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8" r:id="rId2"/>
    <p:sldId id="260" r:id="rId3"/>
    <p:sldId id="398" r:id="rId4"/>
    <p:sldId id="1092" r:id="rId5"/>
    <p:sldId id="1106" r:id="rId6"/>
    <p:sldId id="1108" r:id="rId7"/>
    <p:sldId id="1097" r:id="rId8"/>
    <p:sldId id="1104" r:id="rId9"/>
    <p:sldId id="1107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E6F"/>
    <a:srgbClr val="065081"/>
    <a:srgbClr val="004461"/>
    <a:srgbClr val="C9177C"/>
    <a:srgbClr val="EF484E"/>
    <a:srgbClr val="269D9F"/>
    <a:srgbClr val="683395"/>
    <a:srgbClr val="1174BB"/>
    <a:srgbClr val="004460"/>
    <a:srgbClr val="F04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CD17B-00FA-488C-A3C8-715DD4E6F72E}" v="501" dt="2025-12-01T19:12:37.741"/>
    <p1510:client id="{F2F83C00-E092-47D6-829F-4262B8448E85}" v="50" dt="2025-12-02T07:44:10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71797" autoAdjust="0"/>
  </p:normalViewPr>
  <p:slideViewPr>
    <p:cSldViewPr snapToGrid="0">
      <p:cViewPr varScale="1">
        <p:scale>
          <a:sx n="147" d="100"/>
          <a:sy n="147" d="100"/>
        </p:scale>
        <p:origin x="203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Ng" userId="No+8fbVqPCKIfB79UlYqqICLmWupGrbUDXRM4Uqp6uY=" providerId="None" clId="Web-{AB7CD17B-00FA-488C-A3C8-715DD4E6F72E}"/>
    <pc:docChg chg="addSld delSld modSld sldOrd">
      <pc:chgData name="Dawn Ng" userId="No+8fbVqPCKIfB79UlYqqICLmWupGrbUDXRM4Uqp6uY=" providerId="None" clId="Web-{AB7CD17B-00FA-488C-A3C8-715DD4E6F72E}" dt="2025-12-01T19:12:37.741" v="467"/>
      <pc:docMkLst>
        <pc:docMk/>
      </pc:docMkLst>
      <pc:sldChg chg="modSp add ord">
        <pc:chgData name="Dawn Ng" userId="No+8fbVqPCKIfB79UlYqqICLmWupGrbUDXRM4Uqp6uY=" providerId="None" clId="Web-{AB7CD17B-00FA-488C-A3C8-715DD4E6F72E}" dt="2025-12-01T15:10:08.487" v="113" actId="20577"/>
        <pc:sldMkLst>
          <pc:docMk/>
          <pc:sldMk cId="2048747288" sldId="398"/>
        </pc:sldMkLst>
        <pc:spChg chg="mod">
          <ac:chgData name="Dawn Ng" userId="No+8fbVqPCKIfB79UlYqqICLmWupGrbUDXRM4Uqp6uY=" providerId="None" clId="Web-{AB7CD17B-00FA-488C-A3C8-715DD4E6F72E}" dt="2025-12-01T15:10:08.487" v="113" actId="20577"/>
          <ac:spMkLst>
            <pc:docMk/>
            <pc:sldMk cId="2048747288" sldId="398"/>
            <ac:spMk id="5" creationId="{B04BF022-9544-94A4-D1B9-42549292ACF1}"/>
          </ac:spMkLst>
        </pc:spChg>
      </pc:sldChg>
      <pc:sldChg chg="delSp modSp">
        <pc:chgData name="Dawn Ng" userId="No+8fbVqPCKIfB79UlYqqICLmWupGrbUDXRM4Uqp6uY=" providerId="None" clId="Web-{AB7CD17B-00FA-488C-A3C8-715DD4E6F72E}" dt="2025-12-01T12:01:23.818" v="83" actId="20577"/>
        <pc:sldMkLst>
          <pc:docMk/>
          <pc:sldMk cId="311001296" sldId="408"/>
        </pc:sldMkLst>
        <pc:spChg chg="mod">
          <ac:chgData name="Dawn Ng" userId="No+8fbVqPCKIfB79UlYqqICLmWupGrbUDXRM4Uqp6uY=" providerId="None" clId="Web-{AB7CD17B-00FA-488C-A3C8-715DD4E6F72E}" dt="2025-12-01T12:00:39.551" v="50" actId="20577"/>
          <ac:spMkLst>
            <pc:docMk/>
            <pc:sldMk cId="311001296" sldId="408"/>
            <ac:spMk id="9" creationId="{00000000-0000-0000-0000-000000000000}"/>
          </ac:spMkLst>
        </pc:spChg>
        <pc:spChg chg="del mod">
          <ac:chgData name="Dawn Ng" userId="No+8fbVqPCKIfB79UlYqqICLmWupGrbUDXRM4Uqp6uY=" providerId="None" clId="Web-{AB7CD17B-00FA-488C-A3C8-715DD4E6F72E}" dt="2025-12-01T12:00:42.114" v="52"/>
          <ac:spMkLst>
            <pc:docMk/>
            <pc:sldMk cId="311001296" sldId="408"/>
            <ac:spMk id="10" creationId="{00000000-0000-0000-0000-000000000000}"/>
          </ac:spMkLst>
        </pc:spChg>
        <pc:spChg chg="del mod">
          <ac:chgData name="Dawn Ng" userId="No+8fbVqPCKIfB79UlYqqICLmWupGrbUDXRM4Uqp6uY=" providerId="None" clId="Web-{AB7CD17B-00FA-488C-A3C8-715DD4E6F72E}" dt="2025-12-01T12:00:55.020" v="63"/>
          <ac:spMkLst>
            <pc:docMk/>
            <pc:sldMk cId="311001296" sldId="408"/>
            <ac:spMk id="13" creationId="{00000000-0000-0000-0000-000000000000}"/>
          </ac:spMkLst>
        </pc:spChg>
        <pc:spChg chg="mod">
          <ac:chgData name="Dawn Ng" userId="No+8fbVqPCKIfB79UlYqqICLmWupGrbUDXRM4Uqp6uY=" providerId="None" clId="Web-{AB7CD17B-00FA-488C-A3C8-715DD4E6F72E}" dt="2025-12-01T12:01:12.130" v="79" actId="20577"/>
          <ac:spMkLst>
            <pc:docMk/>
            <pc:sldMk cId="311001296" sldId="408"/>
            <ac:spMk id="24" creationId="{E4D4F5F2-667F-9F48-BEA4-D811E44CE491}"/>
          </ac:spMkLst>
        </pc:spChg>
        <pc:spChg chg="mod">
          <ac:chgData name="Dawn Ng" userId="No+8fbVqPCKIfB79UlYqqICLmWupGrbUDXRM4Uqp6uY=" providerId="None" clId="Web-{AB7CD17B-00FA-488C-A3C8-715DD4E6F72E}" dt="2025-12-01T12:01:23.818" v="83" actId="20577"/>
          <ac:spMkLst>
            <pc:docMk/>
            <pc:sldMk cId="311001296" sldId="408"/>
            <ac:spMk id="31" creationId="{BF97B6D9-9532-6C4C-BD89-9525855C36B1}"/>
          </ac:spMkLst>
        </pc:spChg>
      </pc:sldChg>
      <pc:sldChg chg="delSp modSp ord">
        <pc:chgData name="Dawn Ng" userId="No+8fbVqPCKIfB79UlYqqICLmWupGrbUDXRM4Uqp6uY=" providerId="None" clId="Web-{AB7CD17B-00FA-488C-A3C8-715DD4E6F72E}" dt="2025-12-01T15:10:57.192" v="122"/>
        <pc:sldMkLst>
          <pc:docMk/>
          <pc:sldMk cId="915779486" sldId="1092"/>
        </pc:sldMkLst>
        <pc:spChg chg="del mod">
          <ac:chgData name="Dawn Ng" userId="No+8fbVqPCKIfB79UlYqqICLmWupGrbUDXRM4Uqp6uY=" providerId="None" clId="Web-{AB7CD17B-00FA-488C-A3C8-715DD4E6F72E}" dt="2025-12-01T15:10:57.192" v="122"/>
          <ac:spMkLst>
            <pc:docMk/>
            <pc:sldMk cId="915779486" sldId="1092"/>
            <ac:spMk id="24" creationId="{C44BE33D-73FD-2BA7-DEED-A895AB56497D}"/>
          </ac:spMkLst>
        </pc:spChg>
        <pc:spChg chg="mod">
          <ac:chgData name="Dawn Ng" userId="No+8fbVqPCKIfB79UlYqqICLmWupGrbUDXRM4Uqp6uY=" providerId="None" clId="Web-{AB7CD17B-00FA-488C-A3C8-715DD4E6F72E}" dt="2025-12-01T15:10:47.426" v="119" actId="20577"/>
          <ac:spMkLst>
            <pc:docMk/>
            <pc:sldMk cId="915779486" sldId="1092"/>
            <ac:spMk id="28" creationId="{27A38CE4-489B-4E7A-F1C0-C07885F75257}"/>
          </ac:spMkLst>
        </pc:spChg>
      </pc:sldChg>
      <pc:sldChg chg="del">
        <pc:chgData name="Dawn Ng" userId="No+8fbVqPCKIfB79UlYqqICLmWupGrbUDXRM4Uqp6uY=" providerId="None" clId="Web-{AB7CD17B-00FA-488C-A3C8-715DD4E6F72E}" dt="2025-12-01T15:11:06.098" v="123"/>
        <pc:sldMkLst>
          <pc:docMk/>
          <pc:sldMk cId="3709429392" sldId="1094"/>
        </pc:sldMkLst>
      </pc:sldChg>
      <pc:sldChg chg="del">
        <pc:chgData name="Dawn Ng" userId="No+8fbVqPCKIfB79UlYqqICLmWupGrbUDXRM4Uqp6uY=" providerId="None" clId="Web-{AB7CD17B-00FA-488C-A3C8-715DD4E6F72E}" dt="2025-12-01T15:11:08.098" v="124"/>
        <pc:sldMkLst>
          <pc:docMk/>
          <pc:sldMk cId="1204206566" sldId="1095"/>
        </pc:sldMkLst>
      </pc:sldChg>
      <pc:sldChg chg="modSp">
        <pc:chgData name="Dawn Ng" userId="No+8fbVqPCKIfB79UlYqqICLmWupGrbUDXRM4Uqp6uY=" providerId="None" clId="Web-{AB7CD17B-00FA-488C-A3C8-715DD4E6F72E}" dt="2025-12-01T17:09:50.595" v="339" actId="20577"/>
        <pc:sldMkLst>
          <pc:docMk/>
          <pc:sldMk cId="4172531863" sldId="1097"/>
        </pc:sldMkLst>
        <pc:spChg chg="mod">
          <ac:chgData name="Dawn Ng" userId="No+8fbVqPCKIfB79UlYqqICLmWupGrbUDXRM4Uqp6uY=" providerId="None" clId="Web-{AB7CD17B-00FA-488C-A3C8-715DD4E6F72E}" dt="2025-12-01T17:09:50.595" v="339" actId="20577"/>
          <ac:spMkLst>
            <pc:docMk/>
            <pc:sldMk cId="4172531863" sldId="1097"/>
            <ac:spMk id="22" creationId="{A11802C0-7DBE-89A8-B64F-32EC6E18588F}"/>
          </ac:spMkLst>
        </pc:spChg>
      </pc:sldChg>
      <pc:sldChg chg="del">
        <pc:chgData name="Dawn Ng" userId="No+8fbVqPCKIfB79UlYqqICLmWupGrbUDXRM4Uqp6uY=" providerId="None" clId="Web-{AB7CD17B-00FA-488C-A3C8-715DD4E6F72E}" dt="2025-12-01T15:11:13.739" v="128"/>
        <pc:sldMkLst>
          <pc:docMk/>
          <pc:sldMk cId="2807881457" sldId="1098"/>
        </pc:sldMkLst>
      </pc:sldChg>
      <pc:sldChg chg="del">
        <pc:chgData name="Dawn Ng" userId="No+8fbVqPCKIfB79UlYqqICLmWupGrbUDXRM4Uqp6uY=" providerId="None" clId="Web-{AB7CD17B-00FA-488C-A3C8-715DD4E6F72E}" dt="2025-12-01T15:11:08.927" v="125"/>
        <pc:sldMkLst>
          <pc:docMk/>
          <pc:sldMk cId="1029767101" sldId="1099"/>
        </pc:sldMkLst>
      </pc:sldChg>
      <pc:sldChg chg="del">
        <pc:chgData name="Dawn Ng" userId="No+8fbVqPCKIfB79UlYqqICLmWupGrbUDXRM4Uqp6uY=" providerId="None" clId="Web-{AB7CD17B-00FA-488C-A3C8-715DD4E6F72E}" dt="2025-12-01T15:11:10.380" v="126"/>
        <pc:sldMkLst>
          <pc:docMk/>
          <pc:sldMk cId="2005296798" sldId="1100"/>
        </pc:sldMkLst>
      </pc:sldChg>
      <pc:sldChg chg="del">
        <pc:chgData name="Dawn Ng" userId="No+8fbVqPCKIfB79UlYqqICLmWupGrbUDXRM4Uqp6uY=" providerId="None" clId="Web-{AB7CD17B-00FA-488C-A3C8-715DD4E6F72E}" dt="2025-12-01T15:11:11.567" v="127"/>
        <pc:sldMkLst>
          <pc:docMk/>
          <pc:sldMk cId="1486038168" sldId="1101"/>
        </pc:sldMkLst>
      </pc:sldChg>
      <pc:sldChg chg="addSp delSp modSp">
        <pc:chgData name="Dawn Ng" userId="No+8fbVqPCKIfB79UlYqqICLmWupGrbUDXRM4Uqp6uY=" providerId="None" clId="Web-{AB7CD17B-00FA-488C-A3C8-715DD4E6F72E}" dt="2025-12-01T17:08:36.408" v="292" actId="1076"/>
        <pc:sldMkLst>
          <pc:docMk/>
          <pc:sldMk cId="3926700971" sldId="1104"/>
        </pc:sldMkLst>
        <pc:spChg chg="add mod">
          <ac:chgData name="Dawn Ng" userId="No+8fbVqPCKIfB79UlYqqICLmWupGrbUDXRM4Uqp6uY=" providerId="None" clId="Web-{AB7CD17B-00FA-488C-A3C8-715DD4E6F72E}" dt="2025-12-01T17:08:36.408" v="292" actId="1076"/>
          <ac:spMkLst>
            <pc:docMk/>
            <pc:sldMk cId="3926700971" sldId="1104"/>
            <ac:spMk id="2" creationId="{632A1F23-146E-B18F-4E49-F24AB143D3DB}"/>
          </ac:spMkLst>
        </pc:spChg>
        <pc:spChg chg="mod">
          <ac:chgData name="Dawn Ng" userId="No+8fbVqPCKIfB79UlYqqICLmWupGrbUDXRM4Uqp6uY=" providerId="None" clId="Web-{AB7CD17B-00FA-488C-A3C8-715DD4E6F72E}" dt="2025-12-01T15:17:59.371" v="143" actId="20577"/>
          <ac:spMkLst>
            <pc:docMk/>
            <pc:sldMk cId="3926700971" sldId="1104"/>
            <ac:spMk id="4" creationId="{FF62BC34-C495-2983-FD40-B94411F73756}"/>
          </ac:spMkLst>
        </pc:spChg>
        <pc:spChg chg="mod">
          <ac:chgData name="Dawn Ng" userId="No+8fbVqPCKIfB79UlYqqICLmWupGrbUDXRM4Uqp6uY=" providerId="None" clId="Web-{AB7CD17B-00FA-488C-A3C8-715DD4E6F72E}" dt="2025-12-01T15:12:02.428" v="136" actId="20577"/>
          <ac:spMkLst>
            <pc:docMk/>
            <pc:sldMk cId="3926700971" sldId="1104"/>
            <ac:spMk id="18" creationId="{9E09D6EA-F582-A537-06F3-440F1984988F}"/>
          </ac:spMkLst>
        </pc:spChg>
        <pc:spChg chg="add del">
          <ac:chgData name="Dawn Ng" userId="No+8fbVqPCKIfB79UlYqqICLmWupGrbUDXRM4Uqp6uY=" providerId="None" clId="Web-{AB7CD17B-00FA-488C-A3C8-715DD4E6F72E}" dt="2025-12-01T15:12:17.538" v="139"/>
          <ac:spMkLst>
            <pc:docMk/>
            <pc:sldMk cId="3926700971" sldId="1104"/>
            <ac:spMk id="19" creationId="{62DB8F3A-6BA1-4CA6-DFC8-8B03471DD5C0}"/>
          </ac:spMkLst>
        </pc:spChg>
        <pc:spChg chg="del mod">
          <ac:chgData name="Dawn Ng" userId="No+8fbVqPCKIfB79UlYqqICLmWupGrbUDXRM4Uqp6uY=" providerId="None" clId="Web-{AB7CD17B-00FA-488C-A3C8-715DD4E6F72E}" dt="2025-12-01T15:12:29.007" v="141"/>
          <ac:spMkLst>
            <pc:docMk/>
            <pc:sldMk cId="3926700971" sldId="1104"/>
            <ac:spMk id="20" creationId="{C61DDFEA-A6C4-86C8-E850-D9AE69DC418D}"/>
          </ac:spMkLst>
        </pc:spChg>
      </pc:sldChg>
      <pc:sldChg chg="del">
        <pc:chgData name="Dawn Ng" userId="No+8fbVqPCKIfB79UlYqqICLmWupGrbUDXRM4Uqp6uY=" providerId="None" clId="Web-{AB7CD17B-00FA-488C-A3C8-715DD4E6F72E}" dt="2025-12-01T15:11:14.958" v="129"/>
        <pc:sldMkLst>
          <pc:docMk/>
          <pc:sldMk cId="2560085288" sldId="1105"/>
        </pc:sldMkLst>
      </pc:sldChg>
      <pc:sldChg chg="addSp delSp modSp new">
        <pc:chgData name="Dawn Ng" userId="No+8fbVqPCKIfB79UlYqqICLmWupGrbUDXRM4Uqp6uY=" providerId="None" clId="Web-{AB7CD17B-00FA-488C-A3C8-715DD4E6F72E}" dt="2025-12-01T15:10:22.347" v="115" actId="20577"/>
        <pc:sldMkLst>
          <pc:docMk/>
          <pc:sldMk cId="1180112612" sldId="1106"/>
        </pc:sldMkLst>
        <pc:spChg chg="mod">
          <ac:chgData name="Dawn Ng" userId="No+8fbVqPCKIfB79UlYqqICLmWupGrbUDXRM4Uqp6uY=" providerId="None" clId="Web-{AB7CD17B-00FA-488C-A3C8-715DD4E6F72E}" dt="2025-12-01T15:10:22.347" v="115" actId="20577"/>
          <ac:spMkLst>
            <pc:docMk/>
            <pc:sldMk cId="1180112612" sldId="1106"/>
            <ac:spMk id="2" creationId="{68720205-EDDB-1942-6F44-1D188174BE7C}"/>
          </ac:spMkLst>
        </pc:spChg>
        <pc:spChg chg="del">
          <ac:chgData name="Dawn Ng" userId="No+8fbVqPCKIfB79UlYqqICLmWupGrbUDXRM4Uqp6uY=" providerId="None" clId="Web-{AB7CD17B-00FA-488C-A3C8-715DD4E6F72E}" dt="2025-12-01T10:53:43.366" v="1"/>
          <ac:spMkLst>
            <pc:docMk/>
            <pc:sldMk cId="1180112612" sldId="1106"/>
            <ac:spMk id="3" creationId="{567832FE-E28E-389E-9B06-FACEDD82B801}"/>
          </ac:spMkLst>
        </pc:spChg>
        <pc:spChg chg="add mod">
          <ac:chgData name="Dawn Ng" userId="No+8fbVqPCKIfB79UlYqqICLmWupGrbUDXRM4Uqp6uY=" providerId="None" clId="Web-{AB7CD17B-00FA-488C-A3C8-715DD4E6F72E}" dt="2025-12-01T10:55:58.201" v="33" actId="1076"/>
          <ac:spMkLst>
            <pc:docMk/>
            <pc:sldMk cId="1180112612" sldId="1106"/>
            <ac:spMk id="5" creationId="{ACC7F3BD-E3B1-440A-4966-FA83951360B6}"/>
          </ac:spMkLst>
        </pc:spChg>
        <pc:picChg chg="add mod ord">
          <ac:chgData name="Dawn Ng" userId="No+8fbVqPCKIfB79UlYqqICLmWupGrbUDXRM4Uqp6uY=" providerId="None" clId="Web-{AB7CD17B-00FA-488C-A3C8-715DD4E6F72E}" dt="2025-12-01T10:53:59.336" v="3" actId="1076"/>
          <ac:picMkLst>
            <pc:docMk/>
            <pc:sldMk cId="1180112612" sldId="1106"/>
            <ac:picMk id="4" creationId="{12BFFE7C-AC7C-666E-7650-85AB8F27285D}"/>
          </ac:picMkLst>
        </pc:picChg>
      </pc:sldChg>
      <pc:sldChg chg="addSp delSp modSp new">
        <pc:chgData name="Dawn Ng" userId="No+8fbVqPCKIfB79UlYqqICLmWupGrbUDXRM4Uqp6uY=" providerId="None" clId="Web-{AB7CD17B-00FA-488C-A3C8-715DD4E6F72E}" dt="2025-12-01T18:46:31.489" v="342" actId="20577"/>
        <pc:sldMkLst>
          <pc:docMk/>
          <pc:sldMk cId="3495591673" sldId="1107"/>
        </pc:sldMkLst>
        <pc:spChg chg="mod">
          <ac:chgData name="Dawn Ng" userId="No+8fbVqPCKIfB79UlYqqICLmWupGrbUDXRM4Uqp6uY=" providerId="None" clId="Web-{AB7CD17B-00FA-488C-A3C8-715DD4E6F72E}" dt="2025-12-01T16:58:18.552" v="241" actId="20577"/>
          <ac:spMkLst>
            <pc:docMk/>
            <pc:sldMk cId="3495591673" sldId="1107"/>
            <ac:spMk id="2" creationId="{24CF742E-DFF5-7C08-00E8-7B3D2A4BEB1D}"/>
          </ac:spMkLst>
        </pc:spChg>
        <pc:spChg chg="del">
          <ac:chgData name="Dawn Ng" userId="No+8fbVqPCKIfB79UlYqqICLmWupGrbUDXRM4Uqp6uY=" providerId="None" clId="Web-{AB7CD17B-00FA-488C-A3C8-715DD4E6F72E}" dt="2025-12-01T17:05:37.612" v="242"/>
          <ac:spMkLst>
            <pc:docMk/>
            <pc:sldMk cId="3495591673" sldId="1107"/>
            <ac:spMk id="3" creationId="{728E72F2-FB59-F81C-073C-2C81AC7B67B2}"/>
          </ac:spMkLst>
        </pc:spChg>
        <pc:spChg chg="add mod">
          <ac:chgData name="Dawn Ng" userId="No+8fbVqPCKIfB79UlYqqICLmWupGrbUDXRM4Uqp6uY=" providerId="None" clId="Web-{AB7CD17B-00FA-488C-A3C8-715DD4E6F72E}" dt="2025-12-01T18:46:31.489" v="342" actId="20577"/>
          <ac:spMkLst>
            <pc:docMk/>
            <pc:sldMk cId="3495591673" sldId="1107"/>
            <ac:spMk id="5" creationId="{B5961A3A-0A45-E96D-6748-B9EB85BE97B0}"/>
          </ac:spMkLst>
        </pc:spChg>
        <pc:spChg chg="add mod">
          <ac:chgData name="Dawn Ng" userId="No+8fbVqPCKIfB79UlYqqICLmWupGrbUDXRM4Uqp6uY=" providerId="None" clId="Web-{AB7CD17B-00FA-488C-A3C8-715DD4E6F72E}" dt="2025-12-01T17:07:45.768" v="290" actId="20577"/>
          <ac:spMkLst>
            <pc:docMk/>
            <pc:sldMk cId="3495591673" sldId="1107"/>
            <ac:spMk id="6" creationId="{74F476B5-99CA-67A8-D538-BEFF5471BB9B}"/>
          </ac:spMkLst>
        </pc:spChg>
        <pc:picChg chg="add mod ord">
          <ac:chgData name="Dawn Ng" userId="No+8fbVqPCKIfB79UlYqqICLmWupGrbUDXRM4Uqp6uY=" providerId="None" clId="Web-{AB7CD17B-00FA-488C-A3C8-715DD4E6F72E}" dt="2025-12-01T17:05:51.440" v="245" actId="14100"/>
          <ac:picMkLst>
            <pc:docMk/>
            <pc:sldMk cId="3495591673" sldId="1107"/>
            <ac:picMk id="4" creationId="{EBF8C443-0F19-CEC4-3189-CAC5DA793B01}"/>
          </ac:picMkLst>
        </pc:picChg>
      </pc:sldChg>
      <pc:sldChg chg="addSp delSp modSp new">
        <pc:chgData name="Dawn Ng" userId="No+8fbVqPCKIfB79UlYqqICLmWupGrbUDXRM4Uqp6uY=" providerId="None" clId="Web-{AB7CD17B-00FA-488C-A3C8-715DD4E6F72E}" dt="2025-12-01T19:12:31.132" v="466" actId="1076"/>
        <pc:sldMkLst>
          <pc:docMk/>
          <pc:sldMk cId="2927536610" sldId="1108"/>
        </pc:sldMkLst>
        <pc:spChg chg="mod">
          <ac:chgData name="Dawn Ng" userId="No+8fbVqPCKIfB79UlYqqICLmWupGrbUDXRM4Uqp6uY=" providerId="None" clId="Web-{AB7CD17B-00FA-488C-A3C8-715DD4E6F72E}" dt="2025-12-01T19:01:55.907" v="357" actId="14100"/>
          <ac:spMkLst>
            <pc:docMk/>
            <pc:sldMk cId="2927536610" sldId="1108"/>
            <ac:spMk id="2" creationId="{C7FAC68D-99FF-449A-F22F-808070AFD851}"/>
          </ac:spMkLst>
        </pc:spChg>
        <pc:spChg chg="del">
          <ac:chgData name="Dawn Ng" userId="No+8fbVqPCKIfB79UlYqqICLmWupGrbUDXRM4Uqp6uY=" providerId="None" clId="Web-{AB7CD17B-00FA-488C-A3C8-715DD4E6F72E}" dt="2025-12-01T19:00:00.576" v="348"/>
          <ac:spMkLst>
            <pc:docMk/>
            <pc:sldMk cId="2927536610" sldId="1108"/>
            <ac:spMk id="3" creationId="{03E987E3-4780-F26D-72C3-EF4207779A5A}"/>
          </ac:spMkLst>
        </pc:spChg>
        <pc:spChg chg="add del mod">
          <ac:chgData name="Dawn Ng" userId="No+8fbVqPCKIfB79UlYqqICLmWupGrbUDXRM4Uqp6uY=" providerId="None" clId="Web-{AB7CD17B-00FA-488C-A3C8-715DD4E6F72E}" dt="2025-12-01T19:04:37.355" v="382"/>
          <ac:spMkLst>
            <pc:docMk/>
            <pc:sldMk cId="2927536610" sldId="1108"/>
            <ac:spMk id="6" creationId="{40D7FD2C-536E-9982-8869-41969549FD2F}"/>
          </ac:spMkLst>
        </pc:spChg>
        <pc:spChg chg="add del mod">
          <ac:chgData name="Dawn Ng" userId="No+8fbVqPCKIfB79UlYqqICLmWupGrbUDXRM4Uqp6uY=" providerId="None" clId="Web-{AB7CD17B-00FA-488C-A3C8-715DD4E6F72E}" dt="2025-12-01T19:04:34.605" v="381"/>
          <ac:spMkLst>
            <pc:docMk/>
            <pc:sldMk cId="2927536610" sldId="1108"/>
            <ac:spMk id="8" creationId="{00DEB9FB-B980-BA34-664B-A7C95C7FA2B9}"/>
          </ac:spMkLst>
        </pc:spChg>
        <pc:spChg chg="add mod">
          <ac:chgData name="Dawn Ng" userId="No+8fbVqPCKIfB79UlYqqICLmWupGrbUDXRM4Uqp6uY=" providerId="None" clId="Web-{AB7CD17B-00FA-488C-A3C8-715DD4E6F72E}" dt="2025-12-01T19:12:31.132" v="466" actId="1076"/>
          <ac:spMkLst>
            <pc:docMk/>
            <pc:sldMk cId="2927536610" sldId="1108"/>
            <ac:spMk id="9" creationId="{3B3C760F-7B98-E5B5-6D70-DA30C9A46430}"/>
          </ac:spMkLst>
        </pc:spChg>
        <pc:picChg chg="add del mod ord">
          <ac:chgData name="Dawn Ng" userId="No+8fbVqPCKIfB79UlYqqICLmWupGrbUDXRM4Uqp6uY=" providerId="None" clId="Web-{AB7CD17B-00FA-488C-A3C8-715DD4E6F72E}" dt="2025-12-01T19:12:18.303" v="465" actId="14100"/>
          <ac:picMkLst>
            <pc:docMk/>
            <pc:sldMk cId="2927536610" sldId="1108"/>
            <ac:picMk id="4" creationId="{DB11E702-CE89-2C47-C84F-80D7FB213B59}"/>
          </ac:picMkLst>
        </pc:picChg>
        <pc:picChg chg="add del mod">
          <ac:chgData name="Dawn Ng" userId="No+8fbVqPCKIfB79UlYqqICLmWupGrbUDXRM4Uqp6uY=" providerId="None" clId="Web-{AB7CD17B-00FA-488C-A3C8-715DD4E6F72E}" dt="2025-12-01T19:01:21.921" v="355"/>
          <ac:picMkLst>
            <pc:docMk/>
            <pc:sldMk cId="2927536610" sldId="1108"/>
            <ac:picMk id="5" creationId="{875DE7DE-0F53-DE02-0B2E-CDDF31513538}"/>
          </ac:picMkLst>
        </pc:picChg>
        <pc:picChg chg="add del mod">
          <ac:chgData name="Dawn Ng" userId="No+8fbVqPCKIfB79UlYqqICLmWupGrbUDXRM4Uqp6uY=" providerId="None" clId="Web-{AB7CD17B-00FA-488C-A3C8-715DD4E6F72E}" dt="2025-12-01T19:12:04.334" v="464"/>
          <ac:picMkLst>
            <pc:docMk/>
            <pc:sldMk cId="2927536610" sldId="1108"/>
            <ac:picMk id="10" creationId="{60641CA0-37E0-0B0B-031C-B777CABD9EE6}"/>
          </ac:picMkLst>
        </pc:picChg>
      </pc:sldChg>
      <pc:sldChg chg="addSp delSp modSp new add del">
        <pc:chgData name="Dawn Ng" userId="No+8fbVqPCKIfB79UlYqqICLmWupGrbUDXRM4Uqp6uY=" providerId="None" clId="Web-{AB7CD17B-00FA-488C-A3C8-715DD4E6F72E}" dt="2025-12-01T19:12:37.741" v="467"/>
        <pc:sldMkLst>
          <pc:docMk/>
          <pc:sldMk cId="447603364" sldId="1109"/>
        </pc:sldMkLst>
        <pc:spChg chg="mod">
          <ac:chgData name="Dawn Ng" userId="No+8fbVqPCKIfB79UlYqqICLmWupGrbUDXRM4Uqp6uY=" providerId="None" clId="Web-{AB7CD17B-00FA-488C-A3C8-715DD4E6F72E}" dt="2025-12-01T19:04:16.292" v="378" actId="20577"/>
          <ac:spMkLst>
            <pc:docMk/>
            <pc:sldMk cId="447603364" sldId="1109"/>
            <ac:spMk id="2" creationId="{BE8D4905-FC6F-8D85-C36D-88E824FE1E3F}"/>
          </ac:spMkLst>
        </pc:spChg>
        <pc:spChg chg="del">
          <ac:chgData name="Dawn Ng" userId="No+8fbVqPCKIfB79UlYqqICLmWupGrbUDXRM4Uqp6uY=" providerId="None" clId="Web-{AB7CD17B-00FA-488C-A3C8-715DD4E6F72E}" dt="2025-12-01T19:01:26.312" v="356"/>
          <ac:spMkLst>
            <pc:docMk/>
            <pc:sldMk cId="447603364" sldId="1109"/>
            <ac:spMk id="3" creationId="{EF6B7B52-7661-EEFC-D5E8-859C6E1EE09D}"/>
          </ac:spMkLst>
        </pc:spChg>
        <pc:spChg chg="add del mod">
          <ac:chgData name="Dawn Ng" userId="No+8fbVqPCKIfB79UlYqqICLmWupGrbUDXRM4Uqp6uY=" providerId="None" clId="Web-{AB7CD17B-00FA-488C-A3C8-715DD4E6F72E}" dt="2025-12-01T19:04:06.244" v="370"/>
          <ac:spMkLst>
            <pc:docMk/>
            <pc:sldMk cId="447603364" sldId="1109"/>
            <ac:spMk id="6" creationId="{292CFEA6-5D62-B94B-6986-33F719B0C05B}"/>
          </ac:spMkLst>
        </pc:spChg>
        <pc:picChg chg="add del mod ord">
          <ac:chgData name="Dawn Ng" userId="No+8fbVqPCKIfB79UlYqqICLmWupGrbUDXRM4Uqp6uY=" providerId="None" clId="Web-{AB7CD17B-00FA-488C-A3C8-715DD4E6F72E}" dt="2025-12-01T19:04:06.244" v="370"/>
          <ac:picMkLst>
            <pc:docMk/>
            <pc:sldMk cId="447603364" sldId="1109"/>
            <ac:picMk id="4" creationId="{B88D6F6F-E936-4949-2344-FDB9AFD239BA}"/>
          </ac:picMkLst>
        </pc:picChg>
      </pc:sldChg>
    </pc:docChg>
  </pc:docChgLst>
  <pc:docChgLst>
    <pc:chgData name="Dawn Ng" userId="No+8fbVqPCKIfB79UlYqqICLmWupGrbUDXRM4Uqp6uY=" providerId="None" clId="Web-{F2F83C00-E092-47D6-829F-4262B8448E85}"/>
    <pc:docChg chg="addSld modSld sldOrd">
      <pc:chgData name="Dawn Ng" userId="No+8fbVqPCKIfB79UlYqqICLmWupGrbUDXRM4Uqp6uY=" providerId="None" clId="Web-{F2F83C00-E092-47D6-829F-4262B8448E85}" dt="2025-12-02T07:44:10.397" v="44" actId="14100"/>
      <pc:docMkLst>
        <pc:docMk/>
      </pc:docMkLst>
      <pc:sldChg chg="addSp modSp add ord">
        <pc:chgData name="Dawn Ng" userId="No+8fbVqPCKIfB79UlYqqICLmWupGrbUDXRM4Uqp6uY=" providerId="None" clId="Web-{F2F83C00-E092-47D6-829F-4262B8448E85}" dt="2025-12-02T07:42:40.223" v="32" actId="1076"/>
        <pc:sldMkLst>
          <pc:docMk/>
          <pc:sldMk cId="836732211" sldId="260"/>
        </pc:sldMkLst>
        <pc:spChg chg="add mod">
          <ac:chgData name="Dawn Ng" userId="No+8fbVqPCKIfB79UlYqqICLmWupGrbUDXRM4Uqp6uY=" providerId="None" clId="Web-{F2F83C00-E092-47D6-829F-4262B8448E85}" dt="2025-12-02T07:42:40.223" v="32" actId="1076"/>
          <ac:spMkLst>
            <pc:docMk/>
            <pc:sldMk cId="836732211" sldId="260"/>
            <ac:spMk id="19" creationId="{C298C1E0-A3C6-76E0-FD2F-9A758D90E30B}"/>
          </ac:spMkLst>
        </pc:spChg>
      </pc:sldChg>
      <pc:sldChg chg="modSp">
        <pc:chgData name="Dawn Ng" userId="No+8fbVqPCKIfB79UlYqqICLmWupGrbUDXRM4Uqp6uY=" providerId="None" clId="Web-{F2F83C00-E092-47D6-829F-4262B8448E85}" dt="2025-12-02T07:43:16.474" v="33" actId="20577"/>
        <pc:sldMkLst>
          <pc:docMk/>
          <pc:sldMk cId="915779486" sldId="1092"/>
        </pc:sldMkLst>
        <pc:spChg chg="mod">
          <ac:chgData name="Dawn Ng" userId="No+8fbVqPCKIfB79UlYqqICLmWupGrbUDXRM4Uqp6uY=" providerId="None" clId="Web-{F2F83C00-E092-47D6-829F-4262B8448E85}" dt="2025-12-02T07:43:16.474" v="33" actId="20577"/>
          <ac:spMkLst>
            <pc:docMk/>
            <pc:sldMk cId="915779486" sldId="1092"/>
            <ac:spMk id="22" creationId="{310D70A4-09F9-0146-0148-03C7EE120FFF}"/>
          </ac:spMkLst>
        </pc:spChg>
      </pc:sldChg>
      <pc:sldChg chg="modSp">
        <pc:chgData name="Dawn Ng" userId="No+8fbVqPCKIfB79UlYqqICLmWupGrbUDXRM4Uqp6uY=" providerId="None" clId="Web-{F2F83C00-E092-47D6-829F-4262B8448E85}" dt="2025-12-02T07:43:24.912" v="34" actId="1076"/>
        <pc:sldMkLst>
          <pc:docMk/>
          <pc:sldMk cId="1180112612" sldId="1106"/>
        </pc:sldMkLst>
        <pc:picChg chg="mod">
          <ac:chgData name="Dawn Ng" userId="No+8fbVqPCKIfB79UlYqqICLmWupGrbUDXRM4Uqp6uY=" providerId="None" clId="Web-{F2F83C00-E092-47D6-829F-4262B8448E85}" dt="2025-12-02T07:43:24.912" v="34" actId="1076"/>
          <ac:picMkLst>
            <pc:docMk/>
            <pc:sldMk cId="1180112612" sldId="1106"/>
            <ac:picMk id="4" creationId="{12BFFE7C-AC7C-666E-7650-85AB8F27285D}"/>
          </ac:picMkLst>
        </pc:picChg>
      </pc:sldChg>
      <pc:sldChg chg="modSp">
        <pc:chgData name="Dawn Ng" userId="No+8fbVqPCKIfB79UlYqqICLmWupGrbUDXRM4Uqp6uY=" providerId="None" clId="Web-{F2F83C00-E092-47D6-829F-4262B8448E85}" dt="2025-12-02T07:44:10.397" v="44" actId="14100"/>
        <pc:sldMkLst>
          <pc:docMk/>
          <pc:sldMk cId="2927536610" sldId="1108"/>
        </pc:sldMkLst>
        <pc:spChg chg="mod">
          <ac:chgData name="Dawn Ng" userId="No+8fbVqPCKIfB79UlYqqICLmWupGrbUDXRM4Uqp6uY=" providerId="None" clId="Web-{F2F83C00-E092-47D6-829F-4262B8448E85}" dt="2025-12-02T07:44:10.397" v="44" actId="14100"/>
          <ac:spMkLst>
            <pc:docMk/>
            <pc:sldMk cId="2927536610" sldId="1108"/>
            <ac:spMk id="2" creationId="{C7FAC68D-99FF-449A-F22F-808070AFD851}"/>
          </ac:spMkLst>
        </pc:spChg>
      </pc:sldChg>
      <pc:sldMasterChg chg="addSldLayout">
        <pc:chgData name="Dawn Ng" userId="No+8fbVqPCKIfB79UlYqqICLmWupGrbUDXRM4Uqp6uY=" providerId="None" clId="Web-{F2F83C00-E092-47D6-829F-4262B8448E85}" dt="2025-12-02T07:40:48.204" v="0"/>
        <pc:sldMasterMkLst>
          <pc:docMk/>
          <pc:sldMasterMk cId="0" sldId="2147483648"/>
        </pc:sldMasterMkLst>
        <pc:sldLayoutChg chg="add">
          <pc:chgData name="Dawn Ng" userId="No+8fbVqPCKIfB79UlYqqICLmWupGrbUDXRM4Uqp6uY=" providerId="None" clId="Web-{F2F83C00-E092-47D6-829F-4262B8448E85}" dt="2025-12-02T07:40:48.204" v="0"/>
          <pc:sldLayoutMkLst>
            <pc:docMk/>
            <pc:sldMasterMk cId="0" sldId="2147483648"/>
            <pc:sldLayoutMk cId="328431723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EF75-29F3-4051-1EE4-3238F8F5E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6BCF4-8E2C-BD75-8AD7-A4262BBF6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980D4-020E-4937-2D1A-6603FC91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2A10D-3297-9B0B-F903-7617732B3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9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3B356-0E22-5F16-EC61-C8CE6C52B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47483-41D0-370F-E603-083A54107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5C9A5-355B-CAE3-AD7F-2444A4210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526A7-4A1A-A590-7129-9F1548EE1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5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5C98-38B4-77A3-9F07-A4C1A6FC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E64CB-3334-AF05-73BE-50AB7703D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7B74E-DE1E-B63F-C1E9-F05AFE752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D5EB6-BA01-BEC8-4106-83F3BC29A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786634"/>
            <a:ext cx="9894723" cy="61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786634"/>
            <a:ext cx="9894723" cy="64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C652-1EC7-4DB8-A7DF-4964FF66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22B4-0E49-4760-87C5-0E2123FA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95B58-49F1-43F3-AC87-42055F3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AB99-BE80-44E7-9474-F15A908B87EF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1C02-3705-4E10-A5CA-031B5222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E099-B469-4336-8968-76A6144C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7AD4-BE9B-44FB-8A44-BB33021C3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698797"/>
            <a:ext cx="9923105" cy="749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4" y="1566391"/>
            <a:ext cx="9923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385562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GB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022254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  <a:latin typeface="+mn-lt"/>
              </a:rPr>
              <a:t>GEANT.ORG</a:t>
            </a:r>
            <a:endParaRPr lang="en-GB" sz="1200" b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baseline="0" dirty="0">
          <a:solidFill>
            <a:schemeClr val="accent2">
              <a:lumMod val="90000"/>
              <a:lumOff val="1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45E650-A7C9-7941-B8C1-9EB62BC38C2F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D1AD-FF15-244B-B225-8E5849DD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619457"/>
            <a:ext cx="6059706" cy="7374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bg1"/>
                </a:solidFill>
              </a:rPr>
              <a:t>GÉANT Community Programme Intro</a:t>
            </a:r>
            <a:endParaRPr lang="en-US" sz="3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BFC8EF-A9F1-694B-9F9D-CC0F056AA3B5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850078D-81AF-0448-A794-95A3C416C535}"/>
              </a:ext>
            </a:extLst>
          </p:cNvPr>
          <p:cNvSpPr txBox="1">
            <a:spLocks/>
          </p:cNvSpPr>
          <p:nvPr/>
        </p:nvSpPr>
        <p:spPr>
          <a:xfrm>
            <a:off x="1255494" y="5922278"/>
            <a:ext cx="2480762" cy="614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</a:rPr>
              <a:t>Public </a:t>
            </a:r>
            <a:endParaRPr lang="en-GB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55494" y="5073436"/>
            <a:ext cx="5467827" cy="42767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SIG-CISS, Bologna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7B6D9-9532-6C4C-BD89-9525855C36B1}"/>
              </a:ext>
            </a:extLst>
          </p:cNvPr>
          <p:cNvSpPr txBox="1">
            <a:spLocks/>
          </p:cNvSpPr>
          <p:nvPr/>
        </p:nvSpPr>
        <p:spPr>
          <a:xfrm>
            <a:off x="1255494" y="5375228"/>
            <a:ext cx="5467827" cy="42767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3 December 2025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A1A63B-A7B3-C64F-84BA-269873DB019A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46DAD9-03C7-D24A-ACAC-77B72C20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136ECF-B205-C846-B3D0-77CD6025EFD7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966743"/>
            <a:ext cx="6059706" cy="737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>
                <a:solidFill>
                  <a:schemeClr val="bg1"/>
                </a:solidFill>
              </a:rPr>
              <a:t>Thank You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91788" y="2599353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2400">
                <a:solidFill>
                  <a:schemeClr val="bg1"/>
                </a:solidFill>
              </a:rPr>
              <a:t>Any questions?</a:t>
            </a:r>
          </a:p>
          <a:p>
            <a:endParaRPr lang="en-GB" sz="2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91787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>
                <a:solidFill>
                  <a:schemeClr val="bg1"/>
                </a:solidFill>
              </a:rPr>
              <a:t>www.geant.org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2" name="Picture 2" descr="Text, logo&#10;&#10;Description automatically generated">
            <a:extLst>
              <a:ext uri="{FF2B5EF4-FFF2-40B4-BE49-F238E27FC236}">
                <a16:creationId xmlns:a16="http://schemas.microsoft.com/office/drawing/2014/main" id="{9EFF5A69-4AE8-6DB1-735B-F5E2690C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84" y="5767004"/>
            <a:ext cx="2071734" cy="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D99A30-15B7-41F0-8F7E-3AA114FC42E1}"/>
              </a:ext>
            </a:extLst>
          </p:cNvPr>
          <p:cNvGrpSpPr/>
          <p:nvPr/>
        </p:nvGrpSpPr>
        <p:grpSpPr>
          <a:xfrm>
            <a:off x="931774" y="682070"/>
            <a:ext cx="4591817" cy="887041"/>
            <a:chOff x="964179" y="722055"/>
            <a:chExt cx="4591817" cy="887041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D1AE3DC2-5A22-A845-BAAA-2D57715F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54" y="778636"/>
              <a:ext cx="945142" cy="830460"/>
            </a:xfrm>
            <a:prstGeom prst="rect">
              <a:avLst/>
            </a:prstGeom>
          </p:spPr>
        </p:pic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8DF0752-70BE-7941-BC4B-5FC03116434C}"/>
                </a:ext>
              </a:extLst>
            </p:cNvPr>
            <p:cNvSpPr txBox="1">
              <a:spLocks/>
            </p:cNvSpPr>
            <p:nvPr/>
          </p:nvSpPr>
          <p:spPr>
            <a:xfrm>
              <a:off x="964179" y="722055"/>
              <a:ext cx="3595107" cy="8030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600" b="1" dirty="0">
                  <a:solidFill>
                    <a:srgbClr val="00B0F0"/>
                  </a:solidFill>
                  <a:cs typeface="Times New Roman" panose="02020603050405020304" pitchFamily="18" charset="0"/>
                </a:rPr>
                <a:t>Network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are the trusted partner for pan-European and global advanced R&amp;E networking.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96A5A-C8E7-4FB4-92C1-E0F00223660F}"/>
              </a:ext>
            </a:extLst>
          </p:cNvPr>
          <p:cNvGrpSpPr/>
          <p:nvPr/>
        </p:nvGrpSpPr>
        <p:grpSpPr>
          <a:xfrm>
            <a:off x="6678685" y="680946"/>
            <a:ext cx="4900417" cy="1187213"/>
            <a:chOff x="-570663" y="2003638"/>
            <a:chExt cx="4900417" cy="1187213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888C898D-4B5D-D341-89AC-5A0AAE11B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0663" y="2037419"/>
              <a:ext cx="969306" cy="844843"/>
            </a:xfrm>
            <a:prstGeom prst="rect">
              <a:avLst/>
            </a:prstGeom>
          </p:spPr>
        </p:pic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9379E76-BDB6-DE44-834A-3FECC8B97C2C}"/>
                </a:ext>
              </a:extLst>
            </p:cNvPr>
            <p:cNvSpPr txBox="1">
              <a:spLocks/>
            </p:cNvSpPr>
            <p:nvPr/>
          </p:nvSpPr>
          <p:spPr>
            <a:xfrm>
              <a:off x="383491" y="2003638"/>
              <a:ext cx="3946263" cy="11872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Security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provide a safe and secure information ecosystem for researchers, educators, and students.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775F1D-804D-4738-9071-5D19DEA65F6D}"/>
              </a:ext>
            </a:extLst>
          </p:cNvPr>
          <p:cNvGrpSpPr/>
          <p:nvPr/>
        </p:nvGrpSpPr>
        <p:grpSpPr>
          <a:xfrm>
            <a:off x="743935" y="5007036"/>
            <a:ext cx="4864021" cy="1047260"/>
            <a:chOff x="7552799" y="702577"/>
            <a:chExt cx="4864021" cy="1047260"/>
          </a:xfrm>
        </p:grpSpPr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1B133BE-3BA5-9542-8884-26614DC7F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369" y="702577"/>
              <a:ext cx="1096451" cy="905587"/>
            </a:xfrm>
            <a:prstGeom prst="rect">
              <a:avLst/>
            </a:prstGeom>
          </p:spPr>
        </p:pic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5156A18-E27B-1548-A511-1038CE641935}"/>
                </a:ext>
              </a:extLst>
            </p:cNvPr>
            <p:cNvSpPr txBox="1">
              <a:spLocks/>
            </p:cNvSpPr>
            <p:nvPr/>
          </p:nvSpPr>
          <p:spPr>
            <a:xfrm>
              <a:off x="7552799" y="722055"/>
              <a:ext cx="3709339" cy="10277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600" b="1" dirty="0">
                  <a:solidFill>
                    <a:srgbClr val="12A09A"/>
                  </a:solidFill>
                </a:rPr>
                <a:t>Governance</a:t>
              </a:r>
              <a:br>
                <a:rPr lang="en-US" sz="1400" b="1" dirty="0">
                  <a:solidFill>
                    <a:srgbClr val="12A09A"/>
                  </a:solidFill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have a governance structure that is agile and benefits from the diversity of our membership.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5DAB9C-B9FC-4307-8C0A-8C584154C688}"/>
              </a:ext>
            </a:extLst>
          </p:cNvPr>
          <p:cNvGrpSpPr/>
          <p:nvPr/>
        </p:nvGrpSpPr>
        <p:grpSpPr>
          <a:xfrm>
            <a:off x="7321122" y="3529664"/>
            <a:ext cx="4494158" cy="1364394"/>
            <a:chOff x="7321122" y="3751014"/>
            <a:chExt cx="4494158" cy="1364394"/>
          </a:xfrm>
        </p:grpSpPr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D3062CC5-7745-5B4A-A4B3-0FEF306A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122" y="3765407"/>
              <a:ext cx="1086809" cy="959823"/>
            </a:xfrm>
            <a:prstGeom prst="rect">
              <a:avLst/>
            </a:prstGeom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2B2EB88F-3176-954A-A5F6-6E2E5995CB67}"/>
                </a:ext>
              </a:extLst>
            </p:cNvPr>
            <p:cNvSpPr txBox="1">
              <a:spLocks/>
            </p:cNvSpPr>
            <p:nvPr/>
          </p:nvSpPr>
          <p:spPr>
            <a:xfrm>
              <a:off x="8300440" y="3751014"/>
              <a:ext cx="3514840" cy="13643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600" b="1" dirty="0">
                  <a:solidFill>
                    <a:srgbClr val="0070C0"/>
                  </a:solidFill>
                </a:rPr>
                <a:t>Stakeholders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forge relationships with other </a:t>
              </a:r>
              <a:b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e-infrastructure providers, research infrastructures (RIs), and other stakeholders, to benefit the R&amp;E community.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A1F180-3072-41F4-9E11-F35F88C3F604}"/>
              </a:ext>
            </a:extLst>
          </p:cNvPr>
          <p:cNvGrpSpPr/>
          <p:nvPr/>
        </p:nvGrpSpPr>
        <p:grpSpPr>
          <a:xfrm>
            <a:off x="7470609" y="1901940"/>
            <a:ext cx="4406316" cy="1273678"/>
            <a:chOff x="6644638" y="4992897"/>
            <a:chExt cx="4650686" cy="127367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49967F4-FABB-5B49-99FE-0C0AB2801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38" y="5155230"/>
              <a:ext cx="1117949" cy="892806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49C04653-28E4-AC4A-AC9B-68619D3190DA}"/>
                </a:ext>
              </a:extLst>
            </p:cNvPr>
            <p:cNvSpPr txBox="1">
              <a:spLocks/>
            </p:cNvSpPr>
            <p:nvPr/>
          </p:nvSpPr>
          <p:spPr>
            <a:xfrm>
              <a:off x="7811419" y="4992897"/>
              <a:ext cx="3483905" cy="12736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600" b="1" dirty="0">
                  <a:solidFill>
                    <a:schemeClr val="accent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Community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are acknowledged worldwide as a leader for developing and supporting R&amp;E networking communities, and global REN development.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ACBEBA-999A-403B-BA12-699C4D749302}"/>
              </a:ext>
            </a:extLst>
          </p:cNvPr>
          <p:cNvGrpSpPr/>
          <p:nvPr/>
        </p:nvGrpSpPr>
        <p:grpSpPr>
          <a:xfrm>
            <a:off x="369699" y="1937904"/>
            <a:ext cx="4243732" cy="1273677"/>
            <a:chOff x="8620878" y="2024185"/>
            <a:chExt cx="4243732" cy="1273677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3C664C30-8905-3D41-8CB5-C29841260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2804" y="2116211"/>
              <a:ext cx="1081806" cy="985366"/>
            </a:xfrm>
            <a:prstGeom prst="rect">
              <a:avLst/>
            </a:prstGeom>
          </p:spPr>
        </p:pic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F4D0041-12F4-FE46-A7FB-801CCC16F78B}"/>
                </a:ext>
              </a:extLst>
            </p:cNvPr>
            <p:cNvSpPr txBox="1">
              <a:spLocks/>
            </p:cNvSpPr>
            <p:nvPr/>
          </p:nvSpPr>
          <p:spPr>
            <a:xfrm>
              <a:off x="8620878" y="2024185"/>
              <a:ext cx="3247215" cy="12736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GB" sz="2300" b="1" dirty="0">
                  <a:solidFill>
                    <a:schemeClr val="accent4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Innovation</a:t>
              </a:r>
              <a:br>
                <a:rPr lang="en-GB" sz="2300" b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continually evolve key infrastructures, innovate, and develop new services in order to fulfil the needs of the R&amp;E community in a sustainable way.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1149A-892E-4B71-9001-E611A2D1DA67}"/>
              </a:ext>
            </a:extLst>
          </p:cNvPr>
          <p:cNvGrpSpPr/>
          <p:nvPr/>
        </p:nvGrpSpPr>
        <p:grpSpPr>
          <a:xfrm>
            <a:off x="6553224" y="5055224"/>
            <a:ext cx="5025884" cy="1027782"/>
            <a:chOff x="7601600" y="3679955"/>
            <a:chExt cx="5025884" cy="1027782"/>
          </a:xfrm>
        </p:grpSpPr>
        <p:pic>
          <p:nvPicPr>
            <p:cNvPr id="10" name="Picture 9" descr="A picture containing text, gambling house, room, scene&#10;&#10;Description automatically generated">
              <a:extLst>
                <a:ext uri="{FF2B5EF4-FFF2-40B4-BE49-F238E27FC236}">
                  <a16:creationId xmlns:a16="http://schemas.microsoft.com/office/drawing/2014/main" id="{8CCFC4F0-ABEE-EA45-85F9-B4807600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600" y="3679955"/>
              <a:ext cx="1246626" cy="764061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D814B060-F39D-3646-AF3C-DC092FFCE6C6}"/>
                </a:ext>
              </a:extLst>
            </p:cNvPr>
            <p:cNvSpPr txBox="1">
              <a:spLocks/>
            </p:cNvSpPr>
            <p:nvPr/>
          </p:nvSpPr>
          <p:spPr>
            <a:xfrm>
              <a:off x="8770575" y="3679955"/>
              <a:ext cx="3856909" cy="10277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Funding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will ensure financial sustainability to benefit our members.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8F4743-FB77-407B-824B-5E099BDAD7A5}"/>
              </a:ext>
            </a:extLst>
          </p:cNvPr>
          <p:cNvGrpSpPr/>
          <p:nvPr/>
        </p:nvGrpSpPr>
        <p:grpSpPr>
          <a:xfrm>
            <a:off x="323139" y="3525845"/>
            <a:ext cx="4185849" cy="1027782"/>
            <a:chOff x="365566" y="3646601"/>
            <a:chExt cx="4185849" cy="1027782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566517B-BD8B-3A48-B236-930281BB4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609" y="3659675"/>
              <a:ext cx="1081806" cy="812361"/>
            </a:xfrm>
            <a:prstGeom prst="rect">
              <a:avLst/>
            </a:prstGeom>
          </p:spPr>
        </p:pic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36C5265B-89A0-CF46-8AB1-42294D37EB77}"/>
                </a:ext>
              </a:extLst>
            </p:cNvPr>
            <p:cNvSpPr txBox="1">
              <a:spLocks/>
            </p:cNvSpPr>
            <p:nvPr/>
          </p:nvSpPr>
          <p:spPr>
            <a:xfrm>
              <a:off x="365566" y="3646601"/>
              <a:ext cx="3070077" cy="10277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European Union</a:t>
              </a:r>
              <a:b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We are seen by the EU as an indispensable partner for their vision.</a:t>
              </a:r>
            </a:p>
            <a:p>
              <a:pPr marL="0" lvl="0" indent="0" algn="r">
                <a:lnSpc>
                  <a:spcPct val="100000"/>
                </a:lnSpc>
                <a:buNone/>
              </a:pP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265996F-3837-984F-9C40-D8678C93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31" y="2478822"/>
            <a:ext cx="2965138" cy="205984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GÉANT Association is driven by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Eight Strategic Goals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6F5345-068F-4845-8C39-20214755A109}"/>
              </a:ext>
            </a:extLst>
          </p:cNvPr>
          <p:cNvCxnSpPr>
            <a:cxnSpLocks/>
          </p:cNvCxnSpPr>
          <p:nvPr/>
        </p:nvCxnSpPr>
        <p:spPr>
          <a:xfrm>
            <a:off x="6096346" y="1609096"/>
            <a:ext cx="0" cy="41507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AF189F-63C6-074D-BCF1-E94349A0CF77}"/>
              </a:ext>
            </a:extLst>
          </p:cNvPr>
          <p:cNvCxnSpPr>
            <a:cxnSpLocks/>
          </p:cNvCxnSpPr>
          <p:nvPr/>
        </p:nvCxnSpPr>
        <p:spPr>
          <a:xfrm>
            <a:off x="6096346" y="4906759"/>
            <a:ext cx="0" cy="404277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ACE3DF-88C4-B34A-8307-5EADB6101C1A}"/>
              </a:ext>
            </a:extLst>
          </p:cNvPr>
          <p:cNvCxnSpPr>
            <a:cxnSpLocks/>
          </p:cNvCxnSpPr>
          <p:nvPr/>
        </p:nvCxnSpPr>
        <p:spPr>
          <a:xfrm>
            <a:off x="7578568" y="3302505"/>
            <a:ext cx="444014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6F6DAB9-E163-F941-A07E-B19CBFE301D8}"/>
              </a:ext>
            </a:extLst>
          </p:cNvPr>
          <p:cNvCxnSpPr>
            <a:cxnSpLocks/>
          </p:cNvCxnSpPr>
          <p:nvPr/>
        </p:nvCxnSpPr>
        <p:spPr>
          <a:xfrm flipH="1">
            <a:off x="7078635" y="2071839"/>
            <a:ext cx="272788" cy="272786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F78B80-CDC1-D047-BC03-F3E37B985475}"/>
              </a:ext>
            </a:extLst>
          </p:cNvPr>
          <p:cNvCxnSpPr>
            <a:cxnSpLocks/>
          </p:cNvCxnSpPr>
          <p:nvPr/>
        </p:nvCxnSpPr>
        <p:spPr>
          <a:xfrm flipH="1">
            <a:off x="4756161" y="4432096"/>
            <a:ext cx="249994" cy="249994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EC463-E49C-6F40-A8F3-363A16E05005}"/>
              </a:ext>
            </a:extLst>
          </p:cNvPr>
          <p:cNvCxnSpPr>
            <a:cxnSpLocks/>
          </p:cNvCxnSpPr>
          <p:nvPr/>
        </p:nvCxnSpPr>
        <p:spPr>
          <a:xfrm>
            <a:off x="4756161" y="2064273"/>
            <a:ext cx="267069" cy="267069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8D7A58-04C3-B046-8B0B-856FD2FD27A4}"/>
              </a:ext>
            </a:extLst>
          </p:cNvPr>
          <p:cNvCxnSpPr>
            <a:cxnSpLocks/>
          </p:cNvCxnSpPr>
          <p:nvPr/>
        </p:nvCxnSpPr>
        <p:spPr>
          <a:xfrm>
            <a:off x="7049865" y="4436480"/>
            <a:ext cx="271257" cy="271257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7A8C4F-2CC6-694B-94E1-B26DC0186A84}"/>
              </a:ext>
            </a:extLst>
          </p:cNvPr>
          <p:cNvCxnSpPr>
            <a:cxnSpLocks/>
          </p:cNvCxnSpPr>
          <p:nvPr/>
        </p:nvCxnSpPr>
        <p:spPr>
          <a:xfrm>
            <a:off x="4147986" y="3302505"/>
            <a:ext cx="444014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02784-8F12-8671-1906-E3DB8A4F406B}"/>
              </a:ext>
            </a:extLst>
          </p:cNvPr>
          <p:cNvSpPr/>
          <p:nvPr/>
        </p:nvSpPr>
        <p:spPr>
          <a:xfrm>
            <a:off x="7470609" y="1867158"/>
            <a:ext cx="4406311" cy="13084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298C1E0-A3C6-76E0-FD2F-9A758D90E30B}"/>
              </a:ext>
            </a:extLst>
          </p:cNvPr>
          <p:cNvSpPr/>
          <p:nvPr/>
        </p:nvSpPr>
        <p:spPr>
          <a:xfrm>
            <a:off x="4553218" y="1526458"/>
            <a:ext cx="1590675" cy="101269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New 2026-30 strategy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8367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4095-62F0-0A81-FCAF-2CD61A6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GÉANT Community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BF022-9544-94A4-D1B9-42549292AC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WHAT DO WE DO?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i="1" dirty="0">
                <a:solidFill>
                  <a:srgbClr val="003F5F"/>
                </a:solidFill>
                <a:ea typeface="+mn-lt"/>
                <a:cs typeface="+mn-lt"/>
              </a:rPr>
              <a:t>We create a connected, collaborative and harmonised research and education networking community by providing optimal conditions for the R&amp;E networking community to collaborate both face-to-face and virtually.</a:t>
            </a:r>
            <a:r>
              <a:rPr lang="en-GB" sz="1800" i="1" dirty="0">
                <a:solidFill>
                  <a:srgbClr val="003F5F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3F5F"/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HOW DO WE DO IT? </a:t>
            </a:r>
            <a:endParaRPr lang="en-US" dirty="0">
              <a:ea typeface="+mn-lt"/>
              <a:cs typeface="+mn-lt"/>
            </a:endParaRP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Task Forces</a:t>
            </a:r>
            <a:r>
              <a:rPr lang="en-US" sz="1800" dirty="0">
                <a:solidFill>
                  <a:srgbClr val="003F5F"/>
                </a:solidFill>
                <a:ea typeface="+mn-lt"/>
                <a:cs typeface="+mn-lt"/>
              </a:rPr>
              <a:t>/</a:t>
            </a:r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Special Interest Groups</a:t>
            </a:r>
            <a:endParaRPr lang="en-US" sz="1800" dirty="0">
              <a:solidFill>
                <a:srgbClr val="003F5F"/>
              </a:solidFill>
              <a:ea typeface="+mn-lt"/>
              <a:cs typeface="+mn-lt"/>
            </a:endParaRP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Collaborative Projects</a:t>
            </a: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Community Principles</a:t>
            </a:r>
            <a:endParaRPr lang="en-US" sz="1800" dirty="0">
              <a:solidFill>
                <a:srgbClr val="003F5F"/>
              </a:solidFill>
              <a:ea typeface="+mn-lt"/>
              <a:cs typeface="+mn-lt"/>
            </a:endParaRP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Innovation Programme</a:t>
            </a:r>
            <a:endParaRPr lang="en-US" sz="1800" dirty="0">
              <a:solidFill>
                <a:srgbClr val="003F5F"/>
              </a:solidFill>
              <a:ea typeface="+mn-lt"/>
              <a:cs typeface="+mn-lt"/>
            </a:endParaRP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Community Hub at TNC</a:t>
            </a:r>
          </a:p>
          <a:p>
            <a:r>
              <a:rPr lang="en-GB" sz="1800" dirty="0">
                <a:solidFill>
                  <a:srgbClr val="003F5F"/>
                </a:solidFill>
                <a:ea typeface="+mn-lt"/>
                <a:cs typeface="+mn-lt"/>
              </a:rPr>
              <a:t>Community Award</a:t>
            </a:r>
          </a:p>
          <a:p>
            <a:pPr marL="0" indent="0">
              <a:buNone/>
            </a:pPr>
            <a:endParaRPr lang="en-GB" sz="1800" dirty="0">
              <a:solidFill>
                <a:srgbClr val="003F5F"/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3F5F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3F5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74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ACC2-E08F-B70A-08E6-E86B034F9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4CB56C-EDD4-1CF6-9527-E01C55C8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35447" r="7706" b="55305"/>
          <a:stretch/>
        </p:blipFill>
        <p:spPr>
          <a:xfrm>
            <a:off x="998895" y="1853326"/>
            <a:ext cx="9894723" cy="679805"/>
          </a:xfrm>
          <a:prstGeom prst="rect">
            <a:avLst/>
          </a:prstGeom>
          <a:noFill/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55A62E5-CDA8-11C0-15E5-2B2827BE6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48881" r="7706" b="42679"/>
          <a:stretch/>
        </p:blipFill>
        <p:spPr>
          <a:xfrm>
            <a:off x="998895" y="2782392"/>
            <a:ext cx="9894723" cy="620434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05216B-28B1-5702-ACD0-FB88A62DA637}"/>
              </a:ext>
            </a:extLst>
          </p:cNvPr>
          <p:cNvSpPr txBox="1"/>
          <p:nvPr/>
        </p:nvSpPr>
        <p:spPr>
          <a:xfrm>
            <a:off x="998895" y="4377956"/>
            <a:ext cx="9894722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5081"/>
                </a:solidFill>
              </a:rPr>
              <a:t>Enable </a:t>
            </a:r>
            <a:r>
              <a:rPr lang="en-GB" b="1" dirty="0">
                <a:solidFill>
                  <a:srgbClr val="065081"/>
                </a:solidFill>
              </a:rPr>
              <a:t>collaboration across the </a:t>
            </a:r>
            <a:r>
              <a:rPr lang="en-GB" b="1" dirty="0" err="1">
                <a:solidFill>
                  <a:srgbClr val="065081"/>
                </a:solidFill>
              </a:rPr>
              <a:t>commun</a:t>
            </a:r>
            <a:r>
              <a:rPr lang="en-GB" b="1" dirty="0">
                <a:solidFill>
                  <a:srgbClr val="065081"/>
                </a:solidFill>
              </a:rPr>
              <a:t>​</a:t>
            </a:r>
            <a:r>
              <a:rPr lang="en-GB" b="1" dirty="0" err="1">
                <a:solidFill>
                  <a:srgbClr val="065081"/>
                </a:solidFill>
              </a:rPr>
              <a:t>ity</a:t>
            </a:r>
            <a:r>
              <a:rPr lang="en-GB" dirty="0">
                <a:solidFill>
                  <a:srgbClr val="065081"/>
                </a:solidFill>
              </a:rPr>
              <a:t> for the development of the </a:t>
            </a:r>
            <a:r>
              <a:rPr lang="en-GB" b="1" dirty="0">
                <a:solidFill>
                  <a:srgbClr val="065081"/>
                </a:solidFill>
              </a:rPr>
              <a:t>next generation</a:t>
            </a:r>
            <a:r>
              <a:rPr lang="en-GB" dirty="0">
                <a:solidFill>
                  <a:srgbClr val="065081"/>
                </a:solidFill>
              </a:rPr>
              <a:t> of </a:t>
            </a:r>
            <a:r>
              <a:rPr lang="en-GB" b="1" dirty="0">
                <a:solidFill>
                  <a:srgbClr val="065081"/>
                </a:solidFill>
              </a:rPr>
              <a:t>networking technologies and services</a:t>
            </a:r>
            <a:r>
              <a:rPr lang="en-GB" dirty="0">
                <a:solidFill>
                  <a:srgbClr val="065081"/>
                </a:solidFill>
              </a:rPr>
              <a:t>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6508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5081"/>
                </a:solidFill>
              </a:rPr>
              <a:t>Explore </a:t>
            </a:r>
            <a:r>
              <a:rPr lang="en-GB" b="1" dirty="0">
                <a:solidFill>
                  <a:srgbClr val="065081"/>
                </a:solidFill>
              </a:rPr>
              <a:t>emerging issues in research and education networking,</a:t>
            </a:r>
            <a:r>
              <a:rPr lang="en-GB" dirty="0">
                <a:solidFill>
                  <a:srgbClr val="065081"/>
                </a:solidFill>
              </a:rPr>
              <a:t> develop strategies and solutions to address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65081"/>
                </a:solidFill>
              </a:rPr>
              <a:t>Produce and test</a:t>
            </a:r>
            <a:r>
              <a:rPr lang="en-GB" dirty="0">
                <a:solidFill>
                  <a:srgbClr val="065081"/>
                </a:solidFill>
              </a:rPr>
              <a:t> fresh and </a:t>
            </a:r>
            <a:r>
              <a:rPr lang="en-GB" b="1" dirty="0">
                <a:solidFill>
                  <a:srgbClr val="065081"/>
                </a:solidFill>
              </a:rPr>
              <a:t>innovative ideas </a:t>
            </a:r>
            <a:r>
              <a:rPr lang="en-GB" dirty="0">
                <a:solidFill>
                  <a:srgbClr val="065081"/>
                </a:solidFill>
              </a:rPr>
              <a:t>applied through specific research activities and </a:t>
            </a:r>
            <a:r>
              <a:rPr lang="en-GB" dirty="0" err="1">
                <a:solidFill>
                  <a:srgbClr val="065081"/>
                </a:solidFill>
              </a:rPr>
              <a:t>initia</a:t>
            </a:r>
            <a:r>
              <a:rPr lang="en-GB" dirty="0">
                <a:solidFill>
                  <a:srgbClr val="065081"/>
                </a:solidFill>
              </a:rPr>
              <a:t>​</a:t>
            </a:r>
            <a:r>
              <a:rPr lang="en-GB" dirty="0" err="1">
                <a:solidFill>
                  <a:srgbClr val="065081"/>
                </a:solidFill>
              </a:rPr>
              <a:t>tives</a:t>
            </a:r>
            <a:r>
              <a:rPr lang="en-GB" dirty="0">
                <a:solidFill>
                  <a:srgbClr val="06508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6508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5081"/>
                </a:solidFill>
              </a:rPr>
              <a:t>Welcome </a:t>
            </a:r>
            <a:r>
              <a:rPr lang="en-GB" b="1" dirty="0">
                <a:solidFill>
                  <a:srgbClr val="065081"/>
                </a:solidFill>
              </a:rPr>
              <a:t>grass roots</a:t>
            </a:r>
            <a:r>
              <a:rPr lang="en-GB" dirty="0">
                <a:solidFill>
                  <a:srgbClr val="065081"/>
                </a:solidFill>
              </a:rPr>
              <a:t> and world </a:t>
            </a:r>
            <a:r>
              <a:rPr lang="en-GB" b="1" dirty="0">
                <a:solidFill>
                  <a:srgbClr val="065081"/>
                </a:solidFill>
              </a:rPr>
              <a:t>experts</a:t>
            </a:r>
            <a:r>
              <a:rPr lang="en-GB" dirty="0">
                <a:solidFill>
                  <a:srgbClr val="06508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6508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0D70A4-09F9-0146-0148-03C7EE120FFF}"/>
              </a:ext>
            </a:extLst>
          </p:cNvPr>
          <p:cNvSpPr txBox="1"/>
          <p:nvPr/>
        </p:nvSpPr>
        <p:spPr>
          <a:xfrm>
            <a:off x="998894" y="3839608"/>
            <a:ext cx="98947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5081"/>
                </a:solidFill>
              </a:rPr>
              <a:t>Special </a:t>
            </a:r>
            <a:r>
              <a:rPr lang="en-GB" sz="2000" b="1" dirty="0">
                <a:solidFill>
                  <a:srgbClr val="065081"/>
                </a:solidFill>
              </a:rPr>
              <a:t>Interest</a:t>
            </a:r>
            <a:r>
              <a:rPr lang="en-GB" b="1" dirty="0">
                <a:solidFill>
                  <a:srgbClr val="065081"/>
                </a:solidFill>
              </a:rPr>
              <a:t> Groups (SIGs)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564E03-850C-65C8-CBF5-113E9003CB45}"/>
              </a:ext>
            </a:extLst>
          </p:cNvPr>
          <p:cNvSpPr/>
          <p:nvPr/>
        </p:nvSpPr>
        <p:spPr>
          <a:xfrm>
            <a:off x="5946255" y="6086115"/>
            <a:ext cx="4398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community.geant.org</a:t>
            </a:r>
            <a:r>
              <a:rPr lang="en-GB" sz="3600" b="1" dirty="0">
                <a:solidFill>
                  <a:schemeClr val="accent1"/>
                </a:solidFill>
              </a:rPr>
              <a:t> 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A38CE4-489B-4E7A-F1C0-C07885F75257}"/>
              </a:ext>
            </a:extLst>
          </p:cNvPr>
          <p:cNvSpPr txBox="1">
            <a:spLocks/>
          </p:cNvSpPr>
          <p:nvPr/>
        </p:nvSpPr>
        <p:spPr>
          <a:xfrm>
            <a:off x="998895" y="786634"/>
            <a:ext cx="9894723" cy="645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/>
                <a:cs typeface="Calibri"/>
              </a:rPr>
              <a:t>Thematic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7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0205-EDDB-1942-6F44-1D188174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Thematic areas</a:t>
            </a:r>
            <a:endParaRPr lang="en-GB" dirty="0"/>
          </a:p>
        </p:txBody>
      </p:sp>
      <p:pic>
        <p:nvPicPr>
          <p:cNvPr id="4" name="Content Placeholder 3" descr="A diagram of a diagram of a network&#10;&#10;AI-generated content may be incorrect.">
            <a:extLst>
              <a:ext uri="{FF2B5EF4-FFF2-40B4-BE49-F238E27FC236}">
                <a16:creationId xmlns:a16="http://schemas.microsoft.com/office/drawing/2014/main" id="{12BFFE7C-AC7C-666E-7650-85AB8F2728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48272" y="1423988"/>
            <a:ext cx="9395419" cy="53038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C7F3BD-E3B1-440A-4966-FA83951360B6}"/>
              </a:ext>
            </a:extLst>
          </p:cNvPr>
          <p:cNvSpPr/>
          <p:nvPr/>
        </p:nvSpPr>
        <p:spPr>
          <a:xfrm>
            <a:off x="1380259" y="48317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ea typeface="Calibri"/>
                <a:cs typeface="Calibri"/>
              </a:rPr>
              <a:t>NEW!</a:t>
            </a:r>
          </a:p>
          <a:p>
            <a:pPr algn="ctr"/>
            <a:r>
              <a:rPr lang="en-GB" sz="1200" dirty="0">
                <a:ea typeface="Calibri"/>
                <a:cs typeface="Calibri"/>
              </a:rPr>
              <a:t>SIG-Policy &amp;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11801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C68D-99FF-449A-F22F-808070AF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20" y="2748784"/>
            <a:ext cx="1874673" cy="683659"/>
          </a:xfrm>
        </p:spPr>
        <p:txBody>
          <a:bodyPr>
            <a:normAutofit fontScale="90000"/>
          </a:bodyPr>
          <a:lstStyle/>
          <a:p>
            <a:r>
              <a:rPr lang="en-GB" dirty="0">
                <a:ea typeface="Calibri"/>
                <a:cs typeface="Calibri"/>
              </a:rPr>
              <a:t>SIG-CISS activity 2023-2025</a:t>
            </a:r>
            <a:endParaRPr lang="en-GB" dirty="0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11E702-CE89-2C47-C84F-80D7FB213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00960" y="619097"/>
            <a:ext cx="8662457" cy="62388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3C760F-7B98-E5B5-6D70-DA30C9A46430}"/>
              </a:ext>
            </a:extLst>
          </p:cNvPr>
          <p:cNvSpPr/>
          <p:nvPr/>
        </p:nvSpPr>
        <p:spPr>
          <a:xfrm>
            <a:off x="8098199" y="2649482"/>
            <a:ext cx="2171700" cy="1924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26 Countries</a:t>
            </a:r>
          </a:p>
          <a:p>
            <a:pPr algn="ctr"/>
            <a:r>
              <a:rPr lang="en-GB" dirty="0">
                <a:ea typeface="Calibri"/>
                <a:cs typeface="Calibri"/>
              </a:rPr>
              <a:t>48 Organisations  </a:t>
            </a:r>
            <a:endParaRPr lang="en-GB">
              <a:ea typeface="Calibri"/>
              <a:cs typeface="Calibri"/>
            </a:endParaRPr>
          </a:p>
          <a:p>
            <a:pPr algn="ctr"/>
            <a:r>
              <a:rPr lang="en-GB" dirty="0">
                <a:ea typeface="Calibri"/>
                <a:cs typeface="Calibri"/>
              </a:rPr>
              <a:t>99 unique participants represented at SIG-CISS</a:t>
            </a:r>
          </a:p>
        </p:txBody>
      </p:sp>
    </p:spTree>
    <p:extLst>
      <p:ext uri="{BB962C8B-B14F-4D97-AF65-F5344CB8AC3E}">
        <p14:creationId xmlns:p14="http://schemas.microsoft.com/office/powerpoint/2010/main" val="292753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C45E0-C823-4F15-A0B7-90BE0154E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981E8-DDE8-5AD0-AAF7-3D770928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1802C0-7DBE-89A8-B64F-32EC6E18588F}"/>
              </a:ext>
            </a:extLst>
          </p:cNvPr>
          <p:cNvSpPr/>
          <p:nvPr/>
        </p:nvSpPr>
        <p:spPr>
          <a:xfrm>
            <a:off x="8915318" y="3841524"/>
            <a:ext cx="2190282" cy="21902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2026 proposals in! 24 submitted from 15 countries.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FEC60-F956-9E34-107C-38C252F4B7C0}"/>
              </a:ext>
            </a:extLst>
          </p:cNvPr>
          <p:cNvSpPr txBox="1"/>
          <p:nvPr/>
        </p:nvSpPr>
        <p:spPr>
          <a:xfrm>
            <a:off x="998895" y="1763623"/>
            <a:ext cx="70314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WHAT IS IT?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65081"/>
                </a:solidFill>
                <a:ea typeface="Roboto" panose="02000000000000000000" pitchFamily="2" charset="0"/>
              </a:rPr>
              <a:t>A unique opportunity to enable initial development, establish a proof of concept or testing of new ideas, with lightweight administrative constraints.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65081"/>
                </a:solidFill>
                <a:ea typeface="Roboto" panose="02000000000000000000" pitchFamily="2" charset="0"/>
              </a:rPr>
              <a:t>The </a:t>
            </a: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GÉANT Association has reserved </a:t>
            </a:r>
            <a:r>
              <a:rPr lang="en-US" sz="1800" b="1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EUR300k yearly (since 2021)</a:t>
            </a: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, as part of the GÉANT Community </a:t>
            </a:r>
            <a:r>
              <a:rPr lang="en-US" sz="1800" i="0" dirty="0" err="1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Programme</a:t>
            </a: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.</a:t>
            </a:r>
            <a:endParaRPr lang="en-US" sz="1800" dirty="0">
              <a:solidFill>
                <a:srgbClr val="065081"/>
              </a:solidFill>
              <a:ea typeface="Roboto" panose="02000000000000000000" pitchFamily="2" charset="0"/>
            </a:endParaRPr>
          </a:p>
          <a:p>
            <a:endParaRPr lang="en-US" sz="1800" dirty="0">
              <a:solidFill>
                <a:srgbClr val="065081"/>
              </a:solidFill>
              <a:ea typeface="Roboto" panose="02000000000000000000" pitchFamily="2" charset="0"/>
            </a:endParaRPr>
          </a:p>
          <a:p>
            <a:r>
              <a:rPr lang="en-US" sz="1800" dirty="0">
                <a:solidFill>
                  <a:srgbClr val="065081"/>
                </a:solidFill>
                <a:ea typeface="Roboto" panose="02000000000000000000" pitchFamily="2" charset="0"/>
              </a:rPr>
              <a:t>WHO CAN APPLY?</a:t>
            </a:r>
            <a:endParaRPr lang="en-US" sz="1800" i="0" dirty="0">
              <a:solidFill>
                <a:srgbClr val="065081"/>
              </a:solidFill>
              <a:effectLst/>
              <a:ea typeface="Roboto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Research projects to be carried out </a:t>
            </a:r>
            <a:r>
              <a:rPr lang="en-US" sz="1800" b="1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by the GÉANT Community</a:t>
            </a: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, i.e. </a:t>
            </a:r>
            <a:r>
              <a:rPr lang="en-US" sz="1800" dirty="0">
                <a:solidFill>
                  <a:srgbClr val="065081"/>
                </a:solidFill>
                <a:ea typeface="Roboto" panose="02000000000000000000" pitchFamily="2" charset="0"/>
              </a:rPr>
              <a:t>GÉANT Member NRENs, </a:t>
            </a:r>
            <a:r>
              <a:rPr lang="en-US" sz="180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universities, research institutions/institutes or other such legal entities to which a GÉANT Association Member NREN provides services.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The call for proposals is for research project funding of </a:t>
            </a:r>
            <a:r>
              <a:rPr lang="en-US" sz="1800" b="1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up to EUR50k</a:t>
            </a:r>
            <a:r>
              <a:rPr lang="en-US" sz="1800" b="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, for a duration of </a:t>
            </a:r>
            <a:r>
              <a:rPr lang="en-US" sz="1800" b="1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no longer than 6 months</a:t>
            </a:r>
            <a:r>
              <a:rPr lang="en-US" sz="1800" b="0" i="0" dirty="0">
                <a:solidFill>
                  <a:srgbClr val="065081"/>
                </a:solidFill>
                <a:effectLst/>
                <a:ea typeface="Roboto" panose="02000000000000000000" pitchFamily="2" charset="0"/>
              </a:rPr>
              <a:t>.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A38248B-6165-BEB5-4E8B-62F67038C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62426"/>
              </p:ext>
            </p:extLst>
          </p:nvPr>
        </p:nvGraphicFramePr>
        <p:xfrm>
          <a:off x="8491353" y="1840278"/>
          <a:ext cx="26142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70">
                  <a:extLst>
                    <a:ext uri="{9D8B030D-6E8A-4147-A177-3AD203B41FA5}">
                      <a16:colId xmlns:a16="http://schemas.microsoft.com/office/drawing/2014/main" val="3727038459"/>
                    </a:ext>
                  </a:extLst>
                </a:gridCol>
                <a:gridCol w="997616">
                  <a:extLst>
                    <a:ext uri="{9D8B030D-6E8A-4147-A177-3AD203B41FA5}">
                      <a16:colId xmlns:a16="http://schemas.microsoft.com/office/drawing/2014/main" val="1534983226"/>
                    </a:ext>
                  </a:extLst>
                </a:gridCol>
                <a:gridCol w="971861">
                  <a:extLst>
                    <a:ext uri="{9D8B030D-6E8A-4147-A177-3AD203B41FA5}">
                      <a16:colId xmlns:a16="http://schemas.microsoft.com/office/drawing/2014/main" val="4131499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Submitted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6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13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8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7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534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6EA9119-0CD3-CD15-1196-AF70A4114EF4}"/>
              </a:ext>
            </a:extLst>
          </p:cNvPr>
          <p:cNvSpPr txBox="1"/>
          <p:nvPr/>
        </p:nvSpPr>
        <p:spPr>
          <a:xfrm>
            <a:off x="9317594" y="1532501"/>
            <a:ext cx="1802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65081"/>
                </a:solidFill>
                <a:cs typeface="Calibri"/>
              </a:rPr>
              <a:t>Total number per year</a:t>
            </a:r>
          </a:p>
        </p:txBody>
      </p:sp>
    </p:spTree>
    <p:extLst>
      <p:ext uri="{BB962C8B-B14F-4D97-AF65-F5344CB8AC3E}">
        <p14:creationId xmlns:p14="http://schemas.microsoft.com/office/powerpoint/2010/main" val="41725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70769-42BB-0BF9-732C-094FEB88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62BC34-C495-2983-FD40-B94411F7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</a:t>
            </a:r>
            <a:r>
              <a:rPr lang="en-US" dirty="0" err="1"/>
              <a:t>Programme</a:t>
            </a:r>
            <a:r>
              <a:rPr lang="en-US" dirty="0"/>
              <a:t> – recent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40FA3-165C-BA37-DCA9-9AB87DCB9C8D}"/>
              </a:ext>
            </a:extLst>
          </p:cNvPr>
          <p:cNvSpPr txBox="1"/>
          <p:nvPr/>
        </p:nvSpPr>
        <p:spPr>
          <a:xfrm>
            <a:off x="952358" y="1970434"/>
            <a:ext cx="316453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Platform for OpenStack Clouds</a:t>
            </a:r>
            <a:endParaRPr lang="en-US" sz="1400" kern="0" dirty="0">
              <a:solidFill>
                <a:srgbClr val="065081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Georgian Research and Educational Networking Association - GRENA - Georgia</a:t>
            </a:r>
            <a:endParaRPr lang="en-US" sz="1200" i="1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BCC35-C695-B884-01F0-82A328564CE7}"/>
              </a:ext>
            </a:extLst>
          </p:cNvPr>
          <p:cNvSpPr txBox="1"/>
          <p:nvPr/>
        </p:nvSpPr>
        <p:spPr>
          <a:xfrm>
            <a:off x="998895" y="5242009"/>
            <a:ext cx="3164531" cy="124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Explainable AI for DNS Security in Privacy-aware NREN Federations - FedXAI4DNS</a:t>
            </a:r>
            <a:endParaRPr lang="en-US" sz="1400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 of Communication and Computer Systems – ICCS – Greece</a:t>
            </a:r>
            <a:endParaRPr lang="en-US" sz="1200" i="1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AE451-BA07-9C30-EF3C-2BF29E4C0DC5}"/>
              </a:ext>
            </a:extLst>
          </p:cNvPr>
          <p:cNvSpPr txBox="1"/>
          <p:nvPr/>
        </p:nvSpPr>
        <p:spPr>
          <a:xfrm>
            <a:off x="4334831" y="2018875"/>
            <a:ext cx="3176313" cy="241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Multi-Laser-Beam Transmission for Satellite-Airborne Backhaul Networks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Bradford - UK</a:t>
            </a:r>
            <a:endParaRPr lang="en-US" sz="1200" i="1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App Network </a:t>
            </a:r>
            <a:r>
              <a:rPr lang="en-US" sz="1400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Nutrition </a:t>
            </a:r>
            <a:r>
              <a:rPr lang="en-US" sz="1400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(MANANA)</a:t>
            </a:r>
            <a:endParaRPr lang="en-US" sz="1400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Napoli Federico II -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Ingegneria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Elettrica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Tecnologie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dell'Informazione</a:t>
            </a: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Italy</a:t>
            </a:r>
            <a:endParaRPr lang="en-US" sz="1200" i="1" kern="100" dirty="0">
              <a:solidFill>
                <a:srgbClr val="0650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E6CD1D-15B2-4579-5A97-2F74A837B7C6}"/>
              </a:ext>
            </a:extLst>
          </p:cNvPr>
          <p:cNvSpPr/>
          <p:nvPr/>
        </p:nvSpPr>
        <p:spPr>
          <a:xfrm>
            <a:off x="987112" y="1497583"/>
            <a:ext cx="3164531" cy="442976"/>
          </a:xfrm>
          <a:prstGeom prst="rect">
            <a:avLst/>
          </a:prstGeom>
          <a:solidFill>
            <a:srgbClr val="1174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Cloud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56321-5468-4B12-D497-6F572F4A3D17}"/>
              </a:ext>
            </a:extLst>
          </p:cNvPr>
          <p:cNvSpPr/>
          <p:nvPr/>
        </p:nvSpPr>
        <p:spPr>
          <a:xfrm>
            <a:off x="4363990" y="1497583"/>
            <a:ext cx="3164531" cy="442976"/>
          </a:xfrm>
          <a:prstGeom prst="rect">
            <a:avLst/>
          </a:prstGeom>
          <a:solidFill>
            <a:srgbClr val="683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Network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223F2-0FBD-3FC5-BC24-987742B8C8AC}"/>
              </a:ext>
            </a:extLst>
          </p:cNvPr>
          <p:cNvSpPr/>
          <p:nvPr/>
        </p:nvSpPr>
        <p:spPr>
          <a:xfrm>
            <a:off x="998895" y="4760077"/>
            <a:ext cx="3164532" cy="442976"/>
          </a:xfrm>
          <a:prstGeom prst="rect">
            <a:avLst/>
          </a:prstGeom>
          <a:solidFill>
            <a:srgbClr val="269D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5BA21-89E7-CC0B-5CC5-CC9948809B74}"/>
              </a:ext>
            </a:extLst>
          </p:cNvPr>
          <p:cNvSpPr txBox="1"/>
          <p:nvPr/>
        </p:nvSpPr>
        <p:spPr>
          <a:xfrm>
            <a:off x="952358" y="3509480"/>
            <a:ext cx="3164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ZoomIn4PinkHats - promoting cyber security skills among young women in the education system. </a:t>
            </a:r>
          </a:p>
          <a:p>
            <a:pPr marL="0" marR="0">
              <a:spcBef>
                <a:spcPts val="0"/>
              </a:spcBef>
            </a:pP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Croatian Academic and Research Network – CARNET - Croatia</a:t>
            </a:r>
          </a:p>
          <a:p>
            <a:pPr marL="0" marR="0">
              <a:spcBef>
                <a:spcPts val="0"/>
              </a:spcBef>
            </a:pPr>
            <a:endParaRPr lang="en-US" sz="1400" kern="0" dirty="0">
              <a:solidFill>
                <a:srgbClr val="065081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2DA5D-CAED-1F16-D41F-A976153E506B}"/>
              </a:ext>
            </a:extLst>
          </p:cNvPr>
          <p:cNvSpPr/>
          <p:nvPr/>
        </p:nvSpPr>
        <p:spPr>
          <a:xfrm>
            <a:off x="987112" y="3036629"/>
            <a:ext cx="3164531" cy="442976"/>
          </a:xfrm>
          <a:prstGeom prst="rect">
            <a:avLst/>
          </a:prstGeom>
          <a:solidFill>
            <a:srgbClr val="EF48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09D6EA-F582-A537-06F3-440F1984988F}"/>
              </a:ext>
            </a:extLst>
          </p:cNvPr>
          <p:cNvSpPr txBox="1"/>
          <p:nvPr/>
        </p:nvSpPr>
        <p:spPr>
          <a:xfrm>
            <a:off x="7770027" y="2048750"/>
            <a:ext cx="3147154" cy="786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400" kern="0" dirty="0">
                <a:solidFill>
                  <a:srgbClr val="065081"/>
                </a:solidFill>
                <a:effectLst/>
                <a:latin typeface="Open Sans"/>
                <a:ea typeface="Times New Roman" panose="02020603050405020304" pitchFamily="18" charset="0"/>
                <a:cs typeface="Times New Roman"/>
              </a:rPr>
              <a:t>Design User Experiences for Digital Identities</a:t>
            </a:r>
            <a:endParaRPr lang="en-US" sz="1400" kern="0" dirty="0">
              <a:effectLst/>
              <a:latin typeface="Open Sans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i="1" kern="0" dirty="0">
                <a:solidFill>
                  <a:srgbClr val="06508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Málaga (UMA) - Spain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DB8F3A-6BA1-4CA6-DFC8-8B03471DD5C0}"/>
              </a:ext>
            </a:extLst>
          </p:cNvPr>
          <p:cNvSpPr/>
          <p:nvPr/>
        </p:nvSpPr>
        <p:spPr>
          <a:xfrm>
            <a:off x="7770027" y="1527458"/>
            <a:ext cx="3164531" cy="442976"/>
          </a:xfrm>
          <a:prstGeom prst="rect">
            <a:avLst/>
          </a:prstGeom>
          <a:solidFill>
            <a:srgbClr val="C917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Trust and Identity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A1F23-146E-B18F-4E49-F24AB143D3DB}"/>
              </a:ext>
            </a:extLst>
          </p:cNvPr>
          <p:cNvSpPr/>
          <p:nvPr/>
        </p:nvSpPr>
        <p:spPr>
          <a:xfrm>
            <a:off x="8306954" y="3232728"/>
            <a:ext cx="2068945" cy="2830942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Innovation Programme 2025: </a:t>
            </a:r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Multi-tenant GÉANT Digital Research Environment (DRE)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SURF, w/POCs </a:t>
            </a:r>
            <a:r>
              <a:rPr lang="en-GB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HEANet</a:t>
            </a:r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Switch, </a:t>
            </a:r>
            <a:r>
              <a:rPr lang="en-GB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Sikt</a:t>
            </a:r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MREN</a:t>
            </a:r>
          </a:p>
        </p:txBody>
      </p:sp>
    </p:spTree>
    <p:extLst>
      <p:ext uri="{BB962C8B-B14F-4D97-AF65-F5344CB8AC3E}">
        <p14:creationId xmlns:p14="http://schemas.microsoft.com/office/powerpoint/2010/main" val="392670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742E-DFF5-7C08-00E8-7B3D2A4B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Community Hub-TNC 2026</a:t>
            </a:r>
            <a:endParaRPr lang="en-GB" dirty="0"/>
          </a:p>
        </p:txBody>
      </p:sp>
      <p:pic>
        <p:nvPicPr>
          <p:cNvPr id="4" name="Content Placeholder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EBF8C443-0F19-CEC4-3189-CAC5DA793B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12580" y="1419197"/>
            <a:ext cx="6706042" cy="5181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961A3A-0A45-E96D-6748-B9EB85BE97B0}"/>
              </a:ext>
            </a:extLst>
          </p:cNvPr>
          <p:cNvSpPr/>
          <p:nvPr/>
        </p:nvSpPr>
        <p:spPr>
          <a:xfrm>
            <a:off x="501361" y="1896340"/>
            <a:ext cx="2009775" cy="153657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How will SIG-CISS engage?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4F476B5-99CA-67A8-D538-BEFF5471BB9B}"/>
              </a:ext>
            </a:extLst>
          </p:cNvPr>
          <p:cNvSpPr/>
          <p:nvPr/>
        </p:nvSpPr>
        <p:spPr>
          <a:xfrm>
            <a:off x="1663411" y="4010889"/>
            <a:ext cx="2009775" cy="153657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Call for proposals open 4 Feb!!!</a:t>
            </a:r>
          </a:p>
        </p:txBody>
      </p:sp>
    </p:spTree>
    <p:extLst>
      <p:ext uri="{BB962C8B-B14F-4D97-AF65-F5344CB8AC3E}">
        <p14:creationId xmlns:p14="http://schemas.microsoft.com/office/powerpoint/2010/main" val="349559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AN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1556"/>
      </a:accent1>
      <a:accent2>
        <a:srgbClr val="003E5E"/>
      </a:accent2>
      <a:accent3>
        <a:srgbClr val="702077"/>
      </a:accent3>
      <a:accent4>
        <a:srgbClr val="E14200"/>
      </a:accent4>
      <a:accent5>
        <a:srgbClr val="CC007B"/>
      </a:accent5>
      <a:accent6>
        <a:srgbClr val="A7B2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́ANT_Presentation_Template_2022" id="{4BE2BC52-70CB-804F-8000-929BD1B6A85B}" vid="{DC141317-625F-DC42-A6EE-F36CBAE4B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7757</TotalTime>
  <Words>1654</Words>
  <Application>Microsoft Office PowerPoint</Application>
  <PresentationFormat>Widescreen</PresentationFormat>
  <Paragraphs>202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GÉANT Association is driven by  Eight Strategic Goals</vt:lpstr>
      <vt:lpstr>GÉANT Community Programme </vt:lpstr>
      <vt:lpstr>PowerPoint Presentation</vt:lpstr>
      <vt:lpstr>Thematic areas</vt:lpstr>
      <vt:lpstr>SIG-CISS activity 2023-2025</vt:lpstr>
      <vt:lpstr>Innovation Programme</vt:lpstr>
      <vt:lpstr>Innovation Programme – recent projects</vt:lpstr>
      <vt:lpstr>Community Hub-TNC 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Mira Stanic</cp:lastModifiedBy>
  <cp:revision>343</cp:revision>
  <dcterms:created xsi:type="dcterms:W3CDTF">2022-09-06T15:15:15Z</dcterms:created>
  <dcterms:modified xsi:type="dcterms:W3CDTF">2025-12-02T07:44:16Z</dcterms:modified>
</cp:coreProperties>
</file>