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590" r:id="rId3"/>
    <p:sldId id="591" r:id="rId4"/>
    <p:sldId id="592" r:id="rId5"/>
    <p:sldId id="593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16/04/2025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1F0E-685C-6AB5-5B66-9E3CAABC53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26170" y="370787"/>
            <a:ext cx="11506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16/04/2025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16/04/2025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2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16/04/2025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16/04/2025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71489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16/04/2025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16/04/2025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94449"/>
            <a:ext cx="12192000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16/04/2025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16/04/2025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16/04/2025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9CCBB-AE8F-C7D1-D5B0-212407314B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627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arina.dimic.vugec@carnet.hr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E439508-42AE-E325-ED97-006871CE2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5" y="1419018"/>
            <a:ext cx="7870588" cy="2320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CE3B5-00BB-8406-94EB-04C7EC02B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1" y="1739671"/>
            <a:ext cx="3587503" cy="441961"/>
          </a:xfrm>
          <a:prstGeom prst="rect">
            <a:avLst/>
          </a:prstGeom>
        </p:spPr>
      </p:pic>
      <p:sp>
        <p:nvSpPr>
          <p:cNvPr id="5" name="Podnaslov 4">
            <a:extLst>
              <a:ext uri="{FF2B5EF4-FFF2-40B4-BE49-F238E27FC236}">
                <a16:creationId xmlns:a16="http://schemas.microsoft.com/office/drawing/2014/main" id="{F6AF9B52-AB6D-355F-A31D-985304AD6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634" y="3940714"/>
            <a:ext cx="5917683" cy="577697"/>
          </a:xfrm>
        </p:spPr>
        <p:txBody>
          <a:bodyPr>
            <a:normAutofit/>
          </a:bodyPr>
          <a:lstStyle/>
          <a:p>
            <a:r>
              <a:rPr lang="hr-HR" sz="2000" dirty="0"/>
              <a:t>Marina Dimić Vugec, CARNET</a:t>
            </a:r>
          </a:p>
        </p:txBody>
      </p:sp>
    </p:spTree>
    <p:extLst>
      <p:ext uri="{BB962C8B-B14F-4D97-AF65-F5344CB8AC3E}">
        <p14:creationId xmlns:p14="http://schemas.microsoft.com/office/powerpoint/2010/main" val="102347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8A25E-ADF3-2BE3-CAFF-E9474FF69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5786-0EFF-C30F-55CB-47F31943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 anchor="t">
            <a:normAutofit/>
          </a:bodyPr>
          <a:lstStyle/>
          <a:p>
            <a:r>
              <a:rPr lang="hr-HR" dirty="0" err="1"/>
              <a:t>Sounds</a:t>
            </a:r>
            <a:r>
              <a:rPr lang="hr-HR" dirty="0"/>
              <a:t> </a:t>
            </a:r>
            <a:r>
              <a:rPr lang="hr-HR" dirty="0" err="1"/>
              <a:t>strange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991D-5510-56B4-3805-1FA3D7711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335144"/>
            <a:ext cx="7983465" cy="4638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Capture the Flag (CTF) competition for students</a:t>
            </a:r>
            <a:endParaRPr lang="hr-HR" sz="2600" b="1" dirty="0"/>
          </a:p>
          <a:p>
            <a:pPr>
              <a:lnSpc>
                <a:spcPct val="150000"/>
              </a:lnSpc>
            </a:pPr>
            <a:r>
              <a:rPr lang="hr-HR" sz="2600" b="1" dirty="0"/>
              <a:t>J</a:t>
            </a:r>
            <a:r>
              <a:rPr lang="en-US" sz="2600" b="1" dirty="0" err="1"/>
              <a:t>eopardy</a:t>
            </a:r>
            <a:r>
              <a:rPr lang="en-US" sz="2600" b="1" dirty="0"/>
              <a:t> style competition</a:t>
            </a:r>
            <a:endParaRPr lang="hr-HR" sz="2600" b="1" dirty="0"/>
          </a:p>
          <a:p>
            <a:pPr>
              <a:lnSpc>
                <a:spcPct val="150000"/>
              </a:lnSpc>
            </a:pPr>
            <a:r>
              <a:rPr lang="en-US" sz="2600" b="1" dirty="0"/>
              <a:t>Goal: to interest young people in cybersecurity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AC439-E695-DFEF-38FB-F8400E78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3E8451-FA9E-044E-A25E-570F063E7F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098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D838E03-73C6-5210-9773-4458D835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094163"/>
            <a:ext cx="5524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3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2AB10B-F1B8-CF48-A47C-B3857EA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We</a:t>
            </a:r>
            <a:r>
              <a:rPr lang="hr-HR" dirty="0"/>
              <a:t> love </a:t>
            </a:r>
            <a:r>
              <a:rPr lang="hr-HR" dirty="0" err="1"/>
              <a:t>numbers</a:t>
            </a:r>
            <a:r>
              <a:rPr lang="hr-HR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60AE42-B51A-CFA9-0A5E-05C220CE9E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18 teams of 5 = 90 students</a:t>
            </a:r>
          </a:p>
          <a:p>
            <a:pPr marL="819150" lvl="1" indent="-457200"/>
            <a:r>
              <a:rPr lang="en-US" dirty="0"/>
              <a:t>14 different </a:t>
            </a:r>
            <a:r>
              <a:rPr lang="hr-HR" dirty="0" err="1"/>
              <a:t>faculties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48 hours &amp; 6 categories</a:t>
            </a:r>
          </a:p>
          <a:p>
            <a:pPr marL="819150" lvl="1" indent="-457200"/>
            <a:r>
              <a:rPr lang="en-US" dirty="0"/>
              <a:t>Web app security</a:t>
            </a:r>
          </a:p>
          <a:p>
            <a:pPr marL="819150" lvl="1" indent="-457200"/>
            <a:r>
              <a:rPr lang="en-US" dirty="0"/>
              <a:t>Binary exploitation</a:t>
            </a:r>
          </a:p>
          <a:p>
            <a:pPr marL="819150" lvl="1" indent="-457200"/>
            <a:r>
              <a:rPr lang="en-US" dirty="0"/>
              <a:t>Forensics</a:t>
            </a:r>
          </a:p>
          <a:p>
            <a:pPr marL="819150" lvl="1" indent="-457200"/>
            <a:r>
              <a:rPr lang="en-US" dirty="0"/>
              <a:t>Cryptography</a:t>
            </a:r>
          </a:p>
          <a:p>
            <a:pPr marL="819150" lvl="1" indent="-457200"/>
            <a:r>
              <a:rPr lang="en-US" dirty="0" err="1"/>
              <a:t>Misc</a:t>
            </a:r>
            <a:endParaRPr lang="en-US" dirty="0"/>
          </a:p>
          <a:p>
            <a:pPr marL="819150" lvl="1" indent="-457200"/>
            <a:r>
              <a:rPr lang="en-US" dirty="0"/>
              <a:t>Reverse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7B6343-014B-9770-78E3-BF88E86EB6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40 challenges/6000 points</a:t>
            </a:r>
          </a:p>
          <a:p>
            <a:pPr marL="819150" lvl="1" indent="-45720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team scored all points</a:t>
            </a:r>
          </a:p>
          <a:p>
            <a:pPr marL="81915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30 students engaged in bootcamp &amp; qualifiers for national ECSC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National team = 10 players aged 15-25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327322B-7368-12C5-5D3D-D3D07BAD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0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E109F6-EC20-373B-70A0-3F40A16E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Building </a:t>
            </a:r>
            <a:r>
              <a:rPr lang="hr-HR" dirty="0" err="1"/>
              <a:t>legacy</a:t>
            </a:r>
            <a:r>
              <a:rPr lang="hr-HR" dirty="0"/>
              <a:t> for future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FD736B-1C81-2133-2CCD-8197BE1E83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Hackultet.hr</a:t>
            </a:r>
          </a:p>
          <a:p>
            <a:pPr marL="819150" lvl="1" indent="-457200"/>
            <a:r>
              <a:rPr lang="en-US" dirty="0"/>
              <a:t>repository of challenges</a:t>
            </a:r>
          </a:p>
          <a:p>
            <a:pPr marL="819150" lvl="1" indent="-457200"/>
            <a:r>
              <a:rPr lang="en-US" dirty="0"/>
              <a:t>Open to public</a:t>
            </a:r>
          </a:p>
          <a:p>
            <a:pPr marL="819150" lvl="1" indent="-457200"/>
            <a:r>
              <a:rPr lang="en-US" dirty="0"/>
              <a:t>Educational materials</a:t>
            </a:r>
          </a:p>
          <a:p>
            <a:pPr marL="1000125" lvl="2" indent="-457200"/>
            <a:r>
              <a:rPr lang="en-US" dirty="0"/>
              <a:t>Writeups</a:t>
            </a:r>
          </a:p>
          <a:p>
            <a:pPr marL="1000125" lvl="2" indent="-457200"/>
            <a:r>
              <a:rPr lang="en-US" dirty="0"/>
              <a:t>Tools and documents</a:t>
            </a:r>
          </a:p>
          <a:p>
            <a:pPr marL="1000125" lvl="2" indent="-457200"/>
            <a:r>
              <a:rPr lang="en-US" dirty="0"/>
              <a:t>Other CTF platforms</a:t>
            </a:r>
          </a:p>
          <a:p>
            <a:pPr marL="1000125" lvl="2" indent="-457200"/>
            <a:r>
              <a:rPr lang="en-US" dirty="0"/>
              <a:t>Wiki page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4699AB-0228-55D8-DA9C-08B7131B65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Discord CTF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current, future and alumni players = 130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Participation in other CTFs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Event and knowledge sharing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1D68373-452A-1FD6-C4C8-9AB0649B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3B5E-AD67-FF89-BC7E-85800E4F9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23AAFE-C818-86BC-2878-398496DB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 anchor="t">
            <a:normAutofit/>
          </a:bodyPr>
          <a:lstStyle/>
          <a:p>
            <a:r>
              <a:rPr lang="hr-HR" dirty="0"/>
              <a:t>Building </a:t>
            </a:r>
            <a:r>
              <a:rPr lang="hr-HR" dirty="0" err="1"/>
              <a:t>legacy</a:t>
            </a:r>
            <a:r>
              <a:rPr lang="hr-HR" dirty="0"/>
              <a:t> for future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364E7-C3F3-E774-765C-6AB348A6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18"/>
          <a:stretch/>
        </p:blipFill>
        <p:spPr>
          <a:xfrm>
            <a:off x="2089151" y="1075651"/>
            <a:ext cx="8013698" cy="4706698"/>
          </a:xfrm>
          <a:prstGeom prst="rect">
            <a:avLst/>
          </a:prstGeom>
          <a:noFill/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1917A56-843B-7A7C-004F-D3E61240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185408"/>
            <a:ext cx="5917683" cy="950036"/>
          </a:xfrm>
        </p:spPr>
        <p:txBody>
          <a:bodyPr/>
          <a:lstStyle/>
          <a:p>
            <a:r>
              <a:rPr lang="hr-HR" dirty="0"/>
              <a:t>For more info: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34" y="2163249"/>
            <a:ext cx="6256266" cy="577697"/>
          </a:xfrm>
        </p:spPr>
        <p:txBody>
          <a:bodyPr>
            <a:noAutofit/>
          </a:bodyPr>
          <a:lstStyle/>
          <a:p>
            <a:r>
              <a:rPr lang="hr-H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marina.dimic.vugec@carnet.hr</a:t>
            </a:r>
            <a:endParaRPr lang="hr-HR" sz="1600" dirty="0"/>
          </a:p>
          <a:p>
            <a:r>
              <a:rPr lang="hr-HR" sz="1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E8451-FA9E-044E-A25E-570F063E7F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Slika 5" descr="Slika na kojoj se prikazuje uzorak, kvadrat, piksel, dizajn&#10;&#10;Sadržaj generiran umjetnom inteligencijom može biti netočan.">
            <a:extLst>
              <a:ext uri="{FF2B5EF4-FFF2-40B4-BE49-F238E27FC236}">
                <a16:creationId xmlns:a16="http://schemas.microsoft.com/office/drawing/2014/main" id="{F7708700-FFD1-81C0-1BA6-0ADBD420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8" y="26036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sustava Offic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9C54F-3A2A-2B40-8AB9-4ED0AED36089}" vid="{584B6295-BED0-B84A-808B-972137185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154</Words>
  <Application>Microsoft Macintosh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1_Tema sustava Office</vt:lpstr>
      <vt:lpstr>PowerPoint Presentation</vt:lpstr>
      <vt:lpstr>Sounds strange?</vt:lpstr>
      <vt:lpstr>We love numbers…</vt:lpstr>
      <vt:lpstr>Building legacy for future</vt:lpstr>
      <vt:lpstr>Building legacy for future</vt:lpstr>
      <vt:lpstr>For more 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Dimić Vugec</dc:creator>
  <cp:lastModifiedBy>Zoë Fischer</cp:lastModifiedBy>
  <cp:revision>3</cp:revision>
  <dcterms:created xsi:type="dcterms:W3CDTF">2025-04-04T09:31:08Z</dcterms:created>
  <dcterms:modified xsi:type="dcterms:W3CDTF">2025-04-16T09:13:08Z</dcterms:modified>
</cp:coreProperties>
</file>