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9" r:id="rId1"/>
    <p:sldMasterId id="2147483650" r:id="rId2"/>
    <p:sldMasterId id="2147483653" r:id="rId3"/>
  </p:sldMasterIdLst>
  <p:notesMasterIdLst>
    <p:notesMasterId r:id="rId34"/>
  </p:notesMasterIdLst>
  <p:sldIdLst>
    <p:sldId id="402" r:id="rId4"/>
    <p:sldId id="256" r:id="rId5"/>
    <p:sldId id="270" r:id="rId6"/>
    <p:sldId id="272" r:id="rId7"/>
    <p:sldId id="271" r:id="rId8"/>
    <p:sldId id="4396" r:id="rId9"/>
    <p:sldId id="4405" r:id="rId10"/>
    <p:sldId id="4393" r:id="rId11"/>
    <p:sldId id="4394" r:id="rId12"/>
    <p:sldId id="4395" r:id="rId13"/>
    <p:sldId id="4397" r:id="rId14"/>
    <p:sldId id="4399" r:id="rId15"/>
    <p:sldId id="4413" r:id="rId16"/>
    <p:sldId id="4406" r:id="rId17"/>
    <p:sldId id="4400" r:id="rId18"/>
    <p:sldId id="4401" r:id="rId19"/>
    <p:sldId id="4402" r:id="rId20"/>
    <p:sldId id="4403" r:id="rId21"/>
    <p:sldId id="4407" r:id="rId22"/>
    <p:sldId id="4409" r:id="rId23"/>
    <p:sldId id="4411" r:id="rId24"/>
    <p:sldId id="4412" r:id="rId25"/>
    <p:sldId id="4408" r:id="rId26"/>
    <p:sldId id="278" r:id="rId27"/>
    <p:sldId id="279" r:id="rId28"/>
    <p:sldId id="4392" r:id="rId29"/>
    <p:sldId id="4404" r:id="rId30"/>
    <p:sldId id="4410" r:id="rId31"/>
    <p:sldId id="4385" r:id="rId32"/>
    <p:sldId id="397" r:id="rId33"/>
  </p:sldIdLst>
  <p:sldSz cx="24377650" cy="13716000"/>
  <p:notesSz cx="6858000" cy="9144000"/>
  <p:embeddedFontLst>
    <p:embeddedFont>
      <p:font typeface="Lato" panose="020F0502020204030203" pitchFamily="34" charset="0"/>
      <p:regular r:id="rId35"/>
      <p:bold r:id="rId36"/>
      <p:italic r:id="rId37"/>
      <p:boldItalic r:id="rId38"/>
    </p:embeddedFont>
    <p:embeddedFont>
      <p:font typeface="Lato Black" panose="020F0502020204030204" pitchFamily="34" charset="0"/>
      <p:bold r:id="rId39"/>
      <p:italic r:id="rId40"/>
      <p:boldItalic r:id="rId41"/>
    </p:embeddedFont>
    <p:embeddedFont>
      <p:font typeface="Lato Light" panose="020F0302020204030204" pitchFamily="34" charset="0"/>
      <p:regular r:id="rId42"/>
      <p:bold r:id="rId43"/>
      <p:italic r:id="rId44"/>
      <p:boldItalic r:id="rId45"/>
    </p:embeddedFont>
    <p:embeddedFont>
      <p:font typeface="Meiryo" panose="020B0604030504040204" pitchFamily="34" charset="-128"/>
      <p:regular r:id="rId46"/>
      <p:bold r:id="rId47"/>
      <p:italic r:id="rId48"/>
      <p:boldItalic r:id="rId49"/>
    </p:embeddedFont>
    <p:embeddedFont>
      <p:font typeface="Montserrat Light" panose="020F0302020204030204" pitchFamily="34" charset="0"/>
      <p:regular r:id="rId50"/>
      <p:bold r:id="rId51"/>
      <p:italic r:id="rId52"/>
      <p:boldItalic r:id="rId53"/>
    </p:embeddedFont>
    <p:embeddedFont>
      <p:font typeface="Poppins" pitchFamily="2" charset="77"/>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CB8E9"/>
    <a:srgbClr val="1C2960"/>
    <a:srgbClr val="F4DA65"/>
    <a:srgbClr val="C230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11"/>
    <p:restoredTop sz="48227"/>
  </p:normalViewPr>
  <p:slideViewPr>
    <p:cSldViewPr snapToGrid="0">
      <p:cViewPr varScale="1">
        <p:scale>
          <a:sx n="26" d="100"/>
          <a:sy n="26" d="100"/>
        </p:scale>
        <p:origin x="3384" y="2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5.fntdata"/><Relationship Id="rId21" Type="http://schemas.openxmlformats.org/officeDocument/2006/relationships/slide" Target="slides/slide18.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font" Target="fonts/font21.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font" Target="fonts/font22.fntdata"/><Relationship Id="rId8" Type="http://schemas.openxmlformats.org/officeDocument/2006/relationships/slide" Target="slides/slide5.xml"/><Relationship Id="rId51" Type="http://schemas.openxmlformats.org/officeDocument/2006/relationships/font" Target="fonts/font17.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font" Target="fonts/font7.fntdata"/><Relationship Id="rId54"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font" Target="fonts/font23.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Montserrat Light"/>
                <a:ea typeface="Montserrat Light"/>
                <a:cs typeface="Montserrat Light"/>
                <a:sym typeface="Montserrat Light"/>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Montserrat Light"/>
                <a:ea typeface="Montserrat Light"/>
                <a:cs typeface="Montserrat Light"/>
                <a:sym typeface="Montserrat Light"/>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Montserrat Light"/>
                <a:ea typeface="Montserrat Light"/>
                <a:cs typeface="Montserrat Light"/>
                <a:sym typeface="Montserrat Light"/>
              </a:defRPr>
            </a:lvl1pPr>
            <a:lvl2pPr marL="914400" marR="0" lvl="1" indent="-22860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Montserrat Light"/>
                <a:ea typeface="Montserrat Light"/>
                <a:cs typeface="Montserrat Light"/>
                <a:sym typeface="Montserrat Light"/>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Montserrat Light"/>
                <a:ea typeface="Montserrat Light"/>
                <a:cs typeface="Montserrat Light"/>
                <a:sym typeface="Montserrat Light"/>
              </a:rPr>
              <a:t>‹#›</a:t>
            </a:fld>
            <a:endParaRPr sz="1200" b="0" i="0" u="none" strike="noStrike" cap="none">
              <a:solidFill>
                <a:schemeClr val="dk1"/>
              </a:solidFill>
              <a:latin typeface="Montserrat Light"/>
              <a:ea typeface="Montserrat Light"/>
              <a:cs typeface="Montserrat Light"/>
              <a:sym typeface="Montserrat Light"/>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hrw.org/news/2021/01/19/proposed-un-cybercrime-treaty-could-undermine-human-right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8" Type="http://schemas.openxmlformats.org/officeDocument/2006/relationships/hyperlink" Target="https://en.wikipedia.org/wiki/Namespace" TargetMode="External"/><Relationship Id="rId3" Type="http://schemas.openxmlformats.org/officeDocument/2006/relationships/hyperlink" Target="https://en.wikipedia.org/wiki/Help:IPA/English" TargetMode="External"/><Relationship Id="rId7" Type="http://schemas.openxmlformats.org/officeDocument/2006/relationships/hyperlink" Target="https://en.wikipedia.org/wiki/Database"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en.wikipedia.org/wiki/Nonprofit_organization" TargetMode="External"/><Relationship Id="rId5" Type="http://schemas.openxmlformats.org/officeDocument/2006/relationships/hyperlink" Target="https://en.wikipedia.org/wiki/Multistakeholder_governance" TargetMode="External"/><Relationship Id="rId10" Type="http://schemas.openxmlformats.org/officeDocument/2006/relationships/hyperlink" Target="https://datatracker.ietf.org/doc/html/rfc7282#ref-Clark" TargetMode="External"/><Relationship Id="rId4" Type="http://schemas.openxmlformats.org/officeDocument/2006/relationships/hyperlink" Target="https://en.wikipedia.org/wiki/Help:Pronunciation_respelling_key" TargetMode="External"/><Relationship Id="rId9" Type="http://schemas.openxmlformats.org/officeDocument/2006/relationships/hyperlink" Target="https://en.wikipedia.org/wiki/Internet"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en.wikipedia.org/wiki/United_Kingdom" TargetMode="External"/><Relationship Id="rId3" Type="http://schemas.openxmlformats.org/officeDocument/2006/relationships/hyperlink" Target="https://en.wikipedia.org/wiki/Multilateralism" TargetMode="External"/><Relationship Id="rId7" Type="http://schemas.openxmlformats.org/officeDocument/2006/relationships/hyperlink" Target="https://en.wikipedia.org/wiki/United_States"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en.wikipedia.org/wiki/United_Nations_Security_Council" TargetMode="External"/><Relationship Id="rId5" Type="http://schemas.openxmlformats.org/officeDocument/2006/relationships/hyperlink" Target="https://en.wikipedia.org/wiki/Space_law" TargetMode="External"/><Relationship Id="rId10" Type="http://schemas.openxmlformats.org/officeDocument/2006/relationships/hyperlink" Target="https://en.wikipedia.org/wiki/Space-faring_nations" TargetMode="External"/><Relationship Id="rId4" Type="http://schemas.openxmlformats.org/officeDocument/2006/relationships/hyperlink" Target="https://en.wikipedia.org/wiki/Treaty" TargetMode="External"/><Relationship Id="rId9" Type="http://schemas.openxmlformats.org/officeDocument/2006/relationships/hyperlink" Target="https://en.wikipedia.org/wiki/Soviet_Union"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Montserrat Light"/>
                <a:ea typeface="Montserrat Light"/>
                <a:cs typeface="Montserrat Light"/>
                <a:sym typeface="Montserrat Light"/>
              </a:rPr>
              <a:t>1</a:t>
            </a:fld>
            <a:endParaRPr lang="en-US" sz="1200" b="0" i="0" u="none" strike="noStrike" cap="none">
              <a:solidFill>
                <a:schemeClr val="dk1"/>
              </a:solidFill>
              <a:latin typeface="Montserrat Light"/>
              <a:ea typeface="Montserrat Light"/>
              <a:cs typeface="Montserrat Light"/>
              <a:sym typeface="Montserrat Light"/>
            </a:endParaRPr>
          </a:p>
        </p:txBody>
      </p:sp>
    </p:spTree>
    <p:extLst>
      <p:ext uri="{BB962C8B-B14F-4D97-AF65-F5344CB8AC3E}">
        <p14:creationId xmlns:p14="http://schemas.microsoft.com/office/powerpoint/2010/main" val="12483825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we interpret legislation in different environments matters.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Montserrat Light"/>
                <a:ea typeface="Montserrat Light"/>
                <a:cs typeface="Montserrat Light"/>
                <a:sym typeface="Montserrat Light"/>
              </a:rPr>
              <a:t>10</a:t>
            </a:fld>
            <a:endParaRPr lang="en-US" sz="1200" b="0" i="0" u="none" strike="noStrike" cap="none">
              <a:solidFill>
                <a:schemeClr val="dk1"/>
              </a:solidFill>
              <a:latin typeface="Montserrat Light"/>
              <a:ea typeface="Montserrat Light"/>
              <a:cs typeface="Montserrat Light"/>
              <a:sym typeface="Montserrat Light"/>
            </a:endParaRPr>
          </a:p>
        </p:txBody>
      </p:sp>
    </p:spTree>
    <p:extLst>
      <p:ext uri="{BB962C8B-B14F-4D97-AF65-F5344CB8AC3E}">
        <p14:creationId xmlns:p14="http://schemas.microsoft.com/office/powerpoint/2010/main" val="367129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a:extLst>
            <a:ext uri="{FF2B5EF4-FFF2-40B4-BE49-F238E27FC236}">
              <a16:creationId xmlns:a16="http://schemas.microsoft.com/office/drawing/2014/main" id="{77E644B4-5911-2A42-E759-79454A466CDC}"/>
            </a:ext>
          </a:extLst>
        </p:cNvPr>
        <p:cNvGrpSpPr/>
        <p:nvPr/>
      </p:nvGrpSpPr>
      <p:grpSpPr>
        <a:xfrm>
          <a:off x="0" y="0"/>
          <a:ext cx="0" cy="0"/>
          <a:chOff x="0" y="0"/>
          <a:chExt cx="0" cy="0"/>
        </a:xfrm>
      </p:grpSpPr>
      <p:sp>
        <p:nvSpPr>
          <p:cNvPr id="43" name="Google Shape;43;g5ce8060b99_0_1067:notes">
            <a:extLst>
              <a:ext uri="{FF2B5EF4-FFF2-40B4-BE49-F238E27FC236}">
                <a16:creationId xmlns:a16="http://schemas.microsoft.com/office/drawing/2014/main" id="{EDDA3CB7-8AF9-6856-C3CB-389D13B124AE}"/>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93000"/>
              </a:lnSpc>
              <a:spcBef>
                <a:spcPts val="0"/>
              </a:spcBef>
              <a:spcAft>
                <a:spcPts val="0"/>
              </a:spcAft>
              <a:buSzPts val="1200"/>
              <a:buNone/>
            </a:pPr>
            <a:fld id="{00000000-1234-1234-1234-123412341234}" type="slidenum">
              <a:rPr lang="en-US" sz="1200" b="0" i="0">
                <a:solidFill>
                  <a:srgbClr val="000000"/>
                </a:solidFill>
                <a:latin typeface="Times New Roman"/>
                <a:ea typeface="Times New Roman"/>
                <a:cs typeface="Times New Roman"/>
                <a:sym typeface="Times New Roman"/>
              </a:rPr>
              <a:t>11</a:t>
            </a:fld>
            <a:endParaRPr sz="1200" b="0" i="0">
              <a:solidFill>
                <a:srgbClr val="000000"/>
              </a:solidFill>
              <a:latin typeface="Times New Roman"/>
              <a:ea typeface="Times New Roman"/>
              <a:cs typeface="Times New Roman"/>
              <a:sym typeface="Times New Roman"/>
            </a:endParaRPr>
          </a:p>
        </p:txBody>
      </p:sp>
      <p:sp>
        <p:nvSpPr>
          <p:cNvPr id="44" name="Google Shape;44;g5ce8060b99_0_1067:notes">
            <a:extLst>
              <a:ext uri="{FF2B5EF4-FFF2-40B4-BE49-F238E27FC236}">
                <a16:creationId xmlns:a16="http://schemas.microsoft.com/office/drawing/2014/main" id="{00A240DC-F361-DF83-2BE5-BA72E7EEC3FC}"/>
              </a:ext>
            </a:extLst>
          </p:cNvPr>
          <p:cNvSpPr>
            <a:spLocks noGrp="1" noRot="1" noChangeAspect="1"/>
          </p:cNvSpPr>
          <p:nvPr>
            <p:ph type="sldImg" idx="2"/>
          </p:nvPr>
        </p:nvSpPr>
        <p:spPr>
          <a:xfrm>
            <a:off x="534988" y="763588"/>
            <a:ext cx="6702425"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45" name="Google Shape;45;g5ce8060b99_0_1067:notes">
            <a:extLst>
              <a:ext uri="{FF2B5EF4-FFF2-40B4-BE49-F238E27FC236}">
                <a16:creationId xmlns:a16="http://schemas.microsoft.com/office/drawing/2014/main" id="{3A3823CF-4E5C-A41F-09FE-10F9F760B301}"/>
              </a:ext>
            </a:extLst>
          </p:cNvPr>
          <p:cNvSpPr txBox="1">
            <a:spLocks noGrp="1"/>
          </p:cNvSpPr>
          <p:nvPr>
            <p:ph type="body" idx="1"/>
          </p:nvPr>
        </p:nvSpPr>
        <p:spPr>
          <a:xfrm>
            <a:off x="777875" y="4776788"/>
            <a:ext cx="6218100" cy="4526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dirty="0">
                <a:latin typeface="Times New Roman"/>
                <a:ea typeface="Times New Roman"/>
                <a:cs typeface="Times New Roman"/>
                <a:sym typeface="Times New Roman"/>
              </a:rPr>
              <a:t>In the late 1990s over 80% of online information was in English  - now it is less then 50%</a:t>
            </a:r>
          </a:p>
          <a:p>
            <a:pPr marL="0" lvl="0" indent="0" algn="l" rtl="0">
              <a:lnSpc>
                <a:spcPct val="100000"/>
              </a:lnSpc>
              <a:spcBef>
                <a:spcPts val="0"/>
              </a:spcBef>
              <a:spcAft>
                <a:spcPts val="0"/>
              </a:spcAft>
              <a:buSzPts val="1400"/>
              <a:buNone/>
            </a:pPr>
            <a:endParaRPr lang="en-GB" dirty="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GB" dirty="0">
                <a:latin typeface="Times New Roman"/>
                <a:ea typeface="Times New Roman"/>
                <a:cs typeface="Times New Roman"/>
                <a:sym typeface="Times New Roman"/>
              </a:rPr>
              <a:t>Geography is not of course the only way to filter information to us, but it is a simple one</a:t>
            </a:r>
          </a:p>
          <a:p>
            <a:pPr marL="0" lvl="0" indent="0" algn="l" rtl="0">
              <a:lnSpc>
                <a:spcPct val="100000"/>
              </a:lnSpc>
              <a:spcBef>
                <a:spcPts val="0"/>
              </a:spcBef>
              <a:spcAft>
                <a:spcPts val="0"/>
              </a:spcAft>
              <a:buSzPts val="1400"/>
              <a:buNone/>
            </a:pPr>
            <a:endParaRPr lang="en-GB" dirty="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GB" dirty="0">
                <a:latin typeface="Times New Roman"/>
                <a:ea typeface="Times New Roman"/>
                <a:cs typeface="Times New Roman"/>
                <a:sym typeface="Times New Roman"/>
              </a:rPr>
              <a:t>IP addresses in theory reveal little about a user’s physical location but the information packets sent do</a:t>
            </a:r>
          </a:p>
          <a:p>
            <a:pPr marL="0" lvl="0" indent="0" algn="l" rtl="0">
              <a:lnSpc>
                <a:spcPct val="100000"/>
              </a:lnSpc>
              <a:spcBef>
                <a:spcPts val="0"/>
              </a:spcBef>
              <a:spcAft>
                <a:spcPts val="0"/>
              </a:spcAft>
              <a:buSzPts val="1400"/>
              <a:buNone/>
            </a:pPr>
            <a:endParaRPr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2658427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transparency.meta.com</a:t>
            </a:r>
            <a:r>
              <a:rPr lang="en-GB" dirty="0"/>
              <a:t>/reports/content-restrictions/</a:t>
            </a:r>
          </a:p>
          <a:p>
            <a:endParaRPr lang="en-GB" dirty="0"/>
          </a:p>
          <a:p>
            <a:endParaRPr lang="en-GB" dirty="0"/>
          </a:p>
          <a:p>
            <a:r>
              <a:rPr lang="en-GB" dirty="0"/>
              <a:t>Indonesia – mostly gambling – and sexualized content, misinformation, blasphemy, terrorism, regulated goods, and divisive political speech</a:t>
            </a:r>
          </a:p>
          <a:p>
            <a:r>
              <a:rPr lang="en-GB" dirty="0"/>
              <a:t>South Korea – mostly regulated goods and fraudulent financial services</a:t>
            </a:r>
          </a:p>
          <a:p>
            <a:r>
              <a:rPr lang="en-GB" dirty="0"/>
              <a:t>United Kingdom – mostly posts and comments (no further details)</a:t>
            </a:r>
          </a:p>
          <a:p>
            <a:endParaRPr lang="en-GB" dirty="0"/>
          </a:p>
          <a:p>
            <a:endParaRPr lang="en-GB" dirty="0"/>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Montserrat Light"/>
                <a:ea typeface="Montserrat Light"/>
                <a:cs typeface="Montserrat Light"/>
                <a:sym typeface="Montserrat Light"/>
              </a:rPr>
              <a:t>12</a:t>
            </a:fld>
            <a:endParaRPr lang="en-US" sz="1200" b="0" i="0" u="none" strike="noStrike" cap="none">
              <a:solidFill>
                <a:schemeClr val="dk1"/>
              </a:solidFill>
              <a:latin typeface="Montserrat Light"/>
              <a:ea typeface="Montserrat Light"/>
              <a:cs typeface="Montserrat Light"/>
              <a:sym typeface="Montserrat Light"/>
            </a:endParaRPr>
          </a:p>
        </p:txBody>
      </p:sp>
    </p:spTree>
    <p:extLst>
      <p:ext uri="{BB962C8B-B14F-4D97-AF65-F5344CB8AC3E}">
        <p14:creationId xmlns:p14="http://schemas.microsoft.com/office/powerpoint/2010/main" val="4089013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Russia and backed by some of the world’s </a:t>
            </a:r>
            <a:r>
              <a:rPr lang="en-GB" dirty="0">
                <a:hlinkClick r:id="rId3"/>
              </a:rPr>
              <a:t>most repressive regimes</a:t>
            </a:r>
            <a:r>
              <a:rPr lang="en-GB" dirty="0"/>
              <a:t>, including Belarus, Cambodia, China, Iran, Nicaragua, Syria and Venezuela.</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Montserrat Light"/>
                <a:ea typeface="Montserrat Light"/>
                <a:cs typeface="Montserrat Light"/>
                <a:sym typeface="Montserrat Light"/>
              </a:rPr>
              <a:t>13</a:t>
            </a:fld>
            <a:endParaRPr lang="en-US" sz="1200" b="0" i="0" u="none" strike="noStrike" cap="none">
              <a:solidFill>
                <a:schemeClr val="dk1"/>
              </a:solidFill>
              <a:latin typeface="Montserrat Light"/>
              <a:ea typeface="Montserrat Light"/>
              <a:cs typeface="Montserrat Light"/>
              <a:sym typeface="Montserrat Light"/>
            </a:endParaRPr>
          </a:p>
        </p:txBody>
      </p:sp>
    </p:spTree>
    <p:extLst>
      <p:ext uri="{BB962C8B-B14F-4D97-AF65-F5344CB8AC3E}">
        <p14:creationId xmlns:p14="http://schemas.microsoft.com/office/powerpoint/2010/main" val="2090165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C282B-5FEF-A7F2-792E-62A6FC1373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C45284-1323-8471-52A1-94CB590FD4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CCBF22-59D7-428B-6F2E-7DB4F88F660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8D985ED-20AE-5A77-3CB9-4D390AF2099A}"/>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Montserrat Light"/>
                <a:ea typeface="Montserrat Light"/>
                <a:cs typeface="Montserrat Light"/>
                <a:sym typeface="Montserrat Light"/>
              </a:rPr>
              <a:t>14</a:t>
            </a:fld>
            <a:endParaRPr lang="en-US" sz="1200" b="0" i="0" u="none" strike="noStrike" cap="none">
              <a:solidFill>
                <a:schemeClr val="dk1"/>
              </a:solidFill>
              <a:latin typeface="Montserrat Light"/>
              <a:ea typeface="Montserrat Light"/>
              <a:cs typeface="Montserrat Light"/>
              <a:sym typeface="Montserrat Light"/>
            </a:endParaRPr>
          </a:p>
        </p:txBody>
      </p:sp>
    </p:spTree>
    <p:extLst>
      <p:ext uri="{BB962C8B-B14F-4D97-AF65-F5344CB8AC3E}">
        <p14:creationId xmlns:p14="http://schemas.microsoft.com/office/powerpoint/2010/main" val="3614522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Digital Markets Act: https://digital-markets-</a:t>
            </a:r>
            <a:r>
              <a:rPr lang="en-GB" dirty="0" err="1"/>
              <a:t>act.ec.europa.eu</a:t>
            </a:r>
            <a:r>
              <a:rPr lang="en-GB" dirty="0"/>
              <a:t>/potential-gatekeepers-notified-commission-and-provided-relevant-information-2023-07-04_en. Under the EU's Digital Markets Act (DMA), "gatekeepers" are large digital platforms providing core platform services (CPS) that act as a gateway between business users and consumers, and have a significant impact on the EU's internal market</a:t>
            </a:r>
          </a:p>
          <a:p>
            <a:endParaRPr lang="en-GB" dirty="0"/>
          </a:p>
          <a:p>
            <a:r>
              <a:rPr lang="en-GB" dirty="0"/>
              <a:t>Tools like slack and </a:t>
            </a:r>
            <a:r>
              <a:rPr lang="en-GB" dirty="0" err="1"/>
              <a:t>whatsapp</a:t>
            </a:r>
            <a:r>
              <a:rPr lang="en-GB" dirty="0"/>
              <a:t> lock us in  - slack does not use XMPP or IRC.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Montserrat Light"/>
                <a:ea typeface="Montserrat Light"/>
                <a:cs typeface="Montserrat Light"/>
                <a:sym typeface="Montserrat Light"/>
              </a:rPr>
              <a:t>15</a:t>
            </a:fld>
            <a:endParaRPr lang="en-US" sz="1200" b="0" i="0" u="none" strike="noStrike" cap="none">
              <a:solidFill>
                <a:schemeClr val="dk1"/>
              </a:solidFill>
              <a:latin typeface="Montserrat Light"/>
              <a:ea typeface="Montserrat Light"/>
              <a:cs typeface="Montserrat Light"/>
              <a:sym typeface="Montserrat Light"/>
            </a:endParaRPr>
          </a:p>
        </p:txBody>
      </p:sp>
    </p:spTree>
    <p:extLst>
      <p:ext uri="{BB962C8B-B14F-4D97-AF65-F5344CB8AC3E}">
        <p14:creationId xmlns:p14="http://schemas.microsoft.com/office/powerpoint/2010/main" val="41099729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Montserrat Light"/>
                <a:ea typeface="Montserrat Light"/>
                <a:cs typeface="Montserrat Light"/>
                <a:sym typeface="Montserrat Light"/>
              </a:rPr>
              <a:t>16</a:t>
            </a:fld>
            <a:endParaRPr lang="en-US" sz="1200" b="0" i="0" u="none" strike="noStrike" cap="none">
              <a:solidFill>
                <a:schemeClr val="dk1"/>
              </a:solidFill>
              <a:latin typeface="Montserrat Light"/>
              <a:ea typeface="Montserrat Light"/>
              <a:cs typeface="Montserrat Light"/>
              <a:sym typeface="Montserrat Light"/>
            </a:endParaRPr>
          </a:p>
        </p:txBody>
      </p:sp>
    </p:spTree>
    <p:extLst>
      <p:ext uri="{BB962C8B-B14F-4D97-AF65-F5344CB8AC3E}">
        <p14:creationId xmlns:p14="http://schemas.microsoft.com/office/powerpoint/2010/main" val="11802245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https://cdn-dynmedia-1.microsoft.com/is/content/</a:t>
            </a:r>
            <a:r>
              <a:rPr lang="en-GB" dirty="0" err="1"/>
              <a:t>microsoftcorp</a:t>
            </a:r>
            <a:r>
              <a:rPr lang="en-GB" dirty="0"/>
              <a:t>/</a:t>
            </a:r>
            <a:r>
              <a:rPr lang="en-GB" dirty="0" err="1"/>
              <a:t>microsoft</a:t>
            </a:r>
            <a:r>
              <a:rPr lang="en-GB" dirty="0"/>
              <a:t>/final/</a:t>
            </a:r>
            <a:r>
              <a:rPr lang="en-GB" dirty="0" err="1"/>
              <a:t>en</a:t>
            </a:r>
            <a:r>
              <a:rPr lang="en-GB" dirty="0"/>
              <a:t>-us/</a:t>
            </a:r>
            <a:r>
              <a:rPr lang="en-GB" dirty="0" err="1"/>
              <a:t>microsoft</a:t>
            </a:r>
            <a:r>
              <a:rPr lang="en-GB" dirty="0"/>
              <a:t>-brand/documents/Microsoft%20Digital%20Defense%20Report%202024%20%281%29.pdf</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Montserrat Light"/>
                <a:ea typeface="Montserrat Light"/>
                <a:cs typeface="Montserrat Light"/>
                <a:sym typeface="Montserrat Light"/>
              </a:rPr>
              <a:t>17</a:t>
            </a:fld>
            <a:endParaRPr lang="en-US" sz="1200" b="0" i="0" u="none" strike="noStrike" cap="none">
              <a:solidFill>
                <a:schemeClr val="dk1"/>
              </a:solidFill>
              <a:latin typeface="Montserrat Light"/>
              <a:ea typeface="Montserrat Light"/>
              <a:cs typeface="Montserrat Light"/>
              <a:sym typeface="Montserrat Light"/>
            </a:endParaRPr>
          </a:p>
        </p:txBody>
      </p:sp>
    </p:spTree>
    <p:extLst>
      <p:ext uri="{BB962C8B-B14F-4D97-AF65-F5344CB8AC3E}">
        <p14:creationId xmlns:p14="http://schemas.microsoft.com/office/powerpoint/2010/main" val="13363805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qualified trust service provider (QTSP) </a:t>
            </a:r>
          </a:p>
          <a:p>
            <a:endParaRPr lang="en-GB" dirty="0"/>
          </a:p>
          <a:p>
            <a:r>
              <a:rPr lang="en-GB" dirty="0"/>
              <a:t>Qualified web authentication certificate (QWAC)</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Montserrat Light"/>
                <a:ea typeface="Montserrat Light"/>
                <a:cs typeface="Montserrat Light"/>
                <a:sym typeface="Montserrat Light"/>
              </a:rPr>
              <a:t>18</a:t>
            </a:fld>
            <a:endParaRPr lang="en-US" sz="1200" b="0" i="0" u="none" strike="noStrike" cap="none">
              <a:solidFill>
                <a:schemeClr val="dk1"/>
              </a:solidFill>
              <a:latin typeface="Montserrat Light"/>
              <a:ea typeface="Montserrat Light"/>
              <a:cs typeface="Montserrat Light"/>
              <a:sym typeface="Montserrat Light"/>
            </a:endParaRPr>
          </a:p>
        </p:txBody>
      </p:sp>
    </p:spTree>
    <p:extLst>
      <p:ext uri="{BB962C8B-B14F-4D97-AF65-F5344CB8AC3E}">
        <p14:creationId xmlns:p14="http://schemas.microsoft.com/office/powerpoint/2010/main" val="19025010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C65E7-0048-9DF1-881D-17989197A1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02987C-02BE-BF14-5331-1925A9EF5E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53757C-5756-A62E-DCAC-3693DD7AF31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68A2626-75CF-C838-BF9A-134FE1646EA0}"/>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Montserrat Light"/>
                <a:ea typeface="Montserrat Light"/>
                <a:cs typeface="Montserrat Light"/>
                <a:sym typeface="Montserrat Light"/>
              </a:rPr>
              <a:t>19</a:t>
            </a:fld>
            <a:endParaRPr lang="en-US" sz="1200" b="0" i="0" u="none" strike="noStrike" cap="none">
              <a:solidFill>
                <a:schemeClr val="dk1"/>
              </a:solidFill>
              <a:latin typeface="Montserrat Light"/>
              <a:ea typeface="Montserrat Light"/>
              <a:cs typeface="Montserrat Light"/>
              <a:sym typeface="Montserrat Light"/>
            </a:endParaRPr>
          </a:p>
        </p:txBody>
      </p:sp>
    </p:spTree>
    <p:extLst>
      <p:ext uri="{BB962C8B-B14F-4D97-AF65-F5344CB8AC3E}">
        <p14:creationId xmlns:p14="http://schemas.microsoft.com/office/powerpoint/2010/main" val="709513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
        <p:cNvGrpSpPr/>
        <p:nvPr/>
      </p:nvGrpSpPr>
      <p:grpSpPr>
        <a:xfrm>
          <a:off x="0" y="0"/>
          <a:ext cx="0" cy="0"/>
          <a:chOff x="0" y="0"/>
          <a:chExt cx="0" cy="0"/>
        </a:xfrm>
      </p:grpSpPr>
      <p:sp>
        <p:nvSpPr>
          <p:cNvPr id="17" name="Google Shape;17;g5ce8060b99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93000"/>
              </a:lnSpc>
              <a:spcBef>
                <a:spcPts val="0"/>
              </a:spcBef>
              <a:spcAft>
                <a:spcPts val="0"/>
              </a:spcAft>
              <a:buSzPts val="1200"/>
              <a:buNone/>
            </a:pPr>
            <a:fld id="{00000000-1234-1234-1234-123412341234}" type="slidenum">
              <a:rPr lang="en-US" sz="1200" b="0" i="0">
                <a:solidFill>
                  <a:srgbClr val="000000"/>
                </a:solidFill>
                <a:latin typeface="Times New Roman"/>
                <a:ea typeface="Times New Roman"/>
                <a:cs typeface="Times New Roman"/>
                <a:sym typeface="Times New Roman"/>
              </a:rPr>
              <a:t>2</a:t>
            </a:fld>
            <a:endParaRPr sz="1200" b="0" i="0">
              <a:solidFill>
                <a:srgbClr val="000000"/>
              </a:solidFill>
              <a:latin typeface="Times New Roman"/>
              <a:ea typeface="Times New Roman"/>
              <a:cs typeface="Times New Roman"/>
              <a:sym typeface="Times New Roman"/>
            </a:endParaRPr>
          </a:p>
        </p:txBody>
      </p:sp>
      <p:sp>
        <p:nvSpPr>
          <p:cNvPr id="18" name="Google Shape;18;g5ce8060b99_0_0:notes"/>
          <p:cNvSpPr>
            <a:spLocks noGrp="1" noRot="1" noChangeAspect="1"/>
          </p:cNvSpPr>
          <p:nvPr>
            <p:ph type="sldImg" idx="2"/>
          </p:nvPr>
        </p:nvSpPr>
        <p:spPr>
          <a:xfrm>
            <a:off x="534988" y="763588"/>
            <a:ext cx="6702425"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9" name="Google Shape;19;g5ce8060b99_0_0:notes"/>
          <p:cNvSpPr txBox="1">
            <a:spLocks noGrp="1"/>
          </p:cNvSpPr>
          <p:nvPr>
            <p:ph type="body" idx="1"/>
          </p:nvPr>
        </p:nvSpPr>
        <p:spPr>
          <a:xfrm>
            <a:off x="777875" y="4776788"/>
            <a:ext cx="6218100" cy="4526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endParaRPr dirty="0">
              <a:latin typeface="Times New Roman"/>
              <a:ea typeface="Times New Roman"/>
              <a:cs typeface="Times New Roman"/>
              <a:sym typeface="Times New Roman"/>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100" dirty="0">
                <a:effectLst/>
                <a:latin typeface="Aptos" panose="020B0004020202020204" pitchFamily="34" charset="0"/>
                <a:ea typeface="Aptos" panose="020B0004020202020204" pitchFamily="34" charset="0"/>
                <a:cs typeface="Times New Roman" panose="02020603050405020304" pitchFamily="18" charset="0"/>
              </a:rPr>
              <a:t>existing online is not specifically different from existing in the real world – and indeed many </a:t>
            </a:r>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Montserrat Light"/>
                <a:ea typeface="Montserrat Light"/>
                <a:cs typeface="Montserrat Light"/>
                <a:sym typeface="Montserrat Light"/>
              </a:rPr>
              <a:t>20</a:t>
            </a:fld>
            <a:endParaRPr lang="en-US" sz="1200" b="0" i="0" u="none" strike="noStrike" cap="none">
              <a:solidFill>
                <a:schemeClr val="dk1"/>
              </a:solidFill>
              <a:latin typeface="Montserrat Light"/>
              <a:ea typeface="Montserrat Light"/>
              <a:cs typeface="Montserrat Light"/>
              <a:sym typeface="Montserrat Light"/>
            </a:endParaRPr>
          </a:p>
        </p:txBody>
      </p:sp>
    </p:spTree>
    <p:extLst>
      <p:ext uri="{BB962C8B-B14F-4D97-AF65-F5344CB8AC3E}">
        <p14:creationId xmlns:p14="http://schemas.microsoft.com/office/powerpoint/2010/main" val="38966924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Montserrat Light"/>
                <a:ea typeface="Montserrat Light"/>
                <a:cs typeface="Montserrat Light"/>
                <a:sym typeface="Montserrat Light"/>
              </a:rPr>
              <a:t>21</a:t>
            </a:fld>
            <a:endParaRPr lang="en-US" sz="1200" b="0" i="0" u="none" strike="noStrike" cap="none">
              <a:solidFill>
                <a:schemeClr val="dk1"/>
              </a:solidFill>
              <a:latin typeface="Montserrat Light"/>
              <a:ea typeface="Montserrat Light"/>
              <a:cs typeface="Montserrat Light"/>
              <a:sym typeface="Montserrat Light"/>
            </a:endParaRPr>
          </a:p>
        </p:txBody>
      </p:sp>
    </p:spTree>
    <p:extLst>
      <p:ext uri="{BB962C8B-B14F-4D97-AF65-F5344CB8AC3E}">
        <p14:creationId xmlns:p14="http://schemas.microsoft.com/office/powerpoint/2010/main" val="39111347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Montserrat Light"/>
                <a:ea typeface="Montserrat Light"/>
                <a:cs typeface="Montserrat Light"/>
                <a:sym typeface="Montserrat Light"/>
              </a:rPr>
              <a:t>22</a:t>
            </a:fld>
            <a:endParaRPr lang="en-US" sz="1200" b="0" i="0" u="none" strike="noStrike" cap="none">
              <a:solidFill>
                <a:schemeClr val="dk1"/>
              </a:solidFill>
              <a:latin typeface="Montserrat Light"/>
              <a:ea typeface="Montserrat Light"/>
              <a:cs typeface="Montserrat Light"/>
              <a:sym typeface="Montserrat Light"/>
            </a:endParaRPr>
          </a:p>
        </p:txBody>
      </p:sp>
    </p:spTree>
    <p:extLst>
      <p:ext uri="{BB962C8B-B14F-4D97-AF65-F5344CB8AC3E}">
        <p14:creationId xmlns:p14="http://schemas.microsoft.com/office/powerpoint/2010/main" val="7540916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7BB34-D72C-107C-A104-8DE8FF2D24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229F6A-87D5-6CCE-0E25-B4488EA002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EF579F-4E18-F3A1-9540-F8C69A65558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2810B40-909C-F4D6-C9AA-9A838B775572}"/>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Montserrat Light"/>
                <a:ea typeface="Montserrat Light"/>
                <a:cs typeface="Montserrat Light"/>
                <a:sym typeface="Montserrat Light"/>
              </a:rPr>
              <a:t>23</a:t>
            </a:fld>
            <a:endParaRPr lang="en-US" sz="1200" b="0" i="0" u="none" strike="noStrike" cap="none">
              <a:solidFill>
                <a:schemeClr val="dk1"/>
              </a:solidFill>
              <a:latin typeface="Montserrat Light"/>
              <a:ea typeface="Montserrat Light"/>
              <a:cs typeface="Montserrat Light"/>
              <a:sym typeface="Montserrat Light"/>
            </a:endParaRPr>
          </a:p>
        </p:txBody>
      </p:sp>
    </p:spTree>
    <p:extLst>
      <p:ext uri="{BB962C8B-B14F-4D97-AF65-F5344CB8AC3E}">
        <p14:creationId xmlns:p14="http://schemas.microsoft.com/office/powerpoint/2010/main" val="33812881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t>
            </a:r>
            <a:r>
              <a:rPr lang="en-GB" b="1" dirty="0"/>
              <a:t>Internet Corporation for Assigned Names and Numbers</a:t>
            </a:r>
            <a:r>
              <a:rPr lang="en-GB" dirty="0"/>
              <a:t> (</a:t>
            </a:r>
            <a:r>
              <a:rPr lang="en-GB" b="1" dirty="0"/>
              <a:t>ICANN</a:t>
            </a:r>
            <a:r>
              <a:rPr lang="en-GB" dirty="0"/>
              <a:t> </a:t>
            </a:r>
            <a:r>
              <a:rPr lang="en-GB" dirty="0">
                <a:hlinkClick r:id="rId3" tooltip="Help:IPA/English"/>
              </a:rPr>
              <a:t>/</a:t>
            </a:r>
            <a:r>
              <a:rPr lang="en-GB" dirty="0">
                <a:effectLst/>
                <a:hlinkClick r:id="rId3" tooltip="Help:IPA/English"/>
              </a:rPr>
              <a:t>ˈaɪkæn</a:t>
            </a:r>
            <a:r>
              <a:rPr lang="en-GB" dirty="0">
                <a:hlinkClick r:id="rId3" tooltip="Help:IPA/English"/>
              </a:rPr>
              <a:t>/</a:t>
            </a:r>
            <a:r>
              <a:rPr lang="en-GB" dirty="0"/>
              <a:t> </a:t>
            </a:r>
            <a:r>
              <a:rPr lang="en-GB" i="1" dirty="0">
                <a:effectLst/>
                <a:hlinkClick r:id="rId4" tooltip="Help:Pronunciation respelling key"/>
              </a:rPr>
              <a:t>EYE</a:t>
            </a:r>
            <a:r>
              <a:rPr lang="en-GB" i="1" dirty="0">
                <a:hlinkClick r:id="rId4" tooltip="Help:Pronunciation respelling key"/>
              </a:rPr>
              <a:t>-kan</a:t>
            </a:r>
            <a:r>
              <a:rPr lang="en-GB" dirty="0"/>
              <a:t>) is a global </a:t>
            </a:r>
            <a:r>
              <a:rPr lang="en-GB" dirty="0">
                <a:hlinkClick r:id="rId5" tooltip="Multistakeholder governance"/>
              </a:rPr>
              <a:t>multistakeholder group</a:t>
            </a:r>
            <a:r>
              <a:rPr lang="en-GB" dirty="0"/>
              <a:t> and </a:t>
            </a:r>
            <a:r>
              <a:rPr lang="en-GB" dirty="0">
                <a:hlinkClick r:id="rId6" tooltip="Nonprofit organization"/>
              </a:rPr>
              <a:t>nonprofit organization</a:t>
            </a:r>
            <a:r>
              <a:rPr lang="en-GB" dirty="0"/>
              <a:t> headquartered in the United States responsible for coordinating the maintenance and procedures of several </a:t>
            </a:r>
            <a:r>
              <a:rPr lang="en-GB" dirty="0">
                <a:hlinkClick r:id="rId7" tooltip="Database"/>
              </a:rPr>
              <a:t>databases</a:t>
            </a:r>
            <a:r>
              <a:rPr lang="en-GB" dirty="0"/>
              <a:t> related to the </a:t>
            </a:r>
            <a:r>
              <a:rPr lang="en-GB" dirty="0">
                <a:hlinkClick r:id="rId8" tooltip="Namespace"/>
              </a:rPr>
              <a:t>namespaces</a:t>
            </a:r>
            <a:r>
              <a:rPr lang="en-GB" dirty="0"/>
              <a:t> and numerical spaces of the </a:t>
            </a:r>
            <a:r>
              <a:rPr lang="en-GB" dirty="0">
                <a:hlinkClick r:id="rId9" tooltip="Internet"/>
              </a:rPr>
              <a:t>Internet</a:t>
            </a:r>
            <a:r>
              <a:rPr lang="en-GB" dirty="0"/>
              <a:t>, ensuring the Internet's stable and secure operation</a:t>
            </a:r>
          </a:p>
          <a:p>
            <a:endParaRPr lang="en-GB" dirty="0"/>
          </a:p>
          <a:p>
            <a:endParaRPr lang="en-GB" dirty="0"/>
          </a:p>
          <a:p>
            <a:r>
              <a:rPr lang="en-GB" dirty="0"/>
              <a:t>Dave Clark's 1992 plenary presentation [</a:t>
            </a:r>
            <a:r>
              <a:rPr lang="en-GB" dirty="0">
                <a:hlinkClick r:id="rId10"/>
              </a:rPr>
              <a:t>Clark</a:t>
            </a:r>
            <a:r>
              <a:rPr lang="en-GB" dirty="0"/>
              <a:t>] regarding how we make decisions in the IETF: We reject: kings, presidents and voting. We believe in: rough consensus and running code.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Montserrat Light"/>
                <a:ea typeface="Montserrat Light"/>
                <a:cs typeface="Montserrat Light"/>
                <a:sym typeface="Montserrat Light"/>
              </a:rPr>
              <a:t>24</a:t>
            </a:fld>
            <a:endParaRPr lang="en-US" sz="1200" b="0" i="0" u="none" strike="noStrike" cap="none">
              <a:solidFill>
                <a:schemeClr val="dk1"/>
              </a:solidFill>
              <a:latin typeface="Montserrat Light"/>
              <a:ea typeface="Montserrat Light"/>
              <a:cs typeface="Montserrat Light"/>
              <a:sym typeface="Montserrat Light"/>
            </a:endParaRPr>
          </a:p>
        </p:txBody>
      </p:sp>
    </p:spTree>
    <p:extLst>
      <p:ext uri="{BB962C8B-B14F-4D97-AF65-F5344CB8AC3E}">
        <p14:creationId xmlns:p14="http://schemas.microsoft.com/office/powerpoint/2010/main" val="15627082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Robert Kahn and Vint Cerf</a:t>
            </a:r>
          </a:p>
          <a:p>
            <a:endParaRPr lang="en-GB" dirty="0"/>
          </a:p>
          <a:p>
            <a:r>
              <a:rPr lang="en-GB" dirty="0"/>
              <a:t>But is it really possible to have no control?</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Montserrat Light"/>
                <a:ea typeface="Montserrat Light"/>
                <a:cs typeface="Montserrat Light"/>
                <a:sym typeface="Montserrat Light"/>
              </a:rPr>
              <a:t>25</a:t>
            </a:fld>
            <a:endParaRPr lang="en-US" sz="1200" b="0" i="0" u="none" strike="noStrike" cap="none">
              <a:solidFill>
                <a:schemeClr val="dk1"/>
              </a:solidFill>
              <a:latin typeface="Montserrat Light"/>
              <a:ea typeface="Montserrat Light"/>
              <a:cs typeface="Montserrat Light"/>
              <a:sym typeface="Montserrat Light"/>
            </a:endParaRPr>
          </a:p>
        </p:txBody>
      </p:sp>
    </p:spTree>
    <p:extLst>
      <p:ext uri="{BB962C8B-B14F-4D97-AF65-F5344CB8AC3E}">
        <p14:creationId xmlns:p14="http://schemas.microsoft.com/office/powerpoint/2010/main" val="15557108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Montserrat Light"/>
                <a:ea typeface="Montserrat Light"/>
                <a:cs typeface="Montserrat Light"/>
                <a:sym typeface="Montserrat Light"/>
              </a:rPr>
              <a:t>26</a:t>
            </a:fld>
            <a:endParaRPr lang="en-US" sz="1200" b="0" i="0" u="none" strike="noStrike" cap="none">
              <a:solidFill>
                <a:schemeClr val="dk1"/>
              </a:solidFill>
              <a:latin typeface="Montserrat Light"/>
              <a:ea typeface="Montserrat Light"/>
              <a:cs typeface="Montserrat Light"/>
              <a:sym typeface="Montserrat Light"/>
            </a:endParaRPr>
          </a:p>
        </p:txBody>
      </p:sp>
    </p:spTree>
    <p:extLst>
      <p:ext uri="{BB962C8B-B14F-4D97-AF65-F5344CB8AC3E}">
        <p14:creationId xmlns:p14="http://schemas.microsoft.com/office/powerpoint/2010/main" val="11354292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Montserrat Light"/>
                <a:ea typeface="Montserrat Light"/>
                <a:cs typeface="Montserrat Light"/>
                <a:sym typeface="Montserrat Light"/>
              </a:rPr>
              <a:t>27</a:t>
            </a:fld>
            <a:endParaRPr lang="en-US" sz="1200" b="0" i="0" u="none" strike="noStrike" cap="none">
              <a:solidFill>
                <a:schemeClr val="dk1"/>
              </a:solidFill>
              <a:latin typeface="Montserrat Light"/>
              <a:ea typeface="Montserrat Light"/>
              <a:cs typeface="Montserrat Light"/>
              <a:sym typeface="Montserrat Light"/>
            </a:endParaRPr>
          </a:p>
        </p:txBody>
      </p:sp>
    </p:spTree>
    <p:extLst>
      <p:ext uri="{BB962C8B-B14F-4D97-AF65-F5344CB8AC3E}">
        <p14:creationId xmlns:p14="http://schemas.microsoft.com/office/powerpoint/2010/main" val="39652988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Montserrat Light"/>
                <a:ea typeface="Montserrat Light"/>
                <a:cs typeface="Montserrat Light"/>
                <a:sym typeface="Montserrat Light"/>
              </a:rPr>
              <a:t>28</a:t>
            </a:fld>
            <a:endParaRPr lang="en-US" sz="1200" b="0" i="0" u="none" strike="noStrike" cap="none">
              <a:solidFill>
                <a:schemeClr val="dk1"/>
              </a:solidFill>
              <a:latin typeface="Montserrat Light"/>
              <a:ea typeface="Montserrat Light"/>
              <a:cs typeface="Montserrat Light"/>
              <a:sym typeface="Montserrat Light"/>
            </a:endParaRPr>
          </a:p>
        </p:txBody>
      </p:sp>
    </p:spTree>
    <p:extLst>
      <p:ext uri="{BB962C8B-B14F-4D97-AF65-F5344CB8AC3E}">
        <p14:creationId xmlns:p14="http://schemas.microsoft.com/office/powerpoint/2010/main" val="31258943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Montserrat Light"/>
                <a:ea typeface="Montserrat Light"/>
                <a:cs typeface="Montserrat Light"/>
                <a:sym typeface="Montserrat Light"/>
              </a:rPr>
              <a:t>29</a:t>
            </a:fld>
            <a:endParaRPr lang="en-US" sz="1200" b="0" i="0" u="none" strike="noStrike" cap="none">
              <a:solidFill>
                <a:schemeClr val="dk1"/>
              </a:solidFill>
              <a:latin typeface="Montserrat Light"/>
              <a:ea typeface="Montserrat Light"/>
              <a:cs typeface="Montserrat Light"/>
              <a:sym typeface="Montserrat Light"/>
            </a:endParaRPr>
          </a:p>
        </p:txBody>
      </p:sp>
    </p:spTree>
    <p:extLst>
      <p:ext uri="{BB962C8B-B14F-4D97-AF65-F5344CB8AC3E}">
        <p14:creationId xmlns:p14="http://schemas.microsoft.com/office/powerpoint/2010/main" val="4157737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Who Owns Space?</a:t>
            </a:r>
          </a:p>
          <a:p>
            <a:endParaRPr lang="en-GB" dirty="0"/>
          </a:p>
          <a:p>
            <a:r>
              <a:rPr lang="en-GB" dirty="0"/>
              <a:t>The </a:t>
            </a:r>
            <a:r>
              <a:rPr lang="en-GB" b="1" dirty="0"/>
              <a:t>Outer Space Treaty</a:t>
            </a:r>
            <a:r>
              <a:rPr lang="en-GB" dirty="0"/>
              <a:t>, formally the </a:t>
            </a:r>
            <a:r>
              <a:rPr lang="en-GB" b="1" dirty="0"/>
              <a:t>Treaty on Principles Governing the Activities of States in the Exploration and Use of Outer Space, including the Moon and Other Celestial Bodies</a:t>
            </a:r>
            <a:r>
              <a:rPr lang="en-GB" dirty="0"/>
              <a:t>, is a </a:t>
            </a:r>
            <a:r>
              <a:rPr lang="en-GB" dirty="0">
                <a:hlinkClick r:id="rId3" tooltip="Multilateralism"/>
              </a:rPr>
              <a:t>multilateral</a:t>
            </a:r>
            <a:r>
              <a:rPr lang="en-GB" dirty="0"/>
              <a:t> </a:t>
            </a:r>
            <a:r>
              <a:rPr lang="en-GB" dirty="0">
                <a:hlinkClick r:id="rId4" tooltip="Treaty"/>
              </a:rPr>
              <a:t>treaty</a:t>
            </a:r>
            <a:r>
              <a:rPr lang="en-GB" dirty="0"/>
              <a:t> that forms the basis of international </a:t>
            </a:r>
            <a:r>
              <a:rPr lang="en-GB" dirty="0">
                <a:hlinkClick r:id="rId5" tooltip="Space law"/>
              </a:rPr>
              <a:t>space law</a:t>
            </a:r>
            <a:r>
              <a:rPr lang="en-GB" dirty="0"/>
              <a:t>. Negotiated and drafted under the auspices of the </a:t>
            </a:r>
            <a:r>
              <a:rPr lang="en-GB" dirty="0">
                <a:hlinkClick r:id="rId6" tooltip="United Nations Security Council"/>
              </a:rPr>
              <a:t>United Nations</a:t>
            </a:r>
            <a:r>
              <a:rPr lang="en-GB" dirty="0"/>
              <a:t>, it was opened for signature in the </a:t>
            </a:r>
            <a:r>
              <a:rPr lang="en-GB" dirty="0">
                <a:hlinkClick r:id="rId7" tooltip="United States"/>
              </a:rPr>
              <a:t>United States</a:t>
            </a:r>
            <a:r>
              <a:rPr lang="en-GB" dirty="0"/>
              <a:t>, the </a:t>
            </a:r>
            <a:r>
              <a:rPr lang="en-GB" dirty="0">
                <a:hlinkClick r:id="rId8" tooltip="United Kingdom"/>
              </a:rPr>
              <a:t>United Kingdom</a:t>
            </a:r>
            <a:r>
              <a:rPr lang="en-GB" dirty="0"/>
              <a:t>, and the </a:t>
            </a:r>
            <a:r>
              <a:rPr lang="en-GB" dirty="0">
                <a:hlinkClick r:id="rId9" tooltip="Soviet Union"/>
              </a:rPr>
              <a:t>Soviet Union</a:t>
            </a:r>
            <a:r>
              <a:rPr lang="en-GB" dirty="0"/>
              <a:t> on 27 January 1967, entering into force on 10 October 1967. As of March 2024, 115 countries are parties to the treaty—including all major </a:t>
            </a:r>
            <a:r>
              <a:rPr lang="en-GB" dirty="0">
                <a:hlinkClick r:id="rId10" tooltip="Space-faring nations"/>
              </a:rPr>
              <a:t>spacefaring nations</a:t>
            </a:r>
            <a:r>
              <a:rPr lang="en-GB" dirty="0"/>
              <a:t>—and another 22 are signatories</a:t>
            </a:r>
          </a:p>
          <a:p>
            <a:endParaRPr lang="en-GB" b="1" dirty="0"/>
          </a:p>
          <a:p>
            <a:r>
              <a:rPr lang="en-GB" b="1" dirty="0"/>
              <a:t>outer space is not subject to national appropriation by claim of sovereignty</a:t>
            </a:r>
          </a:p>
          <a:p>
            <a:endParaRPr lang="en-GB" dirty="0"/>
          </a:p>
          <a:p>
            <a:r>
              <a:rPr lang="en-GB" dirty="0"/>
              <a:t>Basically – every country is responsible for their own stuff</a:t>
            </a:r>
          </a:p>
          <a:p>
            <a:endParaRPr lang="en-GB" dirty="0"/>
          </a:p>
          <a:p>
            <a:r>
              <a:rPr lang="en-GB" dirty="0"/>
              <a:t>But then……</a:t>
            </a:r>
          </a:p>
          <a:p>
            <a:endParaRPr lang="en-GB" dirty="0"/>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Montserrat Light"/>
                <a:ea typeface="Montserrat Light"/>
                <a:cs typeface="Montserrat Light"/>
                <a:sym typeface="Montserrat Light"/>
              </a:rPr>
              <a:t>3</a:t>
            </a:fld>
            <a:endParaRPr lang="en-US" sz="1200" b="0" i="0" u="none" strike="noStrike" cap="none">
              <a:solidFill>
                <a:schemeClr val="dk1"/>
              </a:solidFill>
              <a:latin typeface="Montserrat Light"/>
              <a:ea typeface="Montserrat Light"/>
              <a:cs typeface="Montserrat Light"/>
              <a:sym typeface="Montserrat Light"/>
            </a:endParaRPr>
          </a:p>
        </p:txBody>
      </p:sp>
    </p:spTree>
    <p:extLst>
      <p:ext uri="{BB962C8B-B14F-4D97-AF65-F5344CB8AC3E}">
        <p14:creationId xmlns:p14="http://schemas.microsoft.com/office/powerpoint/2010/main" val="4029420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over 10,000 satellites in orbit now.  Over 60% of them are owned by Elon Musk</a:t>
            </a:r>
          </a:p>
          <a:p>
            <a:endParaRPr lang="en-GB" dirty="0"/>
          </a:p>
          <a:p>
            <a:r>
              <a:rPr lang="en-GB" dirty="0"/>
              <a:t>When concerns were expressed over clutter in the sky blocking our ability to see the stars – Elon said he had asked scientists to make his satellites less shiny….so never fear!</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Montserrat Light"/>
                <a:ea typeface="Montserrat Light"/>
                <a:cs typeface="Montserrat Light"/>
                <a:sym typeface="Montserrat Light"/>
              </a:rPr>
              <a:t>4</a:t>
            </a:fld>
            <a:endParaRPr lang="en-US" sz="1200" b="0" i="0" u="none" strike="noStrike" cap="none">
              <a:solidFill>
                <a:schemeClr val="dk1"/>
              </a:solidFill>
              <a:latin typeface="Montserrat Light"/>
              <a:ea typeface="Montserrat Light"/>
              <a:cs typeface="Montserrat Light"/>
              <a:sym typeface="Montserrat Light"/>
            </a:endParaRPr>
          </a:p>
        </p:txBody>
      </p:sp>
    </p:spTree>
    <p:extLst>
      <p:ext uri="{BB962C8B-B14F-4D97-AF65-F5344CB8AC3E}">
        <p14:creationId xmlns:p14="http://schemas.microsoft.com/office/powerpoint/2010/main" val="3318895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GB" dirty="0"/>
              <a:t>Who Owns the Oceans?</a:t>
            </a:r>
          </a:p>
          <a:p>
            <a:pPr>
              <a:buNone/>
            </a:pPr>
            <a:endParaRPr lang="en-GB" dirty="0"/>
          </a:p>
          <a:p>
            <a:pPr>
              <a:buNone/>
            </a:pPr>
            <a:r>
              <a:rPr lang="en-GB" dirty="0"/>
              <a:t>The seas and oceans are considered to be a ‘global commons’, which means that they belong to everyone and no one at the same time.</a:t>
            </a:r>
          </a:p>
          <a:p>
            <a:pPr>
              <a:buNone/>
            </a:pPr>
            <a:r>
              <a:rPr lang="en-GB" dirty="0"/>
              <a:t>However, countries do have the right to claim ‘exclusive economic zones’ (EEZs) up to 200 nautical miles from their coastlines. Within these zones, countries have special rights to explore and exploit natural resources, such as fish, oil and gas</a:t>
            </a:r>
          </a:p>
          <a:p>
            <a:pPr>
              <a:buNone/>
            </a:pPr>
            <a:endParaRPr lang="en-GB" dirty="0"/>
          </a:p>
          <a:p>
            <a:pPr>
              <a:buNone/>
            </a:pPr>
            <a:r>
              <a:rPr lang="en-GB" dirty="0"/>
              <a:t>Outside of these zones, both vessels and countries are subject to </a:t>
            </a:r>
            <a:r>
              <a:rPr lang="en-GB" b="1" dirty="0"/>
              <a:t>maritime law.</a:t>
            </a:r>
          </a:p>
          <a:p>
            <a:pPr>
              <a:buNone/>
            </a:pPr>
            <a:endParaRPr lang="en-GB" dirty="0"/>
          </a:p>
          <a:p>
            <a:pPr>
              <a:buNone/>
            </a:pPr>
            <a:endParaRPr lang="en-GB" dirty="0"/>
          </a:p>
          <a:p>
            <a:pPr>
              <a:buNone/>
            </a:pPr>
            <a:r>
              <a:rPr lang="en-GB" dirty="0"/>
              <a:t>One of the principles of maritime law is the freedom of the high seas. This principle means that all countries have the right to use the oceans for navigation, fishing and other activities without interference from others. The ocean is free for all.</a:t>
            </a:r>
          </a:p>
          <a:p>
            <a:r>
              <a:rPr lang="en-GB" dirty="0"/>
              <a:t>But there is a counter to this. The United Nations Convention on the Law of the Sea, adopted in 1982, recognises that the ocean is the ‘common heritage of humankind’, and that ‘No State shall claim or exercise sovereignty or sovereign rights over any part of the Area or its resources’.</a:t>
            </a:r>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Montserrat Light"/>
                <a:ea typeface="Montserrat Light"/>
                <a:cs typeface="Montserrat Light"/>
                <a:sym typeface="Montserrat Light"/>
              </a:rPr>
              <a:t>5</a:t>
            </a:fld>
            <a:endParaRPr lang="en-US" sz="1200" b="0" i="0" u="none" strike="noStrike" cap="none">
              <a:solidFill>
                <a:schemeClr val="dk1"/>
              </a:solidFill>
              <a:latin typeface="Montserrat Light"/>
              <a:ea typeface="Montserrat Light"/>
              <a:cs typeface="Montserrat Light"/>
              <a:sym typeface="Montserrat Light"/>
            </a:endParaRPr>
          </a:p>
        </p:txBody>
      </p:sp>
    </p:spTree>
    <p:extLst>
      <p:ext uri="{BB962C8B-B14F-4D97-AF65-F5344CB8AC3E}">
        <p14:creationId xmlns:p14="http://schemas.microsoft.com/office/powerpoint/2010/main" val="885034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Montserrat Light"/>
                <a:ea typeface="Montserrat Light"/>
                <a:cs typeface="Montserrat Light"/>
                <a:sym typeface="Montserrat Light"/>
              </a:rPr>
              <a:t>6</a:t>
            </a:fld>
            <a:endParaRPr lang="en-US" sz="1200" b="0" i="0" u="none" strike="noStrike" cap="none">
              <a:solidFill>
                <a:schemeClr val="dk1"/>
              </a:solidFill>
              <a:latin typeface="Montserrat Light"/>
              <a:ea typeface="Montserrat Light"/>
              <a:cs typeface="Montserrat Light"/>
              <a:sym typeface="Montserrat Light"/>
            </a:endParaRPr>
          </a:p>
        </p:txBody>
      </p:sp>
    </p:spTree>
    <p:extLst>
      <p:ext uri="{BB962C8B-B14F-4D97-AF65-F5344CB8AC3E}">
        <p14:creationId xmlns:p14="http://schemas.microsoft.com/office/powerpoint/2010/main" val="2176105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Montserrat Light"/>
                <a:ea typeface="Montserrat Light"/>
                <a:cs typeface="Montserrat Light"/>
                <a:sym typeface="Montserrat Light"/>
              </a:rPr>
              <a:t>7</a:t>
            </a:fld>
            <a:endParaRPr lang="en-US" sz="1200" b="0" i="0" u="none" strike="noStrike" cap="none">
              <a:solidFill>
                <a:schemeClr val="dk1"/>
              </a:solidFill>
              <a:latin typeface="Montserrat Light"/>
              <a:ea typeface="Montserrat Light"/>
              <a:cs typeface="Montserrat Light"/>
              <a:sym typeface="Montserrat Light"/>
            </a:endParaRPr>
          </a:p>
        </p:txBody>
      </p:sp>
    </p:spTree>
    <p:extLst>
      <p:ext uri="{BB962C8B-B14F-4D97-AF65-F5344CB8AC3E}">
        <p14:creationId xmlns:p14="http://schemas.microsoft.com/office/powerpoint/2010/main" val="2838081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www.nytimes.com</a:t>
            </a:r>
            <a:r>
              <a:rPr lang="en-GB" dirty="0"/>
              <a:t>/2001/03/15/technology/welcome-to-the-world-wide-web-passport-</a:t>
            </a:r>
            <a:r>
              <a:rPr lang="en-GB" dirty="0" err="1"/>
              <a:t>please.html</a:t>
            </a:r>
            <a:r>
              <a:rPr lang="en-GB" dirty="0"/>
              <a:t>#:~:text=%22The%20Internet%20was%20designed%20without%20any%20contemplation,to%20geography.%22%20The%20only%20passports%20on%20the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Montserrat Light"/>
                <a:ea typeface="Montserrat Light"/>
                <a:cs typeface="Montserrat Light"/>
                <a:sym typeface="Montserrat Light"/>
              </a:rPr>
              <a:t>8</a:t>
            </a:fld>
            <a:endParaRPr lang="en-US" sz="1200" b="0" i="0" u="none" strike="noStrike" cap="none">
              <a:solidFill>
                <a:schemeClr val="dk1"/>
              </a:solidFill>
              <a:latin typeface="Montserrat Light"/>
              <a:ea typeface="Montserrat Light"/>
              <a:cs typeface="Montserrat Light"/>
              <a:sym typeface="Montserrat Light"/>
            </a:endParaRPr>
          </a:p>
        </p:txBody>
      </p:sp>
    </p:spTree>
    <p:extLst>
      <p:ext uri="{BB962C8B-B14F-4D97-AF65-F5344CB8AC3E}">
        <p14:creationId xmlns:p14="http://schemas.microsoft.com/office/powerpoint/2010/main" val="3573129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Montserrat Light"/>
                <a:ea typeface="Montserrat Light"/>
                <a:cs typeface="Montserrat Light"/>
                <a:sym typeface="Montserrat Light"/>
              </a:rPr>
              <a:t>9</a:t>
            </a:fld>
            <a:endParaRPr lang="en-US" sz="1200" b="0" i="0" u="none" strike="noStrike" cap="none">
              <a:solidFill>
                <a:schemeClr val="dk1"/>
              </a:solidFill>
              <a:latin typeface="Montserrat Light"/>
              <a:ea typeface="Montserrat Light"/>
              <a:cs typeface="Montserrat Light"/>
              <a:sym typeface="Montserrat Light"/>
            </a:endParaRPr>
          </a:p>
        </p:txBody>
      </p:sp>
    </p:spTree>
    <p:extLst>
      <p:ext uri="{BB962C8B-B14F-4D97-AF65-F5344CB8AC3E}">
        <p14:creationId xmlns:p14="http://schemas.microsoft.com/office/powerpoint/2010/main" val="4064766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ster">
  <p:cSld name="Master">
    <p:spTree>
      <p:nvGrpSpPr>
        <p:cNvPr id="1" name="Shape 15"/>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335"/>
          <a:stretch/>
        </p:blipFill>
        <p:spPr>
          <a:xfrm>
            <a:off x="21568753" y="12142732"/>
            <a:ext cx="2197484" cy="1022872"/>
          </a:xfrm>
          <a:prstGeom prst="rect">
            <a:avLst/>
          </a:prstGeom>
        </p:spPr>
      </p:pic>
      <p:sp>
        <p:nvSpPr>
          <p:cNvPr id="16" name="Title Placeholder 1">
            <a:extLst>
              <a:ext uri="{FF2B5EF4-FFF2-40B4-BE49-F238E27FC236}">
                <a16:creationId xmlns:a16="http://schemas.microsoft.com/office/drawing/2014/main" id="{400FA2B3-1505-3A41-A87D-80572BB3C143}"/>
              </a:ext>
            </a:extLst>
          </p:cNvPr>
          <p:cNvSpPr>
            <a:spLocks noGrp="1"/>
          </p:cNvSpPr>
          <p:nvPr>
            <p:ph type="title"/>
          </p:nvPr>
        </p:nvSpPr>
        <p:spPr>
          <a:xfrm>
            <a:off x="1997271" y="1573268"/>
            <a:ext cx="19784292" cy="1225016"/>
          </a:xfrm>
          <a:prstGeom prst="rect">
            <a:avLst/>
          </a:prstGeom>
        </p:spPr>
        <p:txBody>
          <a:bodyPr vert="horz" lIns="91440" tIns="45720" rIns="91440" bIns="45720" rtlCol="0" anchor="ctr">
            <a:noAutofit/>
          </a:bodyPr>
          <a:lstStyle>
            <a:lvl1pPr>
              <a:defRPr sz="5599"/>
            </a:lvl1pPr>
          </a:lstStyle>
          <a:p>
            <a:r>
              <a:rPr lang="en-GB"/>
              <a:t>Click to edit Master title style</a:t>
            </a:r>
            <a:endParaRPr lang="en-GB" dirty="0"/>
          </a:p>
        </p:txBody>
      </p:sp>
      <p:sp>
        <p:nvSpPr>
          <p:cNvPr id="4" name="Content Placeholder 3">
            <a:extLst>
              <a:ext uri="{FF2B5EF4-FFF2-40B4-BE49-F238E27FC236}">
                <a16:creationId xmlns:a16="http://schemas.microsoft.com/office/drawing/2014/main" id="{EC916E53-B331-D746-836D-0D6BAC2D7CF0}"/>
              </a:ext>
            </a:extLst>
          </p:cNvPr>
          <p:cNvSpPr>
            <a:spLocks noGrp="1"/>
          </p:cNvSpPr>
          <p:nvPr>
            <p:ph sz="quarter" idx="10"/>
          </p:nvPr>
        </p:nvSpPr>
        <p:spPr>
          <a:xfrm>
            <a:off x="1997271" y="3135259"/>
            <a:ext cx="19784620" cy="9007474"/>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491522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5630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68948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335"/>
          <a:stretch/>
        </p:blipFill>
        <p:spPr>
          <a:xfrm>
            <a:off x="21568753" y="12142732"/>
            <a:ext cx="2197484" cy="1022872"/>
          </a:xfrm>
          <a:prstGeom prst="rect">
            <a:avLst/>
          </a:prstGeom>
        </p:spPr>
      </p:pic>
      <p:sp>
        <p:nvSpPr>
          <p:cNvPr id="16" name="Title Placeholder 1">
            <a:extLst>
              <a:ext uri="{FF2B5EF4-FFF2-40B4-BE49-F238E27FC236}">
                <a16:creationId xmlns:a16="http://schemas.microsoft.com/office/drawing/2014/main" id="{400FA2B3-1505-3A41-A87D-80572BB3C143}"/>
              </a:ext>
            </a:extLst>
          </p:cNvPr>
          <p:cNvSpPr>
            <a:spLocks noGrp="1"/>
          </p:cNvSpPr>
          <p:nvPr>
            <p:ph type="title"/>
          </p:nvPr>
        </p:nvSpPr>
        <p:spPr>
          <a:xfrm>
            <a:off x="1997271" y="1573268"/>
            <a:ext cx="19784292" cy="1225016"/>
          </a:xfrm>
          <a:prstGeom prst="rect">
            <a:avLst/>
          </a:prstGeom>
        </p:spPr>
        <p:txBody>
          <a:bodyPr vert="horz" lIns="91440" tIns="45720" rIns="91440" bIns="45720" rtlCol="0" anchor="ctr">
            <a:noAutofit/>
          </a:bodyPr>
          <a:lstStyle>
            <a:lvl1pPr>
              <a:defRPr sz="5599"/>
            </a:lvl1pPr>
          </a:lstStyle>
          <a:p>
            <a:r>
              <a:rPr lang="en-GB"/>
              <a:t>Click to edit Master title style</a:t>
            </a:r>
            <a:endParaRPr lang="en-GB" dirty="0"/>
          </a:p>
        </p:txBody>
      </p:sp>
      <p:sp>
        <p:nvSpPr>
          <p:cNvPr id="4" name="Content Placeholder 3">
            <a:extLst>
              <a:ext uri="{FF2B5EF4-FFF2-40B4-BE49-F238E27FC236}">
                <a16:creationId xmlns:a16="http://schemas.microsoft.com/office/drawing/2014/main" id="{EC916E53-B331-D746-836D-0D6BAC2D7CF0}"/>
              </a:ext>
            </a:extLst>
          </p:cNvPr>
          <p:cNvSpPr>
            <a:spLocks noGrp="1"/>
          </p:cNvSpPr>
          <p:nvPr>
            <p:ph sz="quarter" idx="10"/>
          </p:nvPr>
        </p:nvSpPr>
        <p:spPr>
          <a:xfrm>
            <a:off x="1997271" y="3135259"/>
            <a:ext cx="19784620" cy="9007474"/>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68918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335"/>
          <a:stretch/>
        </p:blipFill>
        <p:spPr>
          <a:xfrm>
            <a:off x="21568753" y="12142732"/>
            <a:ext cx="2197484" cy="1022872"/>
          </a:xfrm>
          <a:prstGeom prst="rect">
            <a:avLst/>
          </a:prstGeom>
        </p:spPr>
      </p:pic>
      <p:sp>
        <p:nvSpPr>
          <p:cNvPr id="16" name="Title Placeholder 1">
            <a:extLst>
              <a:ext uri="{FF2B5EF4-FFF2-40B4-BE49-F238E27FC236}">
                <a16:creationId xmlns:a16="http://schemas.microsoft.com/office/drawing/2014/main" id="{400FA2B3-1505-3A41-A87D-80572BB3C143}"/>
              </a:ext>
            </a:extLst>
          </p:cNvPr>
          <p:cNvSpPr>
            <a:spLocks noGrp="1"/>
          </p:cNvSpPr>
          <p:nvPr>
            <p:ph type="title"/>
          </p:nvPr>
        </p:nvSpPr>
        <p:spPr>
          <a:xfrm>
            <a:off x="1997271" y="1573268"/>
            <a:ext cx="19784292" cy="1225016"/>
          </a:xfrm>
          <a:prstGeom prst="rect">
            <a:avLst/>
          </a:prstGeom>
        </p:spPr>
        <p:txBody>
          <a:bodyPr vert="horz" lIns="91440" tIns="45720" rIns="91440" bIns="45720" rtlCol="0" anchor="ctr">
            <a:noAutofit/>
          </a:bodyPr>
          <a:lstStyle>
            <a:lvl1pPr>
              <a:defRPr sz="5599"/>
            </a:lvl1pPr>
          </a:lstStyle>
          <a:p>
            <a:r>
              <a:rPr lang="en-GB"/>
              <a:t>Click to edit Master title style</a:t>
            </a:r>
            <a:endParaRPr lang="en-GB" dirty="0"/>
          </a:p>
        </p:txBody>
      </p:sp>
      <p:sp>
        <p:nvSpPr>
          <p:cNvPr id="4" name="Content Placeholder 3">
            <a:extLst>
              <a:ext uri="{FF2B5EF4-FFF2-40B4-BE49-F238E27FC236}">
                <a16:creationId xmlns:a16="http://schemas.microsoft.com/office/drawing/2014/main" id="{EC916E53-B331-D746-836D-0D6BAC2D7CF0}"/>
              </a:ext>
            </a:extLst>
          </p:cNvPr>
          <p:cNvSpPr>
            <a:spLocks noGrp="1"/>
          </p:cNvSpPr>
          <p:nvPr>
            <p:ph sz="quarter" idx="10"/>
          </p:nvPr>
        </p:nvSpPr>
        <p:spPr>
          <a:xfrm>
            <a:off x="1997271" y="3135259"/>
            <a:ext cx="19784620" cy="9007474"/>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140137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335"/>
          <a:stretch/>
        </p:blipFill>
        <p:spPr>
          <a:xfrm>
            <a:off x="21568753" y="12142732"/>
            <a:ext cx="2197484" cy="1022872"/>
          </a:xfrm>
          <a:prstGeom prst="rect">
            <a:avLst/>
          </a:prstGeom>
        </p:spPr>
      </p:pic>
      <p:sp>
        <p:nvSpPr>
          <p:cNvPr id="16" name="Title Placeholder 1">
            <a:extLst>
              <a:ext uri="{FF2B5EF4-FFF2-40B4-BE49-F238E27FC236}">
                <a16:creationId xmlns:a16="http://schemas.microsoft.com/office/drawing/2014/main" id="{439A0EAE-9DC7-E64C-B528-7FE2DD3BEA30}"/>
              </a:ext>
            </a:extLst>
          </p:cNvPr>
          <p:cNvSpPr>
            <a:spLocks noGrp="1"/>
          </p:cNvSpPr>
          <p:nvPr>
            <p:ph type="title"/>
          </p:nvPr>
        </p:nvSpPr>
        <p:spPr>
          <a:xfrm>
            <a:off x="1997271" y="1573269"/>
            <a:ext cx="19784292" cy="1291118"/>
          </a:xfrm>
          <a:prstGeom prst="rect">
            <a:avLst/>
          </a:prstGeom>
        </p:spPr>
        <p:txBody>
          <a:bodyPr vert="horz" lIns="91440" tIns="45720" rIns="91440" bIns="45720" rtlCol="0" anchor="ctr">
            <a:normAutofit/>
          </a:bodyPr>
          <a:lstStyle>
            <a:lvl1pPr>
              <a:defRPr>
                <a:solidFill>
                  <a:schemeClr val="accent2">
                    <a:lumMod val="90000"/>
                    <a:lumOff val="10000"/>
                  </a:schemeClr>
                </a:solidFill>
              </a:defRPr>
            </a:lvl1pPr>
          </a:lstStyle>
          <a:p>
            <a:r>
              <a:rPr lang="en-GB"/>
              <a:t>Click to edit Master title style</a:t>
            </a:r>
            <a:endParaRPr lang="en-GB" dirty="0"/>
          </a:p>
        </p:txBody>
      </p:sp>
      <p:sp>
        <p:nvSpPr>
          <p:cNvPr id="17" name="Content Placeholder 3">
            <a:extLst>
              <a:ext uri="{FF2B5EF4-FFF2-40B4-BE49-F238E27FC236}">
                <a16:creationId xmlns:a16="http://schemas.microsoft.com/office/drawing/2014/main" id="{0444729D-076A-B34E-817B-AAAD4F608C6D}"/>
              </a:ext>
            </a:extLst>
          </p:cNvPr>
          <p:cNvSpPr>
            <a:spLocks noGrp="1"/>
          </p:cNvSpPr>
          <p:nvPr>
            <p:ph sz="quarter" idx="10"/>
          </p:nvPr>
        </p:nvSpPr>
        <p:spPr>
          <a:xfrm>
            <a:off x="1997271" y="3135259"/>
            <a:ext cx="19784620" cy="9007474"/>
          </a:xfrm>
          <a:prstGeom prst="rect">
            <a:avLst/>
          </a:prstGeom>
        </p:spPr>
        <p:txBody>
          <a:bodyPr/>
          <a:lstStyle>
            <a:lvl1pPr>
              <a:defRPr>
                <a:solidFill>
                  <a:schemeClr val="accent2">
                    <a:lumMod val="90000"/>
                    <a:lumOff val="10000"/>
                  </a:schemeClr>
                </a:solidFill>
              </a:defRPr>
            </a:lvl1pPr>
            <a:lvl2pPr>
              <a:defRPr>
                <a:solidFill>
                  <a:schemeClr val="accent2">
                    <a:lumMod val="90000"/>
                    <a:lumOff val="10000"/>
                  </a:schemeClr>
                </a:solidFill>
              </a:defRPr>
            </a:lvl2pPr>
            <a:lvl3pPr>
              <a:defRPr>
                <a:solidFill>
                  <a:schemeClr val="accent2">
                    <a:lumMod val="90000"/>
                    <a:lumOff val="10000"/>
                  </a:schemeClr>
                </a:solidFill>
              </a:defRPr>
            </a:lvl3pPr>
            <a:lvl4pPr>
              <a:defRPr>
                <a:solidFill>
                  <a:schemeClr val="accent2">
                    <a:lumMod val="90000"/>
                    <a:lumOff val="10000"/>
                  </a:schemeClr>
                </a:solidFill>
              </a:defRPr>
            </a:lvl4pPr>
            <a:lvl5pPr>
              <a:defRPr>
                <a:solidFill>
                  <a:schemeClr val="accent2">
                    <a:lumMod val="90000"/>
                    <a:lumOff val="1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0120475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1675964" y="730251"/>
            <a:ext cx="21025723" cy="2651126"/>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8798"/>
              <a:buFont typeface="Calibri"/>
              <a:buNone/>
              <a:defRPr sz="8798"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1675964" y="3651250"/>
            <a:ext cx="21025723" cy="8702676"/>
          </a:xfrm>
          <a:prstGeom prst="rect">
            <a:avLst/>
          </a:prstGeom>
          <a:noFill/>
          <a:ln>
            <a:noFill/>
          </a:ln>
        </p:spPr>
        <p:txBody>
          <a:bodyPr spcFirstLastPara="1" wrap="square" lIns="91425" tIns="45700" rIns="91425" bIns="45700" anchor="t" anchorCtr="0">
            <a:noAutofit/>
          </a:bodyPr>
          <a:lstStyle>
            <a:lvl1pPr marL="457200" marR="0" lvl="0" indent="-584136" algn="l" rtl="0">
              <a:lnSpc>
                <a:spcPct val="90000"/>
              </a:lnSpc>
              <a:spcBef>
                <a:spcPts val="2000"/>
              </a:spcBef>
              <a:spcAft>
                <a:spcPts val="0"/>
              </a:spcAft>
              <a:buClr>
                <a:schemeClr val="dk1"/>
              </a:buClr>
              <a:buSzPts val="5599"/>
              <a:buFont typeface="Arial"/>
              <a:buChar char="•"/>
              <a:defRPr sz="5599" b="0" i="0" u="none" strike="noStrike" cap="none">
                <a:solidFill>
                  <a:schemeClr val="dk1"/>
                </a:solidFill>
                <a:latin typeface="Calibri"/>
                <a:ea typeface="Calibri"/>
                <a:cs typeface="Calibri"/>
                <a:sym typeface="Calibri"/>
              </a:defRPr>
            </a:lvl1pPr>
            <a:lvl2pPr marL="914400" marR="0" lvl="1" indent="-533336" algn="l" rtl="0">
              <a:lnSpc>
                <a:spcPct val="90000"/>
              </a:lnSpc>
              <a:spcBef>
                <a:spcPts val="1000"/>
              </a:spcBef>
              <a:spcAft>
                <a:spcPts val="0"/>
              </a:spcAft>
              <a:buClr>
                <a:schemeClr val="dk1"/>
              </a:buClr>
              <a:buSzPts val="4799"/>
              <a:buFont typeface="Arial"/>
              <a:buChar char="•"/>
              <a:defRPr sz="4799" b="0" i="0" u="none" strike="noStrike" cap="none">
                <a:solidFill>
                  <a:schemeClr val="dk1"/>
                </a:solidFill>
                <a:latin typeface="Calibri"/>
                <a:ea typeface="Calibri"/>
                <a:cs typeface="Calibri"/>
                <a:sym typeface="Calibri"/>
              </a:defRPr>
            </a:lvl2pPr>
            <a:lvl3pPr marL="1371600" marR="0" lvl="2" indent="-482536" algn="l" rtl="0">
              <a:lnSpc>
                <a:spcPct val="90000"/>
              </a:lnSpc>
              <a:spcBef>
                <a:spcPts val="1000"/>
              </a:spcBef>
              <a:spcAft>
                <a:spcPts val="0"/>
              </a:spcAft>
              <a:buClr>
                <a:schemeClr val="dk1"/>
              </a:buClr>
              <a:buSzPts val="3999"/>
              <a:buFont typeface="Arial"/>
              <a:buChar char="•"/>
              <a:defRPr sz="3999" b="0" i="0" u="none" strike="noStrike" cap="none">
                <a:solidFill>
                  <a:schemeClr val="dk1"/>
                </a:solidFill>
                <a:latin typeface="Calibri"/>
                <a:ea typeface="Calibri"/>
                <a:cs typeface="Calibri"/>
                <a:sym typeface="Calibri"/>
              </a:defRPr>
            </a:lvl3pPr>
            <a:lvl4pPr marL="1828800" marR="0" lvl="3" indent="-457136" algn="l" rtl="0">
              <a:lnSpc>
                <a:spcPct val="90000"/>
              </a:lnSpc>
              <a:spcBef>
                <a:spcPts val="1000"/>
              </a:spcBef>
              <a:spcAft>
                <a:spcPts val="0"/>
              </a:spcAft>
              <a:buClr>
                <a:schemeClr val="dk1"/>
              </a:buClr>
              <a:buSzPts val="3599"/>
              <a:buFont typeface="Arial"/>
              <a:buChar char="•"/>
              <a:defRPr sz="3599" b="0" i="0" u="none" strike="noStrike" cap="none">
                <a:solidFill>
                  <a:schemeClr val="dk1"/>
                </a:solidFill>
                <a:latin typeface="Calibri"/>
                <a:ea typeface="Calibri"/>
                <a:cs typeface="Calibri"/>
                <a:sym typeface="Calibri"/>
              </a:defRPr>
            </a:lvl4pPr>
            <a:lvl5pPr marL="2286000" marR="0" lvl="4" indent="-457136" algn="l" rtl="0">
              <a:lnSpc>
                <a:spcPct val="90000"/>
              </a:lnSpc>
              <a:spcBef>
                <a:spcPts val="1000"/>
              </a:spcBef>
              <a:spcAft>
                <a:spcPts val="0"/>
              </a:spcAft>
              <a:buClr>
                <a:schemeClr val="dk1"/>
              </a:buClr>
              <a:buSzPts val="3599"/>
              <a:buFont typeface="Arial"/>
              <a:buChar char="•"/>
              <a:defRPr sz="3599" b="0" i="0" u="none" strike="noStrike" cap="none">
                <a:solidFill>
                  <a:schemeClr val="dk1"/>
                </a:solidFill>
                <a:latin typeface="Calibri"/>
                <a:ea typeface="Calibri"/>
                <a:cs typeface="Calibri"/>
                <a:sym typeface="Calibri"/>
              </a:defRPr>
            </a:lvl5pPr>
            <a:lvl6pPr marL="2743200" marR="0" lvl="5" indent="-457136" algn="l" rtl="0">
              <a:lnSpc>
                <a:spcPct val="90000"/>
              </a:lnSpc>
              <a:spcBef>
                <a:spcPts val="1000"/>
              </a:spcBef>
              <a:spcAft>
                <a:spcPts val="0"/>
              </a:spcAft>
              <a:buClr>
                <a:schemeClr val="dk1"/>
              </a:buClr>
              <a:buSzPts val="3599"/>
              <a:buFont typeface="Arial"/>
              <a:buChar char="•"/>
              <a:defRPr sz="3599" b="0" i="0" u="none" strike="noStrike" cap="none">
                <a:solidFill>
                  <a:schemeClr val="dk1"/>
                </a:solidFill>
                <a:latin typeface="Calibri"/>
                <a:ea typeface="Calibri"/>
                <a:cs typeface="Calibri"/>
                <a:sym typeface="Calibri"/>
              </a:defRPr>
            </a:lvl6pPr>
            <a:lvl7pPr marL="3200400" marR="0" lvl="6" indent="-457136" algn="l" rtl="0">
              <a:lnSpc>
                <a:spcPct val="90000"/>
              </a:lnSpc>
              <a:spcBef>
                <a:spcPts val="1000"/>
              </a:spcBef>
              <a:spcAft>
                <a:spcPts val="0"/>
              </a:spcAft>
              <a:buClr>
                <a:schemeClr val="dk1"/>
              </a:buClr>
              <a:buSzPts val="3599"/>
              <a:buFont typeface="Arial"/>
              <a:buChar char="•"/>
              <a:defRPr sz="3599" b="0" i="0" u="none" strike="noStrike" cap="none">
                <a:solidFill>
                  <a:schemeClr val="dk1"/>
                </a:solidFill>
                <a:latin typeface="Calibri"/>
                <a:ea typeface="Calibri"/>
                <a:cs typeface="Calibri"/>
                <a:sym typeface="Calibri"/>
              </a:defRPr>
            </a:lvl7pPr>
            <a:lvl8pPr marL="3657600" marR="0" lvl="7" indent="-457136" algn="l" rtl="0">
              <a:lnSpc>
                <a:spcPct val="90000"/>
              </a:lnSpc>
              <a:spcBef>
                <a:spcPts val="1000"/>
              </a:spcBef>
              <a:spcAft>
                <a:spcPts val="0"/>
              </a:spcAft>
              <a:buClr>
                <a:schemeClr val="dk1"/>
              </a:buClr>
              <a:buSzPts val="3599"/>
              <a:buFont typeface="Arial"/>
              <a:buChar char="•"/>
              <a:defRPr sz="3599" b="0" i="0" u="none" strike="noStrike" cap="none">
                <a:solidFill>
                  <a:schemeClr val="dk1"/>
                </a:solidFill>
                <a:latin typeface="Calibri"/>
                <a:ea typeface="Calibri"/>
                <a:cs typeface="Calibri"/>
                <a:sym typeface="Calibri"/>
              </a:defRPr>
            </a:lvl8pPr>
            <a:lvl9pPr marL="4114800" marR="0" lvl="8" indent="-457136" algn="l" rtl="0">
              <a:lnSpc>
                <a:spcPct val="90000"/>
              </a:lnSpc>
              <a:spcBef>
                <a:spcPts val="1000"/>
              </a:spcBef>
              <a:spcAft>
                <a:spcPts val="0"/>
              </a:spcAft>
              <a:buClr>
                <a:schemeClr val="dk1"/>
              </a:buClr>
              <a:buSzPts val="3599"/>
              <a:buFont typeface="Arial"/>
              <a:buChar char="•"/>
              <a:defRPr sz="3599"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1675964" y="12712701"/>
            <a:ext cx="5484971" cy="73025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2399" b="0" i="0" u="none" strike="noStrike" cap="none">
                <a:solidFill>
                  <a:srgbClr val="9C9C9C"/>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8075097" y="12712701"/>
            <a:ext cx="8227457" cy="73025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2399" b="0" i="0" u="none" strike="noStrike" cap="none">
                <a:solidFill>
                  <a:srgbClr val="9C9C9C"/>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17216716" y="12712701"/>
            <a:ext cx="5484971" cy="73025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2399"/>
              <a:buFont typeface="Arial"/>
              <a:buNone/>
              <a:defRPr sz="2399" b="0" i="0" u="none" strike="noStrike" cap="none">
                <a:solidFill>
                  <a:srgbClr val="9C9C9C"/>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2399"/>
              <a:buFont typeface="Arial"/>
              <a:buNone/>
              <a:defRPr sz="2399" b="0" i="0" u="none" strike="noStrike" cap="none">
                <a:solidFill>
                  <a:srgbClr val="9C9C9C"/>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2399"/>
              <a:buFont typeface="Arial"/>
              <a:buNone/>
              <a:defRPr sz="2399" b="0" i="0" u="none" strike="noStrike" cap="none">
                <a:solidFill>
                  <a:srgbClr val="9C9C9C"/>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2399"/>
              <a:buFont typeface="Arial"/>
              <a:buNone/>
              <a:defRPr sz="2399" b="0" i="0" u="none" strike="noStrike" cap="none">
                <a:solidFill>
                  <a:srgbClr val="9C9C9C"/>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2399"/>
              <a:buFont typeface="Arial"/>
              <a:buNone/>
              <a:defRPr sz="2399" b="0" i="0" u="none" strike="noStrike" cap="none">
                <a:solidFill>
                  <a:srgbClr val="9C9C9C"/>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2399"/>
              <a:buFont typeface="Arial"/>
              <a:buNone/>
              <a:defRPr sz="2399" b="0" i="0" u="none" strike="noStrike" cap="none">
                <a:solidFill>
                  <a:srgbClr val="9C9C9C"/>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2399"/>
              <a:buFont typeface="Arial"/>
              <a:buNone/>
              <a:defRPr sz="2399" b="0" i="0" u="none" strike="noStrike" cap="none">
                <a:solidFill>
                  <a:srgbClr val="9C9C9C"/>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2399"/>
              <a:buFont typeface="Arial"/>
              <a:buNone/>
              <a:defRPr sz="2399" b="0" i="0" u="none" strike="noStrike" cap="none">
                <a:solidFill>
                  <a:srgbClr val="9C9C9C"/>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2399"/>
              <a:buFont typeface="Arial"/>
              <a:buNone/>
              <a:defRPr sz="2399" b="0" i="0" u="none" strike="noStrike" cap="none">
                <a:solidFill>
                  <a:srgbClr val="9C9C9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7"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5964" y="730251"/>
            <a:ext cx="21025723" cy="2651126"/>
          </a:xfrm>
          <a:prstGeom prst="rect">
            <a:avLst/>
          </a:prstGeom>
        </p:spPr>
        <p:txBody>
          <a:bodyPr vert="horz" lIns="91440" tIns="45720" rIns="91440" bIns="45720" rtlCol="0" anchor="ctr">
            <a:normAutofit/>
          </a:bodyPr>
          <a:lstStyle/>
          <a:p>
            <a:r>
              <a:rPr lang="es-ES"/>
              <a:t>Clic para editar título</a:t>
            </a:r>
            <a:endParaRPr lang="en-US" dirty="0"/>
          </a:p>
        </p:txBody>
      </p:sp>
      <p:sp>
        <p:nvSpPr>
          <p:cNvPr id="3" name="Text Placeholder 2"/>
          <p:cNvSpPr>
            <a:spLocks noGrp="1"/>
          </p:cNvSpPr>
          <p:nvPr>
            <p:ph type="body" idx="1"/>
          </p:nvPr>
        </p:nvSpPr>
        <p:spPr>
          <a:xfrm>
            <a:off x="1675964" y="3651250"/>
            <a:ext cx="21025723" cy="8702676"/>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675964" y="12712701"/>
            <a:ext cx="5484971" cy="730250"/>
          </a:xfrm>
          <a:prstGeom prst="rect">
            <a:avLst/>
          </a:prstGeom>
        </p:spPr>
        <p:txBody>
          <a:bodyPr vert="horz" lIns="91440" tIns="45720" rIns="91440" bIns="45720" rtlCol="0" anchor="ctr"/>
          <a:lstStyle>
            <a:lvl1pPr algn="l">
              <a:defRPr sz="2399">
                <a:solidFill>
                  <a:schemeClr val="tx1">
                    <a:tint val="75000"/>
                  </a:schemeClr>
                </a:solidFill>
              </a:defRPr>
            </a:lvl1pPr>
          </a:lstStyle>
          <a:p>
            <a:fld id="{C764DE79-268F-4C1A-8933-263129D2AF90}" type="datetimeFigureOut">
              <a:rPr lang="en-US" dirty="0"/>
              <a:t>4/9/25</a:t>
            </a:fld>
            <a:endParaRPr lang="en-US" dirty="0"/>
          </a:p>
        </p:txBody>
      </p:sp>
      <p:sp>
        <p:nvSpPr>
          <p:cNvPr id="5" name="Footer Placeholder 4"/>
          <p:cNvSpPr>
            <a:spLocks noGrp="1"/>
          </p:cNvSpPr>
          <p:nvPr>
            <p:ph type="ftr" sz="quarter" idx="3"/>
          </p:nvPr>
        </p:nvSpPr>
        <p:spPr>
          <a:xfrm>
            <a:off x="8075097" y="12712701"/>
            <a:ext cx="8227457" cy="730250"/>
          </a:xfrm>
          <a:prstGeom prst="rect">
            <a:avLst/>
          </a:prstGeom>
        </p:spPr>
        <p:txBody>
          <a:bodyPr vert="horz" lIns="91440" tIns="45720" rIns="91440" bIns="45720" rtlCol="0" anchor="ctr"/>
          <a:lstStyle>
            <a:lvl1pPr algn="ctr">
              <a:defRPr sz="2399">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7216715" y="12712701"/>
            <a:ext cx="5484971" cy="730250"/>
          </a:xfrm>
          <a:prstGeom prst="rect">
            <a:avLst/>
          </a:prstGeom>
        </p:spPr>
        <p:txBody>
          <a:bodyPr vert="horz" lIns="91440" tIns="45720" rIns="91440" bIns="45720" rtlCol="0" anchor="ctr"/>
          <a:lstStyle>
            <a:lvl1pPr algn="r">
              <a:defRPr sz="2399">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865023446"/>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6" r:id="rId3"/>
  </p:sldLayoutIdLst>
  <p:hf hdr="0" ftr="0" dt="0"/>
  <p:txStyles>
    <p:titleStyle>
      <a:lvl1pPr algn="l" defTabSz="1828343" rtl="0" eaLnBrk="1" latinLnBrk="0" hangingPunct="1">
        <a:lnSpc>
          <a:spcPct val="90000"/>
        </a:lnSpc>
        <a:spcBef>
          <a:spcPct val="0"/>
        </a:spcBef>
        <a:buNone/>
        <a:defRPr sz="8798" kern="1200">
          <a:solidFill>
            <a:schemeClr val="tx1"/>
          </a:solidFill>
          <a:latin typeface="+mj-lt"/>
          <a:ea typeface="+mj-ea"/>
          <a:cs typeface="+mj-cs"/>
        </a:defRPr>
      </a:lvl1pPr>
    </p:titleStyle>
    <p:body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p:bodyStyle>
    <p:otherStyle>
      <a:defPPr>
        <a:defRPr lang="en-US"/>
      </a:defPPr>
      <a:lvl1pPr marL="0" algn="l" defTabSz="1828343" rtl="0" eaLnBrk="1" latinLnBrk="0" hangingPunct="1">
        <a:defRPr sz="3599" kern="1200">
          <a:solidFill>
            <a:schemeClr val="tx1"/>
          </a:solidFill>
          <a:latin typeface="+mn-lt"/>
          <a:ea typeface="+mn-ea"/>
          <a:cs typeface="+mn-cs"/>
        </a:defRPr>
      </a:lvl1pPr>
      <a:lvl2pPr marL="914171" algn="l" defTabSz="1828343" rtl="0" eaLnBrk="1" latinLnBrk="0" hangingPunct="1">
        <a:defRPr sz="3599" kern="1200">
          <a:solidFill>
            <a:schemeClr val="tx1"/>
          </a:solidFill>
          <a:latin typeface="+mn-lt"/>
          <a:ea typeface="+mn-ea"/>
          <a:cs typeface="+mn-cs"/>
        </a:defRPr>
      </a:lvl2pPr>
      <a:lvl3pPr marL="1828343" algn="l" defTabSz="1828343" rtl="0" eaLnBrk="1" latinLnBrk="0" hangingPunct="1">
        <a:defRPr sz="3599" kern="1200">
          <a:solidFill>
            <a:schemeClr val="tx1"/>
          </a:solidFill>
          <a:latin typeface="+mn-lt"/>
          <a:ea typeface="+mn-ea"/>
          <a:cs typeface="+mn-cs"/>
        </a:defRPr>
      </a:lvl3pPr>
      <a:lvl4pPr marL="2742514" algn="l" defTabSz="1828343" rtl="0" eaLnBrk="1" latinLnBrk="0" hangingPunct="1">
        <a:defRPr sz="3599" kern="1200">
          <a:solidFill>
            <a:schemeClr val="tx1"/>
          </a:solidFill>
          <a:latin typeface="+mn-lt"/>
          <a:ea typeface="+mn-ea"/>
          <a:cs typeface="+mn-cs"/>
        </a:defRPr>
      </a:lvl4pPr>
      <a:lvl5pPr marL="3656686" algn="l" defTabSz="1828343" rtl="0" eaLnBrk="1" latinLnBrk="0" hangingPunct="1">
        <a:defRPr sz="3599" kern="1200">
          <a:solidFill>
            <a:schemeClr val="tx1"/>
          </a:solidFill>
          <a:latin typeface="+mn-lt"/>
          <a:ea typeface="+mn-ea"/>
          <a:cs typeface="+mn-cs"/>
        </a:defRPr>
      </a:lvl5pPr>
      <a:lvl6pPr marL="4570857" algn="l" defTabSz="1828343" rtl="0" eaLnBrk="1" latinLnBrk="0" hangingPunct="1">
        <a:defRPr sz="3599" kern="1200">
          <a:solidFill>
            <a:schemeClr val="tx1"/>
          </a:solidFill>
          <a:latin typeface="+mn-lt"/>
          <a:ea typeface="+mn-ea"/>
          <a:cs typeface="+mn-cs"/>
        </a:defRPr>
      </a:lvl6pPr>
      <a:lvl7pPr marL="5485028" algn="l" defTabSz="1828343" rtl="0" eaLnBrk="1" latinLnBrk="0" hangingPunct="1">
        <a:defRPr sz="3599" kern="1200">
          <a:solidFill>
            <a:schemeClr val="tx1"/>
          </a:solidFill>
          <a:latin typeface="+mn-lt"/>
          <a:ea typeface="+mn-ea"/>
          <a:cs typeface="+mn-cs"/>
        </a:defRPr>
      </a:lvl7pPr>
      <a:lvl8pPr marL="6399200" algn="l" defTabSz="1828343" rtl="0" eaLnBrk="1" latinLnBrk="0" hangingPunct="1">
        <a:defRPr sz="3599" kern="1200">
          <a:solidFill>
            <a:schemeClr val="tx1"/>
          </a:solidFill>
          <a:latin typeface="+mn-lt"/>
          <a:ea typeface="+mn-ea"/>
          <a:cs typeface="+mn-cs"/>
        </a:defRPr>
      </a:lvl8pPr>
      <a:lvl9pPr marL="7313371" algn="l" defTabSz="1828343" rtl="0" eaLnBrk="1" latinLnBrk="0" hangingPunct="1">
        <a:defRPr sz="35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97271" y="1397595"/>
            <a:ext cx="19841042" cy="1499702"/>
          </a:xfrm>
          <a:prstGeom prst="rect">
            <a:avLst/>
          </a:prstGeom>
        </p:spPr>
        <p:txBody>
          <a:bodyPr vert="horz" lIns="91440" tIns="45720" rIns="91440" bIns="45720" rtlCol="0" anchor="ctr">
            <a:noAutofit/>
          </a:bodyPr>
          <a:lstStyle/>
          <a:p>
            <a:r>
              <a:rPr lang="en-GB"/>
              <a:t>Click to edit Master title style</a:t>
            </a:r>
            <a:endParaRPr lang="en-GB" dirty="0"/>
          </a:p>
        </p:txBody>
      </p:sp>
      <p:sp>
        <p:nvSpPr>
          <p:cNvPr id="3" name="Text Placeholder 2"/>
          <p:cNvSpPr>
            <a:spLocks noGrp="1"/>
          </p:cNvSpPr>
          <p:nvPr>
            <p:ph type="body" idx="1"/>
          </p:nvPr>
        </p:nvSpPr>
        <p:spPr>
          <a:xfrm>
            <a:off x="1997269" y="3132782"/>
            <a:ext cx="19841042" cy="870267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Rectangle 6">
            <a:extLst>
              <a:ext uri="{FF2B5EF4-FFF2-40B4-BE49-F238E27FC236}">
                <a16:creationId xmlns:a16="http://schemas.microsoft.com/office/drawing/2014/main" id="{A0886023-3160-F54D-ABE2-A8AFA16E520E}"/>
              </a:ext>
            </a:extLst>
          </p:cNvPr>
          <p:cNvSpPr/>
          <p:nvPr userDrawn="1"/>
        </p:nvSpPr>
        <p:spPr>
          <a:xfrm>
            <a:off x="0" y="-76627"/>
            <a:ext cx="24377650" cy="1186906"/>
          </a:xfrm>
          <a:prstGeom prst="rect">
            <a:avLst/>
          </a:prstGeom>
          <a:solidFill>
            <a:srgbClr val="1D28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2799" dirty="0"/>
          </a:p>
        </p:txBody>
      </p:sp>
      <p:sp>
        <p:nvSpPr>
          <p:cNvPr id="8" name="Slide Number Placeholder 5">
            <a:extLst>
              <a:ext uri="{FF2B5EF4-FFF2-40B4-BE49-F238E27FC236}">
                <a16:creationId xmlns:a16="http://schemas.microsoft.com/office/drawing/2014/main" id="{B72B47DB-29AD-084C-8232-6CAF9C67327F}"/>
              </a:ext>
            </a:extLst>
          </p:cNvPr>
          <p:cNvSpPr txBox="1">
            <a:spLocks/>
          </p:cNvSpPr>
          <p:nvPr userDrawn="1"/>
        </p:nvSpPr>
        <p:spPr>
          <a:xfrm>
            <a:off x="20765715" y="210688"/>
            <a:ext cx="1340771" cy="664104"/>
          </a:xfrm>
          <a:prstGeom prst="rect">
            <a:avLst/>
          </a:prstGeom>
        </p:spPr>
        <p:txBody>
          <a:bodyPr vert="horz" lIns="182832" tIns="91416" rIns="182832" bIns="91416"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EB0FA4-9B1C-4D6B-AF0A-97437B69127A}" type="slidenum">
              <a:rPr lang="en-GB" sz="2399" smtClean="0">
                <a:solidFill>
                  <a:schemeClr val="bg1"/>
                </a:solidFill>
              </a:rPr>
              <a:pPr/>
              <a:t>‹#›</a:t>
            </a:fld>
            <a:r>
              <a:rPr lang="en-GB" sz="2399" dirty="0">
                <a:solidFill>
                  <a:schemeClr val="accent1">
                    <a:lumMod val="60000"/>
                    <a:lumOff val="40000"/>
                  </a:schemeClr>
                </a:solidFill>
              </a:rPr>
              <a:t>     </a:t>
            </a:r>
            <a:r>
              <a:rPr lang="en-GB" sz="2399" dirty="0">
                <a:solidFill>
                  <a:schemeClr val="bg1"/>
                </a:solidFill>
              </a:rPr>
              <a:t>|</a:t>
            </a:r>
          </a:p>
        </p:txBody>
      </p:sp>
      <p:sp>
        <p:nvSpPr>
          <p:cNvPr id="9" name="Text Placeholder 6">
            <a:extLst>
              <a:ext uri="{FF2B5EF4-FFF2-40B4-BE49-F238E27FC236}">
                <a16:creationId xmlns:a16="http://schemas.microsoft.com/office/drawing/2014/main" id="{365F78CF-3545-4647-AFFC-4E9114BD5F00}"/>
              </a:ext>
            </a:extLst>
          </p:cNvPr>
          <p:cNvSpPr txBox="1">
            <a:spLocks/>
          </p:cNvSpPr>
          <p:nvPr userDrawn="1"/>
        </p:nvSpPr>
        <p:spPr>
          <a:xfrm>
            <a:off x="22038768" y="279356"/>
            <a:ext cx="2536989" cy="581888"/>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399" b="0" dirty="0">
                <a:solidFill>
                  <a:schemeClr val="bg1"/>
                </a:solidFill>
                <a:latin typeface="+mn-lt"/>
              </a:rPr>
              <a:t>GEANT.ORG</a:t>
            </a:r>
            <a:endParaRPr lang="en-GB" sz="2399" b="0" dirty="0">
              <a:solidFill>
                <a:schemeClr val="bg1"/>
              </a:solidFill>
              <a:latin typeface="+mn-lt"/>
            </a:endParaRPr>
          </a:p>
        </p:txBody>
      </p:sp>
      <p:pic>
        <p:nvPicPr>
          <p:cNvPr id="5" name="Picture 4" descr="A picture containing aircraft&#10;&#10;Description automatically generated">
            <a:extLst>
              <a:ext uri="{FF2B5EF4-FFF2-40B4-BE49-F238E27FC236}">
                <a16:creationId xmlns:a16="http://schemas.microsoft.com/office/drawing/2014/main" id="{A3DBBBB7-9CE4-D342-A765-EF35A5E661D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5719" t="73613" r="52315" b="21211"/>
          <a:stretch/>
        </p:blipFill>
        <p:spPr>
          <a:xfrm flipH="1">
            <a:off x="0" y="-76626"/>
            <a:ext cx="20567606" cy="1186904"/>
          </a:xfrm>
          <a:prstGeom prst="rect">
            <a:avLst/>
          </a:prstGeom>
        </p:spPr>
      </p:pic>
    </p:spTree>
    <p:extLst>
      <p:ext uri="{BB962C8B-B14F-4D97-AF65-F5344CB8AC3E}">
        <p14:creationId xmlns:p14="http://schemas.microsoft.com/office/powerpoint/2010/main" val="2596998510"/>
      </p:ext>
    </p:extLst>
  </p:cSld>
  <p:clrMap bg1="lt1" tx1="dk1" bg2="lt2" tx2="dk2" accent1="accent1" accent2="accent2" accent3="accent3" accent4="accent4" accent5="accent5" accent6="accent6" hlink="hlink" folHlink="folHlink"/>
  <p:sldLayoutIdLst>
    <p:sldLayoutId id="2147483654" r:id="rId1"/>
    <p:sldLayoutId id="2147483655" r:id="rId2"/>
  </p:sldLayoutIdLst>
  <p:hf hdr="0" ftr="0" dt="0"/>
  <p:txStyles>
    <p:titleStyle>
      <a:lvl1pPr algn="l" defTabSz="1828343" rtl="0" eaLnBrk="1" latinLnBrk="0" hangingPunct="1">
        <a:lnSpc>
          <a:spcPct val="90000"/>
        </a:lnSpc>
        <a:spcBef>
          <a:spcPct val="0"/>
        </a:spcBef>
        <a:buNone/>
        <a:defRPr lang="en-GB" sz="5599" b="1" kern="1200" baseline="0" dirty="0">
          <a:solidFill>
            <a:schemeClr val="accent2">
              <a:lumMod val="90000"/>
              <a:lumOff val="10000"/>
            </a:schemeClr>
          </a:solidFill>
          <a:latin typeface="+mn-lt"/>
          <a:ea typeface="+mj-ea"/>
          <a:cs typeface="+mj-cs"/>
        </a:defRPr>
      </a:lvl1pPr>
    </p:titleStyle>
    <p:bodyStyle>
      <a:lvl1pPr marL="457086" indent="-457086" algn="l" defTabSz="1828343" rtl="0" eaLnBrk="1" latinLnBrk="0" hangingPunct="1">
        <a:lnSpc>
          <a:spcPct val="90000"/>
        </a:lnSpc>
        <a:spcBef>
          <a:spcPts val="2000"/>
        </a:spcBef>
        <a:buFont typeface="Arial" panose="020B0604020202020204" pitchFamily="34" charset="0"/>
        <a:buChar char="•"/>
        <a:defRPr sz="4799" kern="1200">
          <a:solidFill>
            <a:schemeClr val="accent2">
              <a:lumMod val="90000"/>
              <a:lumOff val="10000"/>
            </a:schemeClr>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399" kern="1200">
          <a:solidFill>
            <a:schemeClr val="accent2">
              <a:lumMod val="90000"/>
              <a:lumOff val="10000"/>
            </a:schemeClr>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accent2">
              <a:lumMod val="90000"/>
              <a:lumOff val="10000"/>
            </a:schemeClr>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accent2">
              <a:lumMod val="90000"/>
              <a:lumOff val="10000"/>
            </a:schemeClr>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accent2">
              <a:lumMod val="90000"/>
              <a:lumOff val="10000"/>
            </a:schemeClr>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p:bodyStyle>
    <p:otherStyle>
      <a:defPPr>
        <a:defRPr lang="en-US"/>
      </a:defPPr>
      <a:lvl1pPr marL="0" algn="l" defTabSz="1828343" rtl="0" eaLnBrk="1" latinLnBrk="0" hangingPunct="1">
        <a:defRPr sz="3599" kern="1200">
          <a:solidFill>
            <a:schemeClr val="tx1"/>
          </a:solidFill>
          <a:latin typeface="+mn-lt"/>
          <a:ea typeface="+mn-ea"/>
          <a:cs typeface="+mn-cs"/>
        </a:defRPr>
      </a:lvl1pPr>
      <a:lvl2pPr marL="914171" algn="l" defTabSz="1828343" rtl="0" eaLnBrk="1" latinLnBrk="0" hangingPunct="1">
        <a:defRPr sz="3599" kern="1200">
          <a:solidFill>
            <a:schemeClr val="tx1"/>
          </a:solidFill>
          <a:latin typeface="+mn-lt"/>
          <a:ea typeface="+mn-ea"/>
          <a:cs typeface="+mn-cs"/>
        </a:defRPr>
      </a:lvl2pPr>
      <a:lvl3pPr marL="1828343" algn="l" defTabSz="1828343" rtl="0" eaLnBrk="1" latinLnBrk="0" hangingPunct="1">
        <a:defRPr sz="3599" kern="1200">
          <a:solidFill>
            <a:schemeClr val="tx1"/>
          </a:solidFill>
          <a:latin typeface="+mn-lt"/>
          <a:ea typeface="+mn-ea"/>
          <a:cs typeface="+mn-cs"/>
        </a:defRPr>
      </a:lvl3pPr>
      <a:lvl4pPr marL="2742514" algn="l" defTabSz="1828343" rtl="0" eaLnBrk="1" latinLnBrk="0" hangingPunct="1">
        <a:defRPr sz="3599" kern="1200">
          <a:solidFill>
            <a:schemeClr val="tx1"/>
          </a:solidFill>
          <a:latin typeface="+mn-lt"/>
          <a:ea typeface="+mn-ea"/>
          <a:cs typeface="+mn-cs"/>
        </a:defRPr>
      </a:lvl4pPr>
      <a:lvl5pPr marL="3656686" algn="l" defTabSz="1828343" rtl="0" eaLnBrk="1" latinLnBrk="0" hangingPunct="1">
        <a:defRPr sz="3599" kern="1200">
          <a:solidFill>
            <a:schemeClr val="tx1"/>
          </a:solidFill>
          <a:latin typeface="+mn-lt"/>
          <a:ea typeface="+mn-ea"/>
          <a:cs typeface="+mn-cs"/>
        </a:defRPr>
      </a:lvl5pPr>
      <a:lvl6pPr marL="4570857" algn="l" defTabSz="1828343" rtl="0" eaLnBrk="1" latinLnBrk="0" hangingPunct="1">
        <a:defRPr sz="3599" kern="1200">
          <a:solidFill>
            <a:schemeClr val="tx1"/>
          </a:solidFill>
          <a:latin typeface="+mn-lt"/>
          <a:ea typeface="+mn-ea"/>
          <a:cs typeface="+mn-cs"/>
        </a:defRPr>
      </a:lvl6pPr>
      <a:lvl7pPr marL="5485028" algn="l" defTabSz="1828343" rtl="0" eaLnBrk="1" latinLnBrk="0" hangingPunct="1">
        <a:defRPr sz="3599" kern="1200">
          <a:solidFill>
            <a:schemeClr val="tx1"/>
          </a:solidFill>
          <a:latin typeface="+mn-lt"/>
          <a:ea typeface="+mn-ea"/>
          <a:cs typeface="+mn-cs"/>
        </a:defRPr>
      </a:lvl7pPr>
      <a:lvl8pPr marL="6399200" algn="l" defTabSz="1828343" rtl="0" eaLnBrk="1" latinLnBrk="0" hangingPunct="1">
        <a:defRPr sz="3599" kern="1200">
          <a:solidFill>
            <a:schemeClr val="tx1"/>
          </a:solidFill>
          <a:latin typeface="+mn-lt"/>
          <a:ea typeface="+mn-ea"/>
          <a:cs typeface="+mn-cs"/>
        </a:defRPr>
      </a:lvl8pPr>
      <a:lvl9pPr marL="7313371" algn="l" defTabSz="1828343" rtl="0" eaLnBrk="1" latinLnBrk="0" hangingPunct="1">
        <a:defRPr sz="35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40.jpeg"/><Relationship Id="rId5" Type="http://schemas.openxmlformats.org/officeDocument/2006/relationships/image" Target="../media/image39.jp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FB45E650-A7C9-7941-B8C1-9EB62BC38C2F}"/>
              </a:ext>
            </a:extLst>
          </p:cNvPr>
          <p:cNvSpPr/>
          <p:nvPr/>
        </p:nvSpPr>
        <p:spPr>
          <a:xfrm>
            <a:off x="0" y="1786"/>
            <a:ext cx="24377650" cy="13712428"/>
          </a:xfrm>
          <a:prstGeom prst="rect">
            <a:avLst/>
          </a:prstGeom>
          <a:solidFill>
            <a:srgbClr val="303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343">
              <a:buClrTx/>
            </a:pPr>
            <a:endParaRPr lang="en-US" sz="3599" kern="1200">
              <a:solidFill>
                <a:srgbClr val="FFFFFF"/>
              </a:solidFill>
              <a:latin typeface="Calibri" panose="020F0502020204030204"/>
            </a:endParaRPr>
          </a:p>
        </p:txBody>
      </p:sp>
      <p:pic>
        <p:nvPicPr>
          <p:cNvPr id="4" name="Picture 3">
            <a:extLst>
              <a:ext uri="{FF2B5EF4-FFF2-40B4-BE49-F238E27FC236}">
                <a16:creationId xmlns:a16="http://schemas.microsoft.com/office/drawing/2014/main" id="{6C01D1AD-FF15-244B-B225-8E5849DDC674}"/>
              </a:ext>
            </a:extLst>
          </p:cNvPr>
          <p:cNvPicPr>
            <a:picLocks noChangeAspect="1"/>
          </p:cNvPicPr>
          <p:nvPr/>
        </p:nvPicPr>
        <p:blipFill rotWithShape="1">
          <a:blip r:embed="rId3">
            <a:extLst>
              <a:ext uri="{28A0092B-C50C-407E-A947-70E740481C1C}">
                <a14:useLocalDpi xmlns:a14="http://schemas.microsoft.com/office/drawing/2010/main" val="0"/>
              </a:ext>
            </a:extLst>
          </a:blip>
          <a:srcRect l="21422" t="52611" r="43229" b="19183"/>
          <a:stretch/>
        </p:blipFill>
        <p:spPr>
          <a:xfrm>
            <a:off x="0" y="1786"/>
            <a:ext cx="24377650" cy="13712428"/>
          </a:xfrm>
          <a:prstGeom prst="rect">
            <a:avLst/>
          </a:prstGeom>
        </p:spPr>
      </p:pic>
      <p:sp>
        <p:nvSpPr>
          <p:cNvPr id="9" name="Text Placeholder 10"/>
          <p:cNvSpPr txBox="1">
            <a:spLocks/>
          </p:cNvSpPr>
          <p:nvPr/>
        </p:nvSpPr>
        <p:spPr>
          <a:xfrm>
            <a:off x="2510334" y="3239857"/>
            <a:ext cx="12116256" cy="1474514"/>
          </a:xfrm>
          <a:prstGeom prst="rect">
            <a:avLst/>
          </a:prstGeom>
        </p:spPr>
        <p:txBody>
          <a:bodyPr lIns="182832" tIns="91416" rIns="182832" bIns="91416"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828343">
              <a:spcBef>
                <a:spcPts val="2000"/>
              </a:spcBef>
              <a:buClrTx/>
            </a:pPr>
            <a:r>
              <a:rPr lang="en-GB" sz="5999" dirty="0">
                <a:solidFill>
                  <a:srgbClr val="FFFFFF"/>
                </a:solidFill>
                <a:latin typeface="Calibri" panose="020F0502020204030204"/>
              </a:rPr>
              <a:t>Who Owns the Internet?</a:t>
            </a:r>
            <a:endParaRPr lang="en-US" sz="5999" dirty="0">
              <a:solidFill>
                <a:srgbClr val="FFFFFF"/>
              </a:solidFill>
              <a:latin typeface="Calibri" panose="020F0502020204030204"/>
              <a:ea typeface="Calibri"/>
              <a:cs typeface="Calibri"/>
            </a:endParaRPr>
          </a:p>
        </p:txBody>
      </p:sp>
      <p:sp>
        <p:nvSpPr>
          <p:cNvPr id="10" name="Text Placeholder 6"/>
          <p:cNvSpPr txBox="1">
            <a:spLocks/>
          </p:cNvSpPr>
          <p:nvPr/>
        </p:nvSpPr>
        <p:spPr>
          <a:xfrm>
            <a:off x="2510334" y="5215381"/>
            <a:ext cx="13503934" cy="149855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828343">
              <a:spcBef>
                <a:spcPts val="2000"/>
              </a:spcBef>
              <a:buClrTx/>
              <a:defRPr/>
            </a:pPr>
            <a:r>
              <a:rPr lang="en-US" sz="4799" dirty="0">
                <a:solidFill>
                  <a:srgbClr val="FFFFFF"/>
                </a:solidFill>
                <a:latin typeface="Calibri" panose="020F0502020204030204"/>
              </a:rPr>
              <a:t>(and why should we care)</a:t>
            </a:r>
            <a:endParaRPr lang="en-GB" sz="4799" dirty="0">
              <a:solidFill>
                <a:srgbClr val="FFFFFF"/>
              </a:solidFill>
              <a:latin typeface="Calibri" panose="020F0502020204030204"/>
            </a:endParaRPr>
          </a:p>
          <a:p>
            <a:pPr defTabSz="1828343">
              <a:spcBef>
                <a:spcPts val="2000"/>
              </a:spcBef>
              <a:buClrTx/>
            </a:pPr>
            <a:endParaRPr lang="en-GB" sz="4799" dirty="0">
              <a:solidFill>
                <a:srgbClr val="FFFFFF"/>
              </a:solidFill>
              <a:latin typeface="Calibri" panose="020F0502020204030204"/>
            </a:endParaRP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1" b="15504"/>
          <a:stretch/>
        </p:blipFill>
        <p:spPr>
          <a:xfrm>
            <a:off x="2705355" y="1365749"/>
            <a:ext cx="2864154" cy="1379053"/>
          </a:xfrm>
          <a:prstGeom prst="rect">
            <a:avLst/>
          </a:prstGeom>
        </p:spPr>
      </p:pic>
      <p:sp>
        <p:nvSpPr>
          <p:cNvPr id="13" name="Text Placeholder 6"/>
          <p:cNvSpPr txBox="1">
            <a:spLocks/>
          </p:cNvSpPr>
          <p:nvPr/>
        </p:nvSpPr>
        <p:spPr>
          <a:xfrm>
            <a:off x="2510334" y="6996476"/>
            <a:ext cx="13503934" cy="146415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828343">
              <a:lnSpc>
                <a:spcPct val="100000"/>
              </a:lnSpc>
              <a:spcBef>
                <a:spcPts val="0"/>
              </a:spcBef>
              <a:buClrTx/>
            </a:pPr>
            <a:r>
              <a:rPr lang="en-US" sz="3999" b="1" dirty="0">
                <a:solidFill>
                  <a:srgbClr val="FFFFFF"/>
                </a:solidFill>
                <a:latin typeface="Calibri" panose="020F0502020204030204"/>
              </a:rPr>
              <a:t>Nicole Harris</a:t>
            </a:r>
          </a:p>
          <a:p>
            <a:pPr defTabSz="1828343">
              <a:lnSpc>
                <a:spcPct val="100000"/>
              </a:lnSpc>
              <a:spcBef>
                <a:spcPts val="0"/>
              </a:spcBef>
              <a:buClrTx/>
            </a:pPr>
            <a:r>
              <a:rPr lang="en-US" sz="3999" dirty="0">
                <a:solidFill>
                  <a:srgbClr val="FFFFFF"/>
                </a:solidFill>
                <a:latin typeface="Calibri" panose="020F0502020204030204"/>
              </a:rPr>
              <a:t>Senior Trust and Security Manager</a:t>
            </a:r>
            <a:endParaRPr lang="en-GB" sz="3999" cap="all" dirty="0">
              <a:solidFill>
                <a:srgbClr val="FFFFFF"/>
              </a:solidFill>
              <a:latin typeface="Calibri" panose="020F0502020204030204"/>
            </a:endParaRPr>
          </a:p>
        </p:txBody>
      </p:sp>
      <p:sp>
        <p:nvSpPr>
          <p:cNvPr id="23" name="Date Placeholder 3">
            <a:extLst>
              <a:ext uri="{FF2B5EF4-FFF2-40B4-BE49-F238E27FC236}">
                <a16:creationId xmlns:a16="http://schemas.microsoft.com/office/drawing/2014/main" id="{C850078D-81AF-0448-A794-95A3C416C535}"/>
              </a:ext>
            </a:extLst>
          </p:cNvPr>
          <p:cNvSpPr txBox="1">
            <a:spLocks/>
          </p:cNvSpPr>
          <p:nvPr/>
        </p:nvSpPr>
        <p:spPr>
          <a:xfrm>
            <a:off x="2510334" y="11843257"/>
            <a:ext cx="4960232" cy="1229060"/>
          </a:xfrm>
          <a:prstGeom prst="rect">
            <a:avLst/>
          </a:prstGeom>
        </p:spPr>
        <p:txBody>
          <a:bodyPr vert="horz" lIns="182832" tIns="91416" rIns="182832" bIns="91416"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828343">
              <a:lnSpc>
                <a:spcPct val="150000"/>
              </a:lnSpc>
              <a:buClrTx/>
            </a:pPr>
            <a:r>
              <a:rPr lang="en-US" sz="2399" dirty="0">
                <a:solidFill>
                  <a:srgbClr val="FFFFFF"/>
                </a:solidFill>
                <a:latin typeface="Calibri" panose="020F0502020204030204"/>
              </a:rPr>
              <a:t>Public</a:t>
            </a:r>
            <a:endParaRPr lang="en-GB" sz="2399" dirty="0">
              <a:solidFill>
                <a:srgbClr val="FFFFFF"/>
              </a:solidFill>
              <a:latin typeface="Calibri" panose="020F0502020204030204"/>
            </a:endParaRPr>
          </a:p>
          <a:p>
            <a:pPr defTabSz="1828343">
              <a:lnSpc>
                <a:spcPct val="150000"/>
              </a:lnSpc>
              <a:buClrTx/>
            </a:pPr>
            <a:endParaRPr lang="en-GB" sz="2399" dirty="0">
              <a:solidFill>
                <a:srgbClr val="FFFFFF"/>
              </a:solidFill>
              <a:latin typeface="Calibri" panose="020F0502020204030204"/>
            </a:endParaRPr>
          </a:p>
        </p:txBody>
      </p:sp>
      <p:sp>
        <p:nvSpPr>
          <p:cNvPr id="24" name="Text Placeholder 6">
            <a:extLst>
              <a:ext uri="{FF2B5EF4-FFF2-40B4-BE49-F238E27FC236}">
                <a16:creationId xmlns:a16="http://schemas.microsoft.com/office/drawing/2014/main" id="{E4D4F5F2-667F-9F48-BEA4-D811E44CE491}"/>
              </a:ext>
            </a:extLst>
          </p:cNvPr>
          <p:cNvSpPr txBox="1">
            <a:spLocks/>
          </p:cNvSpPr>
          <p:nvPr/>
        </p:nvSpPr>
        <p:spPr>
          <a:xfrm>
            <a:off x="2510335" y="10146017"/>
            <a:ext cx="10932806" cy="855119"/>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828343">
              <a:spcBef>
                <a:spcPts val="2000"/>
              </a:spcBef>
              <a:buClrTx/>
            </a:pPr>
            <a:r>
              <a:rPr lang="en-US" sz="3199" dirty="0">
                <a:solidFill>
                  <a:srgbClr val="FFFFFF"/>
                </a:solidFill>
                <a:latin typeface="Calibri" panose="020F0502020204030204"/>
              </a:rPr>
              <a:t>Security Days 2025</a:t>
            </a:r>
            <a:endParaRPr lang="en-GB" sz="3199" dirty="0">
              <a:solidFill>
                <a:srgbClr val="FFFFFF"/>
              </a:solidFill>
              <a:latin typeface="Calibri" panose="020F0502020204030204"/>
            </a:endParaRPr>
          </a:p>
        </p:txBody>
      </p:sp>
      <p:sp>
        <p:nvSpPr>
          <p:cNvPr id="31" name="Text Placeholder 6">
            <a:extLst>
              <a:ext uri="{FF2B5EF4-FFF2-40B4-BE49-F238E27FC236}">
                <a16:creationId xmlns:a16="http://schemas.microsoft.com/office/drawing/2014/main" id="{BF97B6D9-9532-6C4C-BD89-9525855C36B1}"/>
              </a:ext>
            </a:extLst>
          </p:cNvPr>
          <p:cNvSpPr txBox="1">
            <a:spLocks/>
          </p:cNvSpPr>
          <p:nvPr/>
        </p:nvSpPr>
        <p:spPr>
          <a:xfrm>
            <a:off x="2510335" y="10749443"/>
            <a:ext cx="10932806" cy="855119"/>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828343">
              <a:spcBef>
                <a:spcPts val="2000"/>
              </a:spcBef>
              <a:buClrTx/>
            </a:pPr>
            <a:r>
              <a:rPr lang="en-US" sz="3199" dirty="0">
                <a:solidFill>
                  <a:srgbClr val="FFFFFF"/>
                </a:solidFill>
                <a:latin typeface="Calibri" panose="020F0502020204030204"/>
              </a:rPr>
              <a:t>10</a:t>
            </a:r>
            <a:r>
              <a:rPr lang="en-US" sz="3199" baseline="30000" dirty="0">
                <a:solidFill>
                  <a:srgbClr val="FFFFFF"/>
                </a:solidFill>
                <a:latin typeface="Calibri" panose="020F0502020204030204"/>
              </a:rPr>
              <a:t>th</a:t>
            </a:r>
            <a:r>
              <a:rPr lang="en-US" sz="3199" dirty="0">
                <a:solidFill>
                  <a:srgbClr val="FFFFFF"/>
                </a:solidFill>
                <a:latin typeface="Calibri" panose="020F0502020204030204"/>
              </a:rPr>
              <a:t> April 2025</a:t>
            </a:r>
            <a:endParaRPr lang="en-GB" sz="3199" dirty="0">
              <a:solidFill>
                <a:srgbClr val="FFFFFF"/>
              </a:solidFill>
              <a:latin typeface="Calibri" panose="020F0502020204030204"/>
            </a:endParaRPr>
          </a:p>
        </p:txBody>
      </p:sp>
    </p:spTree>
    <p:extLst>
      <p:ext uri="{BB962C8B-B14F-4D97-AF65-F5344CB8AC3E}">
        <p14:creationId xmlns:p14="http://schemas.microsoft.com/office/powerpoint/2010/main" val="4101351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4ECEBE-9353-406C-9313-02A517A31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650" cy="13716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0" name="Freeform: Shape 9">
            <a:extLst>
              <a:ext uri="{FF2B5EF4-FFF2-40B4-BE49-F238E27FC236}">
                <a16:creationId xmlns:a16="http://schemas.microsoft.com/office/drawing/2014/main" id="{86806086-A782-4311-A63B-1A68574D8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95" y="-31802"/>
            <a:ext cx="13153247" cy="11629782"/>
          </a:xfrm>
          <a:custGeom>
            <a:avLst/>
            <a:gdLst>
              <a:gd name="connsiteX0" fmla="*/ 1667657 w 6578337"/>
              <a:gd name="connsiteY0" fmla="*/ 0 h 5814891"/>
              <a:gd name="connsiteX1" fmla="*/ 5296215 w 6578337"/>
              <a:gd name="connsiteY1" fmla="*/ 0 h 5814891"/>
              <a:gd name="connsiteX2" fmla="*/ 5354505 w 6578337"/>
              <a:gd name="connsiteY2" fmla="*/ 38974 h 5814891"/>
              <a:gd name="connsiteX3" fmla="*/ 5772761 w 6578337"/>
              <a:gd name="connsiteY3" fmla="*/ 430996 h 5814891"/>
              <a:gd name="connsiteX4" fmla="*/ 6578337 w 6578337"/>
              <a:gd name="connsiteY4" fmla="*/ 2842158 h 5814891"/>
              <a:gd name="connsiteX5" fmla="*/ 6219497 w 6578337"/>
              <a:gd name="connsiteY5" fmla="*/ 3831001 h 5814891"/>
              <a:gd name="connsiteX6" fmla="*/ 5157059 w 6578337"/>
              <a:gd name="connsiteY6" fmla="*/ 4751758 h 5814891"/>
              <a:gd name="connsiteX7" fmla="*/ 4923464 w 6578337"/>
              <a:gd name="connsiteY7" fmla="*/ 4927890 h 5814891"/>
              <a:gd name="connsiteX8" fmla="*/ 3004017 w 6578337"/>
              <a:gd name="connsiteY8" fmla="*/ 5814891 h 5814891"/>
              <a:gd name="connsiteX9" fmla="*/ 475534 w 6578337"/>
              <a:gd name="connsiteY9" fmla="*/ 4373098 h 5814891"/>
              <a:gd name="connsiteX10" fmla="*/ 206071 w 6578337"/>
              <a:gd name="connsiteY10" fmla="*/ 4004246 h 5814891"/>
              <a:gd name="connsiteX11" fmla="*/ 79385 w 6578337"/>
              <a:gd name="connsiteY11" fmla="*/ 3833508 h 5814891"/>
              <a:gd name="connsiteX12" fmla="*/ 0 w 6578337"/>
              <a:gd name="connsiteY12" fmla="*/ 3721725 h 5814891"/>
              <a:gd name="connsiteX13" fmla="*/ 0 w 6578337"/>
              <a:gd name="connsiteY13" fmla="*/ 1581323 h 5814891"/>
              <a:gd name="connsiteX14" fmla="*/ 168477 w 6578337"/>
              <a:gd name="connsiteY14" fmla="*/ 1300525 h 5814891"/>
              <a:gd name="connsiteX15" fmla="*/ 885512 w 6578337"/>
              <a:gd name="connsiteY15" fmla="*/ 515238 h 5814891"/>
              <a:gd name="connsiteX16" fmla="*/ 1494824 w 6578337"/>
              <a:gd name="connsiteY16" fmla="*/ 90742 h 58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78337" h="5814891">
                <a:moveTo>
                  <a:pt x="1667657" y="0"/>
                </a:moveTo>
                <a:lnTo>
                  <a:pt x="5296215" y="0"/>
                </a:lnTo>
                <a:lnTo>
                  <a:pt x="5354505" y="38974"/>
                </a:lnTo>
                <a:cubicBezTo>
                  <a:pt x="5505893" y="152699"/>
                  <a:pt x="5645664" y="283643"/>
                  <a:pt x="5772761" y="430996"/>
                </a:cubicBezTo>
                <a:cubicBezTo>
                  <a:pt x="6292274" y="1033532"/>
                  <a:pt x="6578337" y="1889809"/>
                  <a:pt x="6578337" y="2842158"/>
                </a:cubicBezTo>
                <a:cubicBezTo>
                  <a:pt x="6578337" y="3222117"/>
                  <a:pt x="6467617" y="3527065"/>
                  <a:pt x="6219497" y="3831001"/>
                </a:cubicBezTo>
                <a:cubicBezTo>
                  <a:pt x="5959965" y="4148933"/>
                  <a:pt x="5569997" y="4441763"/>
                  <a:pt x="5157059" y="4751758"/>
                </a:cubicBezTo>
                <a:cubicBezTo>
                  <a:pt x="5080873" y="4808882"/>
                  <a:pt x="5002168" y="4868026"/>
                  <a:pt x="4923464" y="4927890"/>
                </a:cubicBezTo>
                <a:cubicBezTo>
                  <a:pt x="4218974" y="5463640"/>
                  <a:pt x="3704799" y="5814891"/>
                  <a:pt x="3004017" y="5814891"/>
                </a:cubicBezTo>
                <a:cubicBezTo>
                  <a:pt x="1936240" y="5814891"/>
                  <a:pt x="1180025" y="5383723"/>
                  <a:pt x="475534" y="4373098"/>
                </a:cubicBezTo>
                <a:cubicBezTo>
                  <a:pt x="383343" y="4240819"/>
                  <a:pt x="293225" y="4120515"/>
                  <a:pt x="206071" y="4004246"/>
                </a:cubicBezTo>
                <a:cubicBezTo>
                  <a:pt x="160920" y="3943985"/>
                  <a:pt x="118700" y="3887339"/>
                  <a:pt x="79385" y="3833508"/>
                </a:cubicBezTo>
                <a:lnTo>
                  <a:pt x="0" y="3721725"/>
                </a:lnTo>
                <a:lnTo>
                  <a:pt x="0" y="1581323"/>
                </a:lnTo>
                <a:lnTo>
                  <a:pt x="168477" y="1300525"/>
                </a:lnTo>
                <a:cubicBezTo>
                  <a:pt x="359173" y="1017017"/>
                  <a:pt x="599372" y="753795"/>
                  <a:pt x="885512" y="515238"/>
                </a:cubicBezTo>
                <a:cubicBezTo>
                  <a:pt x="1073010" y="358870"/>
                  <a:pt x="1278109" y="216205"/>
                  <a:pt x="1494824" y="90742"/>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 name="Picture 2" descr="A road with a sign on it&#10;&#10;AI-generated content may be incorrect.">
            <a:extLst>
              <a:ext uri="{FF2B5EF4-FFF2-40B4-BE49-F238E27FC236}">
                <a16:creationId xmlns:a16="http://schemas.microsoft.com/office/drawing/2014/main" id="{222A8EDF-E773-332A-58A6-85EEDEED8FF1}"/>
              </a:ext>
            </a:extLst>
          </p:cNvPr>
          <p:cNvPicPr>
            <a:picLocks noChangeAspect="1"/>
          </p:cNvPicPr>
          <p:nvPr/>
        </p:nvPicPr>
        <p:blipFill rotWithShape="1">
          <a:blip r:embed="rId3"/>
          <a:srcRect l="25343" r="11087" b="-1"/>
          <a:stretch/>
        </p:blipFill>
        <p:spPr>
          <a:xfrm>
            <a:off x="20" y="-4"/>
            <a:ext cx="12643010" cy="1118732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p:spPr>
      </p:pic>
      <p:sp>
        <p:nvSpPr>
          <p:cNvPr id="12" name="Freeform: Shape 11">
            <a:extLst>
              <a:ext uri="{FF2B5EF4-FFF2-40B4-BE49-F238E27FC236}">
                <a16:creationId xmlns:a16="http://schemas.microsoft.com/office/drawing/2014/main" id="{CE71458B-DF80-43DF-9693-2EC3878ACA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643030" cy="11187320"/>
          </a:xfrm>
          <a:custGeom>
            <a:avLst/>
            <a:gdLst>
              <a:gd name="connsiteX0" fmla="*/ 2177447 w 6323162"/>
              <a:gd name="connsiteY0" fmla="*/ 0 h 5593660"/>
              <a:gd name="connsiteX1" fmla="*/ 2572776 w 6323162"/>
              <a:gd name="connsiteY1" fmla="*/ 0 h 5593660"/>
              <a:gd name="connsiteX2" fmla="*/ 2279674 w 6323162"/>
              <a:gd name="connsiteY2" fmla="*/ 98163 h 5593660"/>
              <a:gd name="connsiteX3" fmla="*/ 1163390 w 6323162"/>
              <a:gd name="connsiteY3" fmla="*/ 758946 h 5593660"/>
              <a:gd name="connsiteX4" fmla="*/ 391288 w 6323162"/>
              <a:gd name="connsiteY4" fmla="*/ 1711778 h 5593660"/>
              <a:gd name="connsiteX5" fmla="*/ 111318 w 6323162"/>
              <a:gd name="connsiteY5" fmla="*/ 2820666 h 5593660"/>
              <a:gd name="connsiteX6" fmla="*/ 574682 w 6323162"/>
              <a:gd name="connsiteY6" fmla="*/ 3850310 h 5593660"/>
              <a:gd name="connsiteX7" fmla="*/ 808161 w 6323162"/>
              <a:gd name="connsiteY7" fmla="*/ 4177123 h 5593660"/>
              <a:gd name="connsiteX8" fmla="*/ 2998992 w 6323162"/>
              <a:gd name="connsiteY8" fmla="*/ 5454594 h 5593660"/>
              <a:gd name="connsiteX9" fmla="*/ 4662117 w 6323162"/>
              <a:gd name="connsiteY9" fmla="*/ 4668685 h 5593660"/>
              <a:gd name="connsiteX10" fmla="*/ 4864518 w 6323162"/>
              <a:gd name="connsiteY10" fmla="*/ 4512627 h 5593660"/>
              <a:gd name="connsiteX11" fmla="*/ 5785079 w 6323162"/>
              <a:gd name="connsiteY11" fmla="*/ 3696808 h 5593660"/>
              <a:gd name="connsiteX12" fmla="*/ 6095999 w 6323162"/>
              <a:gd name="connsiteY12" fmla="*/ 2820666 h 5593660"/>
              <a:gd name="connsiteX13" fmla="*/ 5397999 w 6323162"/>
              <a:gd name="connsiteY13" fmla="*/ 684305 h 5593660"/>
              <a:gd name="connsiteX14" fmla="*/ 4612801 w 6323162"/>
              <a:gd name="connsiteY14" fmla="*/ 81166 h 5593660"/>
              <a:gd name="connsiteX15" fmla="*/ 4406067 w 6323162"/>
              <a:gd name="connsiteY15" fmla="*/ 0 h 5593660"/>
              <a:gd name="connsiteX16" fmla="*/ 4826316 w 6323162"/>
              <a:gd name="connsiteY16" fmla="*/ 0 h 5593660"/>
              <a:gd name="connsiteX17" fmla="*/ 4971508 w 6323162"/>
              <a:gd name="connsiteY17" fmla="*/ 75777 h 5593660"/>
              <a:gd name="connsiteX18" fmla="*/ 5577109 w 6323162"/>
              <a:gd name="connsiteY18" fmla="*/ 586873 h 5593660"/>
              <a:gd name="connsiteX19" fmla="*/ 6323162 w 6323162"/>
              <a:gd name="connsiteY19" fmla="*/ 2829148 h 5593660"/>
              <a:gd name="connsiteX20" fmla="*/ 5990836 w 6323162"/>
              <a:gd name="connsiteY20" fmla="*/ 3748729 h 5593660"/>
              <a:gd name="connsiteX21" fmla="*/ 5006899 w 6323162"/>
              <a:gd name="connsiteY21" fmla="*/ 4604992 h 5593660"/>
              <a:gd name="connsiteX22" fmla="*/ 4790566 w 6323162"/>
              <a:gd name="connsiteY22" fmla="*/ 4768788 h 5593660"/>
              <a:gd name="connsiteX23" fmla="*/ 3012943 w 6323162"/>
              <a:gd name="connsiteY23" fmla="*/ 5593660 h 5593660"/>
              <a:gd name="connsiteX24" fmla="*/ 671286 w 6323162"/>
              <a:gd name="connsiteY24" fmla="*/ 4252856 h 5593660"/>
              <a:gd name="connsiteX25" fmla="*/ 421733 w 6323162"/>
              <a:gd name="connsiteY25" fmla="*/ 3909839 h 5593660"/>
              <a:gd name="connsiteX26" fmla="*/ 48655 w 6323162"/>
              <a:gd name="connsiteY26" fmla="*/ 3351082 h 5593660"/>
              <a:gd name="connsiteX27" fmla="*/ 0 w 6323162"/>
              <a:gd name="connsiteY27" fmla="*/ 3239820 h 5593660"/>
              <a:gd name="connsiteX28" fmla="*/ 0 w 6323162"/>
              <a:gd name="connsiteY28" fmla="*/ 2248150 h 5593660"/>
              <a:gd name="connsiteX29" fmla="*/ 1658 w 6323162"/>
              <a:gd name="connsiteY29" fmla="*/ 2239520 h 5593660"/>
              <a:gd name="connsiteX30" fmla="*/ 225714 w 6323162"/>
              <a:gd name="connsiteY30" fmla="*/ 1665285 h 5593660"/>
              <a:gd name="connsiteX31" fmla="*/ 1050970 w 6323162"/>
              <a:gd name="connsiteY31" fmla="*/ 665214 h 5593660"/>
              <a:gd name="connsiteX32" fmla="*/ 1923692 w 6323162"/>
              <a:gd name="connsiteY32" fmla="*/ 107844 h 559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23162" h="5593660">
                <a:moveTo>
                  <a:pt x="2177447" y="0"/>
                </a:moveTo>
                <a:lnTo>
                  <a:pt x="2572776" y="0"/>
                </a:lnTo>
                <a:lnTo>
                  <a:pt x="2279674" y="98163"/>
                </a:lnTo>
                <a:cubicBezTo>
                  <a:pt x="1874231" y="253327"/>
                  <a:pt x="1488311" y="481852"/>
                  <a:pt x="1163390" y="758946"/>
                </a:cubicBezTo>
                <a:cubicBezTo>
                  <a:pt x="832819" y="1040772"/>
                  <a:pt x="573013" y="1361447"/>
                  <a:pt x="391288" y="1711778"/>
                </a:cubicBezTo>
                <a:cubicBezTo>
                  <a:pt x="205583" y="2069903"/>
                  <a:pt x="111318" y="2442986"/>
                  <a:pt x="111318" y="2820666"/>
                </a:cubicBezTo>
                <a:cubicBezTo>
                  <a:pt x="111318" y="3201031"/>
                  <a:pt x="261705" y="3423166"/>
                  <a:pt x="574682" y="3850310"/>
                </a:cubicBezTo>
                <a:cubicBezTo>
                  <a:pt x="650197" y="3953327"/>
                  <a:pt x="728281" y="4059920"/>
                  <a:pt x="808161" y="4177123"/>
                </a:cubicBezTo>
                <a:cubicBezTo>
                  <a:pt x="1418574" y="5072567"/>
                  <a:pt x="2073806" y="5454594"/>
                  <a:pt x="2998992" y="5454594"/>
                </a:cubicBezTo>
                <a:cubicBezTo>
                  <a:pt x="3606192" y="5454594"/>
                  <a:pt x="4051705" y="5143376"/>
                  <a:pt x="4662117" y="4668685"/>
                </a:cubicBezTo>
                <a:cubicBezTo>
                  <a:pt x="4730310" y="4615645"/>
                  <a:pt x="4798505" y="4563242"/>
                  <a:pt x="4864518" y="4512627"/>
                </a:cubicBezTo>
                <a:cubicBezTo>
                  <a:pt x="5222313" y="4237963"/>
                  <a:pt x="5560204" y="3978506"/>
                  <a:pt x="5785079" y="3696808"/>
                </a:cubicBezTo>
                <a:cubicBezTo>
                  <a:pt x="6000066" y="3427513"/>
                  <a:pt x="6095999" y="3157320"/>
                  <a:pt x="6095999" y="2820666"/>
                </a:cubicBezTo>
                <a:cubicBezTo>
                  <a:pt x="6095999" y="1976856"/>
                  <a:pt x="5848138" y="1218170"/>
                  <a:pt x="5397999" y="684305"/>
                </a:cubicBezTo>
                <a:cubicBezTo>
                  <a:pt x="5177750" y="423188"/>
                  <a:pt x="4913577" y="220223"/>
                  <a:pt x="4612801" y="81166"/>
                </a:cubicBezTo>
                <a:lnTo>
                  <a:pt x="4406067" y="0"/>
                </a:ln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DE1994AC-22D1-4B48-9EDA-BE373E704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80108" y="2830662"/>
            <a:ext cx="11329033" cy="10933044"/>
          </a:xfrm>
          <a:custGeom>
            <a:avLst/>
            <a:gdLst>
              <a:gd name="connsiteX0" fmla="*/ 3113576 w 5665992"/>
              <a:gd name="connsiteY0" fmla="*/ 1556 h 5401530"/>
              <a:gd name="connsiteX1" fmla="*/ 4468777 w 5665992"/>
              <a:gd name="connsiteY1" fmla="*/ 405866 h 5401530"/>
              <a:gd name="connsiteX2" fmla="*/ 5525792 w 5665992"/>
              <a:gd name="connsiteY2" fmla="*/ 1317461 h 5401530"/>
              <a:gd name="connsiteX3" fmla="*/ 5665992 w 5665992"/>
              <a:gd name="connsiteY3" fmla="*/ 1506159 h 5401530"/>
              <a:gd name="connsiteX4" fmla="*/ 5665992 w 5665992"/>
              <a:gd name="connsiteY4" fmla="*/ 5401530 h 5401530"/>
              <a:gd name="connsiteX5" fmla="*/ 965932 w 5665992"/>
              <a:gd name="connsiteY5" fmla="*/ 5401530 h 5401530"/>
              <a:gd name="connsiteX6" fmla="*/ 836753 w 5665992"/>
              <a:gd name="connsiteY6" fmla="*/ 5181943 h 5401530"/>
              <a:gd name="connsiteX7" fmla="*/ 509793 w 5665992"/>
              <a:gd name="connsiteY7" fmla="*/ 4458111 h 5401530"/>
              <a:gd name="connsiteX8" fmla="*/ 251995 w 5665992"/>
              <a:gd name="connsiteY8" fmla="*/ 1805844 h 5401530"/>
              <a:gd name="connsiteX9" fmla="*/ 3113576 w 5665992"/>
              <a:gd name="connsiteY9" fmla="*/ 1556 h 5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5992" h="5401530">
                <a:moveTo>
                  <a:pt x="3113576" y="1556"/>
                </a:moveTo>
                <a:cubicBezTo>
                  <a:pt x="3559807" y="16866"/>
                  <a:pt x="4018025" y="145625"/>
                  <a:pt x="4468777" y="405866"/>
                </a:cubicBezTo>
                <a:cubicBezTo>
                  <a:pt x="4871803" y="638554"/>
                  <a:pt x="5229811" y="952545"/>
                  <a:pt x="5525792" y="1317461"/>
                </a:cubicBezTo>
                <a:lnTo>
                  <a:pt x="5665992" y="1506159"/>
                </a:lnTo>
                <a:lnTo>
                  <a:pt x="5665992" y="5401530"/>
                </a:lnTo>
                <a:lnTo>
                  <a:pt x="965932" y="5401530"/>
                </a:lnTo>
                <a:lnTo>
                  <a:pt x="836753" y="5181943"/>
                </a:lnTo>
                <a:cubicBezTo>
                  <a:pt x="713569" y="4953383"/>
                  <a:pt x="611679" y="4708683"/>
                  <a:pt x="509793" y="4458111"/>
                </a:cubicBezTo>
                <a:cubicBezTo>
                  <a:pt x="136790" y="3540808"/>
                  <a:pt x="-278612" y="2724882"/>
                  <a:pt x="251995" y="1805844"/>
                </a:cubicBezTo>
                <a:cubicBezTo>
                  <a:pt x="911122" y="664202"/>
                  <a:pt x="1973207" y="-37572"/>
                  <a:pt x="3113576" y="1556"/>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2" name="Picture 1" descr="A road sign with a number on it&#10;&#10;AI-generated content may be incorrect.">
            <a:extLst>
              <a:ext uri="{FF2B5EF4-FFF2-40B4-BE49-F238E27FC236}">
                <a16:creationId xmlns:a16="http://schemas.microsoft.com/office/drawing/2014/main" id="{915AC1B8-42DF-218E-D113-37A1EC171EDA}"/>
              </a:ext>
            </a:extLst>
          </p:cNvPr>
          <p:cNvPicPr>
            <a:picLocks noChangeAspect="1"/>
          </p:cNvPicPr>
          <p:nvPr/>
        </p:nvPicPr>
        <p:blipFill>
          <a:blip r:embed="rId4"/>
          <a:srcRect r="1" b="4117"/>
          <a:stretch/>
        </p:blipFill>
        <p:spPr>
          <a:xfrm>
            <a:off x="13588320" y="3370734"/>
            <a:ext cx="10789330" cy="10345270"/>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16" name="Freeform: Shape 15">
            <a:extLst>
              <a:ext uri="{FF2B5EF4-FFF2-40B4-BE49-F238E27FC236}">
                <a16:creationId xmlns:a16="http://schemas.microsoft.com/office/drawing/2014/main" id="{22220111-5018-4EB7-A38B-79BD37F7C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88320" y="3370730"/>
            <a:ext cx="10789330" cy="10345270"/>
          </a:xfrm>
          <a:custGeom>
            <a:avLst/>
            <a:gdLst>
              <a:gd name="connsiteX0" fmla="*/ 2809770 w 5396070"/>
              <a:gd name="connsiteY0" fmla="*/ 1442 h 5172635"/>
              <a:gd name="connsiteX1" fmla="*/ 4032739 w 5396070"/>
              <a:gd name="connsiteY1" fmla="*/ 376223 h 5172635"/>
              <a:gd name="connsiteX2" fmla="*/ 5362614 w 5396070"/>
              <a:gd name="connsiteY2" fmla="*/ 1796088 h 5172635"/>
              <a:gd name="connsiteX3" fmla="*/ 5396070 w 5396070"/>
              <a:gd name="connsiteY3" fmla="*/ 1864599 h 5172635"/>
              <a:gd name="connsiteX4" fmla="*/ 5396070 w 5396070"/>
              <a:gd name="connsiteY4" fmla="*/ 1981756 h 5172635"/>
              <a:gd name="connsiteX5" fmla="*/ 5363566 w 5396070"/>
              <a:gd name="connsiteY5" fmla="*/ 1915670 h 5172635"/>
              <a:gd name="connsiteX6" fmla="*/ 4071524 w 5396070"/>
              <a:gd name="connsiteY6" fmla="*/ 546090 h 5172635"/>
              <a:gd name="connsiteX7" fmla="*/ 2883346 w 5396070"/>
              <a:gd name="connsiteY7" fmla="*/ 184583 h 5172635"/>
              <a:gd name="connsiteX8" fmla="*/ 374449 w 5396070"/>
              <a:gd name="connsiteY8" fmla="*/ 1797850 h 5172635"/>
              <a:gd name="connsiteX9" fmla="*/ 600473 w 5396070"/>
              <a:gd name="connsiteY9" fmla="*/ 4169322 h 5172635"/>
              <a:gd name="connsiteX10" fmla="*/ 971928 w 5396070"/>
              <a:gd name="connsiteY10" fmla="*/ 4966944 h 5172635"/>
              <a:gd name="connsiteX11" fmla="*/ 1112598 w 5396070"/>
              <a:gd name="connsiteY11" fmla="*/ 5172635 h 5172635"/>
              <a:gd name="connsiteX12" fmla="*/ 987172 w 5396070"/>
              <a:gd name="connsiteY12" fmla="*/ 5172635 h 5172635"/>
              <a:gd name="connsiteX13" fmla="*/ 842383 w 5396070"/>
              <a:gd name="connsiteY13" fmla="*/ 4959392 h 5172635"/>
              <a:gd name="connsiteX14" fmla="*/ 460051 w 5396070"/>
              <a:gd name="connsiteY14" fmla="*/ 4132485 h 5172635"/>
              <a:gd name="connsiteX15" fmla="*/ 227408 w 5396070"/>
              <a:gd name="connsiteY15" fmla="*/ 1673941 h 5172635"/>
              <a:gd name="connsiteX16" fmla="*/ 2809770 w 5396070"/>
              <a:gd name="connsiteY16" fmla="*/ 1442 h 517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599"/>
                </a:lnTo>
                <a:lnTo>
                  <a:pt x="5396070" y="1981756"/>
                </a:lnTo>
                <a:lnTo>
                  <a:pt x="5363566" y="1915670"/>
                </a:lnTo>
                <a:cubicBezTo>
                  <a:pt x="5061125" y="1353703"/>
                  <a:pt x="4612597" y="864671"/>
                  <a:pt x="4071524" y="546090"/>
                </a:cubicBezTo>
                <a:cubicBezTo>
                  <a:pt x="3676324" y="313400"/>
                  <a:pt x="3274582" y="198273"/>
                  <a:pt x="2883346" y="184583"/>
                </a:cubicBezTo>
                <a:cubicBezTo>
                  <a:pt x="1883526" y="149597"/>
                  <a:pt x="952339" y="777074"/>
                  <a:pt x="374449" y="1797850"/>
                </a:cubicBezTo>
                <a:cubicBezTo>
                  <a:pt x="-90765" y="2619591"/>
                  <a:pt x="273440" y="3349133"/>
                  <a:pt x="600473" y="4169322"/>
                </a:cubicBezTo>
                <a:cubicBezTo>
                  <a:pt x="712134" y="4449376"/>
                  <a:pt x="823802" y="4721229"/>
                  <a:pt x="971928" y="4966944"/>
                </a:cubicBezTo>
                <a:lnTo>
                  <a:pt x="1112598" y="5172635"/>
                </a:lnTo>
                <a:lnTo>
                  <a:pt x="987172" y="5172635"/>
                </a:lnTo>
                <a:lnTo>
                  <a:pt x="842383" y="4959392"/>
                </a:lnTo>
                <a:cubicBezTo>
                  <a:pt x="689919" y="4704655"/>
                  <a:pt x="574981" y="4422821"/>
                  <a:pt x="460051" y="4132485"/>
                </a:cubicBezTo>
                <a:cubicBezTo>
                  <a:pt x="123442" y="3282182"/>
                  <a:pt x="-251427" y="2525854"/>
                  <a:pt x="227408" y="1673941"/>
                </a:cubicBezTo>
                <a:cubicBezTo>
                  <a:pt x="822220" y="615687"/>
                  <a:pt x="1780673" y="-34829"/>
                  <a:pt x="2809770" y="1442"/>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2744370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6">
          <a:extLst>
            <a:ext uri="{FF2B5EF4-FFF2-40B4-BE49-F238E27FC236}">
              <a16:creationId xmlns:a16="http://schemas.microsoft.com/office/drawing/2014/main" id="{0BD3AA1D-098F-B451-0B89-6E1A38CC07E3}"/>
            </a:ext>
          </a:extLst>
        </p:cNvPr>
        <p:cNvGrpSpPr/>
        <p:nvPr/>
      </p:nvGrpSpPr>
      <p:grpSpPr>
        <a:xfrm>
          <a:off x="0" y="0"/>
          <a:ext cx="0" cy="0"/>
          <a:chOff x="0" y="0"/>
          <a:chExt cx="0" cy="0"/>
        </a:xfrm>
      </p:grpSpPr>
      <p:sp>
        <p:nvSpPr>
          <p:cNvPr id="471" name="Freeform 394">
            <a:extLst>
              <a:ext uri="{FF2B5EF4-FFF2-40B4-BE49-F238E27FC236}">
                <a16:creationId xmlns:a16="http://schemas.microsoft.com/office/drawing/2014/main" id="{011E2A97-ED46-0874-AAB4-B00242C1BDC2}"/>
              </a:ext>
            </a:extLst>
          </p:cNvPr>
          <p:cNvSpPr>
            <a:spLocks noChangeArrowheads="1"/>
          </p:cNvSpPr>
          <p:nvPr/>
        </p:nvSpPr>
        <p:spPr bwMode="auto">
          <a:xfrm>
            <a:off x="9302532" y="3897519"/>
            <a:ext cx="3556016" cy="3401201"/>
          </a:xfrm>
          <a:custGeom>
            <a:avLst/>
            <a:gdLst>
              <a:gd name="T0" fmla="*/ 217 w 3343"/>
              <a:gd name="T1" fmla="*/ 1742 h 3198"/>
              <a:gd name="T2" fmla="*/ 217 w 3343"/>
              <a:gd name="T3" fmla="*/ 1742 h 3198"/>
              <a:gd name="T4" fmla="*/ 0 w 3343"/>
              <a:gd name="T5" fmla="*/ 1959 h 3198"/>
              <a:gd name="T6" fmla="*/ 0 w 3343"/>
              <a:gd name="T7" fmla="*/ 3197 h 3198"/>
              <a:gd name="T8" fmla="*/ 1455 w 3343"/>
              <a:gd name="T9" fmla="*/ 3197 h 3198"/>
              <a:gd name="T10" fmla="*/ 1671 w 3343"/>
              <a:gd name="T11" fmla="*/ 2971 h 3198"/>
              <a:gd name="T12" fmla="*/ 1887 w 3343"/>
              <a:gd name="T13" fmla="*/ 3197 h 3198"/>
              <a:gd name="T14" fmla="*/ 3342 w 3343"/>
              <a:gd name="T15" fmla="*/ 3197 h 3198"/>
              <a:gd name="T16" fmla="*/ 3342 w 3343"/>
              <a:gd name="T17" fmla="*/ 1959 h 3198"/>
              <a:gd name="T18" fmla="*/ 3125 w 3343"/>
              <a:gd name="T19" fmla="*/ 1742 h 3198"/>
              <a:gd name="T20" fmla="*/ 3342 w 3343"/>
              <a:gd name="T21" fmla="*/ 1526 h 3198"/>
              <a:gd name="T22" fmla="*/ 3342 w 3343"/>
              <a:gd name="T23" fmla="*/ 352 h 3198"/>
              <a:gd name="T24" fmla="*/ 3306 w 3343"/>
              <a:gd name="T25" fmla="*/ 352 h 3198"/>
              <a:gd name="T26" fmla="*/ 3261 w 3343"/>
              <a:gd name="T27" fmla="*/ 334 h 3198"/>
              <a:gd name="T28" fmla="*/ 2962 w 3343"/>
              <a:gd name="T29" fmla="*/ 162 h 3198"/>
              <a:gd name="T30" fmla="*/ 2348 w 3343"/>
              <a:gd name="T31" fmla="*/ 18 h 3198"/>
              <a:gd name="T32" fmla="*/ 1391 w 3343"/>
              <a:gd name="T33" fmla="*/ 90 h 3198"/>
              <a:gd name="T34" fmla="*/ 967 w 3343"/>
              <a:gd name="T35" fmla="*/ 316 h 3198"/>
              <a:gd name="T36" fmla="*/ 921 w 3343"/>
              <a:gd name="T37" fmla="*/ 325 h 3198"/>
              <a:gd name="T38" fmla="*/ 452 w 3343"/>
              <a:gd name="T39" fmla="*/ 253 h 3198"/>
              <a:gd name="T40" fmla="*/ 0 w 3343"/>
              <a:gd name="T41" fmla="*/ 289 h 3198"/>
              <a:gd name="T42" fmla="*/ 0 w 3343"/>
              <a:gd name="T43" fmla="*/ 1526 h 3198"/>
              <a:gd name="T44" fmla="*/ 217 w 3343"/>
              <a:gd name="T45" fmla="*/ 1742 h 3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43" h="3198">
                <a:moveTo>
                  <a:pt x="217" y="1742"/>
                </a:moveTo>
                <a:lnTo>
                  <a:pt x="217" y="1742"/>
                </a:lnTo>
                <a:cubicBezTo>
                  <a:pt x="217" y="1860"/>
                  <a:pt x="126" y="1959"/>
                  <a:pt x="0" y="1959"/>
                </a:cubicBezTo>
                <a:cubicBezTo>
                  <a:pt x="0" y="3197"/>
                  <a:pt x="0" y="3197"/>
                  <a:pt x="0" y="3197"/>
                </a:cubicBezTo>
                <a:cubicBezTo>
                  <a:pt x="1455" y="3197"/>
                  <a:pt x="1455" y="3197"/>
                  <a:pt x="1455" y="3197"/>
                </a:cubicBezTo>
                <a:cubicBezTo>
                  <a:pt x="1455" y="3071"/>
                  <a:pt x="1554" y="2971"/>
                  <a:pt x="1671" y="2971"/>
                </a:cubicBezTo>
                <a:cubicBezTo>
                  <a:pt x="1789" y="2971"/>
                  <a:pt x="1887" y="3071"/>
                  <a:pt x="1887" y="3197"/>
                </a:cubicBezTo>
                <a:cubicBezTo>
                  <a:pt x="3342" y="3197"/>
                  <a:pt x="3342" y="3197"/>
                  <a:pt x="3342" y="3197"/>
                </a:cubicBezTo>
                <a:cubicBezTo>
                  <a:pt x="3342" y="1959"/>
                  <a:pt x="3342" y="1959"/>
                  <a:pt x="3342" y="1959"/>
                </a:cubicBezTo>
                <a:cubicBezTo>
                  <a:pt x="3225" y="1959"/>
                  <a:pt x="3125" y="1860"/>
                  <a:pt x="3125" y="1742"/>
                </a:cubicBezTo>
                <a:cubicBezTo>
                  <a:pt x="3125" y="1617"/>
                  <a:pt x="3225" y="1526"/>
                  <a:pt x="3342" y="1526"/>
                </a:cubicBezTo>
                <a:cubicBezTo>
                  <a:pt x="3342" y="352"/>
                  <a:pt x="3342" y="352"/>
                  <a:pt x="3342" y="352"/>
                </a:cubicBezTo>
                <a:cubicBezTo>
                  <a:pt x="3333" y="352"/>
                  <a:pt x="3324" y="352"/>
                  <a:pt x="3306" y="352"/>
                </a:cubicBezTo>
                <a:cubicBezTo>
                  <a:pt x="3297" y="352"/>
                  <a:pt x="3279" y="343"/>
                  <a:pt x="3261" y="334"/>
                </a:cubicBezTo>
                <a:cubicBezTo>
                  <a:pt x="3179" y="262"/>
                  <a:pt x="3071" y="198"/>
                  <a:pt x="2962" y="162"/>
                </a:cubicBezTo>
                <a:cubicBezTo>
                  <a:pt x="2764" y="90"/>
                  <a:pt x="2556" y="36"/>
                  <a:pt x="2348" y="18"/>
                </a:cubicBezTo>
                <a:cubicBezTo>
                  <a:pt x="2023" y="0"/>
                  <a:pt x="1708" y="0"/>
                  <a:pt x="1391" y="90"/>
                </a:cubicBezTo>
                <a:cubicBezTo>
                  <a:pt x="1238" y="135"/>
                  <a:pt x="1084" y="198"/>
                  <a:pt x="967" y="316"/>
                </a:cubicBezTo>
                <a:cubicBezTo>
                  <a:pt x="958" y="325"/>
                  <a:pt x="939" y="325"/>
                  <a:pt x="921" y="325"/>
                </a:cubicBezTo>
                <a:cubicBezTo>
                  <a:pt x="768" y="271"/>
                  <a:pt x="605" y="253"/>
                  <a:pt x="452" y="253"/>
                </a:cubicBezTo>
                <a:cubicBezTo>
                  <a:pt x="298" y="253"/>
                  <a:pt x="144" y="262"/>
                  <a:pt x="0" y="289"/>
                </a:cubicBezTo>
                <a:cubicBezTo>
                  <a:pt x="0" y="1526"/>
                  <a:pt x="0" y="1526"/>
                  <a:pt x="0" y="1526"/>
                </a:cubicBezTo>
                <a:cubicBezTo>
                  <a:pt x="126" y="1526"/>
                  <a:pt x="217" y="1617"/>
                  <a:pt x="217" y="1742"/>
                </a:cubicBezTo>
              </a:path>
            </a:pathLst>
          </a:custGeom>
          <a:solidFill>
            <a:schemeClr val="accent4"/>
          </a:solidFill>
          <a:ln w="9525" cap="flat">
            <a:solidFill>
              <a:schemeClr val="tx2"/>
            </a:solidFill>
            <a:bevel/>
            <a:headEnd/>
            <a:tailEnd/>
          </a:ln>
          <a:effectLst/>
        </p:spPr>
        <p:txBody>
          <a:bodyPr wrap="none" anchor="ctr"/>
          <a:lstStyle/>
          <a:p>
            <a:endParaRPr lang="es-MX" dirty="0"/>
          </a:p>
        </p:txBody>
      </p:sp>
      <p:sp>
        <p:nvSpPr>
          <p:cNvPr id="472" name="Freeform 395">
            <a:extLst>
              <a:ext uri="{FF2B5EF4-FFF2-40B4-BE49-F238E27FC236}">
                <a16:creationId xmlns:a16="http://schemas.microsoft.com/office/drawing/2014/main" id="{FDEC1C5E-E9AB-CCFA-49BB-F56605254314}"/>
              </a:ext>
            </a:extLst>
          </p:cNvPr>
          <p:cNvSpPr>
            <a:spLocks noChangeArrowheads="1"/>
          </p:cNvSpPr>
          <p:nvPr/>
        </p:nvSpPr>
        <p:spPr bwMode="auto">
          <a:xfrm>
            <a:off x="6520584" y="4207145"/>
            <a:ext cx="3011824" cy="3096267"/>
          </a:xfrm>
          <a:custGeom>
            <a:avLst/>
            <a:gdLst>
              <a:gd name="T0" fmla="*/ 2612 w 2830"/>
              <a:gd name="T1" fmla="*/ 1237 h 2909"/>
              <a:gd name="T2" fmla="*/ 2612 w 2830"/>
              <a:gd name="T3" fmla="*/ 1237 h 2909"/>
              <a:gd name="T4" fmla="*/ 2612 w 2830"/>
              <a:gd name="T5" fmla="*/ 0 h 2909"/>
              <a:gd name="T6" fmla="*/ 1799 w 2830"/>
              <a:gd name="T7" fmla="*/ 325 h 2909"/>
              <a:gd name="T8" fmla="*/ 1175 w 2830"/>
              <a:gd name="T9" fmla="*/ 1030 h 2909"/>
              <a:gd name="T10" fmla="*/ 1112 w 2830"/>
              <a:gd name="T11" fmla="*/ 1093 h 2909"/>
              <a:gd name="T12" fmla="*/ 452 w 2830"/>
              <a:gd name="T13" fmla="*/ 1625 h 2909"/>
              <a:gd name="T14" fmla="*/ 118 w 2830"/>
              <a:gd name="T15" fmla="*/ 2221 h 2909"/>
              <a:gd name="T16" fmla="*/ 9 w 2830"/>
              <a:gd name="T17" fmla="*/ 2908 h 2909"/>
              <a:gd name="T18" fmla="*/ 1094 w 2830"/>
              <a:gd name="T19" fmla="*/ 2908 h 2909"/>
              <a:gd name="T20" fmla="*/ 1310 w 2830"/>
              <a:gd name="T21" fmla="*/ 2682 h 2909"/>
              <a:gd name="T22" fmla="*/ 1527 w 2830"/>
              <a:gd name="T23" fmla="*/ 2908 h 2909"/>
              <a:gd name="T24" fmla="*/ 2612 w 2830"/>
              <a:gd name="T25" fmla="*/ 2908 h 2909"/>
              <a:gd name="T26" fmla="*/ 2612 w 2830"/>
              <a:gd name="T27" fmla="*/ 1670 h 2909"/>
              <a:gd name="T28" fmla="*/ 2829 w 2830"/>
              <a:gd name="T29" fmla="*/ 1453 h 2909"/>
              <a:gd name="T30" fmla="*/ 2612 w 2830"/>
              <a:gd name="T31" fmla="*/ 1237 h 2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30" h="2909">
                <a:moveTo>
                  <a:pt x="2612" y="1237"/>
                </a:moveTo>
                <a:lnTo>
                  <a:pt x="2612" y="1237"/>
                </a:lnTo>
                <a:cubicBezTo>
                  <a:pt x="2612" y="0"/>
                  <a:pt x="2612" y="0"/>
                  <a:pt x="2612" y="0"/>
                </a:cubicBezTo>
                <a:cubicBezTo>
                  <a:pt x="2323" y="54"/>
                  <a:pt x="2052" y="162"/>
                  <a:pt x="1799" y="325"/>
                </a:cubicBezTo>
                <a:cubicBezTo>
                  <a:pt x="1527" y="506"/>
                  <a:pt x="1310" y="731"/>
                  <a:pt x="1175" y="1030"/>
                </a:cubicBezTo>
                <a:cubicBezTo>
                  <a:pt x="1166" y="1057"/>
                  <a:pt x="1148" y="1075"/>
                  <a:pt x="1112" y="1093"/>
                </a:cubicBezTo>
                <a:cubicBezTo>
                  <a:pt x="859" y="1219"/>
                  <a:pt x="633" y="1399"/>
                  <a:pt x="452" y="1625"/>
                </a:cubicBezTo>
                <a:cubicBezTo>
                  <a:pt x="308" y="1806"/>
                  <a:pt x="199" y="2004"/>
                  <a:pt x="118" y="2221"/>
                </a:cubicBezTo>
                <a:cubicBezTo>
                  <a:pt x="45" y="2447"/>
                  <a:pt x="0" y="2673"/>
                  <a:pt x="9" y="2908"/>
                </a:cubicBezTo>
                <a:cubicBezTo>
                  <a:pt x="1094" y="2908"/>
                  <a:pt x="1094" y="2908"/>
                  <a:pt x="1094" y="2908"/>
                </a:cubicBezTo>
                <a:cubicBezTo>
                  <a:pt x="1094" y="2782"/>
                  <a:pt x="1193" y="2682"/>
                  <a:pt x="1310" y="2682"/>
                </a:cubicBezTo>
                <a:cubicBezTo>
                  <a:pt x="1428" y="2682"/>
                  <a:pt x="1527" y="2782"/>
                  <a:pt x="1527" y="2908"/>
                </a:cubicBezTo>
                <a:cubicBezTo>
                  <a:pt x="2612" y="2908"/>
                  <a:pt x="2612" y="2908"/>
                  <a:pt x="2612" y="2908"/>
                </a:cubicBezTo>
                <a:cubicBezTo>
                  <a:pt x="2612" y="1670"/>
                  <a:pt x="2612" y="1670"/>
                  <a:pt x="2612" y="1670"/>
                </a:cubicBezTo>
                <a:cubicBezTo>
                  <a:pt x="2738" y="1670"/>
                  <a:pt x="2829" y="1571"/>
                  <a:pt x="2829" y="1453"/>
                </a:cubicBezTo>
                <a:cubicBezTo>
                  <a:pt x="2829" y="1328"/>
                  <a:pt x="2738" y="1237"/>
                  <a:pt x="2612" y="1237"/>
                </a:cubicBezTo>
              </a:path>
            </a:pathLst>
          </a:custGeom>
          <a:solidFill>
            <a:srgbClr val="C23044"/>
          </a:solidFill>
          <a:ln w="9525" cap="flat">
            <a:solidFill>
              <a:srgbClr val="C23044"/>
            </a:solidFill>
            <a:bevel/>
            <a:headEnd/>
            <a:tailEnd/>
          </a:ln>
          <a:effectLst/>
        </p:spPr>
        <p:txBody>
          <a:bodyPr wrap="none" anchor="ctr"/>
          <a:lstStyle/>
          <a:p>
            <a:endParaRPr lang="es-MX" dirty="0"/>
          </a:p>
        </p:txBody>
      </p:sp>
      <p:sp>
        <p:nvSpPr>
          <p:cNvPr id="473" name="Freeform 396">
            <a:extLst>
              <a:ext uri="{FF2B5EF4-FFF2-40B4-BE49-F238E27FC236}">
                <a16:creationId xmlns:a16="http://schemas.microsoft.com/office/drawing/2014/main" id="{B3519ED3-04FF-5E93-5713-4F18A114E9E0}"/>
              </a:ext>
            </a:extLst>
          </p:cNvPr>
          <p:cNvSpPr>
            <a:spLocks noChangeArrowheads="1"/>
          </p:cNvSpPr>
          <p:nvPr/>
        </p:nvSpPr>
        <p:spPr bwMode="auto">
          <a:xfrm>
            <a:off x="12623982" y="4254058"/>
            <a:ext cx="3269847" cy="3044661"/>
          </a:xfrm>
          <a:custGeom>
            <a:avLst/>
            <a:gdLst>
              <a:gd name="T0" fmla="*/ 3072 w 3073"/>
              <a:gd name="T1" fmla="*/ 2845 h 2864"/>
              <a:gd name="T2" fmla="*/ 3072 w 3073"/>
              <a:gd name="T3" fmla="*/ 2845 h 2864"/>
              <a:gd name="T4" fmla="*/ 2819 w 3073"/>
              <a:gd name="T5" fmla="*/ 2086 h 2864"/>
              <a:gd name="T6" fmla="*/ 2548 w 3073"/>
              <a:gd name="T7" fmla="*/ 1788 h 2864"/>
              <a:gd name="T8" fmla="*/ 2494 w 3073"/>
              <a:gd name="T9" fmla="*/ 1688 h 2864"/>
              <a:gd name="T10" fmla="*/ 2142 w 3073"/>
              <a:gd name="T11" fmla="*/ 921 h 2864"/>
              <a:gd name="T12" fmla="*/ 1582 w 3073"/>
              <a:gd name="T13" fmla="*/ 415 h 2864"/>
              <a:gd name="T14" fmla="*/ 217 w 3073"/>
              <a:gd name="T15" fmla="*/ 18 h 2864"/>
              <a:gd name="T16" fmla="*/ 217 w 3073"/>
              <a:gd name="T17" fmla="*/ 1192 h 2864"/>
              <a:gd name="T18" fmla="*/ 0 w 3073"/>
              <a:gd name="T19" fmla="*/ 1408 h 2864"/>
              <a:gd name="T20" fmla="*/ 217 w 3073"/>
              <a:gd name="T21" fmla="*/ 1625 h 2864"/>
              <a:gd name="T22" fmla="*/ 217 w 3073"/>
              <a:gd name="T23" fmla="*/ 2863 h 2864"/>
              <a:gd name="T24" fmla="*/ 1428 w 3073"/>
              <a:gd name="T25" fmla="*/ 2863 h 2864"/>
              <a:gd name="T26" fmla="*/ 1645 w 3073"/>
              <a:gd name="T27" fmla="*/ 2637 h 2864"/>
              <a:gd name="T28" fmla="*/ 1861 w 3073"/>
              <a:gd name="T29" fmla="*/ 2863 h 2864"/>
              <a:gd name="T30" fmla="*/ 3072 w 3073"/>
              <a:gd name="T31" fmla="*/ 2863 h 2864"/>
              <a:gd name="T32" fmla="*/ 3072 w 3073"/>
              <a:gd name="T33" fmla="*/ 2845 h 2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3" h="2864">
                <a:moveTo>
                  <a:pt x="3072" y="2845"/>
                </a:moveTo>
                <a:lnTo>
                  <a:pt x="3072" y="2845"/>
                </a:lnTo>
                <a:cubicBezTo>
                  <a:pt x="3054" y="2574"/>
                  <a:pt x="2964" y="2321"/>
                  <a:pt x="2819" y="2086"/>
                </a:cubicBezTo>
                <a:cubicBezTo>
                  <a:pt x="2747" y="1968"/>
                  <a:pt x="2666" y="1860"/>
                  <a:pt x="2548" y="1788"/>
                </a:cubicBezTo>
                <a:cubicBezTo>
                  <a:pt x="2512" y="1761"/>
                  <a:pt x="2494" y="1734"/>
                  <a:pt x="2494" y="1688"/>
                </a:cubicBezTo>
                <a:cubicBezTo>
                  <a:pt x="2449" y="1399"/>
                  <a:pt x="2313" y="1147"/>
                  <a:pt x="2142" y="921"/>
                </a:cubicBezTo>
                <a:cubicBezTo>
                  <a:pt x="1979" y="723"/>
                  <a:pt x="1798" y="560"/>
                  <a:pt x="1582" y="415"/>
                </a:cubicBezTo>
                <a:cubicBezTo>
                  <a:pt x="1166" y="144"/>
                  <a:pt x="714" y="0"/>
                  <a:pt x="217" y="18"/>
                </a:cubicBezTo>
                <a:cubicBezTo>
                  <a:pt x="217" y="1192"/>
                  <a:pt x="217" y="1192"/>
                  <a:pt x="217" y="1192"/>
                </a:cubicBezTo>
                <a:cubicBezTo>
                  <a:pt x="100" y="1192"/>
                  <a:pt x="0" y="1283"/>
                  <a:pt x="0" y="1408"/>
                </a:cubicBezTo>
                <a:cubicBezTo>
                  <a:pt x="0" y="1526"/>
                  <a:pt x="100" y="1625"/>
                  <a:pt x="217" y="1625"/>
                </a:cubicBezTo>
                <a:cubicBezTo>
                  <a:pt x="217" y="2863"/>
                  <a:pt x="217" y="2863"/>
                  <a:pt x="217" y="2863"/>
                </a:cubicBezTo>
                <a:cubicBezTo>
                  <a:pt x="1428" y="2863"/>
                  <a:pt x="1428" y="2863"/>
                  <a:pt x="1428" y="2863"/>
                </a:cubicBezTo>
                <a:cubicBezTo>
                  <a:pt x="1428" y="2737"/>
                  <a:pt x="1527" y="2637"/>
                  <a:pt x="1645" y="2637"/>
                </a:cubicBezTo>
                <a:cubicBezTo>
                  <a:pt x="1762" y="2637"/>
                  <a:pt x="1861" y="2737"/>
                  <a:pt x="1861" y="2863"/>
                </a:cubicBezTo>
                <a:cubicBezTo>
                  <a:pt x="3072" y="2863"/>
                  <a:pt x="3072" y="2863"/>
                  <a:pt x="3072" y="2863"/>
                </a:cubicBezTo>
                <a:cubicBezTo>
                  <a:pt x="3072" y="2854"/>
                  <a:pt x="3072" y="2845"/>
                  <a:pt x="3072" y="2845"/>
                </a:cubicBezTo>
              </a:path>
            </a:pathLst>
          </a:custGeom>
          <a:solidFill>
            <a:schemeClr val="accent2"/>
          </a:solidFill>
          <a:ln w="9525" cap="flat">
            <a:solidFill>
              <a:schemeClr val="tx2"/>
            </a:solidFill>
            <a:bevel/>
            <a:headEnd/>
            <a:tailEnd/>
          </a:ln>
          <a:effectLst/>
        </p:spPr>
        <p:txBody>
          <a:bodyPr wrap="none" anchor="ctr"/>
          <a:lstStyle/>
          <a:p>
            <a:endParaRPr lang="es-MX" dirty="0"/>
          </a:p>
        </p:txBody>
      </p:sp>
      <p:sp>
        <p:nvSpPr>
          <p:cNvPr id="474" name="Freeform 397">
            <a:extLst>
              <a:ext uri="{FF2B5EF4-FFF2-40B4-BE49-F238E27FC236}">
                <a16:creationId xmlns:a16="http://schemas.microsoft.com/office/drawing/2014/main" id="{4A727282-0481-D2A0-4EA5-ED0DA39CC990}"/>
              </a:ext>
            </a:extLst>
          </p:cNvPr>
          <p:cNvSpPr>
            <a:spLocks noChangeArrowheads="1"/>
          </p:cNvSpPr>
          <p:nvPr/>
        </p:nvSpPr>
        <p:spPr bwMode="auto">
          <a:xfrm>
            <a:off x="12858548" y="7059464"/>
            <a:ext cx="3058737" cy="3959469"/>
          </a:xfrm>
          <a:custGeom>
            <a:avLst/>
            <a:gdLst>
              <a:gd name="T0" fmla="*/ 2855 w 2874"/>
              <a:gd name="T1" fmla="*/ 226 h 3724"/>
              <a:gd name="T2" fmla="*/ 2855 w 2874"/>
              <a:gd name="T3" fmla="*/ 226 h 3724"/>
              <a:gd name="T4" fmla="*/ 1644 w 2874"/>
              <a:gd name="T5" fmla="*/ 226 h 3724"/>
              <a:gd name="T6" fmla="*/ 1428 w 2874"/>
              <a:gd name="T7" fmla="*/ 0 h 3724"/>
              <a:gd name="T8" fmla="*/ 1211 w 2874"/>
              <a:gd name="T9" fmla="*/ 226 h 3724"/>
              <a:gd name="T10" fmla="*/ 0 w 2874"/>
              <a:gd name="T11" fmla="*/ 226 h 3724"/>
              <a:gd name="T12" fmla="*/ 0 w 2874"/>
              <a:gd name="T13" fmla="*/ 1536 h 3724"/>
              <a:gd name="T14" fmla="*/ 217 w 2874"/>
              <a:gd name="T15" fmla="*/ 1753 h 3724"/>
              <a:gd name="T16" fmla="*/ 0 w 2874"/>
              <a:gd name="T17" fmla="*/ 1970 h 3724"/>
              <a:gd name="T18" fmla="*/ 0 w 2874"/>
              <a:gd name="T19" fmla="*/ 3677 h 3724"/>
              <a:gd name="T20" fmla="*/ 117 w 2874"/>
              <a:gd name="T21" fmla="*/ 3723 h 3724"/>
              <a:gd name="T22" fmla="*/ 533 w 2874"/>
              <a:gd name="T23" fmla="*/ 3723 h 3724"/>
              <a:gd name="T24" fmla="*/ 967 w 2874"/>
              <a:gd name="T25" fmla="*/ 3723 h 3724"/>
              <a:gd name="T26" fmla="*/ 1084 w 2874"/>
              <a:gd name="T27" fmla="*/ 3524 h 3724"/>
              <a:gd name="T28" fmla="*/ 931 w 2874"/>
              <a:gd name="T29" fmla="*/ 3162 h 3724"/>
              <a:gd name="T30" fmla="*/ 840 w 2874"/>
              <a:gd name="T31" fmla="*/ 2692 h 3724"/>
              <a:gd name="T32" fmla="*/ 885 w 2874"/>
              <a:gd name="T33" fmla="*/ 2629 h 3724"/>
              <a:gd name="T34" fmla="*/ 1690 w 2874"/>
              <a:gd name="T35" fmla="*/ 2015 h 3724"/>
              <a:gd name="T36" fmla="*/ 1735 w 2874"/>
              <a:gd name="T37" fmla="*/ 1979 h 3724"/>
              <a:gd name="T38" fmla="*/ 2015 w 2874"/>
              <a:gd name="T39" fmla="*/ 1870 h 3724"/>
              <a:gd name="T40" fmla="*/ 2666 w 2874"/>
              <a:gd name="T41" fmla="*/ 1193 h 3724"/>
              <a:gd name="T42" fmla="*/ 2855 w 2874"/>
              <a:gd name="T43" fmla="*/ 226 h 3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74" h="3724">
                <a:moveTo>
                  <a:pt x="2855" y="226"/>
                </a:moveTo>
                <a:lnTo>
                  <a:pt x="2855" y="226"/>
                </a:lnTo>
                <a:cubicBezTo>
                  <a:pt x="1644" y="226"/>
                  <a:pt x="1644" y="226"/>
                  <a:pt x="1644" y="226"/>
                </a:cubicBezTo>
                <a:cubicBezTo>
                  <a:pt x="1644" y="100"/>
                  <a:pt x="1545" y="0"/>
                  <a:pt x="1428" y="0"/>
                </a:cubicBezTo>
                <a:cubicBezTo>
                  <a:pt x="1310" y="0"/>
                  <a:pt x="1211" y="100"/>
                  <a:pt x="1211" y="226"/>
                </a:cubicBezTo>
                <a:cubicBezTo>
                  <a:pt x="0" y="226"/>
                  <a:pt x="0" y="226"/>
                  <a:pt x="0" y="226"/>
                </a:cubicBezTo>
                <a:cubicBezTo>
                  <a:pt x="0" y="1536"/>
                  <a:pt x="0" y="1536"/>
                  <a:pt x="0" y="1536"/>
                </a:cubicBezTo>
                <a:cubicBezTo>
                  <a:pt x="117" y="1536"/>
                  <a:pt x="217" y="1635"/>
                  <a:pt x="217" y="1753"/>
                </a:cubicBezTo>
                <a:cubicBezTo>
                  <a:pt x="217" y="1870"/>
                  <a:pt x="117" y="1970"/>
                  <a:pt x="0" y="1970"/>
                </a:cubicBezTo>
                <a:cubicBezTo>
                  <a:pt x="0" y="3677"/>
                  <a:pt x="0" y="3677"/>
                  <a:pt x="0" y="3677"/>
                </a:cubicBezTo>
                <a:cubicBezTo>
                  <a:pt x="27" y="3704"/>
                  <a:pt x="63" y="3723"/>
                  <a:pt x="117" y="3723"/>
                </a:cubicBezTo>
                <a:cubicBezTo>
                  <a:pt x="253" y="3723"/>
                  <a:pt x="389" y="3723"/>
                  <a:pt x="533" y="3723"/>
                </a:cubicBezTo>
                <a:cubicBezTo>
                  <a:pt x="678" y="3723"/>
                  <a:pt x="822" y="3723"/>
                  <a:pt x="967" y="3723"/>
                </a:cubicBezTo>
                <a:cubicBezTo>
                  <a:pt x="1075" y="3723"/>
                  <a:pt x="1129" y="3632"/>
                  <a:pt x="1084" y="3524"/>
                </a:cubicBezTo>
                <a:cubicBezTo>
                  <a:pt x="1030" y="3406"/>
                  <a:pt x="976" y="3289"/>
                  <a:pt x="931" y="3162"/>
                </a:cubicBezTo>
                <a:cubicBezTo>
                  <a:pt x="876" y="3009"/>
                  <a:pt x="840" y="2855"/>
                  <a:pt x="840" y="2692"/>
                </a:cubicBezTo>
                <a:cubicBezTo>
                  <a:pt x="840" y="2656"/>
                  <a:pt x="849" y="2638"/>
                  <a:pt x="885" y="2629"/>
                </a:cubicBezTo>
                <a:cubicBezTo>
                  <a:pt x="1211" y="2503"/>
                  <a:pt x="1491" y="2313"/>
                  <a:pt x="1690" y="2015"/>
                </a:cubicBezTo>
                <a:cubicBezTo>
                  <a:pt x="1699" y="1997"/>
                  <a:pt x="1717" y="1988"/>
                  <a:pt x="1735" y="1979"/>
                </a:cubicBezTo>
                <a:cubicBezTo>
                  <a:pt x="1834" y="1943"/>
                  <a:pt x="1925" y="1916"/>
                  <a:pt x="2015" y="1870"/>
                </a:cubicBezTo>
                <a:cubicBezTo>
                  <a:pt x="2304" y="1717"/>
                  <a:pt x="2521" y="1491"/>
                  <a:pt x="2666" y="1193"/>
                </a:cubicBezTo>
                <a:cubicBezTo>
                  <a:pt x="2819" y="885"/>
                  <a:pt x="2873" y="560"/>
                  <a:pt x="2855" y="226"/>
                </a:cubicBezTo>
              </a:path>
            </a:pathLst>
          </a:custGeom>
          <a:solidFill>
            <a:srgbClr val="F4DA65"/>
          </a:solidFill>
          <a:ln w="9525" cap="flat">
            <a:solidFill>
              <a:srgbClr val="F4DA65"/>
            </a:solidFill>
            <a:bevel/>
            <a:headEnd/>
            <a:tailEnd/>
          </a:ln>
          <a:effectLst/>
        </p:spPr>
        <p:txBody>
          <a:bodyPr wrap="none" anchor="ctr"/>
          <a:lstStyle/>
          <a:p>
            <a:endParaRPr lang="es-MX" dirty="0"/>
          </a:p>
        </p:txBody>
      </p:sp>
      <p:sp>
        <p:nvSpPr>
          <p:cNvPr id="475" name="Freeform 398">
            <a:extLst>
              <a:ext uri="{FF2B5EF4-FFF2-40B4-BE49-F238E27FC236}">
                <a16:creationId xmlns:a16="http://schemas.microsoft.com/office/drawing/2014/main" id="{2A56B1E2-A45A-6FE3-265F-23E07B731999}"/>
              </a:ext>
            </a:extLst>
          </p:cNvPr>
          <p:cNvSpPr>
            <a:spLocks noChangeArrowheads="1"/>
          </p:cNvSpPr>
          <p:nvPr/>
        </p:nvSpPr>
        <p:spPr bwMode="auto">
          <a:xfrm>
            <a:off x="9302532" y="7059464"/>
            <a:ext cx="3785892" cy="3912556"/>
          </a:xfrm>
          <a:custGeom>
            <a:avLst/>
            <a:gdLst>
              <a:gd name="T0" fmla="*/ 3342 w 3560"/>
              <a:gd name="T1" fmla="*/ 1536 h 3678"/>
              <a:gd name="T2" fmla="*/ 3342 w 3560"/>
              <a:gd name="T3" fmla="*/ 1536 h 3678"/>
              <a:gd name="T4" fmla="*/ 3342 w 3560"/>
              <a:gd name="T5" fmla="*/ 226 h 3678"/>
              <a:gd name="T6" fmla="*/ 1887 w 3560"/>
              <a:gd name="T7" fmla="*/ 226 h 3678"/>
              <a:gd name="T8" fmla="*/ 1671 w 3560"/>
              <a:gd name="T9" fmla="*/ 0 h 3678"/>
              <a:gd name="T10" fmla="*/ 1455 w 3560"/>
              <a:gd name="T11" fmla="*/ 226 h 3678"/>
              <a:gd name="T12" fmla="*/ 0 w 3560"/>
              <a:gd name="T13" fmla="*/ 226 h 3678"/>
              <a:gd name="T14" fmla="*/ 0 w 3560"/>
              <a:gd name="T15" fmla="*/ 822 h 3678"/>
              <a:gd name="T16" fmla="*/ 217 w 3560"/>
              <a:gd name="T17" fmla="*/ 1039 h 3678"/>
              <a:gd name="T18" fmla="*/ 0 w 3560"/>
              <a:gd name="T19" fmla="*/ 1256 h 3678"/>
              <a:gd name="T20" fmla="*/ 0 w 3560"/>
              <a:gd name="T21" fmla="*/ 1834 h 3678"/>
              <a:gd name="T22" fmla="*/ 153 w 3560"/>
              <a:gd name="T23" fmla="*/ 1825 h 3678"/>
              <a:gd name="T24" fmla="*/ 190 w 3560"/>
              <a:gd name="T25" fmla="*/ 1834 h 3678"/>
              <a:gd name="T26" fmla="*/ 542 w 3560"/>
              <a:gd name="T27" fmla="*/ 2069 h 3678"/>
              <a:gd name="T28" fmla="*/ 1599 w 3560"/>
              <a:gd name="T29" fmla="*/ 2340 h 3678"/>
              <a:gd name="T30" fmla="*/ 1969 w 3560"/>
              <a:gd name="T31" fmla="*/ 2430 h 3678"/>
              <a:gd name="T32" fmla="*/ 2357 w 3560"/>
              <a:gd name="T33" fmla="*/ 2665 h 3678"/>
              <a:gd name="T34" fmla="*/ 2881 w 3560"/>
              <a:gd name="T35" fmla="*/ 3072 h 3678"/>
              <a:gd name="T36" fmla="*/ 3315 w 3560"/>
              <a:gd name="T37" fmla="*/ 3641 h 3678"/>
              <a:gd name="T38" fmla="*/ 3342 w 3560"/>
              <a:gd name="T39" fmla="*/ 3677 h 3678"/>
              <a:gd name="T40" fmla="*/ 3342 w 3560"/>
              <a:gd name="T41" fmla="*/ 1970 h 3678"/>
              <a:gd name="T42" fmla="*/ 3559 w 3560"/>
              <a:gd name="T43" fmla="*/ 1753 h 3678"/>
              <a:gd name="T44" fmla="*/ 3342 w 3560"/>
              <a:gd name="T45" fmla="*/ 1536 h 3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60" h="3678">
                <a:moveTo>
                  <a:pt x="3342" y="1536"/>
                </a:moveTo>
                <a:lnTo>
                  <a:pt x="3342" y="1536"/>
                </a:lnTo>
                <a:cubicBezTo>
                  <a:pt x="3342" y="226"/>
                  <a:pt x="3342" y="226"/>
                  <a:pt x="3342" y="226"/>
                </a:cubicBezTo>
                <a:cubicBezTo>
                  <a:pt x="1887" y="226"/>
                  <a:pt x="1887" y="226"/>
                  <a:pt x="1887" y="226"/>
                </a:cubicBezTo>
                <a:cubicBezTo>
                  <a:pt x="1887" y="100"/>
                  <a:pt x="1789" y="0"/>
                  <a:pt x="1671" y="0"/>
                </a:cubicBezTo>
                <a:cubicBezTo>
                  <a:pt x="1554" y="0"/>
                  <a:pt x="1455" y="100"/>
                  <a:pt x="1455" y="226"/>
                </a:cubicBezTo>
                <a:cubicBezTo>
                  <a:pt x="0" y="226"/>
                  <a:pt x="0" y="226"/>
                  <a:pt x="0" y="226"/>
                </a:cubicBezTo>
                <a:cubicBezTo>
                  <a:pt x="0" y="822"/>
                  <a:pt x="0" y="822"/>
                  <a:pt x="0" y="822"/>
                </a:cubicBezTo>
                <a:cubicBezTo>
                  <a:pt x="126" y="822"/>
                  <a:pt x="217" y="922"/>
                  <a:pt x="217" y="1039"/>
                </a:cubicBezTo>
                <a:cubicBezTo>
                  <a:pt x="217" y="1157"/>
                  <a:pt x="126" y="1256"/>
                  <a:pt x="0" y="1256"/>
                </a:cubicBezTo>
                <a:cubicBezTo>
                  <a:pt x="0" y="1834"/>
                  <a:pt x="0" y="1834"/>
                  <a:pt x="0" y="1834"/>
                </a:cubicBezTo>
                <a:cubicBezTo>
                  <a:pt x="54" y="1834"/>
                  <a:pt x="99" y="1825"/>
                  <a:pt x="153" y="1825"/>
                </a:cubicBezTo>
                <a:cubicBezTo>
                  <a:pt x="162" y="1825"/>
                  <a:pt x="180" y="1825"/>
                  <a:pt x="190" y="1834"/>
                </a:cubicBezTo>
                <a:cubicBezTo>
                  <a:pt x="298" y="1924"/>
                  <a:pt x="415" y="1997"/>
                  <a:pt x="542" y="2069"/>
                </a:cubicBezTo>
                <a:cubicBezTo>
                  <a:pt x="867" y="2250"/>
                  <a:pt x="1220" y="2349"/>
                  <a:pt x="1599" y="2340"/>
                </a:cubicBezTo>
                <a:cubicBezTo>
                  <a:pt x="1726" y="2331"/>
                  <a:pt x="1851" y="2340"/>
                  <a:pt x="1969" y="2430"/>
                </a:cubicBezTo>
                <a:cubicBezTo>
                  <a:pt x="2086" y="2521"/>
                  <a:pt x="2231" y="2584"/>
                  <a:pt x="2357" y="2665"/>
                </a:cubicBezTo>
                <a:cubicBezTo>
                  <a:pt x="2547" y="2783"/>
                  <a:pt x="2719" y="2918"/>
                  <a:pt x="2881" y="3072"/>
                </a:cubicBezTo>
                <a:cubicBezTo>
                  <a:pt x="3053" y="3244"/>
                  <a:pt x="3189" y="3442"/>
                  <a:pt x="3315" y="3641"/>
                </a:cubicBezTo>
                <a:cubicBezTo>
                  <a:pt x="3324" y="3659"/>
                  <a:pt x="3333" y="3668"/>
                  <a:pt x="3342" y="3677"/>
                </a:cubicBezTo>
                <a:cubicBezTo>
                  <a:pt x="3342" y="1970"/>
                  <a:pt x="3342" y="1970"/>
                  <a:pt x="3342" y="1970"/>
                </a:cubicBezTo>
                <a:cubicBezTo>
                  <a:pt x="3459" y="1970"/>
                  <a:pt x="3559" y="1870"/>
                  <a:pt x="3559" y="1753"/>
                </a:cubicBezTo>
                <a:cubicBezTo>
                  <a:pt x="3559" y="1635"/>
                  <a:pt x="3459" y="1536"/>
                  <a:pt x="3342" y="1536"/>
                </a:cubicBezTo>
              </a:path>
            </a:pathLst>
          </a:custGeom>
          <a:solidFill>
            <a:schemeClr val="accent3"/>
          </a:solidFill>
          <a:ln w="9525" cap="flat">
            <a:solidFill>
              <a:schemeClr val="tx2"/>
            </a:solidFill>
            <a:bevel/>
            <a:headEnd/>
            <a:tailEnd/>
          </a:ln>
          <a:effectLst/>
        </p:spPr>
        <p:txBody>
          <a:bodyPr wrap="none" anchor="ctr"/>
          <a:lstStyle/>
          <a:p>
            <a:endParaRPr lang="es-MX"/>
          </a:p>
        </p:txBody>
      </p:sp>
      <p:sp>
        <p:nvSpPr>
          <p:cNvPr id="476" name="Freeform 399">
            <a:extLst>
              <a:ext uri="{FF2B5EF4-FFF2-40B4-BE49-F238E27FC236}">
                <a16:creationId xmlns:a16="http://schemas.microsoft.com/office/drawing/2014/main" id="{8E4AFD02-9F32-46B3-203F-7E85ABFC3681}"/>
              </a:ext>
            </a:extLst>
          </p:cNvPr>
          <p:cNvSpPr>
            <a:spLocks noChangeArrowheads="1"/>
          </p:cNvSpPr>
          <p:nvPr/>
        </p:nvSpPr>
        <p:spPr bwMode="auto">
          <a:xfrm>
            <a:off x="6529967" y="7059464"/>
            <a:ext cx="3002441" cy="1979734"/>
          </a:xfrm>
          <a:custGeom>
            <a:avLst/>
            <a:gdLst>
              <a:gd name="T0" fmla="*/ 2603 w 2821"/>
              <a:gd name="T1" fmla="*/ 822 h 1862"/>
              <a:gd name="T2" fmla="*/ 2603 w 2821"/>
              <a:gd name="T3" fmla="*/ 822 h 1862"/>
              <a:gd name="T4" fmla="*/ 2603 w 2821"/>
              <a:gd name="T5" fmla="*/ 226 h 1862"/>
              <a:gd name="T6" fmla="*/ 1518 w 2821"/>
              <a:gd name="T7" fmla="*/ 226 h 1862"/>
              <a:gd name="T8" fmla="*/ 1301 w 2821"/>
              <a:gd name="T9" fmla="*/ 0 h 1862"/>
              <a:gd name="T10" fmla="*/ 1085 w 2821"/>
              <a:gd name="T11" fmla="*/ 226 h 1862"/>
              <a:gd name="T12" fmla="*/ 0 w 2821"/>
              <a:gd name="T13" fmla="*/ 226 h 1862"/>
              <a:gd name="T14" fmla="*/ 46 w 2821"/>
              <a:gd name="T15" fmla="*/ 587 h 1862"/>
              <a:gd name="T16" fmla="*/ 371 w 2821"/>
              <a:gd name="T17" fmla="*/ 1229 h 1862"/>
              <a:gd name="T18" fmla="*/ 859 w 2821"/>
              <a:gd name="T19" fmla="*/ 1608 h 1862"/>
              <a:gd name="T20" fmla="*/ 1835 w 2821"/>
              <a:gd name="T21" fmla="*/ 1843 h 1862"/>
              <a:gd name="T22" fmla="*/ 2603 w 2821"/>
              <a:gd name="T23" fmla="*/ 1834 h 1862"/>
              <a:gd name="T24" fmla="*/ 2603 w 2821"/>
              <a:gd name="T25" fmla="*/ 1256 h 1862"/>
              <a:gd name="T26" fmla="*/ 2820 w 2821"/>
              <a:gd name="T27" fmla="*/ 1039 h 1862"/>
              <a:gd name="T28" fmla="*/ 2603 w 2821"/>
              <a:gd name="T29" fmla="*/ 822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21" h="1862">
                <a:moveTo>
                  <a:pt x="2603" y="822"/>
                </a:moveTo>
                <a:lnTo>
                  <a:pt x="2603" y="822"/>
                </a:lnTo>
                <a:cubicBezTo>
                  <a:pt x="2603" y="226"/>
                  <a:pt x="2603" y="226"/>
                  <a:pt x="2603" y="226"/>
                </a:cubicBezTo>
                <a:cubicBezTo>
                  <a:pt x="1518" y="226"/>
                  <a:pt x="1518" y="226"/>
                  <a:pt x="1518" y="226"/>
                </a:cubicBezTo>
                <a:cubicBezTo>
                  <a:pt x="1518" y="100"/>
                  <a:pt x="1419" y="0"/>
                  <a:pt x="1301" y="0"/>
                </a:cubicBezTo>
                <a:cubicBezTo>
                  <a:pt x="1184" y="0"/>
                  <a:pt x="1085" y="100"/>
                  <a:pt x="1085" y="226"/>
                </a:cubicBezTo>
                <a:cubicBezTo>
                  <a:pt x="0" y="226"/>
                  <a:pt x="0" y="226"/>
                  <a:pt x="0" y="226"/>
                </a:cubicBezTo>
                <a:cubicBezTo>
                  <a:pt x="0" y="343"/>
                  <a:pt x="19" y="461"/>
                  <a:pt x="46" y="587"/>
                </a:cubicBezTo>
                <a:cubicBezTo>
                  <a:pt x="109" y="822"/>
                  <a:pt x="208" y="1039"/>
                  <a:pt x="371" y="1229"/>
                </a:cubicBezTo>
                <a:cubicBezTo>
                  <a:pt x="506" y="1391"/>
                  <a:pt x="669" y="1509"/>
                  <a:pt x="859" y="1608"/>
                </a:cubicBezTo>
                <a:cubicBezTo>
                  <a:pt x="1166" y="1753"/>
                  <a:pt x="1500" y="1816"/>
                  <a:pt x="1835" y="1843"/>
                </a:cubicBezTo>
                <a:cubicBezTo>
                  <a:pt x="2097" y="1861"/>
                  <a:pt x="2350" y="1861"/>
                  <a:pt x="2603" y="1834"/>
                </a:cubicBezTo>
                <a:cubicBezTo>
                  <a:pt x="2603" y="1256"/>
                  <a:pt x="2603" y="1256"/>
                  <a:pt x="2603" y="1256"/>
                </a:cubicBezTo>
                <a:cubicBezTo>
                  <a:pt x="2729" y="1256"/>
                  <a:pt x="2820" y="1157"/>
                  <a:pt x="2820" y="1039"/>
                </a:cubicBezTo>
                <a:cubicBezTo>
                  <a:pt x="2820" y="922"/>
                  <a:pt x="2729" y="822"/>
                  <a:pt x="2603" y="822"/>
                </a:cubicBezTo>
              </a:path>
            </a:pathLst>
          </a:custGeom>
          <a:solidFill>
            <a:schemeClr val="accent1"/>
          </a:solidFill>
          <a:ln w="9525" cap="flat">
            <a:solidFill>
              <a:schemeClr val="tx2"/>
            </a:solidFill>
            <a:bevel/>
            <a:headEnd/>
            <a:tailEnd/>
          </a:ln>
          <a:effectLst/>
        </p:spPr>
        <p:txBody>
          <a:bodyPr wrap="none" anchor="ctr"/>
          <a:lstStyle/>
          <a:p>
            <a:endParaRPr lang="es-MX"/>
          </a:p>
        </p:txBody>
      </p:sp>
      <p:sp>
        <p:nvSpPr>
          <p:cNvPr id="479" name="Freeform 402">
            <a:extLst>
              <a:ext uri="{FF2B5EF4-FFF2-40B4-BE49-F238E27FC236}">
                <a16:creationId xmlns:a16="http://schemas.microsoft.com/office/drawing/2014/main" id="{A8A887D5-A64C-6C1D-2CB2-113542601E2A}"/>
              </a:ext>
            </a:extLst>
          </p:cNvPr>
          <p:cNvSpPr>
            <a:spLocks noChangeArrowheads="1"/>
          </p:cNvSpPr>
          <p:nvPr/>
        </p:nvSpPr>
        <p:spPr bwMode="auto">
          <a:xfrm>
            <a:off x="10935109" y="5455035"/>
            <a:ext cx="286172" cy="295551"/>
          </a:xfrm>
          <a:custGeom>
            <a:avLst/>
            <a:gdLst>
              <a:gd name="T0" fmla="*/ 135 w 271"/>
              <a:gd name="T1" fmla="*/ 279 h 280"/>
              <a:gd name="T2" fmla="*/ 135 w 271"/>
              <a:gd name="T3" fmla="*/ 279 h 280"/>
              <a:gd name="T4" fmla="*/ 0 w 271"/>
              <a:gd name="T5" fmla="*/ 136 h 280"/>
              <a:gd name="T6" fmla="*/ 135 w 271"/>
              <a:gd name="T7" fmla="*/ 0 h 280"/>
              <a:gd name="T8" fmla="*/ 270 w 271"/>
              <a:gd name="T9" fmla="*/ 136 h 280"/>
              <a:gd name="T10" fmla="*/ 135 w 271"/>
              <a:gd name="T11" fmla="*/ 279 h 280"/>
              <a:gd name="T12" fmla="*/ 135 w 271"/>
              <a:gd name="T13" fmla="*/ 63 h 280"/>
              <a:gd name="T14" fmla="*/ 135 w 271"/>
              <a:gd name="T15" fmla="*/ 63 h 280"/>
              <a:gd name="T16" fmla="*/ 63 w 271"/>
              <a:gd name="T17" fmla="*/ 136 h 280"/>
              <a:gd name="T18" fmla="*/ 135 w 271"/>
              <a:gd name="T19" fmla="*/ 216 h 280"/>
              <a:gd name="T20" fmla="*/ 217 w 271"/>
              <a:gd name="T21" fmla="*/ 136 h 280"/>
              <a:gd name="T22" fmla="*/ 135 w 271"/>
              <a:gd name="T23" fmla="*/ 63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1" h="280">
                <a:moveTo>
                  <a:pt x="135" y="279"/>
                </a:moveTo>
                <a:lnTo>
                  <a:pt x="135" y="279"/>
                </a:lnTo>
                <a:cubicBezTo>
                  <a:pt x="63" y="279"/>
                  <a:pt x="0" y="216"/>
                  <a:pt x="0" y="136"/>
                </a:cubicBezTo>
                <a:cubicBezTo>
                  <a:pt x="0" y="63"/>
                  <a:pt x="63" y="0"/>
                  <a:pt x="135" y="0"/>
                </a:cubicBezTo>
                <a:cubicBezTo>
                  <a:pt x="208" y="0"/>
                  <a:pt x="270" y="63"/>
                  <a:pt x="270" y="136"/>
                </a:cubicBezTo>
                <a:cubicBezTo>
                  <a:pt x="270" y="216"/>
                  <a:pt x="208" y="279"/>
                  <a:pt x="135" y="279"/>
                </a:cubicBezTo>
                <a:close/>
                <a:moveTo>
                  <a:pt x="135" y="63"/>
                </a:moveTo>
                <a:lnTo>
                  <a:pt x="135" y="63"/>
                </a:lnTo>
                <a:cubicBezTo>
                  <a:pt x="90" y="63"/>
                  <a:pt x="63" y="100"/>
                  <a:pt x="63" y="136"/>
                </a:cubicBezTo>
                <a:cubicBezTo>
                  <a:pt x="63" y="180"/>
                  <a:pt x="90" y="216"/>
                  <a:pt x="135" y="216"/>
                </a:cubicBezTo>
                <a:cubicBezTo>
                  <a:pt x="181" y="216"/>
                  <a:pt x="217" y="180"/>
                  <a:pt x="217" y="136"/>
                </a:cubicBezTo>
                <a:cubicBezTo>
                  <a:pt x="217" y="100"/>
                  <a:pt x="181" y="63"/>
                  <a:pt x="135" y="63"/>
                </a:cubicBezTo>
                <a:close/>
              </a:path>
            </a:pathLst>
          </a:custGeom>
          <a:solidFill>
            <a:schemeClr val="bg1"/>
          </a:solidFill>
          <a:ln>
            <a:noFill/>
          </a:ln>
          <a:effectLst/>
        </p:spPr>
        <p:txBody>
          <a:bodyPr wrap="none" anchor="ctr"/>
          <a:lstStyle/>
          <a:p>
            <a:endParaRPr lang="es-MX"/>
          </a:p>
        </p:txBody>
      </p:sp>
      <p:sp>
        <p:nvSpPr>
          <p:cNvPr id="480" name="Freeform 403">
            <a:extLst>
              <a:ext uri="{FF2B5EF4-FFF2-40B4-BE49-F238E27FC236}">
                <a16:creationId xmlns:a16="http://schemas.microsoft.com/office/drawing/2014/main" id="{4B886BDC-0124-F1D9-EE32-CCE62ECCC060}"/>
              </a:ext>
            </a:extLst>
          </p:cNvPr>
          <p:cNvSpPr>
            <a:spLocks noChangeArrowheads="1"/>
          </p:cNvSpPr>
          <p:nvPr/>
        </p:nvSpPr>
        <p:spPr bwMode="auto">
          <a:xfrm>
            <a:off x="10578569" y="5107878"/>
            <a:ext cx="999251" cy="989866"/>
          </a:xfrm>
          <a:custGeom>
            <a:avLst/>
            <a:gdLst>
              <a:gd name="T0" fmla="*/ 551 w 939"/>
              <a:gd name="T1" fmla="*/ 930 h 931"/>
              <a:gd name="T2" fmla="*/ 361 w 939"/>
              <a:gd name="T3" fmla="*/ 902 h 931"/>
              <a:gd name="T4" fmla="*/ 334 w 939"/>
              <a:gd name="T5" fmla="*/ 758 h 931"/>
              <a:gd name="T6" fmla="*/ 189 w 939"/>
              <a:gd name="T7" fmla="*/ 848 h 931"/>
              <a:gd name="T8" fmla="*/ 90 w 939"/>
              <a:gd name="T9" fmla="*/ 695 h 931"/>
              <a:gd name="T10" fmla="*/ 162 w 939"/>
              <a:gd name="T11" fmla="*/ 568 h 931"/>
              <a:gd name="T12" fmla="*/ 0 w 939"/>
              <a:gd name="T13" fmla="*/ 541 h 931"/>
              <a:gd name="T14" fmla="*/ 36 w 939"/>
              <a:gd name="T15" fmla="*/ 361 h 931"/>
              <a:gd name="T16" fmla="*/ 171 w 939"/>
              <a:gd name="T17" fmla="*/ 316 h 931"/>
              <a:gd name="T18" fmla="*/ 90 w 939"/>
              <a:gd name="T19" fmla="*/ 190 h 931"/>
              <a:gd name="T20" fmla="*/ 234 w 939"/>
              <a:gd name="T21" fmla="*/ 81 h 931"/>
              <a:gd name="T22" fmla="*/ 361 w 939"/>
              <a:gd name="T23" fmla="*/ 144 h 931"/>
              <a:gd name="T24" fmla="*/ 397 w 939"/>
              <a:gd name="T25" fmla="*/ 0 h 931"/>
              <a:gd name="T26" fmla="*/ 578 w 939"/>
              <a:gd name="T27" fmla="*/ 27 h 931"/>
              <a:gd name="T28" fmla="*/ 622 w 939"/>
              <a:gd name="T29" fmla="*/ 163 h 931"/>
              <a:gd name="T30" fmla="*/ 748 w 939"/>
              <a:gd name="T31" fmla="*/ 81 h 931"/>
              <a:gd name="T32" fmla="*/ 857 w 939"/>
              <a:gd name="T33" fmla="*/ 226 h 931"/>
              <a:gd name="T34" fmla="*/ 785 w 939"/>
              <a:gd name="T35" fmla="*/ 361 h 931"/>
              <a:gd name="T36" fmla="*/ 938 w 939"/>
              <a:gd name="T37" fmla="*/ 388 h 931"/>
              <a:gd name="T38" fmla="*/ 911 w 939"/>
              <a:gd name="T39" fmla="*/ 568 h 931"/>
              <a:gd name="T40" fmla="*/ 767 w 939"/>
              <a:gd name="T41" fmla="*/ 604 h 931"/>
              <a:gd name="T42" fmla="*/ 857 w 939"/>
              <a:gd name="T43" fmla="*/ 740 h 931"/>
              <a:gd name="T44" fmla="*/ 703 w 939"/>
              <a:gd name="T45" fmla="*/ 848 h 931"/>
              <a:gd name="T46" fmla="*/ 578 w 939"/>
              <a:gd name="T47" fmla="*/ 767 h 931"/>
              <a:gd name="T48" fmla="*/ 551 w 939"/>
              <a:gd name="T49" fmla="*/ 930 h 931"/>
              <a:gd name="T50" fmla="*/ 424 w 939"/>
              <a:gd name="T51" fmla="*/ 866 h 931"/>
              <a:gd name="T52" fmla="*/ 515 w 939"/>
              <a:gd name="T53" fmla="*/ 749 h 931"/>
              <a:gd name="T54" fmla="*/ 604 w 939"/>
              <a:gd name="T55" fmla="*/ 695 h 931"/>
              <a:gd name="T56" fmla="*/ 722 w 939"/>
              <a:gd name="T57" fmla="*/ 785 h 931"/>
              <a:gd name="T58" fmla="*/ 703 w 939"/>
              <a:gd name="T59" fmla="*/ 631 h 931"/>
              <a:gd name="T60" fmla="*/ 730 w 939"/>
              <a:gd name="T61" fmla="*/ 532 h 931"/>
              <a:gd name="T62" fmla="*/ 875 w 939"/>
              <a:gd name="T63" fmla="*/ 505 h 931"/>
              <a:gd name="T64" fmla="*/ 767 w 939"/>
              <a:gd name="T65" fmla="*/ 416 h 931"/>
              <a:gd name="T66" fmla="*/ 703 w 939"/>
              <a:gd name="T67" fmla="*/ 325 h 931"/>
              <a:gd name="T68" fmla="*/ 785 w 939"/>
              <a:gd name="T69" fmla="*/ 208 h 931"/>
              <a:gd name="T70" fmla="*/ 649 w 939"/>
              <a:gd name="T71" fmla="*/ 217 h 931"/>
              <a:gd name="T72" fmla="*/ 542 w 939"/>
              <a:gd name="T73" fmla="*/ 190 h 931"/>
              <a:gd name="T74" fmla="*/ 515 w 939"/>
              <a:gd name="T75" fmla="*/ 54 h 931"/>
              <a:gd name="T76" fmla="*/ 424 w 939"/>
              <a:gd name="T77" fmla="*/ 163 h 931"/>
              <a:gd name="T78" fmla="*/ 325 w 939"/>
              <a:gd name="T79" fmla="*/ 226 h 931"/>
              <a:gd name="T80" fmla="*/ 216 w 939"/>
              <a:gd name="T81" fmla="*/ 144 h 931"/>
              <a:gd name="T82" fmla="*/ 225 w 939"/>
              <a:gd name="T83" fmla="*/ 289 h 931"/>
              <a:gd name="T84" fmla="*/ 207 w 939"/>
              <a:gd name="T85" fmla="*/ 397 h 931"/>
              <a:gd name="T86" fmla="*/ 63 w 939"/>
              <a:gd name="T87" fmla="*/ 416 h 931"/>
              <a:gd name="T88" fmla="*/ 180 w 939"/>
              <a:gd name="T89" fmla="*/ 505 h 931"/>
              <a:gd name="T90" fmla="*/ 243 w 939"/>
              <a:gd name="T91" fmla="*/ 595 h 931"/>
              <a:gd name="T92" fmla="*/ 153 w 939"/>
              <a:gd name="T93" fmla="*/ 722 h 931"/>
              <a:gd name="T94" fmla="*/ 298 w 939"/>
              <a:gd name="T95" fmla="*/ 695 h 931"/>
              <a:gd name="T96" fmla="*/ 406 w 939"/>
              <a:gd name="T97" fmla="*/ 713 h 931"/>
              <a:gd name="T98" fmla="*/ 424 w 939"/>
              <a:gd name="T99" fmla="*/ 866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39" h="931">
                <a:moveTo>
                  <a:pt x="551" y="930"/>
                </a:moveTo>
                <a:lnTo>
                  <a:pt x="551" y="930"/>
                </a:lnTo>
                <a:cubicBezTo>
                  <a:pt x="397" y="930"/>
                  <a:pt x="397" y="930"/>
                  <a:pt x="397" y="930"/>
                </a:cubicBezTo>
                <a:cubicBezTo>
                  <a:pt x="379" y="930"/>
                  <a:pt x="361" y="921"/>
                  <a:pt x="361" y="902"/>
                </a:cubicBezTo>
                <a:cubicBezTo>
                  <a:pt x="361" y="767"/>
                  <a:pt x="361" y="767"/>
                  <a:pt x="361" y="767"/>
                </a:cubicBezTo>
                <a:cubicBezTo>
                  <a:pt x="352" y="767"/>
                  <a:pt x="343" y="758"/>
                  <a:pt x="334" y="758"/>
                </a:cubicBezTo>
                <a:cubicBezTo>
                  <a:pt x="234" y="848"/>
                  <a:pt x="234" y="848"/>
                  <a:pt x="234" y="848"/>
                </a:cubicBezTo>
                <a:cubicBezTo>
                  <a:pt x="225" y="857"/>
                  <a:pt x="207" y="857"/>
                  <a:pt x="189" y="848"/>
                </a:cubicBezTo>
                <a:cubicBezTo>
                  <a:pt x="90" y="740"/>
                  <a:pt x="90" y="740"/>
                  <a:pt x="90" y="740"/>
                </a:cubicBezTo>
                <a:cubicBezTo>
                  <a:pt x="72" y="731"/>
                  <a:pt x="72" y="713"/>
                  <a:pt x="90" y="695"/>
                </a:cubicBezTo>
                <a:cubicBezTo>
                  <a:pt x="180" y="604"/>
                  <a:pt x="180" y="604"/>
                  <a:pt x="180" y="604"/>
                </a:cubicBezTo>
                <a:cubicBezTo>
                  <a:pt x="171" y="595"/>
                  <a:pt x="162" y="586"/>
                  <a:pt x="162" y="568"/>
                </a:cubicBezTo>
                <a:cubicBezTo>
                  <a:pt x="36" y="568"/>
                  <a:pt x="36" y="568"/>
                  <a:pt x="36" y="568"/>
                </a:cubicBezTo>
                <a:cubicBezTo>
                  <a:pt x="18" y="568"/>
                  <a:pt x="0" y="559"/>
                  <a:pt x="0" y="541"/>
                </a:cubicBezTo>
                <a:cubicBezTo>
                  <a:pt x="0" y="388"/>
                  <a:pt x="0" y="388"/>
                  <a:pt x="0" y="388"/>
                </a:cubicBezTo>
                <a:cubicBezTo>
                  <a:pt x="0" y="370"/>
                  <a:pt x="18" y="361"/>
                  <a:pt x="36" y="361"/>
                </a:cubicBezTo>
                <a:cubicBezTo>
                  <a:pt x="153" y="361"/>
                  <a:pt x="153" y="361"/>
                  <a:pt x="153" y="361"/>
                </a:cubicBezTo>
                <a:cubicBezTo>
                  <a:pt x="153" y="343"/>
                  <a:pt x="162" y="325"/>
                  <a:pt x="171" y="316"/>
                </a:cubicBezTo>
                <a:cubicBezTo>
                  <a:pt x="90" y="226"/>
                  <a:pt x="90" y="226"/>
                  <a:pt x="90" y="226"/>
                </a:cubicBezTo>
                <a:cubicBezTo>
                  <a:pt x="72" y="217"/>
                  <a:pt x="72" y="199"/>
                  <a:pt x="90" y="190"/>
                </a:cubicBezTo>
                <a:cubicBezTo>
                  <a:pt x="189" y="81"/>
                  <a:pt x="189" y="81"/>
                  <a:pt x="189" y="81"/>
                </a:cubicBezTo>
                <a:cubicBezTo>
                  <a:pt x="207" y="72"/>
                  <a:pt x="225" y="72"/>
                  <a:pt x="234" y="81"/>
                </a:cubicBezTo>
                <a:cubicBezTo>
                  <a:pt x="316" y="163"/>
                  <a:pt x="316" y="163"/>
                  <a:pt x="316" y="163"/>
                </a:cubicBezTo>
                <a:cubicBezTo>
                  <a:pt x="334" y="153"/>
                  <a:pt x="343" y="144"/>
                  <a:pt x="361" y="144"/>
                </a:cubicBezTo>
                <a:cubicBezTo>
                  <a:pt x="361" y="27"/>
                  <a:pt x="361" y="27"/>
                  <a:pt x="361" y="27"/>
                </a:cubicBezTo>
                <a:cubicBezTo>
                  <a:pt x="361" y="9"/>
                  <a:pt x="379" y="0"/>
                  <a:pt x="397" y="0"/>
                </a:cubicBezTo>
                <a:cubicBezTo>
                  <a:pt x="542" y="0"/>
                  <a:pt x="542" y="0"/>
                  <a:pt x="542" y="0"/>
                </a:cubicBezTo>
                <a:cubicBezTo>
                  <a:pt x="560" y="0"/>
                  <a:pt x="578" y="9"/>
                  <a:pt x="578" y="27"/>
                </a:cubicBezTo>
                <a:cubicBezTo>
                  <a:pt x="578" y="144"/>
                  <a:pt x="578" y="144"/>
                  <a:pt x="578" y="144"/>
                </a:cubicBezTo>
                <a:cubicBezTo>
                  <a:pt x="596" y="144"/>
                  <a:pt x="604" y="153"/>
                  <a:pt x="622" y="163"/>
                </a:cubicBezTo>
                <a:cubicBezTo>
                  <a:pt x="703" y="81"/>
                  <a:pt x="703" y="81"/>
                  <a:pt x="703" y="81"/>
                </a:cubicBezTo>
                <a:cubicBezTo>
                  <a:pt x="712" y="72"/>
                  <a:pt x="730" y="72"/>
                  <a:pt x="748" y="81"/>
                </a:cubicBezTo>
                <a:cubicBezTo>
                  <a:pt x="857" y="190"/>
                  <a:pt x="857" y="190"/>
                  <a:pt x="857" y="190"/>
                </a:cubicBezTo>
                <a:cubicBezTo>
                  <a:pt x="866" y="199"/>
                  <a:pt x="866" y="217"/>
                  <a:pt x="857" y="226"/>
                </a:cubicBezTo>
                <a:cubicBezTo>
                  <a:pt x="767" y="316"/>
                  <a:pt x="767" y="316"/>
                  <a:pt x="767" y="316"/>
                </a:cubicBezTo>
                <a:cubicBezTo>
                  <a:pt x="776" y="325"/>
                  <a:pt x="785" y="343"/>
                  <a:pt x="785" y="361"/>
                </a:cubicBezTo>
                <a:cubicBezTo>
                  <a:pt x="902" y="361"/>
                  <a:pt x="902" y="361"/>
                  <a:pt x="902" y="361"/>
                </a:cubicBezTo>
                <a:cubicBezTo>
                  <a:pt x="920" y="361"/>
                  <a:pt x="938" y="370"/>
                  <a:pt x="938" y="388"/>
                </a:cubicBezTo>
                <a:cubicBezTo>
                  <a:pt x="938" y="541"/>
                  <a:pt x="938" y="541"/>
                  <a:pt x="938" y="541"/>
                </a:cubicBezTo>
                <a:cubicBezTo>
                  <a:pt x="938" y="559"/>
                  <a:pt x="920" y="568"/>
                  <a:pt x="911" y="568"/>
                </a:cubicBezTo>
                <a:cubicBezTo>
                  <a:pt x="785" y="568"/>
                  <a:pt x="785" y="568"/>
                  <a:pt x="785" y="568"/>
                </a:cubicBezTo>
                <a:cubicBezTo>
                  <a:pt x="776" y="586"/>
                  <a:pt x="767" y="595"/>
                  <a:pt x="767" y="604"/>
                </a:cubicBezTo>
                <a:cubicBezTo>
                  <a:pt x="857" y="695"/>
                  <a:pt x="857" y="695"/>
                  <a:pt x="857" y="695"/>
                </a:cubicBezTo>
                <a:cubicBezTo>
                  <a:pt x="866" y="713"/>
                  <a:pt x="866" y="731"/>
                  <a:pt x="857" y="740"/>
                </a:cubicBezTo>
                <a:cubicBezTo>
                  <a:pt x="748" y="848"/>
                  <a:pt x="748" y="848"/>
                  <a:pt x="748" y="848"/>
                </a:cubicBezTo>
                <a:cubicBezTo>
                  <a:pt x="739" y="857"/>
                  <a:pt x="712" y="857"/>
                  <a:pt x="703" y="848"/>
                </a:cubicBezTo>
                <a:cubicBezTo>
                  <a:pt x="613" y="758"/>
                  <a:pt x="613" y="758"/>
                  <a:pt x="613" y="758"/>
                </a:cubicBezTo>
                <a:cubicBezTo>
                  <a:pt x="604" y="758"/>
                  <a:pt x="587" y="767"/>
                  <a:pt x="578" y="767"/>
                </a:cubicBezTo>
                <a:cubicBezTo>
                  <a:pt x="578" y="902"/>
                  <a:pt x="578" y="902"/>
                  <a:pt x="578" y="902"/>
                </a:cubicBezTo>
                <a:cubicBezTo>
                  <a:pt x="578" y="921"/>
                  <a:pt x="560" y="930"/>
                  <a:pt x="551" y="930"/>
                </a:cubicBezTo>
                <a:close/>
                <a:moveTo>
                  <a:pt x="424" y="866"/>
                </a:moveTo>
                <a:lnTo>
                  <a:pt x="424" y="866"/>
                </a:lnTo>
                <a:cubicBezTo>
                  <a:pt x="515" y="866"/>
                  <a:pt x="515" y="866"/>
                  <a:pt x="515" y="866"/>
                </a:cubicBezTo>
                <a:cubicBezTo>
                  <a:pt x="515" y="749"/>
                  <a:pt x="515" y="749"/>
                  <a:pt x="515" y="749"/>
                </a:cubicBezTo>
                <a:cubicBezTo>
                  <a:pt x="515" y="731"/>
                  <a:pt x="524" y="722"/>
                  <a:pt x="542" y="713"/>
                </a:cubicBezTo>
                <a:cubicBezTo>
                  <a:pt x="560" y="713"/>
                  <a:pt x="587" y="704"/>
                  <a:pt x="604" y="695"/>
                </a:cubicBezTo>
                <a:cubicBezTo>
                  <a:pt x="613" y="686"/>
                  <a:pt x="631" y="686"/>
                  <a:pt x="640" y="695"/>
                </a:cubicBezTo>
                <a:cubicBezTo>
                  <a:pt x="722" y="785"/>
                  <a:pt x="722" y="785"/>
                  <a:pt x="722" y="785"/>
                </a:cubicBezTo>
                <a:cubicBezTo>
                  <a:pt x="794" y="722"/>
                  <a:pt x="794" y="722"/>
                  <a:pt x="794" y="722"/>
                </a:cubicBezTo>
                <a:cubicBezTo>
                  <a:pt x="703" y="631"/>
                  <a:pt x="703" y="631"/>
                  <a:pt x="703" y="631"/>
                </a:cubicBezTo>
                <a:cubicBezTo>
                  <a:pt x="694" y="622"/>
                  <a:pt x="694" y="604"/>
                  <a:pt x="703" y="595"/>
                </a:cubicBezTo>
                <a:cubicBezTo>
                  <a:pt x="712" y="577"/>
                  <a:pt x="722" y="550"/>
                  <a:pt x="730" y="532"/>
                </a:cubicBezTo>
                <a:cubicBezTo>
                  <a:pt x="730" y="514"/>
                  <a:pt x="748" y="505"/>
                  <a:pt x="758" y="505"/>
                </a:cubicBezTo>
                <a:cubicBezTo>
                  <a:pt x="875" y="505"/>
                  <a:pt x="875" y="505"/>
                  <a:pt x="875" y="505"/>
                </a:cubicBezTo>
                <a:cubicBezTo>
                  <a:pt x="875" y="416"/>
                  <a:pt x="875" y="416"/>
                  <a:pt x="875" y="416"/>
                </a:cubicBezTo>
                <a:cubicBezTo>
                  <a:pt x="767" y="416"/>
                  <a:pt x="767" y="416"/>
                  <a:pt x="767" y="416"/>
                </a:cubicBezTo>
                <a:cubicBezTo>
                  <a:pt x="748" y="416"/>
                  <a:pt x="739" y="406"/>
                  <a:pt x="730" y="397"/>
                </a:cubicBezTo>
                <a:cubicBezTo>
                  <a:pt x="730" y="370"/>
                  <a:pt x="722" y="343"/>
                  <a:pt x="703" y="325"/>
                </a:cubicBezTo>
                <a:cubicBezTo>
                  <a:pt x="703" y="307"/>
                  <a:pt x="703" y="298"/>
                  <a:pt x="712" y="289"/>
                </a:cubicBezTo>
                <a:cubicBezTo>
                  <a:pt x="785" y="208"/>
                  <a:pt x="785" y="208"/>
                  <a:pt x="785" y="208"/>
                </a:cubicBezTo>
                <a:cubicBezTo>
                  <a:pt x="722" y="144"/>
                  <a:pt x="722" y="144"/>
                  <a:pt x="722" y="144"/>
                </a:cubicBezTo>
                <a:cubicBezTo>
                  <a:pt x="649" y="217"/>
                  <a:pt x="649" y="217"/>
                  <a:pt x="649" y="217"/>
                </a:cubicBezTo>
                <a:cubicBezTo>
                  <a:pt x="640" y="226"/>
                  <a:pt x="622" y="235"/>
                  <a:pt x="613" y="226"/>
                </a:cubicBezTo>
                <a:cubicBezTo>
                  <a:pt x="587" y="208"/>
                  <a:pt x="569" y="199"/>
                  <a:pt x="542" y="190"/>
                </a:cubicBezTo>
                <a:cubicBezTo>
                  <a:pt x="524" y="190"/>
                  <a:pt x="515" y="181"/>
                  <a:pt x="515" y="163"/>
                </a:cubicBezTo>
                <a:cubicBezTo>
                  <a:pt x="515" y="54"/>
                  <a:pt x="515" y="54"/>
                  <a:pt x="515" y="54"/>
                </a:cubicBezTo>
                <a:cubicBezTo>
                  <a:pt x="424" y="54"/>
                  <a:pt x="424" y="54"/>
                  <a:pt x="424" y="54"/>
                </a:cubicBezTo>
                <a:cubicBezTo>
                  <a:pt x="424" y="163"/>
                  <a:pt x="424" y="163"/>
                  <a:pt x="424" y="163"/>
                </a:cubicBezTo>
                <a:cubicBezTo>
                  <a:pt x="424" y="181"/>
                  <a:pt x="415" y="190"/>
                  <a:pt x="397" y="190"/>
                </a:cubicBezTo>
                <a:cubicBezTo>
                  <a:pt x="379" y="199"/>
                  <a:pt x="352" y="208"/>
                  <a:pt x="325" y="226"/>
                </a:cubicBezTo>
                <a:cubicBezTo>
                  <a:pt x="316" y="235"/>
                  <a:pt x="298" y="226"/>
                  <a:pt x="289" y="217"/>
                </a:cubicBezTo>
                <a:cubicBezTo>
                  <a:pt x="216" y="144"/>
                  <a:pt x="216" y="144"/>
                  <a:pt x="216" y="144"/>
                </a:cubicBezTo>
                <a:cubicBezTo>
                  <a:pt x="153" y="208"/>
                  <a:pt x="153" y="208"/>
                  <a:pt x="153" y="208"/>
                </a:cubicBezTo>
                <a:cubicBezTo>
                  <a:pt x="225" y="289"/>
                  <a:pt x="225" y="289"/>
                  <a:pt x="225" y="289"/>
                </a:cubicBezTo>
                <a:cubicBezTo>
                  <a:pt x="234" y="298"/>
                  <a:pt x="243" y="307"/>
                  <a:pt x="234" y="325"/>
                </a:cubicBezTo>
                <a:cubicBezTo>
                  <a:pt x="216" y="343"/>
                  <a:pt x="207" y="370"/>
                  <a:pt x="207" y="397"/>
                </a:cubicBezTo>
                <a:cubicBezTo>
                  <a:pt x="198" y="406"/>
                  <a:pt x="189" y="416"/>
                  <a:pt x="180" y="416"/>
                </a:cubicBezTo>
                <a:cubicBezTo>
                  <a:pt x="63" y="416"/>
                  <a:pt x="63" y="416"/>
                  <a:pt x="63" y="416"/>
                </a:cubicBezTo>
                <a:cubicBezTo>
                  <a:pt x="63" y="505"/>
                  <a:pt x="63" y="505"/>
                  <a:pt x="63" y="505"/>
                </a:cubicBezTo>
                <a:cubicBezTo>
                  <a:pt x="180" y="505"/>
                  <a:pt x="180" y="505"/>
                  <a:pt x="180" y="505"/>
                </a:cubicBezTo>
                <a:cubicBezTo>
                  <a:pt x="198" y="505"/>
                  <a:pt x="207" y="514"/>
                  <a:pt x="207" y="532"/>
                </a:cubicBezTo>
                <a:cubicBezTo>
                  <a:pt x="216" y="550"/>
                  <a:pt x="225" y="577"/>
                  <a:pt x="243" y="595"/>
                </a:cubicBezTo>
                <a:cubicBezTo>
                  <a:pt x="243" y="613"/>
                  <a:pt x="243" y="622"/>
                  <a:pt x="234" y="631"/>
                </a:cubicBezTo>
                <a:cubicBezTo>
                  <a:pt x="153" y="722"/>
                  <a:pt x="153" y="722"/>
                  <a:pt x="153" y="722"/>
                </a:cubicBezTo>
                <a:cubicBezTo>
                  <a:pt x="216" y="785"/>
                  <a:pt x="216" y="785"/>
                  <a:pt x="216" y="785"/>
                </a:cubicBezTo>
                <a:cubicBezTo>
                  <a:pt x="298" y="695"/>
                  <a:pt x="298" y="695"/>
                  <a:pt x="298" y="695"/>
                </a:cubicBezTo>
                <a:cubicBezTo>
                  <a:pt x="316" y="686"/>
                  <a:pt x="325" y="686"/>
                  <a:pt x="334" y="695"/>
                </a:cubicBezTo>
                <a:cubicBezTo>
                  <a:pt x="361" y="704"/>
                  <a:pt x="379" y="713"/>
                  <a:pt x="406" y="713"/>
                </a:cubicBezTo>
                <a:cubicBezTo>
                  <a:pt x="415" y="722"/>
                  <a:pt x="424" y="731"/>
                  <a:pt x="424" y="749"/>
                </a:cubicBezTo>
                <a:lnTo>
                  <a:pt x="424" y="866"/>
                </a:lnTo>
                <a:close/>
              </a:path>
            </a:pathLst>
          </a:custGeom>
          <a:solidFill>
            <a:schemeClr val="bg1"/>
          </a:solidFill>
          <a:ln>
            <a:noFill/>
          </a:ln>
          <a:effectLst/>
        </p:spPr>
        <p:txBody>
          <a:bodyPr wrap="none" anchor="ctr"/>
          <a:lstStyle/>
          <a:p>
            <a:endParaRPr lang="es-MX"/>
          </a:p>
        </p:txBody>
      </p:sp>
      <p:sp>
        <p:nvSpPr>
          <p:cNvPr id="485" name="Freeform 408">
            <a:extLst>
              <a:ext uri="{FF2B5EF4-FFF2-40B4-BE49-F238E27FC236}">
                <a16:creationId xmlns:a16="http://schemas.microsoft.com/office/drawing/2014/main" id="{8F937FA8-04FE-D089-7D89-DFB7893B7167}"/>
              </a:ext>
            </a:extLst>
          </p:cNvPr>
          <p:cNvSpPr>
            <a:spLocks noChangeArrowheads="1"/>
          </p:cNvSpPr>
          <p:nvPr/>
        </p:nvSpPr>
        <p:spPr bwMode="auto">
          <a:xfrm>
            <a:off x="10686471" y="8133774"/>
            <a:ext cx="788141" cy="886660"/>
          </a:xfrm>
          <a:custGeom>
            <a:avLst/>
            <a:gdLst>
              <a:gd name="T0" fmla="*/ 731 w 741"/>
              <a:gd name="T1" fmla="*/ 235 h 832"/>
              <a:gd name="T2" fmla="*/ 731 w 741"/>
              <a:gd name="T3" fmla="*/ 235 h 832"/>
              <a:gd name="T4" fmla="*/ 704 w 741"/>
              <a:gd name="T5" fmla="*/ 226 h 832"/>
              <a:gd name="T6" fmla="*/ 677 w 741"/>
              <a:gd name="T7" fmla="*/ 226 h 832"/>
              <a:gd name="T8" fmla="*/ 497 w 741"/>
              <a:gd name="T9" fmla="*/ 18 h 832"/>
              <a:gd name="T10" fmla="*/ 461 w 741"/>
              <a:gd name="T11" fmla="*/ 9 h 832"/>
              <a:gd name="T12" fmla="*/ 452 w 741"/>
              <a:gd name="T13" fmla="*/ 54 h 832"/>
              <a:gd name="T14" fmla="*/ 595 w 741"/>
              <a:gd name="T15" fmla="*/ 226 h 832"/>
              <a:gd name="T16" fmla="*/ 135 w 741"/>
              <a:gd name="T17" fmla="*/ 226 h 832"/>
              <a:gd name="T18" fmla="*/ 280 w 741"/>
              <a:gd name="T19" fmla="*/ 54 h 832"/>
              <a:gd name="T20" fmla="*/ 271 w 741"/>
              <a:gd name="T21" fmla="*/ 9 h 832"/>
              <a:gd name="T22" fmla="*/ 235 w 741"/>
              <a:gd name="T23" fmla="*/ 18 h 832"/>
              <a:gd name="T24" fmla="*/ 54 w 741"/>
              <a:gd name="T25" fmla="*/ 226 h 832"/>
              <a:gd name="T26" fmla="*/ 36 w 741"/>
              <a:gd name="T27" fmla="*/ 226 h 832"/>
              <a:gd name="T28" fmla="*/ 36 w 741"/>
              <a:gd name="T29" fmla="*/ 226 h 832"/>
              <a:gd name="T30" fmla="*/ 9 w 741"/>
              <a:gd name="T31" fmla="*/ 235 h 832"/>
              <a:gd name="T32" fmla="*/ 0 w 741"/>
              <a:gd name="T33" fmla="*/ 271 h 832"/>
              <a:gd name="T34" fmla="*/ 9 w 741"/>
              <a:gd name="T35" fmla="*/ 316 h 832"/>
              <a:gd name="T36" fmla="*/ 36 w 741"/>
              <a:gd name="T37" fmla="*/ 452 h 832"/>
              <a:gd name="T38" fmla="*/ 81 w 741"/>
              <a:gd name="T39" fmla="*/ 696 h 832"/>
              <a:gd name="T40" fmla="*/ 81 w 741"/>
              <a:gd name="T41" fmla="*/ 714 h 832"/>
              <a:gd name="T42" fmla="*/ 190 w 741"/>
              <a:gd name="T43" fmla="*/ 804 h 832"/>
              <a:gd name="T44" fmla="*/ 370 w 741"/>
              <a:gd name="T45" fmla="*/ 831 h 832"/>
              <a:gd name="T46" fmla="*/ 379 w 741"/>
              <a:gd name="T47" fmla="*/ 831 h 832"/>
              <a:gd name="T48" fmla="*/ 550 w 741"/>
              <a:gd name="T49" fmla="*/ 804 h 832"/>
              <a:gd name="T50" fmla="*/ 659 w 741"/>
              <a:gd name="T51" fmla="*/ 723 h 832"/>
              <a:gd name="T52" fmla="*/ 704 w 741"/>
              <a:gd name="T53" fmla="*/ 488 h 832"/>
              <a:gd name="T54" fmla="*/ 731 w 741"/>
              <a:gd name="T55" fmla="*/ 334 h 832"/>
              <a:gd name="T56" fmla="*/ 740 w 741"/>
              <a:gd name="T57" fmla="*/ 280 h 832"/>
              <a:gd name="T58" fmla="*/ 731 w 741"/>
              <a:gd name="T59" fmla="*/ 235 h 832"/>
              <a:gd name="T60" fmla="*/ 640 w 741"/>
              <a:gd name="T61" fmla="*/ 488 h 832"/>
              <a:gd name="T62" fmla="*/ 640 w 741"/>
              <a:gd name="T63" fmla="*/ 488 h 832"/>
              <a:gd name="T64" fmla="*/ 604 w 741"/>
              <a:gd name="T65" fmla="*/ 705 h 832"/>
              <a:gd name="T66" fmla="*/ 532 w 741"/>
              <a:gd name="T67" fmla="*/ 750 h 832"/>
              <a:gd name="T68" fmla="*/ 370 w 741"/>
              <a:gd name="T69" fmla="*/ 768 h 832"/>
              <a:gd name="T70" fmla="*/ 208 w 741"/>
              <a:gd name="T71" fmla="*/ 741 h 832"/>
              <a:gd name="T72" fmla="*/ 144 w 741"/>
              <a:gd name="T73" fmla="*/ 696 h 832"/>
              <a:gd name="T74" fmla="*/ 144 w 741"/>
              <a:gd name="T75" fmla="*/ 687 h 832"/>
              <a:gd name="T76" fmla="*/ 63 w 741"/>
              <a:gd name="T77" fmla="*/ 280 h 832"/>
              <a:gd name="T78" fmla="*/ 63 w 741"/>
              <a:gd name="T79" fmla="*/ 280 h 832"/>
              <a:gd name="T80" fmla="*/ 63 w 741"/>
              <a:gd name="T81" fmla="*/ 280 h 832"/>
              <a:gd name="T82" fmla="*/ 63 w 741"/>
              <a:gd name="T83" fmla="*/ 280 h 832"/>
              <a:gd name="T84" fmla="*/ 668 w 741"/>
              <a:gd name="T85" fmla="*/ 280 h 832"/>
              <a:gd name="T86" fmla="*/ 668 w 741"/>
              <a:gd name="T87" fmla="*/ 280 h 832"/>
              <a:gd name="T88" fmla="*/ 668 w 741"/>
              <a:gd name="T89" fmla="*/ 280 h 832"/>
              <a:gd name="T90" fmla="*/ 677 w 741"/>
              <a:gd name="T91" fmla="*/ 280 h 832"/>
              <a:gd name="T92" fmla="*/ 640 w 741"/>
              <a:gd name="T93" fmla="*/ 488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41" h="832">
                <a:moveTo>
                  <a:pt x="731" y="235"/>
                </a:moveTo>
                <a:lnTo>
                  <a:pt x="731" y="235"/>
                </a:lnTo>
                <a:cubicBezTo>
                  <a:pt x="722" y="226"/>
                  <a:pt x="722" y="226"/>
                  <a:pt x="704" y="226"/>
                </a:cubicBezTo>
                <a:cubicBezTo>
                  <a:pt x="677" y="226"/>
                  <a:pt x="677" y="226"/>
                  <a:pt x="677" y="226"/>
                </a:cubicBezTo>
                <a:cubicBezTo>
                  <a:pt x="497" y="18"/>
                  <a:pt x="497" y="18"/>
                  <a:pt x="497" y="18"/>
                </a:cubicBezTo>
                <a:cubicBezTo>
                  <a:pt x="488" y="0"/>
                  <a:pt x="470" y="0"/>
                  <a:pt x="461" y="9"/>
                </a:cubicBezTo>
                <a:cubicBezTo>
                  <a:pt x="443" y="27"/>
                  <a:pt x="443" y="45"/>
                  <a:pt x="452" y="54"/>
                </a:cubicBezTo>
                <a:cubicBezTo>
                  <a:pt x="595" y="226"/>
                  <a:pt x="595" y="226"/>
                  <a:pt x="595" y="226"/>
                </a:cubicBezTo>
                <a:cubicBezTo>
                  <a:pt x="135" y="226"/>
                  <a:pt x="135" y="226"/>
                  <a:pt x="135" y="226"/>
                </a:cubicBezTo>
                <a:cubicBezTo>
                  <a:pt x="280" y="54"/>
                  <a:pt x="280" y="54"/>
                  <a:pt x="280" y="54"/>
                </a:cubicBezTo>
                <a:cubicBezTo>
                  <a:pt x="289" y="45"/>
                  <a:pt x="289" y="27"/>
                  <a:pt x="271" y="9"/>
                </a:cubicBezTo>
                <a:cubicBezTo>
                  <a:pt x="262" y="0"/>
                  <a:pt x="244" y="0"/>
                  <a:pt x="235" y="18"/>
                </a:cubicBezTo>
                <a:cubicBezTo>
                  <a:pt x="54" y="226"/>
                  <a:pt x="54" y="226"/>
                  <a:pt x="54" y="226"/>
                </a:cubicBezTo>
                <a:cubicBezTo>
                  <a:pt x="36" y="226"/>
                  <a:pt x="36" y="226"/>
                  <a:pt x="36" y="226"/>
                </a:cubicBezTo>
                <a:lnTo>
                  <a:pt x="36" y="226"/>
                </a:lnTo>
                <a:cubicBezTo>
                  <a:pt x="27" y="226"/>
                  <a:pt x="18" y="226"/>
                  <a:pt x="9" y="235"/>
                </a:cubicBezTo>
                <a:cubicBezTo>
                  <a:pt x="0" y="244"/>
                  <a:pt x="0" y="262"/>
                  <a:pt x="0" y="271"/>
                </a:cubicBezTo>
                <a:cubicBezTo>
                  <a:pt x="9" y="280"/>
                  <a:pt x="9" y="298"/>
                  <a:pt x="9" y="316"/>
                </a:cubicBezTo>
                <a:cubicBezTo>
                  <a:pt x="18" y="352"/>
                  <a:pt x="27" y="398"/>
                  <a:pt x="36" y="452"/>
                </a:cubicBezTo>
                <a:cubicBezTo>
                  <a:pt x="54" y="551"/>
                  <a:pt x="72" y="659"/>
                  <a:pt x="81" y="696"/>
                </a:cubicBezTo>
                <a:cubicBezTo>
                  <a:pt x="81" y="705"/>
                  <a:pt x="81" y="705"/>
                  <a:pt x="81" y="714"/>
                </a:cubicBezTo>
                <a:cubicBezTo>
                  <a:pt x="90" y="750"/>
                  <a:pt x="126" y="777"/>
                  <a:pt x="190" y="804"/>
                </a:cubicBezTo>
                <a:cubicBezTo>
                  <a:pt x="235" y="813"/>
                  <a:pt x="298" y="822"/>
                  <a:pt x="370" y="831"/>
                </a:cubicBezTo>
                <a:lnTo>
                  <a:pt x="379" y="831"/>
                </a:lnTo>
                <a:cubicBezTo>
                  <a:pt x="443" y="831"/>
                  <a:pt x="505" y="822"/>
                  <a:pt x="550" y="804"/>
                </a:cubicBezTo>
                <a:cubicBezTo>
                  <a:pt x="613" y="786"/>
                  <a:pt x="649" y="759"/>
                  <a:pt x="659" y="723"/>
                </a:cubicBezTo>
                <a:cubicBezTo>
                  <a:pt x="668" y="714"/>
                  <a:pt x="686" y="596"/>
                  <a:pt x="704" y="488"/>
                </a:cubicBezTo>
                <a:cubicBezTo>
                  <a:pt x="713" y="425"/>
                  <a:pt x="722" y="370"/>
                  <a:pt x="731" y="334"/>
                </a:cubicBezTo>
                <a:cubicBezTo>
                  <a:pt x="731" y="307"/>
                  <a:pt x="740" y="289"/>
                  <a:pt x="740" y="280"/>
                </a:cubicBezTo>
                <a:cubicBezTo>
                  <a:pt x="740" y="253"/>
                  <a:pt x="740" y="244"/>
                  <a:pt x="731" y="235"/>
                </a:cubicBezTo>
                <a:close/>
                <a:moveTo>
                  <a:pt x="640" y="488"/>
                </a:moveTo>
                <a:lnTo>
                  <a:pt x="640" y="488"/>
                </a:lnTo>
                <a:cubicBezTo>
                  <a:pt x="623" y="596"/>
                  <a:pt x="604" y="696"/>
                  <a:pt x="604" y="705"/>
                </a:cubicBezTo>
                <a:cubicBezTo>
                  <a:pt x="604" y="723"/>
                  <a:pt x="577" y="732"/>
                  <a:pt x="532" y="750"/>
                </a:cubicBezTo>
                <a:cubicBezTo>
                  <a:pt x="488" y="759"/>
                  <a:pt x="434" y="768"/>
                  <a:pt x="370" y="768"/>
                </a:cubicBezTo>
                <a:cubicBezTo>
                  <a:pt x="307" y="768"/>
                  <a:pt x="253" y="759"/>
                  <a:pt x="208" y="741"/>
                </a:cubicBezTo>
                <a:cubicBezTo>
                  <a:pt x="154" y="723"/>
                  <a:pt x="144" y="705"/>
                  <a:pt x="144" y="696"/>
                </a:cubicBezTo>
                <a:cubicBezTo>
                  <a:pt x="144" y="696"/>
                  <a:pt x="144" y="696"/>
                  <a:pt x="144" y="687"/>
                </a:cubicBezTo>
                <a:cubicBezTo>
                  <a:pt x="90" y="425"/>
                  <a:pt x="72" y="325"/>
                  <a:pt x="63" y="280"/>
                </a:cubicBezTo>
                <a:lnTo>
                  <a:pt x="63" y="280"/>
                </a:lnTo>
                <a:lnTo>
                  <a:pt x="63" y="280"/>
                </a:lnTo>
                <a:lnTo>
                  <a:pt x="63" y="280"/>
                </a:lnTo>
                <a:cubicBezTo>
                  <a:pt x="668" y="280"/>
                  <a:pt x="668" y="280"/>
                  <a:pt x="668" y="280"/>
                </a:cubicBezTo>
                <a:lnTo>
                  <a:pt x="668" y="280"/>
                </a:lnTo>
                <a:lnTo>
                  <a:pt x="668" y="280"/>
                </a:lnTo>
                <a:cubicBezTo>
                  <a:pt x="677" y="280"/>
                  <a:pt x="677" y="280"/>
                  <a:pt x="677" y="280"/>
                </a:cubicBezTo>
                <a:cubicBezTo>
                  <a:pt x="677" y="307"/>
                  <a:pt x="668" y="370"/>
                  <a:pt x="640" y="488"/>
                </a:cubicBezTo>
                <a:close/>
              </a:path>
            </a:pathLst>
          </a:custGeom>
          <a:solidFill>
            <a:schemeClr val="bg1"/>
          </a:solidFill>
          <a:ln>
            <a:noFill/>
          </a:ln>
          <a:effectLst/>
        </p:spPr>
        <p:txBody>
          <a:bodyPr wrap="none" anchor="ctr"/>
          <a:lstStyle/>
          <a:p>
            <a:endParaRPr lang="es-MX"/>
          </a:p>
        </p:txBody>
      </p:sp>
      <p:sp>
        <p:nvSpPr>
          <p:cNvPr id="486" name="Freeform 409">
            <a:extLst>
              <a:ext uri="{FF2B5EF4-FFF2-40B4-BE49-F238E27FC236}">
                <a16:creationId xmlns:a16="http://schemas.microsoft.com/office/drawing/2014/main" id="{2CCF877A-455C-7F28-E03D-1A5A9A0E6A29}"/>
              </a:ext>
            </a:extLst>
          </p:cNvPr>
          <p:cNvSpPr>
            <a:spLocks noChangeArrowheads="1"/>
          </p:cNvSpPr>
          <p:nvPr/>
        </p:nvSpPr>
        <p:spPr bwMode="auto">
          <a:xfrm>
            <a:off x="10897578" y="8509079"/>
            <a:ext cx="56296" cy="300244"/>
          </a:xfrm>
          <a:custGeom>
            <a:avLst/>
            <a:gdLst>
              <a:gd name="T0" fmla="*/ 27 w 55"/>
              <a:gd name="T1" fmla="*/ 0 h 281"/>
              <a:gd name="T2" fmla="*/ 27 w 55"/>
              <a:gd name="T3" fmla="*/ 0 h 281"/>
              <a:gd name="T4" fmla="*/ 0 w 55"/>
              <a:gd name="T5" fmla="*/ 27 h 281"/>
              <a:gd name="T6" fmla="*/ 0 w 55"/>
              <a:gd name="T7" fmla="*/ 253 h 281"/>
              <a:gd name="T8" fmla="*/ 27 w 55"/>
              <a:gd name="T9" fmla="*/ 280 h 281"/>
              <a:gd name="T10" fmla="*/ 54 w 55"/>
              <a:gd name="T11" fmla="*/ 253 h 281"/>
              <a:gd name="T12" fmla="*/ 54 w 55"/>
              <a:gd name="T13" fmla="*/ 27 h 281"/>
              <a:gd name="T14" fmla="*/ 27 w 55"/>
              <a:gd name="T15" fmla="*/ 0 h 2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281">
                <a:moveTo>
                  <a:pt x="27" y="0"/>
                </a:moveTo>
                <a:lnTo>
                  <a:pt x="27" y="0"/>
                </a:lnTo>
                <a:cubicBezTo>
                  <a:pt x="9" y="0"/>
                  <a:pt x="0" y="9"/>
                  <a:pt x="0" y="27"/>
                </a:cubicBezTo>
                <a:cubicBezTo>
                  <a:pt x="0" y="253"/>
                  <a:pt x="0" y="253"/>
                  <a:pt x="0" y="253"/>
                </a:cubicBezTo>
                <a:cubicBezTo>
                  <a:pt x="0" y="262"/>
                  <a:pt x="9" y="280"/>
                  <a:pt x="27" y="280"/>
                </a:cubicBezTo>
                <a:cubicBezTo>
                  <a:pt x="45" y="280"/>
                  <a:pt x="54" y="262"/>
                  <a:pt x="54" y="253"/>
                </a:cubicBezTo>
                <a:cubicBezTo>
                  <a:pt x="54" y="27"/>
                  <a:pt x="54" y="27"/>
                  <a:pt x="54" y="27"/>
                </a:cubicBezTo>
                <a:cubicBezTo>
                  <a:pt x="54" y="9"/>
                  <a:pt x="45" y="0"/>
                  <a:pt x="27" y="0"/>
                </a:cubicBezTo>
              </a:path>
            </a:pathLst>
          </a:custGeom>
          <a:solidFill>
            <a:schemeClr val="bg1"/>
          </a:solidFill>
          <a:ln>
            <a:noFill/>
          </a:ln>
          <a:effectLst/>
        </p:spPr>
        <p:txBody>
          <a:bodyPr wrap="none" anchor="ctr"/>
          <a:lstStyle/>
          <a:p>
            <a:endParaRPr lang="es-MX"/>
          </a:p>
        </p:txBody>
      </p:sp>
      <p:sp>
        <p:nvSpPr>
          <p:cNvPr id="487" name="Freeform 410">
            <a:extLst>
              <a:ext uri="{FF2B5EF4-FFF2-40B4-BE49-F238E27FC236}">
                <a16:creationId xmlns:a16="http://schemas.microsoft.com/office/drawing/2014/main" id="{9A733099-68D7-2E49-C12E-4CC742DA4BB6}"/>
              </a:ext>
            </a:extLst>
          </p:cNvPr>
          <p:cNvSpPr>
            <a:spLocks noChangeArrowheads="1"/>
          </p:cNvSpPr>
          <p:nvPr/>
        </p:nvSpPr>
        <p:spPr bwMode="auto">
          <a:xfrm>
            <a:off x="11038318" y="8537227"/>
            <a:ext cx="70371" cy="300244"/>
          </a:xfrm>
          <a:custGeom>
            <a:avLst/>
            <a:gdLst>
              <a:gd name="T0" fmla="*/ 36 w 64"/>
              <a:gd name="T1" fmla="*/ 0 h 281"/>
              <a:gd name="T2" fmla="*/ 36 w 64"/>
              <a:gd name="T3" fmla="*/ 0 h 281"/>
              <a:gd name="T4" fmla="*/ 0 w 64"/>
              <a:gd name="T5" fmla="*/ 36 h 281"/>
              <a:gd name="T6" fmla="*/ 0 w 64"/>
              <a:gd name="T7" fmla="*/ 253 h 281"/>
              <a:gd name="T8" fmla="*/ 36 w 64"/>
              <a:gd name="T9" fmla="*/ 280 h 281"/>
              <a:gd name="T10" fmla="*/ 63 w 64"/>
              <a:gd name="T11" fmla="*/ 253 h 281"/>
              <a:gd name="T12" fmla="*/ 63 w 64"/>
              <a:gd name="T13" fmla="*/ 36 h 281"/>
              <a:gd name="T14" fmla="*/ 36 w 64"/>
              <a:gd name="T15" fmla="*/ 0 h 2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281">
                <a:moveTo>
                  <a:pt x="36" y="0"/>
                </a:moveTo>
                <a:lnTo>
                  <a:pt x="36" y="0"/>
                </a:lnTo>
                <a:cubicBezTo>
                  <a:pt x="18" y="0"/>
                  <a:pt x="0" y="19"/>
                  <a:pt x="0" y="36"/>
                </a:cubicBezTo>
                <a:cubicBezTo>
                  <a:pt x="0" y="253"/>
                  <a:pt x="0" y="253"/>
                  <a:pt x="0" y="253"/>
                </a:cubicBezTo>
                <a:cubicBezTo>
                  <a:pt x="0" y="272"/>
                  <a:pt x="18" y="280"/>
                  <a:pt x="36" y="280"/>
                </a:cubicBezTo>
                <a:cubicBezTo>
                  <a:pt x="54" y="280"/>
                  <a:pt x="63" y="272"/>
                  <a:pt x="63" y="253"/>
                </a:cubicBezTo>
                <a:cubicBezTo>
                  <a:pt x="63" y="36"/>
                  <a:pt x="63" y="36"/>
                  <a:pt x="63" y="36"/>
                </a:cubicBezTo>
                <a:cubicBezTo>
                  <a:pt x="63" y="19"/>
                  <a:pt x="54" y="0"/>
                  <a:pt x="36" y="0"/>
                </a:cubicBezTo>
              </a:path>
            </a:pathLst>
          </a:custGeom>
          <a:solidFill>
            <a:schemeClr val="bg1"/>
          </a:solidFill>
          <a:ln>
            <a:noFill/>
          </a:ln>
          <a:effectLst/>
        </p:spPr>
        <p:txBody>
          <a:bodyPr wrap="none" anchor="ctr"/>
          <a:lstStyle/>
          <a:p>
            <a:endParaRPr lang="es-MX"/>
          </a:p>
        </p:txBody>
      </p:sp>
      <p:sp>
        <p:nvSpPr>
          <p:cNvPr id="488" name="Freeform 411">
            <a:extLst>
              <a:ext uri="{FF2B5EF4-FFF2-40B4-BE49-F238E27FC236}">
                <a16:creationId xmlns:a16="http://schemas.microsoft.com/office/drawing/2014/main" id="{31195183-704D-2D69-993B-B237CF796A43}"/>
              </a:ext>
            </a:extLst>
          </p:cNvPr>
          <p:cNvSpPr>
            <a:spLocks noChangeArrowheads="1"/>
          </p:cNvSpPr>
          <p:nvPr/>
        </p:nvSpPr>
        <p:spPr bwMode="auto">
          <a:xfrm>
            <a:off x="11193133" y="8509079"/>
            <a:ext cx="65678" cy="300244"/>
          </a:xfrm>
          <a:custGeom>
            <a:avLst/>
            <a:gdLst>
              <a:gd name="T0" fmla="*/ 26 w 63"/>
              <a:gd name="T1" fmla="*/ 0 h 281"/>
              <a:gd name="T2" fmla="*/ 26 w 63"/>
              <a:gd name="T3" fmla="*/ 0 h 281"/>
              <a:gd name="T4" fmla="*/ 0 w 63"/>
              <a:gd name="T5" fmla="*/ 27 h 281"/>
              <a:gd name="T6" fmla="*/ 0 w 63"/>
              <a:gd name="T7" fmla="*/ 253 h 281"/>
              <a:gd name="T8" fmla="*/ 26 w 63"/>
              <a:gd name="T9" fmla="*/ 280 h 281"/>
              <a:gd name="T10" fmla="*/ 62 w 63"/>
              <a:gd name="T11" fmla="*/ 253 h 281"/>
              <a:gd name="T12" fmla="*/ 62 w 63"/>
              <a:gd name="T13" fmla="*/ 27 h 281"/>
              <a:gd name="T14" fmla="*/ 26 w 63"/>
              <a:gd name="T15" fmla="*/ 0 h 2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281">
                <a:moveTo>
                  <a:pt x="26" y="0"/>
                </a:moveTo>
                <a:lnTo>
                  <a:pt x="26" y="0"/>
                </a:lnTo>
                <a:cubicBezTo>
                  <a:pt x="9" y="0"/>
                  <a:pt x="0" y="9"/>
                  <a:pt x="0" y="27"/>
                </a:cubicBezTo>
                <a:cubicBezTo>
                  <a:pt x="0" y="253"/>
                  <a:pt x="0" y="253"/>
                  <a:pt x="0" y="253"/>
                </a:cubicBezTo>
                <a:cubicBezTo>
                  <a:pt x="0" y="262"/>
                  <a:pt x="9" y="280"/>
                  <a:pt x="26" y="280"/>
                </a:cubicBezTo>
                <a:cubicBezTo>
                  <a:pt x="44" y="280"/>
                  <a:pt x="62" y="262"/>
                  <a:pt x="62" y="253"/>
                </a:cubicBezTo>
                <a:cubicBezTo>
                  <a:pt x="62" y="27"/>
                  <a:pt x="62" y="27"/>
                  <a:pt x="62" y="27"/>
                </a:cubicBezTo>
                <a:cubicBezTo>
                  <a:pt x="62" y="9"/>
                  <a:pt x="44" y="0"/>
                  <a:pt x="26" y="0"/>
                </a:cubicBezTo>
              </a:path>
            </a:pathLst>
          </a:custGeom>
          <a:solidFill>
            <a:schemeClr val="bg1"/>
          </a:solidFill>
          <a:ln>
            <a:noFill/>
          </a:ln>
          <a:effectLst/>
        </p:spPr>
        <p:txBody>
          <a:bodyPr wrap="none" anchor="ctr"/>
          <a:lstStyle/>
          <a:p>
            <a:endParaRPr lang="es-MX"/>
          </a:p>
        </p:txBody>
      </p:sp>
      <p:sp>
        <p:nvSpPr>
          <p:cNvPr id="496" name="Freeform 419">
            <a:extLst>
              <a:ext uri="{FF2B5EF4-FFF2-40B4-BE49-F238E27FC236}">
                <a16:creationId xmlns:a16="http://schemas.microsoft.com/office/drawing/2014/main" id="{0A9CFFB4-0C0A-D1C6-10C5-47E7C7B6F282}"/>
              </a:ext>
            </a:extLst>
          </p:cNvPr>
          <p:cNvSpPr>
            <a:spLocks noChangeArrowheads="1"/>
          </p:cNvSpPr>
          <p:nvPr/>
        </p:nvSpPr>
        <p:spPr bwMode="auto">
          <a:xfrm>
            <a:off x="4995906" y="5060964"/>
            <a:ext cx="788141" cy="788141"/>
          </a:xfrm>
          <a:custGeom>
            <a:avLst/>
            <a:gdLst>
              <a:gd name="T0" fmla="*/ 741 w 742"/>
              <a:gd name="T1" fmla="*/ 370 h 741"/>
              <a:gd name="T2" fmla="*/ 741 w 742"/>
              <a:gd name="T3" fmla="*/ 370 h 741"/>
              <a:gd name="T4" fmla="*/ 370 w 742"/>
              <a:gd name="T5" fmla="*/ 740 h 741"/>
              <a:gd name="T6" fmla="*/ 0 w 742"/>
              <a:gd name="T7" fmla="*/ 370 h 741"/>
              <a:gd name="T8" fmla="*/ 370 w 742"/>
              <a:gd name="T9" fmla="*/ 0 h 741"/>
              <a:gd name="T10" fmla="*/ 741 w 742"/>
              <a:gd name="T11" fmla="*/ 370 h 741"/>
            </a:gdLst>
            <a:ahLst/>
            <a:cxnLst>
              <a:cxn ang="0">
                <a:pos x="T0" y="T1"/>
              </a:cxn>
              <a:cxn ang="0">
                <a:pos x="T2" y="T3"/>
              </a:cxn>
              <a:cxn ang="0">
                <a:pos x="T4" y="T5"/>
              </a:cxn>
              <a:cxn ang="0">
                <a:pos x="T6" y="T7"/>
              </a:cxn>
              <a:cxn ang="0">
                <a:pos x="T8" y="T9"/>
              </a:cxn>
              <a:cxn ang="0">
                <a:pos x="T10" y="T11"/>
              </a:cxn>
            </a:cxnLst>
            <a:rect l="0" t="0" r="r" b="b"/>
            <a:pathLst>
              <a:path w="742" h="741">
                <a:moveTo>
                  <a:pt x="741" y="370"/>
                </a:moveTo>
                <a:lnTo>
                  <a:pt x="741" y="370"/>
                </a:lnTo>
                <a:cubicBezTo>
                  <a:pt x="741" y="568"/>
                  <a:pt x="578" y="740"/>
                  <a:pt x="370" y="740"/>
                </a:cubicBezTo>
                <a:cubicBezTo>
                  <a:pt x="162" y="740"/>
                  <a:pt x="0" y="568"/>
                  <a:pt x="0" y="370"/>
                </a:cubicBezTo>
                <a:cubicBezTo>
                  <a:pt x="0" y="162"/>
                  <a:pt x="162" y="0"/>
                  <a:pt x="370" y="0"/>
                </a:cubicBezTo>
                <a:cubicBezTo>
                  <a:pt x="578" y="0"/>
                  <a:pt x="741" y="162"/>
                  <a:pt x="741" y="370"/>
                </a:cubicBezTo>
              </a:path>
            </a:pathLst>
          </a:custGeom>
          <a:solidFill>
            <a:srgbClr val="C23044"/>
          </a:solidFill>
          <a:ln>
            <a:noFill/>
          </a:ln>
          <a:effectLst/>
        </p:spPr>
        <p:txBody>
          <a:bodyPr wrap="none" anchor="ctr"/>
          <a:lstStyle/>
          <a:p>
            <a:endParaRPr lang="es-MX"/>
          </a:p>
        </p:txBody>
      </p:sp>
      <p:sp>
        <p:nvSpPr>
          <p:cNvPr id="497" name="Freeform 420">
            <a:extLst>
              <a:ext uri="{FF2B5EF4-FFF2-40B4-BE49-F238E27FC236}">
                <a16:creationId xmlns:a16="http://schemas.microsoft.com/office/drawing/2014/main" id="{C7D52B10-7717-4887-C860-ABD6A9A34873}"/>
              </a:ext>
            </a:extLst>
          </p:cNvPr>
          <p:cNvSpPr>
            <a:spLocks noChangeArrowheads="1"/>
          </p:cNvSpPr>
          <p:nvPr/>
        </p:nvSpPr>
        <p:spPr bwMode="auto">
          <a:xfrm>
            <a:off x="4995906" y="7528596"/>
            <a:ext cx="788141" cy="788141"/>
          </a:xfrm>
          <a:custGeom>
            <a:avLst/>
            <a:gdLst>
              <a:gd name="T0" fmla="*/ 741 w 742"/>
              <a:gd name="T1" fmla="*/ 370 h 742"/>
              <a:gd name="T2" fmla="*/ 741 w 742"/>
              <a:gd name="T3" fmla="*/ 370 h 742"/>
              <a:gd name="T4" fmla="*/ 370 w 742"/>
              <a:gd name="T5" fmla="*/ 741 h 742"/>
              <a:gd name="T6" fmla="*/ 0 w 742"/>
              <a:gd name="T7" fmla="*/ 370 h 742"/>
              <a:gd name="T8" fmla="*/ 370 w 742"/>
              <a:gd name="T9" fmla="*/ 0 h 742"/>
              <a:gd name="T10" fmla="*/ 741 w 742"/>
              <a:gd name="T11" fmla="*/ 370 h 742"/>
            </a:gdLst>
            <a:ahLst/>
            <a:cxnLst>
              <a:cxn ang="0">
                <a:pos x="T0" y="T1"/>
              </a:cxn>
              <a:cxn ang="0">
                <a:pos x="T2" y="T3"/>
              </a:cxn>
              <a:cxn ang="0">
                <a:pos x="T4" y="T5"/>
              </a:cxn>
              <a:cxn ang="0">
                <a:pos x="T6" y="T7"/>
              </a:cxn>
              <a:cxn ang="0">
                <a:pos x="T8" y="T9"/>
              </a:cxn>
              <a:cxn ang="0">
                <a:pos x="T10" y="T11"/>
              </a:cxn>
            </a:cxnLst>
            <a:rect l="0" t="0" r="r" b="b"/>
            <a:pathLst>
              <a:path w="742" h="742">
                <a:moveTo>
                  <a:pt x="741" y="370"/>
                </a:moveTo>
                <a:lnTo>
                  <a:pt x="741" y="370"/>
                </a:lnTo>
                <a:cubicBezTo>
                  <a:pt x="741" y="578"/>
                  <a:pt x="578" y="741"/>
                  <a:pt x="370" y="741"/>
                </a:cubicBezTo>
                <a:cubicBezTo>
                  <a:pt x="162" y="741"/>
                  <a:pt x="0" y="578"/>
                  <a:pt x="0" y="370"/>
                </a:cubicBezTo>
                <a:cubicBezTo>
                  <a:pt x="0" y="162"/>
                  <a:pt x="162" y="0"/>
                  <a:pt x="370" y="0"/>
                </a:cubicBezTo>
                <a:cubicBezTo>
                  <a:pt x="578" y="0"/>
                  <a:pt x="741" y="162"/>
                  <a:pt x="741" y="370"/>
                </a:cubicBezTo>
              </a:path>
            </a:pathLst>
          </a:custGeom>
          <a:solidFill>
            <a:schemeClr val="accent1"/>
          </a:solidFill>
          <a:ln>
            <a:noFill/>
          </a:ln>
          <a:effectLst/>
        </p:spPr>
        <p:txBody>
          <a:bodyPr wrap="none" anchor="ctr"/>
          <a:lstStyle/>
          <a:p>
            <a:endParaRPr lang="es-MX"/>
          </a:p>
        </p:txBody>
      </p:sp>
      <p:sp>
        <p:nvSpPr>
          <p:cNvPr id="498" name="Freeform 421">
            <a:extLst>
              <a:ext uri="{FF2B5EF4-FFF2-40B4-BE49-F238E27FC236}">
                <a16:creationId xmlns:a16="http://schemas.microsoft.com/office/drawing/2014/main" id="{B7698692-B78F-A42D-33B6-539E80D49645}"/>
              </a:ext>
            </a:extLst>
          </p:cNvPr>
          <p:cNvSpPr>
            <a:spLocks noChangeArrowheads="1"/>
          </p:cNvSpPr>
          <p:nvPr/>
        </p:nvSpPr>
        <p:spPr bwMode="auto">
          <a:xfrm>
            <a:off x="4995906" y="9742896"/>
            <a:ext cx="788141" cy="797523"/>
          </a:xfrm>
          <a:custGeom>
            <a:avLst/>
            <a:gdLst>
              <a:gd name="T0" fmla="*/ 741 w 742"/>
              <a:gd name="T1" fmla="*/ 370 h 751"/>
              <a:gd name="T2" fmla="*/ 741 w 742"/>
              <a:gd name="T3" fmla="*/ 370 h 751"/>
              <a:gd name="T4" fmla="*/ 370 w 742"/>
              <a:gd name="T5" fmla="*/ 750 h 751"/>
              <a:gd name="T6" fmla="*/ 0 w 742"/>
              <a:gd name="T7" fmla="*/ 370 h 751"/>
              <a:gd name="T8" fmla="*/ 370 w 742"/>
              <a:gd name="T9" fmla="*/ 0 h 751"/>
              <a:gd name="T10" fmla="*/ 741 w 742"/>
              <a:gd name="T11" fmla="*/ 370 h 751"/>
            </a:gdLst>
            <a:ahLst/>
            <a:cxnLst>
              <a:cxn ang="0">
                <a:pos x="T0" y="T1"/>
              </a:cxn>
              <a:cxn ang="0">
                <a:pos x="T2" y="T3"/>
              </a:cxn>
              <a:cxn ang="0">
                <a:pos x="T4" y="T5"/>
              </a:cxn>
              <a:cxn ang="0">
                <a:pos x="T6" y="T7"/>
              </a:cxn>
              <a:cxn ang="0">
                <a:pos x="T8" y="T9"/>
              </a:cxn>
              <a:cxn ang="0">
                <a:pos x="T10" y="T11"/>
              </a:cxn>
            </a:cxnLst>
            <a:rect l="0" t="0" r="r" b="b"/>
            <a:pathLst>
              <a:path w="742" h="751">
                <a:moveTo>
                  <a:pt x="741" y="370"/>
                </a:moveTo>
                <a:lnTo>
                  <a:pt x="741" y="370"/>
                </a:lnTo>
                <a:cubicBezTo>
                  <a:pt x="741" y="578"/>
                  <a:pt x="578" y="750"/>
                  <a:pt x="370" y="750"/>
                </a:cubicBezTo>
                <a:cubicBezTo>
                  <a:pt x="162" y="750"/>
                  <a:pt x="0" y="578"/>
                  <a:pt x="0" y="370"/>
                </a:cubicBezTo>
                <a:cubicBezTo>
                  <a:pt x="0" y="171"/>
                  <a:pt x="162" y="0"/>
                  <a:pt x="370" y="0"/>
                </a:cubicBezTo>
                <a:cubicBezTo>
                  <a:pt x="578" y="0"/>
                  <a:pt x="741" y="171"/>
                  <a:pt x="741" y="370"/>
                </a:cubicBezTo>
              </a:path>
            </a:pathLst>
          </a:custGeom>
          <a:solidFill>
            <a:schemeClr val="accent3"/>
          </a:solidFill>
          <a:ln>
            <a:noFill/>
          </a:ln>
          <a:effectLst/>
        </p:spPr>
        <p:txBody>
          <a:bodyPr wrap="none" anchor="ctr"/>
          <a:lstStyle/>
          <a:p>
            <a:endParaRPr lang="es-MX"/>
          </a:p>
        </p:txBody>
      </p:sp>
      <p:sp>
        <p:nvSpPr>
          <p:cNvPr id="499" name="Freeform 422">
            <a:extLst>
              <a:ext uri="{FF2B5EF4-FFF2-40B4-BE49-F238E27FC236}">
                <a16:creationId xmlns:a16="http://schemas.microsoft.com/office/drawing/2014/main" id="{7B04FDB6-CFBC-F5BB-573A-E49992C1C723}"/>
              </a:ext>
            </a:extLst>
          </p:cNvPr>
          <p:cNvSpPr>
            <a:spLocks noChangeArrowheads="1"/>
          </p:cNvSpPr>
          <p:nvPr/>
        </p:nvSpPr>
        <p:spPr bwMode="auto">
          <a:xfrm>
            <a:off x="16625674" y="5060964"/>
            <a:ext cx="788141" cy="788141"/>
          </a:xfrm>
          <a:custGeom>
            <a:avLst/>
            <a:gdLst>
              <a:gd name="T0" fmla="*/ 741 w 742"/>
              <a:gd name="T1" fmla="*/ 370 h 741"/>
              <a:gd name="T2" fmla="*/ 741 w 742"/>
              <a:gd name="T3" fmla="*/ 370 h 741"/>
              <a:gd name="T4" fmla="*/ 371 w 742"/>
              <a:gd name="T5" fmla="*/ 740 h 741"/>
              <a:gd name="T6" fmla="*/ 0 w 742"/>
              <a:gd name="T7" fmla="*/ 370 h 741"/>
              <a:gd name="T8" fmla="*/ 371 w 742"/>
              <a:gd name="T9" fmla="*/ 0 h 741"/>
              <a:gd name="T10" fmla="*/ 741 w 742"/>
              <a:gd name="T11" fmla="*/ 370 h 741"/>
            </a:gdLst>
            <a:ahLst/>
            <a:cxnLst>
              <a:cxn ang="0">
                <a:pos x="T0" y="T1"/>
              </a:cxn>
              <a:cxn ang="0">
                <a:pos x="T2" y="T3"/>
              </a:cxn>
              <a:cxn ang="0">
                <a:pos x="T4" y="T5"/>
              </a:cxn>
              <a:cxn ang="0">
                <a:pos x="T6" y="T7"/>
              </a:cxn>
              <a:cxn ang="0">
                <a:pos x="T8" y="T9"/>
              </a:cxn>
              <a:cxn ang="0">
                <a:pos x="T10" y="T11"/>
              </a:cxn>
            </a:cxnLst>
            <a:rect l="0" t="0" r="r" b="b"/>
            <a:pathLst>
              <a:path w="742" h="741">
                <a:moveTo>
                  <a:pt x="741" y="370"/>
                </a:moveTo>
                <a:lnTo>
                  <a:pt x="741" y="370"/>
                </a:lnTo>
                <a:cubicBezTo>
                  <a:pt x="741" y="568"/>
                  <a:pt x="578" y="740"/>
                  <a:pt x="371" y="740"/>
                </a:cubicBezTo>
                <a:cubicBezTo>
                  <a:pt x="163" y="740"/>
                  <a:pt x="0" y="568"/>
                  <a:pt x="0" y="370"/>
                </a:cubicBezTo>
                <a:cubicBezTo>
                  <a:pt x="0" y="162"/>
                  <a:pt x="163" y="0"/>
                  <a:pt x="371" y="0"/>
                </a:cubicBezTo>
                <a:cubicBezTo>
                  <a:pt x="578" y="0"/>
                  <a:pt x="741" y="162"/>
                  <a:pt x="741" y="370"/>
                </a:cubicBezTo>
              </a:path>
            </a:pathLst>
          </a:custGeom>
          <a:solidFill>
            <a:schemeClr val="accent4"/>
          </a:solidFill>
          <a:ln>
            <a:noFill/>
          </a:ln>
          <a:effectLst/>
        </p:spPr>
        <p:txBody>
          <a:bodyPr wrap="none" anchor="ctr"/>
          <a:lstStyle/>
          <a:p>
            <a:endParaRPr lang="es-MX"/>
          </a:p>
        </p:txBody>
      </p:sp>
      <p:sp>
        <p:nvSpPr>
          <p:cNvPr id="500" name="Freeform 423">
            <a:extLst>
              <a:ext uri="{FF2B5EF4-FFF2-40B4-BE49-F238E27FC236}">
                <a16:creationId xmlns:a16="http://schemas.microsoft.com/office/drawing/2014/main" id="{42AF0735-A54F-6F25-C49E-3C54A6F6E97B}"/>
              </a:ext>
            </a:extLst>
          </p:cNvPr>
          <p:cNvSpPr>
            <a:spLocks noChangeArrowheads="1"/>
          </p:cNvSpPr>
          <p:nvPr/>
        </p:nvSpPr>
        <p:spPr bwMode="auto">
          <a:xfrm>
            <a:off x="16625674" y="7528596"/>
            <a:ext cx="788141" cy="788141"/>
          </a:xfrm>
          <a:custGeom>
            <a:avLst/>
            <a:gdLst>
              <a:gd name="T0" fmla="*/ 741 w 742"/>
              <a:gd name="T1" fmla="*/ 370 h 742"/>
              <a:gd name="T2" fmla="*/ 741 w 742"/>
              <a:gd name="T3" fmla="*/ 370 h 742"/>
              <a:gd name="T4" fmla="*/ 371 w 742"/>
              <a:gd name="T5" fmla="*/ 741 h 742"/>
              <a:gd name="T6" fmla="*/ 0 w 742"/>
              <a:gd name="T7" fmla="*/ 370 h 742"/>
              <a:gd name="T8" fmla="*/ 371 w 742"/>
              <a:gd name="T9" fmla="*/ 0 h 742"/>
              <a:gd name="T10" fmla="*/ 741 w 742"/>
              <a:gd name="T11" fmla="*/ 370 h 742"/>
            </a:gdLst>
            <a:ahLst/>
            <a:cxnLst>
              <a:cxn ang="0">
                <a:pos x="T0" y="T1"/>
              </a:cxn>
              <a:cxn ang="0">
                <a:pos x="T2" y="T3"/>
              </a:cxn>
              <a:cxn ang="0">
                <a:pos x="T4" y="T5"/>
              </a:cxn>
              <a:cxn ang="0">
                <a:pos x="T6" y="T7"/>
              </a:cxn>
              <a:cxn ang="0">
                <a:pos x="T8" y="T9"/>
              </a:cxn>
              <a:cxn ang="0">
                <a:pos x="T10" y="T11"/>
              </a:cxn>
            </a:cxnLst>
            <a:rect l="0" t="0" r="r" b="b"/>
            <a:pathLst>
              <a:path w="742" h="742">
                <a:moveTo>
                  <a:pt x="741" y="370"/>
                </a:moveTo>
                <a:lnTo>
                  <a:pt x="741" y="370"/>
                </a:lnTo>
                <a:cubicBezTo>
                  <a:pt x="741" y="578"/>
                  <a:pt x="578" y="741"/>
                  <a:pt x="371" y="741"/>
                </a:cubicBezTo>
                <a:cubicBezTo>
                  <a:pt x="163" y="741"/>
                  <a:pt x="0" y="578"/>
                  <a:pt x="0" y="370"/>
                </a:cubicBezTo>
                <a:cubicBezTo>
                  <a:pt x="0" y="162"/>
                  <a:pt x="163" y="0"/>
                  <a:pt x="371" y="0"/>
                </a:cubicBezTo>
                <a:cubicBezTo>
                  <a:pt x="578" y="0"/>
                  <a:pt x="741" y="162"/>
                  <a:pt x="741" y="370"/>
                </a:cubicBezTo>
              </a:path>
            </a:pathLst>
          </a:custGeom>
          <a:solidFill>
            <a:schemeClr val="accent2"/>
          </a:solidFill>
          <a:ln>
            <a:noFill/>
          </a:ln>
          <a:effectLst/>
        </p:spPr>
        <p:txBody>
          <a:bodyPr wrap="none" anchor="ctr"/>
          <a:lstStyle/>
          <a:p>
            <a:endParaRPr lang="es-MX"/>
          </a:p>
        </p:txBody>
      </p:sp>
      <p:sp>
        <p:nvSpPr>
          <p:cNvPr id="501" name="Freeform 424">
            <a:extLst>
              <a:ext uri="{FF2B5EF4-FFF2-40B4-BE49-F238E27FC236}">
                <a16:creationId xmlns:a16="http://schemas.microsoft.com/office/drawing/2014/main" id="{F93A694E-1CF6-7F73-2444-8981CEBAF388}"/>
              </a:ext>
            </a:extLst>
          </p:cNvPr>
          <p:cNvSpPr>
            <a:spLocks noChangeArrowheads="1"/>
          </p:cNvSpPr>
          <p:nvPr/>
        </p:nvSpPr>
        <p:spPr bwMode="auto">
          <a:xfrm>
            <a:off x="16625674" y="9742896"/>
            <a:ext cx="788141" cy="797523"/>
          </a:xfrm>
          <a:custGeom>
            <a:avLst/>
            <a:gdLst>
              <a:gd name="T0" fmla="*/ 741 w 742"/>
              <a:gd name="T1" fmla="*/ 370 h 751"/>
              <a:gd name="T2" fmla="*/ 741 w 742"/>
              <a:gd name="T3" fmla="*/ 370 h 751"/>
              <a:gd name="T4" fmla="*/ 371 w 742"/>
              <a:gd name="T5" fmla="*/ 750 h 751"/>
              <a:gd name="T6" fmla="*/ 0 w 742"/>
              <a:gd name="T7" fmla="*/ 370 h 751"/>
              <a:gd name="T8" fmla="*/ 371 w 742"/>
              <a:gd name="T9" fmla="*/ 0 h 751"/>
              <a:gd name="T10" fmla="*/ 741 w 742"/>
              <a:gd name="T11" fmla="*/ 370 h 751"/>
            </a:gdLst>
            <a:ahLst/>
            <a:cxnLst>
              <a:cxn ang="0">
                <a:pos x="T0" y="T1"/>
              </a:cxn>
              <a:cxn ang="0">
                <a:pos x="T2" y="T3"/>
              </a:cxn>
              <a:cxn ang="0">
                <a:pos x="T4" y="T5"/>
              </a:cxn>
              <a:cxn ang="0">
                <a:pos x="T6" y="T7"/>
              </a:cxn>
              <a:cxn ang="0">
                <a:pos x="T8" y="T9"/>
              </a:cxn>
              <a:cxn ang="0">
                <a:pos x="T10" y="T11"/>
              </a:cxn>
            </a:cxnLst>
            <a:rect l="0" t="0" r="r" b="b"/>
            <a:pathLst>
              <a:path w="742" h="751">
                <a:moveTo>
                  <a:pt x="741" y="370"/>
                </a:moveTo>
                <a:lnTo>
                  <a:pt x="741" y="370"/>
                </a:lnTo>
                <a:cubicBezTo>
                  <a:pt x="741" y="578"/>
                  <a:pt x="578" y="750"/>
                  <a:pt x="371" y="750"/>
                </a:cubicBezTo>
                <a:cubicBezTo>
                  <a:pt x="163" y="750"/>
                  <a:pt x="0" y="578"/>
                  <a:pt x="0" y="370"/>
                </a:cubicBezTo>
                <a:cubicBezTo>
                  <a:pt x="0" y="171"/>
                  <a:pt x="163" y="0"/>
                  <a:pt x="371" y="0"/>
                </a:cubicBezTo>
                <a:cubicBezTo>
                  <a:pt x="578" y="0"/>
                  <a:pt x="741" y="171"/>
                  <a:pt x="741" y="370"/>
                </a:cubicBezTo>
              </a:path>
            </a:pathLst>
          </a:custGeom>
          <a:solidFill>
            <a:srgbClr val="F4DA65"/>
          </a:solidFill>
          <a:ln>
            <a:noFill/>
          </a:ln>
          <a:effectLst/>
        </p:spPr>
        <p:txBody>
          <a:bodyPr wrap="none" anchor="ctr"/>
          <a:lstStyle/>
          <a:p>
            <a:endParaRPr lang="es-MX"/>
          </a:p>
        </p:txBody>
      </p:sp>
      <p:sp>
        <p:nvSpPr>
          <p:cNvPr id="502" name="Google Shape;287;p7">
            <a:extLst>
              <a:ext uri="{FF2B5EF4-FFF2-40B4-BE49-F238E27FC236}">
                <a16:creationId xmlns:a16="http://schemas.microsoft.com/office/drawing/2014/main" id="{C03D7473-44AC-D9CF-A134-C69529BD2DCC}"/>
              </a:ext>
            </a:extLst>
          </p:cNvPr>
          <p:cNvSpPr txBox="1"/>
          <p:nvPr/>
        </p:nvSpPr>
        <p:spPr>
          <a:xfrm>
            <a:off x="1193802" y="1231158"/>
            <a:ext cx="21793198" cy="1323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8000"/>
              <a:buFont typeface="Arial"/>
              <a:buNone/>
            </a:pPr>
            <a:r>
              <a:rPr lang="es-ES" sz="8000" b="1" i="0" u="none" strike="noStrike" cap="none" dirty="0" err="1">
                <a:solidFill>
                  <a:schemeClr val="dk2"/>
                </a:solidFill>
                <a:latin typeface="Lato Black"/>
                <a:ea typeface="Lato Black"/>
                <a:cs typeface="Lato Black"/>
                <a:sym typeface="Lato Black"/>
              </a:rPr>
              <a:t>Why</a:t>
            </a:r>
            <a:r>
              <a:rPr lang="es-ES" sz="8000" b="1" i="0" u="none" strike="noStrike" cap="none" dirty="0">
                <a:solidFill>
                  <a:schemeClr val="dk2"/>
                </a:solidFill>
                <a:latin typeface="Lato Black"/>
                <a:ea typeface="Lato Black"/>
                <a:cs typeface="Lato Black"/>
                <a:sym typeface="Lato Black"/>
              </a:rPr>
              <a:t> </a:t>
            </a:r>
            <a:r>
              <a:rPr lang="es-ES" sz="8000" b="1" i="0" u="none" strike="noStrike" cap="none" dirty="0" err="1">
                <a:solidFill>
                  <a:schemeClr val="dk2"/>
                </a:solidFill>
                <a:latin typeface="Lato Black"/>
                <a:ea typeface="Lato Black"/>
                <a:cs typeface="Lato Black"/>
                <a:sym typeface="Lato Black"/>
              </a:rPr>
              <a:t>is</a:t>
            </a:r>
            <a:r>
              <a:rPr lang="es-ES" sz="8000" b="1" i="0" u="none" strike="noStrike" cap="none" dirty="0">
                <a:solidFill>
                  <a:schemeClr val="dk2"/>
                </a:solidFill>
                <a:latin typeface="Lato Black"/>
                <a:ea typeface="Lato Black"/>
                <a:cs typeface="Lato Black"/>
                <a:sym typeface="Lato Black"/>
              </a:rPr>
              <a:t> </a:t>
            </a:r>
            <a:r>
              <a:rPr lang="es-ES" sz="8000" b="1" i="0" u="none" strike="noStrike" cap="none" dirty="0" err="1">
                <a:solidFill>
                  <a:schemeClr val="dk2"/>
                </a:solidFill>
                <a:latin typeface="Lato Black"/>
                <a:ea typeface="Lato Black"/>
                <a:cs typeface="Lato Black"/>
                <a:sym typeface="Lato Black"/>
              </a:rPr>
              <a:t>Geography</a:t>
            </a:r>
            <a:r>
              <a:rPr lang="es-ES" sz="8000" b="1" i="0" u="none" strike="noStrike" cap="none" dirty="0">
                <a:solidFill>
                  <a:schemeClr val="dk2"/>
                </a:solidFill>
                <a:latin typeface="Lato Black"/>
                <a:ea typeface="Lato Black"/>
                <a:cs typeface="Lato Black"/>
                <a:sym typeface="Lato Black"/>
              </a:rPr>
              <a:t> </a:t>
            </a:r>
            <a:r>
              <a:rPr lang="es-ES" sz="8000" b="1" i="0" u="none" strike="noStrike" cap="none" dirty="0" err="1">
                <a:solidFill>
                  <a:schemeClr val="dk2"/>
                </a:solidFill>
                <a:latin typeface="Lato Black"/>
                <a:ea typeface="Lato Black"/>
                <a:cs typeface="Lato Black"/>
                <a:sym typeface="Lato Black"/>
              </a:rPr>
              <a:t>Important</a:t>
            </a:r>
            <a:r>
              <a:rPr lang="es-ES" sz="8000" b="1" i="0" u="none" strike="noStrike" cap="none" dirty="0">
                <a:solidFill>
                  <a:schemeClr val="dk2"/>
                </a:solidFill>
                <a:latin typeface="Lato Black"/>
                <a:ea typeface="Lato Black"/>
                <a:cs typeface="Lato Black"/>
                <a:sym typeface="Lato Black"/>
              </a:rPr>
              <a:t> Online?</a:t>
            </a:r>
            <a:endParaRPr sz="8000" b="1" i="0" u="none" strike="noStrike" cap="none" dirty="0">
              <a:solidFill>
                <a:schemeClr val="dk2"/>
              </a:solidFill>
              <a:latin typeface="Lato Black"/>
              <a:ea typeface="Lato Black"/>
              <a:cs typeface="Lato Black"/>
              <a:sym typeface="Lato Black"/>
            </a:endParaRPr>
          </a:p>
        </p:txBody>
      </p:sp>
      <p:sp>
        <p:nvSpPr>
          <p:cNvPr id="505" name="Google Shape;299;p7">
            <a:extLst>
              <a:ext uri="{FF2B5EF4-FFF2-40B4-BE49-F238E27FC236}">
                <a16:creationId xmlns:a16="http://schemas.microsoft.com/office/drawing/2014/main" id="{2FB59117-7183-DB0A-4561-FD2E9C822879}"/>
              </a:ext>
            </a:extLst>
          </p:cNvPr>
          <p:cNvSpPr txBox="1"/>
          <p:nvPr/>
        </p:nvSpPr>
        <p:spPr>
          <a:xfrm>
            <a:off x="2507830" y="5140108"/>
            <a:ext cx="2044747" cy="646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3600"/>
              <a:buFont typeface="Arial"/>
              <a:buNone/>
            </a:pPr>
            <a:r>
              <a:rPr lang="en-US" sz="3000" b="1" i="0" u="none" strike="noStrike" cap="none" dirty="0">
                <a:solidFill>
                  <a:schemeClr val="dk1"/>
                </a:solidFill>
                <a:latin typeface="Lato"/>
                <a:ea typeface="Lato"/>
                <a:cs typeface="Lato"/>
                <a:sym typeface="Lato"/>
              </a:rPr>
              <a:t>Language </a:t>
            </a:r>
            <a:endParaRPr sz="3000" b="1" i="0" u="none" strike="noStrike" cap="none" dirty="0">
              <a:solidFill>
                <a:schemeClr val="dk1"/>
              </a:solidFill>
              <a:latin typeface="Lato"/>
              <a:ea typeface="Lato"/>
              <a:cs typeface="Lato"/>
              <a:sym typeface="Lato"/>
            </a:endParaRPr>
          </a:p>
        </p:txBody>
      </p:sp>
      <p:sp>
        <p:nvSpPr>
          <p:cNvPr id="507" name="Google Shape;299;p7">
            <a:extLst>
              <a:ext uri="{FF2B5EF4-FFF2-40B4-BE49-F238E27FC236}">
                <a16:creationId xmlns:a16="http://schemas.microsoft.com/office/drawing/2014/main" id="{ECF7E96E-250C-3864-AC83-022E4EA8BD1A}"/>
              </a:ext>
            </a:extLst>
          </p:cNvPr>
          <p:cNvSpPr txBox="1"/>
          <p:nvPr/>
        </p:nvSpPr>
        <p:spPr>
          <a:xfrm>
            <a:off x="1295401" y="7597226"/>
            <a:ext cx="3301744" cy="646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3600"/>
              <a:buFont typeface="Arial"/>
              <a:buNone/>
            </a:pPr>
            <a:r>
              <a:rPr lang="en-US" sz="3000" b="1" i="0" u="none" strike="noStrike" cap="none" dirty="0">
                <a:solidFill>
                  <a:schemeClr val="dk1"/>
                </a:solidFill>
                <a:latin typeface="Lato"/>
                <a:ea typeface="Lato"/>
                <a:cs typeface="Lato"/>
                <a:sym typeface="Lato"/>
              </a:rPr>
              <a:t>Cultural Norms</a:t>
            </a:r>
            <a:endParaRPr sz="3000" b="1" i="0" u="none" strike="noStrike" cap="none" dirty="0">
              <a:solidFill>
                <a:schemeClr val="dk1"/>
              </a:solidFill>
              <a:latin typeface="Lato"/>
              <a:ea typeface="Lato"/>
              <a:cs typeface="Lato"/>
              <a:sym typeface="Lato"/>
            </a:endParaRPr>
          </a:p>
        </p:txBody>
      </p:sp>
      <p:sp>
        <p:nvSpPr>
          <p:cNvPr id="509" name="Google Shape;299;p7">
            <a:extLst>
              <a:ext uri="{FF2B5EF4-FFF2-40B4-BE49-F238E27FC236}">
                <a16:creationId xmlns:a16="http://schemas.microsoft.com/office/drawing/2014/main" id="{3B82B37F-D318-9504-9E92-C4AE3756B2DB}"/>
              </a:ext>
            </a:extLst>
          </p:cNvPr>
          <p:cNvSpPr txBox="1"/>
          <p:nvPr/>
        </p:nvSpPr>
        <p:spPr>
          <a:xfrm>
            <a:off x="-57699" y="9894219"/>
            <a:ext cx="4774945" cy="646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3600"/>
              <a:buFont typeface="Arial"/>
              <a:buNone/>
            </a:pPr>
            <a:r>
              <a:rPr lang="en-US" sz="3000" b="1" i="0" u="none" strike="noStrike" cap="none" dirty="0">
                <a:solidFill>
                  <a:schemeClr val="dk1"/>
                </a:solidFill>
                <a:latin typeface="Lato"/>
                <a:ea typeface="Lato"/>
                <a:cs typeface="Lato"/>
                <a:sym typeface="Lato"/>
              </a:rPr>
              <a:t>Local Currency / Support</a:t>
            </a:r>
            <a:endParaRPr sz="3000" b="1" i="0" u="none" strike="noStrike" cap="none" dirty="0">
              <a:solidFill>
                <a:schemeClr val="dk1"/>
              </a:solidFill>
              <a:latin typeface="Lato"/>
              <a:ea typeface="Lato"/>
              <a:cs typeface="Lato"/>
              <a:sym typeface="Lato"/>
            </a:endParaRPr>
          </a:p>
        </p:txBody>
      </p:sp>
      <p:sp>
        <p:nvSpPr>
          <p:cNvPr id="512" name="Google Shape;299;p7">
            <a:extLst>
              <a:ext uri="{FF2B5EF4-FFF2-40B4-BE49-F238E27FC236}">
                <a16:creationId xmlns:a16="http://schemas.microsoft.com/office/drawing/2014/main" id="{DE92F0D6-FAE6-92D3-2DFC-8FCBBF0E6A3F}"/>
              </a:ext>
            </a:extLst>
          </p:cNvPr>
          <p:cNvSpPr txBox="1"/>
          <p:nvPr/>
        </p:nvSpPr>
        <p:spPr>
          <a:xfrm>
            <a:off x="17740995" y="5202905"/>
            <a:ext cx="4396849"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000" b="1" dirty="0">
                <a:solidFill>
                  <a:schemeClr val="dk1"/>
                </a:solidFill>
                <a:latin typeface="Lato"/>
                <a:ea typeface="Lato"/>
                <a:cs typeface="Lato"/>
                <a:sym typeface="Lato"/>
              </a:rPr>
              <a:t>Filtering Information</a:t>
            </a:r>
            <a:endParaRPr sz="3000" b="1" i="0" u="none" strike="noStrike" cap="none" dirty="0">
              <a:solidFill>
                <a:schemeClr val="dk1"/>
              </a:solidFill>
              <a:latin typeface="Lato"/>
              <a:ea typeface="Lato"/>
              <a:cs typeface="Lato"/>
              <a:sym typeface="Lato"/>
            </a:endParaRPr>
          </a:p>
        </p:txBody>
      </p:sp>
      <p:sp>
        <p:nvSpPr>
          <p:cNvPr id="515" name="Google Shape;299;p7">
            <a:extLst>
              <a:ext uri="{FF2B5EF4-FFF2-40B4-BE49-F238E27FC236}">
                <a16:creationId xmlns:a16="http://schemas.microsoft.com/office/drawing/2014/main" id="{FF1C4BD7-75F5-EE53-4104-7A5F4CF1FB98}"/>
              </a:ext>
            </a:extLst>
          </p:cNvPr>
          <p:cNvSpPr txBox="1"/>
          <p:nvPr/>
        </p:nvSpPr>
        <p:spPr>
          <a:xfrm>
            <a:off x="17740995" y="7437533"/>
            <a:ext cx="5341254" cy="1193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000" b="1" i="0" u="none" strike="noStrike" cap="none" dirty="0">
                <a:solidFill>
                  <a:schemeClr val="dk1"/>
                </a:solidFill>
                <a:latin typeface="Lato"/>
                <a:ea typeface="Lato"/>
                <a:cs typeface="Lato"/>
                <a:sym typeface="Lato"/>
              </a:rPr>
              <a:t>Regional Internet Registries (pragmatic </a:t>
            </a:r>
            <a:r>
              <a:rPr lang="en-US" sz="3000" b="1" i="0" u="none" strike="noStrike" cap="none" dirty="0" err="1">
                <a:solidFill>
                  <a:schemeClr val="dk1"/>
                </a:solidFill>
                <a:latin typeface="Lato"/>
                <a:ea typeface="Lato"/>
                <a:cs typeface="Lato"/>
                <a:sym typeface="Lato"/>
              </a:rPr>
              <a:t>organisation</a:t>
            </a:r>
            <a:r>
              <a:rPr lang="en-US" sz="3000" b="1" i="0" u="none" strike="noStrike" cap="none" dirty="0">
                <a:solidFill>
                  <a:schemeClr val="dk1"/>
                </a:solidFill>
                <a:latin typeface="Lato"/>
                <a:ea typeface="Lato"/>
                <a:cs typeface="Lato"/>
                <a:sym typeface="Lato"/>
              </a:rPr>
              <a:t>)</a:t>
            </a:r>
            <a:endParaRPr sz="3000" b="1" i="0" u="none" strike="noStrike" cap="none" dirty="0">
              <a:solidFill>
                <a:schemeClr val="dk1"/>
              </a:solidFill>
              <a:latin typeface="Lato"/>
              <a:ea typeface="Lato"/>
              <a:cs typeface="Lato"/>
              <a:sym typeface="Lato"/>
            </a:endParaRPr>
          </a:p>
        </p:txBody>
      </p:sp>
      <p:sp>
        <p:nvSpPr>
          <p:cNvPr id="518" name="Google Shape;299;p7">
            <a:extLst>
              <a:ext uri="{FF2B5EF4-FFF2-40B4-BE49-F238E27FC236}">
                <a16:creationId xmlns:a16="http://schemas.microsoft.com/office/drawing/2014/main" id="{49EC118E-6DAA-216B-5A28-1121E9D64C00}"/>
              </a:ext>
            </a:extLst>
          </p:cNvPr>
          <p:cNvSpPr txBox="1"/>
          <p:nvPr/>
        </p:nvSpPr>
        <p:spPr>
          <a:xfrm>
            <a:off x="18122204" y="9946592"/>
            <a:ext cx="6795196"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000" b="1" dirty="0">
                <a:solidFill>
                  <a:schemeClr val="dk1"/>
                </a:solidFill>
                <a:latin typeface="Lato"/>
                <a:ea typeface="Lato"/>
                <a:cs typeface="Lato"/>
                <a:sym typeface="Lato"/>
              </a:rPr>
              <a:t>Bandwidth Limitations</a:t>
            </a:r>
            <a:endParaRPr sz="3000" b="1" i="0" u="none" strike="noStrike" cap="none" dirty="0">
              <a:solidFill>
                <a:schemeClr val="dk1"/>
              </a:solidFill>
              <a:latin typeface="Lato"/>
              <a:ea typeface="Lato"/>
              <a:cs typeface="Lato"/>
              <a:sym typeface="Lato"/>
            </a:endParaRPr>
          </a:p>
        </p:txBody>
      </p:sp>
      <p:pic>
        <p:nvPicPr>
          <p:cNvPr id="3" name="Graphic 2" descr="Chat with solid fill">
            <a:extLst>
              <a:ext uri="{FF2B5EF4-FFF2-40B4-BE49-F238E27FC236}">
                <a16:creationId xmlns:a16="http://schemas.microsoft.com/office/drawing/2014/main" id="{13491145-5A1C-EF19-526A-FB4932EFC1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90609" y="5558648"/>
            <a:ext cx="1355384" cy="1355384"/>
          </a:xfrm>
          <a:prstGeom prst="rect">
            <a:avLst/>
          </a:prstGeom>
        </p:spPr>
      </p:pic>
      <p:pic>
        <p:nvPicPr>
          <p:cNvPr id="5" name="Graphic 4" descr="World with solid fill">
            <a:extLst>
              <a:ext uri="{FF2B5EF4-FFF2-40B4-BE49-F238E27FC236}">
                <a16:creationId xmlns:a16="http://schemas.microsoft.com/office/drawing/2014/main" id="{6FEC53E2-79B0-D9FB-8B2E-8BF70989F4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61617" y="7595164"/>
            <a:ext cx="1057281" cy="1057281"/>
          </a:xfrm>
          <a:prstGeom prst="rect">
            <a:avLst/>
          </a:prstGeom>
        </p:spPr>
      </p:pic>
      <p:pic>
        <p:nvPicPr>
          <p:cNvPr id="7" name="Graphic 6" descr="Africa with solid fill">
            <a:extLst>
              <a:ext uri="{FF2B5EF4-FFF2-40B4-BE49-F238E27FC236}">
                <a16:creationId xmlns:a16="http://schemas.microsoft.com/office/drawing/2014/main" id="{D4F8A628-C018-E989-E395-B8066A96CF0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393810" y="5509593"/>
            <a:ext cx="1275583" cy="1275583"/>
          </a:xfrm>
          <a:prstGeom prst="rect">
            <a:avLst/>
          </a:prstGeom>
        </p:spPr>
      </p:pic>
      <p:pic>
        <p:nvPicPr>
          <p:cNvPr id="12" name="Graphic 11" descr="Internet Of Things with solid fill">
            <a:extLst>
              <a:ext uri="{FF2B5EF4-FFF2-40B4-BE49-F238E27FC236}">
                <a16:creationId xmlns:a16="http://schemas.microsoft.com/office/drawing/2014/main" id="{E4158D13-1BBC-813A-6CF2-B5A9CA57AE1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370308" y="7595164"/>
            <a:ext cx="1294397" cy="1294397"/>
          </a:xfrm>
          <a:prstGeom prst="rect">
            <a:avLst/>
          </a:prstGeom>
        </p:spPr>
      </p:pic>
    </p:spTree>
    <p:extLst>
      <p:ext uri="{BB962C8B-B14F-4D97-AF65-F5344CB8AC3E}">
        <p14:creationId xmlns:p14="http://schemas.microsoft.com/office/powerpoint/2010/main" val="204690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5" grpId="0"/>
      <p:bldP spid="507" grpId="0"/>
      <p:bldP spid="509" grpId="0"/>
      <p:bldP spid="512" grpId="0"/>
      <p:bldP spid="515" grpId="0"/>
      <p:bldP spid="5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7;p7">
            <a:extLst>
              <a:ext uri="{FF2B5EF4-FFF2-40B4-BE49-F238E27FC236}">
                <a16:creationId xmlns:a16="http://schemas.microsoft.com/office/drawing/2014/main" id="{DB7DC53F-73F1-56E5-BCEB-E996EDDE2518}"/>
              </a:ext>
            </a:extLst>
          </p:cNvPr>
          <p:cNvSpPr txBox="1"/>
          <p:nvPr/>
        </p:nvSpPr>
        <p:spPr>
          <a:xfrm>
            <a:off x="1193802" y="1231158"/>
            <a:ext cx="21793198" cy="1323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8000"/>
              <a:buFont typeface="Arial"/>
              <a:buNone/>
            </a:pPr>
            <a:r>
              <a:rPr lang="es-ES" sz="8000" b="1" i="0" u="none" strike="noStrike" cap="none" dirty="0" err="1">
                <a:solidFill>
                  <a:schemeClr val="dk2"/>
                </a:solidFill>
                <a:latin typeface="Lato Black"/>
                <a:ea typeface="Lato Black"/>
                <a:cs typeface="Lato Black"/>
                <a:sym typeface="Lato Black"/>
              </a:rPr>
              <a:t>Restricting</a:t>
            </a:r>
            <a:r>
              <a:rPr lang="es-ES" sz="8000" b="1" i="0" u="none" strike="noStrike" cap="none" dirty="0">
                <a:solidFill>
                  <a:schemeClr val="dk2"/>
                </a:solidFill>
                <a:latin typeface="Lato Black"/>
                <a:ea typeface="Lato Black"/>
                <a:cs typeface="Lato Black"/>
                <a:sym typeface="Lato Black"/>
              </a:rPr>
              <a:t> Acces</a:t>
            </a:r>
            <a:r>
              <a:rPr lang="es-ES" sz="8000" b="1" dirty="0">
                <a:solidFill>
                  <a:schemeClr val="dk2"/>
                </a:solidFill>
                <a:latin typeface="Lato Black"/>
                <a:ea typeface="Lato Black"/>
                <a:cs typeface="Lato Black"/>
                <a:sym typeface="Lato Black"/>
              </a:rPr>
              <a:t>s </a:t>
            </a:r>
            <a:r>
              <a:rPr lang="es-ES" sz="8000" b="1" dirty="0" err="1">
                <a:solidFill>
                  <a:schemeClr val="dk2"/>
                </a:solidFill>
                <a:latin typeface="Lato Black"/>
                <a:ea typeface="Lato Black"/>
                <a:cs typeface="Lato Black"/>
                <a:sym typeface="Lato Black"/>
              </a:rPr>
              <a:t>to</a:t>
            </a:r>
            <a:r>
              <a:rPr lang="es-ES" sz="8000" b="1" dirty="0">
                <a:solidFill>
                  <a:schemeClr val="dk2"/>
                </a:solidFill>
                <a:latin typeface="Lato Black"/>
                <a:ea typeface="Lato Black"/>
                <a:cs typeface="Lato Black"/>
                <a:sym typeface="Lato Black"/>
              </a:rPr>
              <a:t> Content</a:t>
            </a:r>
            <a:endParaRPr sz="8000" b="1" i="0" u="none" strike="noStrike" cap="none" dirty="0">
              <a:solidFill>
                <a:schemeClr val="dk2"/>
              </a:solidFill>
              <a:latin typeface="Lato Black"/>
              <a:ea typeface="Lato Black"/>
              <a:cs typeface="Lato Black"/>
              <a:sym typeface="Lato Black"/>
            </a:endParaRPr>
          </a:p>
        </p:txBody>
      </p:sp>
      <p:pic>
        <p:nvPicPr>
          <p:cNvPr id="4" name="Picture 3" descr="A blue and white text on a green background&#10;&#10;AI-generated content may be incorrect.">
            <a:extLst>
              <a:ext uri="{FF2B5EF4-FFF2-40B4-BE49-F238E27FC236}">
                <a16:creationId xmlns:a16="http://schemas.microsoft.com/office/drawing/2014/main" id="{5DB73143-0EC0-F56A-33C9-0551FF01A59E}"/>
              </a:ext>
            </a:extLst>
          </p:cNvPr>
          <p:cNvPicPr>
            <a:picLocks noChangeAspect="1"/>
          </p:cNvPicPr>
          <p:nvPr/>
        </p:nvPicPr>
        <p:blipFill>
          <a:blip r:embed="rId3"/>
          <a:stretch>
            <a:fillRect/>
          </a:stretch>
        </p:blipFill>
        <p:spPr>
          <a:xfrm>
            <a:off x="812800" y="3041649"/>
            <a:ext cx="13206815" cy="10042301"/>
          </a:xfrm>
          <a:prstGeom prst="rect">
            <a:avLst/>
          </a:prstGeom>
        </p:spPr>
      </p:pic>
      <p:pic>
        <p:nvPicPr>
          <p:cNvPr id="8196" name="Picture 4" descr="Introducing Meta: A Social Technology Company">
            <a:extLst>
              <a:ext uri="{FF2B5EF4-FFF2-40B4-BE49-F238E27FC236}">
                <a16:creationId xmlns:a16="http://schemas.microsoft.com/office/drawing/2014/main" id="{B35B6065-4D0D-FDDA-1CB3-A9A945BEC2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576" t="29775" r="16921" b="29300"/>
          <a:stretch/>
        </p:blipFill>
        <p:spPr bwMode="auto">
          <a:xfrm>
            <a:off x="0" y="240557"/>
            <a:ext cx="4292600" cy="19812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a:extLst>
              <a:ext uri="{FF2B5EF4-FFF2-40B4-BE49-F238E27FC236}">
                <a16:creationId xmlns:a16="http://schemas.microsoft.com/office/drawing/2014/main" id="{82CE9A17-7456-D310-5C64-1EE801383DF3}"/>
              </a:ext>
            </a:extLst>
          </p:cNvPr>
          <p:cNvGraphicFramePr>
            <a:graphicFrameLocks noGrp="1"/>
          </p:cNvGraphicFramePr>
          <p:nvPr>
            <p:extLst>
              <p:ext uri="{D42A27DB-BD31-4B8C-83A1-F6EECF244321}">
                <p14:modId xmlns:p14="http://schemas.microsoft.com/office/powerpoint/2010/main" val="2010700662"/>
              </p:ext>
            </p:extLst>
          </p:nvPr>
        </p:nvGraphicFramePr>
        <p:xfrm>
          <a:off x="15062200" y="2940049"/>
          <a:ext cx="7924800" cy="5581650"/>
        </p:xfrm>
        <a:graphic>
          <a:graphicData uri="http://schemas.openxmlformats.org/drawingml/2006/table">
            <a:tbl>
              <a:tblPr/>
              <a:tblGrid>
                <a:gridCol w="3962400">
                  <a:extLst>
                    <a:ext uri="{9D8B030D-6E8A-4147-A177-3AD203B41FA5}">
                      <a16:colId xmlns:a16="http://schemas.microsoft.com/office/drawing/2014/main" val="1793892378"/>
                    </a:ext>
                  </a:extLst>
                </a:gridCol>
                <a:gridCol w="3962400">
                  <a:extLst>
                    <a:ext uri="{9D8B030D-6E8A-4147-A177-3AD203B41FA5}">
                      <a16:colId xmlns:a16="http://schemas.microsoft.com/office/drawing/2014/main" val="985375719"/>
                    </a:ext>
                  </a:extLst>
                </a:gridCol>
              </a:tblGrid>
              <a:tr h="0">
                <a:tc>
                  <a:txBody>
                    <a:bodyPr/>
                    <a:lstStyle/>
                    <a:p>
                      <a:pPr algn="l" fontAlgn="b"/>
                      <a:r>
                        <a:rPr lang="en-GB" sz="3600" b="0" i="0" u="none" strike="noStrike" dirty="0">
                          <a:solidFill>
                            <a:schemeClr val="accent6">
                              <a:lumMod val="60000"/>
                              <a:lumOff val="40000"/>
                            </a:schemeClr>
                          </a:solidFill>
                          <a:effectLst/>
                          <a:latin typeface="Lato" panose="020F0502020204030203" pitchFamily="34" charset="0"/>
                          <a:ea typeface="Lato" panose="020F0502020204030203" pitchFamily="34" charset="0"/>
                          <a:cs typeface="Lato" panose="020F0502020204030203" pitchFamily="34" charset="0"/>
                        </a:rPr>
                        <a:t>Indonesia</a:t>
                      </a:r>
                    </a:p>
                  </a:txBody>
                  <a:tcPr marL="9525" marR="9525" marT="9525" marB="0" anchor="b">
                    <a:lnL>
                      <a:noFill/>
                    </a:lnL>
                    <a:lnR>
                      <a:noFill/>
                    </a:lnR>
                    <a:lnT>
                      <a:noFill/>
                    </a:lnT>
                    <a:lnB>
                      <a:noFill/>
                    </a:lnB>
                    <a:noFill/>
                  </a:tcPr>
                </a:tc>
                <a:tc>
                  <a:txBody>
                    <a:bodyPr/>
                    <a:lstStyle/>
                    <a:p>
                      <a:pPr algn="r" fontAlgn="b"/>
                      <a:r>
                        <a:rPr lang="en-GB" sz="3600" b="0" i="0" u="none" strike="noStrike">
                          <a:solidFill>
                            <a:schemeClr val="accent6">
                              <a:lumMod val="60000"/>
                              <a:lumOff val="40000"/>
                            </a:schemeClr>
                          </a:solidFill>
                          <a:effectLst/>
                          <a:latin typeface="Lato" panose="020F0502020204030203" pitchFamily="34" charset="0"/>
                          <a:ea typeface="Lato" panose="020F0502020204030203" pitchFamily="34" charset="0"/>
                          <a:cs typeface="Lato" panose="020F0502020204030203" pitchFamily="34" charset="0"/>
                        </a:rPr>
                        <a:t>148,617,572</a:t>
                      </a:r>
                    </a:p>
                  </a:txBody>
                  <a:tcPr marL="9525" marR="9525" marT="9525" marB="0" anchor="b">
                    <a:lnL>
                      <a:noFill/>
                    </a:lnL>
                    <a:lnR>
                      <a:noFill/>
                    </a:lnR>
                    <a:lnT>
                      <a:noFill/>
                    </a:lnT>
                    <a:lnB>
                      <a:noFill/>
                    </a:lnB>
                    <a:noFill/>
                  </a:tcPr>
                </a:tc>
                <a:extLst>
                  <a:ext uri="{0D108BD9-81ED-4DB2-BD59-A6C34878D82A}">
                    <a16:rowId xmlns:a16="http://schemas.microsoft.com/office/drawing/2014/main" val="57262734"/>
                  </a:ext>
                </a:extLst>
              </a:tr>
              <a:tr h="203200">
                <a:tc>
                  <a:txBody>
                    <a:bodyPr/>
                    <a:lstStyle/>
                    <a:p>
                      <a:pPr algn="l" fontAlgn="b"/>
                      <a:r>
                        <a:rPr lang="en-GB" sz="3600" b="0" i="0" u="none" strike="noStrike" dirty="0">
                          <a:solidFill>
                            <a:schemeClr val="accent6">
                              <a:lumMod val="60000"/>
                              <a:lumOff val="40000"/>
                            </a:schemeClr>
                          </a:solidFill>
                          <a:effectLst/>
                          <a:latin typeface="Lato" panose="020F0502020204030203" pitchFamily="34" charset="0"/>
                          <a:ea typeface="Lato" panose="020F0502020204030203" pitchFamily="34" charset="0"/>
                          <a:cs typeface="Lato" panose="020F0502020204030203" pitchFamily="34" charset="0"/>
                        </a:rPr>
                        <a:t>South Korea</a:t>
                      </a:r>
                    </a:p>
                  </a:txBody>
                  <a:tcPr marL="9525" marR="9525" marT="9525" marB="0" anchor="b">
                    <a:lnL>
                      <a:noFill/>
                    </a:lnL>
                    <a:lnR>
                      <a:noFill/>
                    </a:lnR>
                    <a:lnT>
                      <a:noFill/>
                    </a:lnT>
                    <a:lnB>
                      <a:noFill/>
                    </a:lnB>
                    <a:noFill/>
                  </a:tcPr>
                </a:tc>
                <a:tc>
                  <a:txBody>
                    <a:bodyPr/>
                    <a:lstStyle/>
                    <a:p>
                      <a:pPr algn="r" fontAlgn="b"/>
                      <a:r>
                        <a:rPr lang="en-GB" sz="3600" b="0" i="0" u="none" strike="noStrike">
                          <a:solidFill>
                            <a:schemeClr val="accent6">
                              <a:lumMod val="60000"/>
                              <a:lumOff val="40000"/>
                            </a:schemeClr>
                          </a:solidFill>
                          <a:effectLst/>
                          <a:latin typeface="Lato" panose="020F0502020204030203" pitchFamily="34" charset="0"/>
                          <a:ea typeface="Lato" panose="020F0502020204030203" pitchFamily="34" charset="0"/>
                          <a:cs typeface="Lato" panose="020F0502020204030203" pitchFamily="34" charset="0"/>
                        </a:rPr>
                        <a:t>118,621</a:t>
                      </a:r>
                    </a:p>
                  </a:txBody>
                  <a:tcPr marL="9525" marR="9525" marT="9525" marB="0" anchor="b">
                    <a:lnL>
                      <a:noFill/>
                    </a:lnL>
                    <a:lnR>
                      <a:noFill/>
                    </a:lnR>
                    <a:lnT>
                      <a:noFill/>
                    </a:lnT>
                    <a:lnB>
                      <a:noFill/>
                    </a:lnB>
                    <a:noFill/>
                  </a:tcPr>
                </a:tc>
                <a:extLst>
                  <a:ext uri="{0D108BD9-81ED-4DB2-BD59-A6C34878D82A}">
                    <a16:rowId xmlns:a16="http://schemas.microsoft.com/office/drawing/2014/main" val="1386465928"/>
                  </a:ext>
                </a:extLst>
              </a:tr>
              <a:tr h="203200">
                <a:tc>
                  <a:txBody>
                    <a:bodyPr/>
                    <a:lstStyle/>
                    <a:p>
                      <a:pPr algn="l" fontAlgn="b"/>
                      <a:r>
                        <a:rPr lang="en-GB" sz="3600" b="0" i="0" u="none" strike="noStrike" dirty="0">
                          <a:solidFill>
                            <a:schemeClr val="accent6">
                              <a:lumMod val="60000"/>
                              <a:lumOff val="40000"/>
                            </a:schemeClr>
                          </a:solidFill>
                          <a:effectLst/>
                          <a:latin typeface="Lato" panose="020F0502020204030203" pitchFamily="34" charset="0"/>
                          <a:ea typeface="Lato" panose="020F0502020204030203" pitchFamily="34" charset="0"/>
                          <a:cs typeface="Lato" panose="020F0502020204030203" pitchFamily="34" charset="0"/>
                        </a:rPr>
                        <a:t>Taiwan</a:t>
                      </a:r>
                    </a:p>
                  </a:txBody>
                  <a:tcPr marL="9525" marR="9525" marT="9525" marB="0" anchor="b">
                    <a:lnL>
                      <a:noFill/>
                    </a:lnL>
                    <a:lnR>
                      <a:noFill/>
                    </a:lnR>
                    <a:lnT>
                      <a:noFill/>
                    </a:lnT>
                    <a:lnB>
                      <a:noFill/>
                    </a:lnB>
                    <a:noFill/>
                  </a:tcPr>
                </a:tc>
                <a:tc>
                  <a:txBody>
                    <a:bodyPr/>
                    <a:lstStyle/>
                    <a:p>
                      <a:pPr algn="r" fontAlgn="b"/>
                      <a:r>
                        <a:rPr lang="en-GB" sz="3600" b="0" i="0" u="none" strike="noStrike">
                          <a:solidFill>
                            <a:schemeClr val="accent6">
                              <a:lumMod val="60000"/>
                              <a:lumOff val="40000"/>
                            </a:schemeClr>
                          </a:solidFill>
                          <a:effectLst/>
                          <a:latin typeface="Lato" panose="020F0502020204030203" pitchFamily="34" charset="0"/>
                          <a:ea typeface="Lato" panose="020F0502020204030203" pitchFamily="34" charset="0"/>
                          <a:cs typeface="Lato" panose="020F0502020204030203" pitchFamily="34" charset="0"/>
                        </a:rPr>
                        <a:t>49,232</a:t>
                      </a:r>
                    </a:p>
                  </a:txBody>
                  <a:tcPr marL="9525" marR="9525" marT="9525" marB="0" anchor="b">
                    <a:lnL>
                      <a:noFill/>
                    </a:lnL>
                    <a:lnR>
                      <a:noFill/>
                    </a:lnR>
                    <a:lnT>
                      <a:noFill/>
                    </a:lnT>
                    <a:lnB>
                      <a:noFill/>
                    </a:lnB>
                    <a:noFill/>
                  </a:tcPr>
                </a:tc>
                <a:extLst>
                  <a:ext uri="{0D108BD9-81ED-4DB2-BD59-A6C34878D82A}">
                    <a16:rowId xmlns:a16="http://schemas.microsoft.com/office/drawing/2014/main" val="2735109855"/>
                  </a:ext>
                </a:extLst>
              </a:tr>
              <a:tr h="203200">
                <a:tc>
                  <a:txBody>
                    <a:bodyPr/>
                    <a:lstStyle/>
                    <a:p>
                      <a:pPr algn="l" fontAlgn="b"/>
                      <a:r>
                        <a:rPr lang="en-GB" sz="3600" b="0" i="0" u="none" strike="noStrike" dirty="0">
                          <a:solidFill>
                            <a:schemeClr val="accent6">
                              <a:lumMod val="60000"/>
                              <a:lumOff val="40000"/>
                            </a:schemeClr>
                          </a:solidFill>
                          <a:effectLst/>
                          <a:latin typeface="Lato" panose="020F0502020204030203" pitchFamily="34" charset="0"/>
                          <a:ea typeface="Lato" panose="020F0502020204030203" pitchFamily="34" charset="0"/>
                          <a:cs typeface="Lato" panose="020F0502020204030203" pitchFamily="34" charset="0"/>
                        </a:rPr>
                        <a:t>Malaysia</a:t>
                      </a:r>
                    </a:p>
                  </a:txBody>
                  <a:tcPr marL="9525" marR="9525" marT="9525" marB="0" anchor="b">
                    <a:lnL>
                      <a:noFill/>
                    </a:lnL>
                    <a:lnR>
                      <a:noFill/>
                    </a:lnR>
                    <a:lnT>
                      <a:noFill/>
                    </a:lnT>
                    <a:lnB>
                      <a:noFill/>
                    </a:lnB>
                    <a:noFill/>
                  </a:tcPr>
                </a:tc>
                <a:tc>
                  <a:txBody>
                    <a:bodyPr/>
                    <a:lstStyle/>
                    <a:p>
                      <a:pPr algn="r" fontAlgn="b"/>
                      <a:r>
                        <a:rPr lang="en-GB" sz="3600" b="0" i="0" u="none" strike="noStrike">
                          <a:solidFill>
                            <a:schemeClr val="accent6">
                              <a:lumMod val="60000"/>
                              <a:lumOff val="40000"/>
                            </a:schemeClr>
                          </a:solidFill>
                          <a:effectLst/>
                          <a:latin typeface="Lato" panose="020F0502020204030203" pitchFamily="34" charset="0"/>
                          <a:ea typeface="Lato" panose="020F0502020204030203" pitchFamily="34" charset="0"/>
                          <a:cs typeface="Lato" panose="020F0502020204030203" pitchFamily="34" charset="0"/>
                        </a:rPr>
                        <a:t>37,206</a:t>
                      </a:r>
                    </a:p>
                  </a:txBody>
                  <a:tcPr marL="9525" marR="9525" marT="9525" marB="0" anchor="b">
                    <a:lnL>
                      <a:noFill/>
                    </a:lnL>
                    <a:lnR>
                      <a:noFill/>
                    </a:lnR>
                    <a:lnT>
                      <a:noFill/>
                    </a:lnT>
                    <a:lnB>
                      <a:noFill/>
                    </a:lnB>
                    <a:noFill/>
                  </a:tcPr>
                </a:tc>
                <a:extLst>
                  <a:ext uri="{0D108BD9-81ED-4DB2-BD59-A6C34878D82A}">
                    <a16:rowId xmlns:a16="http://schemas.microsoft.com/office/drawing/2014/main" val="2903179419"/>
                  </a:ext>
                </a:extLst>
              </a:tr>
              <a:tr h="203200">
                <a:tc>
                  <a:txBody>
                    <a:bodyPr/>
                    <a:lstStyle/>
                    <a:p>
                      <a:pPr algn="l" fontAlgn="b"/>
                      <a:r>
                        <a:rPr lang="en-GB" sz="3600" b="0" i="0" u="none" strike="noStrike" dirty="0">
                          <a:solidFill>
                            <a:schemeClr val="accent6">
                              <a:lumMod val="60000"/>
                              <a:lumOff val="40000"/>
                            </a:schemeClr>
                          </a:solidFill>
                          <a:effectLst/>
                          <a:latin typeface="Lato" panose="020F0502020204030203" pitchFamily="34" charset="0"/>
                          <a:ea typeface="Lato" panose="020F0502020204030203" pitchFamily="34" charset="0"/>
                          <a:cs typeface="Lato" panose="020F0502020204030203" pitchFamily="34" charset="0"/>
                        </a:rPr>
                        <a:t>Argentina</a:t>
                      </a:r>
                    </a:p>
                  </a:txBody>
                  <a:tcPr marL="9525" marR="9525" marT="9525" marB="0" anchor="b">
                    <a:lnL>
                      <a:noFill/>
                    </a:lnL>
                    <a:lnR>
                      <a:noFill/>
                    </a:lnR>
                    <a:lnT>
                      <a:noFill/>
                    </a:lnT>
                    <a:lnB>
                      <a:noFill/>
                    </a:lnB>
                    <a:noFill/>
                  </a:tcPr>
                </a:tc>
                <a:tc>
                  <a:txBody>
                    <a:bodyPr/>
                    <a:lstStyle/>
                    <a:p>
                      <a:pPr algn="r" fontAlgn="b"/>
                      <a:r>
                        <a:rPr lang="en-GB" sz="3600" b="0" i="0" u="none" strike="noStrike" dirty="0">
                          <a:solidFill>
                            <a:schemeClr val="accent6">
                              <a:lumMod val="60000"/>
                              <a:lumOff val="40000"/>
                            </a:schemeClr>
                          </a:solidFill>
                          <a:effectLst/>
                          <a:latin typeface="Lato" panose="020F0502020204030203" pitchFamily="34" charset="0"/>
                          <a:ea typeface="Lato" panose="020F0502020204030203" pitchFamily="34" charset="0"/>
                          <a:cs typeface="Lato" panose="020F0502020204030203" pitchFamily="34" charset="0"/>
                        </a:rPr>
                        <a:t>32,299</a:t>
                      </a:r>
                    </a:p>
                  </a:txBody>
                  <a:tcPr marL="9525" marR="9525" marT="9525" marB="0" anchor="b">
                    <a:lnL>
                      <a:noFill/>
                    </a:lnL>
                    <a:lnR>
                      <a:noFill/>
                    </a:lnR>
                    <a:lnT>
                      <a:noFill/>
                    </a:lnT>
                    <a:lnB>
                      <a:noFill/>
                    </a:lnB>
                    <a:noFill/>
                  </a:tcPr>
                </a:tc>
                <a:extLst>
                  <a:ext uri="{0D108BD9-81ED-4DB2-BD59-A6C34878D82A}">
                    <a16:rowId xmlns:a16="http://schemas.microsoft.com/office/drawing/2014/main" val="207833730"/>
                  </a:ext>
                </a:extLst>
              </a:tr>
              <a:tr h="203200">
                <a:tc>
                  <a:txBody>
                    <a:bodyPr/>
                    <a:lstStyle/>
                    <a:p>
                      <a:pPr algn="l" fontAlgn="b"/>
                      <a:r>
                        <a:rPr lang="en-GB" sz="3600" b="0" i="0" u="none" strike="noStrike">
                          <a:solidFill>
                            <a:schemeClr val="accent6">
                              <a:lumMod val="60000"/>
                              <a:lumOff val="40000"/>
                            </a:schemeClr>
                          </a:solidFill>
                          <a:effectLst/>
                          <a:latin typeface="Lato" panose="020F0502020204030203" pitchFamily="34" charset="0"/>
                          <a:ea typeface="Lato" panose="020F0502020204030203" pitchFamily="34" charset="0"/>
                          <a:cs typeface="Lato" panose="020F0502020204030203" pitchFamily="34" charset="0"/>
                        </a:rPr>
                        <a:t>United Kingdom</a:t>
                      </a:r>
                    </a:p>
                  </a:txBody>
                  <a:tcPr marL="9525" marR="9525" marT="9525" marB="0" anchor="b">
                    <a:lnL>
                      <a:noFill/>
                    </a:lnL>
                    <a:lnR>
                      <a:noFill/>
                    </a:lnR>
                    <a:lnT>
                      <a:noFill/>
                    </a:lnT>
                    <a:lnB>
                      <a:noFill/>
                    </a:lnB>
                    <a:noFill/>
                  </a:tcPr>
                </a:tc>
                <a:tc>
                  <a:txBody>
                    <a:bodyPr/>
                    <a:lstStyle/>
                    <a:p>
                      <a:pPr algn="r" fontAlgn="b"/>
                      <a:r>
                        <a:rPr lang="en-GB" sz="3600" b="0" i="0" u="none" strike="noStrike" dirty="0">
                          <a:solidFill>
                            <a:schemeClr val="accent6">
                              <a:lumMod val="60000"/>
                              <a:lumOff val="40000"/>
                            </a:schemeClr>
                          </a:solidFill>
                          <a:effectLst/>
                          <a:latin typeface="Lato" panose="020F0502020204030203" pitchFamily="34" charset="0"/>
                          <a:ea typeface="Lato" panose="020F0502020204030203" pitchFamily="34" charset="0"/>
                          <a:cs typeface="Lato" panose="020F0502020204030203" pitchFamily="34" charset="0"/>
                        </a:rPr>
                        <a:t>18,233</a:t>
                      </a:r>
                    </a:p>
                  </a:txBody>
                  <a:tcPr marL="9525" marR="9525" marT="9525" marB="0" anchor="b">
                    <a:lnL>
                      <a:noFill/>
                    </a:lnL>
                    <a:lnR>
                      <a:noFill/>
                    </a:lnR>
                    <a:lnT>
                      <a:noFill/>
                    </a:lnT>
                    <a:lnB>
                      <a:noFill/>
                    </a:lnB>
                    <a:noFill/>
                  </a:tcPr>
                </a:tc>
                <a:extLst>
                  <a:ext uri="{0D108BD9-81ED-4DB2-BD59-A6C34878D82A}">
                    <a16:rowId xmlns:a16="http://schemas.microsoft.com/office/drawing/2014/main" val="1365452786"/>
                  </a:ext>
                </a:extLst>
              </a:tr>
              <a:tr h="203200">
                <a:tc>
                  <a:txBody>
                    <a:bodyPr/>
                    <a:lstStyle/>
                    <a:p>
                      <a:pPr algn="l" fontAlgn="b"/>
                      <a:r>
                        <a:rPr lang="en-GB" sz="3600" b="0" i="0" u="none" strike="noStrike">
                          <a:solidFill>
                            <a:schemeClr val="accent6">
                              <a:lumMod val="60000"/>
                              <a:lumOff val="40000"/>
                            </a:schemeClr>
                          </a:solidFill>
                          <a:effectLst/>
                          <a:latin typeface="Lato" panose="020F0502020204030203" pitchFamily="34" charset="0"/>
                          <a:ea typeface="Lato" panose="020F0502020204030203" pitchFamily="34" charset="0"/>
                          <a:cs typeface="Lato" panose="020F0502020204030203" pitchFamily="34" charset="0"/>
                        </a:rPr>
                        <a:t>Thailand</a:t>
                      </a:r>
                    </a:p>
                  </a:txBody>
                  <a:tcPr marL="9525" marR="9525" marT="9525" marB="0" anchor="b">
                    <a:lnL>
                      <a:noFill/>
                    </a:lnL>
                    <a:lnR>
                      <a:noFill/>
                    </a:lnR>
                    <a:lnT>
                      <a:noFill/>
                    </a:lnT>
                    <a:lnB>
                      <a:noFill/>
                    </a:lnB>
                    <a:noFill/>
                  </a:tcPr>
                </a:tc>
                <a:tc>
                  <a:txBody>
                    <a:bodyPr/>
                    <a:lstStyle/>
                    <a:p>
                      <a:pPr algn="r" fontAlgn="b"/>
                      <a:r>
                        <a:rPr lang="en-GB" sz="3600" b="0" i="0" u="none" strike="noStrike" dirty="0">
                          <a:solidFill>
                            <a:schemeClr val="accent6">
                              <a:lumMod val="60000"/>
                              <a:lumOff val="40000"/>
                            </a:schemeClr>
                          </a:solidFill>
                          <a:effectLst/>
                          <a:latin typeface="Lato" panose="020F0502020204030203" pitchFamily="34" charset="0"/>
                          <a:ea typeface="Lato" panose="020F0502020204030203" pitchFamily="34" charset="0"/>
                          <a:cs typeface="Lato" panose="020F0502020204030203" pitchFamily="34" charset="0"/>
                        </a:rPr>
                        <a:t>16,987</a:t>
                      </a:r>
                    </a:p>
                  </a:txBody>
                  <a:tcPr marL="9525" marR="9525" marT="9525" marB="0" anchor="b">
                    <a:lnL>
                      <a:noFill/>
                    </a:lnL>
                    <a:lnR>
                      <a:noFill/>
                    </a:lnR>
                    <a:lnT>
                      <a:noFill/>
                    </a:lnT>
                    <a:lnB>
                      <a:noFill/>
                    </a:lnB>
                    <a:noFill/>
                  </a:tcPr>
                </a:tc>
                <a:extLst>
                  <a:ext uri="{0D108BD9-81ED-4DB2-BD59-A6C34878D82A}">
                    <a16:rowId xmlns:a16="http://schemas.microsoft.com/office/drawing/2014/main" val="1911045639"/>
                  </a:ext>
                </a:extLst>
              </a:tr>
              <a:tr h="203200">
                <a:tc>
                  <a:txBody>
                    <a:bodyPr/>
                    <a:lstStyle/>
                    <a:p>
                      <a:pPr algn="l" fontAlgn="b"/>
                      <a:r>
                        <a:rPr lang="en-GB" sz="3600" b="0" i="0" u="none" strike="noStrike">
                          <a:solidFill>
                            <a:schemeClr val="accent6">
                              <a:lumMod val="60000"/>
                              <a:lumOff val="40000"/>
                            </a:schemeClr>
                          </a:solidFill>
                          <a:effectLst/>
                          <a:latin typeface="Lato" panose="020F0502020204030203" pitchFamily="34" charset="0"/>
                          <a:ea typeface="Lato" panose="020F0502020204030203" pitchFamily="34" charset="0"/>
                          <a:cs typeface="Lato" panose="020F0502020204030203" pitchFamily="34" charset="0"/>
                        </a:rPr>
                        <a:t>Mexico</a:t>
                      </a:r>
                    </a:p>
                  </a:txBody>
                  <a:tcPr marL="9525" marR="9525" marT="9525" marB="0" anchor="b">
                    <a:lnL>
                      <a:noFill/>
                    </a:lnL>
                    <a:lnR>
                      <a:noFill/>
                    </a:lnR>
                    <a:lnT>
                      <a:noFill/>
                    </a:lnT>
                    <a:lnB>
                      <a:noFill/>
                    </a:lnB>
                    <a:noFill/>
                  </a:tcPr>
                </a:tc>
                <a:tc>
                  <a:txBody>
                    <a:bodyPr/>
                    <a:lstStyle/>
                    <a:p>
                      <a:pPr algn="r" fontAlgn="b"/>
                      <a:r>
                        <a:rPr lang="en-GB" sz="3600" b="0" i="0" u="none" strike="noStrike" dirty="0">
                          <a:solidFill>
                            <a:schemeClr val="accent6">
                              <a:lumMod val="60000"/>
                              <a:lumOff val="40000"/>
                            </a:schemeClr>
                          </a:solidFill>
                          <a:effectLst/>
                          <a:latin typeface="Lato" panose="020F0502020204030203" pitchFamily="34" charset="0"/>
                          <a:ea typeface="Lato" panose="020F0502020204030203" pitchFamily="34" charset="0"/>
                          <a:cs typeface="Lato" panose="020F0502020204030203" pitchFamily="34" charset="0"/>
                        </a:rPr>
                        <a:t>15,534</a:t>
                      </a:r>
                    </a:p>
                  </a:txBody>
                  <a:tcPr marL="9525" marR="9525" marT="9525" marB="0" anchor="b">
                    <a:lnL>
                      <a:noFill/>
                    </a:lnL>
                    <a:lnR>
                      <a:noFill/>
                    </a:lnR>
                    <a:lnT>
                      <a:noFill/>
                    </a:lnT>
                    <a:lnB>
                      <a:noFill/>
                    </a:lnB>
                    <a:noFill/>
                  </a:tcPr>
                </a:tc>
                <a:extLst>
                  <a:ext uri="{0D108BD9-81ED-4DB2-BD59-A6C34878D82A}">
                    <a16:rowId xmlns:a16="http://schemas.microsoft.com/office/drawing/2014/main" val="3204218140"/>
                  </a:ext>
                </a:extLst>
              </a:tr>
              <a:tr h="203200">
                <a:tc>
                  <a:txBody>
                    <a:bodyPr/>
                    <a:lstStyle/>
                    <a:p>
                      <a:pPr algn="l" fontAlgn="b"/>
                      <a:r>
                        <a:rPr lang="en-GB" sz="3600" b="0" i="0" u="none" strike="noStrike" dirty="0">
                          <a:solidFill>
                            <a:schemeClr val="accent6">
                              <a:lumMod val="60000"/>
                              <a:lumOff val="40000"/>
                            </a:schemeClr>
                          </a:solidFill>
                          <a:effectLst/>
                          <a:latin typeface="Lato" panose="020F0502020204030203" pitchFamily="34" charset="0"/>
                          <a:ea typeface="Lato" panose="020F0502020204030203" pitchFamily="34" charset="0"/>
                          <a:cs typeface="Lato" panose="020F0502020204030203" pitchFamily="34" charset="0"/>
                        </a:rPr>
                        <a:t>Philippines</a:t>
                      </a:r>
                    </a:p>
                  </a:txBody>
                  <a:tcPr marL="9525" marR="9525" marT="9525" marB="0" anchor="b">
                    <a:lnL>
                      <a:noFill/>
                    </a:lnL>
                    <a:lnR>
                      <a:noFill/>
                    </a:lnR>
                    <a:lnT>
                      <a:noFill/>
                    </a:lnT>
                    <a:lnB>
                      <a:noFill/>
                    </a:lnB>
                    <a:noFill/>
                  </a:tcPr>
                </a:tc>
                <a:tc>
                  <a:txBody>
                    <a:bodyPr/>
                    <a:lstStyle/>
                    <a:p>
                      <a:pPr algn="r" fontAlgn="b"/>
                      <a:r>
                        <a:rPr lang="en-GB" sz="3600" b="0" i="0" u="none" strike="noStrike" dirty="0">
                          <a:solidFill>
                            <a:schemeClr val="accent6">
                              <a:lumMod val="60000"/>
                              <a:lumOff val="40000"/>
                            </a:schemeClr>
                          </a:solidFill>
                          <a:effectLst/>
                          <a:latin typeface="Lato" panose="020F0502020204030203" pitchFamily="34" charset="0"/>
                          <a:ea typeface="Lato" panose="020F0502020204030203" pitchFamily="34" charset="0"/>
                          <a:cs typeface="Lato" panose="020F0502020204030203" pitchFamily="34" charset="0"/>
                        </a:rPr>
                        <a:t>15,380</a:t>
                      </a:r>
                    </a:p>
                  </a:txBody>
                  <a:tcPr marL="9525" marR="9525" marT="9525" marB="0" anchor="b">
                    <a:lnL>
                      <a:noFill/>
                    </a:lnL>
                    <a:lnR>
                      <a:noFill/>
                    </a:lnR>
                    <a:lnT>
                      <a:noFill/>
                    </a:lnT>
                    <a:lnB>
                      <a:noFill/>
                    </a:lnB>
                    <a:noFill/>
                  </a:tcPr>
                </a:tc>
                <a:extLst>
                  <a:ext uri="{0D108BD9-81ED-4DB2-BD59-A6C34878D82A}">
                    <a16:rowId xmlns:a16="http://schemas.microsoft.com/office/drawing/2014/main" val="2007326894"/>
                  </a:ext>
                </a:extLst>
              </a:tr>
              <a:tr h="0">
                <a:tc>
                  <a:txBody>
                    <a:bodyPr/>
                    <a:lstStyle/>
                    <a:p>
                      <a:pPr algn="l" fontAlgn="b"/>
                      <a:r>
                        <a:rPr lang="en-GB" sz="3600" b="0" i="0" u="none" strike="noStrike" dirty="0">
                          <a:solidFill>
                            <a:schemeClr val="accent6">
                              <a:lumMod val="60000"/>
                              <a:lumOff val="40000"/>
                            </a:schemeClr>
                          </a:solidFill>
                          <a:effectLst/>
                          <a:latin typeface="Lato" panose="020F0502020204030203" pitchFamily="34" charset="0"/>
                          <a:ea typeface="Lato" panose="020F0502020204030203" pitchFamily="34" charset="0"/>
                          <a:cs typeface="Lato" panose="020F0502020204030203" pitchFamily="34" charset="0"/>
                        </a:rPr>
                        <a:t>Brazil</a:t>
                      </a:r>
                    </a:p>
                  </a:txBody>
                  <a:tcPr marL="9525" marR="9525" marT="9525" marB="0" anchor="b">
                    <a:lnL>
                      <a:noFill/>
                    </a:lnL>
                    <a:lnR>
                      <a:noFill/>
                    </a:lnR>
                    <a:lnT>
                      <a:noFill/>
                    </a:lnT>
                    <a:lnB>
                      <a:noFill/>
                    </a:lnB>
                    <a:noFill/>
                  </a:tcPr>
                </a:tc>
                <a:tc>
                  <a:txBody>
                    <a:bodyPr/>
                    <a:lstStyle/>
                    <a:p>
                      <a:pPr algn="r" fontAlgn="b"/>
                      <a:r>
                        <a:rPr lang="en-GB" sz="3600" b="0" i="0" u="none" strike="noStrike" dirty="0">
                          <a:solidFill>
                            <a:schemeClr val="accent6">
                              <a:lumMod val="60000"/>
                              <a:lumOff val="40000"/>
                            </a:schemeClr>
                          </a:solidFill>
                          <a:effectLst/>
                          <a:latin typeface="Lato" panose="020F0502020204030203" pitchFamily="34" charset="0"/>
                          <a:ea typeface="Lato" panose="020F0502020204030203" pitchFamily="34" charset="0"/>
                          <a:cs typeface="Lato" panose="020F0502020204030203" pitchFamily="34" charset="0"/>
                        </a:rPr>
                        <a:t>14,713</a:t>
                      </a:r>
                    </a:p>
                  </a:txBody>
                  <a:tcPr marL="9525" marR="9525" marT="9525" marB="0" anchor="b">
                    <a:lnL>
                      <a:noFill/>
                    </a:lnL>
                    <a:lnR>
                      <a:noFill/>
                    </a:lnR>
                    <a:lnT>
                      <a:noFill/>
                    </a:lnT>
                    <a:lnB>
                      <a:noFill/>
                    </a:lnB>
                    <a:noFill/>
                  </a:tcPr>
                </a:tc>
                <a:extLst>
                  <a:ext uri="{0D108BD9-81ED-4DB2-BD59-A6C34878D82A}">
                    <a16:rowId xmlns:a16="http://schemas.microsoft.com/office/drawing/2014/main" val="3124850578"/>
                  </a:ext>
                </a:extLst>
              </a:tr>
            </a:tbl>
          </a:graphicData>
        </a:graphic>
      </p:graphicFrame>
      <p:sp>
        <p:nvSpPr>
          <p:cNvPr id="10" name="TextBox 9">
            <a:extLst>
              <a:ext uri="{FF2B5EF4-FFF2-40B4-BE49-F238E27FC236}">
                <a16:creationId xmlns:a16="http://schemas.microsoft.com/office/drawing/2014/main" id="{55946A6D-9C74-9AE0-F912-8C37D9D65456}"/>
              </a:ext>
            </a:extLst>
          </p:cNvPr>
          <p:cNvSpPr txBox="1"/>
          <p:nvPr/>
        </p:nvSpPr>
        <p:spPr>
          <a:xfrm>
            <a:off x="15995650" y="8907290"/>
            <a:ext cx="6991350" cy="4401205"/>
          </a:xfrm>
          <a:prstGeom prst="rect">
            <a:avLst/>
          </a:prstGeom>
          <a:solidFill>
            <a:srgbClr val="C23044"/>
          </a:solidFill>
        </p:spPr>
        <p:txBody>
          <a:bodyPr wrap="square">
            <a:spAutoFit/>
          </a:bodyPr>
          <a:lstStyle/>
          <a:p>
            <a:pPr algn="ctr"/>
            <a:r>
              <a:rPr lang="en-GB" sz="2800" dirty="0">
                <a:solidFill>
                  <a:schemeClr val="bg2"/>
                </a:solidFill>
              </a:rPr>
              <a:t>“</a:t>
            </a:r>
            <a:r>
              <a:rPr lang="en-GB" sz="2800" i="1" dirty="0">
                <a:solidFill>
                  <a:schemeClr val="bg2"/>
                </a:solidFill>
              </a:rPr>
              <a:t>We restricted access globally to 1 item in response to a court order from a State Court of Appeals in Brazil and to 37 items in response to a court order from the Austrian Supreme Court for defamation. While we respect the law in countries where we operate, we strongly oppose extraterritorial legal demands such as the one resulting in these restrictions and consider all options to appeal the orders</a:t>
            </a:r>
            <a:r>
              <a:rPr lang="en-GB" sz="2800" dirty="0">
                <a:solidFill>
                  <a:schemeClr val="bg2"/>
                </a:solidFill>
              </a:rPr>
              <a:t>.”</a:t>
            </a:r>
          </a:p>
        </p:txBody>
      </p:sp>
    </p:spTree>
    <p:extLst>
      <p:ext uri="{BB962C8B-B14F-4D97-AF65-F5344CB8AC3E}">
        <p14:creationId xmlns:p14="http://schemas.microsoft.com/office/powerpoint/2010/main" val="1979408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country&#10;&#10;AI-generated content may be incorrect.">
            <a:extLst>
              <a:ext uri="{FF2B5EF4-FFF2-40B4-BE49-F238E27FC236}">
                <a16:creationId xmlns:a16="http://schemas.microsoft.com/office/drawing/2014/main" id="{F55D3977-8082-C473-BADC-CEC128A5FD84}"/>
              </a:ext>
            </a:extLst>
          </p:cNvPr>
          <p:cNvPicPr>
            <a:picLocks noChangeAspect="1"/>
          </p:cNvPicPr>
          <p:nvPr/>
        </p:nvPicPr>
        <p:blipFill>
          <a:blip r:embed="rId3"/>
          <a:stretch>
            <a:fillRect/>
          </a:stretch>
        </p:blipFill>
        <p:spPr>
          <a:xfrm>
            <a:off x="3479801" y="0"/>
            <a:ext cx="15130464" cy="13716000"/>
          </a:xfrm>
          <a:prstGeom prst="rect">
            <a:avLst/>
          </a:prstGeom>
        </p:spPr>
      </p:pic>
      <p:pic>
        <p:nvPicPr>
          <p:cNvPr id="1028" name="Picture 4" descr="UN Convention against Cybercrime">
            <a:extLst>
              <a:ext uri="{FF2B5EF4-FFF2-40B4-BE49-F238E27FC236}">
                <a16:creationId xmlns:a16="http://schemas.microsoft.com/office/drawing/2014/main" id="{0E2BF9AE-2BEC-8F7B-6C79-68D1C876DD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4377650" cy="13718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242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A339B-7C2F-D6D6-5819-03A4299C8004}"/>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6ECE90C4-8078-E612-EFA2-6ACD4F177E65}"/>
              </a:ext>
            </a:extLst>
          </p:cNvPr>
          <p:cNvSpPr/>
          <p:nvPr/>
        </p:nvSpPr>
        <p:spPr>
          <a:xfrm>
            <a:off x="0" y="1786"/>
            <a:ext cx="24377650" cy="13712428"/>
          </a:xfrm>
          <a:prstGeom prst="rect">
            <a:avLst/>
          </a:prstGeom>
          <a:solidFill>
            <a:srgbClr val="303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343">
              <a:buClrTx/>
            </a:pPr>
            <a:endParaRPr lang="en-US" sz="3599" kern="1200">
              <a:solidFill>
                <a:srgbClr val="FFFFFF"/>
              </a:solidFill>
              <a:latin typeface="Calibri" panose="020F0502020204030204"/>
            </a:endParaRPr>
          </a:p>
        </p:txBody>
      </p:sp>
      <p:pic>
        <p:nvPicPr>
          <p:cNvPr id="3" name="Picture 2">
            <a:extLst>
              <a:ext uri="{FF2B5EF4-FFF2-40B4-BE49-F238E27FC236}">
                <a16:creationId xmlns:a16="http://schemas.microsoft.com/office/drawing/2014/main" id="{256D5C21-A8EB-1A0E-3E15-5D7A0A7CD974}"/>
              </a:ext>
            </a:extLst>
          </p:cNvPr>
          <p:cNvPicPr>
            <a:picLocks noChangeAspect="1"/>
          </p:cNvPicPr>
          <p:nvPr/>
        </p:nvPicPr>
        <p:blipFill rotWithShape="1">
          <a:blip r:embed="rId3">
            <a:extLst>
              <a:ext uri="{28A0092B-C50C-407E-A947-70E740481C1C}">
                <a14:useLocalDpi xmlns:a14="http://schemas.microsoft.com/office/drawing/2010/main" val="0"/>
              </a:ext>
            </a:extLst>
          </a:blip>
          <a:srcRect l="21422" t="52611" r="43229" b="19183"/>
          <a:stretch/>
        </p:blipFill>
        <p:spPr>
          <a:xfrm>
            <a:off x="0" y="-25400"/>
            <a:ext cx="24377650" cy="13712428"/>
          </a:xfrm>
          <a:prstGeom prst="rect">
            <a:avLst/>
          </a:prstGeom>
        </p:spPr>
      </p:pic>
      <p:sp>
        <p:nvSpPr>
          <p:cNvPr id="9" name="Text Placeholder 10">
            <a:extLst>
              <a:ext uri="{FF2B5EF4-FFF2-40B4-BE49-F238E27FC236}">
                <a16:creationId xmlns:a16="http://schemas.microsoft.com/office/drawing/2014/main" id="{561E116E-F9E3-9BDE-667E-037D1DDC090F}"/>
              </a:ext>
            </a:extLst>
          </p:cNvPr>
          <p:cNvSpPr txBox="1">
            <a:spLocks/>
          </p:cNvSpPr>
          <p:nvPr/>
        </p:nvSpPr>
        <p:spPr>
          <a:xfrm>
            <a:off x="5597297" y="6603343"/>
            <a:ext cx="12116256" cy="147451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1828343">
              <a:spcBef>
                <a:spcPts val="2000"/>
              </a:spcBef>
              <a:buClrTx/>
            </a:pPr>
            <a:r>
              <a:rPr lang="en-GB" sz="7998" dirty="0">
                <a:solidFill>
                  <a:srgbClr val="FFFFFF"/>
                </a:solidFill>
                <a:latin typeface="Calibri" panose="020F0502020204030204"/>
              </a:rPr>
              <a:t>Infrastructure</a:t>
            </a:r>
            <a:endParaRPr lang="en-US" sz="7998" dirty="0">
              <a:solidFill>
                <a:srgbClr val="FFFFFF"/>
              </a:solidFill>
              <a:latin typeface="Calibri" panose="020F0502020204030204"/>
            </a:endParaRPr>
          </a:p>
        </p:txBody>
      </p:sp>
    </p:spTree>
    <p:extLst>
      <p:ext uri="{BB962C8B-B14F-4D97-AF65-F5344CB8AC3E}">
        <p14:creationId xmlns:p14="http://schemas.microsoft.com/office/powerpoint/2010/main" val="1854044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3" name="Rectangle 9222">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650" cy="13716000"/>
          </a:xfrm>
          <a:prstGeom prst="rect">
            <a:avLst/>
          </a:prstGeom>
          <a:solidFill>
            <a:srgbClr val="4259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5" name="Rectangle 9224">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3775" y="960120"/>
            <a:ext cx="22470099" cy="117957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The Journey of Giants: The Startup Story of Big Tech's Fabulous Five -  RAISE fosters startup growth and scale-up within and across Europe">
            <a:extLst>
              <a:ext uri="{FF2B5EF4-FFF2-40B4-BE49-F238E27FC236}">
                <a16:creationId xmlns:a16="http://schemas.microsoft.com/office/drawing/2014/main" id="{72A6D599-CB29-BD2D-55C6-CFBDCBC22EA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86598" y="1406889"/>
            <a:ext cx="21804453" cy="1090222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ByteDance - Sofina">
            <a:extLst>
              <a:ext uri="{FF2B5EF4-FFF2-40B4-BE49-F238E27FC236}">
                <a16:creationId xmlns:a16="http://schemas.microsoft.com/office/drawing/2014/main" id="{7F78154B-E778-7429-433E-B9AD5F2B45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89913" y="9347200"/>
            <a:ext cx="6028204" cy="2209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Blue letters on a white background&#10;&#10;AI-generated content may be incorrect.">
            <a:extLst>
              <a:ext uri="{FF2B5EF4-FFF2-40B4-BE49-F238E27FC236}">
                <a16:creationId xmlns:a16="http://schemas.microsoft.com/office/drawing/2014/main" id="{FB9D2BC7-AC3E-0C68-6900-86E8FB12D8AA}"/>
              </a:ext>
            </a:extLst>
          </p:cNvPr>
          <p:cNvPicPr>
            <a:picLocks noChangeAspect="1"/>
          </p:cNvPicPr>
          <p:nvPr/>
        </p:nvPicPr>
        <p:blipFill>
          <a:blip r:embed="rId5"/>
          <a:stretch>
            <a:fillRect/>
          </a:stretch>
        </p:blipFill>
        <p:spPr>
          <a:xfrm>
            <a:off x="1286598" y="1406889"/>
            <a:ext cx="6075848" cy="1615711"/>
          </a:xfrm>
          <a:prstGeom prst="rect">
            <a:avLst/>
          </a:prstGeom>
        </p:spPr>
      </p:pic>
      <p:pic>
        <p:nvPicPr>
          <p:cNvPr id="9224" name="Picture 8" descr="Top five tips for getting started in Slack | Slack">
            <a:extLst>
              <a:ext uri="{FF2B5EF4-FFF2-40B4-BE49-F238E27FC236}">
                <a16:creationId xmlns:a16="http://schemas.microsoft.com/office/drawing/2014/main" id="{EB90FEA7-787A-FE58-652A-431595042D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6598" y="9347199"/>
            <a:ext cx="5342802" cy="3005413"/>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WhatsApp Messenger – Apps on Google Play">
            <a:extLst>
              <a:ext uri="{FF2B5EF4-FFF2-40B4-BE49-F238E27FC236}">
                <a16:creationId xmlns:a16="http://schemas.microsoft.com/office/drawing/2014/main" id="{FCB9382B-23C9-68AE-2864-AB8FBB59C8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007679" y="1917381"/>
            <a:ext cx="2210438" cy="2210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29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7" name="Rectangle 1024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7" y="0"/>
            <a:ext cx="24371555" cy="137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42" name="Picture 2" descr="Copilot is now included in Microsoft 365 Personal and Family | Microsoft  365 Blog">
            <a:extLst>
              <a:ext uri="{FF2B5EF4-FFF2-40B4-BE49-F238E27FC236}">
                <a16:creationId xmlns:a16="http://schemas.microsoft.com/office/drawing/2014/main" id="{6406E4C6-8EAC-45AB-D1FC-11DE60570F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8" b="1"/>
          <a:stretch/>
        </p:blipFill>
        <p:spPr bwMode="auto">
          <a:xfrm>
            <a:off x="20" y="2564"/>
            <a:ext cx="24377630" cy="13713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787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creenshot of a report&#10;&#10;AI-generated content may be incorrect.">
            <a:extLst>
              <a:ext uri="{FF2B5EF4-FFF2-40B4-BE49-F238E27FC236}">
                <a16:creationId xmlns:a16="http://schemas.microsoft.com/office/drawing/2014/main" id="{81EB61CA-56B3-680A-36AD-F0144381EF9B}"/>
              </a:ext>
            </a:extLst>
          </p:cNvPr>
          <p:cNvPicPr>
            <a:picLocks noChangeAspect="1"/>
          </p:cNvPicPr>
          <p:nvPr/>
        </p:nvPicPr>
        <p:blipFill>
          <a:blip r:embed="rId3"/>
          <a:stretch>
            <a:fillRect/>
          </a:stretch>
        </p:blipFill>
        <p:spPr>
          <a:xfrm>
            <a:off x="2696669" y="643468"/>
            <a:ext cx="7285694" cy="5810340"/>
          </a:xfrm>
          <a:prstGeom prst="rect">
            <a:avLst/>
          </a:prstGeom>
        </p:spPr>
      </p:pic>
      <p:pic>
        <p:nvPicPr>
          <p:cNvPr id="7" name="Picture 6" descr="A close-up of a text&#10;&#10;AI-generated content may be incorrect.">
            <a:extLst>
              <a:ext uri="{FF2B5EF4-FFF2-40B4-BE49-F238E27FC236}">
                <a16:creationId xmlns:a16="http://schemas.microsoft.com/office/drawing/2014/main" id="{D60703C7-98C6-8C28-C296-5617704B9849}"/>
              </a:ext>
            </a:extLst>
          </p:cNvPr>
          <p:cNvPicPr>
            <a:picLocks noChangeAspect="1"/>
          </p:cNvPicPr>
          <p:nvPr/>
        </p:nvPicPr>
        <p:blipFill>
          <a:blip r:embed="rId4"/>
          <a:stretch>
            <a:fillRect/>
          </a:stretch>
        </p:blipFill>
        <p:spPr>
          <a:xfrm>
            <a:off x="1640689" y="7262192"/>
            <a:ext cx="9397650" cy="5521120"/>
          </a:xfrm>
          <a:prstGeom prst="rect">
            <a:avLst/>
          </a:prstGeom>
        </p:spPr>
      </p:pic>
      <p:sp>
        <p:nvSpPr>
          <p:cNvPr id="12" name="Rectangle 11">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97408" y="0"/>
            <a:ext cx="182833" cy="13716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766560"/>
            <a:ext cx="12249769" cy="18288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over of a microsoft company&#10;&#10;AI-generated content may be incorrect.">
            <a:extLst>
              <a:ext uri="{FF2B5EF4-FFF2-40B4-BE49-F238E27FC236}">
                <a16:creationId xmlns:a16="http://schemas.microsoft.com/office/drawing/2014/main" id="{B9FB7126-7E14-86FC-59DF-18073526AEC4}"/>
              </a:ext>
            </a:extLst>
          </p:cNvPr>
          <p:cNvPicPr>
            <a:picLocks noChangeAspect="1"/>
          </p:cNvPicPr>
          <p:nvPr/>
        </p:nvPicPr>
        <p:blipFill>
          <a:blip r:embed="rId5"/>
          <a:stretch>
            <a:fillRect/>
          </a:stretch>
        </p:blipFill>
        <p:spPr>
          <a:xfrm>
            <a:off x="13075972" y="643468"/>
            <a:ext cx="9924322" cy="12139844"/>
          </a:xfrm>
          <a:prstGeom prst="rect">
            <a:avLst/>
          </a:prstGeom>
        </p:spPr>
      </p:pic>
    </p:spTree>
    <p:extLst>
      <p:ext uri="{BB962C8B-B14F-4D97-AF65-F5344CB8AC3E}">
        <p14:creationId xmlns:p14="http://schemas.microsoft.com/office/powerpoint/2010/main" val="13733899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riangle 62">
            <a:extLst>
              <a:ext uri="{FF2B5EF4-FFF2-40B4-BE49-F238E27FC236}">
                <a16:creationId xmlns:a16="http://schemas.microsoft.com/office/drawing/2014/main" id="{112E12A7-D376-31E9-C1B0-E6BA64371686}"/>
              </a:ext>
            </a:extLst>
          </p:cNvPr>
          <p:cNvSpPr/>
          <p:nvPr/>
        </p:nvSpPr>
        <p:spPr>
          <a:xfrm rot="16200000">
            <a:off x="14507825" y="5517968"/>
            <a:ext cx="7496782" cy="12188825"/>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riangle 61">
            <a:extLst>
              <a:ext uri="{FF2B5EF4-FFF2-40B4-BE49-F238E27FC236}">
                <a16:creationId xmlns:a16="http://schemas.microsoft.com/office/drawing/2014/main" id="{FC6F4F03-2AD3-6875-33C7-6E4896AE1F3E}"/>
              </a:ext>
            </a:extLst>
          </p:cNvPr>
          <p:cNvSpPr/>
          <p:nvPr/>
        </p:nvSpPr>
        <p:spPr>
          <a:xfrm rot="5400000">
            <a:off x="2362581" y="5518269"/>
            <a:ext cx="7496782" cy="12188825"/>
          </a:xfrm>
          <a:prstGeom prst="triangle">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otched Right Arrow 1">
            <a:extLst>
              <a:ext uri="{FF2B5EF4-FFF2-40B4-BE49-F238E27FC236}">
                <a16:creationId xmlns:a16="http://schemas.microsoft.com/office/drawing/2014/main" id="{B51B97A3-50A7-C5AB-2B58-EC83065069DE}"/>
              </a:ext>
            </a:extLst>
          </p:cNvPr>
          <p:cNvSpPr/>
          <p:nvPr/>
        </p:nvSpPr>
        <p:spPr>
          <a:xfrm>
            <a:off x="2350153" y="3376128"/>
            <a:ext cx="19677343" cy="3810000"/>
          </a:xfrm>
          <a:prstGeom prst="notchedRightArrow">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a typeface="Lato" panose="020F0502020204030203" pitchFamily="34" charset="0"/>
              <a:cs typeface="Lato" panose="020F0502020204030203" pitchFamily="34" charset="0"/>
            </a:endParaRPr>
          </a:p>
        </p:txBody>
      </p:sp>
      <p:grpSp>
        <p:nvGrpSpPr>
          <p:cNvPr id="3" name="Group 2">
            <a:extLst>
              <a:ext uri="{FF2B5EF4-FFF2-40B4-BE49-F238E27FC236}">
                <a16:creationId xmlns:a16="http://schemas.microsoft.com/office/drawing/2014/main" id="{80A2FEE6-3387-CE32-EC86-7B9EE945C09E}"/>
              </a:ext>
            </a:extLst>
          </p:cNvPr>
          <p:cNvGrpSpPr/>
          <p:nvPr/>
        </p:nvGrpSpPr>
        <p:grpSpPr>
          <a:xfrm>
            <a:off x="4599305" y="4938228"/>
            <a:ext cx="13716000" cy="685800"/>
            <a:chOff x="4526280" y="7884461"/>
            <a:chExt cx="13716000" cy="685800"/>
          </a:xfrm>
        </p:grpSpPr>
        <p:sp>
          <p:nvSpPr>
            <p:cNvPr id="4" name="Oval 3">
              <a:extLst>
                <a:ext uri="{FF2B5EF4-FFF2-40B4-BE49-F238E27FC236}">
                  <a16:creationId xmlns:a16="http://schemas.microsoft.com/office/drawing/2014/main" id="{DA383D3D-809B-821E-EDD2-83188ADA7DAB}"/>
                </a:ext>
              </a:extLst>
            </p:cNvPr>
            <p:cNvSpPr/>
            <p:nvPr/>
          </p:nvSpPr>
          <p:spPr>
            <a:xfrm>
              <a:off x="4526280" y="7884461"/>
              <a:ext cx="685800" cy="685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a typeface="Lato" panose="020F0502020204030203" pitchFamily="34" charset="0"/>
                <a:cs typeface="Lato" panose="020F0502020204030203" pitchFamily="34" charset="0"/>
              </a:endParaRPr>
            </a:p>
          </p:txBody>
        </p:sp>
        <p:sp>
          <p:nvSpPr>
            <p:cNvPr id="5" name="Oval 4">
              <a:extLst>
                <a:ext uri="{FF2B5EF4-FFF2-40B4-BE49-F238E27FC236}">
                  <a16:creationId xmlns:a16="http://schemas.microsoft.com/office/drawing/2014/main" id="{891E0E9A-E845-57CF-41E9-6F3FA8386ABF}"/>
                </a:ext>
              </a:extLst>
            </p:cNvPr>
            <p:cNvSpPr/>
            <p:nvPr/>
          </p:nvSpPr>
          <p:spPr>
            <a:xfrm>
              <a:off x="8869680" y="7884461"/>
              <a:ext cx="685800" cy="685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a typeface="Lato" panose="020F0502020204030203" pitchFamily="34" charset="0"/>
                <a:cs typeface="Lato" panose="020F0502020204030203" pitchFamily="34" charset="0"/>
              </a:endParaRPr>
            </a:p>
          </p:txBody>
        </p:sp>
        <p:sp>
          <p:nvSpPr>
            <p:cNvPr id="6" name="Oval 5">
              <a:extLst>
                <a:ext uri="{FF2B5EF4-FFF2-40B4-BE49-F238E27FC236}">
                  <a16:creationId xmlns:a16="http://schemas.microsoft.com/office/drawing/2014/main" id="{D6ECB98C-B84A-21DD-4A35-BDCAD43AEE08}"/>
                </a:ext>
              </a:extLst>
            </p:cNvPr>
            <p:cNvSpPr/>
            <p:nvPr/>
          </p:nvSpPr>
          <p:spPr>
            <a:xfrm>
              <a:off x="13213080" y="7884461"/>
              <a:ext cx="685800" cy="685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a typeface="Lato" panose="020F0502020204030203" pitchFamily="34" charset="0"/>
                <a:cs typeface="Lato" panose="020F0502020204030203" pitchFamily="34" charset="0"/>
              </a:endParaRPr>
            </a:p>
          </p:txBody>
        </p:sp>
        <p:sp>
          <p:nvSpPr>
            <p:cNvPr id="7" name="Oval 6">
              <a:extLst>
                <a:ext uri="{FF2B5EF4-FFF2-40B4-BE49-F238E27FC236}">
                  <a16:creationId xmlns:a16="http://schemas.microsoft.com/office/drawing/2014/main" id="{A942A547-7EBE-2953-8018-649E374EFFC8}"/>
                </a:ext>
              </a:extLst>
            </p:cNvPr>
            <p:cNvSpPr/>
            <p:nvPr/>
          </p:nvSpPr>
          <p:spPr>
            <a:xfrm>
              <a:off x="17556480" y="7884461"/>
              <a:ext cx="685800" cy="685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a typeface="Lato" panose="020F0502020204030203" pitchFamily="34" charset="0"/>
                <a:cs typeface="Lato" panose="020F0502020204030203" pitchFamily="34" charset="0"/>
              </a:endParaRPr>
            </a:p>
          </p:txBody>
        </p:sp>
      </p:grpSp>
      <p:sp>
        <p:nvSpPr>
          <p:cNvPr id="8" name="CuadroTexto 395">
            <a:extLst>
              <a:ext uri="{FF2B5EF4-FFF2-40B4-BE49-F238E27FC236}">
                <a16:creationId xmlns:a16="http://schemas.microsoft.com/office/drawing/2014/main" id="{BD248634-6B85-9940-A69B-1FEA04D191B0}"/>
              </a:ext>
            </a:extLst>
          </p:cNvPr>
          <p:cNvSpPr txBox="1"/>
          <p:nvPr/>
        </p:nvSpPr>
        <p:spPr>
          <a:xfrm>
            <a:off x="3257571" y="2029198"/>
            <a:ext cx="3421630" cy="553998"/>
          </a:xfrm>
          <a:prstGeom prst="rect">
            <a:avLst/>
          </a:prstGeom>
          <a:noFill/>
        </p:spPr>
        <p:txBody>
          <a:bodyPr wrap="square" rtlCol="0">
            <a:spAutoFit/>
          </a:bodyPr>
          <a:lstStyle/>
          <a:p>
            <a:pPr algn="ctr"/>
            <a:r>
              <a:rPr lang="en-US" sz="3000" dirty="0">
                <a:solidFill>
                  <a:schemeClr val="tx2"/>
                </a:solidFill>
                <a:latin typeface="Lato" panose="020F0502020204030203" pitchFamily="34" charset="0"/>
                <a:ea typeface="Lato" panose="020F0502020204030203" pitchFamily="34" charset="0"/>
                <a:cs typeface="Lato" panose="020F0502020204030203" pitchFamily="34" charset="0"/>
              </a:rPr>
              <a:t>August 2019</a:t>
            </a:r>
          </a:p>
        </p:txBody>
      </p:sp>
      <p:sp>
        <p:nvSpPr>
          <p:cNvPr id="9" name="CuadroTexto 395">
            <a:extLst>
              <a:ext uri="{FF2B5EF4-FFF2-40B4-BE49-F238E27FC236}">
                <a16:creationId xmlns:a16="http://schemas.microsoft.com/office/drawing/2014/main" id="{5EBA790A-2F7B-5893-45F6-F717322B8DCA}"/>
              </a:ext>
            </a:extLst>
          </p:cNvPr>
          <p:cNvSpPr txBox="1"/>
          <p:nvPr/>
        </p:nvSpPr>
        <p:spPr>
          <a:xfrm>
            <a:off x="7548217" y="2029198"/>
            <a:ext cx="3421630" cy="553998"/>
          </a:xfrm>
          <a:prstGeom prst="rect">
            <a:avLst/>
          </a:prstGeom>
          <a:noFill/>
        </p:spPr>
        <p:txBody>
          <a:bodyPr wrap="square" rtlCol="0">
            <a:spAutoFit/>
          </a:bodyPr>
          <a:lstStyle/>
          <a:p>
            <a:pPr algn="ctr"/>
            <a:r>
              <a:rPr lang="en-US" sz="3000" dirty="0">
                <a:solidFill>
                  <a:schemeClr val="tx2"/>
                </a:solidFill>
                <a:latin typeface="Lato" panose="020F0502020204030203" pitchFamily="34" charset="0"/>
                <a:ea typeface="Lato" panose="020F0502020204030203" pitchFamily="34" charset="0"/>
                <a:cs typeface="Lato" panose="020F0502020204030203" pitchFamily="34" charset="0"/>
              </a:rPr>
              <a:t>February 2020</a:t>
            </a:r>
          </a:p>
        </p:txBody>
      </p:sp>
      <p:sp>
        <p:nvSpPr>
          <p:cNvPr id="10" name="CuadroTexto 395">
            <a:extLst>
              <a:ext uri="{FF2B5EF4-FFF2-40B4-BE49-F238E27FC236}">
                <a16:creationId xmlns:a16="http://schemas.microsoft.com/office/drawing/2014/main" id="{07A298B4-28A4-20A5-0156-DD43F6B2A4E2}"/>
              </a:ext>
            </a:extLst>
          </p:cNvPr>
          <p:cNvSpPr txBox="1"/>
          <p:nvPr/>
        </p:nvSpPr>
        <p:spPr>
          <a:xfrm>
            <a:off x="11909202" y="2029198"/>
            <a:ext cx="3421630" cy="553998"/>
          </a:xfrm>
          <a:prstGeom prst="rect">
            <a:avLst/>
          </a:prstGeom>
          <a:noFill/>
        </p:spPr>
        <p:txBody>
          <a:bodyPr wrap="square" rtlCol="0">
            <a:spAutoFit/>
          </a:bodyPr>
          <a:lstStyle/>
          <a:p>
            <a:pPr algn="ctr"/>
            <a:r>
              <a:rPr lang="en-US" sz="3000" dirty="0">
                <a:solidFill>
                  <a:schemeClr val="tx2"/>
                </a:solidFill>
                <a:latin typeface="Lato" panose="020F0502020204030203" pitchFamily="34" charset="0"/>
                <a:ea typeface="Lato" panose="020F0502020204030203" pitchFamily="34" charset="0"/>
                <a:cs typeface="Lato" panose="020F0502020204030203" pitchFamily="34" charset="0"/>
              </a:rPr>
              <a:t>June 2020</a:t>
            </a:r>
          </a:p>
        </p:txBody>
      </p:sp>
      <p:sp>
        <p:nvSpPr>
          <p:cNvPr id="11" name="CuadroTexto 395">
            <a:extLst>
              <a:ext uri="{FF2B5EF4-FFF2-40B4-BE49-F238E27FC236}">
                <a16:creationId xmlns:a16="http://schemas.microsoft.com/office/drawing/2014/main" id="{81C83983-09E1-B759-5287-82D2FCAA47D9}"/>
              </a:ext>
            </a:extLst>
          </p:cNvPr>
          <p:cNvSpPr txBox="1"/>
          <p:nvPr/>
        </p:nvSpPr>
        <p:spPr>
          <a:xfrm>
            <a:off x="16235017" y="2029198"/>
            <a:ext cx="3421630" cy="553998"/>
          </a:xfrm>
          <a:prstGeom prst="rect">
            <a:avLst/>
          </a:prstGeom>
          <a:noFill/>
        </p:spPr>
        <p:txBody>
          <a:bodyPr wrap="square" rtlCol="0">
            <a:spAutoFit/>
          </a:bodyPr>
          <a:lstStyle/>
          <a:p>
            <a:pPr algn="ctr"/>
            <a:r>
              <a:rPr lang="en-US" sz="3000" dirty="0">
                <a:solidFill>
                  <a:schemeClr val="tx2"/>
                </a:solidFill>
                <a:latin typeface="Lato" panose="020F0502020204030203" pitchFamily="34" charset="0"/>
                <a:ea typeface="Lato" panose="020F0502020204030203" pitchFamily="34" charset="0"/>
                <a:cs typeface="Lato" panose="020F0502020204030203" pitchFamily="34" charset="0"/>
              </a:rPr>
              <a:t>September 2020</a:t>
            </a:r>
          </a:p>
        </p:txBody>
      </p:sp>
      <p:sp>
        <p:nvSpPr>
          <p:cNvPr id="12" name="Forma libre 137">
            <a:extLst>
              <a:ext uri="{FF2B5EF4-FFF2-40B4-BE49-F238E27FC236}">
                <a16:creationId xmlns:a16="http://schemas.microsoft.com/office/drawing/2014/main" id="{8FF0B7AF-5D2D-E7C8-6026-028CF40186C3}"/>
              </a:ext>
            </a:extLst>
          </p:cNvPr>
          <p:cNvSpPr/>
          <p:nvPr/>
        </p:nvSpPr>
        <p:spPr>
          <a:xfrm flipH="1">
            <a:off x="4922667" y="2885306"/>
            <a:ext cx="45719" cy="1763864"/>
          </a:xfrm>
          <a:custGeom>
            <a:avLst/>
            <a:gdLst>
              <a:gd name="connsiteX0" fmla="*/ 232 w 0"/>
              <a:gd name="connsiteY0" fmla="*/ 89794 h 89792"/>
              <a:gd name="connsiteX1" fmla="*/ 232 w 0"/>
              <a:gd name="connsiteY1" fmla="*/ 232 h 89792"/>
            </a:gdLst>
            <a:ahLst/>
            <a:cxnLst>
              <a:cxn ang="0">
                <a:pos x="connsiteX0" y="connsiteY0"/>
              </a:cxn>
              <a:cxn ang="0">
                <a:pos x="connsiteX1" y="connsiteY1"/>
              </a:cxn>
            </a:cxnLst>
            <a:rect l="l" t="t" r="r" b="b"/>
            <a:pathLst>
              <a:path h="89792">
                <a:moveTo>
                  <a:pt x="232" y="89794"/>
                </a:moveTo>
                <a:lnTo>
                  <a:pt x="232" y="232"/>
                </a:lnTo>
              </a:path>
            </a:pathLst>
          </a:custGeom>
          <a:ln w="63500" cap="rnd">
            <a:solidFill>
              <a:schemeClr val="bg1">
                <a:lumMod val="75000"/>
              </a:schemeClr>
            </a:solidFill>
            <a:prstDash val="sysDot"/>
            <a:round/>
            <a:tailEnd type="oval"/>
          </a:ln>
        </p:spPr>
        <p:txBody>
          <a:bodyPr rtlCol="0" anchor="ctr"/>
          <a:lstStyle/>
          <a:p>
            <a:endParaRPr lang="es-MX">
              <a:latin typeface="Lato" panose="020F0502020204030203" pitchFamily="34" charset="0"/>
              <a:ea typeface="Lato" panose="020F0502020204030203" pitchFamily="34" charset="0"/>
              <a:cs typeface="Lato" panose="020F0502020204030203" pitchFamily="34" charset="0"/>
            </a:endParaRPr>
          </a:p>
        </p:txBody>
      </p:sp>
      <p:sp>
        <p:nvSpPr>
          <p:cNvPr id="13" name="Forma libre 137">
            <a:extLst>
              <a:ext uri="{FF2B5EF4-FFF2-40B4-BE49-F238E27FC236}">
                <a16:creationId xmlns:a16="http://schemas.microsoft.com/office/drawing/2014/main" id="{D3A452AD-E506-CFDC-9A51-8515CD755BE3}"/>
              </a:ext>
            </a:extLst>
          </p:cNvPr>
          <p:cNvSpPr/>
          <p:nvPr/>
        </p:nvSpPr>
        <p:spPr>
          <a:xfrm flipH="1">
            <a:off x="9213313" y="2885306"/>
            <a:ext cx="45719" cy="1763864"/>
          </a:xfrm>
          <a:custGeom>
            <a:avLst/>
            <a:gdLst>
              <a:gd name="connsiteX0" fmla="*/ 232 w 0"/>
              <a:gd name="connsiteY0" fmla="*/ 89794 h 89792"/>
              <a:gd name="connsiteX1" fmla="*/ 232 w 0"/>
              <a:gd name="connsiteY1" fmla="*/ 232 h 89792"/>
            </a:gdLst>
            <a:ahLst/>
            <a:cxnLst>
              <a:cxn ang="0">
                <a:pos x="connsiteX0" y="connsiteY0"/>
              </a:cxn>
              <a:cxn ang="0">
                <a:pos x="connsiteX1" y="connsiteY1"/>
              </a:cxn>
            </a:cxnLst>
            <a:rect l="l" t="t" r="r" b="b"/>
            <a:pathLst>
              <a:path h="89792">
                <a:moveTo>
                  <a:pt x="232" y="89794"/>
                </a:moveTo>
                <a:lnTo>
                  <a:pt x="232" y="232"/>
                </a:lnTo>
              </a:path>
            </a:pathLst>
          </a:custGeom>
          <a:ln w="63500" cap="rnd">
            <a:solidFill>
              <a:schemeClr val="bg1">
                <a:lumMod val="75000"/>
              </a:schemeClr>
            </a:solidFill>
            <a:prstDash val="sysDot"/>
            <a:round/>
            <a:tailEnd type="oval"/>
          </a:ln>
        </p:spPr>
        <p:txBody>
          <a:bodyPr rtlCol="0" anchor="ctr"/>
          <a:lstStyle/>
          <a:p>
            <a:endParaRPr lang="es-MX">
              <a:latin typeface="Lato" panose="020F0502020204030203" pitchFamily="34" charset="0"/>
              <a:ea typeface="Lato" panose="020F0502020204030203" pitchFamily="34" charset="0"/>
              <a:cs typeface="Lato" panose="020F0502020204030203" pitchFamily="34" charset="0"/>
            </a:endParaRPr>
          </a:p>
        </p:txBody>
      </p:sp>
      <p:sp>
        <p:nvSpPr>
          <p:cNvPr id="14" name="Forma libre 137">
            <a:extLst>
              <a:ext uri="{FF2B5EF4-FFF2-40B4-BE49-F238E27FC236}">
                <a16:creationId xmlns:a16="http://schemas.microsoft.com/office/drawing/2014/main" id="{7F390844-5210-029F-B5F0-28BFB4414A5D}"/>
              </a:ext>
            </a:extLst>
          </p:cNvPr>
          <p:cNvSpPr/>
          <p:nvPr/>
        </p:nvSpPr>
        <p:spPr>
          <a:xfrm flipH="1">
            <a:off x="13574298" y="2885306"/>
            <a:ext cx="45719" cy="1763864"/>
          </a:xfrm>
          <a:custGeom>
            <a:avLst/>
            <a:gdLst>
              <a:gd name="connsiteX0" fmla="*/ 232 w 0"/>
              <a:gd name="connsiteY0" fmla="*/ 89794 h 89792"/>
              <a:gd name="connsiteX1" fmla="*/ 232 w 0"/>
              <a:gd name="connsiteY1" fmla="*/ 232 h 89792"/>
            </a:gdLst>
            <a:ahLst/>
            <a:cxnLst>
              <a:cxn ang="0">
                <a:pos x="connsiteX0" y="connsiteY0"/>
              </a:cxn>
              <a:cxn ang="0">
                <a:pos x="connsiteX1" y="connsiteY1"/>
              </a:cxn>
            </a:cxnLst>
            <a:rect l="l" t="t" r="r" b="b"/>
            <a:pathLst>
              <a:path h="89792">
                <a:moveTo>
                  <a:pt x="232" y="89794"/>
                </a:moveTo>
                <a:lnTo>
                  <a:pt x="232" y="232"/>
                </a:lnTo>
              </a:path>
            </a:pathLst>
          </a:custGeom>
          <a:ln w="63500" cap="rnd">
            <a:solidFill>
              <a:schemeClr val="bg1">
                <a:lumMod val="75000"/>
              </a:schemeClr>
            </a:solidFill>
            <a:prstDash val="sysDot"/>
            <a:round/>
            <a:tailEnd type="oval"/>
          </a:ln>
        </p:spPr>
        <p:txBody>
          <a:bodyPr rtlCol="0" anchor="ctr"/>
          <a:lstStyle/>
          <a:p>
            <a:endParaRPr lang="es-MX">
              <a:latin typeface="Lato" panose="020F0502020204030203" pitchFamily="34" charset="0"/>
              <a:ea typeface="Lato" panose="020F0502020204030203" pitchFamily="34" charset="0"/>
              <a:cs typeface="Lato" panose="020F0502020204030203" pitchFamily="34" charset="0"/>
            </a:endParaRPr>
          </a:p>
        </p:txBody>
      </p:sp>
      <p:sp>
        <p:nvSpPr>
          <p:cNvPr id="15" name="Forma libre 137">
            <a:extLst>
              <a:ext uri="{FF2B5EF4-FFF2-40B4-BE49-F238E27FC236}">
                <a16:creationId xmlns:a16="http://schemas.microsoft.com/office/drawing/2014/main" id="{C44AF7E3-4DFD-BF71-C8C9-70CB7680C6CE}"/>
              </a:ext>
            </a:extLst>
          </p:cNvPr>
          <p:cNvSpPr/>
          <p:nvPr/>
        </p:nvSpPr>
        <p:spPr>
          <a:xfrm flipH="1">
            <a:off x="17900113" y="2885306"/>
            <a:ext cx="45719" cy="1763864"/>
          </a:xfrm>
          <a:custGeom>
            <a:avLst/>
            <a:gdLst>
              <a:gd name="connsiteX0" fmla="*/ 232 w 0"/>
              <a:gd name="connsiteY0" fmla="*/ 89794 h 89792"/>
              <a:gd name="connsiteX1" fmla="*/ 232 w 0"/>
              <a:gd name="connsiteY1" fmla="*/ 232 h 89792"/>
            </a:gdLst>
            <a:ahLst/>
            <a:cxnLst>
              <a:cxn ang="0">
                <a:pos x="connsiteX0" y="connsiteY0"/>
              </a:cxn>
              <a:cxn ang="0">
                <a:pos x="connsiteX1" y="connsiteY1"/>
              </a:cxn>
            </a:cxnLst>
            <a:rect l="l" t="t" r="r" b="b"/>
            <a:pathLst>
              <a:path h="89792">
                <a:moveTo>
                  <a:pt x="232" y="89794"/>
                </a:moveTo>
                <a:lnTo>
                  <a:pt x="232" y="232"/>
                </a:lnTo>
              </a:path>
            </a:pathLst>
          </a:custGeom>
          <a:ln w="63500" cap="rnd">
            <a:solidFill>
              <a:schemeClr val="bg1">
                <a:lumMod val="75000"/>
              </a:schemeClr>
            </a:solidFill>
            <a:prstDash val="sysDot"/>
            <a:round/>
            <a:tailEnd type="oval"/>
          </a:ln>
        </p:spPr>
        <p:txBody>
          <a:bodyPr rtlCol="0" anchor="ctr"/>
          <a:lstStyle/>
          <a:p>
            <a:endParaRPr lang="es-MX">
              <a:latin typeface="Lato" panose="020F0502020204030203" pitchFamily="34" charset="0"/>
              <a:ea typeface="Lato" panose="020F0502020204030203" pitchFamily="34" charset="0"/>
              <a:cs typeface="Lato" panose="020F0502020204030203" pitchFamily="34" charset="0"/>
            </a:endParaRPr>
          </a:p>
        </p:txBody>
      </p:sp>
      <p:sp>
        <p:nvSpPr>
          <p:cNvPr id="16" name="Rectangle 56">
            <a:extLst>
              <a:ext uri="{FF2B5EF4-FFF2-40B4-BE49-F238E27FC236}">
                <a16:creationId xmlns:a16="http://schemas.microsoft.com/office/drawing/2014/main" id="{7817F037-9E27-3FCB-8F9F-2E6FD4528998}"/>
              </a:ext>
            </a:extLst>
          </p:cNvPr>
          <p:cNvSpPr/>
          <p:nvPr/>
        </p:nvSpPr>
        <p:spPr>
          <a:xfrm>
            <a:off x="3278635" y="6695393"/>
            <a:ext cx="3327140" cy="1815882"/>
          </a:xfrm>
          <a:prstGeom prst="rect">
            <a:avLst/>
          </a:prstGeom>
        </p:spPr>
        <p:txBody>
          <a:bodyPr wrap="square">
            <a:spAutoFit/>
          </a:bodyPr>
          <a:lstStyle/>
          <a:p>
            <a:pPr algn="ctr"/>
            <a:r>
              <a:rPr lang="en-US" sz="2800" dirty="0">
                <a:solidFill>
                  <a:schemeClr val="accent6">
                    <a:lumMod val="60000"/>
                    <a:lumOff val="40000"/>
                  </a:schemeClr>
                </a:solidFill>
                <a:latin typeface="Lato" panose="020F0502020204030203" pitchFamily="34" charset="0"/>
                <a:ea typeface="Lato" panose="020F0502020204030203" pitchFamily="34" charset="0"/>
                <a:cs typeface="Lato" panose="020F0502020204030203" pitchFamily="34" charset="0"/>
              </a:rPr>
              <a:t>CA/B </a:t>
            </a:r>
            <a:r>
              <a:rPr lang="en-US" sz="2800" dirty="0" err="1">
                <a:solidFill>
                  <a:schemeClr val="accent6">
                    <a:lumMod val="60000"/>
                    <a:lumOff val="40000"/>
                  </a:schemeClr>
                </a:solidFill>
                <a:latin typeface="Lato" panose="020F0502020204030203" pitchFamily="34" charset="0"/>
                <a:ea typeface="Lato" panose="020F0502020204030203" pitchFamily="34" charset="0"/>
                <a:cs typeface="Lato" panose="020F0502020204030203" pitchFamily="34" charset="0"/>
              </a:rPr>
              <a:t>Foum</a:t>
            </a:r>
            <a:r>
              <a:rPr lang="en-US" sz="2800" dirty="0">
                <a:solidFill>
                  <a:schemeClr val="accent6">
                    <a:lumMod val="60000"/>
                    <a:lumOff val="40000"/>
                  </a:schemeClr>
                </a:solidFill>
                <a:latin typeface="Lato" panose="020F0502020204030203" pitchFamily="34" charset="0"/>
                <a:ea typeface="Lato" panose="020F0502020204030203" pitchFamily="34" charset="0"/>
                <a:cs typeface="Lato" panose="020F0502020204030203" pitchFamily="34" charset="0"/>
              </a:rPr>
              <a:t> Ballot SC22 on one year certificate validity periods </a:t>
            </a:r>
            <a:r>
              <a:rPr lang="en-US" sz="2800" b="1" dirty="0">
                <a:solidFill>
                  <a:schemeClr val="accent6">
                    <a:lumMod val="60000"/>
                    <a:lumOff val="40000"/>
                  </a:schemeClr>
                </a:solidFill>
                <a:latin typeface="Lato" panose="020F0502020204030203" pitchFamily="34" charset="0"/>
                <a:ea typeface="Lato" panose="020F0502020204030203" pitchFamily="34" charset="0"/>
                <a:cs typeface="Lato" panose="020F0502020204030203" pitchFamily="34" charset="0"/>
              </a:rPr>
              <a:t>FAILS</a:t>
            </a:r>
          </a:p>
        </p:txBody>
      </p:sp>
      <p:sp>
        <p:nvSpPr>
          <p:cNvPr id="17" name="Rectangle 56">
            <a:extLst>
              <a:ext uri="{FF2B5EF4-FFF2-40B4-BE49-F238E27FC236}">
                <a16:creationId xmlns:a16="http://schemas.microsoft.com/office/drawing/2014/main" id="{85F92659-B536-B522-42A4-31E03084A386}"/>
              </a:ext>
            </a:extLst>
          </p:cNvPr>
          <p:cNvSpPr/>
          <p:nvPr/>
        </p:nvSpPr>
        <p:spPr>
          <a:xfrm>
            <a:off x="7622035" y="6695393"/>
            <a:ext cx="3327140" cy="2246769"/>
          </a:xfrm>
          <a:prstGeom prst="rect">
            <a:avLst/>
          </a:prstGeom>
        </p:spPr>
        <p:txBody>
          <a:bodyPr wrap="square">
            <a:spAutoFit/>
          </a:bodyPr>
          <a:lstStyle/>
          <a:p>
            <a:pPr algn="ctr"/>
            <a:r>
              <a:rPr lang="en-US" sz="2800" dirty="0">
                <a:solidFill>
                  <a:schemeClr val="accent6">
                    <a:lumMod val="60000"/>
                    <a:lumOff val="40000"/>
                  </a:schemeClr>
                </a:solidFill>
                <a:latin typeface="Lato" panose="020F0502020204030203" pitchFamily="34" charset="0"/>
                <a:ea typeface="Lato" panose="020F0502020204030203" pitchFamily="34" charset="0"/>
                <a:cs typeface="Lato" panose="020F0502020204030203" pitchFamily="34" charset="0"/>
              </a:rPr>
              <a:t>Apple announces plan to implement one year validity requirement regardless</a:t>
            </a:r>
          </a:p>
        </p:txBody>
      </p:sp>
      <p:sp>
        <p:nvSpPr>
          <p:cNvPr id="18" name="Rectangle 56">
            <a:extLst>
              <a:ext uri="{FF2B5EF4-FFF2-40B4-BE49-F238E27FC236}">
                <a16:creationId xmlns:a16="http://schemas.microsoft.com/office/drawing/2014/main" id="{7A649C29-B584-B531-2C1A-10EFABAB37AD}"/>
              </a:ext>
            </a:extLst>
          </p:cNvPr>
          <p:cNvSpPr/>
          <p:nvPr/>
        </p:nvSpPr>
        <p:spPr>
          <a:xfrm>
            <a:off x="11965435" y="6695393"/>
            <a:ext cx="3327140" cy="1815882"/>
          </a:xfrm>
          <a:prstGeom prst="rect">
            <a:avLst/>
          </a:prstGeom>
        </p:spPr>
        <p:txBody>
          <a:bodyPr wrap="square">
            <a:spAutoFit/>
          </a:bodyPr>
          <a:lstStyle/>
          <a:p>
            <a:pPr algn="ctr"/>
            <a:r>
              <a:rPr lang="en-US" sz="2800" dirty="0">
                <a:solidFill>
                  <a:schemeClr val="accent6">
                    <a:lumMod val="60000"/>
                    <a:lumOff val="40000"/>
                  </a:schemeClr>
                </a:solidFill>
                <a:latin typeface="Lato" panose="020F0502020204030203" pitchFamily="34" charset="0"/>
                <a:ea typeface="Lato" panose="020F0502020204030203" pitchFamily="34" charset="0"/>
                <a:cs typeface="Lato" panose="020F0502020204030203" pitchFamily="34" charset="0"/>
              </a:rPr>
              <a:t>Google also announces plans to reduce one year validity requirement</a:t>
            </a:r>
          </a:p>
        </p:txBody>
      </p:sp>
      <p:sp>
        <p:nvSpPr>
          <p:cNvPr id="19" name="Rectangle 56">
            <a:extLst>
              <a:ext uri="{FF2B5EF4-FFF2-40B4-BE49-F238E27FC236}">
                <a16:creationId xmlns:a16="http://schemas.microsoft.com/office/drawing/2014/main" id="{EFAE059D-35E0-6632-3C8A-51912D45BCBD}"/>
              </a:ext>
            </a:extLst>
          </p:cNvPr>
          <p:cNvSpPr/>
          <p:nvPr/>
        </p:nvSpPr>
        <p:spPr>
          <a:xfrm>
            <a:off x="16282262" y="6695393"/>
            <a:ext cx="3327140" cy="1384995"/>
          </a:xfrm>
          <a:prstGeom prst="rect">
            <a:avLst/>
          </a:prstGeom>
        </p:spPr>
        <p:txBody>
          <a:bodyPr wrap="square">
            <a:spAutoFit/>
          </a:bodyPr>
          <a:lstStyle/>
          <a:p>
            <a:pPr algn="ctr"/>
            <a:r>
              <a:rPr lang="en-US" sz="2800" dirty="0">
                <a:solidFill>
                  <a:schemeClr val="accent6">
                    <a:lumMod val="60000"/>
                    <a:lumOff val="40000"/>
                  </a:schemeClr>
                </a:solidFill>
                <a:latin typeface="Lato" panose="020F0502020204030203" pitchFamily="34" charset="0"/>
                <a:ea typeface="Lato" panose="020F0502020204030203" pitchFamily="34" charset="0"/>
                <a:cs typeface="Lato" panose="020F0502020204030203" pitchFamily="34" charset="0"/>
              </a:rPr>
              <a:t>CA/B Forum includes in Baseline Requirements</a:t>
            </a:r>
          </a:p>
        </p:txBody>
      </p:sp>
      <p:sp>
        <p:nvSpPr>
          <p:cNvPr id="20" name="CuadroTexto 435">
            <a:extLst>
              <a:ext uri="{FF2B5EF4-FFF2-40B4-BE49-F238E27FC236}">
                <a16:creationId xmlns:a16="http://schemas.microsoft.com/office/drawing/2014/main" id="{5230193B-75E5-0767-D2FF-3BF4BAA31377}"/>
              </a:ext>
            </a:extLst>
          </p:cNvPr>
          <p:cNvSpPr txBox="1"/>
          <p:nvPr/>
        </p:nvSpPr>
        <p:spPr>
          <a:xfrm>
            <a:off x="2605303" y="652676"/>
            <a:ext cx="17693883" cy="1323439"/>
          </a:xfrm>
          <a:prstGeom prst="rect">
            <a:avLst/>
          </a:prstGeom>
          <a:noFill/>
        </p:spPr>
        <p:txBody>
          <a:bodyPr wrap="none" rtlCol="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364556"/>
                </a:solidFill>
                <a:effectLst/>
                <a:uLnTx/>
                <a:uFillTx/>
                <a:latin typeface="Lato Heavy" charset="0"/>
                <a:ea typeface="Lato Heavy" charset="0"/>
                <a:cs typeface="Lato Heavy" charset="0"/>
              </a:rPr>
              <a:t>The Wonderful World of Certificates</a:t>
            </a:r>
          </a:p>
        </p:txBody>
      </p:sp>
      <p:grpSp>
        <p:nvGrpSpPr>
          <p:cNvPr id="51" name="Group 50">
            <a:extLst>
              <a:ext uri="{FF2B5EF4-FFF2-40B4-BE49-F238E27FC236}">
                <a16:creationId xmlns:a16="http://schemas.microsoft.com/office/drawing/2014/main" id="{31C57286-F432-B298-1E74-F355AC0DAC89}"/>
              </a:ext>
            </a:extLst>
          </p:cNvPr>
          <p:cNvGrpSpPr/>
          <p:nvPr/>
        </p:nvGrpSpPr>
        <p:grpSpPr>
          <a:xfrm>
            <a:off x="8511112" y="10087789"/>
            <a:ext cx="7010063" cy="3198025"/>
            <a:chOff x="7153753" y="5994890"/>
            <a:chExt cx="10193586" cy="4870759"/>
          </a:xfrm>
        </p:grpSpPr>
        <p:sp>
          <p:nvSpPr>
            <p:cNvPr id="52" name="Freeform 51">
              <a:extLst>
                <a:ext uri="{FF2B5EF4-FFF2-40B4-BE49-F238E27FC236}">
                  <a16:creationId xmlns:a16="http://schemas.microsoft.com/office/drawing/2014/main" id="{F22264DE-A3DC-7A6A-3533-C2CE434BAA9E}"/>
                </a:ext>
              </a:extLst>
            </p:cNvPr>
            <p:cNvSpPr/>
            <p:nvPr/>
          </p:nvSpPr>
          <p:spPr>
            <a:xfrm rot="10800000">
              <a:off x="10558359" y="6481676"/>
              <a:ext cx="3084222" cy="1492442"/>
            </a:xfrm>
            <a:custGeom>
              <a:avLst/>
              <a:gdLst>
                <a:gd name="connsiteX0" fmla="*/ 1031773 w 1146024"/>
                <a:gd name="connsiteY0" fmla="*/ -274 h 554556"/>
                <a:gd name="connsiteX1" fmla="*/ 1145966 w 1146024"/>
                <a:gd name="connsiteY1" fmla="*/ -274 h 554556"/>
                <a:gd name="connsiteX2" fmla="*/ 1145966 w 1146024"/>
                <a:gd name="connsiteY2" fmla="*/ 554283 h 554556"/>
                <a:gd name="connsiteX3" fmla="*/ 1031773 w 1146024"/>
                <a:gd name="connsiteY3" fmla="*/ 554283 h 554556"/>
                <a:gd name="connsiteX4" fmla="*/ 114135 w 1146024"/>
                <a:gd name="connsiteY4" fmla="*/ 554283 h 554556"/>
                <a:gd name="connsiteX5" fmla="*/ -59 w 1146024"/>
                <a:gd name="connsiteY5" fmla="*/ 554283 h 554556"/>
                <a:gd name="connsiteX6" fmla="*/ -59 w 1146024"/>
                <a:gd name="connsiteY6" fmla="*/ -274 h 554556"/>
                <a:gd name="connsiteX7" fmla="*/ 114135 w 1146024"/>
                <a:gd name="connsiteY7" fmla="*/ -274 h 554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6024" h="554556">
                  <a:moveTo>
                    <a:pt x="1031773" y="-274"/>
                  </a:moveTo>
                  <a:cubicBezTo>
                    <a:pt x="1094840" y="-274"/>
                    <a:pt x="1145966" y="-274"/>
                    <a:pt x="1145966" y="-274"/>
                  </a:cubicBezTo>
                  <a:lnTo>
                    <a:pt x="1145966" y="554283"/>
                  </a:lnTo>
                  <a:cubicBezTo>
                    <a:pt x="1145966" y="554283"/>
                    <a:pt x="1094840" y="554283"/>
                    <a:pt x="1031773" y="554283"/>
                  </a:cubicBezTo>
                  <a:lnTo>
                    <a:pt x="114135" y="554283"/>
                  </a:lnTo>
                  <a:cubicBezTo>
                    <a:pt x="51068" y="554283"/>
                    <a:pt x="-59" y="554283"/>
                    <a:pt x="-59" y="554283"/>
                  </a:cubicBezTo>
                  <a:lnTo>
                    <a:pt x="-59" y="-274"/>
                  </a:lnTo>
                  <a:cubicBezTo>
                    <a:pt x="-59" y="-274"/>
                    <a:pt x="51068" y="-274"/>
                    <a:pt x="114135" y="-274"/>
                  </a:cubicBezTo>
                  <a:close/>
                </a:path>
              </a:pathLst>
            </a:custGeom>
            <a:solidFill>
              <a:schemeClr val="tx2">
                <a:lumMod val="50000"/>
              </a:schemeClr>
            </a:solidFill>
            <a:ln w="9512"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15189AAB-F0D8-FD36-BA4F-E49C56712102}"/>
                </a:ext>
              </a:extLst>
            </p:cNvPr>
            <p:cNvSpPr/>
            <p:nvPr/>
          </p:nvSpPr>
          <p:spPr>
            <a:xfrm>
              <a:off x="7153753" y="5994890"/>
              <a:ext cx="4807322" cy="4869989"/>
            </a:xfrm>
            <a:custGeom>
              <a:avLst/>
              <a:gdLst>
                <a:gd name="connsiteX0" fmla="*/ 1533462 w 1786287"/>
                <a:gd name="connsiteY0" fmla="*/ 832672 h 1809573"/>
                <a:gd name="connsiteX1" fmla="*/ 1067173 w 1786287"/>
                <a:gd name="connsiteY1" fmla="*/ 1087663 h 1809573"/>
                <a:gd name="connsiteX2" fmla="*/ 1064508 w 1786287"/>
                <a:gd name="connsiteY2" fmla="*/ 1088519 h 1809573"/>
                <a:gd name="connsiteX3" fmla="*/ 1158051 w 1786287"/>
                <a:gd name="connsiteY3" fmla="*/ 246467 h 1809573"/>
                <a:gd name="connsiteX4" fmla="*/ 1267392 w 1786287"/>
                <a:gd name="connsiteY4" fmla="*/ 198947 h 1809573"/>
                <a:gd name="connsiteX5" fmla="*/ 1339143 w 1786287"/>
                <a:gd name="connsiteY5" fmla="*/ 186972 h 1809573"/>
                <a:gd name="connsiteX6" fmla="*/ 1436874 w 1786287"/>
                <a:gd name="connsiteY6" fmla="*/ 202939 h 1809573"/>
                <a:gd name="connsiteX7" fmla="*/ 1470275 w 1786287"/>
                <a:gd name="connsiteY7" fmla="*/ 83094 h 1809573"/>
                <a:gd name="connsiteX8" fmla="*/ 1455811 w 1786287"/>
                <a:gd name="connsiteY8" fmla="*/ 83094 h 1809573"/>
                <a:gd name="connsiteX9" fmla="*/ 1451814 w 1786287"/>
                <a:gd name="connsiteY9" fmla="*/ 64086 h 1809573"/>
                <a:gd name="connsiteX10" fmla="*/ 1449720 w 1786287"/>
                <a:gd name="connsiteY10" fmla="*/ 58478 h 1809573"/>
                <a:gd name="connsiteX11" fmla="*/ 1409848 w 1786287"/>
                <a:gd name="connsiteY11" fmla="*/ 31202 h 1809573"/>
                <a:gd name="connsiteX12" fmla="*/ 1356653 w 1786287"/>
                <a:gd name="connsiteY12" fmla="*/ 31202 h 1809573"/>
                <a:gd name="connsiteX13" fmla="*/ 1295559 w 1786287"/>
                <a:gd name="connsiteY13" fmla="*/ 694 h 1809573"/>
                <a:gd name="connsiteX14" fmla="*/ 989997 w 1786287"/>
                <a:gd name="connsiteY14" fmla="*/ 71499 h 1809573"/>
                <a:gd name="connsiteX15" fmla="*/ 894170 w 1786287"/>
                <a:gd name="connsiteY15" fmla="*/ 113791 h 1809573"/>
                <a:gd name="connsiteX16" fmla="*/ 589655 w 1786287"/>
                <a:gd name="connsiteY16" fmla="*/ 350155 h 1809573"/>
                <a:gd name="connsiteX17" fmla="*/ 488784 w 1786287"/>
                <a:gd name="connsiteY17" fmla="*/ 473232 h 1809573"/>
                <a:gd name="connsiteX18" fmla="*/ 383060 w 1786287"/>
                <a:gd name="connsiteY18" fmla="*/ 668728 h 1809573"/>
                <a:gd name="connsiteX19" fmla="*/ -59 w 1786287"/>
                <a:gd name="connsiteY19" fmla="*/ 1427621 h 1809573"/>
                <a:gd name="connsiteX20" fmla="*/ 149535 w 1786287"/>
                <a:gd name="connsiteY20" fmla="*/ 1549842 h 1809573"/>
                <a:gd name="connsiteX21" fmla="*/ 466135 w 1786287"/>
                <a:gd name="connsiteY21" fmla="*/ 1809300 h 1809573"/>
                <a:gd name="connsiteX22" fmla="*/ 627909 w 1786287"/>
                <a:gd name="connsiteY22" fmla="*/ 1665125 h 1809573"/>
                <a:gd name="connsiteX23" fmla="*/ 696711 w 1786287"/>
                <a:gd name="connsiteY23" fmla="*/ 1646117 h 1809573"/>
                <a:gd name="connsiteX24" fmla="*/ 1023494 w 1786287"/>
                <a:gd name="connsiteY24" fmla="*/ 1511351 h 1809573"/>
                <a:gd name="connsiteX25" fmla="*/ 1039386 w 1786287"/>
                <a:gd name="connsiteY25" fmla="*/ 1502607 h 1809573"/>
                <a:gd name="connsiteX26" fmla="*/ 1090487 w 1786287"/>
                <a:gd name="connsiteY26" fmla="*/ 1474570 h 1809573"/>
                <a:gd name="connsiteX27" fmla="*/ 1303267 w 1786287"/>
                <a:gd name="connsiteY27" fmla="*/ 1301408 h 1809573"/>
                <a:gd name="connsiteX28" fmla="*/ 1761278 w 1786287"/>
                <a:gd name="connsiteY28" fmla="*/ 956509 h 1809573"/>
                <a:gd name="connsiteX29" fmla="*/ 1533462 w 1786287"/>
                <a:gd name="connsiteY29" fmla="*/ 832672 h 1809573"/>
                <a:gd name="connsiteX30" fmla="*/ 291896 w 1786287"/>
                <a:gd name="connsiteY30" fmla="*/ 1527983 h 1809573"/>
                <a:gd name="connsiteX31" fmla="*/ 278478 w 1786287"/>
                <a:gd name="connsiteY31" fmla="*/ 1532735 h 1809573"/>
                <a:gd name="connsiteX32" fmla="*/ 291800 w 1786287"/>
                <a:gd name="connsiteY32" fmla="*/ 1527792 h 1809573"/>
                <a:gd name="connsiteX33" fmla="*/ 360412 w 1786287"/>
                <a:gd name="connsiteY33" fmla="*/ 1496049 h 1809573"/>
                <a:gd name="connsiteX34" fmla="*/ 291896 w 1786287"/>
                <a:gd name="connsiteY34" fmla="*/ 1527983 h 180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786287" h="1809573">
                  <a:moveTo>
                    <a:pt x="1533462" y="832672"/>
                  </a:moveTo>
                  <a:lnTo>
                    <a:pt x="1067173" y="1087663"/>
                  </a:lnTo>
                  <a:lnTo>
                    <a:pt x="1064508" y="1088519"/>
                  </a:lnTo>
                  <a:cubicBezTo>
                    <a:pt x="1064508" y="1088519"/>
                    <a:pt x="1158051" y="246467"/>
                    <a:pt x="1158051" y="246467"/>
                  </a:cubicBezTo>
                  <a:lnTo>
                    <a:pt x="1267392" y="198947"/>
                  </a:lnTo>
                  <a:cubicBezTo>
                    <a:pt x="1291534" y="196457"/>
                    <a:pt x="1315496" y="192456"/>
                    <a:pt x="1339143" y="186972"/>
                  </a:cubicBezTo>
                  <a:lnTo>
                    <a:pt x="1436874" y="202939"/>
                  </a:lnTo>
                  <a:cubicBezTo>
                    <a:pt x="1493304" y="214058"/>
                    <a:pt x="1571241" y="85660"/>
                    <a:pt x="1470275" y="83094"/>
                  </a:cubicBezTo>
                  <a:lnTo>
                    <a:pt x="1455811" y="83094"/>
                  </a:lnTo>
                  <a:cubicBezTo>
                    <a:pt x="1455411" y="76602"/>
                    <a:pt x="1454060" y="70196"/>
                    <a:pt x="1451814" y="64086"/>
                  </a:cubicBezTo>
                  <a:lnTo>
                    <a:pt x="1449720" y="58478"/>
                  </a:lnTo>
                  <a:cubicBezTo>
                    <a:pt x="1442802" y="42473"/>
                    <a:pt x="1427291" y="31857"/>
                    <a:pt x="1409848" y="31202"/>
                  </a:cubicBezTo>
                  <a:lnTo>
                    <a:pt x="1356653" y="31202"/>
                  </a:lnTo>
                  <a:cubicBezTo>
                    <a:pt x="1345443" y="8506"/>
                    <a:pt x="1320473" y="-3963"/>
                    <a:pt x="1295559" y="694"/>
                  </a:cubicBezTo>
                  <a:lnTo>
                    <a:pt x="989997" y="71499"/>
                  </a:lnTo>
                  <a:cubicBezTo>
                    <a:pt x="954816" y="76688"/>
                    <a:pt x="921700" y="91305"/>
                    <a:pt x="894170" y="113791"/>
                  </a:cubicBezTo>
                  <a:lnTo>
                    <a:pt x="589655" y="350155"/>
                  </a:lnTo>
                  <a:cubicBezTo>
                    <a:pt x="548535" y="384436"/>
                    <a:pt x="514306" y="426206"/>
                    <a:pt x="488784" y="473232"/>
                  </a:cubicBezTo>
                  <a:lnTo>
                    <a:pt x="383060" y="668728"/>
                  </a:lnTo>
                  <a:lnTo>
                    <a:pt x="-59" y="1427621"/>
                  </a:lnTo>
                  <a:lnTo>
                    <a:pt x="149535" y="1549842"/>
                  </a:lnTo>
                  <a:lnTo>
                    <a:pt x="466135" y="1809300"/>
                  </a:lnTo>
                  <a:cubicBezTo>
                    <a:pt x="533510" y="1736500"/>
                    <a:pt x="593937" y="1679191"/>
                    <a:pt x="627909" y="1665125"/>
                  </a:cubicBezTo>
                  <a:cubicBezTo>
                    <a:pt x="649929" y="1655859"/>
                    <a:pt x="673054" y="1649472"/>
                    <a:pt x="696711" y="1646117"/>
                  </a:cubicBezTo>
                  <a:cubicBezTo>
                    <a:pt x="794822" y="1632526"/>
                    <a:pt x="864765" y="1598597"/>
                    <a:pt x="1023494" y="1511351"/>
                  </a:cubicBezTo>
                  <a:lnTo>
                    <a:pt x="1039386" y="1502607"/>
                  </a:lnTo>
                  <a:lnTo>
                    <a:pt x="1090487" y="1474570"/>
                  </a:lnTo>
                  <a:cubicBezTo>
                    <a:pt x="1210105" y="1408708"/>
                    <a:pt x="1265393" y="1355295"/>
                    <a:pt x="1303267" y="1301408"/>
                  </a:cubicBezTo>
                  <a:cubicBezTo>
                    <a:pt x="1357414" y="1224521"/>
                    <a:pt x="1376446" y="1220434"/>
                    <a:pt x="1761278" y="956509"/>
                  </a:cubicBezTo>
                  <a:cubicBezTo>
                    <a:pt x="1851205" y="895683"/>
                    <a:pt x="1680105" y="752268"/>
                    <a:pt x="1533462" y="832672"/>
                  </a:cubicBezTo>
                  <a:close/>
                  <a:moveTo>
                    <a:pt x="291896" y="1527983"/>
                  </a:moveTo>
                  <a:cubicBezTo>
                    <a:pt x="287328" y="1529408"/>
                    <a:pt x="282950" y="1531214"/>
                    <a:pt x="278478" y="1532735"/>
                  </a:cubicBezTo>
                  <a:cubicBezTo>
                    <a:pt x="282950" y="1531214"/>
                    <a:pt x="287328" y="1529408"/>
                    <a:pt x="291800" y="1527792"/>
                  </a:cubicBezTo>
                  <a:cubicBezTo>
                    <a:pt x="315486" y="1519058"/>
                    <a:pt x="338429" y="1508443"/>
                    <a:pt x="360412" y="1496049"/>
                  </a:cubicBezTo>
                  <a:cubicBezTo>
                    <a:pt x="338477" y="1508537"/>
                    <a:pt x="315562" y="1519220"/>
                    <a:pt x="291896" y="1527983"/>
                  </a:cubicBezTo>
                  <a:close/>
                </a:path>
              </a:pathLst>
            </a:custGeom>
            <a:solidFill>
              <a:srgbClr val="FBD1B7"/>
            </a:solidFill>
            <a:ln w="9512"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47397D75-C1DD-B1BF-9C78-2348FD977DE8}"/>
                </a:ext>
              </a:extLst>
            </p:cNvPr>
            <p:cNvSpPr/>
            <p:nvPr/>
          </p:nvSpPr>
          <p:spPr>
            <a:xfrm>
              <a:off x="9428955" y="10282229"/>
              <a:ext cx="69657" cy="15345"/>
            </a:xfrm>
            <a:custGeom>
              <a:avLst/>
              <a:gdLst>
                <a:gd name="connsiteX0" fmla="*/ -59 w 25883"/>
                <a:gd name="connsiteY0" fmla="*/ 5429 h 5702"/>
                <a:gd name="connsiteX1" fmla="*/ 25825 w 25883"/>
                <a:gd name="connsiteY1" fmla="*/ -274 h 5702"/>
                <a:gd name="connsiteX2" fmla="*/ -59 w 25883"/>
                <a:gd name="connsiteY2" fmla="*/ 5429 h 5702"/>
              </a:gdLst>
              <a:ahLst/>
              <a:cxnLst>
                <a:cxn ang="0">
                  <a:pos x="connsiteX0" y="connsiteY0"/>
                </a:cxn>
                <a:cxn ang="0">
                  <a:pos x="connsiteX1" y="connsiteY1"/>
                </a:cxn>
                <a:cxn ang="0">
                  <a:pos x="connsiteX2" y="connsiteY2"/>
                </a:cxn>
              </a:cxnLst>
              <a:rect l="l" t="t" r="r" b="b"/>
              <a:pathLst>
                <a:path w="25883" h="5702">
                  <a:moveTo>
                    <a:pt x="-59" y="5429"/>
                  </a:moveTo>
                  <a:lnTo>
                    <a:pt x="25825" y="-274"/>
                  </a:lnTo>
                  <a:cubicBezTo>
                    <a:pt x="25825" y="-274"/>
                    <a:pt x="16309" y="2102"/>
                    <a:pt x="-59" y="5429"/>
                  </a:cubicBezTo>
                  <a:close/>
                </a:path>
              </a:pathLst>
            </a:custGeom>
            <a:solidFill>
              <a:srgbClr val="FB9E8C"/>
            </a:solidFill>
            <a:ln w="9512"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FD625768-1A13-4047-69A8-134D8C1CEF7C}"/>
                </a:ext>
              </a:extLst>
            </p:cNvPr>
            <p:cNvSpPr/>
            <p:nvPr/>
          </p:nvSpPr>
          <p:spPr>
            <a:xfrm>
              <a:off x="9572626" y="6296497"/>
              <a:ext cx="2305933" cy="2297364"/>
            </a:xfrm>
            <a:custGeom>
              <a:avLst/>
              <a:gdLst>
                <a:gd name="connsiteX0" fmla="*/ 856830 w 856830"/>
                <a:gd name="connsiteY0" fmla="*/ 426823 h 853646"/>
                <a:gd name="connsiteX1" fmla="*/ 428415 w 856830"/>
                <a:gd name="connsiteY1" fmla="*/ 853647 h 853646"/>
                <a:gd name="connsiteX2" fmla="*/ 0 w 856830"/>
                <a:gd name="connsiteY2" fmla="*/ 426824 h 853646"/>
                <a:gd name="connsiteX3" fmla="*/ 428415 w 856830"/>
                <a:gd name="connsiteY3" fmla="*/ 0 h 853646"/>
                <a:gd name="connsiteX4" fmla="*/ 856830 w 856830"/>
                <a:gd name="connsiteY4" fmla="*/ 426823 h 853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830" h="853646">
                  <a:moveTo>
                    <a:pt x="856830" y="426823"/>
                  </a:moveTo>
                  <a:cubicBezTo>
                    <a:pt x="856830" y="662552"/>
                    <a:pt x="665022" y="853647"/>
                    <a:pt x="428415" y="853647"/>
                  </a:cubicBezTo>
                  <a:cubicBezTo>
                    <a:pt x="191808" y="853647"/>
                    <a:pt x="0" y="662552"/>
                    <a:pt x="0" y="426824"/>
                  </a:cubicBezTo>
                  <a:cubicBezTo>
                    <a:pt x="0" y="191095"/>
                    <a:pt x="191808" y="0"/>
                    <a:pt x="428415" y="0"/>
                  </a:cubicBezTo>
                  <a:cubicBezTo>
                    <a:pt x="665022" y="0"/>
                    <a:pt x="856830" y="191095"/>
                    <a:pt x="856830" y="426823"/>
                  </a:cubicBezTo>
                  <a:close/>
                </a:path>
              </a:pathLst>
            </a:custGeom>
            <a:solidFill>
              <a:schemeClr val="tx2"/>
            </a:solidFill>
            <a:ln w="9512"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FCEECFEC-AAEE-7323-0A2C-E00FBA7F08BB}"/>
                </a:ext>
              </a:extLst>
            </p:cNvPr>
            <p:cNvSpPr/>
            <p:nvPr/>
          </p:nvSpPr>
          <p:spPr>
            <a:xfrm>
              <a:off x="9806191" y="6528996"/>
              <a:ext cx="1838804" cy="1832366"/>
            </a:xfrm>
            <a:custGeom>
              <a:avLst/>
              <a:gdLst>
                <a:gd name="connsiteX0" fmla="*/ 683257 w 683256"/>
                <a:gd name="connsiteY0" fmla="*/ 340432 h 680864"/>
                <a:gd name="connsiteX1" fmla="*/ 341628 w 683256"/>
                <a:gd name="connsiteY1" fmla="*/ 680865 h 680864"/>
                <a:gd name="connsiteX2" fmla="*/ 0 w 683256"/>
                <a:gd name="connsiteY2" fmla="*/ 340432 h 680864"/>
                <a:gd name="connsiteX3" fmla="*/ 341628 w 683256"/>
                <a:gd name="connsiteY3" fmla="*/ 0 h 680864"/>
                <a:gd name="connsiteX4" fmla="*/ 683257 w 683256"/>
                <a:gd name="connsiteY4" fmla="*/ 340432 h 680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3256" h="680864">
                  <a:moveTo>
                    <a:pt x="683257" y="340432"/>
                  </a:moveTo>
                  <a:cubicBezTo>
                    <a:pt x="683257" y="528448"/>
                    <a:pt x="530304" y="680865"/>
                    <a:pt x="341628" y="680865"/>
                  </a:cubicBezTo>
                  <a:cubicBezTo>
                    <a:pt x="152952" y="680865"/>
                    <a:pt x="0" y="528448"/>
                    <a:pt x="0" y="340432"/>
                  </a:cubicBezTo>
                  <a:cubicBezTo>
                    <a:pt x="0" y="152417"/>
                    <a:pt x="152952" y="0"/>
                    <a:pt x="341628" y="0"/>
                  </a:cubicBezTo>
                  <a:cubicBezTo>
                    <a:pt x="530304" y="0"/>
                    <a:pt x="683257" y="152417"/>
                    <a:pt x="683257" y="340432"/>
                  </a:cubicBezTo>
                  <a:close/>
                </a:path>
              </a:pathLst>
            </a:custGeom>
            <a:solidFill>
              <a:schemeClr val="bg1"/>
            </a:solidFill>
            <a:ln w="9512"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5F3EEB33-9DA2-A7DE-A12E-E64E36F777CB}"/>
                </a:ext>
              </a:extLst>
            </p:cNvPr>
            <p:cNvSpPr/>
            <p:nvPr/>
          </p:nvSpPr>
          <p:spPr>
            <a:xfrm>
              <a:off x="12537842" y="5994976"/>
              <a:ext cx="4809497" cy="4870673"/>
            </a:xfrm>
            <a:custGeom>
              <a:avLst/>
              <a:gdLst>
                <a:gd name="connsiteX0" fmla="*/ 1403918 w 1787095"/>
                <a:gd name="connsiteY0" fmla="*/ 668221 h 1809827"/>
                <a:gd name="connsiteX1" fmla="*/ 1298195 w 1787095"/>
                <a:gd name="connsiteY1" fmla="*/ 472725 h 1809827"/>
                <a:gd name="connsiteX2" fmla="*/ 1197324 w 1787095"/>
                <a:gd name="connsiteY2" fmla="*/ 349648 h 1809827"/>
                <a:gd name="connsiteX3" fmla="*/ 892808 w 1787095"/>
                <a:gd name="connsiteY3" fmla="*/ 113285 h 1809827"/>
                <a:gd name="connsiteX4" fmla="*/ 796981 w 1787095"/>
                <a:gd name="connsiteY4" fmla="*/ 70992 h 1809827"/>
                <a:gd name="connsiteX5" fmla="*/ 491134 w 1787095"/>
                <a:gd name="connsiteY5" fmla="*/ 662 h 1809827"/>
                <a:gd name="connsiteX6" fmla="*/ 430135 w 1787095"/>
                <a:gd name="connsiteY6" fmla="*/ 31360 h 1809827"/>
                <a:gd name="connsiteX7" fmla="*/ 376940 w 1787095"/>
                <a:gd name="connsiteY7" fmla="*/ 31360 h 1809827"/>
                <a:gd name="connsiteX8" fmla="*/ 337068 w 1787095"/>
                <a:gd name="connsiteY8" fmla="*/ 58637 h 1809827"/>
                <a:gd name="connsiteX9" fmla="*/ 335069 w 1787095"/>
                <a:gd name="connsiteY9" fmla="*/ 64244 h 1809827"/>
                <a:gd name="connsiteX10" fmla="*/ 330977 w 1787095"/>
                <a:gd name="connsiteY10" fmla="*/ 83252 h 1809827"/>
                <a:gd name="connsiteX11" fmla="*/ 316513 w 1787095"/>
                <a:gd name="connsiteY11" fmla="*/ 83252 h 1809827"/>
                <a:gd name="connsiteX12" fmla="*/ 349914 w 1787095"/>
                <a:gd name="connsiteY12" fmla="*/ 203097 h 1809827"/>
                <a:gd name="connsiteX13" fmla="*/ 447740 w 1787095"/>
                <a:gd name="connsiteY13" fmla="*/ 187130 h 1809827"/>
                <a:gd name="connsiteX14" fmla="*/ 519206 w 1787095"/>
                <a:gd name="connsiteY14" fmla="*/ 199295 h 1809827"/>
                <a:gd name="connsiteX15" fmla="*/ 517874 w 1787095"/>
                <a:gd name="connsiteY15" fmla="*/ 198440 h 1809827"/>
                <a:gd name="connsiteX16" fmla="*/ 519396 w 1787095"/>
                <a:gd name="connsiteY16" fmla="*/ 199105 h 1809827"/>
                <a:gd name="connsiteX17" fmla="*/ 628736 w 1787095"/>
                <a:gd name="connsiteY17" fmla="*/ 246625 h 1809827"/>
                <a:gd name="connsiteX18" fmla="*/ 722375 w 1787095"/>
                <a:gd name="connsiteY18" fmla="*/ 1088582 h 1809827"/>
                <a:gd name="connsiteX19" fmla="*/ 719520 w 1787095"/>
                <a:gd name="connsiteY19" fmla="*/ 1087632 h 1809827"/>
                <a:gd name="connsiteX20" fmla="*/ 253231 w 1787095"/>
                <a:gd name="connsiteY20" fmla="*/ 832640 h 1809827"/>
                <a:gd name="connsiteX21" fmla="*/ 24844 w 1787095"/>
                <a:gd name="connsiteY21" fmla="*/ 957237 h 1809827"/>
                <a:gd name="connsiteX22" fmla="*/ 482854 w 1787095"/>
                <a:gd name="connsiteY22" fmla="*/ 1302137 h 1809827"/>
                <a:gd name="connsiteX23" fmla="*/ 695635 w 1787095"/>
                <a:gd name="connsiteY23" fmla="*/ 1475299 h 1809827"/>
                <a:gd name="connsiteX24" fmla="*/ 746736 w 1787095"/>
                <a:gd name="connsiteY24" fmla="*/ 1503336 h 1809827"/>
                <a:gd name="connsiteX25" fmla="*/ 762628 w 1787095"/>
                <a:gd name="connsiteY25" fmla="*/ 1512079 h 1809827"/>
                <a:gd name="connsiteX26" fmla="*/ 919263 w 1787095"/>
                <a:gd name="connsiteY26" fmla="*/ 1593718 h 1809827"/>
                <a:gd name="connsiteX27" fmla="*/ 914981 w 1787095"/>
                <a:gd name="connsiteY27" fmla="*/ 1592768 h 1809827"/>
                <a:gd name="connsiteX28" fmla="*/ 919548 w 1787095"/>
                <a:gd name="connsiteY28" fmla="*/ 1593909 h 1809827"/>
                <a:gd name="connsiteX29" fmla="*/ 1089506 w 1787095"/>
                <a:gd name="connsiteY29" fmla="*/ 1646846 h 1809827"/>
                <a:gd name="connsiteX30" fmla="*/ 1138895 w 1787095"/>
                <a:gd name="connsiteY30" fmla="*/ 1659201 h 1809827"/>
                <a:gd name="connsiteX31" fmla="*/ 1173533 w 1787095"/>
                <a:gd name="connsiteY31" fmla="*/ 1677354 h 1809827"/>
                <a:gd name="connsiteX32" fmla="*/ 1320082 w 1787095"/>
                <a:gd name="connsiteY32" fmla="*/ 1809554 h 1809827"/>
                <a:gd name="connsiteX33" fmla="*/ 1637063 w 1787095"/>
                <a:gd name="connsiteY33" fmla="*/ 1549810 h 1809827"/>
                <a:gd name="connsiteX34" fmla="*/ 1787037 w 1787095"/>
                <a:gd name="connsiteY34" fmla="*/ 1427304 h 1809827"/>
                <a:gd name="connsiteX35" fmla="*/ 1426186 w 1787095"/>
                <a:gd name="connsiteY35" fmla="*/ 1496018 h 1809827"/>
                <a:gd name="connsiteX36" fmla="*/ 1494797 w 1787095"/>
                <a:gd name="connsiteY36" fmla="*/ 1527761 h 1809827"/>
                <a:gd name="connsiteX37" fmla="*/ 1426567 w 1787095"/>
                <a:gd name="connsiteY37" fmla="*/ 1496018 h 180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87095" h="1809827">
                  <a:moveTo>
                    <a:pt x="1403918" y="668221"/>
                  </a:moveTo>
                  <a:lnTo>
                    <a:pt x="1298195" y="472725"/>
                  </a:lnTo>
                  <a:cubicBezTo>
                    <a:pt x="1272672" y="425699"/>
                    <a:pt x="1238443" y="383929"/>
                    <a:pt x="1197324" y="349648"/>
                  </a:cubicBezTo>
                  <a:lnTo>
                    <a:pt x="892808" y="113285"/>
                  </a:lnTo>
                  <a:cubicBezTo>
                    <a:pt x="865279" y="90798"/>
                    <a:pt x="832162" y="76181"/>
                    <a:pt x="796981" y="70992"/>
                  </a:cubicBezTo>
                  <a:lnTo>
                    <a:pt x="491134" y="662"/>
                  </a:lnTo>
                  <a:cubicBezTo>
                    <a:pt x="466211" y="-3918"/>
                    <a:pt x="441279" y="8627"/>
                    <a:pt x="430135" y="31360"/>
                  </a:cubicBezTo>
                  <a:lnTo>
                    <a:pt x="376940" y="31360"/>
                  </a:lnTo>
                  <a:cubicBezTo>
                    <a:pt x="359497" y="32016"/>
                    <a:pt x="343986" y="42632"/>
                    <a:pt x="337068" y="58637"/>
                  </a:cubicBezTo>
                  <a:lnTo>
                    <a:pt x="335069" y="64244"/>
                  </a:lnTo>
                  <a:cubicBezTo>
                    <a:pt x="332747" y="70336"/>
                    <a:pt x="331368" y="76742"/>
                    <a:pt x="330977" y="83252"/>
                  </a:cubicBezTo>
                  <a:lnTo>
                    <a:pt x="316513" y="83252"/>
                  </a:lnTo>
                  <a:cubicBezTo>
                    <a:pt x="215547" y="85818"/>
                    <a:pt x="293484" y="214217"/>
                    <a:pt x="349914" y="203097"/>
                  </a:cubicBezTo>
                  <a:lnTo>
                    <a:pt x="447740" y="187130"/>
                  </a:lnTo>
                  <a:cubicBezTo>
                    <a:pt x="471302" y="192595"/>
                    <a:pt x="495168" y="196653"/>
                    <a:pt x="519206" y="199295"/>
                  </a:cubicBezTo>
                  <a:cubicBezTo>
                    <a:pt x="519206" y="199295"/>
                    <a:pt x="517874" y="198440"/>
                    <a:pt x="517874" y="198440"/>
                  </a:cubicBezTo>
                  <a:lnTo>
                    <a:pt x="519396" y="199105"/>
                  </a:lnTo>
                  <a:lnTo>
                    <a:pt x="628736" y="246625"/>
                  </a:lnTo>
                  <a:lnTo>
                    <a:pt x="722375" y="1088582"/>
                  </a:lnTo>
                  <a:lnTo>
                    <a:pt x="719520" y="1087632"/>
                  </a:lnTo>
                  <a:lnTo>
                    <a:pt x="253231" y="832640"/>
                  </a:lnTo>
                  <a:cubicBezTo>
                    <a:pt x="106112" y="752237"/>
                    <a:pt x="-64988" y="895652"/>
                    <a:pt x="24844" y="957237"/>
                  </a:cubicBezTo>
                  <a:cubicBezTo>
                    <a:pt x="409676" y="1221163"/>
                    <a:pt x="428708" y="1225250"/>
                    <a:pt x="482854" y="1302137"/>
                  </a:cubicBezTo>
                  <a:cubicBezTo>
                    <a:pt x="520919" y="1356024"/>
                    <a:pt x="576017" y="1409437"/>
                    <a:pt x="695635" y="1475299"/>
                  </a:cubicBezTo>
                  <a:lnTo>
                    <a:pt x="746736" y="1503336"/>
                  </a:lnTo>
                  <a:lnTo>
                    <a:pt x="762628" y="1512079"/>
                  </a:lnTo>
                  <a:cubicBezTo>
                    <a:pt x="826766" y="1547244"/>
                    <a:pt x="876821" y="1573665"/>
                    <a:pt x="919263" y="1593718"/>
                  </a:cubicBezTo>
                  <a:lnTo>
                    <a:pt x="914981" y="1592768"/>
                  </a:lnTo>
                  <a:lnTo>
                    <a:pt x="919548" y="1593909"/>
                  </a:lnTo>
                  <a:cubicBezTo>
                    <a:pt x="972991" y="1620539"/>
                    <a:pt x="1030383" y="1638416"/>
                    <a:pt x="1089506" y="1646846"/>
                  </a:cubicBezTo>
                  <a:cubicBezTo>
                    <a:pt x="1106245" y="1649783"/>
                    <a:pt x="1122746" y="1653917"/>
                    <a:pt x="1138895" y="1659201"/>
                  </a:cubicBezTo>
                  <a:cubicBezTo>
                    <a:pt x="1151485" y="1663021"/>
                    <a:pt x="1163228" y="1669180"/>
                    <a:pt x="1173533" y="1677354"/>
                  </a:cubicBezTo>
                  <a:cubicBezTo>
                    <a:pt x="1225454" y="1717907"/>
                    <a:pt x="1274424" y="1762081"/>
                    <a:pt x="1320082" y="1809554"/>
                  </a:cubicBezTo>
                  <a:lnTo>
                    <a:pt x="1637063" y="1549810"/>
                  </a:lnTo>
                  <a:lnTo>
                    <a:pt x="1787037" y="1427304"/>
                  </a:lnTo>
                  <a:close/>
                  <a:moveTo>
                    <a:pt x="1426186" y="1496018"/>
                  </a:moveTo>
                  <a:cubicBezTo>
                    <a:pt x="1448169" y="1508411"/>
                    <a:pt x="1471112" y="1519027"/>
                    <a:pt x="1494797" y="1527761"/>
                  </a:cubicBezTo>
                  <a:cubicBezTo>
                    <a:pt x="1471188" y="1519141"/>
                    <a:pt x="1448358" y="1508525"/>
                    <a:pt x="1426567" y="1496018"/>
                  </a:cubicBezTo>
                  <a:close/>
                </a:path>
              </a:pathLst>
            </a:custGeom>
            <a:solidFill>
              <a:srgbClr val="FBD1B7"/>
            </a:solidFill>
            <a:ln w="9512"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CA641804-E5F7-7AC1-9279-BA3ED1162EC7}"/>
                </a:ext>
              </a:extLst>
            </p:cNvPr>
            <p:cNvSpPr/>
            <p:nvPr/>
          </p:nvSpPr>
          <p:spPr>
            <a:xfrm>
              <a:off x="12621507" y="6296497"/>
              <a:ext cx="2305933" cy="2297364"/>
            </a:xfrm>
            <a:custGeom>
              <a:avLst/>
              <a:gdLst>
                <a:gd name="connsiteX0" fmla="*/ 856830 w 856830"/>
                <a:gd name="connsiteY0" fmla="*/ 426823 h 853646"/>
                <a:gd name="connsiteX1" fmla="*/ 428415 w 856830"/>
                <a:gd name="connsiteY1" fmla="*/ 853647 h 853646"/>
                <a:gd name="connsiteX2" fmla="*/ 0 w 856830"/>
                <a:gd name="connsiteY2" fmla="*/ 426824 h 853646"/>
                <a:gd name="connsiteX3" fmla="*/ 428415 w 856830"/>
                <a:gd name="connsiteY3" fmla="*/ 0 h 853646"/>
                <a:gd name="connsiteX4" fmla="*/ 856830 w 856830"/>
                <a:gd name="connsiteY4" fmla="*/ 426823 h 853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830" h="853646">
                  <a:moveTo>
                    <a:pt x="856830" y="426823"/>
                  </a:moveTo>
                  <a:cubicBezTo>
                    <a:pt x="856830" y="662552"/>
                    <a:pt x="665022" y="853647"/>
                    <a:pt x="428415" y="853647"/>
                  </a:cubicBezTo>
                  <a:cubicBezTo>
                    <a:pt x="191808" y="853647"/>
                    <a:pt x="0" y="662552"/>
                    <a:pt x="0" y="426824"/>
                  </a:cubicBezTo>
                  <a:cubicBezTo>
                    <a:pt x="0" y="191095"/>
                    <a:pt x="191808" y="0"/>
                    <a:pt x="428415" y="0"/>
                  </a:cubicBezTo>
                  <a:cubicBezTo>
                    <a:pt x="665022" y="0"/>
                    <a:pt x="856830" y="191095"/>
                    <a:pt x="856830" y="426823"/>
                  </a:cubicBezTo>
                  <a:close/>
                </a:path>
              </a:pathLst>
            </a:custGeom>
            <a:solidFill>
              <a:schemeClr val="tx2"/>
            </a:solidFill>
            <a:ln w="9512"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ED73AEE-ED88-F959-8428-3BFBE0EA1D72}"/>
                </a:ext>
              </a:extLst>
            </p:cNvPr>
            <p:cNvSpPr/>
            <p:nvPr/>
          </p:nvSpPr>
          <p:spPr>
            <a:xfrm>
              <a:off x="12858145" y="6528996"/>
              <a:ext cx="1838804" cy="1832366"/>
            </a:xfrm>
            <a:custGeom>
              <a:avLst/>
              <a:gdLst>
                <a:gd name="connsiteX0" fmla="*/ 683256 w 683256"/>
                <a:gd name="connsiteY0" fmla="*/ 340432 h 680864"/>
                <a:gd name="connsiteX1" fmla="*/ 341628 w 683256"/>
                <a:gd name="connsiteY1" fmla="*/ 680865 h 680864"/>
                <a:gd name="connsiteX2" fmla="*/ 0 w 683256"/>
                <a:gd name="connsiteY2" fmla="*/ 340432 h 680864"/>
                <a:gd name="connsiteX3" fmla="*/ 341628 w 683256"/>
                <a:gd name="connsiteY3" fmla="*/ 0 h 680864"/>
                <a:gd name="connsiteX4" fmla="*/ 683256 w 683256"/>
                <a:gd name="connsiteY4" fmla="*/ 340432 h 680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3256" h="680864">
                  <a:moveTo>
                    <a:pt x="683256" y="340432"/>
                  </a:moveTo>
                  <a:cubicBezTo>
                    <a:pt x="683256" y="528448"/>
                    <a:pt x="530304" y="680865"/>
                    <a:pt x="341628" y="680865"/>
                  </a:cubicBezTo>
                  <a:cubicBezTo>
                    <a:pt x="152952" y="680865"/>
                    <a:pt x="0" y="528448"/>
                    <a:pt x="0" y="340432"/>
                  </a:cubicBezTo>
                  <a:cubicBezTo>
                    <a:pt x="0" y="152417"/>
                    <a:pt x="152952" y="0"/>
                    <a:pt x="341628" y="0"/>
                  </a:cubicBezTo>
                  <a:cubicBezTo>
                    <a:pt x="530304" y="0"/>
                    <a:pt x="683256" y="152417"/>
                    <a:pt x="683256" y="340432"/>
                  </a:cubicBezTo>
                  <a:close/>
                </a:path>
              </a:pathLst>
            </a:custGeom>
            <a:solidFill>
              <a:schemeClr val="bg1"/>
            </a:solidFill>
            <a:ln w="9512" cap="flat">
              <a:noFill/>
              <a:prstDash val="solid"/>
              <a:miter/>
            </a:ln>
          </p:spPr>
          <p:txBody>
            <a:bodyPr rtlCol="0" anchor="ctr"/>
            <a:lstStyle/>
            <a:p>
              <a:endParaRPr lang="en-US"/>
            </a:p>
          </p:txBody>
        </p:sp>
      </p:grpSp>
      <p:sp>
        <p:nvSpPr>
          <p:cNvPr id="60" name="Rectangle 56">
            <a:extLst>
              <a:ext uri="{FF2B5EF4-FFF2-40B4-BE49-F238E27FC236}">
                <a16:creationId xmlns:a16="http://schemas.microsoft.com/office/drawing/2014/main" id="{4D34B72C-313B-87BE-64CE-63419C4378E4}"/>
              </a:ext>
            </a:extLst>
          </p:cNvPr>
          <p:cNvSpPr/>
          <p:nvPr/>
        </p:nvSpPr>
        <p:spPr>
          <a:xfrm>
            <a:off x="1375843" y="10161013"/>
            <a:ext cx="4860224" cy="2431435"/>
          </a:xfrm>
          <a:prstGeom prst="rect">
            <a:avLst/>
          </a:prstGeom>
        </p:spPr>
        <p:txBody>
          <a:bodyPr wrap="square">
            <a:spAutoFit/>
          </a:bodyPr>
          <a:lstStyle/>
          <a:p>
            <a:pPr algn="ctr"/>
            <a:r>
              <a:rPr lang="en-US" sz="3800" dirty="0">
                <a:solidFill>
                  <a:schemeClr val="bg1"/>
                </a:solidFill>
                <a:latin typeface="Lato" panose="020F0502020204030203" pitchFamily="34" charset="0"/>
                <a:ea typeface="Lato" panose="020F0502020204030203" pitchFamily="34" charset="0"/>
                <a:cs typeface="Lato" panose="020F0502020204030203" pitchFamily="34" charset="0"/>
              </a:rPr>
              <a:t>September 2018 – browsers stop supporting the “green SSL bar” indicator</a:t>
            </a:r>
            <a:endParaRPr lang="en-US" sz="38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1" name="Rectangle 56">
            <a:extLst>
              <a:ext uri="{FF2B5EF4-FFF2-40B4-BE49-F238E27FC236}">
                <a16:creationId xmlns:a16="http://schemas.microsoft.com/office/drawing/2014/main" id="{FDFAEACF-BFBC-6AF0-053A-5F468AF23A6D}"/>
              </a:ext>
            </a:extLst>
          </p:cNvPr>
          <p:cNvSpPr/>
          <p:nvPr/>
        </p:nvSpPr>
        <p:spPr>
          <a:xfrm>
            <a:off x="18131121" y="10138589"/>
            <a:ext cx="4860224" cy="2431435"/>
          </a:xfrm>
          <a:prstGeom prst="rect">
            <a:avLst/>
          </a:prstGeom>
        </p:spPr>
        <p:txBody>
          <a:bodyPr wrap="square">
            <a:spAutoFit/>
          </a:bodyPr>
          <a:lstStyle/>
          <a:p>
            <a:pPr algn="ctr"/>
            <a:r>
              <a:rPr lang="en-US" sz="3800" dirty="0">
                <a:solidFill>
                  <a:schemeClr val="bg1"/>
                </a:solidFill>
                <a:latin typeface="Lato" panose="020F0502020204030203" pitchFamily="34" charset="0"/>
                <a:ea typeface="Lato" panose="020F0502020204030203" pitchFamily="34" charset="0"/>
                <a:cs typeface="Lato" panose="020F0502020204030203" pitchFamily="34" charset="0"/>
              </a:rPr>
              <a:t>June 2021 – </a:t>
            </a:r>
            <a:r>
              <a:rPr lang="en-US" sz="3800" dirty="0" err="1">
                <a:solidFill>
                  <a:schemeClr val="bg1"/>
                </a:solidFill>
                <a:latin typeface="Lato" panose="020F0502020204030203" pitchFamily="34" charset="0"/>
                <a:ea typeface="Lato" panose="020F0502020204030203" pitchFamily="34" charset="0"/>
                <a:cs typeface="Lato" panose="020F0502020204030203" pitchFamily="34" charset="0"/>
              </a:rPr>
              <a:t>eIDAS</a:t>
            </a:r>
            <a:r>
              <a:rPr lang="en-US" sz="3800" dirty="0">
                <a:solidFill>
                  <a:schemeClr val="bg1"/>
                </a:solidFill>
                <a:latin typeface="Lato" panose="020F0502020204030203" pitchFamily="34" charset="0"/>
                <a:ea typeface="Lato" panose="020F0502020204030203" pitchFamily="34" charset="0"/>
                <a:cs typeface="Lato" panose="020F0502020204030203" pitchFamily="34" charset="0"/>
              </a:rPr>
              <a:t> Article 45.2 attempts to require browsers to support QWACS</a:t>
            </a:r>
            <a:endParaRPr lang="en-US" sz="38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4577310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3796E-A8DC-33F0-69E6-4BB9533749B0}"/>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9408DD7B-BE98-56E7-51D6-6AAE2FEDD481}"/>
              </a:ext>
            </a:extLst>
          </p:cNvPr>
          <p:cNvSpPr/>
          <p:nvPr/>
        </p:nvSpPr>
        <p:spPr>
          <a:xfrm>
            <a:off x="0" y="1786"/>
            <a:ext cx="24377650" cy="13712428"/>
          </a:xfrm>
          <a:prstGeom prst="rect">
            <a:avLst/>
          </a:prstGeom>
          <a:solidFill>
            <a:srgbClr val="303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343">
              <a:buClrTx/>
            </a:pPr>
            <a:endParaRPr lang="en-US" sz="3599" kern="1200">
              <a:solidFill>
                <a:srgbClr val="FFFFFF"/>
              </a:solidFill>
              <a:latin typeface="Calibri" panose="020F0502020204030204"/>
            </a:endParaRPr>
          </a:p>
        </p:txBody>
      </p:sp>
      <p:pic>
        <p:nvPicPr>
          <p:cNvPr id="3" name="Picture 2">
            <a:extLst>
              <a:ext uri="{FF2B5EF4-FFF2-40B4-BE49-F238E27FC236}">
                <a16:creationId xmlns:a16="http://schemas.microsoft.com/office/drawing/2014/main" id="{DDBA07A9-2ED5-EBE6-3576-0D566EE07E36}"/>
              </a:ext>
            </a:extLst>
          </p:cNvPr>
          <p:cNvPicPr>
            <a:picLocks noChangeAspect="1"/>
          </p:cNvPicPr>
          <p:nvPr/>
        </p:nvPicPr>
        <p:blipFill rotWithShape="1">
          <a:blip r:embed="rId3">
            <a:extLst>
              <a:ext uri="{28A0092B-C50C-407E-A947-70E740481C1C}">
                <a14:useLocalDpi xmlns:a14="http://schemas.microsoft.com/office/drawing/2010/main" val="0"/>
              </a:ext>
            </a:extLst>
          </a:blip>
          <a:srcRect l="21422" t="52611" r="43229" b="19183"/>
          <a:stretch/>
        </p:blipFill>
        <p:spPr>
          <a:xfrm>
            <a:off x="0" y="-25400"/>
            <a:ext cx="24377650" cy="13712428"/>
          </a:xfrm>
          <a:prstGeom prst="rect">
            <a:avLst/>
          </a:prstGeom>
        </p:spPr>
      </p:pic>
      <p:sp>
        <p:nvSpPr>
          <p:cNvPr id="9" name="Text Placeholder 10">
            <a:extLst>
              <a:ext uri="{FF2B5EF4-FFF2-40B4-BE49-F238E27FC236}">
                <a16:creationId xmlns:a16="http://schemas.microsoft.com/office/drawing/2014/main" id="{5A049F42-3B2D-F058-C4FF-F89C159C02DB}"/>
              </a:ext>
            </a:extLst>
          </p:cNvPr>
          <p:cNvSpPr txBox="1">
            <a:spLocks/>
          </p:cNvSpPr>
          <p:nvPr/>
        </p:nvSpPr>
        <p:spPr>
          <a:xfrm>
            <a:off x="5597297" y="6603343"/>
            <a:ext cx="12116256" cy="147451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1828343">
              <a:spcBef>
                <a:spcPts val="2000"/>
              </a:spcBef>
              <a:buClrTx/>
            </a:pPr>
            <a:r>
              <a:rPr lang="en-GB" sz="7998" dirty="0">
                <a:solidFill>
                  <a:srgbClr val="FFFFFF"/>
                </a:solidFill>
                <a:latin typeface="Calibri" panose="020F0502020204030204"/>
              </a:rPr>
              <a:t>Rights</a:t>
            </a:r>
            <a:endParaRPr lang="en-US" sz="7998" dirty="0">
              <a:solidFill>
                <a:srgbClr val="FFFFFF"/>
              </a:solidFill>
              <a:latin typeface="Calibri" panose="020F0502020204030204"/>
            </a:endParaRPr>
          </a:p>
        </p:txBody>
      </p:sp>
    </p:spTree>
    <p:extLst>
      <p:ext uri="{BB962C8B-B14F-4D97-AF65-F5344CB8AC3E}">
        <p14:creationId xmlns:p14="http://schemas.microsoft.com/office/powerpoint/2010/main" val="7534713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
        <p:cNvGrpSpPr/>
        <p:nvPr/>
      </p:nvGrpSpPr>
      <p:grpSpPr>
        <a:xfrm>
          <a:off x="0" y="0"/>
          <a:ext cx="0" cy="0"/>
          <a:chOff x="0" y="0"/>
          <a:chExt cx="0" cy="0"/>
        </a:xfrm>
      </p:grpSpPr>
      <p:sp>
        <p:nvSpPr>
          <p:cNvPr id="359" name="Freeform 317">
            <a:extLst>
              <a:ext uri="{FF2B5EF4-FFF2-40B4-BE49-F238E27FC236}">
                <a16:creationId xmlns:a16="http://schemas.microsoft.com/office/drawing/2014/main" id="{60BCA8CE-B7D8-2649-BFDF-5A1213A070E7}"/>
              </a:ext>
            </a:extLst>
          </p:cNvPr>
          <p:cNvSpPr>
            <a:spLocks noChangeArrowheads="1"/>
          </p:cNvSpPr>
          <p:nvPr/>
        </p:nvSpPr>
        <p:spPr bwMode="auto">
          <a:xfrm>
            <a:off x="8928137" y="8622606"/>
            <a:ext cx="3258431" cy="3542755"/>
          </a:xfrm>
          <a:custGeom>
            <a:avLst/>
            <a:gdLst>
              <a:gd name="T0" fmla="*/ 2756 w 3182"/>
              <a:gd name="T1" fmla="*/ 1735 h 3462"/>
              <a:gd name="T2" fmla="*/ 2756 w 3182"/>
              <a:gd name="T3" fmla="*/ 1735 h 3462"/>
              <a:gd name="T4" fmla="*/ 3181 w 3182"/>
              <a:gd name="T5" fmla="*/ 1310 h 3462"/>
              <a:gd name="T6" fmla="*/ 3181 w 3182"/>
              <a:gd name="T7" fmla="*/ 0 h 3462"/>
              <a:gd name="T8" fmla="*/ 2015 w 3182"/>
              <a:gd name="T9" fmla="*/ 0 h 3462"/>
              <a:gd name="T10" fmla="*/ 1591 w 3182"/>
              <a:gd name="T11" fmla="*/ 425 h 3462"/>
              <a:gd name="T12" fmla="*/ 1166 w 3182"/>
              <a:gd name="T13" fmla="*/ 0 h 3462"/>
              <a:gd name="T14" fmla="*/ 0 w 3182"/>
              <a:gd name="T15" fmla="*/ 0 h 3462"/>
              <a:gd name="T16" fmla="*/ 0 w 3182"/>
              <a:gd name="T17" fmla="*/ 3189 h 3462"/>
              <a:gd name="T18" fmla="*/ 298 w 3182"/>
              <a:gd name="T19" fmla="*/ 3461 h 3462"/>
              <a:gd name="T20" fmla="*/ 3181 w 3182"/>
              <a:gd name="T21" fmla="*/ 3461 h 3462"/>
              <a:gd name="T22" fmla="*/ 3181 w 3182"/>
              <a:gd name="T23" fmla="*/ 2151 h 3462"/>
              <a:gd name="T24" fmla="*/ 2756 w 3182"/>
              <a:gd name="T25" fmla="*/ 1735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82" h="3462">
                <a:moveTo>
                  <a:pt x="2756" y="1735"/>
                </a:moveTo>
                <a:lnTo>
                  <a:pt x="2756" y="1735"/>
                </a:lnTo>
                <a:cubicBezTo>
                  <a:pt x="2756" y="1500"/>
                  <a:pt x="2946" y="1310"/>
                  <a:pt x="3181" y="1310"/>
                </a:cubicBezTo>
                <a:cubicBezTo>
                  <a:pt x="3181" y="0"/>
                  <a:pt x="3181" y="0"/>
                  <a:pt x="3181" y="0"/>
                </a:cubicBezTo>
                <a:cubicBezTo>
                  <a:pt x="2015" y="0"/>
                  <a:pt x="2015" y="0"/>
                  <a:pt x="2015" y="0"/>
                </a:cubicBezTo>
                <a:cubicBezTo>
                  <a:pt x="2015" y="235"/>
                  <a:pt x="1826" y="425"/>
                  <a:pt x="1591" y="425"/>
                </a:cubicBezTo>
                <a:cubicBezTo>
                  <a:pt x="1356" y="425"/>
                  <a:pt x="1166" y="235"/>
                  <a:pt x="1166" y="0"/>
                </a:cubicBezTo>
                <a:cubicBezTo>
                  <a:pt x="0" y="0"/>
                  <a:pt x="0" y="0"/>
                  <a:pt x="0" y="0"/>
                </a:cubicBezTo>
                <a:cubicBezTo>
                  <a:pt x="0" y="3189"/>
                  <a:pt x="0" y="3189"/>
                  <a:pt x="0" y="3189"/>
                </a:cubicBezTo>
                <a:cubicBezTo>
                  <a:pt x="9" y="3343"/>
                  <a:pt x="145" y="3461"/>
                  <a:pt x="298" y="3461"/>
                </a:cubicBezTo>
                <a:cubicBezTo>
                  <a:pt x="3181" y="3461"/>
                  <a:pt x="3181" y="3461"/>
                  <a:pt x="3181" y="3461"/>
                </a:cubicBezTo>
                <a:cubicBezTo>
                  <a:pt x="3181" y="2151"/>
                  <a:pt x="3181" y="2151"/>
                  <a:pt x="3181" y="2151"/>
                </a:cubicBezTo>
                <a:cubicBezTo>
                  <a:pt x="2946" y="2151"/>
                  <a:pt x="2756" y="1961"/>
                  <a:pt x="2756" y="1735"/>
                </a:cubicBezTo>
              </a:path>
            </a:pathLst>
          </a:custGeom>
          <a:solidFill>
            <a:schemeClr val="accent1"/>
          </a:solidFill>
          <a:ln w="9525" cap="flat">
            <a:solidFill>
              <a:schemeClr val="tx2"/>
            </a:solidFill>
            <a:bevel/>
            <a:headEnd/>
            <a:tailEnd/>
          </a:ln>
          <a:effectLst/>
        </p:spPr>
        <p:txBody>
          <a:bodyPr wrap="none" anchor="ctr"/>
          <a:lstStyle/>
          <a:p>
            <a:endParaRPr lang="es-MX" dirty="0"/>
          </a:p>
        </p:txBody>
      </p:sp>
      <p:sp>
        <p:nvSpPr>
          <p:cNvPr id="371" name="Freeform 320">
            <a:extLst>
              <a:ext uri="{FF2B5EF4-FFF2-40B4-BE49-F238E27FC236}">
                <a16:creationId xmlns:a16="http://schemas.microsoft.com/office/drawing/2014/main" id="{744D4329-E4B5-9F4E-8BB4-892E8B32A021}"/>
              </a:ext>
            </a:extLst>
          </p:cNvPr>
          <p:cNvSpPr>
            <a:spLocks noChangeArrowheads="1"/>
          </p:cNvSpPr>
          <p:nvPr/>
        </p:nvSpPr>
        <p:spPr bwMode="auto">
          <a:xfrm>
            <a:off x="11748802" y="8198378"/>
            <a:ext cx="3691685" cy="3966983"/>
          </a:xfrm>
          <a:custGeom>
            <a:avLst/>
            <a:gdLst>
              <a:gd name="T0" fmla="*/ 2439 w 3605"/>
              <a:gd name="T1" fmla="*/ 415 h 3877"/>
              <a:gd name="T2" fmla="*/ 2439 w 3605"/>
              <a:gd name="T3" fmla="*/ 415 h 3877"/>
              <a:gd name="T4" fmla="*/ 2014 w 3605"/>
              <a:gd name="T5" fmla="*/ 0 h 3877"/>
              <a:gd name="T6" fmla="*/ 1599 w 3605"/>
              <a:gd name="T7" fmla="*/ 415 h 3877"/>
              <a:gd name="T8" fmla="*/ 425 w 3605"/>
              <a:gd name="T9" fmla="*/ 415 h 3877"/>
              <a:gd name="T10" fmla="*/ 425 w 3605"/>
              <a:gd name="T11" fmla="*/ 1725 h 3877"/>
              <a:gd name="T12" fmla="*/ 0 w 3605"/>
              <a:gd name="T13" fmla="*/ 2150 h 3877"/>
              <a:gd name="T14" fmla="*/ 425 w 3605"/>
              <a:gd name="T15" fmla="*/ 2566 h 3877"/>
              <a:gd name="T16" fmla="*/ 425 w 3605"/>
              <a:gd name="T17" fmla="*/ 3876 h 3877"/>
              <a:gd name="T18" fmla="*/ 3306 w 3605"/>
              <a:gd name="T19" fmla="*/ 3876 h 3877"/>
              <a:gd name="T20" fmla="*/ 3604 w 3605"/>
              <a:gd name="T21" fmla="*/ 3577 h 3877"/>
              <a:gd name="T22" fmla="*/ 3604 w 3605"/>
              <a:gd name="T23" fmla="*/ 415 h 3877"/>
              <a:gd name="T24" fmla="*/ 2439 w 3605"/>
              <a:gd name="T25" fmla="*/ 415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05" h="3877">
                <a:moveTo>
                  <a:pt x="2439" y="415"/>
                </a:moveTo>
                <a:lnTo>
                  <a:pt x="2439" y="415"/>
                </a:lnTo>
                <a:cubicBezTo>
                  <a:pt x="2439" y="189"/>
                  <a:pt x="2249" y="0"/>
                  <a:pt x="2014" y="0"/>
                </a:cubicBezTo>
                <a:cubicBezTo>
                  <a:pt x="1779" y="0"/>
                  <a:pt x="1599" y="189"/>
                  <a:pt x="1599" y="415"/>
                </a:cubicBezTo>
                <a:cubicBezTo>
                  <a:pt x="425" y="415"/>
                  <a:pt x="425" y="415"/>
                  <a:pt x="425" y="415"/>
                </a:cubicBezTo>
                <a:cubicBezTo>
                  <a:pt x="425" y="1725"/>
                  <a:pt x="425" y="1725"/>
                  <a:pt x="425" y="1725"/>
                </a:cubicBezTo>
                <a:cubicBezTo>
                  <a:pt x="190" y="1725"/>
                  <a:pt x="0" y="1915"/>
                  <a:pt x="0" y="2150"/>
                </a:cubicBezTo>
                <a:cubicBezTo>
                  <a:pt x="0" y="2376"/>
                  <a:pt x="190" y="2566"/>
                  <a:pt x="425" y="2566"/>
                </a:cubicBezTo>
                <a:cubicBezTo>
                  <a:pt x="425" y="3876"/>
                  <a:pt x="425" y="3876"/>
                  <a:pt x="425" y="3876"/>
                </a:cubicBezTo>
                <a:cubicBezTo>
                  <a:pt x="3306" y="3876"/>
                  <a:pt x="3306" y="3876"/>
                  <a:pt x="3306" y="3876"/>
                </a:cubicBezTo>
                <a:cubicBezTo>
                  <a:pt x="3469" y="3876"/>
                  <a:pt x="3604" y="3740"/>
                  <a:pt x="3604" y="3577"/>
                </a:cubicBezTo>
                <a:cubicBezTo>
                  <a:pt x="3604" y="415"/>
                  <a:pt x="3604" y="415"/>
                  <a:pt x="3604" y="415"/>
                </a:cubicBezTo>
                <a:lnTo>
                  <a:pt x="2439" y="415"/>
                </a:lnTo>
              </a:path>
            </a:pathLst>
          </a:custGeom>
          <a:solidFill>
            <a:srgbClr val="C23044"/>
          </a:solidFill>
          <a:ln w="9525" cap="flat">
            <a:solidFill>
              <a:schemeClr val="tx2"/>
            </a:solidFill>
            <a:bevel/>
            <a:headEnd/>
            <a:tailEnd/>
          </a:ln>
          <a:effectLst/>
        </p:spPr>
        <p:txBody>
          <a:bodyPr wrap="none" anchor="ctr"/>
          <a:lstStyle/>
          <a:p>
            <a:endParaRPr lang="es-MX" dirty="0"/>
          </a:p>
        </p:txBody>
      </p:sp>
      <p:sp>
        <p:nvSpPr>
          <p:cNvPr id="370" name="Freeform 319">
            <a:extLst>
              <a:ext uri="{FF2B5EF4-FFF2-40B4-BE49-F238E27FC236}">
                <a16:creationId xmlns:a16="http://schemas.microsoft.com/office/drawing/2014/main" id="{44F8DAD2-D42A-4145-BF1B-8FD4EB017092}"/>
              </a:ext>
            </a:extLst>
          </p:cNvPr>
          <p:cNvSpPr>
            <a:spLocks noChangeArrowheads="1"/>
          </p:cNvSpPr>
          <p:nvPr/>
        </p:nvSpPr>
        <p:spPr bwMode="auto">
          <a:xfrm>
            <a:off x="11748802" y="4371301"/>
            <a:ext cx="4364130" cy="4251304"/>
          </a:xfrm>
          <a:custGeom>
            <a:avLst/>
            <a:gdLst>
              <a:gd name="T0" fmla="*/ 4156 w 4265"/>
              <a:gd name="T1" fmla="*/ 2637 h 4156"/>
              <a:gd name="T2" fmla="*/ 4156 w 4265"/>
              <a:gd name="T3" fmla="*/ 2637 h 4156"/>
              <a:gd name="T4" fmla="*/ 2466 w 4265"/>
              <a:gd name="T5" fmla="*/ 1428 h 4156"/>
              <a:gd name="T6" fmla="*/ 505 w 4265"/>
              <a:gd name="T7" fmla="*/ 27 h 4156"/>
              <a:gd name="T8" fmla="*/ 425 w 4265"/>
              <a:gd name="T9" fmla="*/ 0 h 4156"/>
              <a:gd name="T10" fmla="*/ 425 w 4265"/>
              <a:gd name="T11" fmla="*/ 1816 h 4156"/>
              <a:gd name="T12" fmla="*/ 0 w 4265"/>
              <a:gd name="T13" fmla="*/ 2241 h 4156"/>
              <a:gd name="T14" fmla="*/ 425 w 4265"/>
              <a:gd name="T15" fmla="*/ 2655 h 4156"/>
              <a:gd name="T16" fmla="*/ 425 w 4265"/>
              <a:gd name="T17" fmla="*/ 2881 h 4156"/>
              <a:gd name="T18" fmla="*/ 425 w 4265"/>
              <a:gd name="T19" fmla="*/ 4155 h 4156"/>
              <a:gd name="T20" fmla="*/ 1599 w 4265"/>
              <a:gd name="T21" fmla="*/ 4155 h 4156"/>
              <a:gd name="T22" fmla="*/ 2014 w 4265"/>
              <a:gd name="T23" fmla="*/ 3740 h 4156"/>
              <a:gd name="T24" fmla="*/ 2439 w 4265"/>
              <a:gd name="T25" fmla="*/ 4155 h 4156"/>
              <a:gd name="T26" fmla="*/ 3604 w 4265"/>
              <a:gd name="T27" fmla="*/ 4155 h 4156"/>
              <a:gd name="T28" fmla="*/ 3604 w 4265"/>
              <a:gd name="T29" fmla="*/ 2881 h 4156"/>
              <a:gd name="T30" fmla="*/ 4083 w 4265"/>
              <a:gd name="T31" fmla="*/ 2881 h 4156"/>
              <a:gd name="T32" fmla="*/ 4156 w 4265"/>
              <a:gd name="T33" fmla="*/ 2637 h 4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65" h="4156">
                <a:moveTo>
                  <a:pt x="4156" y="2637"/>
                </a:moveTo>
                <a:lnTo>
                  <a:pt x="4156" y="2637"/>
                </a:lnTo>
                <a:cubicBezTo>
                  <a:pt x="2466" y="1428"/>
                  <a:pt x="2466" y="1428"/>
                  <a:pt x="2466" y="1428"/>
                </a:cubicBezTo>
                <a:cubicBezTo>
                  <a:pt x="505" y="27"/>
                  <a:pt x="505" y="27"/>
                  <a:pt x="505" y="27"/>
                </a:cubicBezTo>
                <a:cubicBezTo>
                  <a:pt x="478" y="9"/>
                  <a:pt x="451" y="0"/>
                  <a:pt x="425" y="0"/>
                </a:cubicBezTo>
                <a:cubicBezTo>
                  <a:pt x="425" y="1816"/>
                  <a:pt x="425" y="1816"/>
                  <a:pt x="425" y="1816"/>
                </a:cubicBezTo>
                <a:cubicBezTo>
                  <a:pt x="190" y="1816"/>
                  <a:pt x="0" y="2006"/>
                  <a:pt x="0" y="2241"/>
                </a:cubicBezTo>
                <a:cubicBezTo>
                  <a:pt x="0" y="2465"/>
                  <a:pt x="190" y="2655"/>
                  <a:pt x="425" y="2655"/>
                </a:cubicBezTo>
                <a:cubicBezTo>
                  <a:pt x="425" y="2881"/>
                  <a:pt x="425" y="2881"/>
                  <a:pt x="425" y="2881"/>
                </a:cubicBezTo>
                <a:cubicBezTo>
                  <a:pt x="425" y="4155"/>
                  <a:pt x="425" y="4155"/>
                  <a:pt x="425" y="4155"/>
                </a:cubicBezTo>
                <a:cubicBezTo>
                  <a:pt x="1599" y="4155"/>
                  <a:pt x="1599" y="4155"/>
                  <a:pt x="1599" y="4155"/>
                </a:cubicBezTo>
                <a:cubicBezTo>
                  <a:pt x="1599" y="3929"/>
                  <a:pt x="1779" y="3740"/>
                  <a:pt x="2014" y="3740"/>
                </a:cubicBezTo>
                <a:cubicBezTo>
                  <a:pt x="2249" y="3740"/>
                  <a:pt x="2439" y="3929"/>
                  <a:pt x="2439" y="4155"/>
                </a:cubicBezTo>
                <a:cubicBezTo>
                  <a:pt x="3604" y="4155"/>
                  <a:pt x="3604" y="4155"/>
                  <a:pt x="3604" y="4155"/>
                </a:cubicBezTo>
                <a:cubicBezTo>
                  <a:pt x="3604" y="2881"/>
                  <a:pt x="3604" y="2881"/>
                  <a:pt x="3604" y="2881"/>
                </a:cubicBezTo>
                <a:cubicBezTo>
                  <a:pt x="4083" y="2881"/>
                  <a:pt x="4083" y="2881"/>
                  <a:pt x="4083" y="2881"/>
                </a:cubicBezTo>
                <a:cubicBezTo>
                  <a:pt x="4210" y="2881"/>
                  <a:pt x="4264" y="2709"/>
                  <a:pt x="4156" y="2637"/>
                </a:cubicBezTo>
              </a:path>
            </a:pathLst>
          </a:custGeom>
          <a:solidFill>
            <a:srgbClr val="F4DA65"/>
          </a:solidFill>
          <a:ln w="9525" cap="flat">
            <a:solidFill>
              <a:schemeClr val="tx2"/>
            </a:solidFill>
            <a:bevel/>
            <a:headEnd/>
            <a:tailEnd/>
          </a:ln>
          <a:effectLst/>
        </p:spPr>
        <p:txBody>
          <a:bodyPr wrap="none" anchor="ctr"/>
          <a:lstStyle/>
          <a:p>
            <a:endParaRPr lang="es-MX" dirty="0"/>
          </a:p>
        </p:txBody>
      </p:sp>
      <p:sp>
        <p:nvSpPr>
          <p:cNvPr id="360" name="Freeform 318">
            <a:extLst>
              <a:ext uri="{FF2B5EF4-FFF2-40B4-BE49-F238E27FC236}">
                <a16:creationId xmlns:a16="http://schemas.microsoft.com/office/drawing/2014/main" id="{D134824E-C012-1D4C-9734-7A6C4A73DD74}"/>
              </a:ext>
            </a:extLst>
          </p:cNvPr>
          <p:cNvSpPr>
            <a:spLocks noChangeArrowheads="1"/>
          </p:cNvSpPr>
          <p:nvPr/>
        </p:nvSpPr>
        <p:spPr bwMode="auto">
          <a:xfrm>
            <a:off x="8296308" y="4371301"/>
            <a:ext cx="3885748" cy="4689073"/>
          </a:xfrm>
          <a:custGeom>
            <a:avLst/>
            <a:gdLst>
              <a:gd name="T0" fmla="*/ 3795 w 3796"/>
              <a:gd name="T1" fmla="*/ 1816 h 4581"/>
              <a:gd name="T2" fmla="*/ 3795 w 3796"/>
              <a:gd name="T3" fmla="*/ 1816 h 4581"/>
              <a:gd name="T4" fmla="*/ 3795 w 3796"/>
              <a:gd name="T5" fmla="*/ 0 h 4581"/>
              <a:gd name="T6" fmla="*/ 3714 w 3796"/>
              <a:gd name="T7" fmla="*/ 27 h 4581"/>
              <a:gd name="T8" fmla="*/ 1753 w 3796"/>
              <a:gd name="T9" fmla="*/ 1428 h 4581"/>
              <a:gd name="T10" fmla="*/ 63 w 3796"/>
              <a:gd name="T11" fmla="*/ 2637 h 4581"/>
              <a:gd name="T12" fmla="*/ 0 w 3796"/>
              <a:gd name="T13" fmla="*/ 2728 h 4581"/>
              <a:gd name="T14" fmla="*/ 0 w 3796"/>
              <a:gd name="T15" fmla="*/ 2764 h 4581"/>
              <a:gd name="T16" fmla="*/ 135 w 3796"/>
              <a:gd name="T17" fmla="*/ 2881 h 4581"/>
              <a:gd name="T18" fmla="*/ 614 w 3796"/>
              <a:gd name="T19" fmla="*/ 2881 h 4581"/>
              <a:gd name="T20" fmla="*/ 614 w 3796"/>
              <a:gd name="T21" fmla="*/ 4155 h 4581"/>
              <a:gd name="T22" fmla="*/ 614 w 3796"/>
              <a:gd name="T23" fmla="*/ 4155 h 4581"/>
              <a:gd name="T24" fmla="*/ 1780 w 3796"/>
              <a:gd name="T25" fmla="*/ 4155 h 4581"/>
              <a:gd name="T26" fmla="*/ 2205 w 3796"/>
              <a:gd name="T27" fmla="*/ 4580 h 4581"/>
              <a:gd name="T28" fmla="*/ 2629 w 3796"/>
              <a:gd name="T29" fmla="*/ 4155 h 4581"/>
              <a:gd name="T30" fmla="*/ 3795 w 3796"/>
              <a:gd name="T31" fmla="*/ 4155 h 4581"/>
              <a:gd name="T32" fmla="*/ 3795 w 3796"/>
              <a:gd name="T33" fmla="*/ 2881 h 4581"/>
              <a:gd name="T34" fmla="*/ 3795 w 3796"/>
              <a:gd name="T35" fmla="*/ 2655 h 4581"/>
              <a:gd name="T36" fmla="*/ 3370 w 3796"/>
              <a:gd name="T37" fmla="*/ 2241 h 4581"/>
              <a:gd name="T38" fmla="*/ 3795 w 3796"/>
              <a:gd name="T39" fmla="*/ 1816 h 4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96" h="4581">
                <a:moveTo>
                  <a:pt x="3795" y="1816"/>
                </a:moveTo>
                <a:lnTo>
                  <a:pt x="3795" y="1816"/>
                </a:lnTo>
                <a:cubicBezTo>
                  <a:pt x="3795" y="0"/>
                  <a:pt x="3795" y="0"/>
                  <a:pt x="3795" y="0"/>
                </a:cubicBezTo>
                <a:cubicBezTo>
                  <a:pt x="3768" y="0"/>
                  <a:pt x="3741" y="9"/>
                  <a:pt x="3714" y="27"/>
                </a:cubicBezTo>
                <a:cubicBezTo>
                  <a:pt x="1753" y="1428"/>
                  <a:pt x="1753" y="1428"/>
                  <a:pt x="1753" y="1428"/>
                </a:cubicBezTo>
                <a:cubicBezTo>
                  <a:pt x="63" y="2637"/>
                  <a:pt x="63" y="2637"/>
                  <a:pt x="63" y="2637"/>
                </a:cubicBezTo>
                <a:cubicBezTo>
                  <a:pt x="27" y="2655"/>
                  <a:pt x="9" y="2692"/>
                  <a:pt x="0" y="2728"/>
                </a:cubicBezTo>
                <a:cubicBezTo>
                  <a:pt x="0" y="2737"/>
                  <a:pt x="0" y="2746"/>
                  <a:pt x="0" y="2764"/>
                </a:cubicBezTo>
                <a:cubicBezTo>
                  <a:pt x="9" y="2827"/>
                  <a:pt x="63" y="2881"/>
                  <a:pt x="135" y="2881"/>
                </a:cubicBezTo>
                <a:cubicBezTo>
                  <a:pt x="614" y="2881"/>
                  <a:pt x="614" y="2881"/>
                  <a:pt x="614" y="2881"/>
                </a:cubicBezTo>
                <a:cubicBezTo>
                  <a:pt x="614" y="4155"/>
                  <a:pt x="614" y="4155"/>
                  <a:pt x="614" y="4155"/>
                </a:cubicBezTo>
                <a:lnTo>
                  <a:pt x="614" y="4155"/>
                </a:lnTo>
                <a:cubicBezTo>
                  <a:pt x="1780" y="4155"/>
                  <a:pt x="1780" y="4155"/>
                  <a:pt x="1780" y="4155"/>
                </a:cubicBezTo>
                <a:cubicBezTo>
                  <a:pt x="1780" y="4390"/>
                  <a:pt x="1970" y="4580"/>
                  <a:pt x="2205" y="4580"/>
                </a:cubicBezTo>
                <a:cubicBezTo>
                  <a:pt x="2440" y="4580"/>
                  <a:pt x="2629" y="4390"/>
                  <a:pt x="2629" y="4155"/>
                </a:cubicBezTo>
                <a:cubicBezTo>
                  <a:pt x="3795" y="4155"/>
                  <a:pt x="3795" y="4155"/>
                  <a:pt x="3795" y="4155"/>
                </a:cubicBezTo>
                <a:cubicBezTo>
                  <a:pt x="3795" y="2881"/>
                  <a:pt x="3795" y="2881"/>
                  <a:pt x="3795" y="2881"/>
                </a:cubicBezTo>
                <a:cubicBezTo>
                  <a:pt x="3795" y="2655"/>
                  <a:pt x="3795" y="2655"/>
                  <a:pt x="3795" y="2655"/>
                </a:cubicBezTo>
                <a:cubicBezTo>
                  <a:pt x="3560" y="2655"/>
                  <a:pt x="3370" y="2465"/>
                  <a:pt x="3370" y="2241"/>
                </a:cubicBezTo>
                <a:cubicBezTo>
                  <a:pt x="3370" y="2006"/>
                  <a:pt x="3560" y="1816"/>
                  <a:pt x="3795" y="1816"/>
                </a:cubicBezTo>
              </a:path>
            </a:pathLst>
          </a:custGeom>
          <a:solidFill>
            <a:srgbClr val="6CB8E9"/>
          </a:solidFill>
          <a:ln w="9525" cap="flat">
            <a:solidFill>
              <a:schemeClr val="tx2"/>
            </a:solidFill>
            <a:bevel/>
            <a:headEnd/>
            <a:tailEnd/>
          </a:ln>
          <a:effectLst/>
        </p:spPr>
        <p:txBody>
          <a:bodyPr wrap="none" anchor="ctr"/>
          <a:lstStyle/>
          <a:p>
            <a:endParaRPr lang="es-MX" dirty="0"/>
          </a:p>
        </p:txBody>
      </p:sp>
      <p:sp>
        <p:nvSpPr>
          <p:cNvPr id="358" name="Freeform 316">
            <a:extLst>
              <a:ext uri="{FF2B5EF4-FFF2-40B4-BE49-F238E27FC236}">
                <a16:creationId xmlns:a16="http://schemas.microsoft.com/office/drawing/2014/main" id="{ACE41860-D966-C84A-A416-1A69BA092FE3}"/>
              </a:ext>
            </a:extLst>
          </p:cNvPr>
          <p:cNvSpPr>
            <a:spLocks noChangeArrowheads="1"/>
          </p:cNvSpPr>
          <p:nvPr/>
        </p:nvSpPr>
        <p:spPr bwMode="auto">
          <a:xfrm>
            <a:off x="8928137" y="8622606"/>
            <a:ext cx="4514" cy="3262945"/>
          </a:xfrm>
          <a:custGeom>
            <a:avLst/>
            <a:gdLst>
              <a:gd name="T0" fmla="*/ 0 w 1"/>
              <a:gd name="T1" fmla="*/ 0 h 3190"/>
              <a:gd name="T2" fmla="*/ 0 w 1"/>
              <a:gd name="T3" fmla="*/ 0 h 3190"/>
              <a:gd name="T4" fmla="*/ 0 w 1"/>
              <a:gd name="T5" fmla="*/ 3162 h 3190"/>
              <a:gd name="T6" fmla="*/ 0 w 1"/>
              <a:gd name="T7" fmla="*/ 3189 h 3190"/>
              <a:gd name="T8" fmla="*/ 0 w 1"/>
              <a:gd name="T9" fmla="*/ 0 h 3190"/>
            </a:gdLst>
            <a:ahLst/>
            <a:cxnLst>
              <a:cxn ang="0">
                <a:pos x="T0" y="T1"/>
              </a:cxn>
              <a:cxn ang="0">
                <a:pos x="T2" y="T3"/>
              </a:cxn>
              <a:cxn ang="0">
                <a:pos x="T4" y="T5"/>
              </a:cxn>
              <a:cxn ang="0">
                <a:pos x="T6" y="T7"/>
              </a:cxn>
              <a:cxn ang="0">
                <a:pos x="T8" y="T9"/>
              </a:cxn>
            </a:cxnLst>
            <a:rect l="0" t="0" r="r" b="b"/>
            <a:pathLst>
              <a:path w="1" h="3190">
                <a:moveTo>
                  <a:pt x="0" y="0"/>
                </a:moveTo>
                <a:lnTo>
                  <a:pt x="0" y="0"/>
                </a:lnTo>
                <a:cubicBezTo>
                  <a:pt x="0" y="3162"/>
                  <a:pt x="0" y="3162"/>
                  <a:pt x="0" y="3162"/>
                </a:cubicBezTo>
                <a:cubicBezTo>
                  <a:pt x="0" y="3171"/>
                  <a:pt x="0" y="3180"/>
                  <a:pt x="0" y="3189"/>
                </a:cubicBezTo>
                <a:cubicBezTo>
                  <a:pt x="0" y="0"/>
                  <a:pt x="0" y="0"/>
                  <a:pt x="0" y="0"/>
                </a:cubicBezTo>
              </a:path>
            </a:pathLst>
          </a:custGeom>
          <a:solidFill>
            <a:srgbClr val="606060"/>
          </a:solidFill>
          <a:ln w="9525" cap="flat">
            <a:solidFill>
              <a:srgbClr val="FFFFFF"/>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a:p>
        </p:txBody>
      </p:sp>
      <p:sp>
        <p:nvSpPr>
          <p:cNvPr id="377" name="Line 326">
            <a:extLst>
              <a:ext uri="{FF2B5EF4-FFF2-40B4-BE49-F238E27FC236}">
                <a16:creationId xmlns:a16="http://schemas.microsoft.com/office/drawing/2014/main" id="{AF17ABCE-3344-CE4D-BE97-793BFED14DD9}"/>
              </a:ext>
            </a:extLst>
          </p:cNvPr>
          <p:cNvSpPr>
            <a:spLocks noChangeShapeType="1"/>
          </p:cNvSpPr>
          <p:nvPr/>
        </p:nvSpPr>
        <p:spPr bwMode="auto">
          <a:xfrm>
            <a:off x="7159016" y="6984366"/>
            <a:ext cx="148932" cy="4512"/>
          </a:xfrm>
          <a:prstGeom prst="line">
            <a:avLst/>
          </a:prstGeom>
          <a:noFill/>
          <a:ln w="972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a:p>
        </p:txBody>
      </p:sp>
      <p:sp>
        <p:nvSpPr>
          <p:cNvPr id="378" name="Line 327">
            <a:extLst>
              <a:ext uri="{FF2B5EF4-FFF2-40B4-BE49-F238E27FC236}">
                <a16:creationId xmlns:a16="http://schemas.microsoft.com/office/drawing/2014/main" id="{789DB0DE-D530-0745-BF42-DE0B115F3C76}"/>
              </a:ext>
            </a:extLst>
          </p:cNvPr>
          <p:cNvSpPr>
            <a:spLocks noChangeShapeType="1"/>
          </p:cNvSpPr>
          <p:nvPr/>
        </p:nvSpPr>
        <p:spPr bwMode="auto">
          <a:xfrm>
            <a:off x="7456879" y="6984366"/>
            <a:ext cx="148932" cy="4512"/>
          </a:xfrm>
          <a:prstGeom prst="line">
            <a:avLst/>
          </a:prstGeom>
          <a:noFill/>
          <a:ln w="972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a:p>
        </p:txBody>
      </p:sp>
      <p:sp>
        <p:nvSpPr>
          <p:cNvPr id="379" name="Line 328">
            <a:extLst>
              <a:ext uri="{FF2B5EF4-FFF2-40B4-BE49-F238E27FC236}">
                <a16:creationId xmlns:a16="http://schemas.microsoft.com/office/drawing/2014/main" id="{F139AF1D-2BE5-614A-A141-CAD832C77086}"/>
              </a:ext>
            </a:extLst>
          </p:cNvPr>
          <p:cNvSpPr>
            <a:spLocks noChangeShapeType="1"/>
          </p:cNvSpPr>
          <p:nvPr/>
        </p:nvSpPr>
        <p:spPr bwMode="auto">
          <a:xfrm>
            <a:off x="7750229" y="6984366"/>
            <a:ext cx="148930" cy="4512"/>
          </a:xfrm>
          <a:prstGeom prst="line">
            <a:avLst/>
          </a:prstGeom>
          <a:noFill/>
          <a:ln w="972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a:p>
        </p:txBody>
      </p:sp>
      <p:sp>
        <p:nvSpPr>
          <p:cNvPr id="380" name="Line 329">
            <a:extLst>
              <a:ext uri="{FF2B5EF4-FFF2-40B4-BE49-F238E27FC236}">
                <a16:creationId xmlns:a16="http://schemas.microsoft.com/office/drawing/2014/main" id="{3C4716FA-E3FB-9F43-BCDB-32E86C05060B}"/>
              </a:ext>
            </a:extLst>
          </p:cNvPr>
          <p:cNvSpPr>
            <a:spLocks noChangeShapeType="1"/>
          </p:cNvSpPr>
          <p:nvPr/>
        </p:nvSpPr>
        <p:spPr bwMode="auto">
          <a:xfrm>
            <a:off x="8048091" y="6984366"/>
            <a:ext cx="148930" cy="4512"/>
          </a:xfrm>
          <a:prstGeom prst="line">
            <a:avLst/>
          </a:prstGeom>
          <a:noFill/>
          <a:ln w="972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a:p>
        </p:txBody>
      </p:sp>
      <p:sp>
        <p:nvSpPr>
          <p:cNvPr id="381" name="Line 330">
            <a:extLst>
              <a:ext uri="{FF2B5EF4-FFF2-40B4-BE49-F238E27FC236}">
                <a16:creationId xmlns:a16="http://schemas.microsoft.com/office/drawing/2014/main" id="{58F2E0F9-578B-4B47-8355-F8A7CB062968}"/>
              </a:ext>
            </a:extLst>
          </p:cNvPr>
          <p:cNvSpPr>
            <a:spLocks noChangeShapeType="1"/>
          </p:cNvSpPr>
          <p:nvPr/>
        </p:nvSpPr>
        <p:spPr bwMode="auto">
          <a:xfrm>
            <a:off x="8345953" y="6984366"/>
            <a:ext cx="148930" cy="4512"/>
          </a:xfrm>
          <a:prstGeom prst="line">
            <a:avLst/>
          </a:prstGeom>
          <a:noFill/>
          <a:ln w="972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a:p>
        </p:txBody>
      </p:sp>
      <p:sp>
        <p:nvSpPr>
          <p:cNvPr id="382" name="Line 331">
            <a:extLst>
              <a:ext uri="{FF2B5EF4-FFF2-40B4-BE49-F238E27FC236}">
                <a16:creationId xmlns:a16="http://schemas.microsoft.com/office/drawing/2014/main" id="{4D3227D6-B6F6-2744-B9C9-FAE009692406}"/>
              </a:ext>
            </a:extLst>
          </p:cNvPr>
          <p:cNvSpPr>
            <a:spLocks noChangeShapeType="1"/>
          </p:cNvSpPr>
          <p:nvPr/>
        </p:nvSpPr>
        <p:spPr bwMode="auto">
          <a:xfrm>
            <a:off x="8639301" y="6984366"/>
            <a:ext cx="148932" cy="4512"/>
          </a:xfrm>
          <a:prstGeom prst="line">
            <a:avLst/>
          </a:prstGeom>
          <a:noFill/>
          <a:ln w="972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a:p>
        </p:txBody>
      </p:sp>
      <p:sp>
        <p:nvSpPr>
          <p:cNvPr id="383" name="Line 332">
            <a:extLst>
              <a:ext uri="{FF2B5EF4-FFF2-40B4-BE49-F238E27FC236}">
                <a16:creationId xmlns:a16="http://schemas.microsoft.com/office/drawing/2014/main" id="{DA5C658D-D744-8146-9BB0-A5055E03A72D}"/>
              </a:ext>
            </a:extLst>
          </p:cNvPr>
          <p:cNvSpPr>
            <a:spLocks noChangeShapeType="1"/>
          </p:cNvSpPr>
          <p:nvPr/>
        </p:nvSpPr>
        <p:spPr bwMode="auto">
          <a:xfrm>
            <a:off x="8937163" y="6984366"/>
            <a:ext cx="148932" cy="4512"/>
          </a:xfrm>
          <a:prstGeom prst="line">
            <a:avLst/>
          </a:prstGeom>
          <a:noFill/>
          <a:ln w="972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a:p>
        </p:txBody>
      </p:sp>
      <p:sp>
        <p:nvSpPr>
          <p:cNvPr id="384" name="Line 333">
            <a:extLst>
              <a:ext uri="{FF2B5EF4-FFF2-40B4-BE49-F238E27FC236}">
                <a16:creationId xmlns:a16="http://schemas.microsoft.com/office/drawing/2014/main" id="{8C304D61-2C5D-0746-B34B-8CEDFF12B56F}"/>
              </a:ext>
            </a:extLst>
          </p:cNvPr>
          <p:cNvSpPr>
            <a:spLocks noChangeShapeType="1"/>
          </p:cNvSpPr>
          <p:nvPr/>
        </p:nvSpPr>
        <p:spPr bwMode="auto">
          <a:xfrm>
            <a:off x="9230513" y="6984366"/>
            <a:ext cx="148930" cy="4512"/>
          </a:xfrm>
          <a:prstGeom prst="line">
            <a:avLst/>
          </a:prstGeom>
          <a:noFill/>
          <a:ln w="972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a:p>
        </p:txBody>
      </p:sp>
      <p:sp>
        <p:nvSpPr>
          <p:cNvPr id="385" name="Line 334">
            <a:extLst>
              <a:ext uri="{FF2B5EF4-FFF2-40B4-BE49-F238E27FC236}">
                <a16:creationId xmlns:a16="http://schemas.microsoft.com/office/drawing/2014/main" id="{8CB14C89-0C0C-2C4F-9C5B-DDD8A6A3657A}"/>
              </a:ext>
            </a:extLst>
          </p:cNvPr>
          <p:cNvSpPr>
            <a:spLocks noChangeShapeType="1"/>
          </p:cNvSpPr>
          <p:nvPr/>
        </p:nvSpPr>
        <p:spPr bwMode="auto">
          <a:xfrm>
            <a:off x="9528376" y="6984366"/>
            <a:ext cx="148930" cy="4512"/>
          </a:xfrm>
          <a:prstGeom prst="line">
            <a:avLst/>
          </a:prstGeom>
          <a:noFill/>
          <a:ln w="972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a:p>
        </p:txBody>
      </p:sp>
      <p:sp>
        <p:nvSpPr>
          <p:cNvPr id="386" name="Freeform 335">
            <a:extLst>
              <a:ext uri="{FF2B5EF4-FFF2-40B4-BE49-F238E27FC236}">
                <a16:creationId xmlns:a16="http://schemas.microsoft.com/office/drawing/2014/main" id="{07311B51-9FDC-AF47-96EB-D10F07A928B0}"/>
              </a:ext>
            </a:extLst>
          </p:cNvPr>
          <p:cNvSpPr>
            <a:spLocks noChangeArrowheads="1"/>
          </p:cNvSpPr>
          <p:nvPr/>
        </p:nvSpPr>
        <p:spPr bwMode="auto">
          <a:xfrm>
            <a:off x="7068755" y="6894104"/>
            <a:ext cx="194063" cy="194060"/>
          </a:xfrm>
          <a:custGeom>
            <a:avLst/>
            <a:gdLst>
              <a:gd name="T0" fmla="*/ 100 w 191"/>
              <a:gd name="T1" fmla="*/ 190 h 191"/>
              <a:gd name="T2" fmla="*/ 100 w 191"/>
              <a:gd name="T3" fmla="*/ 190 h 191"/>
              <a:gd name="T4" fmla="*/ 0 w 191"/>
              <a:gd name="T5" fmla="*/ 91 h 191"/>
              <a:gd name="T6" fmla="*/ 100 w 191"/>
              <a:gd name="T7" fmla="*/ 0 h 191"/>
              <a:gd name="T8" fmla="*/ 190 w 191"/>
              <a:gd name="T9" fmla="*/ 91 h 191"/>
              <a:gd name="T10" fmla="*/ 100 w 191"/>
              <a:gd name="T11" fmla="*/ 190 h 191"/>
            </a:gdLst>
            <a:ahLst/>
            <a:cxnLst>
              <a:cxn ang="0">
                <a:pos x="T0" y="T1"/>
              </a:cxn>
              <a:cxn ang="0">
                <a:pos x="T2" y="T3"/>
              </a:cxn>
              <a:cxn ang="0">
                <a:pos x="T4" y="T5"/>
              </a:cxn>
              <a:cxn ang="0">
                <a:pos x="T6" y="T7"/>
              </a:cxn>
              <a:cxn ang="0">
                <a:pos x="T8" y="T9"/>
              </a:cxn>
              <a:cxn ang="0">
                <a:pos x="T10" y="T11"/>
              </a:cxn>
            </a:cxnLst>
            <a:rect l="0" t="0" r="r" b="b"/>
            <a:pathLst>
              <a:path w="191" h="191">
                <a:moveTo>
                  <a:pt x="100" y="190"/>
                </a:moveTo>
                <a:lnTo>
                  <a:pt x="100" y="190"/>
                </a:lnTo>
                <a:cubicBezTo>
                  <a:pt x="45" y="190"/>
                  <a:pt x="0" y="145"/>
                  <a:pt x="0" y="91"/>
                </a:cubicBezTo>
                <a:cubicBezTo>
                  <a:pt x="0" y="46"/>
                  <a:pt x="45" y="0"/>
                  <a:pt x="100" y="0"/>
                </a:cubicBezTo>
                <a:cubicBezTo>
                  <a:pt x="145" y="0"/>
                  <a:pt x="190" y="46"/>
                  <a:pt x="190" y="91"/>
                </a:cubicBezTo>
                <a:cubicBezTo>
                  <a:pt x="190" y="145"/>
                  <a:pt x="145" y="190"/>
                  <a:pt x="100" y="190"/>
                </a:cubicBezTo>
              </a:path>
            </a:pathLst>
          </a:custGeom>
          <a:solidFill>
            <a:schemeClr val="bg1">
              <a:lumMod val="50000"/>
            </a:schemeClr>
          </a:solidFill>
          <a:ln>
            <a:noFill/>
          </a:ln>
          <a:effectLst/>
        </p:spPr>
        <p:txBody>
          <a:bodyPr wrap="none" anchor="ctr"/>
          <a:lstStyle/>
          <a:p>
            <a:endParaRPr lang="es-MX"/>
          </a:p>
        </p:txBody>
      </p:sp>
      <p:sp>
        <p:nvSpPr>
          <p:cNvPr id="387" name="Line 336">
            <a:extLst>
              <a:ext uri="{FF2B5EF4-FFF2-40B4-BE49-F238E27FC236}">
                <a16:creationId xmlns:a16="http://schemas.microsoft.com/office/drawing/2014/main" id="{4FE10862-85F2-1943-8B6E-ABADCAAB04AF}"/>
              </a:ext>
            </a:extLst>
          </p:cNvPr>
          <p:cNvSpPr>
            <a:spLocks noChangeShapeType="1"/>
          </p:cNvSpPr>
          <p:nvPr/>
        </p:nvSpPr>
        <p:spPr bwMode="auto">
          <a:xfrm>
            <a:off x="7159016" y="10454909"/>
            <a:ext cx="148932" cy="4514"/>
          </a:xfrm>
          <a:prstGeom prst="line">
            <a:avLst/>
          </a:prstGeom>
          <a:noFill/>
          <a:ln w="972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a:p>
        </p:txBody>
      </p:sp>
      <p:sp>
        <p:nvSpPr>
          <p:cNvPr id="388" name="Line 337">
            <a:extLst>
              <a:ext uri="{FF2B5EF4-FFF2-40B4-BE49-F238E27FC236}">
                <a16:creationId xmlns:a16="http://schemas.microsoft.com/office/drawing/2014/main" id="{9BB820BF-7946-D341-81A6-542050E2BCE8}"/>
              </a:ext>
            </a:extLst>
          </p:cNvPr>
          <p:cNvSpPr>
            <a:spLocks noChangeShapeType="1"/>
          </p:cNvSpPr>
          <p:nvPr/>
        </p:nvSpPr>
        <p:spPr bwMode="auto">
          <a:xfrm>
            <a:off x="7456879" y="10454909"/>
            <a:ext cx="148932" cy="4514"/>
          </a:xfrm>
          <a:prstGeom prst="line">
            <a:avLst/>
          </a:prstGeom>
          <a:noFill/>
          <a:ln w="972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a:p>
        </p:txBody>
      </p:sp>
      <p:sp>
        <p:nvSpPr>
          <p:cNvPr id="389" name="Line 338">
            <a:extLst>
              <a:ext uri="{FF2B5EF4-FFF2-40B4-BE49-F238E27FC236}">
                <a16:creationId xmlns:a16="http://schemas.microsoft.com/office/drawing/2014/main" id="{ABC6EAF0-05E4-8B4C-ABA2-229A333F4826}"/>
              </a:ext>
            </a:extLst>
          </p:cNvPr>
          <p:cNvSpPr>
            <a:spLocks noChangeShapeType="1"/>
          </p:cNvSpPr>
          <p:nvPr/>
        </p:nvSpPr>
        <p:spPr bwMode="auto">
          <a:xfrm>
            <a:off x="7750229" y="10454909"/>
            <a:ext cx="148930" cy="4514"/>
          </a:xfrm>
          <a:prstGeom prst="line">
            <a:avLst/>
          </a:prstGeom>
          <a:noFill/>
          <a:ln w="972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a:p>
        </p:txBody>
      </p:sp>
      <p:sp>
        <p:nvSpPr>
          <p:cNvPr id="390" name="Line 339">
            <a:extLst>
              <a:ext uri="{FF2B5EF4-FFF2-40B4-BE49-F238E27FC236}">
                <a16:creationId xmlns:a16="http://schemas.microsoft.com/office/drawing/2014/main" id="{0FDC6F00-29ED-9647-9CD9-5AC0AB7E31CF}"/>
              </a:ext>
            </a:extLst>
          </p:cNvPr>
          <p:cNvSpPr>
            <a:spLocks noChangeShapeType="1"/>
          </p:cNvSpPr>
          <p:nvPr/>
        </p:nvSpPr>
        <p:spPr bwMode="auto">
          <a:xfrm>
            <a:off x="8048091" y="10454909"/>
            <a:ext cx="148930" cy="4514"/>
          </a:xfrm>
          <a:prstGeom prst="line">
            <a:avLst/>
          </a:prstGeom>
          <a:noFill/>
          <a:ln w="972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a:p>
        </p:txBody>
      </p:sp>
      <p:sp>
        <p:nvSpPr>
          <p:cNvPr id="391" name="Line 340">
            <a:extLst>
              <a:ext uri="{FF2B5EF4-FFF2-40B4-BE49-F238E27FC236}">
                <a16:creationId xmlns:a16="http://schemas.microsoft.com/office/drawing/2014/main" id="{D8D0FA2F-C793-524E-88EE-7C63011AD806}"/>
              </a:ext>
            </a:extLst>
          </p:cNvPr>
          <p:cNvSpPr>
            <a:spLocks noChangeShapeType="1"/>
          </p:cNvSpPr>
          <p:nvPr/>
        </p:nvSpPr>
        <p:spPr bwMode="auto">
          <a:xfrm>
            <a:off x="8345953" y="10454909"/>
            <a:ext cx="148930" cy="4514"/>
          </a:xfrm>
          <a:prstGeom prst="line">
            <a:avLst/>
          </a:prstGeom>
          <a:noFill/>
          <a:ln w="972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a:p>
        </p:txBody>
      </p:sp>
      <p:sp>
        <p:nvSpPr>
          <p:cNvPr id="392" name="Line 341">
            <a:extLst>
              <a:ext uri="{FF2B5EF4-FFF2-40B4-BE49-F238E27FC236}">
                <a16:creationId xmlns:a16="http://schemas.microsoft.com/office/drawing/2014/main" id="{C798346A-0FFA-B749-886C-3D8DDE070804}"/>
              </a:ext>
            </a:extLst>
          </p:cNvPr>
          <p:cNvSpPr>
            <a:spLocks noChangeShapeType="1"/>
          </p:cNvSpPr>
          <p:nvPr/>
        </p:nvSpPr>
        <p:spPr bwMode="auto">
          <a:xfrm>
            <a:off x="8639301" y="10454909"/>
            <a:ext cx="148932" cy="4514"/>
          </a:xfrm>
          <a:prstGeom prst="line">
            <a:avLst/>
          </a:prstGeom>
          <a:noFill/>
          <a:ln w="972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a:p>
        </p:txBody>
      </p:sp>
      <p:sp>
        <p:nvSpPr>
          <p:cNvPr id="393" name="Line 342">
            <a:extLst>
              <a:ext uri="{FF2B5EF4-FFF2-40B4-BE49-F238E27FC236}">
                <a16:creationId xmlns:a16="http://schemas.microsoft.com/office/drawing/2014/main" id="{5E08BACE-A6A8-CB46-82E5-0E2F64C6BBF2}"/>
              </a:ext>
            </a:extLst>
          </p:cNvPr>
          <p:cNvSpPr>
            <a:spLocks noChangeShapeType="1"/>
          </p:cNvSpPr>
          <p:nvPr/>
        </p:nvSpPr>
        <p:spPr bwMode="auto">
          <a:xfrm>
            <a:off x="8937163" y="10454909"/>
            <a:ext cx="148932" cy="4514"/>
          </a:xfrm>
          <a:prstGeom prst="line">
            <a:avLst/>
          </a:prstGeom>
          <a:noFill/>
          <a:ln w="972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a:p>
        </p:txBody>
      </p:sp>
      <p:sp>
        <p:nvSpPr>
          <p:cNvPr id="394" name="Line 343">
            <a:extLst>
              <a:ext uri="{FF2B5EF4-FFF2-40B4-BE49-F238E27FC236}">
                <a16:creationId xmlns:a16="http://schemas.microsoft.com/office/drawing/2014/main" id="{67433CBC-24A7-0646-AF15-46678E50E5DA}"/>
              </a:ext>
            </a:extLst>
          </p:cNvPr>
          <p:cNvSpPr>
            <a:spLocks noChangeShapeType="1"/>
          </p:cNvSpPr>
          <p:nvPr/>
        </p:nvSpPr>
        <p:spPr bwMode="auto">
          <a:xfrm>
            <a:off x="9230513" y="10454909"/>
            <a:ext cx="148930" cy="4514"/>
          </a:xfrm>
          <a:prstGeom prst="line">
            <a:avLst/>
          </a:prstGeom>
          <a:noFill/>
          <a:ln w="972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a:p>
        </p:txBody>
      </p:sp>
      <p:sp>
        <p:nvSpPr>
          <p:cNvPr id="395" name="Line 344">
            <a:extLst>
              <a:ext uri="{FF2B5EF4-FFF2-40B4-BE49-F238E27FC236}">
                <a16:creationId xmlns:a16="http://schemas.microsoft.com/office/drawing/2014/main" id="{B0576547-0E4D-9A49-BB88-EA00C767C4A8}"/>
              </a:ext>
            </a:extLst>
          </p:cNvPr>
          <p:cNvSpPr>
            <a:spLocks noChangeShapeType="1"/>
          </p:cNvSpPr>
          <p:nvPr/>
        </p:nvSpPr>
        <p:spPr bwMode="auto">
          <a:xfrm>
            <a:off x="9528376" y="10454909"/>
            <a:ext cx="148930" cy="4514"/>
          </a:xfrm>
          <a:prstGeom prst="line">
            <a:avLst/>
          </a:prstGeom>
          <a:noFill/>
          <a:ln w="972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a:p>
        </p:txBody>
      </p:sp>
      <p:sp>
        <p:nvSpPr>
          <p:cNvPr id="396" name="Freeform 345">
            <a:extLst>
              <a:ext uri="{FF2B5EF4-FFF2-40B4-BE49-F238E27FC236}">
                <a16:creationId xmlns:a16="http://schemas.microsoft.com/office/drawing/2014/main" id="{AB68BEF1-25B4-FD49-AACD-E83DC1A8B3E8}"/>
              </a:ext>
            </a:extLst>
          </p:cNvPr>
          <p:cNvSpPr>
            <a:spLocks noChangeArrowheads="1"/>
          </p:cNvSpPr>
          <p:nvPr/>
        </p:nvSpPr>
        <p:spPr bwMode="auto">
          <a:xfrm>
            <a:off x="7068755" y="10360136"/>
            <a:ext cx="194063" cy="185034"/>
          </a:xfrm>
          <a:custGeom>
            <a:avLst/>
            <a:gdLst>
              <a:gd name="T0" fmla="*/ 100 w 191"/>
              <a:gd name="T1" fmla="*/ 180 h 181"/>
              <a:gd name="T2" fmla="*/ 100 w 191"/>
              <a:gd name="T3" fmla="*/ 180 h 181"/>
              <a:gd name="T4" fmla="*/ 0 w 191"/>
              <a:gd name="T5" fmla="*/ 90 h 181"/>
              <a:gd name="T6" fmla="*/ 100 w 191"/>
              <a:gd name="T7" fmla="*/ 0 h 181"/>
              <a:gd name="T8" fmla="*/ 190 w 191"/>
              <a:gd name="T9" fmla="*/ 90 h 181"/>
              <a:gd name="T10" fmla="*/ 100 w 191"/>
              <a:gd name="T11" fmla="*/ 180 h 181"/>
            </a:gdLst>
            <a:ahLst/>
            <a:cxnLst>
              <a:cxn ang="0">
                <a:pos x="T0" y="T1"/>
              </a:cxn>
              <a:cxn ang="0">
                <a:pos x="T2" y="T3"/>
              </a:cxn>
              <a:cxn ang="0">
                <a:pos x="T4" y="T5"/>
              </a:cxn>
              <a:cxn ang="0">
                <a:pos x="T6" y="T7"/>
              </a:cxn>
              <a:cxn ang="0">
                <a:pos x="T8" y="T9"/>
              </a:cxn>
              <a:cxn ang="0">
                <a:pos x="T10" y="T11"/>
              </a:cxn>
            </a:cxnLst>
            <a:rect l="0" t="0" r="r" b="b"/>
            <a:pathLst>
              <a:path w="191" h="181">
                <a:moveTo>
                  <a:pt x="100" y="180"/>
                </a:moveTo>
                <a:lnTo>
                  <a:pt x="100" y="180"/>
                </a:lnTo>
                <a:cubicBezTo>
                  <a:pt x="45" y="180"/>
                  <a:pt x="0" y="135"/>
                  <a:pt x="0" y="90"/>
                </a:cubicBezTo>
                <a:cubicBezTo>
                  <a:pt x="0" y="36"/>
                  <a:pt x="45" y="0"/>
                  <a:pt x="100" y="0"/>
                </a:cubicBezTo>
                <a:cubicBezTo>
                  <a:pt x="145" y="0"/>
                  <a:pt x="190" y="36"/>
                  <a:pt x="190" y="90"/>
                </a:cubicBezTo>
                <a:cubicBezTo>
                  <a:pt x="190" y="135"/>
                  <a:pt x="145" y="180"/>
                  <a:pt x="100" y="180"/>
                </a:cubicBezTo>
              </a:path>
            </a:pathLst>
          </a:custGeom>
          <a:solidFill>
            <a:schemeClr val="bg1">
              <a:lumMod val="50000"/>
            </a:schemeClr>
          </a:solidFill>
          <a:ln>
            <a:noFill/>
          </a:ln>
          <a:effectLst/>
        </p:spPr>
        <p:txBody>
          <a:bodyPr wrap="none" anchor="ctr"/>
          <a:lstStyle/>
          <a:p>
            <a:endParaRPr lang="es-MX"/>
          </a:p>
        </p:txBody>
      </p:sp>
      <p:sp>
        <p:nvSpPr>
          <p:cNvPr id="397" name="Line 346">
            <a:extLst>
              <a:ext uri="{FF2B5EF4-FFF2-40B4-BE49-F238E27FC236}">
                <a16:creationId xmlns:a16="http://schemas.microsoft.com/office/drawing/2014/main" id="{6C65ABEA-3203-0A42-8FA2-3E4B3A24D4EC}"/>
              </a:ext>
            </a:extLst>
          </p:cNvPr>
          <p:cNvSpPr>
            <a:spLocks noChangeShapeType="1"/>
          </p:cNvSpPr>
          <p:nvPr/>
        </p:nvSpPr>
        <p:spPr bwMode="auto">
          <a:xfrm flipH="1">
            <a:off x="17196067" y="6984366"/>
            <a:ext cx="157959" cy="4512"/>
          </a:xfrm>
          <a:prstGeom prst="line">
            <a:avLst/>
          </a:prstGeom>
          <a:noFill/>
          <a:ln w="972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a:p>
        </p:txBody>
      </p:sp>
      <p:sp>
        <p:nvSpPr>
          <p:cNvPr id="398" name="Line 347">
            <a:extLst>
              <a:ext uri="{FF2B5EF4-FFF2-40B4-BE49-F238E27FC236}">
                <a16:creationId xmlns:a16="http://schemas.microsoft.com/office/drawing/2014/main" id="{720D820A-D336-304A-A75E-2BB78055DA4A}"/>
              </a:ext>
            </a:extLst>
          </p:cNvPr>
          <p:cNvSpPr>
            <a:spLocks noChangeShapeType="1"/>
          </p:cNvSpPr>
          <p:nvPr/>
        </p:nvSpPr>
        <p:spPr bwMode="auto">
          <a:xfrm flipH="1">
            <a:off x="16902719" y="6984366"/>
            <a:ext cx="157956" cy="4512"/>
          </a:xfrm>
          <a:prstGeom prst="line">
            <a:avLst/>
          </a:prstGeom>
          <a:noFill/>
          <a:ln w="972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a:p>
        </p:txBody>
      </p:sp>
      <p:sp>
        <p:nvSpPr>
          <p:cNvPr id="399" name="Line 348">
            <a:extLst>
              <a:ext uri="{FF2B5EF4-FFF2-40B4-BE49-F238E27FC236}">
                <a16:creationId xmlns:a16="http://schemas.microsoft.com/office/drawing/2014/main" id="{2C0B70AB-67AA-AC48-A833-B94E2A8A8004}"/>
              </a:ext>
            </a:extLst>
          </p:cNvPr>
          <p:cNvSpPr>
            <a:spLocks noChangeShapeType="1"/>
          </p:cNvSpPr>
          <p:nvPr/>
        </p:nvSpPr>
        <p:spPr bwMode="auto">
          <a:xfrm flipH="1">
            <a:off x="16604857" y="6984366"/>
            <a:ext cx="157956" cy="4512"/>
          </a:xfrm>
          <a:prstGeom prst="line">
            <a:avLst/>
          </a:prstGeom>
          <a:noFill/>
          <a:ln w="972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a:p>
        </p:txBody>
      </p:sp>
      <p:sp>
        <p:nvSpPr>
          <p:cNvPr id="400" name="Line 349">
            <a:extLst>
              <a:ext uri="{FF2B5EF4-FFF2-40B4-BE49-F238E27FC236}">
                <a16:creationId xmlns:a16="http://schemas.microsoft.com/office/drawing/2014/main" id="{3D976F0B-4398-4F4E-BDEC-C53A2E8020AC}"/>
              </a:ext>
            </a:extLst>
          </p:cNvPr>
          <p:cNvSpPr>
            <a:spLocks noChangeShapeType="1"/>
          </p:cNvSpPr>
          <p:nvPr/>
        </p:nvSpPr>
        <p:spPr bwMode="auto">
          <a:xfrm flipH="1">
            <a:off x="16311507" y="6984366"/>
            <a:ext cx="157959" cy="4512"/>
          </a:xfrm>
          <a:prstGeom prst="line">
            <a:avLst/>
          </a:prstGeom>
          <a:noFill/>
          <a:ln w="972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a:p>
        </p:txBody>
      </p:sp>
      <p:sp>
        <p:nvSpPr>
          <p:cNvPr id="401" name="Line 350">
            <a:extLst>
              <a:ext uri="{FF2B5EF4-FFF2-40B4-BE49-F238E27FC236}">
                <a16:creationId xmlns:a16="http://schemas.microsoft.com/office/drawing/2014/main" id="{53EDE333-E915-9949-A275-2DCE637D0A63}"/>
              </a:ext>
            </a:extLst>
          </p:cNvPr>
          <p:cNvSpPr>
            <a:spLocks noChangeShapeType="1"/>
          </p:cNvSpPr>
          <p:nvPr/>
        </p:nvSpPr>
        <p:spPr bwMode="auto">
          <a:xfrm flipH="1">
            <a:off x="16013645" y="6984366"/>
            <a:ext cx="157959" cy="4512"/>
          </a:xfrm>
          <a:prstGeom prst="line">
            <a:avLst/>
          </a:prstGeom>
          <a:noFill/>
          <a:ln w="972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a:p>
        </p:txBody>
      </p:sp>
      <p:sp>
        <p:nvSpPr>
          <p:cNvPr id="402" name="Line 351">
            <a:extLst>
              <a:ext uri="{FF2B5EF4-FFF2-40B4-BE49-F238E27FC236}">
                <a16:creationId xmlns:a16="http://schemas.microsoft.com/office/drawing/2014/main" id="{98DD39FD-D9F7-6941-9579-849757E8BC72}"/>
              </a:ext>
            </a:extLst>
          </p:cNvPr>
          <p:cNvSpPr>
            <a:spLocks noChangeShapeType="1"/>
          </p:cNvSpPr>
          <p:nvPr/>
        </p:nvSpPr>
        <p:spPr bwMode="auto">
          <a:xfrm flipH="1">
            <a:off x="15715782" y="6984366"/>
            <a:ext cx="157959" cy="4512"/>
          </a:xfrm>
          <a:prstGeom prst="line">
            <a:avLst/>
          </a:prstGeom>
          <a:noFill/>
          <a:ln w="972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a:p>
        </p:txBody>
      </p:sp>
      <p:sp>
        <p:nvSpPr>
          <p:cNvPr id="403" name="Line 352">
            <a:extLst>
              <a:ext uri="{FF2B5EF4-FFF2-40B4-BE49-F238E27FC236}">
                <a16:creationId xmlns:a16="http://schemas.microsoft.com/office/drawing/2014/main" id="{606BD550-009B-7543-A4B2-01A0B1B40DA0}"/>
              </a:ext>
            </a:extLst>
          </p:cNvPr>
          <p:cNvSpPr>
            <a:spLocks noChangeShapeType="1"/>
          </p:cNvSpPr>
          <p:nvPr/>
        </p:nvSpPr>
        <p:spPr bwMode="auto">
          <a:xfrm flipH="1">
            <a:off x="15422435" y="6984366"/>
            <a:ext cx="157956" cy="4512"/>
          </a:xfrm>
          <a:prstGeom prst="line">
            <a:avLst/>
          </a:prstGeom>
          <a:noFill/>
          <a:ln w="972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a:p>
        </p:txBody>
      </p:sp>
      <p:sp>
        <p:nvSpPr>
          <p:cNvPr id="404" name="Line 353">
            <a:extLst>
              <a:ext uri="{FF2B5EF4-FFF2-40B4-BE49-F238E27FC236}">
                <a16:creationId xmlns:a16="http://schemas.microsoft.com/office/drawing/2014/main" id="{05B1BDA1-7A75-D943-85BA-FF8C306C8A2F}"/>
              </a:ext>
            </a:extLst>
          </p:cNvPr>
          <p:cNvSpPr>
            <a:spLocks noChangeShapeType="1"/>
          </p:cNvSpPr>
          <p:nvPr/>
        </p:nvSpPr>
        <p:spPr bwMode="auto">
          <a:xfrm flipH="1">
            <a:off x="15124573" y="6984366"/>
            <a:ext cx="157956" cy="4512"/>
          </a:xfrm>
          <a:prstGeom prst="line">
            <a:avLst/>
          </a:prstGeom>
          <a:noFill/>
          <a:ln w="972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a:p>
        </p:txBody>
      </p:sp>
      <p:sp>
        <p:nvSpPr>
          <p:cNvPr id="405" name="Line 354">
            <a:extLst>
              <a:ext uri="{FF2B5EF4-FFF2-40B4-BE49-F238E27FC236}">
                <a16:creationId xmlns:a16="http://schemas.microsoft.com/office/drawing/2014/main" id="{FC6500DD-FE92-1A4D-86EA-718BE7F87D85}"/>
              </a:ext>
            </a:extLst>
          </p:cNvPr>
          <p:cNvSpPr>
            <a:spLocks noChangeShapeType="1"/>
          </p:cNvSpPr>
          <p:nvPr/>
        </p:nvSpPr>
        <p:spPr bwMode="auto">
          <a:xfrm flipH="1">
            <a:off x="14831222" y="6984366"/>
            <a:ext cx="157959" cy="4512"/>
          </a:xfrm>
          <a:prstGeom prst="line">
            <a:avLst/>
          </a:prstGeom>
          <a:noFill/>
          <a:ln w="972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a:p>
        </p:txBody>
      </p:sp>
      <p:sp>
        <p:nvSpPr>
          <p:cNvPr id="406" name="Freeform 355">
            <a:extLst>
              <a:ext uri="{FF2B5EF4-FFF2-40B4-BE49-F238E27FC236}">
                <a16:creationId xmlns:a16="http://schemas.microsoft.com/office/drawing/2014/main" id="{BF69B433-3048-B348-99B5-F95B552A3074}"/>
              </a:ext>
            </a:extLst>
          </p:cNvPr>
          <p:cNvSpPr>
            <a:spLocks noChangeArrowheads="1"/>
          </p:cNvSpPr>
          <p:nvPr/>
        </p:nvSpPr>
        <p:spPr bwMode="auto">
          <a:xfrm>
            <a:off x="17259250" y="6894104"/>
            <a:ext cx="185037" cy="194060"/>
          </a:xfrm>
          <a:custGeom>
            <a:avLst/>
            <a:gdLst>
              <a:gd name="T0" fmla="*/ 91 w 182"/>
              <a:gd name="T1" fmla="*/ 0 h 191"/>
              <a:gd name="T2" fmla="*/ 91 w 182"/>
              <a:gd name="T3" fmla="*/ 0 h 191"/>
              <a:gd name="T4" fmla="*/ 181 w 182"/>
              <a:gd name="T5" fmla="*/ 91 h 191"/>
              <a:gd name="T6" fmla="*/ 91 w 182"/>
              <a:gd name="T7" fmla="*/ 190 h 191"/>
              <a:gd name="T8" fmla="*/ 0 w 182"/>
              <a:gd name="T9" fmla="*/ 91 h 191"/>
              <a:gd name="T10" fmla="*/ 91 w 182"/>
              <a:gd name="T11" fmla="*/ 0 h 191"/>
            </a:gdLst>
            <a:ahLst/>
            <a:cxnLst>
              <a:cxn ang="0">
                <a:pos x="T0" y="T1"/>
              </a:cxn>
              <a:cxn ang="0">
                <a:pos x="T2" y="T3"/>
              </a:cxn>
              <a:cxn ang="0">
                <a:pos x="T4" y="T5"/>
              </a:cxn>
              <a:cxn ang="0">
                <a:pos x="T6" y="T7"/>
              </a:cxn>
              <a:cxn ang="0">
                <a:pos x="T8" y="T9"/>
              </a:cxn>
              <a:cxn ang="0">
                <a:pos x="T10" y="T11"/>
              </a:cxn>
            </a:cxnLst>
            <a:rect l="0" t="0" r="r" b="b"/>
            <a:pathLst>
              <a:path w="182" h="191">
                <a:moveTo>
                  <a:pt x="91" y="0"/>
                </a:moveTo>
                <a:lnTo>
                  <a:pt x="91" y="0"/>
                </a:lnTo>
                <a:cubicBezTo>
                  <a:pt x="136" y="0"/>
                  <a:pt x="181" y="46"/>
                  <a:pt x="181" y="91"/>
                </a:cubicBezTo>
                <a:cubicBezTo>
                  <a:pt x="181" y="145"/>
                  <a:pt x="136" y="190"/>
                  <a:pt x="91" y="190"/>
                </a:cubicBezTo>
                <a:cubicBezTo>
                  <a:pt x="37" y="190"/>
                  <a:pt x="0" y="145"/>
                  <a:pt x="0" y="91"/>
                </a:cubicBezTo>
                <a:cubicBezTo>
                  <a:pt x="0" y="46"/>
                  <a:pt x="37" y="0"/>
                  <a:pt x="91" y="0"/>
                </a:cubicBezTo>
              </a:path>
            </a:pathLst>
          </a:custGeom>
          <a:solidFill>
            <a:schemeClr val="bg1">
              <a:lumMod val="50000"/>
            </a:schemeClr>
          </a:solidFill>
          <a:ln>
            <a:noFill/>
          </a:ln>
          <a:effectLst/>
        </p:spPr>
        <p:txBody>
          <a:bodyPr wrap="none" anchor="ctr"/>
          <a:lstStyle/>
          <a:p>
            <a:endParaRPr lang="es-MX"/>
          </a:p>
        </p:txBody>
      </p:sp>
      <p:sp>
        <p:nvSpPr>
          <p:cNvPr id="407" name="Line 356">
            <a:extLst>
              <a:ext uri="{FF2B5EF4-FFF2-40B4-BE49-F238E27FC236}">
                <a16:creationId xmlns:a16="http://schemas.microsoft.com/office/drawing/2014/main" id="{A7E3D8D7-3DC2-A24A-AC5C-B623C644FA8A}"/>
              </a:ext>
            </a:extLst>
          </p:cNvPr>
          <p:cNvSpPr>
            <a:spLocks noChangeShapeType="1"/>
          </p:cNvSpPr>
          <p:nvPr/>
        </p:nvSpPr>
        <p:spPr bwMode="auto">
          <a:xfrm flipH="1">
            <a:off x="17196067" y="10454909"/>
            <a:ext cx="157959" cy="4514"/>
          </a:xfrm>
          <a:prstGeom prst="line">
            <a:avLst/>
          </a:prstGeom>
          <a:noFill/>
          <a:ln w="972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a:p>
        </p:txBody>
      </p:sp>
      <p:sp>
        <p:nvSpPr>
          <p:cNvPr id="408" name="Line 357">
            <a:extLst>
              <a:ext uri="{FF2B5EF4-FFF2-40B4-BE49-F238E27FC236}">
                <a16:creationId xmlns:a16="http://schemas.microsoft.com/office/drawing/2014/main" id="{32855D32-BF24-5244-8300-09AE5B79BE89}"/>
              </a:ext>
            </a:extLst>
          </p:cNvPr>
          <p:cNvSpPr>
            <a:spLocks noChangeShapeType="1"/>
          </p:cNvSpPr>
          <p:nvPr/>
        </p:nvSpPr>
        <p:spPr bwMode="auto">
          <a:xfrm flipH="1">
            <a:off x="16902719" y="10454909"/>
            <a:ext cx="157956" cy="4514"/>
          </a:xfrm>
          <a:prstGeom prst="line">
            <a:avLst/>
          </a:prstGeom>
          <a:noFill/>
          <a:ln w="972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a:p>
        </p:txBody>
      </p:sp>
      <p:sp>
        <p:nvSpPr>
          <p:cNvPr id="409" name="Line 358">
            <a:extLst>
              <a:ext uri="{FF2B5EF4-FFF2-40B4-BE49-F238E27FC236}">
                <a16:creationId xmlns:a16="http://schemas.microsoft.com/office/drawing/2014/main" id="{3B0B4A18-8C12-A341-A6E3-F2B345F6C740}"/>
              </a:ext>
            </a:extLst>
          </p:cNvPr>
          <p:cNvSpPr>
            <a:spLocks noChangeShapeType="1"/>
          </p:cNvSpPr>
          <p:nvPr/>
        </p:nvSpPr>
        <p:spPr bwMode="auto">
          <a:xfrm flipH="1">
            <a:off x="16604857" y="10454909"/>
            <a:ext cx="157956" cy="4514"/>
          </a:xfrm>
          <a:prstGeom prst="line">
            <a:avLst/>
          </a:prstGeom>
          <a:noFill/>
          <a:ln w="972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a:p>
        </p:txBody>
      </p:sp>
      <p:sp>
        <p:nvSpPr>
          <p:cNvPr id="410" name="Line 359">
            <a:extLst>
              <a:ext uri="{FF2B5EF4-FFF2-40B4-BE49-F238E27FC236}">
                <a16:creationId xmlns:a16="http://schemas.microsoft.com/office/drawing/2014/main" id="{446B33E0-56F0-5F4F-BC11-78525C064E3A}"/>
              </a:ext>
            </a:extLst>
          </p:cNvPr>
          <p:cNvSpPr>
            <a:spLocks noChangeShapeType="1"/>
          </p:cNvSpPr>
          <p:nvPr/>
        </p:nvSpPr>
        <p:spPr bwMode="auto">
          <a:xfrm flipH="1">
            <a:off x="16311507" y="10454909"/>
            <a:ext cx="157959" cy="4514"/>
          </a:xfrm>
          <a:prstGeom prst="line">
            <a:avLst/>
          </a:prstGeom>
          <a:noFill/>
          <a:ln w="972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a:p>
        </p:txBody>
      </p:sp>
      <p:sp>
        <p:nvSpPr>
          <p:cNvPr id="411" name="Line 360">
            <a:extLst>
              <a:ext uri="{FF2B5EF4-FFF2-40B4-BE49-F238E27FC236}">
                <a16:creationId xmlns:a16="http://schemas.microsoft.com/office/drawing/2014/main" id="{1C7D1B87-6CF7-D244-A362-1777739AAE27}"/>
              </a:ext>
            </a:extLst>
          </p:cNvPr>
          <p:cNvSpPr>
            <a:spLocks noChangeShapeType="1"/>
          </p:cNvSpPr>
          <p:nvPr/>
        </p:nvSpPr>
        <p:spPr bwMode="auto">
          <a:xfrm flipH="1">
            <a:off x="16013645" y="10454909"/>
            <a:ext cx="157959" cy="4514"/>
          </a:xfrm>
          <a:prstGeom prst="line">
            <a:avLst/>
          </a:prstGeom>
          <a:noFill/>
          <a:ln w="972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a:p>
        </p:txBody>
      </p:sp>
      <p:sp>
        <p:nvSpPr>
          <p:cNvPr id="412" name="Line 361">
            <a:extLst>
              <a:ext uri="{FF2B5EF4-FFF2-40B4-BE49-F238E27FC236}">
                <a16:creationId xmlns:a16="http://schemas.microsoft.com/office/drawing/2014/main" id="{BC2ADE43-4670-064F-B366-90B3410046AF}"/>
              </a:ext>
            </a:extLst>
          </p:cNvPr>
          <p:cNvSpPr>
            <a:spLocks noChangeShapeType="1"/>
          </p:cNvSpPr>
          <p:nvPr/>
        </p:nvSpPr>
        <p:spPr bwMode="auto">
          <a:xfrm flipH="1">
            <a:off x="15715782" y="10454909"/>
            <a:ext cx="157959" cy="4514"/>
          </a:xfrm>
          <a:prstGeom prst="line">
            <a:avLst/>
          </a:prstGeom>
          <a:noFill/>
          <a:ln w="972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a:p>
        </p:txBody>
      </p:sp>
      <p:sp>
        <p:nvSpPr>
          <p:cNvPr id="413" name="Line 362">
            <a:extLst>
              <a:ext uri="{FF2B5EF4-FFF2-40B4-BE49-F238E27FC236}">
                <a16:creationId xmlns:a16="http://schemas.microsoft.com/office/drawing/2014/main" id="{D4A08411-52E6-7942-99BE-600BCF2C7E29}"/>
              </a:ext>
            </a:extLst>
          </p:cNvPr>
          <p:cNvSpPr>
            <a:spLocks noChangeShapeType="1"/>
          </p:cNvSpPr>
          <p:nvPr/>
        </p:nvSpPr>
        <p:spPr bwMode="auto">
          <a:xfrm flipH="1">
            <a:off x="15422435" y="10454909"/>
            <a:ext cx="157956" cy="4514"/>
          </a:xfrm>
          <a:prstGeom prst="line">
            <a:avLst/>
          </a:prstGeom>
          <a:noFill/>
          <a:ln w="972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a:p>
        </p:txBody>
      </p:sp>
      <p:sp>
        <p:nvSpPr>
          <p:cNvPr id="414" name="Line 363">
            <a:extLst>
              <a:ext uri="{FF2B5EF4-FFF2-40B4-BE49-F238E27FC236}">
                <a16:creationId xmlns:a16="http://schemas.microsoft.com/office/drawing/2014/main" id="{B50EC0EB-0849-9F4B-A346-9CF8BB31AAC8}"/>
              </a:ext>
            </a:extLst>
          </p:cNvPr>
          <p:cNvSpPr>
            <a:spLocks noChangeShapeType="1"/>
          </p:cNvSpPr>
          <p:nvPr/>
        </p:nvSpPr>
        <p:spPr bwMode="auto">
          <a:xfrm flipH="1">
            <a:off x="15124573" y="10454909"/>
            <a:ext cx="157956" cy="4514"/>
          </a:xfrm>
          <a:prstGeom prst="line">
            <a:avLst/>
          </a:prstGeom>
          <a:noFill/>
          <a:ln w="972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a:p>
        </p:txBody>
      </p:sp>
      <p:sp>
        <p:nvSpPr>
          <p:cNvPr id="415" name="Line 364">
            <a:extLst>
              <a:ext uri="{FF2B5EF4-FFF2-40B4-BE49-F238E27FC236}">
                <a16:creationId xmlns:a16="http://schemas.microsoft.com/office/drawing/2014/main" id="{E9C7545B-9118-1D44-B688-6389234A185D}"/>
              </a:ext>
            </a:extLst>
          </p:cNvPr>
          <p:cNvSpPr>
            <a:spLocks noChangeShapeType="1"/>
          </p:cNvSpPr>
          <p:nvPr/>
        </p:nvSpPr>
        <p:spPr bwMode="auto">
          <a:xfrm flipH="1">
            <a:off x="14831222" y="10454909"/>
            <a:ext cx="157959" cy="4514"/>
          </a:xfrm>
          <a:prstGeom prst="line">
            <a:avLst/>
          </a:prstGeom>
          <a:noFill/>
          <a:ln w="972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a:p>
        </p:txBody>
      </p:sp>
      <p:sp>
        <p:nvSpPr>
          <p:cNvPr id="416" name="Freeform 365">
            <a:extLst>
              <a:ext uri="{FF2B5EF4-FFF2-40B4-BE49-F238E27FC236}">
                <a16:creationId xmlns:a16="http://schemas.microsoft.com/office/drawing/2014/main" id="{BBB673DD-AB9C-724E-A174-4BBB3CF117FD}"/>
              </a:ext>
            </a:extLst>
          </p:cNvPr>
          <p:cNvSpPr>
            <a:spLocks noChangeArrowheads="1"/>
          </p:cNvSpPr>
          <p:nvPr/>
        </p:nvSpPr>
        <p:spPr bwMode="auto">
          <a:xfrm>
            <a:off x="17259250" y="10360136"/>
            <a:ext cx="185037" cy="185034"/>
          </a:xfrm>
          <a:custGeom>
            <a:avLst/>
            <a:gdLst>
              <a:gd name="T0" fmla="*/ 91 w 182"/>
              <a:gd name="T1" fmla="*/ 0 h 181"/>
              <a:gd name="T2" fmla="*/ 91 w 182"/>
              <a:gd name="T3" fmla="*/ 0 h 181"/>
              <a:gd name="T4" fmla="*/ 181 w 182"/>
              <a:gd name="T5" fmla="*/ 90 h 181"/>
              <a:gd name="T6" fmla="*/ 91 w 182"/>
              <a:gd name="T7" fmla="*/ 180 h 181"/>
              <a:gd name="T8" fmla="*/ 0 w 182"/>
              <a:gd name="T9" fmla="*/ 90 h 181"/>
              <a:gd name="T10" fmla="*/ 91 w 182"/>
              <a:gd name="T11" fmla="*/ 0 h 181"/>
            </a:gdLst>
            <a:ahLst/>
            <a:cxnLst>
              <a:cxn ang="0">
                <a:pos x="T0" y="T1"/>
              </a:cxn>
              <a:cxn ang="0">
                <a:pos x="T2" y="T3"/>
              </a:cxn>
              <a:cxn ang="0">
                <a:pos x="T4" y="T5"/>
              </a:cxn>
              <a:cxn ang="0">
                <a:pos x="T6" y="T7"/>
              </a:cxn>
              <a:cxn ang="0">
                <a:pos x="T8" y="T9"/>
              </a:cxn>
              <a:cxn ang="0">
                <a:pos x="T10" y="T11"/>
              </a:cxn>
            </a:cxnLst>
            <a:rect l="0" t="0" r="r" b="b"/>
            <a:pathLst>
              <a:path w="182" h="181">
                <a:moveTo>
                  <a:pt x="91" y="0"/>
                </a:moveTo>
                <a:lnTo>
                  <a:pt x="91" y="0"/>
                </a:lnTo>
                <a:cubicBezTo>
                  <a:pt x="136" y="0"/>
                  <a:pt x="181" y="36"/>
                  <a:pt x="181" y="90"/>
                </a:cubicBezTo>
                <a:cubicBezTo>
                  <a:pt x="181" y="135"/>
                  <a:pt x="136" y="180"/>
                  <a:pt x="91" y="180"/>
                </a:cubicBezTo>
                <a:cubicBezTo>
                  <a:pt x="37" y="180"/>
                  <a:pt x="0" y="135"/>
                  <a:pt x="0" y="90"/>
                </a:cubicBezTo>
                <a:cubicBezTo>
                  <a:pt x="0" y="36"/>
                  <a:pt x="37" y="0"/>
                  <a:pt x="91" y="0"/>
                </a:cubicBezTo>
              </a:path>
            </a:pathLst>
          </a:custGeom>
          <a:solidFill>
            <a:schemeClr val="bg1">
              <a:lumMod val="50000"/>
            </a:schemeClr>
          </a:solidFill>
          <a:ln>
            <a:noFill/>
          </a:ln>
          <a:effectLst/>
        </p:spPr>
        <p:txBody>
          <a:bodyPr wrap="none" anchor="ctr"/>
          <a:lstStyle/>
          <a:p>
            <a:endParaRPr lang="es-MX"/>
          </a:p>
        </p:txBody>
      </p:sp>
      <p:sp>
        <p:nvSpPr>
          <p:cNvPr id="417" name="Google Shape;287;p7">
            <a:extLst>
              <a:ext uri="{FF2B5EF4-FFF2-40B4-BE49-F238E27FC236}">
                <a16:creationId xmlns:a16="http://schemas.microsoft.com/office/drawing/2014/main" id="{A93F1039-C212-7F4E-9188-78BE4CAC25DB}"/>
              </a:ext>
            </a:extLst>
          </p:cNvPr>
          <p:cNvSpPr txBox="1"/>
          <p:nvPr/>
        </p:nvSpPr>
        <p:spPr>
          <a:xfrm>
            <a:off x="6489021" y="972193"/>
            <a:ext cx="11386069" cy="1323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8000"/>
              <a:buFont typeface="Arial"/>
              <a:buNone/>
            </a:pPr>
            <a:r>
              <a:rPr lang="es-ES" sz="8000" b="1" i="0" u="none" strike="noStrike" cap="none" dirty="0" err="1">
                <a:solidFill>
                  <a:schemeClr val="dk2"/>
                </a:solidFill>
                <a:latin typeface="Lato Black"/>
                <a:ea typeface="Lato Black"/>
                <a:cs typeface="Lato Black"/>
                <a:sym typeface="Lato Black"/>
              </a:rPr>
              <a:t>What</a:t>
            </a:r>
            <a:r>
              <a:rPr lang="es-ES" sz="8000" b="1" i="0" u="none" strike="noStrike" cap="none" dirty="0">
                <a:solidFill>
                  <a:schemeClr val="dk2"/>
                </a:solidFill>
                <a:latin typeface="Lato Black"/>
                <a:ea typeface="Lato Black"/>
                <a:cs typeface="Lato Black"/>
                <a:sym typeface="Lato Black"/>
              </a:rPr>
              <a:t> </a:t>
            </a:r>
            <a:r>
              <a:rPr lang="es-ES" sz="8000" b="1" i="0" u="none" strike="noStrike" cap="none" dirty="0" err="1">
                <a:solidFill>
                  <a:schemeClr val="dk2"/>
                </a:solidFill>
                <a:latin typeface="Lato Black"/>
                <a:ea typeface="Lato Black"/>
                <a:cs typeface="Lato Black"/>
                <a:sym typeface="Lato Black"/>
              </a:rPr>
              <a:t>is</a:t>
            </a:r>
            <a:r>
              <a:rPr lang="es-ES" sz="8000" b="1" i="0" u="none" strike="noStrike" cap="none" dirty="0">
                <a:solidFill>
                  <a:schemeClr val="dk2"/>
                </a:solidFill>
                <a:latin typeface="Lato Black"/>
                <a:ea typeface="Lato Black"/>
                <a:cs typeface="Lato Black"/>
                <a:sym typeface="Lato Black"/>
              </a:rPr>
              <a:t> </a:t>
            </a:r>
            <a:r>
              <a:rPr lang="es-ES" sz="8000" b="1" i="0" u="none" strike="noStrike" cap="none" dirty="0" err="1">
                <a:solidFill>
                  <a:schemeClr val="dk2"/>
                </a:solidFill>
                <a:latin typeface="Lato Black"/>
                <a:ea typeface="Lato Black"/>
                <a:cs typeface="Lato Black"/>
                <a:sym typeface="Lato Black"/>
              </a:rPr>
              <a:t>Ownership</a:t>
            </a:r>
            <a:r>
              <a:rPr lang="es-ES" sz="8000" b="1" i="0" u="none" strike="noStrike" cap="none" dirty="0">
                <a:solidFill>
                  <a:schemeClr val="dk2"/>
                </a:solidFill>
                <a:latin typeface="Lato Black"/>
                <a:ea typeface="Lato Black"/>
                <a:cs typeface="Lato Black"/>
                <a:sym typeface="Lato Black"/>
              </a:rPr>
              <a:t>?</a:t>
            </a:r>
            <a:endParaRPr sz="8000" b="1" i="0" u="none" strike="noStrike" cap="none" dirty="0">
              <a:solidFill>
                <a:schemeClr val="dk2"/>
              </a:solidFill>
              <a:latin typeface="Lato Black"/>
              <a:ea typeface="Lato Black"/>
              <a:cs typeface="Lato Black"/>
              <a:sym typeface="Lato Black"/>
            </a:endParaRPr>
          </a:p>
        </p:txBody>
      </p:sp>
      <p:sp>
        <p:nvSpPr>
          <p:cNvPr id="418" name="Google Shape;288;p7">
            <a:extLst>
              <a:ext uri="{FF2B5EF4-FFF2-40B4-BE49-F238E27FC236}">
                <a16:creationId xmlns:a16="http://schemas.microsoft.com/office/drawing/2014/main" id="{8B2743E0-50ED-8A49-8240-46DAE5CB9B62}"/>
              </a:ext>
            </a:extLst>
          </p:cNvPr>
          <p:cNvSpPr txBox="1"/>
          <p:nvPr/>
        </p:nvSpPr>
        <p:spPr>
          <a:xfrm>
            <a:off x="2451398" y="2402422"/>
            <a:ext cx="19474800" cy="1200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dirty="0">
                <a:solidFill>
                  <a:schemeClr val="accent6">
                    <a:lumMod val="75000"/>
                  </a:schemeClr>
                </a:solidFill>
                <a:latin typeface="Lato Light"/>
                <a:ea typeface="Lato Light"/>
                <a:cs typeface="Lato Light"/>
                <a:sym typeface="Lato Light"/>
              </a:rPr>
              <a:t>The right or state of being an owner / The legal right to use, possess or give away a thing / </a:t>
            </a:r>
          </a:p>
          <a:p>
            <a:pPr marL="0" marR="0" lvl="0" indent="0" algn="ctr" rtl="0">
              <a:lnSpc>
                <a:spcPct val="100000"/>
              </a:lnSpc>
              <a:spcBef>
                <a:spcPts val="0"/>
              </a:spcBef>
              <a:spcAft>
                <a:spcPts val="0"/>
              </a:spcAft>
              <a:buClr>
                <a:srgbClr val="000000"/>
              </a:buClr>
              <a:buSzPts val="3600"/>
              <a:buFont typeface="Arial"/>
              <a:buNone/>
            </a:pPr>
            <a:r>
              <a:rPr lang="en-US" sz="3600" dirty="0">
                <a:solidFill>
                  <a:schemeClr val="accent6">
                    <a:lumMod val="75000"/>
                  </a:schemeClr>
                </a:solidFill>
                <a:latin typeface="Lato Light"/>
                <a:ea typeface="Lato Light"/>
                <a:cs typeface="Lato Light"/>
                <a:sym typeface="Lato Light"/>
              </a:rPr>
              <a:t>The fact of taking responsibility for a thing</a:t>
            </a:r>
            <a:endParaRPr sz="1400" b="0" i="0" u="none" strike="noStrike" cap="none" dirty="0">
              <a:solidFill>
                <a:schemeClr val="accent6">
                  <a:lumMod val="75000"/>
                </a:schemeClr>
              </a:solidFill>
              <a:latin typeface="Arial"/>
              <a:ea typeface="Arial"/>
              <a:cs typeface="Arial"/>
              <a:sym typeface="Arial"/>
            </a:endParaRPr>
          </a:p>
        </p:txBody>
      </p:sp>
      <p:sp>
        <p:nvSpPr>
          <p:cNvPr id="420" name="Google Shape;299;p7">
            <a:extLst>
              <a:ext uri="{FF2B5EF4-FFF2-40B4-BE49-F238E27FC236}">
                <a16:creationId xmlns:a16="http://schemas.microsoft.com/office/drawing/2014/main" id="{CDAE2FEF-A0E9-E947-A651-240B534F92CF}"/>
              </a:ext>
            </a:extLst>
          </p:cNvPr>
          <p:cNvSpPr txBox="1"/>
          <p:nvPr/>
        </p:nvSpPr>
        <p:spPr>
          <a:xfrm>
            <a:off x="1361007" y="6705715"/>
            <a:ext cx="5496962" cy="646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3600"/>
              <a:buFont typeface="Arial"/>
              <a:buNone/>
            </a:pPr>
            <a:r>
              <a:rPr lang="en-US" sz="3000" b="1" i="0" u="none" strike="noStrike" cap="none" dirty="0">
                <a:solidFill>
                  <a:schemeClr val="dk1"/>
                </a:solidFill>
                <a:latin typeface="Lato"/>
                <a:ea typeface="Lato"/>
                <a:cs typeface="Lato"/>
                <a:sym typeface="Lato"/>
              </a:rPr>
              <a:t>Building / Infrastructure</a:t>
            </a:r>
            <a:endParaRPr sz="3000" b="1" i="0" u="none" strike="noStrike" cap="none" dirty="0">
              <a:solidFill>
                <a:schemeClr val="dk1"/>
              </a:solidFill>
              <a:latin typeface="Lato"/>
              <a:ea typeface="Lato"/>
              <a:cs typeface="Lato"/>
              <a:sym typeface="Lato"/>
            </a:endParaRPr>
          </a:p>
        </p:txBody>
      </p:sp>
      <p:sp>
        <p:nvSpPr>
          <p:cNvPr id="423" name="Google Shape;299;p7">
            <a:extLst>
              <a:ext uri="{FF2B5EF4-FFF2-40B4-BE49-F238E27FC236}">
                <a16:creationId xmlns:a16="http://schemas.microsoft.com/office/drawing/2014/main" id="{C1B61095-D632-354A-9D16-B7D869C8B8BE}"/>
              </a:ext>
            </a:extLst>
          </p:cNvPr>
          <p:cNvSpPr txBox="1"/>
          <p:nvPr/>
        </p:nvSpPr>
        <p:spPr>
          <a:xfrm>
            <a:off x="3650965" y="10136323"/>
            <a:ext cx="3155566" cy="646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3600"/>
              <a:buFont typeface="Arial"/>
              <a:buNone/>
            </a:pPr>
            <a:r>
              <a:rPr lang="en-US" sz="3000" b="1" i="0" u="none" strike="noStrike" cap="none" dirty="0">
                <a:solidFill>
                  <a:schemeClr val="dk1"/>
                </a:solidFill>
                <a:latin typeface="Lato"/>
                <a:ea typeface="Lato"/>
                <a:cs typeface="Lato"/>
                <a:sym typeface="Lato"/>
              </a:rPr>
              <a:t>Responsibilities</a:t>
            </a:r>
            <a:endParaRPr sz="3000" b="1" i="0" u="none" strike="noStrike" cap="none" dirty="0">
              <a:solidFill>
                <a:schemeClr val="dk1"/>
              </a:solidFill>
              <a:latin typeface="Lato"/>
              <a:ea typeface="Lato"/>
              <a:cs typeface="Lato"/>
              <a:sym typeface="Lato"/>
            </a:endParaRPr>
          </a:p>
        </p:txBody>
      </p:sp>
      <p:sp>
        <p:nvSpPr>
          <p:cNvPr id="426" name="Google Shape;299;p7">
            <a:extLst>
              <a:ext uri="{FF2B5EF4-FFF2-40B4-BE49-F238E27FC236}">
                <a16:creationId xmlns:a16="http://schemas.microsoft.com/office/drawing/2014/main" id="{919CEC68-3A01-4249-AAA8-C594AD7283AD}"/>
              </a:ext>
            </a:extLst>
          </p:cNvPr>
          <p:cNvSpPr txBox="1"/>
          <p:nvPr/>
        </p:nvSpPr>
        <p:spPr>
          <a:xfrm>
            <a:off x="17638347" y="6621431"/>
            <a:ext cx="5520473" cy="8147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000" b="1" i="0" u="none" strike="noStrike" cap="none" dirty="0">
                <a:solidFill>
                  <a:schemeClr val="dk1"/>
                </a:solidFill>
                <a:latin typeface="Lato"/>
                <a:ea typeface="Lato"/>
                <a:cs typeface="Lato"/>
                <a:sym typeface="Lato"/>
              </a:rPr>
              <a:t>Land  / Location / Jurisdiction</a:t>
            </a:r>
            <a:endParaRPr sz="3000" b="1" i="0" u="none" strike="noStrike" cap="none" dirty="0">
              <a:solidFill>
                <a:schemeClr val="dk1"/>
              </a:solidFill>
              <a:latin typeface="Lato"/>
              <a:ea typeface="Lato"/>
              <a:cs typeface="Lato"/>
              <a:sym typeface="Lato"/>
            </a:endParaRPr>
          </a:p>
        </p:txBody>
      </p:sp>
      <p:sp>
        <p:nvSpPr>
          <p:cNvPr id="429" name="Google Shape;299;p7">
            <a:extLst>
              <a:ext uri="{FF2B5EF4-FFF2-40B4-BE49-F238E27FC236}">
                <a16:creationId xmlns:a16="http://schemas.microsoft.com/office/drawing/2014/main" id="{FAFE3EE0-9341-4143-88AF-7BF3B8443A5D}"/>
              </a:ext>
            </a:extLst>
          </p:cNvPr>
          <p:cNvSpPr txBox="1"/>
          <p:nvPr/>
        </p:nvSpPr>
        <p:spPr>
          <a:xfrm>
            <a:off x="17717160" y="10181869"/>
            <a:ext cx="2044747"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000" b="1" i="0" u="none" strike="noStrike" cap="none" dirty="0">
                <a:solidFill>
                  <a:schemeClr val="dk1"/>
                </a:solidFill>
                <a:latin typeface="Lato"/>
                <a:ea typeface="Lato"/>
                <a:cs typeface="Lato"/>
                <a:sym typeface="Lato"/>
              </a:rPr>
              <a:t>Rights</a:t>
            </a:r>
            <a:endParaRPr sz="3000" b="1" i="0" u="none" strike="noStrike" cap="none" dirty="0">
              <a:solidFill>
                <a:schemeClr val="dk1"/>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8" grpId="0"/>
      <p:bldP spid="420" grpId="0"/>
      <p:bldP spid="423" grpId="0"/>
      <p:bldP spid="426" grpId="0"/>
      <p:bldP spid="42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D2CF91-3908-0481-4580-205570FB3111}"/>
              </a:ext>
            </a:extLst>
          </p:cNvPr>
          <p:cNvPicPr>
            <a:picLocks noChangeAspect="1"/>
          </p:cNvPicPr>
          <p:nvPr/>
        </p:nvPicPr>
        <p:blipFill>
          <a:blip r:embed="rId3"/>
          <a:stretch>
            <a:fillRect/>
          </a:stretch>
        </p:blipFill>
        <p:spPr>
          <a:xfrm>
            <a:off x="3113234" y="2441987"/>
            <a:ext cx="18151181" cy="10210040"/>
          </a:xfrm>
          <a:prstGeom prst="rect">
            <a:avLst/>
          </a:prstGeom>
        </p:spPr>
      </p:pic>
      <p:sp>
        <p:nvSpPr>
          <p:cNvPr id="5" name="Up Arrow 4">
            <a:extLst>
              <a:ext uri="{FF2B5EF4-FFF2-40B4-BE49-F238E27FC236}">
                <a16:creationId xmlns:a16="http://schemas.microsoft.com/office/drawing/2014/main" id="{CD4CB4A5-E7CB-8A8A-E2FD-4C30DFACCF0E}"/>
              </a:ext>
            </a:extLst>
          </p:cNvPr>
          <p:cNvSpPr/>
          <p:nvPr/>
        </p:nvSpPr>
        <p:spPr>
          <a:xfrm rot="1793525">
            <a:off x="3080433" y="9382644"/>
            <a:ext cx="1701210" cy="1871330"/>
          </a:xfrm>
          <a:prstGeom prst="upArrow">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CuadroTexto 435">
            <a:extLst>
              <a:ext uri="{FF2B5EF4-FFF2-40B4-BE49-F238E27FC236}">
                <a16:creationId xmlns:a16="http://schemas.microsoft.com/office/drawing/2014/main" id="{00F601C0-865B-EA10-5861-55FED661AB7C}"/>
              </a:ext>
            </a:extLst>
          </p:cNvPr>
          <p:cNvSpPr txBox="1"/>
          <p:nvPr/>
        </p:nvSpPr>
        <p:spPr>
          <a:xfrm>
            <a:off x="3931038" y="430055"/>
            <a:ext cx="16515611" cy="1323439"/>
          </a:xfrm>
          <a:prstGeom prst="rect">
            <a:avLst/>
          </a:prstGeom>
          <a:noFill/>
        </p:spPr>
        <p:txBody>
          <a:bodyPr wrap="none" rtlCol="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lang="en-US" sz="8000" b="1" kern="1200" dirty="0">
                <a:solidFill>
                  <a:srgbClr val="364556"/>
                </a:solidFill>
                <a:latin typeface="Lato Heavy" charset="0"/>
                <a:ea typeface="Lato Heavy" charset="0"/>
                <a:cs typeface="Lato Heavy" charset="0"/>
              </a:rPr>
              <a:t>Is Internet Access a Human Right?</a:t>
            </a:r>
            <a:endParaRPr kumimoji="0" lang="en-US" sz="8000" b="1" i="0" u="none" strike="noStrike" kern="1200" cap="none" spc="0" normalizeH="0" baseline="0" noProof="0" dirty="0">
              <a:ln>
                <a:noFill/>
              </a:ln>
              <a:solidFill>
                <a:srgbClr val="364556"/>
              </a:solidFill>
              <a:effectLst/>
              <a:uLnTx/>
              <a:uFillTx/>
              <a:latin typeface="Lato Heavy" charset="0"/>
              <a:ea typeface="Lato Heavy" charset="0"/>
              <a:cs typeface="Lato Heavy" charset="0"/>
            </a:endParaRPr>
          </a:p>
        </p:txBody>
      </p:sp>
    </p:spTree>
    <p:extLst>
      <p:ext uri="{BB962C8B-B14F-4D97-AF65-F5344CB8AC3E}">
        <p14:creationId xmlns:p14="http://schemas.microsoft.com/office/powerpoint/2010/main" val="261569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adroTexto 350">
            <a:extLst>
              <a:ext uri="{FF2B5EF4-FFF2-40B4-BE49-F238E27FC236}">
                <a16:creationId xmlns:a16="http://schemas.microsoft.com/office/drawing/2014/main" id="{EB85846B-B4DD-D346-BE0C-37F878C3F360}"/>
              </a:ext>
            </a:extLst>
          </p:cNvPr>
          <p:cNvSpPr txBox="1"/>
          <p:nvPr/>
        </p:nvSpPr>
        <p:spPr>
          <a:xfrm>
            <a:off x="3053912" y="1046901"/>
            <a:ext cx="18269896" cy="1323439"/>
          </a:xfrm>
          <a:prstGeom prst="rect">
            <a:avLst/>
          </a:prstGeom>
          <a:noFill/>
        </p:spPr>
        <p:txBody>
          <a:bodyPr wrap="square" rtlCol="0">
            <a:spAutoFit/>
          </a:bodyPr>
          <a:lstStyle/>
          <a:p>
            <a:pPr algn="ctr"/>
            <a:r>
              <a:rPr lang="en-US" sz="8000" b="1" dirty="0">
                <a:solidFill>
                  <a:schemeClr val="tx2"/>
                </a:solidFill>
                <a:latin typeface="Lato" panose="020F0502020204030203" pitchFamily="34" charset="0"/>
                <a:ea typeface="Lato" panose="020F0502020204030203" pitchFamily="34" charset="0"/>
                <a:cs typeface="Lato" panose="020F0502020204030203" pitchFamily="34" charset="0"/>
              </a:rPr>
              <a:t>Social Contract or Protectionism?</a:t>
            </a:r>
          </a:p>
        </p:txBody>
      </p:sp>
      <p:sp>
        <p:nvSpPr>
          <p:cNvPr id="25" name="Oval 24">
            <a:extLst>
              <a:ext uri="{FF2B5EF4-FFF2-40B4-BE49-F238E27FC236}">
                <a16:creationId xmlns:a16="http://schemas.microsoft.com/office/drawing/2014/main" id="{915473D9-689D-FC4F-8F0E-0F89916AA458}"/>
              </a:ext>
            </a:extLst>
          </p:cNvPr>
          <p:cNvSpPr/>
          <p:nvPr/>
        </p:nvSpPr>
        <p:spPr>
          <a:xfrm>
            <a:off x="6914369" y="3952241"/>
            <a:ext cx="6934250" cy="6934248"/>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C58603D1-525A-A248-B76E-2C6B27FAF888}"/>
              </a:ext>
            </a:extLst>
          </p:cNvPr>
          <p:cNvSpPr/>
          <p:nvPr/>
        </p:nvSpPr>
        <p:spPr>
          <a:xfrm>
            <a:off x="10529031" y="3952241"/>
            <a:ext cx="6934250" cy="6934248"/>
          </a:xfrm>
          <a:prstGeom prst="ellipse">
            <a:avLst/>
          </a:prstGeom>
          <a:solidFill>
            <a:srgbClr val="6CB8E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c 2">
            <a:extLst>
              <a:ext uri="{FF2B5EF4-FFF2-40B4-BE49-F238E27FC236}">
                <a16:creationId xmlns:a16="http://schemas.microsoft.com/office/drawing/2014/main" id="{59892433-1DA4-B14F-BEE8-89808082B51F}"/>
              </a:ext>
            </a:extLst>
          </p:cNvPr>
          <p:cNvSpPr/>
          <p:nvPr/>
        </p:nvSpPr>
        <p:spPr>
          <a:xfrm rot="13500000">
            <a:off x="6025141" y="3244658"/>
            <a:ext cx="8349412" cy="8349414"/>
          </a:xfrm>
          <a:prstGeom prst="arc">
            <a:avLst/>
          </a:prstGeom>
          <a:ln w="88900">
            <a:solidFill>
              <a:schemeClr val="tx2"/>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Arc 28">
            <a:extLst>
              <a:ext uri="{FF2B5EF4-FFF2-40B4-BE49-F238E27FC236}">
                <a16:creationId xmlns:a16="http://schemas.microsoft.com/office/drawing/2014/main" id="{8AA7F068-322C-EC43-904E-422FD108CE97}"/>
              </a:ext>
            </a:extLst>
          </p:cNvPr>
          <p:cNvSpPr/>
          <p:nvPr/>
        </p:nvSpPr>
        <p:spPr>
          <a:xfrm rot="2700000">
            <a:off x="10003096" y="3244658"/>
            <a:ext cx="8349412" cy="8349414"/>
          </a:xfrm>
          <a:prstGeom prst="arc">
            <a:avLst/>
          </a:prstGeom>
          <a:ln w="88900">
            <a:solidFill>
              <a:schemeClr val="tx2"/>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 name="Group 5">
            <a:extLst>
              <a:ext uri="{FF2B5EF4-FFF2-40B4-BE49-F238E27FC236}">
                <a16:creationId xmlns:a16="http://schemas.microsoft.com/office/drawing/2014/main" id="{C20F43F0-D5A1-5A42-A0E0-6912884B77F4}"/>
              </a:ext>
            </a:extLst>
          </p:cNvPr>
          <p:cNvGrpSpPr/>
          <p:nvPr/>
        </p:nvGrpSpPr>
        <p:grpSpPr>
          <a:xfrm>
            <a:off x="7206015" y="6989932"/>
            <a:ext cx="9706767" cy="1182984"/>
            <a:chOff x="7206015" y="7735685"/>
            <a:chExt cx="9706767" cy="1182984"/>
          </a:xfrm>
        </p:grpSpPr>
        <p:sp>
          <p:nvSpPr>
            <p:cNvPr id="41" name="Rectangle 40">
              <a:extLst>
                <a:ext uri="{FF2B5EF4-FFF2-40B4-BE49-F238E27FC236}">
                  <a16:creationId xmlns:a16="http://schemas.microsoft.com/office/drawing/2014/main" id="{B57AC464-30C6-9A4C-97A4-5408DF68DF62}"/>
                </a:ext>
              </a:extLst>
            </p:cNvPr>
            <p:cNvSpPr/>
            <p:nvPr/>
          </p:nvSpPr>
          <p:spPr>
            <a:xfrm>
              <a:off x="7206015" y="7841451"/>
              <a:ext cx="3390804" cy="1077218"/>
            </a:xfrm>
            <a:prstGeom prst="rect">
              <a:avLst/>
            </a:prstGeom>
          </p:spPr>
          <p:txBody>
            <a:bodyPr wrap="square">
              <a:spAutoFit/>
            </a:bodyPr>
            <a:lstStyle/>
            <a:p>
              <a:pPr algn="ctr"/>
              <a:r>
                <a:rPr lang="en-US" sz="3200" b="1" dirty="0">
                  <a:solidFill>
                    <a:schemeClr val="bg1"/>
                  </a:solidFill>
                  <a:latin typeface="Lato" panose="020F0502020204030203" pitchFamily="34" charset="0"/>
                  <a:ea typeface="Lato" panose="020F0502020204030203" pitchFamily="34" charset="0"/>
                  <a:cs typeface="Lato" panose="020F0502020204030203" pitchFamily="34" charset="0"/>
                </a:rPr>
                <a:t>Digital Sovereignty</a:t>
              </a:r>
              <a:endParaRPr lang="en-US" sz="48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43" name="Rectangle 42">
              <a:extLst>
                <a:ext uri="{FF2B5EF4-FFF2-40B4-BE49-F238E27FC236}">
                  <a16:creationId xmlns:a16="http://schemas.microsoft.com/office/drawing/2014/main" id="{30E09F0B-FF79-C945-A5B6-FB3665464227}"/>
                </a:ext>
              </a:extLst>
            </p:cNvPr>
            <p:cNvSpPr/>
            <p:nvPr/>
          </p:nvSpPr>
          <p:spPr>
            <a:xfrm flipH="1">
              <a:off x="13669082" y="7735685"/>
              <a:ext cx="3243700" cy="1077218"/>
            </a:xfrm>
            <a:prstGeom prst="rect">
              <a:avLst/>
            </a:prstGeom>
          </p:spPr>
          <p:txBody>
            <a:bodyPr wrap="square">
              <a:spAutoFit/>
            </a:bodyPr>
            <a:lstStyle/>
            <a:p>
              <a:pPr algn="ctr"/>
              <a:r>
                <a:rPr lang="en-US" sz="3200" b="1" dirty="0">
                  <a:solidFill>
                    <a:schemeClr val="bg1"/>
                  </a:solidFill>
                  <a:latin typeface="Lato" panose="020F0502020204030203" pitchFamily="34" charset="0"/>
                  <a:ea typeface="Lato" panose="020F0502020204030203" pitchFamily="34" charset="0"/>
                  <a:cs typeface="Lato" panose="020F0502020204030203" pitchFamily="34" charset="0"/>
                </a:rPr>
                <a:t>Digital Autonomy</a:t>
              </a:r>
              <a:endParaRPr lang="en-US" sz="48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grpSp>
      <p:sp>
        <p:nvSpPr>
          <p:cNvPr id="2" name="Oval 1">
            <a:extLst>
              <a:ext uri="{FF2B5EF4-FFF2-40B4-BE49-F238E27FC236}">
                <a16:creationId xmlns:a16="http://schemas.microsoft.com/office/drawing/2014/main" id="{FB2E98B2-198B-4C01-7520-C0CC59AB2A9D}"/>
              </a:ext>
            </a:extLst>
          </p:cNvPr>
          <p:cNvSpPr/>
          <p:nvPr/>
        </p:nvSpPr>
        <p:spPr>
          <a:xfrm>
            <a:off x="1306511" y="2920038"/>
            <a:ext cx="2000864" cy="2224495"/>
          </a:xfrm>
          <a:prstGeom prst="ellipse">
            <a:avLst/>
          </a:prstGeom>
          <a:solidFill>
            <a:srgbClr val="C2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Lato" panose="020F0502020204030203" pitchFamily="34" charset="0"/>
                <a:ea typeface="Lato" panose="020F0502020204030203" pitchFamily="34" charset="0"/>
                <a:cs typeface="Lato" panose="020F0502020204030203" pitchFamily="34" charset="0"/>
              </a:rPr>
              <a:t>Right to be informed</a:t>
            </a:r>
          </a:p>
        </p:txBody>
      </p:sp>
      <p:sp>
        <p:nvSpPr>
          <p:cNvPr id="4" name="Oval 3">
            <a:extLst>
              <a:ext uri="{FF2B5EF4-FFF2-40B4-BE49-F238E27FC236}">
                <a16:creationId xmlns:a16="http://schemas.microsoft.com/office/drawing/2014/main" id="{11C2093B-F815-A16E-41A4-A6F81D349C7E}"/>
              </a:ext>
            </a:extLst>
          </p:cNvPr>
          <p:cNvSpPr/>
          <p:nvPr/>
        </p:nvSpPr>
        <p:spPr>
          <a:xfrm>
            <a:off x="3253711" y="5613070"/>
            <a:ext cx="2000864" cy="2224495"/>
          </a:xfrm>
          <a:prstGeom prst="ellipse">
            <a:avLst/>
          </a:prstGeom>
          <a:solidFill>
            <a:srgbClr val="F4DA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Lato" panose="020F0502020204030203" pitchFamily="34" charset="0"/>
                <a:ea typeface="Lato" panose="020F0502020204030203" pitchFamily="34" charset="0"/>
                <a:cs typeface="Lato" panose="020F0502020204030203" pitchFamily="34" charset="0"/>
              </a:rPr>
              <a:t>Right of Access</a:t>
            </a:r>
          </a:p>
        </p:txBody>
      </p:sp>
      <p:sp>
        <p:nvSpPr>
          <p:cNvPr id="5" name="Oval 4">
            <a:extLst>
              <a:ext uri="{FF2B5EF4-FFF2-40B4-BE49-F238E27FC236}">
                <a16:creationId xmlns:a16="http://schemas.microsoft.com/office/drawing/2014/main" id="{82A61AA6-C506-A0C0-E769-40CE10718847}"/>
              </a:ext>
            </a:extLst>
          </p:cNvPr>
          <p:cNvSpPr/>
          <p:nvPr/>
        </p:nvSpPr>
        <p:spPr>
          <a:xfrm>
            <a:off x="1040333" y="8172916"/>
            <a:ext cx="2000864" cy="2224495"/>
          </a:xfrm>
          <a:prstGeom prst="ellipse">
            <a:avLst/>
          </a:prstGeom>
          <a:solidFill>
            <a:srgbClr val="6CB8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Lato" panose="020F0502020204030203" pitchFamily="34" charset="0"/>
                <a:ea typeface="Lato" panose="020F0502020204030203" pitchFamily="34" charset="0"/>
                <a:cs typeface="Lato" panose="020F0502020204030203" pitchFamily="34" charset="0"/>
              </a:rPr>
              <a:t>Right of </a:t>
            </a:r>
            <a:r>
              <a:rPr lang="en-US" sz="1700" b="1" dirty="0">
                <a:solidFill>
                  <a:schemeClr val="bg1"/>
                </a:solidFill>
                <a:latin typeface="Lato" panose="020F0502020204030203" pitchFamily="34" charset="0"/>
                <a:ea typeface="Lato" panose="020F0502020204030203" pitchFamily="34" charset="0"/>
                <a:cs typeface="Lato" panose="020F0502020204030203" pitchFamily="34" charset="0"/>
              </a:rPr>
              <a:t>Rectification</a:t>
            </a:r>
          </a:p>
        </p:txBody>
      </p:sp>
      <p:sp>
        <p:nvSpPr>
          <p:cNvPr id="7" name="Oval 6">
            <a:extLst>
              <a:ext uri="{FF2B5EF4-FFF2-40B4-BE49-F238E27FC236}">
                <a16:creationId xmlns:a16="http://schemas.microsoft.com/office/drawing/2014/main" id="{119E83DF-B301-8E96-61D9-5EFA604CE193}"/>
              </a:ext>
            </a:extLst>
          </p:cNvPr>
          <p:cNvSpPr/>
          <p:nvPr/>
        </p:nvSpPr>
        <p:spPr>
          <a:xfrm>
            <a:off x="3604281" y="10397411"/>
            <a:ext cx="2000864" cy="2224495"/>
          </a:xfrm>
          <a:prstGeom prst="ellipse">
            <a:avLst/>
          </a:prstGeom>
          <a:solidFill>
            <a:srgbClr val="1C29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Lato" panose="020F0502020204030203" pitchFamily="34" charset="0"/>
                <a:ea typeface="Lato" panose="020F0502020204030203" pitchFamily="34" charset="0"/>
                <a:cs typeface="Lato" panose="020F0502020204030203" pitchFamily="34" charset="0"/>
              </a:rPr>
              <a:t>Right to erasure</a:t>
            </a:r>
            <a:endParaRPr lang="en-US" sz="17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8" name="Oval 7">
            <a:extLst>
              <a:ext uri="{FF2B5EF4-FFF2-40B4-BE49-F238E27FC236}">
                <a16:creationId xmlns:a16="http://schemas.microsoft.com/office/drawing/2014/main" id="{9A63FB8A-0183-2C5F-1AC9-1FC4280054FE}"/>
              </a:ext>
            </a:extLst>
          </p:cNvPr>
          <p:cNvSpPr/>
          <p:nvPr/>
        </p:nvSpPr>
        <p:spPr>
          <a:xfrm>
            <a:off x="18767685" y="3608275"/>
            <a:ext cx="2000864" cy="2224495"/>
          </a:xfrm>
          <a:prstGeom prst="ellipse">
            <a:avLst/>
          </a:prstGeom>
          <a:solidFill>
            <a:srgbClr val="6CB8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Lato" panose="020F0502020204030203" pitchFamily="34" charset="0"/>
                <a:ea typeface="Lato" panose="020F0502020204030203" pitchFamily="34" charset="0"/>
                <a:cs typeface="Lato" panose="020F0502020204030203" pitchFamily="34" charset="0"/>
              </a:rPr>
              <a:t>Right to restrict processing</a:t>
            </a:r>
            <a:endParaRPr lang="en-US" sz="17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9" name="Oval 8">
            <a:extLst>
              <a:ext uri="{FF2B5EF4-FFF2-40B4-BE49-F238E27FC236}">
                <a16:creationId xmlns:a16="http://schemas.microsoft.com/office/drawing/2014/main" id="{952387C8-D08A-269C-070D-1D9074051CCE}"/>
              </a:ext>
            </a:extLst>
          </p:cNvPr>
          <p:cNvSpPr/>
          <p:nvPr/>
        </p:nvSpPr>
        <p:spPr>
          <a:xfrm>
            <a:off x="21441235" y="5832770"/>
            <a:ext cx="2000864" cy="22244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Lato" panose="020F0502020204030203" pitchFamily="34" charset="0"/>
                <a:ea typeface="Lato" panose="020F0502020204030203" pitchFamily="34" charset="0"/>
                <a:cs typeface="Lato" panose="020F0502020204030203" pitchFamily="34" charset="0"/>
              </a:rPr>
              <a:t>Right to data portability</a:t>
            </a:r>
            <a:endParaRPr lang="en-US" sz="17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0" name="Oval 9">
            <a:extLst>
              <a:ext uri="{FF2B5EF4-FFF2-40B4-BE49-F238E27FC236}">
                <a16:creationId xmlns:a16="http://schemas.microsoft.com/office/drawing/2014/main" id="{884F7049-D444-0971-AEB0-236080AA4A84}"/>
              </a:ext>
            </a:extLst>
          </p:cNvPr>
          <p:cNvSpPr/>
          <p:nvPr/>
        </p:nvSpPr>
        <p:spPr>
          <a:xfrm>
            <a:off x="19081297" y="7916972"/>
            <a:ext cx="2000864" cy="2224495"/>
          </a:xfrm>
          <a:prstGeom prst="ellipse">
            <a:avLst/>
          </a:prstGeom>
          <a:solidFill>
            <a:srgbClr val="F4DA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Lato" panose="020F0502020204030203" pitchFamily="34" charset="0"/>
                <a:ea typeface="Lato" panose="020F0502020204030203" pitchFamily="34" charset="0"/>
                <a:cs typeface="Lato" panose="020F0502020204030203" pitchFamily="34" charset="0"/>
              </a:rPr>
              <a:t>Right to object</a:t>
            </a:r>
          </a:p>
        </p:txBody>
      </p:sp>
      <p:sp>
        <p:nvSpPr>
          <p:cNvPr id="11" name="Oval 10">
            <a:extLst>
              <a:ext uri="{FF2B5EF4-FFF2-40B4-BE49-F238E27FC236}">
                <a16:creationId xmlns:a16="http://schemas.microsoft.com/office/drawing/2014/main" id="{4AE0634B-AFB3-25CD-EFB3-1015CC240D29}"/>
              </a:ext>
            </a:extLst>
          </p:cNvPr>
          <p:cNvSpPr/>
          <p:nvPr/>
        </p:nvSpPr>
        <p:spPr>
          <a:xfrm>
            <a:off x="20771818" y="10458432"/>
            <a:ext cx="2000864" cy="2224495"/>
          </a:xfrm>
          <a:prstGeom prst="ellipse">
            <a:avLst/>
          </a:prstGeom>
          <a:solidFill>
            <a:srgbClr val="C2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Lato" panose="020F0502020204030203" pitchFamily="34" charset="0"/>
                <a:ea typeface="Lato" panose="020F0502020204030203" pitchFamily="34" charset="0"/>
                <a:cs typeface="Lato" panose="020F0502020204030203" pitchFamily="34" charset="0"/>
              </a:rPr>
              <a:t>Right to no automation</a:t>
            </a:r>
          </a:p>
        </p:txBody>
      </p:sp>
      <p:sp>
        <p:nvSpPr>
          <p:cNvPr id="12" name="Up Arrow 11">
            <a:extLst>
              <a:ext uri="{FF2B5EF4-FFF2-40B4-BE49-F238E27FC236}">
                <a16:creationId xmlns:a16="http://schemas.microsoft.com/office/drawing/2014/main" id="{FE7DAE2B-91B8-ADE7-A974-BEA689C2D3F7}"/>
              </a:ext>
            </a:extLst>
          </p:cNvPr>
          <p:cNvSpPr/>
          <p:nvPr/>
        </p:nvSpPr>
        <p:spPr>
          <a:xfrm rot="11512984">
            <a:off x="21895035" y="3647857"/>
            <a:ext cx="1701210" cy="1871330"/>
          </a:xfrm>
          <a:prstGeom prst="up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236013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7" grpId="0" animBg="1"/>
      <p:bldP spid="8" grpId="0" animBg="1"/>
      <p:bldP spid="9" grpId="0" animBg="1"/>
      <p:bldP spid="10" grpId="0" animBg="1"/>
      <p:bldP spid="11"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650"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330059" y="-5329201"/>
            <a:ext cx="13716000" cy="24376116"/>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620" y="0"/>
            <a:ext cx="18136966" cy="13715144"/>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295807" y="-3368505"/>
            <a:ext cx="9789128" cy="24380741"/>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diagram of a diagram&#10;&#10;AI-generated content may be incorrect.">
            <a:extLst>
              <a:ext uri="{FF2B5EF4-FFF2-40B4-BE49-F238E27FC236}">
                <a16:creationId xmlns:a16="http://schemas.microsoft.com/office/drawing/2014/main" id="{9C8D439F-3B6C-F4C6-C0F8-DAA3863EF49C}"/>
              </a:ext>
            </a:extLst>
          </p:cNvPr>
          <p:cNvPicPr>
            <a:picLocks noChangeAspect="1"/>
          </p:cNvPicPr>
          <p:nvPr/>
        </p:nvPicPr>
        <p:blipFill>
          <a:blip r:embed="rId3"/>
          <a:stretch>
            <a:fillRect/>
          </a:stretch>
        </p:blipFill>
        <p:spPr>
          <a:xfrm>
            <a:off x="3606005" y="914400"/>
            <a:ext cx="17165638" cy="11887200"/>
          </a:xfrm>
          <a:prstGeom prst="rect">
            <a:avLst/>
          </a:prstGeom>
        </p:spPr>
      </p:pic>
    </p:spTree>
    <p:extLst>
      <p:ext uri="{BB962C8B-B14F-4D97-AF65-F5344CB8AC3E}">
        <p14:creationId xmlns:p14="http://schemas.microsoft.com/office/powerpoint/2010/main" val="26768353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219B7D-54B7-0F9D-AEF3-DD7B0EF1D831}"/>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58887799-289D-8BFC-A62F-84021AFEF773}"/>
              </a:ext>
            </a:extLst>
          </p:cNvPr>
          <p:cNvSpPr/>
          <p:nvPr/>
        </p:nvSpPr>
        <p:spPr>
          <a:xfrm>
            <a:off x="0" y="1786"/>
            <a:ext cx="24377650" cy="13712428"/>
          </a:xfrm>
          <a:prstGeom prst="rect">
            <a:avLst/>
          </a:prstGeom>
          <a:solidFill>
            <a:srgbClr val="303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343">
              <a:buClrTx/>
            </a:pPr>
            <a:endParaRPr lang="en-US" sz="3599" kern="1200">
              <a:solidFill>
                <a:srgbClr val="FFFFFF"/>
              </a:solidFill>
              <a:latin typeface="Calibri" panose="020F0502020204030204"/>
            </a:endParaRPr>
          </a:p>
        </p:txBody>
      </p:sp>
      <p:pic>
        <p:nvPicPr>
          <p:cNvPr id="3" name="Picture 2">
            <a:extLst>
              <a:ext uri="{FF2B5EF4-FFF2-40B4-BE49-F238E27FC236}">
                <a16:creationId xmlns:a16="http://schemas.microsoft.com/office/drawing/2014/main" id="{D4B07D83-F9CB-7FFF-DE22-2E9CEEA691BD}"/>
              </a:ext>
            </a:extLst>
          </p:cNvPr>
          <p:cNvPicPr>
            <a:picLocks noChangeAspect="1"/>
          </p:cNvPicPr>
          <p:nvPr/>
        </p:nvPicPr>
        <p:blipFill rotWithShape="1">
          <a:blip r:embed="rId3">
            <a:extLst>
              <a:ext uri="{28A0092B-C50C-407E-A947-70E740481C1C}">
                <a14:useLocalDpi xmlns:a14="http://schemas.microsoft.com/office/drawing/2010/main" val="0"/>
              </a:ext>
            </a:extLst>
          </a:blip>
          <a:srcRect l="21422" t="52611" r="43229" b="19183"/>
          <a:stretch/>
        </p:blipFill>
        <p:spPr>
          <a:xfrm>
            <a:off x="0" y="-25400"/>
            <a:ext cx="24377650" cy="13712428"/>
          </a:xfrm>
          <a:prstGeom prst="rect">
            <a:avLst/>
          </a:prstGeom>
        </p:spPr>
      </p:pic>
      <p:sp>
        <p:nvSpPr>
          <p:cNvPr id="9" name="Text Placeholder 10">
            <a:extLst>
              <a:ext uri="{FF2B5EF4-FFF2-40B4-BE49-F238E27FC236}">
                <a16:creationId xmlns:a16="http://schemas.microsoft.com/office/drawing/2014/main" id="{43CD21FE-BFB9-A1BC-1922-5744E9FD71EB}"/>
              </a:ext>
            </a:extLst>
          </p:cNvPr>
          <p:cNvSpPr txBox="1">
            <a:spLocks/>
          </p:cNvSpPr>
          <p:nvPr/>
        </p:nvSpPr>
        <p:spPr>
          <a:xfrm>
            <a:off x="5597297" y="6603343"/>
            <a:ext cx="12116256" cy="147451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1828343">
              <a:spcBef>
                <a:spcPts val="2000"/>
              </a:spcBef>
              <a:buClrTx/>
            </a:pPr>
            <a:r>
              <a:rPr lang="en-GB" sz="7998" dirty="0">
                <a:solidFill>
                  <a:srgbClr val="FFFFFF"/>
                </a:solidFill>
                <a:latin typeface="Calibri" panose="020F0502020204030204"/>
              </a:rPr>
              <a:t>Responsibilities</a:t>
            </a:r>
            <a:endParaRPr lang="en-US" sz="7998" dirty="0">
              <a:solidFill>
                <a:srgbClr val="FFFFFF"/>
              </a:solidFill>
              <a:latin typeface="Calibri" panose="020F0502020204030204"/>
            </a:endParaRPr>
          </a:p>
        </p:txBody>
      </p:sp>
    </p:spTree>
    <p:extLst>
      <p:ext uri="{BB962C8B-B14F-4D97-AF65-F5344CB8AC3E}">
        <p14:creationId xmlns:p14="http://schemas.microsoft.com/office/powerpoint/2010/main" val="13290577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Policy Brief: Youth Participation at the Internet Governance Forum | BSoG">
            <a:extLst>
              <a:ext uri="{FF2B5EF4-FFF2-40B4-BE49-F238E27FC236}">
                <a16:creationId xmlns:a16="http://schemas.microsoft.com/office/drawing/2014/main" id="{4CF266BC-C8AB-8266-FA2B-7835854A777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86598" y="2317908"/>
            <a:ext cx="9647483" cy="2435989"/>
          </a:xfrm>
          <a:prstGeom prst="rect">
            <a:avLst/>
          </a:prstGeom>
          <a:noFill/>
          <a:extLst>
            <a:ext uri="{909E8E84-426E-40DD-AFC4-6F175D3DCCD1}">
              <a14:hiddenFill xmlns:a14="http://schemas.microsoft.com/office/drawing/2010/main">
                <a:solidFill>
                  <a:srgbClr val="FFFFFF"/>
                </a:solidFill>
              </a14:hiddenFill>
            </a:ext>
          </a:extLst>
        </p:spPr>
      </p:pic>
      <p:cxnSp>
        <p:nvCxnSpPr>
          <p:cNvPr id="4111" name="Straight Connector 4110">
            <a:extLst>
              <a:ext uri="{FF2B5EF4-FFF2-40B4-BE49-F238E27FC236}">
                <a16:creationId xmlns:a16="http://schemas.microsoft.com/office/drawing/2014/main" id="{B817B4B8-5E01-4B44-BC25-876D56C1214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88825" y="0"/>
            <a:ext cx="0" cy="640080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106" name="Picture 10" descr="The Internet Society's 50/50 Vision for the Internet | The African IXP  Association">
            <a:extLst>
              <a:ext uri="{FF2B5EF4-FFF2-40B4-BE49-F238E27FC236}">
                <a16:creationId xmlns:a16="http://schemas.microsoft.com/office/drawing/2014/main" id="{91669551-414B-3664-9E8F-D2BD5CEB1DD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3755814" y="1248624"/>
            <a:ext cx="9022988" cy="4525726"/>
          </a:xfrm>
          <a:prstGeom prst="rect">
            <a:avLst/>
          </a:prstGeom>
          <a:noFill/>
          <a:extLst>
            <a:ext uri="{909E8E84-426E-40DD-AFC4-6F175D3DCCD1}">
              <a14:hiddenFill xmlns:a14="http://schemas.microsoft.com/office/drawing/2010/main">
                <a:solidFill>
                  <a:srgbClr val="FFFFFF"/>
                </a:solidFill>
              </a14:hiddenFill>
            </a:ext>
          </a:extLst>
        </p:spPr>
      </p:pic>
      <p:cxnSp>
        <p:nvCxnSpPr>
          <p:cNvPr id="4113" name="Straight Connector 4112">
            <a:extLst>
              <a:ext uri="{FF2B5EF4-FFF2-40B4-BE49-F238E27FC236}">
                <a16:creationId xmlns:a16="http://schemas.microsoft.com/office/drawing/2014/main" id="{D683D1A4-93E5-4A4D-B103-8223A220EB2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41597" y="6400800"/>
            <a:ext cx="0" cy="731520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115" name="Straight Connector 4114">
            <a:extLst>
              <a:ext uri="{FF2B5EF4-FFF2-40B4-BE49-F238E27FC236}">
                <a16:creationId xmlns:a16="http://schemas.microsoft.com/office/drawing/2014/main" id="{B0E8ABF4-C289-489E-BEFB-3077F9D9C7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100205" y="6400800"/>
            <a:ext cx="0" cy="731520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117" name="Straight Connector 4116">
            <a:extLst>
              <a:ext uri="{FF2B5EF4-FFF2-40B4-BE49-F238E27FC236}">
                <a16:creationId xmlns:a16="http://schemas.microsoft.com/office/drawing/2014/main" id="{7989CFA0-35DD-4943-B365-488C66B9B1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7217699" y="6394824"/>
            <a:ext cx="9909515" cy="3508"/>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119" name="Straight Connector 4118">
            <a:extLst>
              <a:ext uri="{FF2B5EF4-FFF2-40B4-BE49-F238E27FC236}">
                <a16:creationId xmlns:a16="http://schemas.microsoft.com/office/drawing/2014/main" id="{688AD040-1A2B-4FB4-A345-7B9F3E5ED9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7988266"/>
            <a:ext cx="7203595" cy="3508"/>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121" name="Straight Connector 4120">
            <a:extLst>
              <a:ext uri="{FF2B5EF4-FFF2-40B4-BE49-F238E27FC236}">
                <a16:creationId xmlns:a16="http://schemas.microsoft.com/office/drawing/2014/main" id="{823B704A-724B-41D6-8F33-76939E727D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7064355" y="7988266"/>
            <a:ext cx="7313295" cy="3508"/>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black shirt with colorful text&#10;&#10;AI-generated content may be incorrect.">
            <a:extLst>
              <a:ext uri="{FF2B5EF4-FFF2-40B4-BE49-F238E27FC236}">
                <a16:creationId xmlns:a16="http://schemas.microsoft.com/office/drawing/2014/main" id="{0A86ECAF-7C0B-41C9-034D-F2C3B68E33AA}"/>
              </a:ext>
            </a:extLst>
          </p:cNvPr>
          <p:cNvPicPr>
            <a:picLocks noChangeAspect="1"/>
          </p:cNvPicPr>
          <p:nvPr/>
        </p:nvPicPr>
        <p:blipFill>
          <a:blip r:embed="rId5"/>
          <a:stretch>
            <a:fillRect/>
          </a:stretch>
        </p:blipFill>
        <p:spPr>
          <a:xfrm>
            <a:off x="1323486" y="8631732"/>
            <a:ext cx="5193266" cy="3894950"/>
          </a:xfrm>
          <a:prstGeom prst="rect">
            <a:avLst/>
          </a:prstGeom>
        </p:spPr>
      </p:pic>
      <p:pic>
        <p:nvPicPr>
          <p:cNvPr id="4104" name="Picture 8" descr="Global Commission on the Stability of Cyberspace - Wikipedia">
            <a:extLst>
              <a:ext uri="{FF2B5EF4-FFF2-40B4-BE49-F238E27FC236}">
                <a16:creationId xmlns:a16="http://schemas.microsoft.com/office/drawing/2014/main" id="{37FE06F7-E660-9410-3EFC-AAAB56EFEA50}"/>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958586" y="7449714"/>
            <a:ext cx="8343967" cy="463553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nternet Corporation for Assigned Names and Numbers (ICANN)">
            <a:extLst>
              <a:ext uri="{FF2B5EF4-FFF2-40B4-BE49-F238E27FC236}">
                <a16:creationId xmlns:a16="http://schemas.microsoft.com/office/drawing/2014/main" id="{BB537633-390A-681F-4858-FAED4BA96D17}"/>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7743506" y="9031526"/>
            <a:ext cx="5347543" cy="3007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9868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5ABA66-106E-6BF2-E0C3-0A21F5727EDF}"/>
              </a:ext>
            </a:extLst>
          </p:cNvPr>
          <p:cNvSpPr txBox="1"/>
          <p:nvPr/>
        </p:nvSpPr>
        <p:spPr>
          <a:xfrm>
            <a:off x="1854200" y="939800"/>
            <a:ext cx="21285200" cy="9787295"/>
          </a:xfrm>
          <a:prstGeom prst="rect">
            <a:avLst/>
          </a:prstGeom>
          <a:noFill/>
        </p:spPr>
        <p:txBody>
          <a:bodyPr wrap="square" rtlCol="0">
            <a:spAutoFit/>
          </a:bodyPr>
          <a:lstStyle/>
          <a:p>
            <a:pPr>
              <a:buNone/>
            </a:pPr>
            <a:r>
              <a:rPr lang="en-GB" sz="4400" i="1" dirty="0">
                <a:solidFill>
                  <a:schemeClr val="accent6">
                    <a:lumMod val="60000"/>
                    <a:lumOff val="40000"/>
                  </a:schemeClr>
                </a:solidFill>
                <a:latin typeface="Lato" panose="020F0502020204030203" pitchFamily="34" charset="0"/>
                <a:ea typeface="Lato" panose="020F0502020204030203" pitchFamily="34" charset="0"/>
                <a:cs typeface="Lato" panose="020F0502020204030203" pitchFamily="34" charset="0"/>
              </a:rPr>
              <a:t>“Four ground rules were critical to (Robert) Kahn’s early thinking:</a:t>
            </a:r>
          </a:p>
          <a:p>
            <a:pPr>
              <a:buNone/>
            </a:pPr>
            <a:endParaRPr lang="en-GB" sz="4400" i="1" dirty="0">
              <a:solidFill>
                <a:schemeClr val="accent6">
                  <a:lumMod val="60000"/>
                  <a:lumOff val="40000"/>
                </a:schemeClr>
              </a:solidFill>
              <a:latin typeface="Lato" panose="020F0502020204030203" pitchFamily="34" charset="0"/>
              <a:ea typeface="Lato" panose="020F0502020204030203" pitchFamily="34" charset="0"/>
              <a:cs typeface="Lato" panose="020F0502020204030203" pitchFamily="34" charset="0"/>
            </a:endParaRPr>
          </a:p>
          <a:p>
            <a:pPr marL="571500" indent="-571500">
              <a:buFont typeface="Arial" panose="020B0604020202020204" pitchFamily="34" charset="0"/>
              <a:buChar char="•"/>
            </a:pPr>
            <a:r>
              <a:rPr lang="en-GB" sz="4400" i="1" dirty="0">
                <a:solidFill>
                  <a:schemeClr val="accent6">
                    <a:lumMod val="60000"/>
                    <a:lumOff val="40000"/>
                  </a:schemeClr>
                </a:solidFill>
                <a:latin typeface="Lato" panose="020F0502020204030203" pitchFamily="34" charset="0"/>
                <a:ea typeface="Lato" panose="020F0502020204030203" pitchFamily="34" charset="0"/>
                <a:cs typeface="Lato" panose="020F0502020204030203" pitchFamily="34" charset="0"/>
              </a:rPr>
              <a:t>Each distinct network would have to stand on its own and no internal changes could be required to any such network to connect it to the Internet.</a:t>
            </a:r>
            <a:br>
              <a:rPr lang="en-GB" sz="4400" i="1" dirty="0">
                <a:solidFill>
                  <a:schemeClr val="accent6">
                    <a:lumMod val="60000"/>
                    <a:lumOff val="40000"/>
                  </a:schemeClr>
                </a:solidFill>
                <a:latin typeface="Lato" panose="020F0502020204030203" pitchFamily="34" charset="0"/>
                <a:ea typeface="Lato" panose="020F0502020204030203" pitchFamily="34" charset="0"/>
                <a:cs typeface="Lato" panose="020F0502020204030203" pitchFamily="34" charset="0"/>
              </a:rPr>
            </a:br>
            <a:endParaRPr lang="en-GB" sz="4400" i="1" dirty="0">
              <a:solidFill>
                <a:schemeClr val="accent6">
                  <a:lumMod val="60000"/>
                  <a:lumOff val="40000"/>
                </a:schemeClr>
              </a:solidFill>
              <a:latin typeface="Lato" panose="020F0502020204030203" pitchFamily="34" charset="0"/>
              <a:ea typeface="Lato" panose="020F0502020204030203" pitchFamily="34" charset="0"/>
              <a:cs typeface="Lato" panose="020F0502020204030203" pitchFamily="34" charset="0"/>
            </a:endParaRPr>
          </a:p>
          <a:p>
            <a:pPr marL="571500" indent="-571500">
              <a:buFont typeface="Arial" panose="020B0604020202020204" pitchFamily="34" charset="0"/>
              <a:buChar char="•"/>
            </a:pPr>
            <a:r>
              <a:rPr lang="en-GB" sz="4400" i="1" dirty="0">
                <a:solidFill>
                  <a:schemeClr val="accent6">
                    <a:lumMod val="60000"/>
                    <a:lumOff val="40000"/>
                  </a:schemeClr>
                </a:solidFill>
                <a:latin typeface="Lato" panose="020F0502020204030203" pitchFamily="34" charset="0"/>
                <a:ea typeface="Lato" panose="020F0502020204030203" pitchFamily="34" charset="0"/>
                <a:cs typeface="Lato" panose="020F0502020204030203" pitchFamily="34" charset="0"/>
              </a:rPr>
              <a:t>Communications would be on a best effort basis. If a packet didn’t make it to the final destination, it would shortly be retransmitted from the source.</a:t>
            </a:r>
            <a:br>
              <a:rPr lang="en-GB" sz="4400" i="1" dirty="0">
                <a:solidFill>
                  <a:schemeClr val="accent6">
                    <a:lumMod val="60000"/>
                    <a:lumOff val="40000"/>
                  </a:schemeClr>
                </a:solidFill>
                <a:latin typeface="Lato" panose="020F0502020204030203" pitchFamily="34" charset="0"/>
                <a:ea typeface="Lato" panose="020F0502020204030203" pitchFamily="34" charset="0"/>
                <a:cs typeface="Lato" panose="020F0502020204030203" pitchFamily="34" charset="0"/>
              </a:rPr>
            </a:br>
            <a:endParaRPr lang="en-GB" sz="4400" i="1" dirty="0">
              <a:solidFill>
                <a:schemeClr val="accent6">
                  <a:lumMod val="60000"/>
                  <a:lumOff val="40000"/>
                </a:schemeClr>
              </a:solidFill>
              <a:latin typeface="Lato" panose="020F0502020204030203" pitchFamily="34" charset="0"/>
              <a:ea typeface="Lato" panose="020F0502020204030203" pitchFamily="34" charset="0"/>
              <a:cs typeface="Lato" panose="020F0502020204030203" pitchFamily="34" charset="0"/>
            </a:endParaRPr>
          </a:p>
          <a:p>
            <a:pPr marL="571500" indent="-571500">
              <a:buFont typeface="Arial" panose="020B0604020202020204" pitchFamily="34" charset="0"/>
              <a:buChar char="•"/>
            </a:pPr>
            <a:r>
              <a:rPr lang="en-GB" sz="4400" i="1" dirty="0">
                <a:solidFill>
                  <a:schemeClr val="accent6">
                    <a:lumMod val="60000"/>
                    <a:lumOff val="40000"/>
                  </a:schemeClr>
                </a:solidFill>
                <a:latin typeface="Lato" panose="020F0502020204030203" pitchFamily="34" charset="0"/>
                <a:ea typeface="Lato" panose="020F0502020204030203" pitchFamily="34" charset="0"/>
                <a:cs typeface="Lato" panose="020F0502020204030203" pitchFamily="34" charset="0"/>
              </a:rPr>
              <a:t>Black boxes would be used to connect the networks; these would later be called gateways and routers. There would be no information retained by the gateways about the individual flows of packets passing through them, thereby keeping them simple and avoiding complicated adaptation and recovery from various failure modes.</a:t>
            </a:r>
            <a:br>
              <a:rPr lang="en-GB" sz="4400" i="1" dirty="0">
                <a:solidFill>
                  <a:schemeClr val="accent6">
                    <a:lumMod val="60000"/>
                    <a:lumOff val="40000"/>
                  </a:schemeClr>
                </a:solidFill>
                <a:latin typeface="Lato" panose="020F0502020204030203" pitchFamily="34" charset="0"/>
                <a:ea typeface="Lato" panose="020F0502020204030203" pitchFamily="34" charset="0"/>
                <a:cs typeface="Lato" panose="020F0502020204030203" pitchFamily="34" charset="0"/>
              </a:rPr>
            </a:br>
            <a:endParaRPr lang="en-GB" sz="4400" i="1" dirty="0">
              <a:solidFill>
                <a:schemeClr val="accent6">
                  <a:lumMod val="60000"/>
                  <a:lumOff val="40000"/>
                </a:schemeClr>
              </a:solidFill>
              <a:latin typeface="Lato" panose="020F0502020204030203" pitchFamily="34" charset="0"/>
              <a:ea typeface="Lato" panose="020F0502020204030203" pitchFamily="34" charset="0"/>
              <a:cs typeface="Lato" panose="020F0502020204030203" pitchFamily="34" charset="0"/>
            </a:endParaRPr>
          </a:p>
          <a:p>
            <a:pPr marL="571500" indent="-571500">
              <a:buFont typeface="Arial" panose="020B0604020202020204" pitchFamily="34" charset="0"/>
              <a:buChar char="•"/>
            </a:pPr>
            <a:r>
              <a:rPr lang="en-GB" sz="4400" b="1" i="1" dirty="0">
                <a:solidFill>
                  <a:schemeClr val="accent6">
                    <a:lumMod val="60000"/>
                    <a:lumOff val="40000"/>
                  </a:schemeClr>
                </a:solidFill>
                <a:latin typeface="Lato" panose="020F0502020204030203" pitchFamily="34" charset="0"/>
                <a:ea typeface="Lato" panose="020F0502020204030203" pitchFamily="34" charset="0"/>
                <a:cs typeface="Lato" panose="020F0502020204030203" pitchFamily="34" charset="0"/>
              </a:rPr>
              <a:t>There would be no global control at the operations level.”</a:t>
            </a:r>
          </a:p>
          <a:p>
            <a:r>
              <a:rPr lang="en-GB" b="1" dirty="0">
                <a:solidFill>
                  <a:schemeClr val="accent6">
                    <a:lumMod val="60000"/>
                    <a:lumOff val="40000"/>
                  </a:schemeClr>
                </a:solidFill>
                <a:latin typeface="Lato" panose="020F0502020204030203" pitchFamily="34" charset="0"/>
                <a:ea typeface="Lato" panose="020F0502020204030203" pitchFamily="34" charset="0"/>
                <a:cs typeface="Lato" panose="020F0502020204030203" pitchFamily="34" charset="0"/>
              </a:rPr>
              <a:t>“</a:t>
            </a:r>
          </a:p>
        </p:txBody>
      </p:sp>
      <p:sp>
        <p:nvSpPr>
          <p:cNvPr id="4" name="TextBox 3">
            <a:extLst>
              <a:ext uri="{FF2B5EF4-FFF2-40B4-BE49-F238E27FC236}">
                <a16:creationId xmlns:a16="http://schemas.microsoft.com/office/drawing/2014/main" id="{502EBAA4-EC61-ACED-9068-004854CCBDAA}"/>
              </a:ext>
            </a:extLst>
          </p:cNvPr>
          <p:cNvSpPr txBox="1"/>
          <p:nvPr/>
        </p:nvSpPr>
        <p:spPr>
          <a:xfrm>
            <a:off x="5410200" y="11429603"/>
            <a:ext cx="22777450" cy="677108"/>
          </a:xfrm>
          <a:prstGeom prst="rect">
            <a:avLst/>
          </a:prstGeom>
          <a:noFill/>
        </p:spPr>
        <p:txBody>
          <a:bodyPr wrap="square">
            <a:spAutoFit/>
          </a:bodyPr>
          <a:lstStyle/>
          <a:p>
            <a:r>
              <a:rPr lang="en-GB" sz="3800" dirty="0"/>
              <a:t>https://</a:t>
            </a:r>
            <a:r>
              <a:rPr lang="en-GB" sz="3800" dirty="0" err="1"/>
              <a:t>www.internetsociety.org</a:t>
            </a:r>
            <a:r>
              <a:rPr lang="en-GB" sz="3800" dirty="0"/>
              <a:t>/internet/history-internet/brief-history-internet/</a:t>
            </a:r>
          </a:p>
        </p:txBody>
      </p:sp>
    </p:spTree>
    <p:extLst>
      <p:ext uri="{BB962C8B-B14F-4D97-AF65-F5344CB8AC3E}">
        <p14:creationId xmlns:p14="http://schemas.microsoft.com/office/powerpoint/2010/main" val="24252311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CF7461-3BFD-C142-B843-AFE29E57AC13}"/>
              </a:ext>
            </a:extLst>
          </p:cNvPr>
          <p:cNvSpPr/>
          <p:nvPr/>
        </p:nvSpPr>
        <p:spPr>
          <a:xfrm>
            <a:off x="12188824" y="3233059"/>
            <a:ext cx="12188825" cy="104829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CF042F4-650B-5A4E-9BA1-8E14E40DBC88}"/>
              </a:ext>
            </a:extLst>
          </p:cNvPr>
          <p:cNvSpPr/>
          <p:nvPr/>
        </p:nvSpPr>
        <p:spPr>
          <a:xfrm>
            <a:off x="0" y="0"/>
            <a:ext cx="12188825" cy="10482941"/>
          </a:xfrm>
          <a:prstGeom prst="rect">
            <a:avLst/>
          </a:prstGeom>
          <a:solidFill>
            <a:srgbClr val="F4DA65"/>
          </a:solidFill>
          <a:ln>
            <a:solidFill>
              <a:srgbClr val="F4DA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90BEDB3-4B30-2C4B-B38C-6576D45701F9}"/>
              </a:ext>
            </a:extLst>
          </p:cNvPr>
          <p:cNvSpPr/>
          <p:nvPr/>
        </p:nvSpPr>
        <p:spPr>
          <a:xfrm>
            <a:off x="1714500" y="3233059"/>
            <a:ext cx="10474326" cy="5519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uadroTexto 350">
            <a:extLst>
              <a:ext uri="{FF2B5EF4-FFF2-40B4-BE49-F238E27FC236}">
                <a16:creationId xmlns:a16="http://schemas.microsoft.com/office/drawing/2014/main" id="{56289AC3-5DC7-DD40-A22D-98F4E40623F9}"/>
              </a:ext>
            </a:extLst>
          </p:cNvPr>
          <p:cNvSpPr txBox="1"/>
          <p:nvPr/>
        </p:nvSpPr>
        <p:spPr>
          <a:xfrm>
            <a:off x="1714500" y="954810"/>
            <a:ext cx="8953500" cy="1015663"/>
          </a:xfrm>
          <a:prstGeom prst="rect">
            <a:avLst/>
          </a:prstGeom>
          <a:noFill/>
        </p:spPr>
        <p:txBody>
          <a:bodyPr wrap="square" rtlCol="0">
            <a:spAutoFit/>
          </a:bodyPr>
          <a:lstStyle/>
          <a:p>
            <a:r>
              <a:rPr lang="en-US" sz="6000" b="1" dirty="0">
                <a:solidFill>
                  <a:schemeClr val="bg1"/>
                </a:solidFill>
                <a:latin typeface="Lato" panose="020F0502020204030203" pitchFamily="34" charset="0"/>
                <a:ea typeface="Lato" panose="020F0502020204030203" pitchFamily="34" charset="0"/>
                <a:cs typeface="Lato" panose="020F0502020204030203" pitchFamily="34" charset="0"/>
              </a:rPr>
              <a:t>What happens…</a:t>
            </a:r>
          </a:p>
        </p:txBody>
      </p:sp>
      <p:sp>
        <p:nvSpPr>
          <p:cNvPr id="12" name="CuadroTexto 350">
            <a:extLst>
              <a:ext uri="{FF2B5EF4-FFF2-40B4-BE49-F238E27FC236}">
                <a16:creationId xmlns:a16="http://schemas.microsoft.com/office/drawing/2014/main" id="{BA04196B-4B6E-1F43-93FB-830BDAEB818D}"/>
              </a:ext>
            </a:extLst>
          </p:cNvPr>
          <p:cNvSpPr txBox="1"/>
          <p:nvPr/>
        </p:nvSpPr>
        <p:spPr>
          <a:xfrm>
            <a:off x="11866309" y="11437751"/>
            <a:ext cx="11119354" cy="1015663"/>
          </a:xfrm>
          <a:prstGeom prst="rect">
            <a:avLst/>
          </a:prstGeom>
          <a:noFill/>
        </p:spPr>
        <p:txBody>
          <a:bodyPr wrap="square" rtlCol="0">
            <a:spAutoFit/>
          </a:bodyPr>
          <a:lstStyle/>
          <a:p>
            <a:pPr algn="r"/>
            <a:r>
              <a:rPr lang="en-US" sz="6000" b="1" dirty="0">
                <a:solidFill>
                  <a:schemeClr val="bg1"/>
                </a:solidFill>
                <a:latin typeface="Lato" panose="020F0502020204030203" pitchFamily="34" charset="0"/>
                <a:ea typeface="Lato" panose="020F0502020204030203" pitchFamily="34" charset="0"/>
                <a:cs typeface="Lato" panose="020F0502020204030203" pitchFamily="34" charset="0"/>
              </a:rPr>
              <a:t>when consensus is negated?</a:t>
            </a:r>
          </a:p>
        </p:txBody>
      </p:sp>
      <p:sp>
        <p:nvSpPr>
          <p:cNvPr id="19" name="Rectangle 18">
            <a:extLst>
              <a:ext uri="{FF2B5EF4-FFF2-40B4-BE49-F238E27FC236}">
                <a16:creationId xmlns:a16="http://schemas.microsoft.com/office/drawing/2014/main" id="{3F03A225-698E-504E-A5DA-416A1AED8530}"/>
              </a:ext>
            </a:extLst>
          </p:cNvPr>
          <p:cNvSpPr/>
          <p:nvPr/>
        </p:nvSpPr>
        <p:spPr>
          <a:xfrm>
            <a:off x="12188823" y="4963886"/>
            <a:ext cx="10474326" cy="5519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4" descr="eduroam - Wikipedia">
            <a:extLst>
              <a:ext uri="{FF2B5EF4-FFF2-40B4-BE49-F238E27FC236}">
                <a16:creationId xmlns:a16="http://schemas.microsoft.com/office/drawing/2014/main" id="{8B16E986-95CA-2BC5-30C0-76F1D27C05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0948" y="4692113"/>
            <a:ext cx="6683375" cy="260094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eduGAIN the service that connects 27 million students">
            <a:extLst>
              <a:ext uri="{FF2B5EF4-FFF2-40B4-BE49-F238E27FC236}">
                <a16:creationId xmlns:a16="http://schemas.microsoft.com/office/drawing/2014/main" id="{885EF13E-9CE3-4C12-5192-1026C98F5D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79184" y="5471782"/>
            <a:ext cx="8103810" cy="4254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927346B-DC3B-4295-EF76-5E5C24A7C4B5}"/>
              </a:ext>
            </a:extLst>
          </p:cNvPr>
          <p:cNvPicPr>
            <a:picLocks noChangeAspect="1"/>
          </p:cNvPicPr>
          <p:nvPr/>
        </p:nvPicPr>
        <p:blipFill>
          <a:blip r:embed="rId5"/>
          <a:stretch>
            <a:fillRect/>
          </a:stretch>
        </p:blipFill>
        <p:spPr>
          <a:xfrm>
            <a:off x="412247" y="11362151"/>
            <a:ext cx="11119354" cy="1246043"/>
          </a:xfrm>
          <a:prstGeom prst="rect">
            <a:avLst/>
          </a:prstGeom>
        </p:spPr>
      </p:pic>
      <p:pic>
        <p:nvPicPr>
          <p:cNvPr id="8" name="Picture 7">
            <a:extLst>
              <a:ext uri="{FF2B5EF4-FFF2-40B4-BE49-F238E27FC236}">
                <a16:creationId xmlns:a16="http://schemas.microsoft.com/office/drawing/2014/main" id="{4F147196-A505-95FC-E66B-644436E2EA06}"/>
              </a:ext>
            </a:extLst>
          </p:cNvPr>
          <p:cNvPicPr>
            <a:picLocks noChangeAspect="1"/>
          </p:cNvPicPr>
          <p:nvPr/>
        </p:nvPicPr>
        <p:blipFill>
          <a:blip r:embed="rId6"/>
          <a:stretch>
            <a:fillRect/>
          </a:stretch>
        </p:blipFill>
        <p:spPr>
          <a:xfrm>
            <a:off x="12295276" y="876418"/>
            <a:ext cx="11850776" cy="1401831"/>
          </a:xfrm>
          <a:prstGeom prst="rect">
            <a:avLst/>
          </a:prstGeom>
        </p:spPr>
      </p:pic>
    </p:spTree>
    <p:extLst>
      <p:ext uri="{BB962C8B-B14F-4D97-AF65-F5344CB8AC3E}">
        <p14:creationId xmlns:p14="http://schemas.microsoft.com/office/powerpoint/2010/main" val="9025993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82EDD-B4CD-25FF-6F2C-E3E252A50099}"/>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360B2A29-B678-B4DF-DD57-2809FF9FB39C}"/>
              </a:ext>
            </a:extLst>
          </p:cNvPr>
          <p:cNvSpPr/>
          <p:nvPr/>
        </p:nvSpPr>
        <p:spPr>
          <a:xfrm>
            <a:off x="0" y="1786"/>
            <a:ext cx="24377650" cy="13712428"/>
          </a:xfrm>
          <a:prstGeom prst="rect">
            <a:avLst/>
          </a:prstGeom>
          <a:solidFill>
            <a:srgbClr val="303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343">
              <a:buClrTx/>
            </a:pPr>
            <a:endParaRPr lang="en-US" sz="3599" kern="1200">
              <a:solidFill>
                <a:srgbClr val="FFFFFF"/>
              </a:solidFill>
              <a:latin typeface="Calibri" panose="020F0502020204030204"/>
            </a:endParaRPr>
          </a:p>
        </p:txBody>
      </p:sp>
      <p:pic>
        <p:nvPicPr>
          <p:cNvPr id="3" name="Picture 2">
            <a:extLst>
              <a:ext uri="{FF2B5EF4-FFF2-40B4-BE49-F238E27FC236}">
                <a16:creationId xmlns:a16="http://schemas.microsoft.com/office/drawing/2014/main" id="{97A463B3-DD7A-EA29-D53B-2617BC514FBE}"/>
              </a:ext>
            </a:extLst>
          </p:cNvPr>
          <p:cNvPicPr>
            <a:picLocks noChangeAspect="1"/>
          </p:cNvPicPr>
          <p:nvPr/>
        </p:nvPicPr>
        <p:blipFill rotWithShape="1">
          <a:blip r:embed="rId3">
            <a:extLst>
              <a:ext uri="{28A0092B-C50C-407E-A947-70E740481C1C}">
                <a14:useLocalDpi xmlns:a14="http://schemas.microsoft.com/office/drawing/2010/main" val="0"/>
              </a:ext>
            </a:extLst>
          </a:blip>
          <a:srcRect l="21422" t="52611" r="43229" b="19183"/>
          <a:stretch/>
        </p:blipFill>
        <p:spPr>
          <a:xfrm>
            <a:off x="0" y="-25400"/>
            <a:ext cx="24377650" cy="13712428"/>
          </a:xfrm>
          <a:prstGeom prst="rect">
            <a:avLst/>
          </a:prstGeom>
        </p:spPr>
      </p:pic>
      <p:sp>
        <p:nvSpPr>
          <p:cNvPr id="9" name="Text Placeholder 10">
            <a:extLst>
              <a:ext uri="{FF2B5EF4-FFF2-40B4-BE49-F238E27FC236}">
                <a16:creationId xmlns:a16="http://schemas.microsoft.com/office/drawing/2014/main" id="{0786D12D-8789-249E-FAD3-2A69E240BFF6}"/>
              </a:ext>
            </a:extLst>
          </p:cNvPr>
          <p:cNvSpPr txBox="1">
            <a:spLocks/>
          </p:cNvSpPr>
          <p:nvPr/>
        </p:nvSpPr>
        <p:spPr>
          <a:xfrm>
            <a:off x="6130697" y="6120743"/>
            <a:ext cx="12116256" cy="147451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828343">
              <a:spcBef>
                <a:spcPts val="2000"/>
              </a:spcBef>
              <a:buClrTx/>
            </a:pPr>
            <a:r>
              <a:rPr lang="en-GB" sz="7998" dirty="0">
                <a:solidFill>
                  <a:srgbClr val="FFFFFF"/>
                </a:solidFill>
                <a:latin typeface="Calibri" panose="020F0502020204030204"/>
              </a:rPr>
              <a:t>SO…why should we care?</a:t>
            </a:r>
            <a:endParaRPr lang="en-US" sz="7998" dirty="0">
              <a:solidFill>
                <a:srgbClr val="FFFFFF"/>
              </a:solidFill>
              <a:latin typeface="Calibri" panose="020F0502020204030204"/>
            </a:endParaRPr>
          </a:p>
        </p:txBody>
      </p:sp>
    </p:spTree>
    <p:extLst>
      <p:ext uri="{BB962C8B-B14F-4D97-AF65-F5344CB8AC3E}">
        <p14:creationId xmlns:p14="http://schemas.microsoft.com/office/powerpoint/2010/main" val="38908388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60">
            <a:extLst>
              <a:ext uri="{FF2B5EF4-FFF2-40B4-BE49-F238E27FC236}">
                <a16:creationId xmlns:a16="http://schemas.microsoft.com/office/drawing/2014/main" id="{875CBEDC-6610-C245-AB48-CA806DB790E3}"/>
              </a:ext>
            </a:extLst>
          </p:cNvPr>
          <p:cNvSpPr>
            <a:spLocks noChangeArrowheads="1"/>
          </p:cNvSpPr>
          <p:nvPr/>
        </p:nvSpPr>
        <p:spPr bwMode="auto">
          <a:xfrm>
            <a:off x="11591975" y="5676698"/>
            <a:ext cx="4979087" cy="4964399"/>
          </a:xfrm>
          <a:custGeom>
            <a:avLst/>
            <a:gdLst>
              <a:gd name="T0" fmla="*/ 3392 w 5980"/>
              <a:gd name="T1" fmla="*/ 0 h 5960"/>
              <a:gd name="T2" fmla="*/ 3392 w 5980"/>
              <a:gd name="T3" fmla="*/ 0 h 5960"/>
              <a:gd name="T4" fmla="*/ 3127 w 5980"/>
              <a:gd name="T5" fmla="*/ 492 h 5960"/>
              <a:gd name="T6" fmla="*/ 5467 w 5980"/>
              <a:gd name="T7" fmla="*/ 2969 h 5960"/>
              <a:gd name="T8" fmla="*/ 2989 w 5980"/>
              <a:gd name="T9" fmla="*/ 5447 h 5960"/>
              <a:gd name="T10" fmla="*/ 944 w 5980"/>
              <a:gd name="T11" fmla="*/ 4375 h 5960"/>
              <a:gd name="T12" fmla="*/ 649 w 5980"/>
              <a:gd name="T13" fmla="*/ 3785 h 5960"/>
              <a:gd name="T14" fmla="*/ 511 w 5980"/>
              <a:gd name="T15" fmla="*/ 2969 h 5960"/>
              <a:gd name="T16" fmla="*/ 649 w 5980"/>
              <a:gd name="T17" fmla="*/ 2143 h 5960"/>
              <a:gd name="T18" fmla="*/ 521 w 5980"/>
              <a:gd name="T19" fmla="*/ 1838 h 5960"/>
              <a:gd name="T20" fmla="*/ 226 w 5980"/>
              <a:gd name="T21" fmla="*/ 1819 h 5960"/>
              <a:gd name="T22" fmla="*/ 0 w 5980"/>
              <a:gd name="T23" fmla="*/ 2969 h 5960"/>
              <a:gd name="T24" fmla="*/ 354 w 5980"/>
              <a:gd name="T25" fmla="*/ 4375 h 5960"/>
              <a:gd name="T26" fmla="*/ 649 w 5980"/>
              <a:gd name="T27" fmla="*/ 4828 h 5960"/>
              <a:gd name="T28" fmla="*/ 2989 w 5980"/>
              <a:gd name="T29" fmla="*/ 5959 h 5960"/>
              <a:gd name="T30" fmla="*/ 5979 w 5980"/>
              <a:gd name="T31" fmla="*/ 2969 h 5960"/>
              <a:gd name="T32" fmla="*/ 3392 w 5980"/>
              <a:gd name="T33" fmla="*/ 0 h 5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980" h="5960">
                <a:moveTo>
                  <a:pt x="3392" y="0"/>
                </a:moveTo>
                <a:lnTo>
                  <a:pt x="3392" y="0"/>
                </a:lnTo>
                <a:cubicBezTo>
                  <a:pt x="3314" y="177"/>
                  <a:pt x="3235" y="335"/>
                  <a:pt x="3127" y="492"/>
                </a:cubicBezTo>
                <a:cubicBezTo>
                  <a:pt x="4435" y="561"/>
                  <a:pt x="5467" y="1641"/>
                  <a:pt x="5467" y="2969"/>
                </a:cubicBezTo>
                <a:cubicBezTo>
                  <a:pt x="5467" y="4336"/>
                  <a:pt x="4356" y="5447"/>
                  <a:pt x="2989" y="5447"/>
                </a:cubicBezTo>
                <a:cubicBezTo>
                  <a:pt x="2144" y="5447"/>
                  <a:pt x="1386" y="5024"/>
                  <a:pt x="944" y="4375"/>
                </a:cubicBezTo>
                <a:cubicBezTo>
                  <a:pt x="816" y="4189"/>
                  <a:pt x="717" y="3992"/>
                  <a:pt x="649" y="3785"/>
                </a:cubicBezTo>
                <a:cubicBezTo>
                  <a:pt x="560" y="3530"/>
                  <a:pt x="511" y="3254"/>
                  <a:pt x="511" y="2969"/>
                </a:cubicBezTo>
                <a:cubicBezTo>
                  <a:pt x="511" y="2674"/>
                  <a:pt x="560" y="2399"/>
                  <a:pt x="649" y="2143"/>
                </a:cubicBezTo>
                <a:cubicBezTo>
                  <a:pt x="609" y="2045"/>
                  <a:pt x="570" y="1937"/>
                  <a:pt x="521" y="1838"/>
                </a:cubicBezTo>
                <a:cubicBezTo>
                  <a:pt x="422" y="1838"/>
                  <a:pt x="324" y="1828"/>
                  <a:pt x="226" y="1819"/>
                </a:cubicBezTo>
                <a:cubicBezTo>
                  <a:pt x="78" y="2173"/>
                  <a:pt x="0" y="2556"/>
                  <a:pt x="0" y="2969"/>
                </a:cubicBezTo>
                <a:cubicBezTo>
                  <a:pt x="0" y="3471"/>
                  <a:pt x="127" y="3953"/>
                  <a:pt x="354" y="4375"/>
                </a:cubicBezTo>
                <a:cubicBezTo>
                  <a:pt x="432" y="4533"/>
                  <a:pt x="531" y="4680"/>
                  <a:pt x="649" y="4828"/>
                </a:cubicBezTo>
                <a:cubicBezTo>
                  <a:pt x="1189" y="5516"/>
                  <a:pt x="2035" y="5959"/>
                  <a:pt x="2989" y="5959"/>
                </a:cubicBezTo>
                <a:cubicBezTo>
                  <a:pt x="4641" y="5959"/>
                  <a:pt x="5979" y="4621"/>
                  <a:pt x="5979" y="2969"/>
                </a:cubicBezTo>
                <a:cubicBezTo>
                  <a:pt x="5979" y="1455"/>
                  <a:pt x="4848" y="197"/>
                  <a:pt x="3392" y="0"/>
                </a:cubicBezTo>
              </a:path>
            </a:pathLst>
          </a:custGeom>
          <a:solidFill>
            <a:schemeClr val="accent3"/>
          </a:solidFill>
          <a:ln>
            <a:noFill/>
          </a:ln>
          <a:effectLst/>
        </p:spPr>
        <p:txBody>
          <a:bodyPr wrap="none" anchor="ctr"/>
          <a:lstStyle/>
          <a:p>
            <a:endParaRPr lang="es-MX" dirty="0">
              <a:latin typeface="Lato Light" panose="020F0302020204030203" pitchFamily="34" charset="77"/>
            </a:endParaRPr>
          </a:p>
        </p:txBody>
      </p:sp>
      <p:sp>
        <p:nvSpPr>
          <p:cNvPr id="6" name="Freeform 163">
            <a:extLst>
              <a:ext uri="{FF2B5EF4-FFF2-40B4-BE49-F238E27FC236}">
                <a16:creationId xmlns:a16="http://schemas.microsoft.com/office/drawing/2014/main" id="{191E3DE7-88D6-C149-B59F-8780A6E62F9D}"/>
              </a:ext>
            </a:extLst>
          </p:cNvPr>
          <p:cNvSpPr>
            <a:spLocks noChangeArrowheads="1"/>
          </p:cNvSpPr>
          <p:nvPr/>
        </p:nvSpPr>
        <p:spPr bwMode="auto">
          <a:xfrm>
            <a:off x="7692425" y="5658340"/>
            <a:ext cx="4571505" cy="4979087"/>
          </a:xfrm>
          <a:custGeom>
            <a:avLst/>
            <a:gdLst>
              <a:gd name="T0" fmla="*/ 2989 w 5488"/>
              <a:gd name="T1" fmla="*/ 5466 h 5979"/>
              <a:gd name="T2" fmla="*/ 2989 w 5488"/>
              <a:gd name="T3" fmla="*/ 5466 h 5979"/>
              <a:gd name="T4" fmla="*/ 502 w 5488"/>
              <a:gd name="T5" fmla="*/ 2988 h 5979"/>
              <a:gd name="T6" fmla="*/ 2802 w 5488"/>
              <a:gd name="T7" fmla="*/ 511 h 5979"/>
              <a:gd name="T8" fmla="*/ 2989 w 5488"/>
              <a:gd name="T9" fmla="*/ 501 h 5979"/>
              <a:gd name="T10" fmla="*/ 3481 w 5488"/>
              <a:gd name="T11" fmla="*/ 550 h 5979"/>
              <a:gd name="T12" fmla="*/ 4808 w 5488"/>
              <a:gd name="T13" fmla="*/ 1306 h 5979"/>
              <a:gd name="T14" fmla="*/ 5162 w 5488"/>
              <a:gd name="T15" fmla="*/ 1356 h 5979"/>
              <a:gd name="T16" fmla="*/ 5310 w 5488"/>
              <a:gd name="T17" fmla="*/ 1356 h 5979"/>
              <a:gd name="T18" fmla="*/ 5487 w 5488"/>
              <a:gd name="T19" fmla="*/ 1346 h 5979"/>
              <a:gd name="T20" fmla="*/ 5330 w 5488"/>
              <a:gd name="T21" fmla="*/ 1130 h 5979"/>
              <a:gd name="T22" fmla="*/ 3097 w 5488"/>
              <a:gd name="T23" fmla="*/ 0 h 5979"/>
              <a:gd name="T24" fmla="*/ 2989 w 5488"/>
              <a:gd name="T25" fmla="*/ 0 h 5979"/>
              <a:gd name="T26" fmla="*/ 2547 w 5488"/>
              <a:gd name="T27" fmla="*/ 29 h 5979"/>
              <a:gd name="T28" fmla="*/ 0 w 5488"/>
              <a:gd name="T29" fmla="*/ 2988 h 5979"/>
              <a:gd name="T30" fmla="*/ 2989 w 5488"/>
              <a:gd name="T31" fmla="*/ 5978 h 5979"/>
              <a:gd name="T32" fmla="*/ 5330 w 5488"/>
              <a:gd name="T33" fmla="*/ 4847 h 5979"/>
              <a:gd name="T34" fmla="*/ 5035 w 5488"/>
              <a:gd name="T35" fmla="*/ 4394 h 5979"/>
              <a:gd name="T36" fmla="*/ 2989 w 5488"/>
              <a:gd name="T37" fmla="*/ 5466 h 5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88" h="5979">
                <a:moveTo>
                  <a:pt x="2989" y="5466"/>
                </a:moveTo>
                <a:lnTo>
                  <a:pt x="2989" y="5466"/>
                </a:lnTo>
                <a:cubicBezTo>
                  <a:pt x="1612" y="5466"/>
                  <a:pt x="502" y="4355"/>
                  <a:pt x="502" y="2988"/>
                </a:cubicBezTo>
                <a:cubicBezTo>
                  <a:pt x="502" y="1670"/>
                  <a:pt x="1524" y="599"/>
                  <a:pt x="2802" y="511"/>
                </a:cubicBezTo>
                <a:cubicBezTo>
                  <a:pt x="2861" y="511"/>
                  <a:pt x="2930" y="501"/>
                  <a:pt x="2989" y="501"/>
                </a:cubicBezTo>
                <a:cubicBezTo>
                  <a:pt x="3156" y="501"/>
                  <a:pt x="3324" y="521"/>
                  <a:pt x="3481" y="550"/>
                </a:cubicBezTo>
                <a:cubicBezTo>
                  <a:pt x="4002" y="658"/>
                  <a:pt x="4464" y="934"/>
                  <a:pt x="4808" y="1306"/>
                </a:cubicBezTo>
                <a:cubicBezTo>
                  <a:pt x="4926" y="1326"/>
                  <a:pt x="5044" y="1346"/>
                  <a:pt x="5162" y="1356"/>
                </a:cubicBezTo>
                <a:cubicBezTo>
                  <a:pt x="5212" y="1356"/>
                  <a:pt x="5261" y="1356"/>
                  <a:pt x="5310" y="1356"/>
                </a:cubicBezTo>
                <a:cubicBezTo>
                  <a:pt x="5369" y="1356"/>
                  <a:pt x="5428" y="1356"/>
                  <a:pt x="5487" y="1346"/>
                </a:cubicBezTo>
                <a:cubicBezTo>
                  <a:pt x="5438" y="1277"/>
                  <a:pt x="5389" y="1198"/>
                  <a:pt x="5330" y="1130"/>
                </a:cubicBezTo>
                <a:cubicBezTo>
                  <a:pt x="4799" y="462"/>
                  <a:pt x="4002" y="29"/>
                  <a:pt x="3097" y="0"/>
                </a:cubicBezTo>
                <a:cubicBezTo>
                  <a:pt x="3058" y="0"/>
                  <a:pt x="3019" y="0"/>
                  <a:pt x="2989" y="0"/>
                </a:cubicBezTo>
                <a:cubicBezTo>
                  <a:pt x="2841" y="0"/>
                  <a:pt x="2694" y="9"/>
                  <a:pt x="2547" y="29"/>
                </a:cubicBezTo>
                <a:cubicBezTo>
                  <a:pt x="1111" y="236"/>
                  <a:pt x="0" y="1484"/>
                  <a:pt x="0" y="2988"/>
                </a:cubicBezTo>
                <a:cubicBezTo>
                  <a:pt x="0" y="4640"/>
                  <a:pt x="1337" y="5978"/>
                  <a:pt x="2989" y="5978"/>
                </a:cubicBezTo>
                <a:cubicBezTo>
                  <a:pt x="3933" y="5978"/>
                  <a:pt x="4779" y="5535"/>
                  <a:pt x="5330" y="4847"/>
                </a:cubicBezTo>
                <a:cubicBezTo>
                  <a:pt x="5212" y="4699"/>
                  <a:pt x="5113" y="4552"/>
                  <a:pt x="5035" y="4394"/>
                </a:cubicBezTo>
                <a:cubicBezTo>
                  <a:pt x="4582" y="5043"/>
                  <a:pt x="3835" y="5466"/>
                  <a:pt x="2989" y="5466"/>
                </a:cubicBezTo>
              </a:path>
            </a:pathLst>
          </a:custGeom>
          <a:solidFill>
            <a:schemeClr val="accent2"/>
          </a:solidFill>
          <a:ln>
            <a:noFill/>
          </a:ln>
          <a:effectLst/>
        </p:spPr>
        <p:txBody>
          <a:bodyPr wrap="none" anchor="ctr"/>
          <a:lstStyle/>
          <a:p>
            <a:endParaRPr lang="es-MX" dirty="0">
              <a:latin typeface="Lato Light" panose="020F0302020204030203" pitchFamily="34" charset="77"/>
            </a:endParaRPr>
          </a:p>
        </p:txBody>
      </p:sp>
      <p:sp>
        <p:nvSpPr>
          <p:cNvPr id="7" name="Freeform 164">
            <a:extLst>
              <a:ext uri="{FF2B5EF4-FFF2-40B4-BE49-F238E27FC236}">
                <a16:creationId xmlns:a16="http://schemas.microsoft.com/office/drawing/2014/main" id="{210EA1D7-3CDC-6A4B-92E3-B59EEC8BEEE3}"/>
              </a:ext>
            </a:extLst>
          </p:cNvPr>
          <p:cNvSpPr>
            <a:spLocks noChangeArrowheads="1"/>
          </p:cNvSpPr>
          <p:nvPr/>
        </p:nvSpPr>
        <p:spPr bwMode="auto">
          <a:xfrm>
            <a:off x="9623841" y="2236135"/>
            <a:ext cx="4979087" cy="4979087"/>
          </a:xfrm>
          <a:custGeom>
            <a:avLst/>
            <a:gdLst>
              <a:gd name="T0" fmla="*/ 2990 w 5980"/>
              <a:gd name="T1" fmla="*/ 0 h 5979"/>
              <a:gd name="T2" fmla="*/ 2990 w 5980"/>
              <a:gd name="T3" fmla="*/ 0 h 5979"/>
              <a:gd name="T4" fmla="*/ 0 w 5980"/>
              <a:gd name="T5" fmla="*/ 2990 h 5979"/>
              <a:gd name="T6" fmla="*/ 227 w 5980"/>
              <a:gd name="T7" fmla="*/ 4140 h 5979"/>
              <a:gd name="T8" fmla="*/ 669 w 5980"/>
              <a:gd name="T9" fmla="*/ 4111 h 5979"/>
              <a:gd name="T10" fmla="*/ 777 w 5980"/>
              <a:gd name="T11" fmla="*/ 4111 h 5979"/>
              <a:gd name="T12" fmla="*/ 512 w 5980"/>
              <a:gd name="T13" fmla="*/ 2990 h 5979"/>
              <a:gd name="T14" fmla="*/ 2990 w 5980"/>
              <a:gd name="T15" fmla="*/ 511 h 5979"/>
              <a:gd name="T16" fmla="*/ 5468 w 5980"/>
              <a:gd name="T17" fmla="*/ 2990 h 5979"/>
              <a:gd name="T18" fmla="*/ 5203 w 5980"/>
              <a:gd name="T19" fmla="*/ 4111 h 5979"/>
              <a:gd name="T20" fmla="*/ 4809 w 5980"/>
              <a:gd name="T21" fmla="*/ 4681 h 5979"/>
              <a:gd name="T22" fmla="*/ 3531 w 5980"/>
              <a:gd name="T23" fmla="*/ 5408 h 5979"/>
              <a:gd name="T24" fmla="*/ 3167 w 5980"/>
              <a:gd name="T25" fmla="*/ 5457 h 5979"/>
              <a:gd name="T26" fmla="*/ 2990 w 5980"/>
              <a:gd name="T27" fmla="*/ 5467 h 5979"/>
              <a:gd name="T28" fmla="*/ 2842 w 5980"/>
              <a:gd name="T29" fmla="*/ 5467 h 5979"/>
              <a:gd name="T30" fmla="*/ 2488 w 5980"/>
              <a:gd name="T31" fmla="*/ 5417 h 5979"/>
              <a:gd name="T32" fmla="*/ 1161 w 5980"/>
              <a:gd name="T33" fmla="*/ 4661 h 5979"/>
              <a:gd name="T34" fmla="*/ 669 w 5980"/>
              <a:gd name="T35" fmla="*/ 4612 h 5979"/>
              <a:gd name="T36" fmla="*/ 482 w 5980"/>
              <a:gd name="T37" fmla="*/ 4622 h 5979"/>
              <a:gd name="T38" fmla="*/ 2587 w 5980"/>
              <a:gd name="T39" fmla="*/ 5949 h 5979"/>
              <a:gd name="T40" fmla="*/ 2882 w 5980"/>
              <a:gd name="T41" fmla="*/ 5968 h 5979"/>
              <a:gd name="T42" fmla="*/ 2990 w 5980"/>
              <a:gd name="T43" fmla="*/ 5978 h 5979"/>
              <a:gd name="T44" fmla="*/ 3137 w 5980"/>
              <a:gd name="T45" fmla="*/ 5968 h 5979"/>
              <a:gd name="T46" fmla="*/ 3423 w 5980"/>
              <a:gd name="T47" fmla="*/ 5939 h 5979"/>
              <a:gd name="T48" fmla="*/ 5488 w 5980"/>
              <a:gd name="T49" fmla="*/ 4622 h 5979"/>
              <a:gd name="T50" fmla="*/ 5753 w 5980"/>
              <a:gd name="T51" fmla="*/ 4130 h 5979"/>
              <a:gd name="T52" fmla="*/ 5979 w 5980"/>
              <a:gd name="T53" fmla="*/ 2990 h 5979"/>
              <a:gd name="T54" fmla="*/ 2990 w 5980"/>
              <a:gd name="T55" fmla="*/ 0 h 5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980" h="5979">
                <a:moveTo>
                  <a:pt x="2990" y="0"/>
                </a:moveTo>
                <a:lnTo>
                  <a:pt x="2990" y="0"/>
                </a:lnTo>
                <a:cubicBezTo>
                  <a:pt x="1338" y="0"/>
                  <a:pt x="0" y="1337"/>
                  <a:pt x="0" y="2990"/>
                </a:cubicBezTo>
                <a:cubicBezTo>
                  <a:pt x="0" y="3393"/>
                  <a:pt x="79" y="3786"/>
                  <a:pt x="227" y="4140"/>
                </a:cubicBezTo>
                <a:cubicBezTo>
                  <a:pt x="374" y="4120"/>
                  <a:pt x="521" y="4111"/>
                  <a:pt x="669" y="4111"/>
                </a:cubicBezTo>
                <a:cubicBezTo>
                  <a:pt x="699" y="4111"/>
                  <a:pt x="738" y="4111"/>
                  <a:pt x="777" y="4111"/>
                </a:cubicBezTo>
                <a:cubicBezTo>
                  <a:pt x="600" y="3776"/>
                  <a:pt x="512" y="3393"/>
                  <a:pt x="512" y="2990"/>
                </a:cubicBezTo>
                <a:cubicBezTo>
                  <a:pt x="512" y="1613"/>
                  <a:pt x="1623" y="511"/>
                  <a:pt x="2990" y="511"/>
                </a:cubicBezTo>
                <a:cubicBezTo>
                  <a:pt x="4357" y="511"/>
                  <a:pt x="5468" y="1613"/>
                  <a:pt x="5468" y="2990"/>
                </a:cubicBezTo>
                <a:cubicBezTo>
                  <a:pt x="5468" y="3393"/>
                  <a:pt x="5370" y="3776"/>
                  <a:pt x="5203" y="4111"/>
                </a:cubicBezTo>
                <a:cubicBezTo>
                  <a:pt x="5095" y="4317"/>
                  <a:pt x="4966" y="4504"/>
                  <a:pt x="4809" y="4681"/>
                </a:cubicBezTo>
                <a:cubicBezTo>
                  <a:pt x="4475" y="5035"/>
                  <a:pt x="4032" y="5299"/>
                  <a:pt x="3531" y="5408"/>
                </a:cubicBezTo>
                <a:cubicBezTo>
                  <a:pt x="3413" y="5437"/>
                  <a:pt x="3295" y="5447"/>
                  <a:pt x="3167" y="5457"/>
                </a:cubicBezTo>
                <a:cubicBezTo>
                  <a:pt x="3108" y="5467"/>
                  <a:pt x="3049" y="5467"/>
                  <a:pt x="2990" y="5467"/>
                </a:cubicBezTo>
                <a:cubicBezTo>
                  <a:pt x="2941" y="5467"/>
                  <a:pt x="2892" y="5467"/>
                  <a:pt x="2842" y="5467"/>
                </a:cubicBezTo>
                <a:cubicBezTo>
                  <a:pt x="2724" y="5457"/>
                  <a:pt x="2606" y="5437"/>
                  <a:pt x="2488" y="5417"/>
                </a:cubicBezTo>
                <a:cubicBezTo>
                  <a:pt x="1967" y="5309"/>
                  <a:pt x="1505" y="5045"/>
                  <a:pt x="1161" y="4661"/>
                </a:cubicBezTo>
                <a:cubicBezTo>
                  <a:pt x="1004" y="4632"/>
                  <a:pt x="836" y="4612"/>
                  <a:pt x="669" y="4612"/>
                </a:cubicBezTo>
                <a:cubicBezTo>
                  <a:pt x="610" y="4612"/>
                  <a:pt x="541" y="4622"/>
                  <a:pt x="482" y="4622"/>
                </a:cubicBezTo>
                <a:cubicBezTo>
                  <a:pt x="954" y="5329"/>
                  <a:pt x="1712" y="5831"/>
                  <a:pt x="2587" y="5949"/>
                </a:cubicBezTo>
                <a:cubicBezTo>
                  <a:pt x="2685" y="5958"/>
                  <a:pt x="2783" y="5968"/>
                  <a:pt x="2882" y="5968"/>
                </a:cubicBezTo>
                <a:cubicBezTo>
                  <a:pt x="2911" y="5978"/>
                  <a:pt x="2951" y="5978"/>
                  <a:pt x="2990" y="5978"/>
                </a:cubicBezTo>
                <a:cubicBezTo>
                  <a:pt x="3039" y="5978"/>
                  <a:pt x="3088" y="5978"/>
                  <a:pt x="3137" y="5968"/>
                </a:cubicBezTo>
                <a:cubicBezTo>
                  <a:pt x="3236" y="5968"/>
                  <a:pt x="3334" y="5958"/>
                  <a:pt x="3423" y="5939"/>
                </a:cubicBezTo>
                <a:cubicBezTo>
                  <a:pt x="4288" y="5821"/>
                  <a:pt x="5035" y="5319"/>
                  <a:pt x="5488" y="4622"/>
                </a:cubicBezTo>
                <a:cubicBezTo>
                  <a:pt x="5596" y="4465"/>
                  <a:pt x="5675" y="4307"/>
                  <a:pt x="5753" y="4130"/>
                </a:cubicBezTo>
                <a:cubicBezTo>
                  <a:pt x="5901" y="3786"/>
                  <a:pt x="5979" y="3393"/>
                  <a:pt x="5979" y="2990"/>
                </a:cubicBezTo>
                <a:cubicBezTo>
                  <a:pt x="5979" y="1337"/>
                  <a:pt x="4642" y="0"/>
                  <a:pt x="2990" y="0"/>
                </a:cubicBezTo>
              </a:path>
            </a:pathLst>
          </a:custGeom>
          <a:solidFill>
            <a:schemeClr val="accent4"/>
          </a:solidFill>
          <a:ln>
            <a:noFill/>
          </a:ln>
          <a:effectLst/>
        </p:spPr>
        <p:txBody>
          <a:bodyPr wrap="none" anchor="ctr"/>
          <a:lstStyle/>
          <a:p>
            <a:endParaRPr lang="es-MX" dirty="0">
              <a:latin typeface="Lato Light" panose="020F0302020204030203" pitchFamily="34" charset="77"/>
            </a:endParaRPr>
          </a:p>
        </p:txBody>
      </p:sp>
      <p:sp>
        <p:nvSpPr>
          <p:cNvPr id="9" name="Rectangle 8">
            <a:extLst>
              <a:ext uri="{FF2B5EF4-FFF2-40B4-BE49-F238E27FC236}">
                <a16:creationId xmlns:a16="http://schemas.microsoft.com/office/drawing/2014/main" id="{B6B95B68-1D47-664F-8D6A-EFE0B8B4530B}"/>
              </a:ext>
            </a:extLst>
          </p:cNvPr>
          <p:cNvSpPr/>
          <p:nvPr/>
        </p:nvSpPr>
        <p:spPr>
          <a:xfrm>
            <a:off x="10747650" y="4825925"/>
            <a:ext cx="2731468" cy="523220"/>
          </a:xfrm>
          <a:prstGeom prst="rect">
            <a:avLst/>
          </a:prstGeom>
        </p:spPr>
        <p:txBody>
          <a:bodyPr wrap="square">
            <a:spAutoFit/>
          </a:bodyPr>
          <a:lstStyle/>
          <a:p>
            <a:pPr algn="ctr"/>
            <a:r>
              <a:rPr lang="en-US" sz="2800" b="1" dirty="0">
                <a:solidFill>
                  <a:schemeClr val="tx2"/>
                </a:solidFill>
                <a:latin typeface="Poppins" pitchFamily="2" charset="77"/>
                <a:ea typeface="Roboto Medium" panose="02000000000000000000" pitchFamily="2" charset="0"/>
                <a:cs typeface="Montserrat" charset="0"/>
              </a:rPr>
              <a:t>Big Tech</a:t>
            </a:r>
            <a:endParaRPr lang="en-US" sz="4400" b="1" dirty="0">
              <a:solidFill>
                <a:schemeClr val="tx2"/>
              </a:solidFill>
              <a:latin typeface="Poppins" pitchFamily="2" charset="77"/>
              <a:ea typeface="Roboto Medium" panose="02000000000000000000" pitchFamily="2" charset="0"/>
              <a:cs typeface="Montserrat" charset="0"/>
            </a:endParaRPr>
          </a:p>
        </p:txBody>
      </p:sp>
      <p:sp>
        <p:nvSpPr>
          <p:cNvPr id="10" name="Rectangle 9">
            <a:extLst>
              <a:ext uri="{FF2B5EF4-FFF2-40B4-BE49-F238E27FC236}">
                <a16:creationId xmlns:a16="http://schemas.microsoft.com/office/drawing/2014/main" id="{9A2CDDF1-E491-BE4E-8400-B1F37F762150}"/>
              </a:ext>
            </a:extLst>
          </p:cNvPr>
          <p:cNvSpPr/>
          <p:nvPr/>
        </p:nvSpPr>
        <p:spPr>
          <a:xfrm>
            <a:off x="8728633" y="8432437"/>
            <a:ext cx="2731468" cy="954107"/>
          </a:xfrm>
          <a:prstGeom prst="rect">
            <a:avLst/>
          </a:prstGeom>
        </p:spPr>
        <p:txBody>
          <a:bodyPr wrap="square">
            <a:spAutoFit/>
          </a:bodyPr>
          <a:lstStyle/>
          <a:p>
            <a:pPr algn="ctr"/>
            <a:r>
              <a:rPr lang="en-US" sz="2800" b="1" dirty="0">
                <a:solidFill>
                  <a:schemeClr val="tx2"/>
                </a:solidFill>
                <a:latin typeface="Poppins" pitchFamily="2" charset="77"/>
                <a:ea typeface="Roboto Medium" panose="02000000000000000000" pitchFamily="2" charset="0"/>
                <a:cs typeface="Montserrat" charset="0"/>
              </a:rPr>
              <a:t>Community Governance</a:t>
            </a:r>
            <a:endParaRPr lang="en-US" sz="4400" b="1" dirty="0">
              <a:solidFill>
                <a:schemeClr val="tx2"/>
              </a:solidFill>
              <a:latin typeface="Poppins" pitchFamily="2" charset="77"/>
              <a:ea typeface="Roboto Medium" panose="02000000000000000000" pitchFamily="2" charset="0"/>
              <a:cs typeface="Montserrat" charset="0"/>
            </a:endParaRPr>
          </a:p>
        </p:txBody>
      </p:sp>
      <p:sp>
        <p:nvSpPr>
          <p:cNvPr id="11" name="Rectangle 10">
            <a:extLst>
              <a:ext uri="{FF2B5EF4-FFF2-40B4-BE49-F238E27FC236}">
                <a16:creationId xmlns:a16="http://schemas.microsoft.com/office/drawing/2014/main" id="{BDB028D2-9242-4442-9935-4D6E034FFA85}"/>
              </a:ext>
            </a:extLst>
          </p:cNvPr>
          <p:cNvSpPr/>
          <p:nvPr/>
        </p:nvSpPr>
        <p:spPr>
          <a:xfrm>
            <a:off x="12715784" y="8432437"/>
            <a:ext cx="2731468" cy="523220"/>
          </a:xfrm>
          <a:prstGeom prst="rect">
            <a:avLst/>
          </a:prstGeom>
        </p:spPr>
        <p:txBody>
          <a:bodyPr wrap="square">
            <a:spAutoFit/>
          </a:bodyPr>
          <a:lstStyle/>
          <a:p>
            <a:pPr algn="ctr"/>
            <a:r>
              <a:rPr lang="en-US" sz="2800" b="1" dirty="0">
                <a:solidFill>
                  <a:schemeClr val="tx2"/>
                </a:solidFill>
                <a:latin typeface="Poppins" pitchFamily="2" charset="77"/>
                <a:ea typeface="Roboto Medium" panose="02000000000000000000" pitchFamily="2" charset="0"/>
                <a:cs typeface="Montserrat" charset="0"/>
              </a:rPr>
              <a:t>Legislation</a:t>
            </a:r>
            <a:endParaRPr lang="en-US" sz="4400" b="1" dirty="0">
              <a:solidFill>
                <a:schemeClr val="tx2"/>
              </a:solidFill>
              <a:latin typeface="Poppins" pitchFamily="2" charset="77"/>
              <a:ea typeface="Roboto Medium" panose="02000000000000000000" pitchFamily="2" charset="0"/>
              <a:cs typeface="Montserrat" charset="0"/>
            </a:endParaRPr>
          </a:p>
        </p:txBody>
      </p:sp>
      <p:sp>
        <p:nvSpPr>
          <p:cNvPr id="19" name="CuadroTexto 350">
            <a:extLst>
              <a:ext uri="{FF2B5EF4-FFF2-40B4-BE49-F238E27FC236}">
                <a16:creationId xmlns:a16="http://schemas.microsoft.com/office/drawing/2014/main" id="{F4751396-20A3-2147-BC04-E1A9A624472E}"/>
              </a:ext>
            </a:extLst>
          </p:cNvPr>
          <p:cNvSpPr txBox="1"/>
          <p:nvPr/>
        </p:nvSpPr>
        <p:spPr>
          <a:xfrm>
            <a:off x="11873574" y="3673720"/>
            <a:ext cx="479618" cy="1323439"/>
          </a:xfrm>
          <a:prstGeom prst="rect">
            <a:avLst/>
          </a:prstGeom>
          <a:noFill/>
        </p:spPr>
        <p:txBody>
          <a:bodyPr wrap="none" rtlCol="0">
            <a:spAutoFit/>
          </a:bodyPr>
          <a:lstStyle/>
          <a:p>
            <a:pPr algn="ctr"/>
            <a:r>
              <a:rPr lang="en-US" sz="8000" dirty="0">
                <a:solidFill>
                  <a:schemeClr val="accent1"/>
                </a:solidFill>
                <a:latin typeface="Poppins" pitchFamily="2" charset="77"/>
                <a:ea typeface="Lato Heavy" charset="0"/>
                <a:cs typeface="Poppins" pitchFamily="2" charset="77"/>
              </a:rPr>
              <a:t>1</a:t>
            </a:r>
          </a:p>
        </p:txBody>
      </p:sp>
      <p:sp>
        <p:nvSpPr>
          <p:cNvPr id="20" name="CuadroTexto 350">
            <a:extLst>
              <a:ext uri="{FF2B5EF4-FFF2-40B4-BE49-F238E27FC236}">
                <a16:creationId xmlns:a16="http://schemas.microsoft.com/office/drawing/2014/main" id="{42F98E4E-994C-9D48-9E7B-9A18333B5570}"/>
              </a:ext>
            </a:extLst>
          </p:cNvPr>
          <p:cNvSpPr txBox="1"/>
          <p:nvPr/>
        </p:nvSpPr>
        <p:spPr>
          <a:xfrm>
            <a:off x="9709485" y="7416381"/>
            <a:ext cx="769763" cy="1323439"/>
          </a:xfrm>
          <a:prstGeom prst="rect">
            <a:avLst/>
          </a:prstGeom>
          <a:noFill/>
        </p:spPr>
        <p:txBody>
          <a:bodyPr wrap="none" rtlCol="0">
            <a:spAutoFit/>
          </a:bodyPr>
          <a:lstStyle/>
          <a:p>
            <a:pPr algn="ctr"/>
            <a:r>
              <a:rPr lang="en-US" sz="8000" dirty="0">
                <a:solidFill>
                  <a:schemeClr val="accent2"/>
                </a:solidFill>
                <a:latin typeface="Poppins" pitchFamily="2" charset="77"/>
                <a:ea typeface="Lato Heavy" charset="0"/>
                <a:cs typeface="Poppins" pitchFamily="2" charset="77"/>
              </a:rPr>
              <a:t>2</a:t>
            </a:r>
          </a:p>
        </p:txBody>
      </p:sp>
      <p:sp>
        <p:nvSpPr>
          <p:cNvPr id="21" name="CuadroTexto 350">
            <a:extLst>
              <a:ext uri="{FF2B5EF4-FFF2-40B4-BE49-F238E27FC236}">
                <a16:creationId xmlns:a16="http://schemas.microsoft.com/office/drawing/2014/main" id="{A5E245C6-3C84-BA45-A84A-E7A3DA58603D}"/>
              </a:ext>
            </a:extLst>
          </p:cNvPr>
          <p:cNvSpPr txBox="1"/>
          <p:nvPr/>
        </p:nvSpPr>
        <p:spPr>
          <a:xfrm>
            <a:off x="13679002" y="7416381"/>
            <a:ext cx="805029" cy="1323439"/>
          </a:xfrm>
          <a:prstGeom prst="rect">
            <a:avLst/>
          </a:prstGeom>
          <a:noFill/>
        </p:spPr>
        <p:txBody>
          <a:bodyPr wrap="none" rtlCol="0">
            <a:spAutoFit/>
          </a:bodyPr>
          <a:lstStyle/>
          <a:p>
            <a:pPr algn="ctr"/>
            <a:r>
              <a:rPr lang="en-US" sz="8000" dirty="0">
                <a:solidFill>
                  <a:schemeClr val="accent3"/>
                </a:solidFill>
                <a:latin typeface="Poppins" pitchFamily="2" charset="77"/>
                <a:ea typeface="Lato Heavy" charset="0"/>
                <a:cs typeface="Poppins" pitchFamily="2" charset="77"/>
              </a:rPr>
              <a:t>3</a:t>
            </a:r>
          </a:p>
        </p:txBody>
      </p:sp>
      <p:sp>
        <p:nvSpPr>
          <p:cNvPr id="2" name="Freeform 164">
            <a:extLst>
              <a:ext uri="{FF2B5EF4-FFF2-40B4-BE49-F238E27FC236}">
                <a16:creationId xmlns:a16="http://schemas.microsoft.com/office/drawing/2014/main" id="{54638850-BF77-5D9B-7ED2-665F02E4EF0E}"/>
              </a:ext>
            </a:extLst>
          </p:cNvPr>
          <p:cNvSpPr>
            <a:spLocks noChangeArrowheads="1"/>
          </p:cNvSpPr>
          <p:nvPr/>
        </p:nvSpPr>
        <p:spPr bwMode="auto">
          <a:xfrm rot="14733697">
            <a:off x="1392030" y="1042370"/>
            <a:ext cx="4979087" cy="4979087"/>
          </a:xfrm>
          <a:custGeom>
            <a:avLst/>
            <a:gdLst>
              <a:gd name="T0" fmla="*/ 2990 w 5980"/>
              <a:gd name="T1" fmla="*/ 0 h 5979"/>
              <a:gd name="T2" fmla="*/ 2990 w 5980"/>
              <a:gd name="T3" fmla="*/ 0 h 5979"/>
              <a:gd name="T4" fmla="*/ 0 w 5980"/>
              <a:gd name="T5" fmla="*/ 2990 h 5979"/>
              <a:gd name="T6" fmla="*/ 227 w 5980"/>
              <a:gd name="T7" fmla="*/ 4140 h 5979"/>
              <a:gd name="T8" fmla="*/ 669 w 5980"/>
              <a:gd name="T9" fmla="*/ 4111 h 5979"/>
              <a:gd name="T10" fmla="*/ 777 w 5980"/>
              <a:gd name="T11" fmla="*/ 4111 h 5979"/>
              <a:gd name="T12" fmla="*/ 512 w 5980"/>
              <a:gd name="T13" fmla="*/ 2990 h 5979"/>
              <a:gd name="T14" fmla="*/ 2990 w 5980"/>
              <a:gd name="T15" fmla="*/ 511 h 5979"/>
              <a:gd name="T16" fmla="*/ 5468 w 5980"/>
              <a:gd name="T17" fmla="*/ 2990 h 5979"/>
              <a:gd name="T18" fmla="*/ 5203 w 5980"/>
              <a:gd name="T19" fmla="*/ 4111 h 5979"/>
              <a:gd name="T20" fmla="*/ 4809 w 5980"/>
              <a:gd name="T21" fmla="*/ 4681 h 5979"/>
              <a:gd name="T22" fmla="*/ 3531 w 5980"/>
              <a:gd name="T23" fmla="*/ 5408 h 5979"/>
              <a:gd name="T24" fmla="*/ 3167 w 5980"/>
              <a:gd name="T25" fmla="*/ 5457 h 5979"/>
              <a:gd name="T26" fmla="*/ 2990 w 5980"/>
              <a:gd name="T27" fmla="*/ 5467 h 5979"/>
              <a:gd name="T28" fmla="*/ 2842 w 5980"/>
              <a:gd name="T29" fmla="*/ 5467 h 5979"/>
              <a:gd name="T30" fmla="*/ 2488 w 5980"/>
              <a:gd name="T31" fmla="*/ 5417 h 5979"/>
              <a:gd name="T32" fmla="*/ 1161 w 5980"/>
              <a:gd name="T33" fmla="*/ 4661 h 5979"/>
              <a:gd name="T34" fmla="*/ 669 w 5980"/>
              <a:gd name="T35" fmla="*/ 4612 h 5979"/>
              <a:gd name="T36" fmla="*/ 482 w 5980"/>
              <a:gd name="T37" fmla="*/ 4622 h 5979"/>
              <a:gd name="T38" fmla="*/ 2587 w 5980"/>
              <a:gd name="T39" fmla="*/ 5949 h 5979"/>
              <a:gd name="T40" fmla="*/ 2882 w 5980"/>
              <a:gd name="T41" fmla="*/ 5968 h 5979"/>
              <a:gd name="T42" fmla="*/ 2990 w 5980"/>
              <a:gd name="T43" fmla="*/ 5978 h 5979"/>
              <a:gd name="T44" fmla="*/ 3137 w 5980"/>
              <a:gd name="T45" fmla="*/ 5968 h 5979"/>
              <a:gd name="T46" fmla="*/ 3423 w 5980"/>
              <a:gd name="T47" fmla="*/ 5939 h 5979"/>
              <a:gd name="T48" fmla="*/ 5488 w 5980"/>
              <a:gd name="T49" fmla="*/ 4622 h 5979"/>
              <a:gd name="T50" fmla="*/ 5753 w 5980"/>
              <a:gd name="T51" fmla="*/ 4130 h 5979"/>
              <a:gd name="T52" fmla="*/ 5979 w 5980"/>
              <a:gd name="T53" fmla="*/ 2990 h 5979"/>
              <a:gd name="T54" fmla="*/ 2990 w 5980"/>
              <a:gd name="T55" fmla="*/ 0 h 5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980" h="5979">
                <a:moveTo>
                  <a:pt x="2990" y="0"/>
                </a:moveTo>
                <a:lnTo>
                  <a:pt x="2990" y="0"/>
                </a:lnTo>
                <a:cubicBezTo>
                  <a:pt x="1338" y="0"/>
                  <a:pt x="0" y="1337"/>
                  <a:pt x="0" y="2990"/>
                </a:cubicBezTo>
                <a:cubicBezTo>
                  <a:pt x="0" y="3393"/>
                  <a:pt x="79" y="3786"/>
                  <a:pt x="227" y="4140"/>
                </a:cubicBezTo>
                <a:cubicBezTo>
                  <a:pt x="374" y="4120"/>
                  <a:pt x="521" y="4111"/>
                  <a:pt x="669" y="4111"/>
                </a:cubicBezTo>
                <a:cubicBezTo>
                  <a:pt x="699" y="4111"/>
                  <a:pt x="738" y="4111"/>
                  <a:pt x="777" y="4111"/>
                </a:cubicBezTo>
                <a:cubicBezTo>
                  <a:pt x="600" y="3776"/>
                  <a:pt x="512" y="3393"/>
                  <a:pt x="512" y="2990"/>
                </a:cubicBezTo>
                <a:cubicBezTo>
                  <a:pt x="512" y="1613"/>
                  <a:pt x="1623" y="511"/>
                  <a:pt x="2990" y="511"/>
                </a:cubicBezTo>
                <a:cubicBezTo>
                  <a:pt x="4357" y="511"/>
                  <a:pt x="5468" y="1613"/>
                  <a:pt x="5468" y="2990"/>
                </a:cubicBezTo>
                <a:cubicBezTo>
                  <a:pt x="5468" y="3393"/>
                  <a:pt x="5370" y="3776"/>
                  <a:pt x="5203" y="4111"/>
                </a:cubicBezTo>
                <a:cubicBezTo>
                  <a:pt x="5095" y="4317"/>
                  <a:pt x="4966" y="4504"/>
                  <a:pt x="4809" y="4681"/>
                </a:cubicBezTo>
                <a:cubicBezTo>
                  <a:pt x="4475" y="5035"/>
                  <a:pt x="4032" y="5299"/>
                  <a:pt x="3531" y="5408"/>
                </a:cubicBezTo>
                <a:cubicBezTo>
                  <a:pt x="3413" y="5437"/>
                  <a:pt x="3295" y="5447"/>
                  <a:pt x="3167" y="5457"/>
                </a:cubicBezTo>
                <a:cubicBezTo>
                  <a:pt x="3108" y="5467"/>
                  <a:pt x="3049" y="5467"/>
                  <a:pt x="2990" y="5467"/>
                </a:cubicBezTo>
                <a:cubicBezTo>
                  <a:pt x="2941" y="5467"/>
                  <a:pt x="2892" y="5467"/>
                  <a:pt x="2842" y="5467"/>
                </a:cubicBezTo>
                <a:cubicBezTo>
                  <a:pt x="2724" y="5457"/>
                  <a:pt x="2606" y="5437"/>
                  <a:pt x="2488" y="5417"/>
                </a:cubicBezTo>
                <a:cubicBezTo>
                  <a:pt x="1967" y="5309"/>
                  <a:pt x="1505" y="5045"/>
                  <a:pt x="1161" y="4661"/>
                </a:cubicBezTo>
                <a:cubicBezTo>
                  <a:pt x="1004" y="4632"/>
                  <a:pt x="836" y="4612"/>
                  <a:pt x="669" y="4612"/>
                </a:cubicBezTo>
                <a:cubicBezTo>
                  <a:pt x="610" y="4612"/>
                  <a:pt x="541" y="4622"/>
                  <a:pt x="482" y="4622"/>
                </a:cubicBezTo>
                <a:cubicBezTo>
                  <a:pt x="954" y="5329"/>
                  <a:pt x="1712" y="5831"/>
                  <a:pt x="2587" y="5949"/>
                </a:cubicBezTo>
                <a:cubicBezTo>
                  <a:pt x="2685" y="5958"/>
                  <a:pt x="2783" y="5968"/>
                  <a:pt x="2882" y="5968"/>
                </a:cubicBezTo>
                <a:cubicBezTo>
                  <a:pt x="2911" y="5978"/>
                  <a:pt x="2951" y="5978"/>
                  <a:pt x="2990" y="5978"/>
                </a:cubicBezTo>
                <a:cubicBezTo>
                  <a:pt x="3039" y="5978"/>
                  <a:pt x="3088" y="5978"/>
                  <a:pt x="3137" y="5968"/>
                </a:cubicBezTo>
                <a:cubicBezTo>
                  <a:pt x="3236" y="5968"/>
                  <a:pt x="3334" y="5958"/>
                  <a:pt x="3423" y="5939"/>
                </a:cubicBezTo>
                <a:cubicBezTo>
                  <a:pt x="4288" y="5821"/>
                  <a:pt x="5035" y="5319"/>
                  <a:pt x="5488" y="4622"/>
                </a:cubicBezTo>
                <a:cubicBezTo>
                  <a:pt x="5596" y="4465"/>
                  <a:pt x="5675" y="4307"/>
                  <a:pt x="5753" y="4130"/>
                </a:cubicBezTo>
                <a:cubicBezTo>
                  <a:pt x="5901" y="3786"/>
                  <a:pt x="5979" y="3393"/>
                  <a:pt x="5979" y="2990"/>
                </a:cubicBezTo>
                <a:cubicBezTo>
                  <a:pt x="5979" y="1337"/>
                  <a:pt x="4642" y="0"/>
                  <a:pt x="2990" y="0"/>
                </a:cubicBezTo>
              </a:path>
            </a:pathLst>
          </a:custGeom>
          <a:solidFill>
            <a:srgbClr val="C23044"/>
          </a:solidFill>
          <a:ln>
            <a:noFill/>
          </a:ln>
          <a:effectLst/>
        </p:spPr>
        <p:txBody>
          <a:bodyPr wrap="none" anchor="ctr"/>
          <a:lstStyle/>
          <a:p>
            <a:endParaRPr lang="es-MX" dirty="0">
              <a:latin typeface="Lato Light" panose="020F0302020204030203" pitchFamily="34" charset="77"/>
            </a:endParaRPr>
          </a:p>
        </p:txBody>
      </p:sp>
      <p:sp>
        <p:nvSpPr>
          <p:cNvPr id="3" name="Rectangle 2">
            <a:extLst>
              <a:ext uri="{FF2B5EF4-FFF2-40B4-BE49-F238E27FC236}">
                <a16:creationId xmlns:a16="http://schemas.microsoft.com/office/drawing/2014/main" id="{F58601D1-916A-A486-0E3E-9620FCAAAB56}"/>
              </a:ext>
            </a:extLst>
          </p:cNvPr>
          <p:cNvSpPr/>
          <p:nvPr/>
        </p:nvSpPr>
        <p:spPr>
          <a:xfrm>
            <a:off x="2515839" y="3277535"/>
            <a:ext cx="2731468" cy="707886"/>
          </a:xfrm>
          <a:prstGeom prst="rect">
            <a:avLst/>
          </a:prstGeom>
        </p:spPr>
        <p:txBody>
          <a:bodyPr wrap="square">
            <a:spAutoFit/>
          </a:bodyPr>
          <a:lstStyle/>
          <a:p>
            <a:pPr algn="ctr"/>
            <a:r>
              <a:rPr lang="en-US" sz="4000" b="1" dirty="0">
                <a:solidFill>
                  <a:schemeClr val="tx2"/>
                </a:solidFill>
                <a:latin typeface="Poppins" pitchFamily="2" charset="77"/>
                <a:ea typeface="Roboto Medium" panose="02000000000000000000" pitchFamily="2" charset="0"/>
                <a:cs typeface="Montserrat" charset="0"/>
              </a:rPr>
              <a:t>NRENS?</a:t>
            </a:r>
          </a:p>
        </p:txBody>
      </p:sp>
    </p:spTree>
    <p:extLst>
      <p:ext uri="{BB962C8B-B14F-4D97-AF65-F5344CB8AC3E}">
        <p14:creationId xmlns:p14="http://schemas.microsoft.com/office/powerpoint/2010/main" val="99375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E61B225C-A979-4840-A597-F89070772F8B}"/>
              </a:ext>
            </a:extLst>
          </p:cNvPr>
          <p:cNvSpPr/>
          <p:nvPr/>
        </p:nvSpPr>
        <p:spPr>
          <a:xfrm>
            <a:off x="11130426" y="3702952"/>
            <a:ext cx="1104719" cy="1104077"/>
          </a:xfrm>
          <a:custGeom>
            <a:avLst/>
            <a:gdLst>
              <a:gd name="connsiteX0" fmla="*/ 392422 w 490863"/>
              <a:gd name="connsiteY0" fmla="*/ 433826 h 490578"/>
              <a:gd name="connsiteX1" fmla="*/ 376545 w 490863"/>
              <a:gd name="connsiteY1" fmla="*/ 408447 h 490578"/>
              <a:gd name="connsiteX2" fmla="*/ 378162 w 490863"/>
              <a:gd name="connsiteY2" fmla="*/ 398942 h 490578"/>
              <a:gd name="connsiteX3" fmla="*/ 388905 w 490863"/>
              <a:gd name="connsiteY3" fmla="*/ 389436 h 490578"/>
              <a:gd name="connsiteX4" fmla="*/ 398412 w 490863"/>
              <a:gd name="connsiteY4" fmla="*/ 378695 h 490578"/>
              <a:gd name="connsiteX5" fmla="*/ 408394 w 490863"/>
              <a:gd name="connsiteY5" fmla="*/ 377080 h 490578"/>
              <a:gd name="connsiteX6" fmla="*/ 433683 w 490863"/>
              <a:gd name="connsiteY6" fmla="*/ 393048 h 490578"/>
              <a:gd name="connsiteX7" fmla="*/ 444426 w 490863"/>
              <a:gd name="connsiteY7" fmla="*/ 390577 h 490578"/>
              <a:gd name="connsiteX8" fmla="*/ 461634 w 490863"/>
              <a:gd name="connsiteY8" fmla="*/ 363107 h 490578"/>
              <a:gd name="connsiteX9" fmla="*/ 459258 w 490863"/>
              <a:gd name="connsiteY9" fmla="*/ 352366 h 490578"/>
              <a:gd name="connsiteX10" fmla="*/ 433969 w 490863"/>
              <a:gd name="connsiteY10" fmla="*/ 336492 h 490578"/>
              <a:gd name="connsiteX11" fmla="*/ 431021 w 490863"/>
              <a:gd name="connsiteY11" fmla="*/ 326987 h 490578"/>
              <a:gd name="connsiteX12" fmla="*/ 440529 w 490863"/>
              <a:gd name="connsiteY12" fmla="*/ 299326 h 490578"/>
              <a:gd name="connsiteX13" fmla="*/ 448895 w 490863"/>
              <a:gd name="connsiteY13" fmla="*/ 293528 h 490578"/>
              <a:gd name="connsiteX14" fmla="*/ 478557 w 490863"/>
              <a:gd name="connsiteY14" fmla="*/ 296855 h 490578"/>
              <a:gd name="connsiteX15" fmla="*/ 487113 w 490863"/>
              <a:gd name="connsiteY15" fmla="*/ 290116 h 490578"/>
              <a:gd name="connsiteX16" fmla="*/ 487113 w 490863"/>
              <a:gd name="connsiteY16" fmla="*/ 290106 h 490578"/>
              <a:gd name="connsiteX17" fmla="*/ 490726 w 490863"/>
              <a:gd name="connsiteY17" fmla="*/ 257788 h 490578"/>
              <a:gd name="connsiteX18" fmla="*/ 483976 w 490863"/>
              <a:gd name="connsiteY18" fmla="*/ 249243 h 490578"/>
              <a:gd name="connsiteX19" fmla="*/ 483881 w 490863"/>
              <a:gd name="connsiteY19" fmla="*/ 249234 h 490578"/>
              <a:gd name="connsiteX20" fmla="*/ 454219 w 490863"/>
              <a:gd name="connsiteY20" fmla="*/ 245907 h 490578"/>
              <a:gd name="connsiteX21" fmla="*/ 447374 w 490863"/>
              <a:gd name="connsiteY21" fmla="*/ 238398 h 490578"/>
              <a:gd name="connsiteX22" fmla="*/ 444046 w 490863"/>
              <a:gd name="connsiteY22" fmla="*/ 209311 h 490578"/>
              <a:gd name="connsiteX23" fmla="*/ 449085 w 490863"/>
              <a:gd name="connsiteY23" fmla="*/ 200471 h 490578"/>
              <a:gd name="connsiteX24" fmla="*/ 477606 w 490863"/>
              <a:gd name="connsiteY24" fmla="*/ 190966 h 490578"/>
              <a:gd name="connsiteX25" fmla="*/ 482360 w 490863"/>
              <a:gd name="connsiteY25" fmla="*/ 181461 h 490578"/>
              <a:gd name="connsiteX26" fmla="*/ 471617 w 490863"/>
              <a:gd name="connsiteY26" fmla="*/ 150854 h 490578"/>
              <a:gd name="connsiteX27" fmla="*/ 462110 w 490863"/>
              <a:gd name="connsiteY27" fmla="*/ 146101 h 490578"/>
              <a:gd name="connsiteX28" fmla="*/ 433588 w 490863"/>
              <a:gd name="connsiteY28" fmla="*/ 155607 h 490578"/>
              <a:gd name="connsiteX29" fmla="*/ 424081 w 490863"/>
              <a:gd name="connsiteY29" fmla="*/ 151804 h 490578"/>
              <a:gd name="connsiteX30" fmla="*/ 408585 w 490863"/>
              <a:gd name="connsiteY30" fmla="*/ 125760 h 490578"/>
              <a:gd name="connsiteX31" fmla="*/ 409250 w 490863"/>
              <a:gd name="connsiteY31" fmla="*/ 115589 h 490578"/>
              <a:gd name="connsiteX32" fmla="*/ 430451 w 490863"/>
              <a:gd name="connsiteY32" fmla="*/ 94202 h 490578"/>
              <a:gd name="connsiteX33" fmla="*/ 430489 w 490863"/>
              <a:gd name="connsiteY33" fmla="*/ 83314 h 490578"/>
              <a:gd name="connsiteX34" fmla="*/ 430451 w 490863"/>
              <a:gd name="connsiteY34" fmla="*/ 83271 h 490578"/>
              <a:gd name="connsiteX35" fmla="*/ 407444 w 490863"/>
              <a:gd name="connsiteY35" fmla="*/ 60269 h 490578"/>
              <a:gd name="connsiteX36" fmla="*/ 396510 w 490863"/>
              <a:gd name="connsiteY36" fmla="*/ 60269 h 490578"/>
              <a:gd name="connsiteX37" fmla="*/ 375405 w 490863"/>
              <a:gd name="connsiteY37" fmla="*/ 81465 h 490578"/>
              <a:gd name="connsiteX38" fmla="*/ 365232 w 490863"/>
              <a:gd name="connsiteY38" fmla="*/ 82131 h 490578"/>
              <a:gd name="connsiteX39" fmla="*/ 340418 w 490863"/>
              <a:gd name="connsiteY39" fmla="*/ 66542 h 490578"/>
              <a:gd name="connsiteX40" fmla="*/ 336711 w 490863"/>
              <a:gd name="connsiteY40" fmla="*/ 57037 h 490578"/>
              <a:gd name="connsiteX41" fmla="*/ 346218 w 490863"/>
              <a:gd name="connsiteY41" fmla="*/ 28521 h 490578"/>
              <a:gd name="connsiteX42" fmla="*/ 341464 w 490863"/>
              <a:gd name="connsiteY42" fmla="*/ 19016 h 490578"/>
              <a:gd name="connsiteX43" fmla="*/ 310851 w 490863"/>
              <a:gd name="connsiteY43" fmla="*/ 8370 h 490578"/>
              <a:gd name="connsiteX44" fmla="*/ 301344 w 490863"/>
              <a:gd name="connsiteY44" fmla="*/ 13122 h 490578"/>
              <a:gd name="connsiteX45" fmla="*/ 291837 w 490863"/>
              <a:gd name="connsiteY45" fmla="*/ 41638 h 490578"/>
              <a:gd name="connsiteX46" fmla="*/ 282995 w 490863"/>
              <a:gd name="connsiteY46" fmla="*/ 46676 h 490578"/>
              <a:gd name="connsiteX47" fmla="*/ 253904 w 490863"/>
              <a:gd name="connsiteY47" fmla="*/ 43349 h 490578"/>
              <a:gd name="connsiteX48" fmla="*/ 246393 w 490863"/>
              <a:gd name="connsiteY48" fmla="*/ 36505 h 490578"/>
              <a:gd name="connsiteX49" fmla="*/ 243066 w 490863"/>
              <a:gd name="connsiteY49" fmla="*/ 6849 h 490578"/>
              <a:gd name="connsiteX50" fmla="*/ 234604 w 490863"/>
              <a:gd name="connsiteY50" fmla="*/ -5 h 490578"/>
              <a:gd name="connsiteX51" fmla="*/ 234509 w 490863"/>
              <a:gd name="connsiteY51" fmla="*/ 5 h 490578"/>
              <a:gd name="connsiteX52" fmla="*/ 202280 w 490863"/>
              <a:gd name="connsiteY52" fmla="*/ 3617 h 490578"/>
              <a:gd name="connsiteX53" fmla="*/ 195435 w 490863"/>
              <a:gd name="connsiteY53" fmla="*/ 12172 h 490578"/>
              <a:gd name="connsiteX54" fmla="*/ 198762 w 490863"/>
              <a:gd name="connsiteY54" fmla="*/ 41923 h 490578"/>
              <a:gd name="connsiteX55" fmla="*/ 192773 w 490863"/>
              <a:gd name="connsiteY55" fmla="*/ 49718 h 490578"/>
              <a:gd name="connsiteX56" fmla="*/ 165107 w 490863"/>
              <a:gd name="connsiteY56" fmla="*/ 59223 h 490578"/>
              <a:gd name="connsiteX57" fmla="*/ 155600 w 490863"/>
              <a:gd name="connsiteY57" fmla="*/ 56276 h 490578"/>
              <a:gd name="connsiteX58" fmla="*/ 139723 w 490863"/>
              <a:gd name="connsiteY58" fmla="*/ 31087 h 490578"/>
              <a:gd name="connsiteX59" fmla="*/ 129122 w 490863"/>
              <a:gd name="connsiteY59" fmla="*/ 28586 h 490578"/>
              <a:gd name="connsiteX60" fmla="*/ 129075 w 490863"/>
              <a:gd name="connsiteY60" fmla="*/ 28616 h 490578"/>
              <a:gd name="connsiteX61" fmla="*/ 101504 w 490863"/>
              <a:gd name="connsiteY61" fmla="*/ 45916 h 490578"/>
              <a:gd name="connsiteX62" fmla="*/ 99109 w 490863"/>
              <a:gd name="connsiteY62" fmla="*/ 56539 h 490578"/>
              <a:gd name="connsiteX63" fmla="*/ 99127 w 490863"/>
              <a:gd name="connsiteY63" fmla="*/ 56562 h 490578"/>
              <a:gd name="connsiteX64" fmla="*/ 115004 w 490863"/>
              <a:gd name="connsiteY64" fmla="*/ 81846 h 490578"/>
              <a:gd name="connsiteX65" fmla="*/ 113388 w 490863"/>
              <a:gd name="connsiteY65" fmla="*/ 91921 h 490578"/>
              <a:gd name="connsiteX66" fmla="*/ 102740 w 490863"/>
              <a:gd name="connsiteY66" fmla="*/ 101426 h 490578"/>
              <a:gd name="connsiteX67" fmla="*/ 92758 w 490863"/>
              <a:gd name="connsiteY67" fmla="*/ 112167 h 490578"/>
              <a:gd name="connsiteX68" fmla="*/ 82680 w 490863"/>
              <a:gd name="connsiteY68" fmla="*/ 113688 h 490578"/>
              <a:gd name="connsiteX69" fmla="*/ 57391 w 490863"/>
              <a:gd name="connsiteY69" fmla="*/ 97814 h 490578"/>
              <a:gd name="connsiteX70" fmla="*/ 46648 w 490863"/>
              <a:gd name="connsiteY70" fmla="*/ 100286 h 490578"/>
              <a:gd name="connsiteX71" fmla="*/ 29440 w 490863"/>
              <a:gd name="connsiteY71" fmla="*/ 127756 h 490578"/>
              <a:gd name="connsiteX72" fmla="*/ 31798 w 490863"/>
              <a:gd name="connsiteY72" fmla="*/ 138387 h 490578"/>
              <a:gd name="connsiteX73" fmla="*/ 31817 w 490863"/>
              <a:gd name="connsiteY73" fmla="*/ 138402 h 490578"/>
              <a:gd name="connsiteX74" fmla="*/ 57106 w 490863"/>
              <a:gd name="connsiteY74" fmla="*/ 154276 h 490578"/>
              <a:gd name="connsiteX75" fmla="*/ 60053 w 490863"/>
              <a:gd name="connsiteY75" fmla="*/ 163781 h 490578"/>
              <a:gd name="connsiteX76" fmla="*/ 50546 w 490863"/>
              <a:gd name="connsiteY76" fmla="*/ 191346 h 490578"/>
              <a:gd name="connsiteX77" fmla="*/ 42180 w 490863"/>
              <a:gd name="connsiteY77" fmla="*/ 197145 h 490578"/>
              <a:gd name="connsiteX78" fmla="*/ 12137 w 490863"/>
              <a:gd name="connsiteY78" fmla="*/ 194863 h 490578"/>
              <a:gd name="connsiteX79" fmla="*/ 3581 w 490863"/>
              <a:gd name="connsiteY79" fmla="*/ 201707 h 490578"/>
              <a:gd name="connsiteX80" fmla="*/ -32 w 490863"/>
              <a:gd name="connsiteY80" fmla="*/ 233930 h 490578"/>
              <a:gd name="connsiteX81" fmla="*/ 6718 w 490863"/>
              <a:gd name="connsiteY81" fmla="*/ 242475 h 490578"/>
              <a:gd name="connsiteX82" fmla="*/ 6813 w 490863"/>
              <a:gd name="connsiteY82" fmla="*/ 242485 h 490578"/>
              <a:gd name="connsiteX83" fmla="*/ 36476 w 490863"/>
              <a:gd name="connsiteY83" fmla="*/ 245907 h 490578"/>
              <a:gd name="connsiteX84" fmla="*/ 43321 w 490863"/>
              <a:gd name="connsiteY84" fmla="*/ 253416 h 490578"/>
              <a:gd name="connsiteX85" fmla="*/ 46648 w 490863"/>
              <a:gd name="connsiteY85" fmla="*/ 282502 h 490578"/>
              <a:gd name="connsiteX86" fmla="*/ 41609 w 490863"/>
              <a:gd name="connsiteY86" fmla="*/ 291342 h 490578"/>
              <a:gd name="connsiteX87" fmla="*/ 13088 w 490863"/>
              <a:gd name="connsiteY87" fmla="*/ 300847 h 490578"/>
              <a:gd name="connsiteX88" fmla="*/ 8334 w 490863"/>
              <a:gd name="connsiteY88" fmla="*/ 310352 h 490578"/>
              <a:gd name="connsiteX89" fmla="*/ 19078 w 490863"/>
              <a:gd name="connsiteY89" fmla="*/ 341055 h 490578"/>
              <a:gd name="connsiteX90" fmla="*/ 28585 w 490863"/>
              <a:gd name="connsiteY90" fmla="*/ 345807 h 490578"/>
              <a:gd name="connsiteX91" fmla="*/ 57106 w 490863"/>
              <a:gd name="connsiteY91" fmla="*/ 336302 h 490578"/>
              <a:gd name="connsiteX92" fmla="*/ 66613 w 490863"/>
              <a:gd name="connsiteY92" fmla="*/ 340104 h 490578"/>
              <a:gd name="connsiteX93" fmla="*/ 82205 w 490863"/>
              <a:gd name="connsiteY93" fmla="*/ 364818 h 490578"/>
              <a:gd name="connsiteX94" fmla="*/ 81539 w 490863"/>
              <a:gd name="connsiteY94" fmla="*/ 374988 h 490578"/>
              <a:gd name="connsiteX95" fmla="*/ 60338 w 490863"/>
              <a:gd name="connsiteY95" fmla="*/ 396090 h 490578"/>
              <a:gd name="connsiteX96" fmla="*/ 60338 w 490863"/>
              <a:gd name="connsiteY96" fmla="*/ 407116 h 490578"/>
              <a:gd name="connsiteX97" fmla="*/ 60338 w 490863"/>
              <a:gd name="connsiteY97" fmla="*/ 407116 h 490578"/>
              <a:gd name="connsiteX98" fmla="*/ 83346 w 490863"/>
              <a:gd name="connsiteY98" fmla="*/ 430024 h 490578"/>
              <a:gd name="connsiteX99" fmla="*/ 94231 w 490863"/>
              <a:gd name="connsiteY99" fmla="*/ 430062 h 490578"/>
              <a:gd name="connsiteX100" fmla="*/ 94279 w 490863"/>
              <a:gd name="connsiteY100" fmla="*/ 430024 h 490578"/>
              <a:gd name="connsiteX101" fmla="*/ 115385 w 490863"/>
              <a:gd name="connsiteY101" fmla="*/ 408922 h 490578"/>
              <a:gd name="connsiteX102" fmla="*/ 125557 w 490863"/>
              <a:gd name="connsiteY102" fmla="*/ 408162 h 490578"/>
              <a:gd name="connsiteX103" fmla="*/ 150371 w 490863"/>
              <a:gd name="connsiteY103" fmla="*/ 423846 h 490578"/>
              <a:gd name="connsiteX104" fmla="*/ 154174 w 490863"/>
              <a:gd name="connsiteY104" fmla="*/ 433351 h 490578"/>
              <a:gd name="connsiteX105" fmla="*/ 144667 w 490863"/>
              <a:gd name="connsiteY105" fmla="*/ 461867 h 490578"/>
              <a:gd name="connsiteX106" fmla="*/ 149420 w 490863"/>
              <a:gd name="connsiteY106" fmla="*/ 471372 h 490578"/>
              <a:gd name="connsiteX107" fmla="*/ 180033 w 490863"/>
              <a:gd name="connsiteY107" fmla="*/ 482113 h 490578"/>
              <a:gd name="connsiteX108" fmla="*/ 189540 w 490863"/>
              <a:gd name="connsiteY108" fmla="*/ 477360 h 490578"/>
              <a:gd name="connsiteX109" fmla="*/ 199047 w 490863"/>
              <a:gd name="connsiteY109" fmla="*/ 448844 h 490578"/>
              <a:gd name="connsiteX110" fmla="*/ 207889 w 490863"/>
              <a:gd name="connsiteY110" fmla="*/ 443902 h 490578"/>
              <a:gd name="connsiteX111" fmla="*/ 236981 w 490863"/>
              <a:gd name="connsiteY111" fmla="*/ 447133 h 490578"/>
              <a:gd name="connsiteX112" fmla="*/ 244492 w 490863"/>
              <a:gd name="connsiteY112" fmla="*/ 453977 h 490578"/>
              <a:gd name="connsiteX113" fmla="*/ 247819 w 490863"/>
              <a:gd name="connsiteY113" fmla="*/ 483729 h 490578"/>
              <a:gd name="connsiteX114" fmla="*/ 256366 w 490863"/>
              <a:gd name="connsiteY114" fmla="*/ 490477 h 490578"/>
              <a:gd name="connsiteX115" fmla="*/ 256375 w 490863"/>
              <a:gd name="connsiteY115" fmla="*/ 490477 h 490578"/>
              <a:gd name="connsiteX116" fmla="*/ 288604 w 490863"/>
              <a:gd name="connsiteY116" fmla="*/ 486866 h 490578"/>
              <a:gd name="connsiteX117" fmla="*/ 295459 w 490863"/>
              <a:gd name="connsiteY117" fmla="*/ 478406 h 490578"/>
              <a:gd name="connsiteX118" fmla="*/ 295450 w 490863"/>
              <a:gd name="connsiteY118" fmla="*/ 478311 h 490578"/>
              <a:gd name="connsiteX119" fmla="*/ 292122 w 490863"/>
              <a:gd name="connsiteY119" fmla="*/ 448654 h 490578"/>
              <a:gd name="connsiteX120" fmla="*/ 297922 w 490863"/>
              <a:gd name="connsiteY120" fmla="*/ 440290 h 490578"/>
              <a:gd name="connsiteX121" fmla="*/ 325587 w 490863"/>
              <a:gd name="connsiteY121" fmla="*/ 430784 h 490578"/>
              <a:gd name="connsiteX122" fmla="*/ 335094 w 490863"/>
              <a:gd name="connsiteY122" fmla="*/ 433731 h 490578"/>
              <a:gd name="connsiteX123" fmla="*/ 350972 w 490863"/>
              <a:gd name="connsiteY123" fmla="*/ 459015 h 490578"/>
              <a:gd name="connsiteX124" fmla="*/ 361714 w 490863"/>
              <a:gd name="connsiteY124" fmla="*/ 461486 h 490578"/>
              <a:gd name="connsiteX125" fmla="*/ 389190 w 490863"/>
              <a:gd name="connsiteY125" fmla="*/ 444187 h 490578"/>
              <a:gd name="connsiteX126" fmla="*/ 392422 w 490863"/>
              <a:gd name="connsiteY126" fmla="*/ 433826 h 490578"/>
              <a:gd name="connsiteX127" fmla="*/ 141339 w 490863"/>
              <a:gd name="connsiteY127" fmla="*/ 349609 h 490578"/>
              <a:gd name="connsiteX128" fmla="*/ 141349 w 490863"/>
              <a:gd name="connsiteY128" fmla="*/ 140982 h 490578"/>
              <a:gd name="connsiteX129" fmla="*/ 350021 w 490863"/>
              <a:gd name="connsiteY129" fmla="*/ 140995 h 490578"/>
              <a:gd name="connsiteX130" fmla="*/ 350021 w 490863"/>
              <a:gd name="connsiteY130" fmla="*/ 349609 h 490578"/>
              <a:gd name="connsiteX131" fmla="*/ 141349 w 490863"/>
              <a:gd name="connsiteY131" fmla="*/ 349904 h 490578"/>
              <a:gd name="connsiteX132" fmla="*/ 141054 w 490863"/>
              <a:gd name="connsiteY132" fmla="*/ 349609 h 490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490863" h="490578">
                <a:moveTo>
                  <a:pt x="392422" y="433826"/>
                </a:moveTo>
                <a:lnTo>
                  <a:pt x="376545" y="408447"/>
                </a:lnTo>
                <a:cubicBezTo>
                  <a:pt x="374749" y="405301"/>
                  <a:pt x="375424" y="401318"/>
                  <a:pt x="378162" y="398942"/>
                </a:cubicBezTo>
                <a:cubicBezTo>
                  <a:pt x="381775" y="395710"/>
                  <a:pt x="385387" y="392383"/>
                  <a:pt x="388905" y="389436"/>
                </a:cubicBezTo>
                <a:cubicBezTo>
                  <a:pt x="392422" y="386490"/>
                  <a:pt x="395655" y="382403"/>
                  <a:pt x="398412" y="378695"/>
                </a:cubicBezTo>
                <a:cubicBezTo>
                  <a:pt x="400893" y="375777"/>
                  <a:pt x="405124" y="375093"/>
                  <a:pt x="408394" y="377080"/>
                </a:cubicBezTo>
                <a:lnTo>
                  <a:pt x="433683" y="393048"/>
                </a:lnTo>
                <a:cubicBezTo>
                  <a:pt x="437334" y="395330"/>
                  <a:pt x="442145" y="394227"/>
                  <a:pt x="444426" y="390577"/>
                </a:cubicBezTo>
                <a:lnTo>
                  <a:pt x="461634" y="363107"/>
                </a:lnTo>
                <a:cubicBezTo>
                  <a:pt x="463935" y="359485"/>
                  <a:pt x="462870" y="354685"/>
                  <a:pt x="459258" y="352366"/>
                </a:cubicBezTo>
                <a:lnTo>
                  <a:pt x="433969" y="336492"/>
                </a:lnTo>
                <a:cubicBezTo>
                  <a:pt x="430831" y="334448"/>
                  <a:pt x="429586" y="330456"/>
                  <a:pt x="431021" y="326987"/>
                </a:cubicBezTo>
                <a:cubicBezTo>
                  <a:pt x="434834" y="318004"/>
                  <a:pt x="438019" y="308756"/>
                  <a:pt x="440529" y="299326"/>
                </a:cubicBezTo>
                <a:cubicBezTo>
                  <a:pt x="441498" y="295591"/>
                  <a:pt x="445054" y="293119"/>
                  <a:pt x="448895" y="293528"/>
                </a:cubicBezTo>
                <a:lnTo>
                  <a:pt x="478557" y="296855"/>
                </a:lnTo>
                <a:cubicBezTo>
                  <a:pt x="482778" y="297359"/>
                  <a:pt x="486610" y="294336"/>
                  <a:pt x="487113" y="290116"/>
                </a:cubicBezTo>
                <a:cubicBezTo>
                  <a:pt x="487113" y="290116"/>
                  <a:pt x="487113" y="290106"/>
                  <a:pt x="487113" y="290106"/>
                </a:cubicBezTo>
                <a:lnTo>
                  <a:pt x="490726" y="257788"/>
                </a:lnTo>
                <a:cubicBezTo>
                  <a:pt x="491221" y="253568"/>
                  <a:pt x="488197" y="249737"/>
                  <a:pt x="483976" y="249243"/>
                </a:cubicBezTo>
                <a:cubicBezTo>
                  <a:pt x="483948" y="249243"/>
                  <a:pt x="483909" y="249234"/>
                  <a:pt x="483881" y="249234"/>
                </a:cubicBezTo>
                <a:lnTo>
                  <a:pt x="454219" y="245907"/>
                </a:lnTo>
                <a:cubicBezTo>
                  <a:pt x="450416" y="245403"/>
                  <a:pt x="447526" y="242228"/>
                  <a:pt x="447374" y="238398"/>
                </a:cubicBezTo>
                <a:cubicBezTo>
                  <a:pt x="446984" y="228636"/>
                  <a:pt x="445872" y="218912"/>
                  <a:pt x="444046" y="209311"/>
                </a:cubicBezTo>
                <a:cubicBezTo>
                  <a:pt x="443343" y="205531"/>
                  <a:pt x="445472" y="201797"/>
                  <a:pt x="449085" y="200471"/>
                </a:cubicBezTo>
                <a:lnTo>
                  <a:pt x="477606" y="190966"/>
                </a:lnTo>
                <a:cubicBezTo>
                  <a:pt x="481438" y="189537"/>
                  <a:pt x="483520" y="185386"/>
                  <a:pt x="482360" y="181461"/>
                </a:cubicBezTo>
                <a:lnTo>
                  <a:pt x="471617" y="150854"/>
                </a:lnTo>
                <a:cubicBezTo>
                  <a:pt x="470229" y="146986"/>
                  <a:pt x="466036" y="144894"/>
                  <a:pt x="462110" y="146101"/>
                </a:cubicBezTo>
                <a:lnTo>
                  <a:pt x="433588" y="155607"/>
                </a:lnTo>
                <a:cubicBezTo>
                  <a:pt x="429919" y="156846"/>
                  <a:pt x="425887" y="155235"/>
                  <a:pt x="424081" y="151804"/>
                </a:cubicBezTo>
                <a:cubicBezTo>
                  <a:pt x="419603" y="142729"/>
                  <a:pt x="414422" y="134021"/>
                  <a:pt x="408585" y="125760"/>
                </a:cubicBezTo>
                <a:cubicBezTo>
                  <a:pt x="406294" y="122662"/>
                  <a:pt x="406569" y="118362"/>
                  <a:pt x="409250" y="115589"/>
                </a:cubicBezTo>
                <a:lnTo>
                  <a:pt x="430451" y="94202"/>
                </a:lnTo>
                <a:cubicBezTo>
                  <a:pt x="433474" y="91207"/>
                  <a:pt x="433493" y="86333"/>
                  <a:pt x="430489" y="83314"/>
                </a:cubicBezTo>
                <a:cubicBezTo>
                  <a:pt x="430479" y="83300"/>
                  <a:pt x="430461" y="83286"/>
                  <a:pt x="430451" y="83271"/>
                </a:cubicBezTo>
                <a:lnTo>
                  <a:pt x="407444" y="60269"/>
                </a:lnTo>
                <a:cubicBezTo>
                  <a:pt x="404392" y="57335"/>
                  <a:pt x="399562" y="57335"/>
                  <a:pt x="396510" y="60269"/>
                </a:cubicBezTo>
                <a:lnTo>
                  <a:pt x="375405" y="81465"/>
                </a:lnTo>
                <a:cubicBezTo>
                  <a:pt x="372648" y="84180"/>
                  <a:pt x="368322" y="84463"/>
                  <a:pt x="365232" y="82131"/>
                </a:cubicBezTo>
                <a:cubicBezTo>
                  <a:pt x="357332" y="76370"/>
                  <a:pt x="349042" y="71161"/>
                  <a:pt x="340418" y="66542"/>
                </a:cubicBezTo>
                <a:cubicBezTo>
                  <a:pt x="336958" y="64765"/>
                  <a:pt x="335370" y="60687"/>
                  <a:pt x="336711" y="57037"/>
                </a:cubicBezTo>
                <a:lnTo>
                  <a:pt x="346218" y="28521"/>
                </a:lnTo>
                <a:cubicBezTo>
                  <a:pt x="347425" y="24591"/>
                  <a:pt x="345334" y="20407"/>
                  <a:pt x="341464" y="19016"/>
                </a:cubicBezTo>
                <a:lnTo>
                  <a:pt x="310851" y="8370"/>
                </a:lnTo>
                <a:cubicBezTo>
                  <a:pt x="306925" y="7163"/>
                  <a:pt x="302732" y="9255"/>
                  <a:pt x="301344" y="13122"/>
                </a:cubicBezTo>
                <a:lnTo>
                  <a:pt x="291837" y="41638"/>
                </a:lnTo>
                <a:cubicBezTo>
                  <a:pt x="290582" y="45303"/>
                  <a:pt x="286789" y="47460"/>
                  <a:pt x="282995" y="46676"/>
                </a:cubicBezTo>
                <a:cubicBezTo>
                  <a:pt x="273384" y="44900"/>
                  <a:pt x="263667" y="43789"/>
                  <a:pt x="253904" y="43349"/>
                </a:cubicBezTo>
                <a:cubicBezTo>
                  <a:pt x="250053" y="43237"/>
                  <a:pt x="246859" y="40328"/>
                  <a:pt x="246393" y="36505"/>
                </a:cubicBezTo>
                <a:lnTo>
                  <a:pt x="243066" y="6849"/>
                </a:lnTo>
                <a:cubicBezTo>
                  <a:pt x="242619" y="2620"/>
                  <a:pt x="238835" y="-449"/>
                  <a:pt x="234604" y="-5"/>
                </a:cubicBezTo>
                <a:cubicBezTo>
                  <a:pt x="234576" y="-2"/>
                  <a:pt x="234538" y="1"/>
                  <a:pt x="234509" y="5"/>
                </a:cubicBezTo>
                <a:lnTo>
                  <a:pt x="202280" y="3617"/>
                </a:lnTo>
                <a:cubicBezTo>
                  <a:pt x="198040" y="4114"/>
                  <a:pt x="194988" y="7928"/>
                  <a:pt x="195435" y="12172"/>
                </a:cubicBezTo>
                <a:lnTo>
                  <a:pt x="198762" y="41923"/>
                </a:lnTo>
                <a:cubicBezTo>
                  <a:pt x="198905" y="45624"/>
                  <a:pt x="196385" y="48897"/>
                  <a:pt x="192773" y="49718"/>
                </a:cubicBezTo>
                <a:cubicBezTo>
                  <a:pt x="183323" y="52187"/>
                  <a:pt x="174082" y="55365"/>
                  <a:pt x="165107" y="59223"/>
                </a:cubicBezTo>
                <a:cubicBezTo>
                  <a:pt x="161647" y="60695"/>
                  <a:pt x="157625" y="59449"/>
                  <a:pt x="155600" y="56276"/>
                </a:cubicBezTo>
                <a:lnTo>
                  <a:pt x="139723" y="31087"/>
                </a:lnTo>
                <a:cubicBezTo>
                  <a:pt x="137489" y="27471"/>
                  <a:pt x="132745" y="26350"/>
                  <a:pt x="129122" y="28586"/>
                </a:cubicBezTo>
                <a:cubicBezTo>
                  <a:pt x="129104" y="28596"/>
                  <a:pt x="129094" y="28606"/>
                  <a:pt x="129075" y="28616"/>
                </a:cubicBezTo>
                <a:lnTo>
                  <a:pt x="101504" y="45916"/>
                </a:lnTo>
                <a:cubicBezTo>
                  <a:pt x="97911" y="48188"/>
                  <a:pt x="96836" y="52945"/>
                  <a:pt x="99109" y="56539"/>
                </a:cubicBezTo>
                <a:cubicBezTo>
                  <a:pt x="99118" y="56546"/>
                  <a:pt x="99118" y="56554"/>
                  <a:pt x="99127" y="56562"/>
                </a:cubicBezTo>
                <a:lnTo>
                  <a:pt x="115004" y="81846"/>
                </a:lnTo>
                <a:cubicBezTo>
                  <a:pt x="117048" y="85139"/>
                  <a:pt x="116354" y="89431"/>
                  <a:pt x="113388" y="91921"/>
                </a:cubicBezTo>
                <a:cubicBezTo>
                  <a:pt x="109775" y="95058"/>
                  <a:pt x="106163" y="98385"/>
                  <a:pt x="102740" y="101426"/>
                </a:cubicBezTo>
                <a:cubicBezTo>
                  <a:pt x="99318" y="104468"/>
                  <a:pt x="95895" y="108460"/>
                  <a:pt x="92758" y="112167"/>
                </a:cubicBezTo>
                <a:cubicBezTo>
                  <a:pt x="90219" y="115067"/>
                  <a:pt x="85960" y="115709"/>
                  <a:pt x="82680" y="113688"/>
                </a:cubicBezTo>
                <a:lnTo>
                  <a:pt x="57391" y="97814"/>
                </a:lnTo>
                <a:cubicBezTo>
                  <a:pt x="53741" y="95531"/>
                  <a:pt x="48930" y="96638"/>
                  <a:pt x="46648" y="100286"/>
                </a:cubicBezTo>
                <a:lnTo>
                  <a:pt x="29440" y="127756"/>
                </a:lnTo>
                <a:cubicBezTo>
                  <a:pt x="27158" y="131341"/>
                  <a:pt x="28204" y="136102"/>
                  <a:pt x="31798" y="138387"/>
                </a:cubicBezTo>
                <a:cubicBezTo>
                  <a:pt x="31798" y="138392"/>
                  <a:pt x="31808" y="138397"/>
                  <a:pt x="31817" y="138402"/>
                </a:cubicBezTo>
                <a:lnTo>
                  <a:pt x="57106" y="154276"/>
                </a:lnTo>
                <a:cubicBezTo>
                  <a:pt x="60243" y="156323"/>
                  <a:pt x="61489" y="160316"/>
                  <a:pt x="60053" y="163781"/>
                </a:cubicBezTo>
                <a:cubicBezTo>
                  <a:pt x="56241" y="172734"/>
                  <a:pt x="53065" y="181946"/>
                  <a:pt x="50546" y="191346"/>
                </a:cubicBezTo>
                <a:cubicBezTo>
                  <a:pt x="49653" y="195135"/>
                  <a:pt x="46040" y="197638"/>
                  <a:pt x="42180" y="197145"/>
                </a:cubicBezTo>
                <a:lnTo>
                  <a:pt x="12137" y="194863"/>
                </a:lnTo>
                <a:cubicBezTo>
                  <a:pt x="7888" y="194418"/>
                  <a:pt x="4075" y="197469"/>
                  <a:pt x="3581" y="201707"/>
                </a:cubicBezTo>
                <a:lnTo>
                  <a:pt x="-32" y="233930"/>
                </a:lnTo>
                <a:cubicBezTo>
                  <a:pt x="-526" y="238150"/>
                  <a:pt x="2497" y="241981"/>
                  <a:pt x="6718" y="242475"/>
                </a:cubicBezTo>
                <a:cubicBezTo>
                  <a:pt x="6747" y="242475"/>
                  <a:pt x="6785" y="242485"/>
                  <a:pt x="6813" y="242485"/>
                </a:cubicBezTo>
                <a:lnTo>
                  <a:pt x="36476" y="245907"/>
                </a:lnTo>
                <a:cubicBezTo>
                  <a:pt x="40316" y="246334"/>
                  <a:pt x="43245" y="249547"/>
                  <a:pt x="43321" y="253416"/>
                </a:cubicBezTo>
                <a:cubicBezTo>
                  <a:pt x="43729" y="263178"/>
                  <a:pt x="44832" y="272902"/>
                  <a:pt x="46648" y="282502"/>
                </a:cubicBezTo>
                <a:cubicBezTo>
                  <a:pt x="47352" y="286285"/>
                  <a:pt x="45222" y="290021"/>
                  <a:pt x="41609" y="291342"/>
                </a:cubicBezTo>
                <a:lnTo>
                  <a:pt x="13088" y="300847"/>
                </a:lnTo>
                <a:cubicBezTo>
                  <a:pt x="9257" y="302273"/>
                  <a:pt x="7175" y="306427"/>
                  <a:pt x="8334" y="310352"/>
                </a:cubicBezTo>
                <a:lnTo>
                  <a:pt x="19078" y="341055"/>
                </a:lnTo>
                <a:cubicBezTo>
                  <a:pt x="20504" y="344885"/>
                  <a:pt x="24658" y="346967"/>
                  <a:pt x="28585" y="345807"/>
                </a:cubicBezTo>
                <a:lnTo>
                  <a:pt x="57106" y="336302"/>
                </a:lnTo>
                <a:cubicBezTo>
                  <a:pt x="60785" y="334971"/>
                  <a:pt x="64864" y="336606"/>
                  <a:pt x="66613" y="340104"/>
                </a:cubicBezTo>
                <a:cubicBezTo>
                  <a:pt x="71224" y="348697"/>
                  <a:pt x="76434" y="356957"/>
                  <a:pt x="82205" y="364818"/>
                </a:cubicBezTo>
                <a:cubicBezTo>
                  <a:pt x="84534" y="367907"/>
                  <a:pt x="84258" y="372232"/>
                  <a:pt x="81539" y="374988"/>
                </a:cubicBezTo>
                <a:lnTo>
                  <a:pt x="60338" y="396090"/>
                </a:lnTo>
                <a:cubicBezTo>
                  <a:pt x="57296" y="399132"/>
                  <a:pt x="57296" y="404065"/>
                  <a:pt x="60338" y="407116"/>
                </a:cubicBezTo>
                <a:cubicBezTo>
                  <a:pt x="60338" y="407116"/>
                  <a:pt x="60338" y="407116"/>
                  <a:pt x="60338" y="407116"/>
                </a:cubicBezTo>
                <a:lnTo>
                  <a:pt x="83346" y="430024"/>
                </a:lnTo>
                <a:cubicBezTo>
                  <a:pt x="86340" y="433047"/>
                  <a:pt x="91218" y="433066"/>
                  <a:pt x="94231" y="430062"/>
                </a:cubicBezTo>
                <a:cubicBezTo>
                  <a:pt x="94250" y="430052"/>
                  <a:pt x="94260" y="430043"/>
                  <a:pt x="94279" y="430024"/>
                </a:cubicBezTo>
                <a:lnTo>
                  <a:pt x="115385" y="408922"/>
                </a:lnTo>
                <a:cubicBezTo>
                  <a:pt x="118113" y="406175"/>
                  <a:pt x="122448" y="405852"/>
                  <a:pt x="125557" y="408162"/>
                </a:cubicBezTo>
                <a:cubicBezTo>
                  <a:pt x="133439" y="413989"/>
                  <a:pt x="141729" y="419226"/>
                  <a:pt x="150371" y="423846"/>
                </a:cubicBezTo>
                <a:cubicBezTo>
                  <a:pt x="153831" y="425623"/>
                  <a:pt x="155457" y="429682"/>
                  <a:pt x="154174" y="433351"/>
                </a:cubicBezTo>
                <a:lnTo>
                  <a:pt x="144667" y="461867"/>
                </a:lnTo>
                <a:cubicBezTo>
                  <a:pt x="143459" y="465792"/>
                  <a:pt x="145551" y="469984"/>
                  <a:pt x="149420" y="471372"/>
                </a:cubicBezTo>
                <a:lnTo>
                  <a:pt x="180033" y="482113"/>
                </a:lnTo>
                <a:cubicBezTo>
                  <a:pt x="183960" y="483320"/>
                  <a:pt x="188152" y="481229"/>
                  <a:pt x="189540" y="477360"/>
                </a:cubicBezTo>
                <a:lnTo>
                  <a:pt x="199047" y="448844"/>
                </a:lnTo>
                <a:cubicBezTo>
                  <a:pt x="200340" y="445213"/>
                  <a:pt x="204124" y="443103"/>
                  <a:pt x="207889" y="443902"/>
                </a:cubicBezTo>
                <a:cubicBezTo>
                  <a:pt x="217501" y="445641"/>
                  <a:pt x="227217" y="446725"/>
                  <a:pt x="236981" y="447133"/>
                </a:cubicBezTo>
                <a:cubicBezTo>
                  <a:pt x="240812" y="447286"/>
                  <a:pt x="243988" y="450175"/>
                  <a:pt x="244492" y="453977"/>
                </a:cubicBezTo>
                <a:lnTo>
                  <a:pt x="247819" y="483729"/>
                </a:lnTo>
                <a:cubicBezTo>
                  <a:pt x="248313" y="487949"/>
                  <a:pt x="252145" y="490972"/>
                  <a:pt x="256366" y="490477"/>
                </a:cubicBezTo>
                <a:cubicBezTo>
                  <a:pt x="256366" y="490477"/>
                  <a:pt x="256375" y="490477"/>
                  <a:pt x="256375" y="490477"/>
                </a:cubicBezTo>
                <a:lnTo>
                  <a:pt x="288604" y="486866"/>
                </a:lnTo>
                <a:cubicBezTo>
                  <a:pt x="292835" y="486419"/>
                  <a:pt x="295906" y="482636"/>
                  <a:pt x="295459" y="478406"/>
                </a:cubicBezTo>
                <a:cubicBezTo>
                  <a:pt x="295459" y="478377"/>
                  <a:pt x="295450" y="478339"/>
                  <a:pt x="295450" y="478311"/>
                </a:cubicBezTo>
                <a:lnTo>
                  <a:pt x="292122" y="448654"/>
                </a:lnTo>
                <a:cubicBezTo>
                  <a:pt x="291714" y="444814"/>
                  <a:pt x="294185" y="441259"/>
                  <a:pt x="297922" y="440290"/>
                </a:cubicBezTo>
                <a:cubicBezTo>
                  <a:pt x="307372" y="437818"/>
                  <a:pt x="316613" y="434644"/>
                  <a:pt x="325587" y="430784"/>
                </a:cubicBezTo>
                <a:cubicBezTo>
                  <a:pt x="329057" y="429349"/>
                  <a:pt x="333050" y="430594"/>
                  <a:pt x="335094" y="433731"/>
                </a:cubicBezTo>
                <a:lnTo>
                  <a:pt x="350972" y="459015"/>
                </a:lnTo>
                <a:cubicBezTo>
                  <a:pt x="353253" y="462665"/>
                  <a:pt x="358064" y="463768"/>
                  <a:pt x="361714" y="461486"/>
                </a:cubicBezTo>
                <a:lnTo>
                  <a:pt x="389190" y="444187"/>
                </a:lnTo>
                <a:cubicBezTo>
                  <a:pt x="392936" y="442210"/>
                  <a:pt x="394381" y="437581"/>
                  <a:pt x="392422" y="433826"/>
                </a:cubicBezTo>
                <a:close/>
                <a:moveTo>
                  <a:pt x="141339" y="349609"/>
                </a:moveTo>
                <a:cubicBezTo>
                  <a:pt x="83716" y="291998"/>
                  <a:pt x="83726" y="198589"/>
                  <a:pt x="141349" y="140982"/>
                </a:cubicBezTo>
                <a:cubicBezTo>
                  <a:pt x="198981" y="83375"/>
                  <a:pt x="292398" y="83381"/>
                  <a:pt x="350021" y="140995"/>
                </a:cubicBezTo>
                <a:cubicBezTo>
                  <a:pt x="407634" y="198605"/>
                  <a:pt x="407634" y="291998"/>
                  <a:pt x="350021" y="349609"/>
                </a:cubicBezTo>
                <a:cubicBezTo>
                  <a:pt x="292484" y="407306"/>
                  <a:pt x="199057" y="407439"/>
                  <a:pt x="141349" y="349904"/>
                </a:cubicBezTo>
                <a:cubicBezTo>
                  <a:pt x="141254" y="349809"/>
                  <a:pt x="141149" y="349704"/>
                  <a:pt x="141054" y="349609"/>
                </a:cubicBezTo>
                <a:close/>
              </a:path>
            </a:pathLst>
          </a:custGeom>
          <a:solidFill>
            <a:schemeClr val="accent2">
              <a:alpha val="30000"/>
            </a:schemeClr>
          </a:solidFill>
          <a:ln w="950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84FAEDEB-31DB-3741-A52B-E1B8BFC348DC}"/>
              </a:ext>
            </a:extLst>
          </p:cNvPr>
          <p:cNvSpPr/>
          <p:nvPr/>
        </p:nvSpPr>
        <p:spPr>
          <a:xfrm>
            <a:off x="16388827" y="5160739"/>
            <a:ext cx="1372036" cy="1371581"/>
          </a:xfrm>
          <a:custGeom>
            <a:avLst/>
            <a:gdLst>
              <a:gd name="connsiteX0" fmla="*/ 538668 w 609641"/>
              <a:gd name="connsiteY0" fmla="*/ 122646 h 609439"/>
              <a:gd name="connsiteX1" fmla="*/ 507294 w 609641"/>
              <a:gd name="connsiteY1" fmla="*/ 142417 h 609439"/>
              <a:gd name="connsiteX2" fmla="*/ 494840 w 609641"/>
              <a:gd name="connsiteY2" fmla="*/ 140421 h 609439"/>
              <a:gd name="connsiteX3" fmla="*/ 482481 w 609641"/>
              <a:gd name="connsiteY3" fmla="*/ 127113 h 609439"/>
              <a:gd name="connsiteX4" fmla="*/ 469171 w 609641"/>
              <a:gd name="connsiteY4" fmla="*/ 114756 h 609439"/>
              <a:gd name="connsiteX5" fmla="*/ 467174 w 609641"/>
              <a:gd name="connsiteY5" fmla="*/ 102304 h 609439"/>
              <a:gd name="connsiteX6" fmla="*/ 486854 w 609641"/>
              <a:gd name="connsiteY6" fmla="*/ 70937 h 609439"/>
              <a:gd name="connsiteX7" fmla="*/ 484021 w 609641"/>
              <a:gd name="connsiteY7" fmla="*/ 57801 h 609439"/>
              <a:gd name="connsiteX8" fmla="*/ 483906 w 609641"/>
              <a:gd name="connsiteY8" fmla="*/ 57725 h 609439"/>
              <a:gd name="connsiteX9" fmla="*/ 449586 w 609641"/>
              <a:gd name="connsiteY9" fmla="*/ 36243 h 609439"/>
              <a:gd name="connsiteX10" fmla="*/ 436457 w 609641"/>
              <a:gd name="connsiteY10" fmla="*/ 39142 h 609439"/>
              <a:gd name="connsiteX11" fmla="*/ 436371 w 609641"/>
              <a:gd name="connsiteY11" fmla="*/ 39284 h 609439"/>
              <a:gd name="connsiteX12" fmla="*/ 416691 w 609641"/>
              <a:gd name="connsiteY12" fmla="*/ 70652 h 609439"/>
              <a:gd name="connsiteX13" fmla="*/ 404617 w 609641"/>
              <a:gd name="connsiteY13" fmla="*/ 74264 h 609439"/>
              <a:gd name="connsiteX14" fmla="*/ 370296 w 609641"/>
              <a:gd name="connsiteY14" fmla="*/ 62287 h 609439"/>
              <a:gd name="connsiteX15" fmla="*/ 363071 w 609641"/>
              <a:gd name="connsiteY15" fmla="*/ 51926 h 609439"/>
              <a:gd name="connsiteX16" fmla="*/ 367254 w 609641"/>
              <a:gd name="connsiteY16" fmla="*/ 15141 h 609439"/>
              <a:gd name="connsiteX17" fmla="*/ 359012 w 609641"/>
              <a:gd name="connsiteY17" fmla="*/ 4524 h 609439"/>
              <a:gd name="connsiteX18" fmla="*/ 358793 w 609641"/>
              <a:gd name="connsiteY18" fmla="*/ 4495 h 609439"/>
              <a:gd name="connsiteX19" fmla="*/ 318768 w 609641"/>
              <a:gd name="connsiteY19" fmla="*/ 27 h 609439"/>
              <a:gd name="connsiteX20" fmla="*/ 308148 w 609641"/>
              <a:gd name="connsiteY20" fmla="*/ 8269 h 609439"/>
              <a:gd name="connsiteX21" fmla="*/ 308120 w 609641"/>
              <a:gd name="connsiteY21" fmla="*/ 8487 h 609439"/>
              <a:gd name="connsiteX22" fmla="*/ 304032 w 609641"/>
              <a:gd name="connsiteY22" fmla="*/ 45273 h 609439"/>
              <a:gd name="connsiteX23" fmla="*/ 294525 w 609641"/>
              <a:gd name="connsiteY23" fmla="*/ 53732 h 609439"/>
              <a:gd name="connsiteX24" fmla="*/ 258398 w 609641"/>
              <a:gd name="connsiteY24" fmla="*/ 57820 h 609439"/>
              <a:gd name="connsiteX25" fmla="*/ 247464 w 609641"/>
              <a:gd name="connsiteY25" fmla="*/ 51641 h 609439"/>
              <a:gd name="connsiteX26" fmla="*/ 235200 w 609641"/>
              <a:gd name="connsiteY26" fmla="*/ 16662 h 609439"/>
              <a:gd name="connsiteX27" fmla="*/ 223136 w 609641"/>
              <a:gd name="connsiteY27" fmla="*/ 10730 h 609439"/>
              <a:gd name="connsiteX28" fmla="*/ 223031 w 609641"/>
              <a:gd name="connsiteY28" fmla="*/ 10768 h 609439"/>
              <a:gd name="connsiteX29" fmla="*/ 185002 w 609641"/>
              <a:gd name="connsiteY29" fmla="*/ 24076 h 609439"/>
              <a:gd name="connsiteX30" fmla="*/ 179070 w 609641"/>
              <a:gd name="connsiteY30" fmla="*/ 36138 h 609439"/>
              <a:gd name="connsiteX31" fmla="*/ 179108 w 609641"/>
              <a:gd name="connsiteY31" fmla="*/ 36243 h 609439"/>
              <a:gd name="connsiteX32" fmla="*/ 191372 w 609641"/>
              <a:gd name="connsiteY32" fmla="*/ 71222 h 609439"/>
              <a:gd name="connsiteX33" fmla="*/ 186619 w 609641"/>
              <a:gd name="connsiteY33" fmla="*/ 82914 h 609439"/>
              <a:gd name="connsiteX34" fmla="*/ 155910 w 609641"/>
              <a:gd name="connsiteY34" fmla="*/ 101924 h 609439"/>
              <a:gd name="connsiteX35" fmla="*/ 143361 w 609641"/>
              <a:gd name="connsiteY35" fmla="*/ 101069 h 609439"/>
              <a:gd name="connsiteX36" fmla="*/ 117122 w 609641"/>
              <a:gd name="connsiteY36" fmla="*/ 74834 h 609439"/>
              <a:gd name="connsiteX37" fmla="*/ 103679 w 609641"/>
              <a:gd name="connsiteY37" fmla="*/ 74682 h 609439"/>
              <a:gd name="connsiteX38" fmla="*/ 103526 w 609641"/>
              <a:gd name="connsiteY38" fmla="*/ 74834 h 609439"/>
              <a:gd name="connsiteX39" fmla="*/ 75005 w 609641"/>
              <a:gd name="connsiteY39" fmla="*/ 103350 h 609439"/>
              <a:gd name="connsiteX40" fmla="*/ 74948 w 609641"/>
              <a:gd name="connsiteY40" fmla="*/ 116790 h 609439"/>
              <a:gd name="connsiteX41" fmla="*/ 75005 w 609641"/>
              <a:gd name="connsiteY41" fmla="*/ 116847 h 609439"/>
              <a:gd name="connsiteX42" fmla="*/ 101244 w 609641"/>
              <a:gd name="connsiteY42" fmla="*/ 143082 h 609439"/>
              <a:gd name="connsiteX43" fmla="*/ 102005 w 609641"/>
              <a:gd name="connsiteY43" fmla="*/ 155724 h 609439"/>
              <a:gd name="connsiteX44" fmla="*/ 82991 w 609641"/>
              <a:gd name="connsiteY44" fmla="*/ 186426 h 609439"/>
              <a:gd name="connsiteX45" fmla="*/ 71297 w 609641"/>
              <a:gd name="connsiteY45" fmla="*/ 191084 h 609439"/>
              <a:gd name="connsiteX46" fmla="*/ 36311 w 609641"/>
              <a:gd name="connsiteY46" fmla="*/ 178822 h 609439"/>
              <a:gd name="connsiteX47" fmla="*/ 24123 w 609641"/>
              <a:gd name="connsiteY47" fmla="*/ 184496 h 609439"/>
              <a:gd name="connsiteX48" fmla="*/ 24047 w 609641"/>
              <a:gd name="connsiteY48" fmla="*/ 184715 h 609439"/>
              <a:gd name="connsiteX49" fmla="*/ 10737 w 609641"/>
              <a:gd name="connsiteY49" fmla="*/ 222736 h 609439"/>
              <a:gd name="connsiteX50" fmla="*/ 16413 w 609641"/>
              <a:gd name="connsiteY50" fmla="*/ 234922 h 609439"/>
              <a:gd name="connsiteX51" fmla="*/ 16631 w 609641"/>
              <a:gd name="connsiteY51" fmla="*/ 234998 h 609439"/>
              <a:gd name="connsiteX52" fmla="*/ 51618 w 609641"/>
              <a:gd name="connsiteY52" fmla="*/ 247260 h 609439"/>
              <a:gd name="connsiteX53" fmla="*/ 57892 w 609641"/>
              <a:gd name="connsiteY53" fmla="*/ 258191 h 609439"/>
              <a:gd name="connsiteX54" fmla="*/ 53804 w 609641"/>
              <a:gd name="connsiteY54" fmla="*/ 294216 h 609439"/>
              <a:gd name="connsiteX55" fmla="*/ 45247 w 609641"/>
              <a:gd name="connsiteY55" fmla="*/ 303721 h 609439"/>
              <a:gd name="connsiteX56" fmla="*/ 8455 w 609641"/>
              <a:gd name="connsiteY56" fmla="*/ 307903 h 609439"/>
              <a:gd name="connsiteX57" fmla="*/ -35 w 609641"/>
              <a:gd name="connsiteY57" fmla="*/ 318331 h 609439"/>
              <a:gd name="connsiteX58" fmla="*/ -6 w 609641"/>
              <a:gd name="connsiteY58" fmla="*/ 318550 h 609439"/>
              <a:gd name="connsiteX59" fmla="*/ 4557 w 609641"/>
              <a:gd name="connsiteY59" fmla="*/ 358472 h 609439"/>
              <a:gd name="connsiteX60" fmla="*/ 14996 w 609641"/>
              <a:gd name="connsiteY60" fmla="*/ 366941 h 609439"/>
              <a:gd name="connsiteX61" fmla="*/ 15110 w 609641"/>
              <a:gd name="connsiteY61" fmla="*/ 366931 h 609439"/>
              <a:gd name="connsiteX62" fmla="*/ 51902 w 609641"/>
              <a:gd name="connsiteY62" fmla="*/ 362844 h 609439"/>
              <a:gd name="connsiteX63" fmla="*/ 62265 w 609641"/>
              <a:gd name="connsiteY63" fmla="*/ 369973 h 609439"/>
              <a:gd name="connsiteX64" fmla="*/ 74245 w 609641"/>
              <a:gd name="connsiteY64" fmla="*/ 404287 h 609439"/>
              <a:gd name="connsiteX65" fmla="*/ 70632 w 609641"/>
              <a:gd name="connsiteY65" fmla="*/ 416359 h 609439"/>
              <a:gd name="connsiteX66" fmla="*/ 39353 w 609641"/>
              <a:gd name="connsiteY66" fmla="*/ 436035 h 609439"/>
              <a:gd name="connsiteX67" fmla="*/ 36225 w 609641"/>
              <a:gd name="connsiteY67" fmla="*/ 449105 h 609439"/>
              <a:gd name="connsiteX68" fmla="*/ 36311 w 609641"/>
              <a:gd name="connsiteY68" fmla="*/ 449247 h 609439"/>
              <a:gd name="connsiteX69" fmla="*/ 57702 w 609641"/>
              <a:gd name="connsiteY69" fmla="*/ 483371 h 609439"/>
              <a:gd name="connsiteX70" fmla="*/ 70775 w 609641"/>
              <a:gd name="connsiteY70" fmla="*/ 486498 h 609439"/>
              <a:gd name="connsiteX71" fmla="*/ 70917 w 609641"/>
              <a:gd name="connsiteY71" fmla="*/ 486413 h 609439"/>
              <a:gd name="connsiteX72" fmla="*/ 102290 w 609641"/>
              <a:gd name="connsiteY72" fmla="*/ 466642 h 609439"/>
              <a:gd name="connsiteX73" fmla="*/ 114745 w 609641"/>
              <a:gd name="connsiteY73" fmla="*/ 468638 h 609439"/>
              <a:gd name="connsiteX74" fmla="*/ 127199 w 609641"/>
              <a:gd name="connsiteY74" fmla="*/ 481945 h 609439"/>
              <a:gd name="connsiteX75" fmla="*/ 140509 w 609641"/>
              <a:gd name="connsiteY75" fmla="*/ 494302 h 609439"/>
              <a:gd name="connsiteX76" fmla="*/ 142411 w 609641"/>
              <a:gd name="connsiteY76" fmla="*/ 506754 h 609439"/>
              <a:gd name="connsiteX77" fmla="*/ 122731 w 609641"/>
              <a:gd name="connsiteY77" fmla="*/ 538121 h 609439"/>
              <a:gd name="connsiteX78" fmla="*/ 125526 w 609641"/>
              <a:gd name="connsiteY78" fmla="*/ 551267 h 609439"/>
              <a:gd name="connsiteX79" fmla="*/ 125773 w 609641"/>
              <a:gd name="connsiteY79" fmla="*/ 551429 h 609439"/>
              <a:gd name="connsiteX80" fmla="*/ 159809 w 609641"/>
              <a:gd name="connsiteY80" fmla="*/ 572816 h 609439"/>
              <a:gd name="connsiteX81" fmla="*/ 172938 w 609641"/>
              <a:gd name="connsiteY81" fmla="*/ 569917 h 609439"/>
              <a:gd name="connsiteX82" fmla="*/ 173023 w 609641"/>
              <a:gd name="connsiteY82" fmla="*/ 569774 h 609439"/>
              <a:gd name="connsiteX83" fmla="*/ 192893 w 609641"/>
              <a:gd name="connsiteY83" fmla="*/ 538692 h 609439"/>
              <a:gd name="connsiteX84" fmla="*/ 204968 w 609641"/>
              <a:gd name="connsiteY84" fmla="*/ 534985 h 609439"/>
              <a:gd name="connsiteX85" fmla="*/ 239193 w 609641"/>
              <a:gd name="connsiteY85" fmla="*/ 546961 h 609439"/>
              <a:gd name="connsiteX86" fmla="*/ 246419 w 609641"/>
              <a:gd name="connsiteY86" fmla="*/ 557322 h 609439"/>
              <a:gd name="connsiteX87" fmla="*/ 242235 w 609641"/>
              <a:gd name="connsiteY87" fmla="*/ 594107 h 609439"/>
              <a:gd name="connsiteX88" fmla="*/ 250478 w 609641"/>
              <a:gd name="connsiteY88" fmla="*/ 604725 h 609439"/>
              <a:gd name="connsiteX89" fmla="*/ 250697 w 609641"/>
              <a:gd name="connsiteY89" fmla="*/ 604753 h 609439"/>
              <a:gd name="connsiteX90" fmla="*/ 290722 w 609641"/>
              <a:gd name="connsiteY90" fmla="*/ 609316 h 609439"/>
              <a:gd name="connsiteX91" fmla="*/ 301332 w 609641"/>
              <a:gd name="connsiteY91" fmla="*/ 601065 h 609439"/>
              <a:gd name="connsiteX92" fmla="*/ 301369 w 609641"/>
              <a:gd name="connsiteY92" fmla="*/ 600761 h 609439"/>
              <a:gd name="connsiteX93" fmla="*/ 305458 w 609641"/>
              <a:gd name="connsiteY93" fmla="*/ 563976 h 609439"/>
              <a:gd name="connsiteX94" fmla="*/ 314965 w 609641"/>
              <a:gd name="connsiteY94" fmla="*/ 555516 h 609439"/>
              <a:gd name="connsiteX95" fmla="*/ 351092 w 609641"/>
              <a:gd name="connsiteY95" fmla="*/ 551429 h 609439"/>
              <a:gd name="connsiteX96" fmla="*/ 362025 w 609641"/>
              <a:gd name="connsiteY96" fmla="*/ 557607 h 609439"/>
              <a:gd name="connsiteX97" fmla="*/ 374290 w 609641"/>
              <a:gd name="connsiteY97" fmla="*/ 592587 h 609439"/>
              <a:gd name="connsiteX98" fmla="*/ 386335 w 609641"/>
              <a:gd name="connsiteY98" fmla="*/ 598556 h 609439"/>
              <a:gd name="connsiteX99" fmla="*/ 386554 w 609641"/>
              <a:gd name="connsiteY99" fmla="*/ 598480 h 609439"/>
              <a:gd name="connsiteX100" fmla="*/ 424582 w 609641"/>
              <a:gd name="connsiteY100" fmla="*/ 585172 h 609439"/>
              <a:gd name="connsiteX101" fmla="*/ 430667 w 609641"/>
              <a:gd name="connsiteY101" fmla="*/ 573186 h 609439"/>
              <a:gd name="connsiteX102" fmla="*/ 430572 w 609641"/>
              <a:gd name="connsiteY102" fmla="*/ 572911 h 609439"/>
              <a:gd name="connsiteX103" fmla="*/ 418402 w 609641"/>
              <a:gd name="connsiteY103" fmla="*/ 537931 h 609439"/>
              <a:gd name="connsiteX104" fmla="*/ 423061 w 609641"/>
              <a:gd name="connsiteY104" fmla="*/ 526240 h 609439"/>
              <a:gd name="connsiteX105" fmla="*/ 453769 w 609641"/>
              <a:gd name="connsiteY105" fmla="*/ 507229 h 609439"/>
              <a:gd name="connsiteX106" fmla="*/ 466319 w 609641"/>
              <a:gd name="connsiteY106" fmla="*/ 508085 h 609439"/>
              <a:gd name="connsiteX107" fmla="*/ 492558 w 609641"/>
              <a:gd name="connsiteY107" fmla="*/ 534319 h 609439"/>
              <a:gd name="connsiteX108" fmla="*/ 506001 w 609641"/>
              <a:gd name="connsiteY108" fmla="*/ 534471 h 609439"/>
              <a:gd name="connsiteX109" fmla="*/ 506153 w 609641"/>
              <a:gd name="connsiteY109" fmla="*/ 534319 h 609439"/>
              <a:gd name="connsiteX110" fmla="*/ 534675 w 609641"/>
              <a:gd name="connsiteY110" fmla="*/ 505803 h 609439"/>
              <a:gd name="connsiteX111" fmla="*/ 534827 w 609641"/>
              <a:gd name="connsiteY111" fmla="*/ 492363 h 609439"/>
              <a:gd name="connsiteX112" fmla="*/ 534675 w 609641"/>
              <a:gd name="connsiteY112" fmla="*/ 492211 h 609439"/>
              <a:gd name="connsiteX113" fmla="*/ 508435 w 609641"/>
              <a:gd name="connsiteY113" fmla="*/ 465976 h 609439"/>
              <a:gd name="connsiteX114" fmla="*/ 507579 w 609641"/>
              <a:gd name="connsiteY114" fmla="*/ 453334 h 609439"/>
              <a:gd name="connsiteX115" fmla="*/ 526593 w 609641"/>
              <a:gd name="connsiteY115" fmla="*/ 422632 h 609439"/>
              <a:gd name="connsiteX116" fmla="*/ 538288 w 609641"/>
              <a:gd name="connsiteY116" fmla="*/ 417975 h 609439"/>
              <a:gd name="connsiteX117" fmla="*/ 573179 w 609641"/>
              <a:gd name="connsiteY117" fmla="*/ 430332 h 609439"/>
              <a:gd name="connsiteX118" fmla="*/ 585367 w 609641"/>
              <a:gd name="connsiteY118" fmla="*/ 424657 h 609439"/>
              <a:gd name="connsiteX119" fmla="*/ 585443 w 609641"/>
              <a:gd name="connsiteY119" fmla="*/ 424438 h 609439"/>
              <a:gd name="connsiteX120" fmla="*/ 598753 w 609641"/>
              <a:gd name="connsiteY120" fmla="*/ 386417 h 609439"/>
              <a:gd name="connsiteX121" fmla="*/ 593077 w 609641"/>
              <a:gd name="connsiteY121" fmla="*/ 374231 h 609439"/>
              <a:gd name="connsiteX122" fmla="*/ 592858 w 609641"/>
              <a:gd name="connsiteY122" fmla="*/ 374155 h 609439"/>
              <a:gd name="connsiteX123" fmla="*/ 557872 w 609641"/>
              <a:gd name="connsiteY123" fmla="*/ 361989 h 609439"/>
              <a:gd name="connsiteX124" fmla="*/ 551597 w 609641"/>
              <a:gd name="connsiteY124" fmla="*/ 350962 h 609439"/>
              <a:gd name="connsiteX125" fmla="*/ 555685 w 609641"/>
              <a:gd name="connsiteY125" fmla="*/ 314937 h 609439"/>
              <a:gd name="connsiteX126" fmla="*/ 564242 w 609641"/>
              <a:gd name="connsiteY126" fmla="*/ 305432 h 609439"/>
              <a:gd name="connsiteX127" fmla="*/ 601034 w 609641"/>
              <a:gd name="connsiteY127" fmla="*/ 301250 h 609439"/>
              <a:gd name="connsiteX128" fmla="*/ 609505 w 609641"/>
              <a:gd name="connsiteY128" fmla="*/ 290813 h 609439"/>
              <a:gd name="connsiteX129" fmla="*/ 609496 w 609641"/>
              <a:gd name="connsiteY129" fmla="*/ 290699 h 609439"/>
              <a:gd name="connsiteX130" fmla="*/ 605027 w 609641"/>
              <a:gd name="connsiteY130" fmla="*/ 250682 h 609439"/>
              <a:gd name="connsiteX131" fmla="*/ 594598 w 609641"/>
              <a:gd name="connsiteY131" fmla="*/ 242194 h 609439"/>
              <a:gd name="connsiteX132" fmla="*/ 594379 w 609641"/>
              <a:gd name="connsiteY132" fmla="*/ 242222 h 609439"/>
              <a:gd name="connsiteX133" fmla="*/ 557587 w 609641"/>
              <a:gd name="connsiteY133" fmla="*/ 246309 h 609439"/>
              <a:gd name="connsiteX134" fmla="*/ 547224 w 609641"/>
              <a:gd name="connsiteY134" fmla="*/ 239180 h 609439"/>
              <a:gd name="connsiteX135" fmla="*/ 535245 w 609641"/>
              <a:gd name="connsiteY135" fmla="*/ 204866 h 609439"/>
              <a:gd name="connsiteX136" fmla="*/ 538858 w 609641"/>
              <a:gd name="connsiteY136" fmla="*/ 192795 h 609439"/>
              <a:gd name="connsiteX137" fmla="*/ 570231 w 609641"/>
              <a:gd name="connsiteY137" fmla="*/ 173119 h 609439"/>
              <a:gd name="connsiteX138" fmla="*/ 573255 w 609641"/>
              <a:gd name="connsiteY138" fmla="*/ 160020 h 609439"/>
              <a:gd name="connsiteX139" fmla="*/ 573179 w 609641"/>
              <a:gd name="connsiteY139" fmla="*/ 159906 h 609439"/>
              <a:gd name="connsiteX140" fmla="*/ 551883 w 609641"/>
              <a:gd name="connsiteY140" fmla="*/ 126163 h 609439"/>
              <a:gd name="connsiteX141" fmla="*/ 538953 w 609641"/>
              <a:gd name="connsiteY141" fmla="*/ 122484 h 609439"/>
              <a:gd name="connsiteX142" fmla="*/ 538668 w 609641"/>
              <a:gd name="connsiteY142" fmla="*/ 122646 h 609439"/>
              <a:gd name="connsiteX143" fmla="*/ 425343 w 609641"/>
              <a:gd name="connsiteY143" fmla="*/ 425104 h 609439"/>
              <a:gd name="connsiteX144" fmla="*/ 184403 w 609641"/>
              <a:gd name="connsiteY144" fmla="*/ 425132 h 609439"/>
              <a:gd name="connsiteX145" fmla="*/ 184384 w 609641"/>
              <a:gd name="connsiteY145" fmla="*/ 184240 h 609439"/>
              <a:gd name="connsiteX146" fmla="*/ 425314 w 609641"/>
              <a:gd name="connsiteY146" fmla="*/ 184211 h 609439"/>
              <a:gd name="connsiteX147" fmla="*/ 425343 w 609641"/>
              <a:gd name="connsiteY147" fmla="*/ 184240 h 609439"/>
              <a:gd name="connsiteX148" fmla="*/ 425447 w 609641"/>
              <a:gd name="connsiteY148" fmla="*/ 424999 h 609439"/>
              <a:gd name="connsiteX149" fmla="*/ 425343 w 609641"/>
              <a:gd name="connsiteY149" fmla="*/ 425104 h 609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609641" h="609439">
                <a:moveTo>
                  <a:pt x="538668" y="122646"/>
                </a:moveTo>
                <a:lnTo>
                  <a:pt x="507294" y="142417"/>
                </a:lnTo>
                <a:cubicBezTo>
                  <a:pt x="503235" y="144993"/>
                  <a:pt x="497892" y="144137"/>
                  <a:pt x="494840" y="140421"/>
                </a:cubicBezTo>
                <a:cubicBezTo>
                  <a:pt x="490847" y="135858"/>
                  <a:pt x="486758" y="131486"/>
                  <a:pt x="482481" y="127113"/>
                </a:cubicBezTo>
                <a:cubicBezTo>
                  <a:pt x="478202" y="122741"/>
                  <a:pt x="473639" y="118653"/>
                  <a:pt x="469171" y="114756"/>
                </a:cubicBezTo>
                <a:cubicBezTo>
                  <a:pt x="465453" y="111705"/>
                  <a:pt x="464597" y="106363"/>
                  <a:pt x="467174" y="102304"/>
                </a:cubicBezTo>
                <a:lnTo>
                  <a:pt x="486854" y="70937"/>
                </a:lnTo>
                <a:cubicBezTo>
                  <a:pt x="489696" y="66526"/>
                  <a:pt x="488432" y="60643"/>
                  <a:pt x="484021" y="57801"/>
                </a:cubicBezTo>
                <a:cubicBezTo>
                  <a:pt x="483982" y="57772"/>
                  <a:pt x="483945" y="57744"/>
                  <a:pt x="483906" y="57725"/>
                </a:cubicBezTo>
                <a:lnTo>
                  <a:pt x="449586" y="36243"/>
                </a:lnTo>
                <a:cubicBezTo>
                  <a:pt x="445156" y="33420"/>
                  <a:pt x="439280" y="34722"/>
                  <a:pt x="436457" y="39142"/>
                </a:cubicBezTo>
                <a:cubicBezTo>
                  <a:pt x="436428" y="39189"/>
                  <a:pt x="436399" y="39237"/>
                  <a:pt x="436371" y="39284"/>
                </a:cubicBezTo>
                <a:lnTo>
                  <a:pt x="416691" y="70652"/>
                </a:lnTo>
                <a:cubicBezTo>
                  <a:pt x="414153" y="74730"/>
                  <a:pt x="408981" y="76279"/>
                  <a:pt x="404617" y="74264"/>
                </a:cubicBezTo>
                <a:cubicBezTo>
                  <a:pt x="393475" y="69454"/>
                  <a:pt x="382009" y="65452"/>
                  <a:pt x="370296" y="62287"/>
                </a:cubicBezTo>
                <a:cubicBezTo>
                  <a:pt x="365609" y="61166"/>
                  <a:pt x="362501" y="56707"/>
                  <a:pt x="363071" y="51926"/>
                </a:cubicBezTo>
                <a:lnTo>
                  <a:pt x="367254" y="15141"/>
                </a:lnTo>
                <a:cubicBezTo>
                  <a:pt x="367910" y="9932"/>
                  <a:pt x="364221" y="5179"/>
                  <a:pt x="359012" y="4524"/>
                </a:cubicBezTo>
                <a:cubicBezTo>
                  <a:pt x="358936" y="4514"/>
                  <a:pt x="358869" y="4505"/>
                  <a:pt x="358793" y="4495"/>
                </a:cubicBezTo>
                <a:lnTo>
                  <a:pt x="318768" y="27"/>
                </a:lnTo>
                <a:cubicBezTo>
                  <a:pt x="313558" y="-628"/>
                  <a:pt x="308804" y="3060"/>
                  <a:pt x="308148" y="8269"/>
                </a:cubicBezTo>
                <a:cubicBezTo>
                  <a:pt x="308139" y="8345"/>
                  <a:pt x="308129" y="8411"/>
                  <a:pt x="308120" y="8487"/>
                </a:cubicBezTo>
                <a:lnTo>
                  <a:pt x="304032" y="45273"/>
                </a:lnTo>
                <a:cubicBezTo>
                  <a:pt x="303499" y="50111"/>
                  <a:pt x="299392" y="53761"/>
                  <a:pt x="294525" y="53732"/>
                </a:cubicBezTo>
                <a:cubicBezTo>
                  <a:pt x="282403" y="54246"/>
                  <a:pt x="270329" y="55605"/>
                  <a:pt x="258398" y="57820"/>
                </a:cubicBezTo>
                <a:cubicBezTo>
                  <a:pt x="253720" y="58799"/>
                  <a:pt x="249033" y="56156"/>
                  <a:pt x="247464" y="51641"/>
                </a:cubicBezTo>
                <a:lnTo>
                  <a:pt x="235200" y="16662"/>
                </a:lnTo>
                <a:cubicBezTo>
                  <a:pt x="233508" y="11691"/>
                  <a:pt x="228098" y="9038"/>
                  <a:pt x="223136" y="10730"/>
                </a:cubicBezTo>
                <a:cubicBezTo>
                  <a:pt x="223098" y="10740"/>
                  <a:pt x="223069" y="10759"/>
                  <a:pt x="223031" y="10768"/>
                </a:cubicBezTo>
                <a:lnTo>
                  <a:pt x="185002" y="24076"/>
                </a:lnTo>
                <a:cubicBezTo>
                  <a:pt x="180030" y="25768"/>
                  <a:pt x="177378" y="31176"/>
                  <a:pt x="179070" y="36138"/>
                </a:cubicBezTo>
                <a:cubicBezTo>
                  <a:pt x="179079" y="36176"/>
                  <a:pt x="179099" y="36205"/>
                  <a:pt x="179108" y="36243"/>
                </a:cubicBezTo>
                <a:lnTo>
                  <a:pt x="191372" y="71222"/>
                </a:lnTo>
                <a:cubicBezTo>
                  <a:pt x="192979" y="75756"/>
                  <a:pt x="190935" y="80784"/>
                  <a:pt x="186619" y="82914"/>
                </a:cubicBezTo>
                <a:cubicBezTo>
                  <a:pt x="175970" y="88550"/>
                  <a:pt x="165712" y="94909"/>
                  <a:pt x="155910" y="101924"/>
                </a:cubicBezTo>
                <a:cubicBezTo>
                  <a:pt x="152108" y="104842"/>
                  <a:pt x="146727" y="104472"/>
                  <a:pt x="143361" y="101069"/>
                </a:cubicBezTo>
                <a:lnTo>
                  <a:pt x="117122" y="74834"/>
                </a:lnTo>
                <a:cubicBezTo>
                  <a:pt x="113452" y="71080"/>
                  <a:pt x="107434" y="71013"/>
                  <a:pt x="103679" y="74682"/>
                </a:cubicBezTo>
                <a:cubicBezTo>
                  <a:pt x="103631" y="74730"/>
                  <a:pt x="103574" y="74787"/>
                  <a:pt x="103526" y="74834"/>
                </a:cubicBezTo>
                <a:lnTo>
                  <a:pt x="75005" y="103350"/>
                </a:lnTo>
                <a:cubicBezTo>
                  <a:pt x="71278" y="107047"/>
                  <a:pt x="71250" y="113064"/>
                  <a:pt x="74948" y="116790"/>
                </a:cubicBezTo>
                <a:cubicBezTo>
                  <a:pt x="74967" y="116809"/>
                  <a:pt x="74986" y="116828"/>
                  <a:pt x="75005" y="116847"/>
                </a:cubicBezTo>
                <a:lnTo>
                  <a:pt x="101244" y="143082"/>
                </a:lnTo>
                <a:cubicBezTo>
                  <a:pt x="104677" y="146485"/>
                  <a:pt x="105009" y="151931"/>
                  <a:pt x="102005" y="155724"/>
                </a:cubicBezTo>
                <a:cubicBezTo>
                  <a:pt x="94922" y="165476"/>
                  <a:pt x="88571" y="175742"/>
                  <a:pt x="82991" y="186426"/>
                </a:cubicBezTo>
                <a:cubicBezTo>
                  <a:pt x="80823" y="190703"/>
                  <a:pt x="75813" y="192700"/>
                  <a:pt x="71297" y="191084"/>
                </a:cubicBezTo>
                <a:lnTo>
                  <a:pt x="36311" y="178822"/>
                </a:lnTo>
                <a:cubicBezTo>
                  <a:pt x="31377" y="177025"/>
                  <a:pt x="25920" y="179563"/>
                  <a:pt x="24123" y="184496"/>
                </a:cubicBezTo>
                <a:cubicBezTo>
                  <a:pt x="24094" y="184573"/>
                  <a:pt x="24075" y="184639"/>
                  <a:pt x="24047" y="184715"/>
                </a:cubicBezTo>
                <a:lnTo>
                  <a:pt x="10737" y="222736"/>
                </a:lnTo>
                <a:cubicBezTo>
                  <a:pt x="8940" y="227669"/>
                  <a:pt x="11479" y="233126"/>
                  <a:pt x="16413" y="234922"/>
                </a:cubicBezTo>
                <a:cubicBezTo>
                  <a:pt x="16489" y="234951"/>
                  <a:pt x="16555" y="234970"/>
                  <a:pt x="16631" y="234998"/>
                </a:cubicBezTo>
                <a:lnTo>
                  <a:pt x="51618" y="247260"/>
                </a:lnTo>
                <a:cubicBezTo>
                  <a:pt x="56172" y="248790"/>
                  <a:pt x="58862" y="253486"/>
                  <a:pt x="57892" y="258191"/>
                </a:cubicBezTo>
                <a:cubicBezTo>
                  <a:pt x="55630" y="270082"/>
                  <a:pt x="54261" y="282125"/>
                  <a:pt x="53804" y="294216"/>
                </a:cubicBezTo>
                <a:cubicBezTo>
                  <a:pt x="53832" y="299111"/>
                  <a:pt x="50125" y="303227"/>
                  <a:pt x="45247" y="303721"/>
                </a:cubicBezTo>
                <a:lnTo>
                  <a:pt x="8455" y="307903"/>
                </a:lnTo>
                <a:cubicBezTo>
                  <a:pt x="3236" y="308436"/>
                  <a:pt x="-567" y="313103"/>
                  <a:pt x="-35" y="318331"/>
                </a:cubicBezTo>
                <a:cubicBezTo>
                  <a:pt x="-25" y="318407"/>
                  <a:pt x="-16" y="318473"/>
                  <a:pt x="-6" y="318550"/>
                </a:cubicBezTo>
                <a:lnTo>
                  <a:pt x="4557" y="358472"/>
                </a:lnTo>
                <a:cubicBezTo>
                  <a:pt x="5099" y="363690"/>
                  <a:pt x="9777" y="367483"/>
                  <a:pt x="14996" y="366941"/>
                </a:cubicBezTo>
                <a:cubicBezTo>
                  <a:pt x="15034" y="366941"/>
                  <a:pt x="15072" y="366931"/>
                  <a:pt x="15110" y="366931"/>
                </a:cubicBezTo>
                <a:lnTo>
                  <a:pt x="51902" y="362844"/>
                </a:lnTo>
                <a:cubicBezTo>
                  <a:pt x="56656" y="362274"/>
                  <a:pt x="61106" y="365325"/>
                  <a:pt x="62265" y="369973"/>
                </a:cubicBezTo>
                <a:cubicBezTo>
                  <a:pt x="65412" y="381684"/>
                  <a:pt x="69424" y="393156"/>
                  <a:pt x="74245" y="404287"/>
                </a:cubicBezTo>
                <a:cubicBezTo>
                  <a:pt x="76260" y="408650"/>
                  <a:pt x="74710" y="413821"/>
                  <a:pt x="70632" y="416359"/>
                </a:cubicBezTo>
                <a:lnTo>
                  <a:pt x="39353" y="436035"/>
                </a:lnTo>
                <a:cubicBezTo>
                  <a:pt x="34876" y="438782"/>
                  <a:pt x="33478" y="444637"/>
                  <a:pt x="36225" y="449105"/>
                </a:cubicBezTo>
                <a:cubicBezTo>
                  <a:pt x="36254" y="449152"/>
                  <a:pt x="36282" y="449200"/>
                  <a:pt x="36311" y="449247"/>
                </a:cubicBezTo>
                <a:lnTo>
                  <a:pt x="57702" y="483371"/>
                </a:lnTo>
                <a:cubicBezTo>
                  <a:pt x="60449" y="487848"/>
                  <a:pt x="66306" y="489245"/>
                  <a:pt x="70775" y="486498"/>
                </a:cubicBezTo>
                <a:cubicBezTo>
                  <a:pt x="70822" y="486470"/>
                  <a:pt x="70869" y="486441"/>
                  <a:pt x="70917" y="486413"/>
                </a:cubicBezTo>
                <a:lnTo>
                  <a:pt x="102290" y="466642"/>
                </a:lnTo>
                <a:cubicBezTo>
                  <a:pt x="106350" y="464066"/>
                  <a:pt x="111693" y="464921"/>
                  <a:pt x="114745" y="468638"/>
                </a:cubicBezTo>
                <a:cubicBezTo>
                  <a:pt x="118738" y="473200"/>
                  <a:pt x="122826" y="477668"/>
                  <a:pt x="127199" y="481945"/>
                </a:cubicBezTo>
                <a:cubicBezTo>
                  <a:pt x="131572" y="486223"/>
                  <a:pt x="135946" y="490405"/>
                  <a:pt x="140509" y="494302"/>
                </a:cubicBezTo>
                <a:cubicBezTo>
                  <a:pt x="144198" y="497372"/>
                  <a:pt x="145015" y="502714"/>
                  <a:pt x="142411" y="506754"/>
                </a:cubicBezTo>
                <a:lnTo>
                  <a:pt x="122731" y="538121"/>
                </a:lnTo>
                <a:cubicBezTo>
                  <a:pt x="119869" y="542522"/>
                  <a:pt x="121124" y="548406"/>
                  <a:pt x="125526" y="551267"/>
                </a:cubicBezTo>
                <a:cubicBezTo>
                  <a:pt x="125602" y="551324"/>
                  <a:pt x="125688" y="551381"/>
                  <a:pt x="125773" y="551429"/>
                </a:cubicBezTo>
                <a:lnTo>
                  <a:pt x="159809" y="572816"/>
                </a:lnTo>
                <a:cubicBezTo>
                  <a:pt x="164239" y="575639"/>
                  <a:pt x="170114" y="574336"/>
                  <a:pt x="172938" y="569917"/>
                </a:cubicBezTo>
                <a:cubicBezTo>
                  <a:pt x="172966" y="569869"/>
                  <a:pt x="172995" y="569822"/>
                  <a:pt x="173023" y="569774"/>
                </a:cubicBezTo>
                <a:lnTo>
                  <a:pt x="192893" y="538692"/>
                </a:lnTo>
                <a:cubicBezTo>
                  <a:pt x="195394" y="534576"/>
                  <a:pt x="200585" y="532979"/>
                  <a:pt x="204968" y="534985"/>
                </a:cubicBezTo>
                <a:cubicBezTo>
                  <a:pt x="216072" y="539813"/>
                  <a:pt x="227509" y="543815"/>
                  <a:pt x="239193" y="546961"/>
                </a:cubicBezTo>
                <a:cubicBezTo>
                  <a:pt x="243880" y="548083"/>
                  <a:pt x="246989" y="552541"/>
                  <a:pt x="246419" y="557322"/>
                </a:cubicBezTo>
                <a:lnTo>
                  <a:pt x="242235" y="594107"/>
                </a:lnTo>
                <a:cubicBezTo>
                  <a:pt x="241579" y="599316"/>
                  <a:pt x="245268" y="604069"/>
                  <a:pt x="250478" y="604725"/>
                </a:cubicBezTo>
                <a:cubicBezTo>
                  <a:pt x="250554" y="604734"/>
                  <a:pt x="250621" y="604744"/>
                  <a:pt x="250697" y="604753"/>
                </a:cubicBezTo>
                <a:lnTo>
                  <a:pt x="290722" y="609316"/>
                </a:lnTo>
                <a:cubicBezTo>
                  <a:pt x="295932" y="609972"/>
                  <a:pt x="300685" y="606274"/>
                  <a:pt x="301332" y="601065"/>
                </a:cubicBezTo>
                <a:cubicBezTo>
                  <a:pt x="301351" y="600961"/>
                  <a:pt x="301360" y="600866"/>
                  <a:pt x="301369" y="600761"/>
                </a:cubicBezTo>
                <a:lnTo>
                  <a:pt x="305458" y="563976"/>
                </a:lnTo>
                <a:cubicBezTo>
                  <a:pt x="305990" y="559138"/>
                  <a:pt x="310097" y="555488"/>
                  <a:pt x="314965" y="555516"/>
                </a:cubicBezTo>
                <a:cubicBezTo>
                  <a:pt x="327086" y="555003"/>
                  <a:pt x="339161" y="553644"/>
                  <a:pt x="351092" y="551429"/>
                </a:cubicBezTo>
                <a:cubicBezTo>
                  <a:pt x="355770" y="550450"/>
                  <a:pt x="360457" y="553092"/>
                  <a:pt x="362025" y="557607"/>
                </a:cubicBezTo>
                <a:lnTo>
                  <a:pt x="374290" y="592587"/>
                </a:lnTo>
                <a:cubicBezTo>
                  <a:pt x="375962" y="597558"/>
                  <a:pt x="381362" y="600238"/>
                  <a:pt x="386335" y="598556"/>
                </a:cubicBezTo>
                <a:cubicBezTo>
                  <a:pt x="386411" y="598528"/>
                  <a:pt x="386478" y="598508"/>
                  <a:pt x="386554" y="598480"/>
                </a:cubicBezTo>
                <a:lnTo>
                  <a:pt x="424582" y="585172"/>
                </a:lnTo>
                <a:cubicBezTo>
                  <a:pt x="429574" y="583538"/>
                  <a:pt x="432293" y="578177"/>
                  <a:pt x="430667" y="573186"/>
                </a:cubicBezTo>
                <a:cubicBezTo>
                  <a:pt x="430638" y="573091"/>
                  <a:pt x="430600" y="573006"/>
                  <a:pt x="430572" y="572911"/>
                </a:cubicBezTo>
                <a:lnTo>
                  <a:pt x="418402" y="537931"/>
                </a:lnTo>
                <a:cubicBezTo>
                  <a:pt x="416786" y="533416"/>
                  <a:pt x="418783" y="528407"/>
                  <a:pt x="423061" y="526240"/>
                </a:cubicBezTo>
                <a:cubicBezTo>
                  <a:pt x="433728" y="520632"/>
                  <a:pt x="443996" y="514282"/>
                  <a:pt x="453769" y="507229"/>
                </a:cubicBezTo>
                <a:cubicBezTo>
                  <a:pt x="457572" y="504311"/>
                  <a:pt x="462953" y="504682"/>
                  <a:pt x="466319" y="508085"/>
                </a:cubicBezTo>
                <a:lnTo>
                  <a:pt x="492558" y="534319"/>
                </a:lnTo>
                <a:cubicBezTo>
                  <a:pt x="496228" y="538074"/>
                  <a:pt x="502246" y="538140"/>
                  <a:pt x="506001" y="534471"/>
                </a:cubicBezTo>
                <a:cubicBezTo>
                  <a:pt x="506058" y="534424"/>
                  <a:pt x="506106" y="534367"/>
                  <a:pt x="506153" y="534319"/>
                </a:cubicBezTo>
                <a:lnTo>
                  <a:pt x="534675" y="505803"/>
                </a:lnTo>
                <a:cubicBezTo>
                  <a:pt x="538430" y="502134"/>
                  <a:pt x="538496" y="496118"/>
                  <a:pt x="534827" y="492363"/>
                </a:cubicBezTo>
                <a:cubicBezTo>
                  <a:pt x="534779" y="492315"/>
                  <a:pt x="534722" y="492258"/>
                  <a:pt x="534675" y="492211"/>
                </a:cubicBezTo>
                <a:lnTo>
                  <a:pt x="508435" y="465976"/>
                </a:lnTo>
                <a:cubicBezTo>
                  <a:pt x="504974" y="462592"/>
                  <a:pt x="504603" y="457155"/>
                  <a:pt x="507579" y="453334"/>
                </a:cubicBezTo>
                <a:cubicBezTo>
                  <a:pt x="514681" y="443591"/>
                  <a:pt x="521032" y="433326"/>
                  <a:pt x="526593" y="422632"/>
                </a:cubicBezTo>
                <a:cubicBezTo>
                  <a:pt x="528761" y="418355"/>
                  <a:pt x="533771" y="416359"/>
                  <a:pt x="538288" y="417975"/>
                </a:cubicBezTo>
                <a:lnTo>
                  <a:pt x="573179" y="430332"/>
                </a:lnTo>
                <a:cubicBezTo>
                  <a:pt x="578113" y="432128"/>
                  <a:pt x="583570" y="429590"/>
                  <a:pt x="585367" y="424657"/>
                </a:cubicBezTo>
                <a:cubicBezTo>
                  <a:pt x="585395" y="424581"/>
                  <a:pt x="585414" y="424514"/>
                  <a:pt x="585443" y="424438"/>
                </a:cubicBezTo>
                <a:lnTo>
                  <a:pt x="598753" y="386417"/>
                </a:lnTo>
                <a:cubicBezTo>
                  <a:pt x="600550" y="381484"/>
                  <a:pt x="598011" y="376028"/>
                  <a:pt x="593077" y="374231"/>
                </a:cubicBezTo>
                <a:cubicBezTo>
                  <a:pt x="593001" y="374203"/>
                  <a:pt x="592934" y="374184"/>
                  <a:pt x="592858" y="374155"/>
                </a:cubicBezTo>
                <a:lnTo>
                  <a:pt x="557872" y="361989"/>
                </a:lnTo>
                <a:cubicBezTo>
                  <a:pt x="553271" y="360449"/>
                  <a:pt x="550571" y="355696"/>
                  <a:pt x="551597" y="350962"/>
                </a:cubicBezTo>
                <a:cubicBezTo>
                  <a:pt x="553860" y="339071"/>
                  <a:pt x="555229" y="327028"/>
                  <a:pt x="555685" y="314937"/>
                </a:cubicBezTo>
                <a:cubicBezTo>
                  <a:pt x="555657" y="310042"/>
                  <a:pt x="559365" y="305926"/>
                  <a:pt x="564242" y="305432"/>
                </a:cubicBezTo>
                <a:lnTo>
                  <a:pt x="601034" y="301250"/>
                </a:lnTo>
                <a:cubicBezTo>
                  <a:pt x="606254" y="300708"/>
                  <a:pt x="610047" y="296031"/>
                  <a:pt x="609505" y="290813"/>
                </a:cubicBezTo>
                <a:cubicBezTo>
                  <a:pt x="609505" y="290775"/>
                  <a:pt x="609496" y="290737"/>
                  <a:pt x="609496" y="290699"/>
                </a:cubicBezTo>
                <a:lnTo>
                  <a:pt x="605027" y="250682"/>
                </a:lnTo>
                <a:cubicBezTo>
                  <a:pt x="604495" y="245463"/>
                  <a:pt x="599818" y="241661"/>
                  <a:pt x="594598" y="242194"/>
                </a:cubicBezTo>
                <a:cubicBezTo>
                  <a:pt x="594522" y="242203"/>
                  <a:pt x="594455" y="242213"/>
                  <a:pt x="594379" y="242222"/>
                </a:cubicBezTo>
                <a:lnTo>
                  <a:pt x="557587" y="246309"/>
                </a:lnTo>
                <a:cubicBezTo>
                  <a:pt x="552833" y="246880"/>
                  <a:pt x="548384" y="243828"/>
                  <a:pt x="547224" y="239180"/>
                </a:cubicBezTo>
                <a:cubicBezTo>
                  <a:pt x="544077" y="227470"/>
                  <a:pt x="540066" y="215997"/>
                  <a:pt x="535245" y="204866"/>
                </a:cubicBezTo>
                <a:cubicBezTo>
                  <a:pt x="533229" y="200503"/>
                  <a:pt x="534779" y="195332"/>
                  <a:pt x="538858" y="192795"/>
                </a:cubicBezTo>
                <a:lnTo>
                  <a:pt x="570231" y="173119"/>
                </a:lnTo>
                <a:cubicBezTo>
                  <a:pt x="574681" y="170334"/>
                  <a:pt x="576031" y="164469"/>
                  <a:pt x="573255" y="160020"/>
                </a:cubicBezTo>
                <a:cubicBezTo>
                  <a:pt x="573226" y="159982"/>
                  <a:pt x="573207" y="159944"/>
                  <a:pt x="573179" y="159906"/>
                </a:cubicBezTo>
                <a:lnTo>
                  <a:pt x="551883" y="126163"/>
                </a:lnTo>
                <a:cubicBezTo>
                  <a:pt x="549325" y="121572"/>
                  <a:pt x="543536" y="119927"/>
                  <a:pt x="538953" y="122484"/>
                </a:cubicBezTo>
                <a:cubicBezTo>
                  <a:pt x="538858" y="122532"/>
                  <a:pt x="538763" y="122589"/>
                  <a:pt x="538668" y="122646"/>
                </a:cubicBezTo>
                <a:close/>
                <a:moveTo>
                  <a:pt x="425343" y="425104"/>
                </a:moveTo>
                <a:cubicBezTo>
                  <a:pt x="358821" y="491631"/>
                  <a:pt x="250944" y="491641"/>
                  <a:pt x="184403" y="425132"/>
                </a:cubicBezTo>
                <a:cubicBezTo>
                  <a:pt x="117863" y="358614"/>
                  <a:pt x="117854" y="250767"/>
                  <a:pt x="184384" y="184240"/>
                </a:cubicBezTo>
                <a:cubicBezTo>
                  <a:pt x="250906" y="117712"/>
                  <a:pt x="358774" y="117703"/>
                  <a:pt x="425314" y="184211"/>
                </a:cubicBezTo>
                <a:cubicBezTo>
                  <a:pt x="425324" y="184221"/>
                  <a:pt x="425333" y="184230"/>
                  <a:pt x="425343" y="184240"/>
                </a:cubicBezTo>
                <a:cubicBezTo>
                  <a:pt x="491864" y="250691"/>
                  <a:pt x="491921" y="358481"/>
                  <a:pt x="425447" y="424999"/>
                </a:cubicBezTo>
                <a:cubicBezTo>
                  <a:pt x="425419" y="425028"/>
                  <a:pt x="425381" y="425066"/>
                  <a:pt x="425343" y="425104"/>
                </a:cubicBezTo>
                <a:close/>
              </a:path>
            </a:pathLst>
          </a:custGeom>
          <a:solidFill>
            <a:schemeClr val="accent5">
              <a:alpha val="23000"/>
            </a:schemeClr>
          </a:solidFill>
          <a:ln w="9507"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910CC2DA-B6B1-1A42-99DF-7B659175C9C3}"/>
              </a:ext>
            </a:extLst>
          </p:cNvPr>
          <p:cNvSpPr/>
          <p:nvPr/>
        </p:nvSpPr>
        <p:spPr>
          <a:xfrm>
            <a:off x="8798461" y="7926263"/>
            <a:ext cx="651246" cy="650901"/>
          </a:xfrm>
          <a:custGeom>
            <a:avLst/>
            <a:gdLst>
              <a:gd name="connsiteX0" fmla="*/ 255697 w 289370"/>
              <a:gd name="connsiteY0" fmla="*/ 58343 h 289217"/>
              <a:gd name="connsiteX1" fmla="*/ 240866 w 289370"/>
              <a:gd name="connsiteY1" fmla="*/ 67848 h 289217"/>
              <a:gd name="connsiteX2" fmla="*/ 234972 w 289370"/>
              <a:gd name="connsiteY2" fmla="*/ 66898 h 289217"/>
              <a:gd name="connsiteX3" fmla="*/ 229077 w 289370"/>
              <a:gd name="connsiteY3" fmla="*/ 60624 h 289217"/>
              <a:gd name="connsiteX4" fmla="*/ 222802 w 289370"/>
              <a:gd name="connsiteY4" fmla="*/ 54731 h 289217"/>
              <a:gd name="connsiteX5" fmla="*/ 221852 w 289370"/>
              <a:gd name="connsiteY5" fmla="*/ 48837 h 289217"/>
              <a:gd name="connsiteX6" fmla="*/ 231359 w 289370"/>
              <a:gd name="connsiteY6" fmla="*/ 34009 h 289217"/>
              <a:gd name="connsiteX7" fmla="*/ 230075 w 289370"/>
              <a:gd name="connsiteY7" fmla="*/ 27821 h 289217"/>
              <a:gd name="connsiteX8" fmla="*/ 229933 w 289370"/>
              <a:gd name="connsiteY8" fmla="*/ 27736 h 289217"/>
              <a:gd name="connsiteX9" fmla="*/ 213676 w 289370"/>
              <a:gd name="connsiteY9" fmla="*/ 17185 h 289217"/>
              <a:gd name="connsiteX10" fmla="*/ 207487 w 289370"/>
              <a:gd name="connsiteY10" fmla="*/ 18468 h 289217"/>
              <a:gd name="connsiteX11" fmla="*/ 207401 w 289370"/>
              <a:gd name="connsiteY11" fmla="*/ 18611 h 289217"/>
              <a:gd name="connsiteX12" fmla="*/ 197894 w 289370"/>
              <a:gd name="connsiteY12" fmla="*/ 33439 h 289217"/>
              <a:gd name="connsiteX13" fmla="*/ 192189 w 289370"/>
              <a:gd name="connsiteY13" fmla="*/ 35150 h 289217"/>
              <a:gd name="connsiteX14" fmla="*/ 175932 w 289370"/>
              <a:gd name="connsiteY14" fmla="*/ 29447 h 289217"/>
              <a:gd name="connsiteX15" fmla="*/ 172510 w 289370"/>
              <a:gd name="connsiteY15" fmla="*/ 24504 h 289217"/>
              <a:gd name="connsiteX16" fmla="*/ 174506 w 289370"/>
              <a:gd name="connsiteY16" fmla="*/ 7109 h 289217"/>
              <a:gd name="connsiteX17" fmla="*/ 170513 w 289370"/>
              <a:gd name="connsiteY17" fmla="*/ 2071 h 289217"/>
              <a:gd name="connsiteX18" fmla="*/ 151499 w 289370"/>
              <a:gd name="connsiteY18" fmla="*/ -20 h 289217"/>
              <a:gd name="connsiteX19" fmla="*/ 146565 w 289370"/>
              <a:gd name="connsiteY19" fmla="*/ 3925 h 289217"/>
              <a:gd name="connsiteX20" fmla="*/ 146555 w 289370"/>
              <a:gd name="connsiteY20" fmla="*/ 3972 h 289217"/>
              <a:gd name="connsiteX21" fmla="*/ 144559 w 289370"/>
              <a:gd name="connsiteY21" fmla="*/ 21367 h 289217"/>
              <a:gd name="connsiteX22" fmla="*/ 140185 w 289370"/>
              <a:gd name="connsiteY22" fmla="*/ 25454 h 289217"/>
              <a:gd name="connsiteX23" fmla="*/ 123073 w 289370"/>
              <a:gd name="connsiteY23" fmla="*/ 27356 h 289217"/>
              <a:gd name="connsiteX24" fmla="*/ 117844 w 289370"/>
              <a:gd name="connsiteY24" fmla="*/ 24409 h 289217"/>
              <a:gd name="connsiteX25" fmla="*/ 112044 w 289370"/>
              <a:gd name="connsiteY25" fmla="*/ 7870 h 289217"/>
              <a:gd name="connsiteX26" fmla="*/ 106540 w 289370"/>
              <a:gd name="connsiteY26" fmla="*/ 5046 h 289217"/>
              <a:gd name="connsiteX27" fmla="*/ 106340 w 289370"/>
              <a:gd name="connsiteY27" fmla="*/ 5113 h 289217"/>
              <a:gd name="connsiteX28" fmla="*/ 88277 w 289370"/>
              <a:gd name="connsiteY28" fmla="*/ 11387 h 289217"/>
              <a:gd name="connsiteX29" fmla="*/ 85519 w 289370"/>
              <a:gd name="connsiteY29" fmla="*/ 17185 h 289217"/>
              <a:gd name="connsiteX30" fmla="*/ 91319 w 289370"/>
              <a:gd name="connsiteY30" fmla="*/ 33724 h 289217"/>
              <a:gd name="connsiteX31" fmla="*/ 89132 w 289370"/>
              <a:gd name="connsiteY31" fmla="*/ 39237 h 289217"/>
              <a:gd name="connsiteX32" fmla="*/ 74586 w 289370"/>
              <a:gd name="connsiteY32" fmla="*/ 48742 h 289217"/>
              <a:gd name="connsiteX33" fmla="*/ 68597 w 289370"/>
              <a:gd name="connsiteY33" fmla="*/ 48742 h 289217"/>
              <a:gd name="connsiteX34" fmla="*/ 56142 w 289370"/>
              <a:gd name="connsiteY34" fmla="*/ 36385 h 289217"/>
              <a:gd name="connsiteX35" fmla="*/ 49963 w 289370"/>
              <a:gd name="connsiteY35" fmla="*/ 36195 h 289217"/>
              <a:gd name="connsiteX36" fmla="*/ 49773 w 289370"/>
              <a:gd name="connsiteY36" fmla="*/ 36385 h 289217"/>
              <a:gd name="connsiteX37" fmla="*/ 36273 w 289370"/>
              <a:gd name="connsiteY37" fmla="*/ 49788 h 289217"/>
              <a:gd name="connsiteX38" fmla="*/ 36273 w 289370"/>
              <a:gd name="connsiteY38" fmla="*/ 56251 h 289217"/>
              <a:gd name="connsiteX39" fmla="*/ 48727 w 289370"/>
              <a:gd name="connsiteY39" fmla="*/ 68608 h 289217"/>
              <a:gd name="connsiteX40" fmla="*/ 48727 w 289370"/>
              <a:gd name="connsiteY40" fmla="*/ 74597 h 289217"/>
              <a:gd name="connsiteX41" fmla="*/ 39220 w 289370"/>
              <a:gd name="connsiteY41" fmla="*/ 89140 h 289217"/>
              <a:gd name="connsiteX42" fmla="*/ 33611 w 289370"/>
              <a:gd name="connsiteY42" fmla="*/ 91326 h 289217"/>
              <a:gd name="connsiteX43" fmla="*/ 17068 w 289370"/>
              <a:gd name="connsiteY43" fmla="*/ 85528 h 289217"/>
              <a:gd name="connsiteX44" fmla="*/ 11269 w 289370"/>
              <a:gd name="connsiteY44" fmla="*/ 88379 h 289217"/>
              <a:gd name="connsiteX45" fmla="*/ 4994 w 289370"/>
              <a:gd name="connsiteY45" fmla="*/ 106344 h 289217"/>
              <a:gd name="connsiteX46" fmla="*/ 7837 w 289370"/>
              <a:gd name="connsiteY46" fmla="*/ 112142 h 289217"/>
              <a:gd name="connsiteX47" fmla="*/ 7846 w 289370"/>
              <a:gd name="connsiteY47" fmla="*/ 112142 h 289217"/>
              <a:gd name="connsiteX48" fmla="*/ 24389 w 289370"/>
              <a:gd name="connsiteY48" fmla="*/ 117941 h 289217"/>
              <a:gd name="connsiteX49" fmla="*/ 27336 w 289370"/>
              <a:gd name="connsiteY49" fmla="*/ 123074 h 289217"/>
              <a:gd name="connsiteX50" fmla="*/ 25339 w 289370"/>
              <a:gd name="connsiteY50" fmla="*/ 140183 h 289217"/>
              <a:gd name="connsiteX51" fmla="*/ 21346 w 289370"/>
              <a:gd name="connsiteY51" fmla="*/ 144555 h 289217"/>
              <a:gd name="connsiteX52" fmla="*/ 3948 w 289370"/>
              <a:gd name="connsiteY52" fmla="*/ 146552 h 289217"/>
              <a:gd name="connsiteX53" fmla="*/ -64 w 289370"/>
              <a:gd name="connsiteY53" fmla="*/ 151437 h 289217"/>
              <a:gd name="connsiteX54" fmla="*/ -45 w 289370"/>
              <a:gd name="connsiteY54" fmla="*/ 151590 h 289217"/>
              <a:gd name="connsiteX55" fmla="*/ 2047 w 289370"/>
              <a:gd name="connsiteY55" fmla="*/ 170600 h 289217"/>
              <a:gd name="connsiteX56" fmla="*/ 7086 w 289370"/>
              <a:gd name="connsiteY56" fmla="*/ 174592 h 289217"/>
              <a:gd name="connsiteX57" fmla="*/ 24484 w 289370"/>
              <a:gd name="connsiteY57" fmla="*/ 172596 h 289217"/>
              <a:gd name="connsiteX58" fmla="*/ 29427 w 289370"/>
              <a:gd name="connsiteY58" fmla="*/ 176018 h 289217"/>
              <a:gd name="connsiteX59" fmla="*/ 35037 w 289370"/>
              <a:gd name="connsiteY59" fmla="*/ 192272 h 289217"/>
              <a:gd name="connsiteX60" fmla="*/ 33325 w 289370"/>
              <a:gd name="connsiteY60" fmla="*/ 197975 h 289217"/>
              <a:gd name="connsiteX61" fmla="*/ 18494 w 289370"/>
              <a:gd name="connsiteY61" fmla="*/ 207480 h 289217"/>
              <a:gd name="connsiteX62" fmla="*/ 17068 w 289370"/>
              <a:gd name="connsiteY62" fmla="*/ 213754 h 289217"/>
              <a:gd name="connsiteX63" fmla="*/ 27241 w 289370"/>
              <a:gd name="connsiteY63" fmla="*/ 229913 h 289217"/>
              <a:gd name="connsiteX64" fmla="*/ 33515 w 289370"/>
              <a:gd name="connsiteY64" fmla="*/ 231339 h 289217"/>
              <a:gd name="connsiteX65" fmla="*/ 48347 w 289370"/>
              <a:gd name="connsiteY65" fmla="*/ 221833 h 289217"/>
              <a:gd name="connsiteX66" fmla="*/ 54241 w 289370"/>
              <a:gd name="connsiteY66" fmla="*/ 222689 h 289217"/>
              <a:gd name="connsiteX67" fmla="*/ 60135 w 289370"/>
              <a:gd name="connsiteY67" fmla="*/ 229058 h 289217"/>
              <a:gd name="connsiteX68" fmla="*/ 66410 w 289370"/>
              <a:gd name="connsiteY68" fmla="*/ 234856 h 289217"/>
              <a:gd name="connsiteX69" fmla="*/ 67361 w 289370"/>
              <a:gd name="connsiteY69" fmla="*/ 240749 h 289217"/>
              <a:gd name="connsiteX70" fmla="*/ 57854 w 289370"/>
              <a:gd name="connsiteY70" fmla="*/ 255577 h 289217"/>
              <a:gd name="connsiteX71" fmla="*/ 59280 w 289370"/>
              <a:gd name="connsiteY71" fmla="*/ 261851 h 289217"/>
              <a:gd name="connsiteX72" fmla="*/ 75442 w 289370"/>
              <a:gd name="connsiteY72" fmla="*/ 272021 h 289217"/>
              <a:gd name="connsiteX73" fmla="*/ 81717 w 289370"/>
              <a:gd name="connsiteY73" fmla="*/ 270596 h 289217"/>
              <a:gd name="connsiteX74" fmla="*/ 91224 w 289370"/>
              <a:gd name="connsiteY74" fmla="*/ 255767 h 289217"/>
              <a:gd name="connsiteX75" fmla="*/ 96928 w 289370"/>
              <a:gd name="connsiteY75" fmla="*/ 254056 h 289217"/>
              <a:gd name="connsiteX76" fmla="*/ 113185 w 289370"/>
              <a:gd name="connsiteY76" fmla="*/ 259665 h 289217"/>
              <a:gd name="connsiteX77" fmla="*/ 116608 w 289370"/>
              <a:gd name="connsiteY77" fmla="*/ 264607 h 289217"/>
              <a:gd name="connsiteX78" fmla="*/ 114611 w 289370"/>
              <a:gd name="connsiteY78" fmla="*/ 282002 h 289217"/>
              <a:gd name="connsiteX79" fmla="*/ 118604 w 289370"/>
              <a:gd name="connsiteY79" fmla="*/ 287040 h 289217"/>
              <a:gd name="connsiteX80" fmla="*/ 137619 w 289370"/>
              <a:gd name="connsiteY80" fmla="*/ 289131 h 289217"/>
              <a:gd name="connsiteX81" fmla="*/ 142638 w 289370"/>
              <a:gd name="connsiteY81" fmla="*/ 285291 h 289217"/>
              <a:gd name="connsiteX82" fmla="*/ 142657 w 289370"/>
              <a:gd name="connsiteY82" fmla="*/ 285139 h 289217"/>
              <a:gd name="connsiteX83" fmla="*/ 144654 w 289370"/>
              <a:gd name="connsiteY83" fmla="*/ 267744 h 289217"/>
              <a:gd name="connsiteX84" fmla="*/ 149027 w 289370"/>
              <a:gd name="connsiteY84" fmla="*/ 263752 h 289217"/>
              <a:gd name="connsiteX85" fmla="*/ 166140 w 289370"/>
              <a:gd name="connsiteY85" fmla="*/ 261756 h 289217"/>
              <a:gd name="connsiteX86" fmla="*/ 171274 w 289370"/>
              <a:gd name="connsiteY86" fmla="*/ 264702 h 289217"/>
              <a:gd name="connsiteX87" fmla="*/ 177073 w 289370"/>
              <a:gd name="connsiteY87" fmla="*/ 281337 h 289217"/>
              <a:gd name="connsiteX88" fmla="*/ 182873 w 289370"/>
              <a:gd name="connsiteY88" fmla="*/ 284093 h 289217"/>
              <a:gd name="connsiteX89" fmla="*/ 200841 w 289370"/>
              <a:gd name="connsiteY89" fmla="*/ 277820 h 289217"/>
              <a:gd name="connsiteX90" fmla="*/ 203693 w 289370"/>
              <a:gd name="connsiteY90" fmla="*/ 272021 h 289217"/>
              <a:gd name="connsiteX91" fmla="*/ 197894 w 289370"/>
              <a:gd name="connsiteY91" fmla="*/ 255482 h 289217"/>
              <a:gd name="connsiteX92" fmla="*/ 200080 w 289370"/>
              <a:gd name="connsiteY92" fmla="*/ 249874 h 289217"/>
              <a:gd name="connsiteX93" fmla="*/ 214626 w 289370"/>
              <a:gd name="connsiteY93" fmla="*/ 240369 h 289217"/>
              <a:gd name="connsiteX94" fmla="*/ 220616 w 289370"/>
              <a:gd name="connsiteY94" fmla="*/ 240369 h 289217"/>
              <a:gd name="connsiteX95" fmla="*/ 232975 w 289370"/>
              <a:gd name="connsiteY95" fmla="*/ 252821 h 289217"/>
              <a:gd name="connsiteX96" fmla="*/ 239431 w 289370"/>
              <a:gd name="connsiteY96" fmla="*/ 252830 h 289217"/>
              <a:gd name="connsiteX97" fmla="*/ 239440 w 289370"/>
              <a:gd name="connsiteY97" fmla="*/ 252821 h 289217"/>
              <a:gd name="connsiteX98" fmla="*/ 252940 w 289370"/>
              <a:gd name="connsiteY98" fmla="*/ 239323 h 289217"/>
              <a:gd name="connsiteX99" fmla="*/ 252940 w 289370"/>
              <a:gd name="connsiteY99" fmla="*/ 232955 h 289217"/>
              <a:gd name="connsiteX100" fmla="*/ 240486 w 289370"/>
              <a:gd name="connsiteY100" fmla="*/ 220503 h 289217"/>
              <a:gd name="connsiteX101" fmla="*/ 240486 w 289370"/>
              <a:gd name="connsiteY101" fmla="*/ 214514 h 289217"/>
              <a:gd name="connsiteX102" fmla="*/ 249993 w 289370"/>
              <a:gd name="connsiteY102" fmla="*/ 199971 h 289217"/>
              <a:gd name="connsiteX103" fmla="*/ 255507 w 289370"/>
              <a:gd name="connsiteY103" fmla="*/ 197785 h 289217"/>
              <a:gd name="connsiteX104" fmla="*/ 272049 w 289370"/>
              <a:gd name="connsiteY104" fmla="*/ 203583 h 289217"/>
              <a:gd name="connsiteX105" fmla="*/ 277801 w 289370"/>
              <a:gd name="connsiteY105" fmla="*/ 200960 h 289217"/>
              <a:gd name="connsiteX106" fmla="*/ 277849 w 289370"/>
              <a:gd name="connsiteY106" fmla="*/ 200827 h 289217"/>
              <a:gd name="connsiteX107" fmla="*/ 284123 w 289370"/>
              <a:gd name="connsiteY107" fmla="*/ 182862 h 289217"/>
              <a:gd name="connsiteX108" fmla="*/ 281499 w 289370"/>
              <a:gd name="connsiteY108" fmla="*/ 177111 h 289217"/>
              <a:gd name="connsiteX109" fmla="*/ 281366 w 289370"/>
              <a:gd name="connsiteY109" fmla="*/ 177064 h 289217"/>
              <a:gd name="connsiteX110" fmla="*/ 264824 w 289370"/>
              <a:gd name="connsiteY110" fmla="*/ 171265 h 289217"/>
              <a:gd name="connsiteX111" fmla="*/ 261877 w 289370"/>
              <a:gd name="connsiteY111" fmla="*/ 166038 h 289217"/>
              <a:gd name="connsiteX112" fmla="*/ 263778 w 289370"/>
              <a:gd name="connsiteY112" fmla="*/ 148928 h 289217"/>
              <a:gd name="connsiteX113" fmla="*/ 267866 w 289370"/>
              <a:gd name="connsiteY113" fmla="*/ 144555 h 289217"/>
              <a:gd name="connsiteX114" fmla="*/ 285264 w 289370"/>
              <a:gd name="connsiteY114" fmla="*/ 142655 h 289217"/>
              <a:gd name="connsiteX115" fmla="*/ 289257 w 289370"/>
              <a:gd name="connsiteY115" fmla="*/ 137617 h 289217"/>
              <a:gd name="connsiteX116" fmla="*/ 287166 w 289370"/>
              <a:gd name="connsiteY116" fmla="*/ 118606 h 289217"/>
              <a:gd name="connsiteX117" fmla="*/ 282127 w 289370"/>
              <a:gd name="connsiteY117" fmla="*/ 114614 h 289217"/>
              <a:gd name="connsiteX118" fmla="*/ 264729 w 289370"/>
              <a:gd name="connsiteY118" fmla="*/ 116610 h 289217"/>
              <a:gd name="connsiteX119" fmla="*/ 259785 w 289370"/>
              <a:gd name="connsiteY119" fmla="*/ 113188 h 289217"/>
              <a:gd name="connsiteX120" fmla="*/ 254081 w 289370"/>
              <a:gd name="connsiteY120" fmla="*/ 97029 h 289217"/>
              <a:gd name="connsiteX121" fmla="*/ 255792 w 289370"/>
              <a:gd name="connsiteY121" fmla="*/ 91231 h 289217"/>
              <a:gd name="connsiteX122" fmla="*/ 270623 w 289370"/>
              <a:gd name="connsiteY122" fmla="*/ 81726 h 289217"/>
              <a:gd name="connsiteX123" fmla="*/ 272173 w 289370"/>
              <a:gd name="connsiteY123" fmla="*/ 75604 h 289217"/>
              <a:gd name="connsiteX124" fmla="*/ 272144 w 289370"/>
              <a:gd name="connsiteY124" fmla="*/ 75547 h 289217"/>
              <a:gd name="connsiteX125" fmla="*/ 261972 w 289370"/>
              <a:gd name="connsiteY125" fmla="*/ 59388 h 289217"/>
              <a:gd name="connsiteX126" fmla="*/ 255745 w 289370"/>
              <a:gd name="connsiteY126" fmla="*/ 58305 h 289217"/>
              <a:gd name="connsiteX127" fmla="*/ 255697 w 289370"/>
              <a:gd name="connsiteY127" fmla="*/ 58343 h 289217"/>
              <a:gd name="connsiteX128" fmla="*/ 198654 w 289370"/>
              <a:gd name="connsiteY128" fmla="*/ 197880 h 289217"/>
              <a:gd name="connsiteX129" fmla="*/ 91766 w 289370"/>
              <a:gd name="connsiteY129" fmla="*/ 197909 h 289217"/>
              <a:gd name="connsiteX130" fmla="*/ 91737 w 289370"/>
              <a:gd name="connsiteY130" fmla="*/ 91041 h 289217"/>
              <a:gd name="connsiteX131" fmla="*/ 198626 w 289370"/>
              <a:gd name="connsiteY131" fmla="*/ 91012 h 289217"/>
              <a:gd name="connsiteX132" fmla="*/ 198654 w 289370"/>
              <a:gd name="connsiteY132" fmla="*/ 91041 h 289217"/>
              <a:gd name="connsiteX133" fmla="*/ 198464 w 289370"/>
              <a:gd name="connsiteY133" fmla="*/ 197785 h 28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89370" h="289217">
                <a:moveTo>
                  <a:pt x="255697" y="58343"/>
                </a:moveTo>
                <a:lnTo>
                  <a:pt x="240866" y="67848"/>
                </a:lnTo>
                <a:cubicBezTo>
                  <a:pt x="238936" y="69036"/>
                  <a:pt x="236426" y="68637"/>
                  <a:pt x="234972" y="66898"/>
                </a:cubicBezTo>
                <a:cubicBezTo>
                  <a:pt x="233070" y="64806"/>
                  <a:pt x="231169" y="62620"/>
                  <a:pt x="229077" y="60624"/>
                </a:cubicBezTo>
                <a:cubicBezTo>
                  <a:pt x="226986" y="58628"/>
                  <a:pt x="224989" y="56632"/>
                  <a:pt x="222802" y="54731"/>
                </a:cubicBezTo>
                <a:cubicBezTo>
                  <a:pt x="221063" y="53276"/>
                  <a:pt x="220663" y="50767"/>
                  <a:pt x="221852" y="48837"/>
                </a:cubicBezTo>
                <a:lnTo>
                  <a:pt x="231359" y="34009"/>
                </a:lnTo>
                <a:cubicBezTo>
                  <a:pt x="232709" y="31947"/>
                  <a:pt x="232138" y="29180"/>
                  <a:pt x="230075" y="27821"/>
                </a:cubicBezTo>
                <a:cubicBezTo>
                  <a:pt x="230028" y="27793"/>
                  <a:pt x="229980" y="27764"/>
                  <a:pt x="229933" y="27736"/>
                </a:cubicBezTo>
                <a:lnTo>
                  <a:pt x="213676" y="17185"/>
                </a:lnTo>
                <a:cubicBezTo>
                  <a:pt x="211613" y="15835"/>
                  <a:pt x="208846" y="16405"/>
                  <a:pt x="207487" y="18468"/>
                </a:cubicBezTo>
                <a:cubicBezTo>
                  <a:pt x="207458" y="18516"/>
                  <a:pt x="207429" y="18563"/>
                  <a:pt x="207401" y="18611"/>
                </a:cubicBezTo>
                <a:lnTo>
                  <a:pt x="197894" y="33439"/>
                </a:lnTo>
                <a:cubicBezTo>
                  <a:pt x="196648" y="35311"/>
                  <a:pt x="194253" y="36024"/>
                  <a:pt x="192189" y="35150"/>
                </a:cubicBezTo>
                <a:cubicBezTo>
                  <a:pt x="186904" y="32878"/>
                  <a:pt x="181475" y="30977"/>
                  <a:pt x="175932" y="29447"/>
                </a:cubicBezTo>
                <a:cubicBezTo>
                  <a:pt x="173717" y="28886"/>
                  <a:pt x="172253" y="26776"/>
                  <a:pt x="172510" y="24504"/>
                </a:cubicBezTo>
                <a:lnTo>
                  <a:pt x="174506" y="7109"/>
                </a:lnTo>
                <a:cubicBezTo>
                  <a:pt x="174782" y="4619"/>
                  <a:pt x="173004" y="2366"/>
                  <a:pt x="170513" y="2071"/>
                </a:cubicBezTo>
                <a:lnTo>
                  <a:pt x="151499" y="-20"/>
                </a:lnTo>
                <a:cubicBezTo>
                  <a:pt x="149046" y="-295"/>
                  <a:pt x="146831" y="1472"/>
                  <a:pt x="146565" y="3925"/>
                </a:cubicBezTo>
                <a:cubicBezTo>
                  <a:pt x="146555" y="3934"/>
                  <a:pt x="146555" y="3953"/>
                  <a:pt x="146555" y="3972"/>
                </a:cubicBezTo>
                <a:lnTo>
                  <a:pt x="144559" y="21367"/>
                </a:lnTo>
                <a:cubicBezTo>
                  <a:pt x="144283" y="23610"/>
                  <a:pt x="142439" y="25331"/>
                  <a:pt x="140185" y="25454"/>
                </a:cubicBezTo>
                <a:cubicBezTo>
                  <a:pt x="134443" y="25654"/>
                  <a:pt x="128720" y="26291"/>
                  <a:pt x="123073" y="27356"/>
                </a:cubicBezTo>
                <a:cubicBezTo>
                  <a:pt x="120839" y="27821"/>
                  <a:pt x="118604" y="26557"/>
                  <a:pt x="117844" y="24409"/>
                </a:cubicBezTo>
                <a:lnTo>
                  <a:pt x="112044" y="7870"/>
                </a:lnTo>
                <a:cubicBezTo>
                  <a:pt x="111303" y="5569"/>
                  <a:pt x="108840" y="4305"/>
                  <a:pt x="106540" y="5046"/>
                </a:cubicBezTo>
                <a:cubicBezTo>
                  <a:pt x="106473" y="5066"/>
                  <a:pt x="106407" y="5084"/>
                  <a:pt x="106340" y="5113"/>
                </a:cubicBezTo>
                <a:lnTo>
                  <a:pt x="88277" y="11387"/>
                </a:lnTo>
                <a:cubicBezTo>
                  <a:pt x="85919" y="12233"/>
                  <a:pt x="84692" y="14828"/>
                  <a:pt x="85519" y="17185"/>
                </a:cubicBezTo>
                <a:lnTo>
                  <a:pt x="91319" y="33724"/>
                </a:lnTo>
                <a:cubicBezTo>
                  <a:pt x="92051" y="35853"/>
                  <a:pt x="91119" y="38191"/>
                  <a:pt x="89132" y="39237"/>
                </a:cubicBezTo>
                <a:cubicBezTo>
                  <a:pt x="84055" y="42041"/>
                  <a:pt x="79188" y="45216"/>
                  <a:pt x="74586" y="48742"/>
                </a:cubicBezTo>
                <a:cubicBezTo>
                  <a:pt x="72885" y="50282"/>
                  <a:pt x="70299" y="50282"/>
                  <a:pt x="68597" y="48742"/>
                </a:cubicBezTo>
                <a:lnTo>
                  <a:pt x="56142" y="36385"/>
                </a:lnTo>
                <a:cubicBezTo>
                  <a:pt x="54488" y="34627"/>
                  <a:pt x="51722" y="34541"/>
                  <a:pt x="49963" y="36195"/>
                </a:cubicBezTo>
                <a:cubicBezTo>
                  <a:pt x="49896" y="36262"/>
                  <a:pt x="49830" y="36319"/>
                  <a:pt x="49773" y="36385"/>
                </a:cubicBezTo>
                <a:lnTo>
                  <a:pt x="36273" y="49788"/>
                </a:lnTo>
                <a:cubicBezTo>
                  <a:pt x="34580" y="51613"/>
                  <a:pt x="34580" y="54426"/>
                  <a:pt x="36273" y="56251"/>
                </a:cubicBezTo>
                <a:lnTo>
                  <a:pt x="48727" y="68608"/>
                </a:lnTo>
                <a:cubicBezTo>
                  <a:pt x="50182" y="70338"/>
                  <a:pt x="50182" y="72867"/>
                  <a:pt x="48727" y="74597"/>
                </a:cubicBezTo>
                <a:cubicBezTo>
                  <a:pt x="45200" y="79197"/>
                  <a:pt x="42024" y="84064"/>
                  <a:pt x="39220" y="89140"/>
                </a:cubicBezTo>
                <a:cubicBezTo>
                  <a:pt x="38136" y="91145"/>
                  <a:pt x="35759" y="92067"/>
                  <a:pt x="33611" y="91326"/>
                </a:cubicBezTo>
                <a:lnTo>
                  <a:pt x="17068" y="85528"/>
                </a:lnTo>
                <a:cubicBezTo>
                  <a:pt x="14682" y="84767"/>
                  <a:pt x="12124" y="86022"/>
                  <a:pt x="11269" y="88379"/>
                </a:cubicBezTo>
                <a:lnTo>
                  <a:pt x="4994" y="106344"/>
                </a:lnTo>
                <a:cubicBezTo>
                  <a:pt x="4176" y="108730"/>
                  <a:pt x="5450" y="111325"/>
                  <a:pt x="7837" y="112142"/>
                </a:cubicBezTo>
                <a:cubicBezTo>
                  <a:pt x="7837" y="112142"/>
                  <a:pt x="7846" y="112142"/>
                  <a:pt x="7846" y="112142"/>
                </a:cubicBezTo>
                <a:lnTo>
                  <a:pt x="24389" y="117941"/>
                </a:lnTo>
                <a:cubicBezTo>
                  <a:pt x="26471" y="118730"/>
                  <a:pt x="27707" y="120878"/>
                  <a:pt x="27336" y="123074"/>
                </a:cubicBezTo>
                <a:cubicBezTo>
                  <a:pt x="26300" y="128729"/>
                  <a:pt x="25625" y="134442"/>
                  <a:pt x="25339" y="140183"/>
                </a:cubicBezTo>
                <a:cubicBezTo>
                  <a:pt x="25301" y="142436"/>
                  <a:pt x="23590" y="144318"/>
                  <a:pt x="21346" y="144555"/>
                </a:cubicBezTo>
                <a:lnTo>
                  <a:pt x="3948" y="146552"/>
                </a:lnTo>
                <a:cubicBezTo>
                  <a:pt x="1495" y="146789"/>
                  <a:pt x="-301" y="148975"/>
                  <a:pt x="-64" y="151437"/>
                </a:cubicBezTo>
                <a:cubicBezTo>
                  <a:pt x="-54" y="151485"/>
                  <a:pt x="-54" y="151542"/>
                  <a:pt x="-45" y="151590"/>
                </a:cubicBezTo>
                <a:lnTo>
                  <a:pt x="2047" y="170600"/>
                </a:lnTo>
                <a:cubicBezTo>
                  <a:pt x="2342" y="173090"/>
                  <a:pt x="4595" y="174868"/>
                  <a:pt x="7086" y="174592"/>
                </a:cubicBezTo>
                <a:lnTo>
                  <a:pt x="24484" y="172596"/>
                </a:lnTo>
                <a:cubicBezTo>
                  <a:pt x="26737" y="172415"/>
                  <a:pt x="28800" y="173851"/>
                  <a:pt x="29427" y="176018"/>
                </a:cubicBezTo>
                <a:cubicBezTo>
                  <a:pt x="30882" y="181569"/>
                  <a:pt x="32755" y="187006"/>
                  <a:pt x="35037" y="192272"/>
                </a:cubicBezTo>
                <a:cubicBezTo>
                  <a:pt x="35959" y="194335"/>
                  <a:pt x="35227" y="196759"/>
                  <a:pt x="33325" y="197975"/>
                </a:cubicBezTo>
                <a:lnTo>
                  <a:pt x="18494" y="207480"/>
                </a:lnTo>
                <a:cubicBezTo>
                  <a:pt x="16374" y="208821"/>
                  <a:pt x="15737" y="211625"/>
                  <a:pt x="17068" y="213754"/>
                </a:cubicBezTo>
                <a:lnTo>
                  <a:pt x="27241" y="229913"/>
                </a:lnTo>
                <a:cubicBezTo>
                  <a:pt x="28581" y="232033"/>
                  <a:pt x="31386" y="232670"/>
                  <a:pt x="33515" y="231339"/>
                </a:cubicBezTo>
                <a:lnTo>
                  <a:pt x="48347" y="221833"/>
                </a:lnTo>
                <a:cubicBezTo>
                  <a:pt x="50248" y="220617"/>
                  <a:pt x="52758" y="220988"/>
                  <a:pt x="54241" y="222689"/>
                </a:cubicBezTo>
                <a:cubicBezTo>
                  <a:pt x="56142" y="224875"/>
                  <a:pt x="58044" y="226966"/>
                  <a:pt x="60135" y="229058"/>
                </a:cubicBezTo>
                <a:cubicBezTo>
                  <a:pt x="62227" y="231149"/>
                  <a:pt x="64224" y="233050"/>
                  <a:pt x="66410" y="234856"/>
                </a:cubicBezTo>
                <a:cubicBezTo>
                  <a:pt x="68112" y="236329"/>
                  <a:pt x="68511" y="238810"/>
                  <a:pt x="67361" y="240749"/>
                </a:cubicBezTo>
                <a:lnTo>
                  <a:pt x="57854" y="255577"/>
                </a:lnTo>
                <a:cubicBezTo>
                  <a:pt x="56523" y="257706"/>
                  <a:pt x="57160" y="260510"/>
                  <a:pt x="59280" y="261851"/>
                </a:cubicBezTo>
                <a:lnTo>
                  <a:pt x="75442" y="272021"/>
                </a:lnTo>
                <a:cubicBezTo>
                  <a:pt x="77572" y="273352"/>
                  <a:pt x="80376" y="272715"/>
                  <a:pt x="81717" y="270596"/>
                </a:cubicBezTo>
                <a:lnTo>
                  <a:pt x="91224" y="255767"/>
                </a:lnTo>
                <a:cubicBezTo>
                  <a:pt x="92441" y="253866"/>
                  <a:pt x="94865" y="253134"/>
                  <a:pt x="96928" y="254056"/>
                </a:cubicBezTo>
                <a:cubicBezTo>
                  <a:pt x="102195" y="256338"/>
                  <a:pt x="107633" y="258210"/>
                  <a:pt x="113185" y="259665"/>
                </a:cubicBezTo>
                <a:cubicBezTo>
                  <a:pt x="115353" y="260292"/>
                  <a:pt x="116788" y="262354"/>
                  <a:pt x="116608" y="264607"/>
                </a:cubicBezTo>
                <a:lnTo>
                  <a:pt x="114611" y="282002"/>
                </a:lnTo>
                <a:cubicBezTo>
                  <a:pt x="114336" y="284492"/>
                  <a:pt x="116113" y="286745"/>
                  <a:pt x="118604" y="287040"/>
                </a:cubicBezTo>
                <a:lnTo>
                  <a:pt x="137619" y="289131"/>
                </a:lnTo>
                <a:cubicBezTo>
                  <a:pt x="140062" y="289454"/>
                  <a:pt x="142315" y="287743"/>
                  <a:pt x="142638" y="285291"/>
                </a:cubicBezTo>
                <a:cubicBezTo>
                  <a:pt x="142648" y="285243"/>
                  <a:pt x="142648" y="285186"/>
                  <a:pt x="142657" y="285139"/>
                </a:cubicBezTo>
                <a:lnTo>
                  <a:pt x="144654" y="267744"/>
                </a:lnTo>
                <a:cubicBezTo>
                  <a:pt x="144892" y="265501"/>
                  <a:pt x="146774" y="263790"/>
                  <a:pt x="149027" y="263752"/>
                </a:cubicBezTo>
                <a:cubicBezTo>
                  <a:pt x="154770" y="263505"/>
                  <a:pt x="160493" y="262839"/>
                  <a:pt x="166140" y="261756"/>
                </a:cubicBezTo>
                <a:cubicBezTo>
                  <a:pt x="168336" y="261385"/>
                  <a:pt x="170485" y="262621"/>
                  <a:pt x="171274" y="264702"/>
                </a:cubicBezTo>
                <a:lnTo>
                  <a:pt x="177073" y="281337"/>
                </a:lnTo>
                <a:cubicBezTo>
                  <a:pt x="177919" y="283694"/>
                  <a:pt x="180515" y="284920"/>
                  <a:pt x="182873" y="284093"/>
                </a:cubicBezTo>
                <a:lnTo>
                  <a:pt x="200841" y="277820"/>
                </a:lnTo>
                <a:cubicBezTo>
                  <a:pt x="203199" y="276964"/>
                  <a:pt x="204454" y="274407"/>
                  <a:pt x="203693" y="272021"/>
                </a:cubicBezTo>
                <a:lnTo>
                  <a:pt x="197894" y="255482"/>
                </a:lnTo>
                <a:cubicBezTo>
                  <a:pt x="197152" y="253334"/>
                  <a:pt x="198074" y="250958"/>
                  <a:pt x="200080" y="249874"/>
                </a:cubicBezTo>
                <a:cubicBezTo>
                  <a:pt x="205157" y="247070"/>
                  <a:pt x="210025" y="243895"/>
                  <a:pt x="214626" y="240369"/>
                </a:cubicBezTo>
                <a:cubicBezTo>
                  <a:pt x="216357" y="238914"/>
                  <a:pt x="218885" y="238914"/>
                  <a:pt x="220616" y="240369"/>
                </a:cubicBezTo>
                <a:lnTo>
                  <a:pt x="232975" y="252821"/>
                </a:lnTo>
                <a:cubicBezTo>
                  <a:pt x="234753" y="254608"/>
                  <a:pt x="237643" y="254608"/>
                  <a:pt x="239431" y="252830"/>
                </a:cubicBezTo>
                <a:cubicBezTo>
                  <a:pt x="239431" y="252830"/>
                  <a:pt x="239440" y="252821"/>
                  <a:pt x="239440" y="252821"/>
                </a:cubicBezTo>
                <a:lnTo>
                  <a:pt x="252940" y="239323"/>
                </a:lnTo>
                <a:cubicBezTo>
                  <a:pt x="254670" y="237555"/>
                  <a:pt x="254670" y="234722"/>
                  <a:pt x="252940" y="232955"/>
                </a:cubicBezTo>
                <a:lnTo>
                  <a:pt x="240486" y="220503"/>
                </a:lnTo>
                <a:cubicBezTo>
                  <a:pt x="239031" y="218773"/>
                  <a:pt x="239031" y="216244"/>
                  <a:pt x="240486" y="214514"/>
                </a:cubicBezTo>
                <a:cubicBezTo>
                  <a:pt x="244013" y="209914"/>
                  <a:pt x="247188" y="205047"/>
                  <a:pt x="249993" y="199971"/>
                </a:cubicBezTo>
                <a:cubicBezTo>
                  <a:pt x="251039" y="197985"/>
                  <a:pt x="253377" y="197053"/>
                  <a:pt x="255507" y="197785"/>
                </a:cubicBezTo>
                <a:lnTo>
                  <a:pt x="272049" y="203583"/>
                </a:lnTo>
                <a:cubicBezTo>
                  <a:pt x="274360" y="204448"/>
                  <a:pt x="276936" y="203279"/>
                  <a:pt x="277801" y="200960"/>
                </a:cubicBezTo>
                <a:cubicBezTo>
                  <a:pt x="277820" y="200922"/>
                  <a:pt x="277830" y="200874"/>
                  <a:pt x="277849" y="200827"/>
                </a:cubicBezTo>
                <a:lnTo>
                  <a:pt x="284123" y="182862"/>
                </a:lnTo>
                <a:cubicBezTo>
                  <a:pt x="284989" y="180552"/>
                  <a:pt x="283819" y="177976"/>
                  <a:pt x="281499" y="177111"/>
                </a:cubicBezTo>
                <a:cubicBezTo>
                  <a:pt x="281461" y="177092"/>
                  <a:pt x="281414" y="177083"/>
                  <a:pt x="281366" y="177064"/>
                </a:cubicBezTo>
                <a:lnTo>
                  <a:pt x="264824" y="171265"/>
                </a:lnTo>
                <a:cubicBezTo>
                  <a:pt x="262704" y="170477"/>
                  <a:pt x="261458" y="168262"/>
                  <a:pt x="261877" y="166038"/>
                </a:cubicBezTo>
                <a:cubicBezTo>
                  <a:pt x="262942" y="160391"/>
                  <a:pt x="263579" y="154669"/>
                  <a:pt x="263778" y="148928"/>
                </a:cubicBezTo>
                <a:cubicBezTo>
                  <a:pt x="263902" y="146675"/>
                  <a:pt x="265623" y="144831"/>
                  <a:pt x="267866" y="144555"/>
                </a:cubicBezTo>
                <a:lnTo>
                  <a:pt x="285264" y="142655"/>
                </a:lnTo>
                <a:cubicBezTo>
                  <a:pt x="287755" y="142360"/>
                  <a:pt x="289533" y="140107"/>
                  <a:pt x="289257" y="137617"/>
                </a:cubicBezTo>
                <a:lnTo>
                  <a:pt x="287166" y="118606"/>
                </a:lnTo>
                <a:cubicBezTo>
                  <a:pt x="286871" y="116116"/>
                  <a:pt x="284618" y="114338"/>
                  <a:pt x="282127" y="114614"/>
                </a:cubicBezTo>
                <a:lnTo>
                  <a:pt x="264729" y="116610"/>
                </a:lnTo>
                <a:cubicBezTo>
                  <a:pt x="262457" y="116867"/>
                  <a:pt x="260346" y="115403"/>
                  <a:pt x="259785" y="113188"/>
                </a:cubicBezTo>
                <a:cubicBezTo>
                  <a:pt x="258312" y="107656"/>
                  <a:pt x="256401" y="102257"/>
                  <a:pt x="254081" y="97029"/>
                </a:cubicBezTo>
                <a:cubicBezTo>
                  <a:pt x="253187" y="94938"/>
                  <a:pt x="253910" y="92505"/>
                  <a:pt x="255792" y="91231"/>
                </a:cubicBezTo>
                <a:lnTo>
                  <a:pt x="270623" y="81726"/>
                </a:lnTo>
                <a:cubicBezTo>
                  <a:pt x="272743" y="80462"/>
                  <a:pt x="273437" y="77724"/>
                  <a:pt x="272173" y="75604"/>
                </a:cubicBezTo>
                <a:cubicBezTo>
                  <a:pt x="272163" y="75585"/>
                  <a:pt x="272154" y="75566"/>
                  <a:pt x="272144" y="75547"/>
                </a:cubicBezTo>
                <a:lnTo>
                  <a:pt x="261972" y="59388"/>
                </a:lnTo>
                <a:cubicBezTo>
                  <a:pt x="260555" y="57373"/>
                  <a:pt x="257760" y="56888"/>
                  <a:pt x="255745" y="58305"/>
                </a:cubicBezTo>
                <a:cubicBezTo>
                  <a:pt x="255726" y="58324"/>
                  <a:pt x="255716" y="58333"/>
                  <a:pt x="255697" y="58343"/>
                </a:cubicBezTo>
                <a:close/>
                <a:moveTo>
                  <a:pt x="198654" y="197880"/>
                </a:moveTo>
                <a:cubicBezTo>
                  <a:pt x="169144" y="227404"/>
                  <a:pt x="121295" y="227413"/>
                  <a:pt x="91766" y="197909"/>
                </a:cubicBezTo>
                <a:cubicBezTo>
                  <a:pt x="62246" y="168404"/>
                  <a:pt x="62227" y="120555"/>
                  <a:pt x="91737" y="91041"/>
                </a:cubicBezTo>
                <a:cubicBezTo>
                  <a:pt x="121247" y="61517"/>
                  <a:pt x="169106" y="61508"/>
                  <a:pt x="198626" y="91012"/>
                </a:cubicBezTo>
                <a:cubicBezTo>
                  <a:pt x="198635" y="91022"/>
                  <a:pt x="198645" y="91031"/>
                  <a:pt x="198654" y="91041"/>
                </a:cubicBezTo>
                <a:cubicBezTo>
                  <a:pt x="227775" y="120697"/>
                  <a:pt x="227689" y="168233"/>
                  <a:pt x="198464" y="197785"/>
                </a:cubicBezTo>
                <a:close/>
              </a:path>
            </a:pathLst>
          </a:custGeom>
          <a:solidFill>
            <a:schemeClr val="accent1">
              <a:alpha val="30000"/>
            </a:schemeClr>
          </a:solidFill>
          <a:ln w="9507"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0BC93E6-B8DB-D34A-B2C2-45A56E87C70C}"/>
              </a:ext>
            </a:extLst>
          </p:cNvPr>
          <p:cNvSpPr/>
          <p:nvPr/>
        </p:nvSpPr>
        <p:spPr>
          <a:xfrm>
            <a:off x="14079767" y="7348250"/>
            <a:ext cx="704942" cy="705633"/>
          </a:xfrm>
          <a:custGeom>
            <a:avLst/>
            <a:gdLst>
              <a:gd name="connsiteX0" fmla="*/ 276409 w 313229"/>
              <a:gd name="connsiteY0" fmla="*/ 63188 h 313536"/>
              <a:gd name="connsiteX1" fmla="*/ 260817 w 313229"/>
              <a:gd name="connsiteY1" fmla="*/ 73264 h 313536"/>
              <a:gd name="connsiteX2" fmla="*/ 254352 w 313229"/>
              <a:gd name="connsiteY2" fmla="*/ 72313 h 313536"/>
              <a:gd name="connsiteX3" fmla="*/ 247982 w 313229"/>
              <a:gd name="connsiteY3" fmla="*/ 65469 h 313536"/>
              <a:gd name="connsiteX4" fmla="*/ 241137 w 313229"/>
              <a:gd name="connsiteY4" fmla="*/ 59101 h 313536"/>
              <a:gd name="connsiteX5" fmla="*/ 240186 w 313229"/>
              <a:gd name="connsiteY5" fmla="*/ 52732 h 313536"/>
              <a:gd name="connsiteX6" fmla="*/ 250264 w 313229"/>
              <a:gd name="connsiteY6" fmla="*/ 36573 h 313536"/>
              <a:gd name="connsiteX7" fmla="*/ 248771 w 313229"/>
              <a:gd name="connsiteY7" fmla="*/ 29748 h 313536"/>
              <a:gd name="connsiteX8" fmla="*/ 248743 w 313229"/>
              <a:gd name="connsiteY8" fmla="*/ 29729 h 313536"/>
              <a:gd name="connsiteX9" fmla="*/ 231250 w 313229"/>
              <a:gd name="connsiteY9" fmla="*/ 18703 h 313536"/>
              <a:gd name="connsiteX10" fmla="*/ 224433 w 313229"/>
              <a:gd name="connsiteY10" fmla="*/ 20272 h 313536"/>
              <a:gd name="connsiteX11" fmla="*/ 224405 w 313229"/>
              <a:gd name="connsiteY11" fmla="*/ 20319 h 313536"/>
              <a:gd name="connsiteX12" fmla="*/ 213852 w 313229"/>
              <a:gd name="connsiteY12" fmla="*/ 36383 h 313536"/>
              <a:gd name="connsiteX13" fmla="*/ 207577 w 313229"/>
              <a:gd name="connsiteY13" fmla="*/ 38284 h 313536"/>
              <a:gd name="connsiteX14" fmla="*/ 189989 w 313229"/>
              <a:gd name="connsiteY14" fmla="*/ 32106 h 313536"/>
              <a:gd name="connsiteX15" fmla="*/ 186281 w 313229"/>
              <a:gd name="connsiteY15" fmla="*/ 26783 h 313536"/>
              <a:gd name="connsiteX16" fmla="*/ 188373 w 313229"/>
              <a:gd name="connsiteY16" fmla="*/ 7772 h 313536"/>
              <a:gd name="connsiteX17" fmla="*/ 184351 w 313229"/>
              <a:gd name="connsiteY17" fmla="*/ 2383 h 313536"/>
              <a:gd name="connsiteX18" fmla="*/ 184094 w 313229"/>
              <a:gd name="connsiteY18" fmla="*/ 2354 h 313536"/>
              <a:gd name="connsiteX19" fmla="*/ 163464 w 313229"/>
              <a:gd name="connsiteY19" fmla="*/ -22 h 313536"/>
              <a:gd name="connsiteX20" fmla="*/ 158045 w 313229"/>
              <a:gd name="connsiteY20" fmla="*/ 4350 h 313536"/>
              <a:gd name="connsiteX21" fmla="*/ 155858 w 313229"/>
              <a:gd name="connsiteY21" fmla="*/ 23361 h 313536"/>
              <a:gd name="connsiteX22" fmla="*/ 151104 w 313229"/>
              <a:gd name="connsiteY22" fmla="*/ 27733 h 313536"/>
              <a:gd name="connsiteX23" fmla="*/ 132566 w 313229"/>
              <a:gd name="connsiteY23" fmla="*/ 29824 h 313536"/>
              <a:gd name="connsiteX24" fmla="*/ 126861 w 313229"/>
              <a:gd name="connsiteY24" fmla="*/ 26593 h 313536"/>
              <a:gd name="connsiteX25" fmla="*/ 120587 w 313229"/>
              <a:gd name="connsiteY25" fmla="*/ 8628 h 313536"/>
              <a:gd name="connsiteX26" fmla="*/ 114312 w 313229"/>
              <a:gd name="connsiteY26" fmla="*/ 5586 h 313536"/>
              <a:gd name="connsiteX27" fmla="*/ 95298 w 313229"/>
              <a:gd name="connsiteY27" fmla="*/ 12430 h 313536"/>
              <a:gd name="connsiteX28" fmla="*/ 92227 w 313229"/>
              <a:gd name="connsiteY28" fmla="*/ 18703 h 313536"/>
              <a:gd name="connsiteX29" fmla="*/ 92255 w 313229"/>
              <a:gd name="connsiteY29" fmla="*/ 18798 h 313536"/>
              <a:gd name="connsiteX30" fmla="*/ 98530 w 313229"/>
              <a:gd name="connsiteY30" fmla="*/ 36763 h 313536"/>
              <a:gd name="connsiteX31" fmla="*/ 96153 w 313229"/>
              <a:gd name="connsiteY31" fmla="*/ 42752 h 313536"/>
              <a:gd name="connsiteX32" fmla="*/ 80277 w 313229"/>
              <a:gd name="connsiteY32" fmla="*/ 52732 h 313536"/>
              <a:gd name="connsiteX33" fmla="*/ 73811 w 313229"/>
              <a:gd name="connsiteY33" fmla="*/ 52257 h 313536"/>
              <a:gd name="connsiteX34" fmla="*/ 60312 w 313229"/>
              <a:gd name="connsiteY34" fmla="*/ 38759 h 313536"/>
              <a:gd name="connsiteX35" fmla="*/ 53371 w 313229"/>
              <a:gd name="connsiteY35" fmla="*/ 38759 h 313536"/>
              <a:gd name="connsiteX36" fmla="*/ 38730 w 313229"/>
              <a:gd name="connsiteY36" fmla="*/ 53398 h 313536"/>
              <a:gd name="connsiteX37" fmla="*/ 38730 w 313229"/>
              <a:gd name="connsiteY37" fmla="*/ 60432 h 313536"/>
              <a:gd name="connsiteX38" fmla="*/ 52230 w 313229"/>
              <a:gd name="connsiteY38" fmla="*/ 73834 h 313536"/>
              <a:gd name="connsiteX39" fmla="*/ 52230 w 313229"/>
              <a:gd name="connsiteY39" fmla="*/ 80393 h 313536"/>
              <a:gd name="connsiteX40" fmla="*/ 42723 w 313229"/>
              <a:gd name="connsiteY40" fmla="*/ 96171 h 313536"/>
              <a:gd name="connsiteX41" fmla="*/ 36734 w 313229"/>
              <a:gd name="connsiteY41" fmla="*/ 98548 h 313536"/>
              <a:gd name="connsiteX42" fmla="*/ 18670 w 313229"/>
              <a:gd name="connsiteY42" fmla="*/ 92274 h 313536"/>
              <a:gd name="connsiteX43" fmla="*/ 12396 w 313229"/>
              <a:gd name="connsiteY43" fmla="*/ 95316 h 313536"/>
              <a:gd name="connsiteX44" fmla="*/ 5550 w 313229"/>
              <a:gd name="connsiteY44" fmla="*/ 114802 h 313536"/>
              <a:gd name="connsiteX45" fmla="*/ 8593 w 313229"/>
              <a:gd name="connsiteY45" fmla="*/ 121075 h 313536"/>
              <a:gd name="connsiteX46" fmla="*/ 26561 w 313229"/>
              <a:gd name="connsiteY46" fmla="*/ 127444 h 313536"/>
              <a:gd name="connsiteX47" fmla="*/ 29794 w 313229"/>
              <a:gd name="connsiteY47" fmla="*/ 133052 h 313536"/>
              <a:gd name="connsiteX48" fmla="*/ 27702 w 313229"/>
              <a:gd name="connsiteY48" fmla="*/ 151587 h 313536"/>
              <a:gd name="connsiteX49" fmla="*/ 23329 w 313229"/>
              <a:gd name="connsiteY49" fmla="*/ 156340 h 313536"/>
              <a:gd name="connsiteX50" fmla="*/ 4314 w 313229"/>
              <a:gd name="connsiteY50" fmla="*/ 158526 h 313536"/>
              <a:gd name="connsiteX51" fmla="*/ -59 w 313229"/>
              <a:gd name="connsiteY51" fmla="*/ 163944 h 313536"/>
              <a:gd name="connsiteX52" fmla="*/ 2223 w 313229"/>
              <a:gd name="connsiteY52" fmla="*/ 184570 h 313536"/>
              <a:gd name="connsiteX53" fmla="*/ 7737 w 313229"/>
              <a:gd name="connsiteY53" fmla="*/ 188848 h 313536"/>
              <a:gd name="connsiteX54" fmla="*/ 26751 w 313229"/>
              <a:gd name="connsiteY54" fmla="*/ 186757 h 313536"/>
              <a:gd name="connsiteX55" fmla="*/ 32075 w 313229"/>
              <a:gd name="connsiteY55" fmla="*/ 190464 h 313536"/>
              <a:gd name="connsiteX56" fmla="*/ 38255 w 313229"/>
              <a:gd name="connsiteY56" fmla="*/ 208048 h 313536"/>
              <a:gd name="connsiteX57" fmla="*/ 36354 w 313229"/>
              <a:gd name="connsiteY57" fmla="*/ 214322 h 313536"/>
              <a:gd name="connsiteX58" fmla="*/ 20287 w 313229"/>
              <a:gd name="connsiteY58" fmla="*/ 224398 h 313536"/>
              <a:gd name="connsiteX59" fmla="*/ 18642 w 313229"/>
              <a:gd name="connsiteY59" fmla="*/ 231194 h 313536"/>
              <a:gd name="connsiteX60" fmla="*/ 18670 w 313229"/>
              <a:gd name="connsiteY60" fmla="*/ 231241 h 313536"/>
              <a:gd name="connsiteX61" fmla="*/ 29699 w 313229"/>
              <a:gd name="connsiteY61" fmla="*/ 248731 h 313536"/>
              <a:gd name="connsiteX62" fmla="*/ 36515 w 313229"/>
              <a:gd name="connsiteY62" fmla="*/ 250271 h 313536"/>
              <a:gd name="connsiteX63" fmla="*/ 36544 w 313229"/>
              <a:gd name="connsiteY63" fmla="*/ 250252 h 313536"/>
              <a:gd name="connsiteX64" fmla="*/ 52611 w 313229"/>
              <a:gd name="connsiteY64" fmla="*/ 240176 h 313536"/>
              <a:gd name="connsiteX65" fmla="*/ 59076 w 313229"/>
              <a:gd name="connsiteY65" fmla="*/ 241127 h 313536"/>
              <a:gd name="connsiteX66" fmla="*/ 72291 w 313229"/>
              <a:gd name="connsiteY66" fmla="*/ 254339 h 313536"/>
              <a:gd name="connsiteX67" fmla="*/ 73241 w 313229"/>
              <a:gd name="connsiteY67" fmla="*/ 260803 h 313536"/>
              <a:gd name="connsiteX68" fmla="*/ 63164 w 313229"/>
              <a:gd name="connsiteY68" fmla="*/ 276867 h 313536"/>
              <a:gd name="connsiteX69" fmla="*/ 64656 w 313229"/>
              <a:gd name="connsiteY69" fmla="*/ 283692 h 313536"/>
              <a:gd name="connsiteX70" fmla="*/ 64685 w 313229"/>
              <a:gd name="connsiteY70" fmla="*/ 283710 h 313536"/>
              <a:gd name="connsiteX71" fmla="*/ 82178 w 313229"/>
              <a:gd name="connsiteY71" fmla="*/ 294737 h 313536"/>
              <a:gd name="connsiteX72" fmla="*/ 89023 w 313229"/>
              <a:gd name="connsiteY72" fmla="*/ 293216 h 313536"/>
              <a:gd name="connsiteX73" fmla="*/ 99196 w 313229"/>
              <a:gd name="connsiteY73" fmla="*/ 277057 h 313536"/>
              <a:gd name="connsiteX74" fmla="*/ 105375 w 313229"/>
              <a:gd name="connsiteY74" fmla="*/ 275156 h 313536"/>
              <a:gd name="connsiteX75" fmla="*/ 122963 w 313229"/>
              <a:gd name="connsiteY75" fmla="*/ 281334 h 313536"/>
              <a:gd name="connsiteX76" fmla="*/ 126671 w 313229"/>
              <a:gd name="connsiteY76" fmla="*/ 286657 h 313536"/>
              <a:gd name="connsiteX77" fmla="*/ 124580 w 313229"/>
              <a:gd name="connsiteY77" fmla="*/ 305668 h 313536"/>
              <a:gd name="connsiteX78" fmla="*/ 128886 w 313229"/>
              <a:gd name="connsiteY78" fmla="*/ 311171 h 313536"/>
              <a:gd name="connsiteX79" fmla="*/ 128953 w 313229"/>
              <a:gd name="connsiteY79" fmla="*/ 311181 h 313536"/>
              <a:gd name="connsiteX80" fmla="*/ 149488 w 313229"/>
              <a:gd name="connsiteY80" fmla="*/ 313462 h 313536"/>
              <a:gd name="connsiteX81" fmla="*/ 154907 w 313229"/>
              <a:gd name="connsiteY81" fmla="*/ 309090 h 313536"/>
              <a:gd name="connsiteX82" fmla="*/ 157094 w 313229"/>
              <a:gd name="connsiteY82" fmla="*/ 290079 h 313536"/>
              <a:gd name="connsiteX83" fmla="*/ 161848 w 313229"/>
              <a:gd name="connsiteY83" fmla="*/ 285707 h 313536"/>
              <a:gd name="connsiteX84" fmla="*/ 180387 w 313229"/>
              <a:gd name="connsiteY84" fmla="*/ 283616 h 313536"/>
              <a:gd name="connsiteX85" fmla="*/ 186091 w 313229"/>
              <a:gd name="connsiteY85" fmla="*/ 286847 h 313536"/>
              <a:gd name="connsiteX86" fmla="*/ 192365 w 313229"/>
              <a:gd name="connsiteY86" fmla="*/ 304812 h 313536"/>
              <a:gd name="connsiteX87" fmla="*/ 198640 w 313229"/>
              <a:gd name="connsiteY87" fmla="*/ 307854 h 313536"/>
              <a:gd name="connsiteX88" fmla="*/ 217654 w 313229"/>
              <a:gd name="connsiteY88" fmla="*/ 301010 h 313536"/>
              <a:gd name="connsiteX89" fmla="*/ 220754 w 313229"/>
              <a:gd name="connsiteY89" fmla="*/ 294889 h 313536"/>
              <a:gd name="connsiteX90" fmla="*/ 220697 w 313229"/>
              <a:gd name="connsiteY90" fmla="*/ 294737 h 313536"/>
              <a:gd name="connsiteX91" fmla="*/ 214422 w 313229"/>
              <a:gd name="connsiteY91" fmla="*/ 276772 h 313536"/>
              <a:gd name="connsiteX92" fmla="*/ 216799 w 313229"/>
              <a:gd name="connsiteY92" fmla="*/ 270688 h 313536"/>
              <a:gd name="connsiteX93" fmla="*/ 232676 w 313229"/>
              <a:gd name="connsiteY93" fmla="*/ 261183 h 313536"/>
              <a:gd name="connsiteX94" fmla="*/ 239141 w 313229"/>
              <a:gd name="connsiteY94" fmla="*/ 261183 h 313536"/>
              <a:gd name="connsiteX95" fmla="*/ 252641 w 313229"/>
              <a:gd name="connsiteY95" fmla="*/ 274681 h 313536"/>
              <a:gd name="connsiteX96" fmla="*/ 259581 w 313229"/>
              <a:gd name="connsiteY96" fmla="*/ 274681 h 313536"/>
              <a:gd name="connsiteX97" fmla="*/ 274222 w 313229"/>
              <a:gd name="connsiteY97" fmla="*/ 260042 h 313536"/>
              <a:gd name="connsiteX98" fmla="*/ 274222 w 313229"/>
              <a:gd name="connsiteY98" fmla="*/ 253103 h 313536"/>
              <a:gd name="connsiteX99" fmla="*/ 260817 w 313229"/>
              <a:gd name="connsiteY99" fmla="*/ 239606 h 313536"/>
              <a:gd name="connsiteX100" fmla="*/ 260817 w 313229"/>
              <a:gd name="connsiteY100" fmla="*/ 233143 h 313536"/>
              <a:gd name="connsiteX101" fmla="*/ 270324 w 313229"/>
              <a:gd name="connsiteY101" fmla="*/ 217364 h 313536"/>
              <a:gd name="connsiteX102" fmla="*/ 276314 w 313229"/>
              <a:gd name="connsiteY102" fmla="*/ 214892 h 313536"/>
              <a:gd name="connsiteX103" fmla="*/ 294377 w 313229"/>
              <a:gd name="connsiteY103" fmla="*/ 221166 h 313536"/>
              <a:gd name="connsiteX104" fmla="*/ 300614 w 313229"/>
              <a:gd name="connsiteY104" fmla="*/ 218324 h 313536"/>
              <a:gd name="connsiteX105" fmla="*/ 300652 w 313229"/>
              <a:gd name="connsiteY105" fmla="*/ 218219 h 313536"/>
              <a:gd name="connsiteX106" fmla="*/ 307497 w 313229"/>
              <a:gd name="connsiteY106" fmla="*/ 198638 h 313536"/>
              <a:gd name="connsiteX107" fmla="*/ 304455 w 313229"/>
              <a:gd name="connsiteY107" fmla="*/ 192365 h 313536"/>
              <a:gd name="connsiteX108" fmla="*/ 286486 w 313229"/>
              <a:gd name="connsiteY108" fmla="*/ 186091 h 313536"/>
              <a:gd name="connsiteX109" fmla="*/ 283254 w 313229"/>
              <a:gd name="connsiteY109" fmla="*/ 180388 h 313536"/>
              <a:gd name="connsiteX110" fmla="*/ 285345 w 313229"/>
              <a:gd name="connsiteY110" fmla="*/ 161853 h 313536"/>
              <a:gd name="connsiteX111" fmla="*/ 289719 w 313229"/>
              <a:gd name="connsiteY111" fmla="*/ 157100 h 313536"/>
              <a:gd name="connsiteX112" fmla="*/ 308733 w 313229"/>
              <a:gd name="connsiteY112" fmla="*/ 154914 h 313536"/>
              <a:gd name="connsiteX113" fmla="*/ 313125 w 313229"/>
              <a:gd name="connsiteY113" fmla="*/ 149648 h 313536"/>
              <a:gd name="connsiteX114" fmla="*/ 313106 w 313229"/>
              <a:gd name="connsiteY114" fmla="*/ 149496 h 313536"/>
              <a:gd name="connsiteX115" fmla="*/ 310824 w 313229"/>
              <a:gd name="connsiteY115" fmla="*/ 128964 h 313536"/>
              <a:gd name="connsiteX116" fmla="*/ 305310 w 313229"/>
              <a:gd name="connsiteY116" fmla="*/ 124592 h 313536"/>
              <a:gd name="connsiteX117" fmla="*/ 286296 w 313229"/>
              <a:gd name="connsiteY117" fmla="*/ 126683 h 313536"/>
              <a:gd name="connsiteX118" fmla="*/ 280972 w 313229"/>
              <a:gd name="connsiteY118" fmla="*/ 122976 h 313536"/>
              <a:gd name="connsiteX119" fmla="*/ 274792 w 313229"/>
              <a:gd name="connsiteY119" fmla="*/ 105392 h 313536"/>
              <a:gd name="connsiteX120" fmla="*/ 276694 w 313229"/>
              <a:gd name="connsiteY120" fmla="*/ 99213 h 313536"/>
              <a:gd name="connsiteX121" fmla="*/ 292761 w 313229"/>
              <a:gd name="connsiteY121" fmla="*/ 89042 h 313536"/>
              <a:gd name="connsiteX122" fmla="*/ 294443 w 313229"/>
              <a:gd name="connsiteY122" fmla="*/ 82398 h 313536"/>
              <a:gd name="connsiteX123" fmla="*/ 294377 w 313229"/>
              <a:gd name="connsiteY123" fmla="*/ 82294 h 313536"/>
              <a:gd name="connsiteX124" fmla="*/ 283254 w 313229"/>
              <a:gd name="connsiteY124" fmla="*/ 64899 h 313536"/>
              <a:gd name="connsiteX125" fmla="*/ 276409 w 313229"/>
              <a:gd name="connsiteY125" fmla="*/ 63188 h 313536"/>
              <a:gd name="connsiteX126" fmla="*/ 222788 w 313229"/>
              <a:gd name="connsiteY126" fmla="*/ 223257 h 313536"/>
              <a:gd name="connsiteX127" fmla="*/ 89679 w 313229"/>
              <a:gd name="connsiteY127" fmla="*/ 223267 h 313536"/>
              <a:gd name="connsiteX128" fmla="*/ 89679 w 313229"/>
              <a:gd name="connsiteY128" fmla="*/ 90183 h 313536"/>
              <a:gd name="connsiteX129" fmla="*/ 222779 w 313229"/>
              <a:gd name="connsiteY129" fmla="*/ 90174 h 313536"/>
              <a:gd name="connsiteX130" fmla="*/ 222788 w 313229"/>
              <a:gd name="connsiteY130" fmla="*/ 90183 h 313536"/>
              <a:gd name="connsiteX131" fmla="*/ 222912 w 313229"/>
              <a:gd name="connsiteY131" fmla="*/ 223133 h 313536"/>
              <a:gd name="connsiteX132" fmla="*/ 222788 w 313229"/>
              <a:gd name="connsiteY132" fmla="*/ 223257 h 313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313229" h="313536">
                <a:moveTo>
                  <a:pt x="276409" y="63188"/>
                </a:moveTo>
                <a:lnTo>
                  <a:pt x="260817" y="73264"/>
                </a:lnTo>
                <a:cubicBezTo>
                  <a:pt x="258725" y="74575"/>
                  <a:pt x="255978" y="74176"/>
                  <a:pt x="254352" y="72313"/>
                </a:cubicBezTo>
                <a:cubicBezTo>
                  <a:pt x="252355" y="69918"/>
                  <a:pt x="250226" y="67636"/>
                  <a:pt x="247982" y="65469"/>
                </a:cubicBezTo>
                <a:cubicBezTo>
                  <a:pt x="245796" y="63283"/>
                  <a:pt x="243514" y="61097"/>
                  <a:pt x="241137" y="59101"/>
                </a:cubicBezTo>
                <a:cubicBezTo>
                  <a:pt x="239293" y="57504"/>
                  <a:pt x="238884" y="54795"/>
                  <a:pt x="240186" y="52732"/>
                </a:cubicBezTo>
                <a:lnTo>
                  <a:pt x="250264" y="36573"/>
                </a:lnTo>
                <a:cubicBezTo>
                  <a:pt x="251738" y="34273"/>
                  <a:pt x="251063" y="31222"/>
                  <a:pt x="248771" y="29748"/>
                </a:cubicBezTo>
                <a:cubicBezTo>
                  <a:pt x="248762" y="29739"/>
                  <a:pt x="248752" y="29739"/>
                  <a:pt x="248743" y="29729"/>
                </a:cubicBezTo>
                <a:lnTo>
                  <a:pt x="231250" y="18703"/>
                </a:lnTo>
                <a:cubicBezTo>
                  <a:pt x="228939" y="17259"/>
                  <a:pt x="225888" y="17952"/>
                  <a:pt x="224433" y="20272"/>
                </a:cubicBezTo>
                <a:cubicBezTo>
                  <a:pt x="224424" y="20281"/>
                  <a:pt x="224414" y="20300"/>
                  <a:pt x="224405" y="20319"/>
                </a:cubicBezTo>
                <a:lnTo>
                  <a:pt x="213852" y="36383"/>
                </a:lnTo>
                <a:cubicBezTo>
                  <a:pt x="212492" y="38446"/>
                  <a:pt x="209849" y="39244"/>
                  <a:pt x="207577" y="38284"/>
                </a:cubicBezTo>
                <a:cubicBezTo>
                  <a:pt x="201873" y="35803"/>
                  <a:pt x="195997" y="33741"/>
                  <a:pt x="189989" y="32106"/>
                </a:cubicBezTo>
                <a:cubicBezTo>
                  <a:pt x="187603" y="31507"/>
                  <a:pt x="186015" y="29235"/>
                  <a:pt x="186281" y="26783"/>
                </a:cubicBezTo>
                <a:lnTo>
                  <a:pt x="188373" y="7772"/>
                </a:lnTo>
                <a:cubicBezTo>
                  <a:pt x="188753" y="5177"/>
                  <a:pt x="186947" y="2763"/>
                  <a:pt x="184351" y="2383"/>
                </a:cubicBezTo>
                <a:cubicBezTo>
                  <a:pt x="184265" y="2373"/>
                  <a:pt x="184180" y="2364"/>
                  <a:pt x="184094" y="2354"/>
                </a:cubicBezTo>
                <a:lnTo>
                  <a:pt x="163464" y="-22"/>
                </a:lnTo>
                <a:cubicBezTo>
                  <a:pt x="160764" y="-298"/>
                  <a:pt x="158340" y="1651"/>
                  <a:pt x="158045" y="4350"/>
                </a:cubicBezTo>
                <a:lnTo>
                  <a:pt x="155858" y="23361"/>
                </a:lnTo>
                <a:cubicBezTo>
                  <a:pt x="155573" y="25794"/>
                  <a:pt x="153557" y="27657"/>
                  <a:pt x="151104" y="27733"/>
                </a:cubicBezTo>
                <a:cubicBezTo>
                  <a:pt x="144887" y="27999"/>
                  <a:pt x="138688" y="28703"/>
                  <a:pt x="132566" y="29824"/>
                </a:cubicBezTo>
                <a:cubicBezTo>
                  <a:pt x="130122" y="30347"/>
                  <a:pt x="127669" y="28959"/>
                  <a:pt x="126861" y="26593"/>
                </a:cubicBezTo>
                <a:lnTo>
                  <a:pt x="120587" y="8628"/>
                </a:lnTo>
                <a:cubicBezTo>
                  <a:pt x="119693" y="6061"/>
                  <a:pt x="116888" y="4702"/>
                  <a:pt x="114312" y="5586"/>
                </a:cubicBezTo>
                <a:lnTo>
                  <a:pt x="95298" y="12430"/>
                </a:lnTo>
                <a:cubicBezTo>
                  <a:pt x="92712" y="13314"/>
                  <a:pt x="91343" y="16127"/>
                  <a:pt x="92227" y="18703"/>
                </a:cubicBezTo>
                <a:cubicBezTo>
                  <a:pt x="92236" y="18741"/>
                  <a:pt x="92246" y="18770"/>
                  <a:pt x="92255" y="18798"/>
                </a:cubicBezTo>
                <a:lnTo>
                  <a:pt x="98530" y="36763"/>
                </a:lnTo>
                <a:cubicBezTo>
                  <a:pt x="99281" y="39073"/>
                  <a:pt x="98283" y="41592"/>
                  <a:pt x="96153" y="42752"/>
                </a:cubicBezTo>
                <a:cubicBezTo>
                  <a:pt x="90601" y="45651"/>
                  <a:pt x="85296" y="48987"/>
                  <a:pt x="80277" y="52732"/>
                </a:cubicBezTo>
                <a:cubicBezTo>
                  <a:pt x="78289" y="54168"/>
                  <a:pt x="75561" y="53968"/>
                  <a:pt x="73811" y="52257"/>
                </a:cubicBezTo>
                <a:lnTo>
                  <a:pt x="60312" y="38759"/>
                </a:lnTo>
                <a:cubicBezTo>
                  <a:pt x="58391" y="36858"/>
                  <a:pt x="55292" y="36858"/>
                  <a:pt x="53371" y="38759"/>
                </a:cubicBezTo>
                <a:lnTo>
                  <a:pt x="38730" y="53398"/>
                </a:lnTo>
                <a:cubicBezTo>
                  <a:pt x="36819" y="55356"/>
                  <a:pt x="36819" y="58473"/>
                  <a:pt x="38730" y="60432"/>
                </a:cubicBezTo>
                <a:lnTo>
                  <a:pt x="52230" y="73834"/>
                </a:lnTo>
                <a:cubicBezTo>
                  <a:pt x="53847" y="75726"/>
                  <a:pt x="53847" y="78511"/>
                  <a:pt x="52230" y="80393"/>
                </a:cubicBezTo>
                <a:cubicBezTo>
                  <a:pt x="48656" y="85402"/>
                  <a:pt x="45480" y="90677"/>
                  <a:pt x="42723" y="96171"/>
                </a:cubicBezTo>
                <a:cubicBezTo>
                  <a:pt x="41620" y="98367"/>
                  <a:pt x="39044" y="99384"/>
                  <a:pt x="36734" y="98548"/>
                </a:cubicBezTo>
                <a:lnTo>
                  <a:pt x="18670" y="92274"/>
                </a:lnTo>
                <a:cubicBezTo>
                  <a:pt x="16094" y="91390"/>
                  <a:pt x="13289" y="92749"/>
                  <a:pt x="12396" y="95316"/>
                </a:cubicBezTo>
                <a:lnTo>
                  <a:pt x="5550" y="114802"/>
                </a:lnTo>
                <a:cubicBezTo>
                  <a:pt x="4666" y="117378"/>
                  <a:pt x="6026" y="120182"/>
                  <a:pt x="8593" y="121075"/>
                </a:cubicBezTo>
                <a:lnTo>
                  <a:pt x="26561" y="127444"/>
                </a:lnTo>
                <a:cubicBezTo>
                  <a:pt x="28909" y="128214"/>
                  <a:pt x="30307" y="130628"/>
                  <a:pt x="29794" y="133052"/>
                </a:cubicBezTo>
                <a:cubicBezTo>
                  <a:pt x="28672" y="139173"/>
                  <a:pt x="27968" y="145371"/>
                  <a:pt x="27702" y="151587"/>
                </a:cubicBezTo>
                <a:cubicBezTo>
                  <a:pt x="27626" y="154039"/>
                  <a:pt x="25763" y="156055"/>
                  <a:pt x="23329" y="156340"/>
                </a:cubicBezTo>
                <a:lnTo>
                  <a:pt x="4314" y="158526"/>
                </a:lnTo>
                <a:cubicBezTo>
                  <a:pt x="1614" y="158821"/>
                  <a:pt x="-334" y="161244"/>
                  <a:pt x="-59" y="163944"/>
                </a:cubicBezTo>
                <a:lnTo>
                  <a:pt x="2223" y="184570"/>
                </a:lnTo>
                <a:cubicBezTo>
                  <a:pt x="2565" y="187270"/>
                  <a:pt x="5037" y="189181"/>
                  <a:pt x="7737" y="188848"/>
                </a:cubicBezTo>
                <a:lnTo>
                  <a:pt x="26751" y="186757"/>
                </a:lnTo>
                <a:cubicBezTo>
                  <a:pt x="29204" y="186490"/>
                  <a:pt x="31476" y="188078"/>
                  <a:pt x="32075" y="190464"/>
                </a:cubicBezTo>
                <a:cubicBezTo>
                  <a:pt x="33711" y="196471"/>
                  <a:pt x="35774" y="202345"/>
                  <a:pt x="38255" y="208048"/>
                </a:cubicBezTo>
                <a:cubicBezTo>
                  <a:pt x="39215" y="210320"/>
                  <a:pt x="38417" y="212963"/>
                  <a:pt x="36354" y="214322"/>
                </a:cubicBezTo>
                <a:lnTo>
                  <a:pt x="20287" y="224398"/>
                </a:lnTo>
                <a:cubicBezTo>
                  <a:pt x="17957" y="225823"/>
                  <a:pt x="17216" y="228856"/>
                  <a:pt x="18642" y="231194"/>
                </a:cubicBezTo>
                <a:cubicBezTo>
                  <a:pt x="18651" y="231203"/>
                  <a:pt x="18661" y="231222"/>
                  <a:pt x="18670" y="231241"/>
                </a:cubicBezTo>
                <a:lnTo>
                  <a:pt x="29699" y="248731"/>
                </a:lnTo>
                <a:cubicBezTo>
                  <a:pt x="31153" y="251041"/>
                  <a:pt x="34214" y="251725"/>
                  <a:pt x="36515" y="250271"/>
                </a:cubicBezTo>
                <a:cubicBezTo>
                  <a:pt x="36525" y="250262"/>
                  <a:pt x="36534" y="250262"/>
                  <a:pt x="36544" y="250252"/>
                </a:cubicBezTo>
                <a:lnTo>
                  <a:pt x="52611" y="240176"/>
                </a:lnTo>
                <a:cubicBezTo>
                  <a:pt x="54702" y="238865"/>
                  <a:pt x="57450" y="239264"/>
                  <a:pt x="59076" y="241127"/>
                </a:cubicBezTo>
                <a:cubicBezTo>
                  <a:pt x="63154" y="245842"/>
                  <a:pt x="67575" y="250262"/>
                  <a:pt x="72291" y="254339"/>
                </a:cubicBezTo>
                <a:cubicBezTo>
                  <a:pt x="74154" y="255965"/>
                  <a:pt x="74553" y="258712"/>
                  <a:pt x="73241" y="260803"/>
                </a:cubicBezTo>
                <a:lnTo>
                  <a:pt x="63164" y="276867"/>
                </a:lnTo>
                <a:cubicBezTo>
                  <a:pt x="61690" y="279167"/>
                  <a:pt x="62365" y="282218"/>
                  <a:pt x="64656" y="283692"/>
                </a:cubicBezTo>
                <a:cubicBezTo>
                  <a:pt x="64666" y="283701"/>
                  <a:pt x="64675" y="283701"/>
                  <a:pt x="64685" y="283710"/>
                </a:cubicBezTo>
                <a:lnTo>
                  <a:pt x="82178" y="294737"/>
                </a:lnTo>
                <a:cubicBezTo>
                  <a:pt x="84498" y="296162"/>
                  <a:pt x="87530" y="295488"/>
                  <a:pt x="89023" y="293216"/>
                </a:cubicBezTo>
                <a:lnTo>
                  <a:pt x="99196" y="277057"/>
                </a:lnTo>
                <a:cubicBezTo>
                  <a:pt x="100498" y="274975"/>
                  <a:pt x="103132" y="274167"/>
                  <a:pt x="105375" y="275156"/>
                </a:cubicBezTo>
                <a:cubicBezTo>
                  <a:pt x="111060" y="277675"/>
                  <a:pt x="116945" y="279747"/>
                  <a:pt x="122963" y="281334"/>
                </a:cubicBezTo>
                <a:cubicBezTo>
                  <a:pt x="125331" y="281971"/>
                  <a:pt x="126890" y="284214"/>
                  <a:pt x="126671" y="286657"/>
                </a:cubicBezTo>
                <a:lnTo>
                  <a:pt x="124580" y="305668"/>
                </a:lnTo>
                <a:cubicBezTo>
                  <a:pt x="124247" y="308377"/>
                  <a:pt x="126177" y="310839"/>
                  <a:pt x="128886" y="311171"/>
                </a:cubicBezTo>
                <a:cubicBezTo>
                  <a:pt x="128905" y="311171"/>
                  <a:pt x="128934" y="311181"/>
                  <a:pt x="128953" y="311181"/>
                </a:cubicBezTo>
                <a:lnTo>
                  <a:pt x="149488" y="313462"/>
                </a:lnTo>
                <a:cubicBezTo>
                  <a:pt x="152188" y="313738"/>
                  <a:pt x="154613" y="311789"/>
                  <a:pt x="154907" y="309090"/>
                </a:cubicBezTo>
                <a:lnTo>
                  <a:pt x="157094" y="290079"/>
                </a:lnTo>
                <a:cubicBezTo>
                  <a:pt x="157379" y="287646"/>
                  <a:pt x="159395" y="285783"/>
                  <a:pt x="161848" y="285707"/>
                </a:cubicBezTo>
                <a:cubicBezTo>
                  <a:pt x="168075" y="285488"/>
                  <a:pt x="174273" y="284785"/>
                  <a:pt x="180387" y="283616"/>
                </a:cubicBezTo>
                <a:cubicBezTo>
                  <a:pt x="182830" y="283093"/>
                  <a:pt x="185283" y="284481"/>
                  <a:pt x="186091" y="286847"/>
                </a:cubicBezTo>
                <a:lnTo>
                  <a:pt x="192365" y="304812"/>
                </a:lnTo>
                <a:cubicBezTo>
                  <a:pt x="193259" y="307379"/>
                  <a:pt x="196064" y="308738"/>
                  <a:pt x="198640" y="307854"/>
                </a:cubicBezTo>
                <a:lnTo>
                  <a:pt x="217654" y="301010"/>
                </a:lnTo>
                <a:cubicBezTo>
                  <a:pt x="220202" y="300174"/>
                  <a:pt x="221581" y="297436"/>
                  <a:pt x="220754" y="294889"/>
                </a:cubicBezTo>
                <a:cubicBezTo>
                  <a:pt x="220735" y="294841"/>
                  <a:pt x="220716" y="294784"/>
                  <a:pt x="220697" y="294737"/>
                </a:cubicBezTo>
                <a:lnTo>
                  <a:pt x="214422" y="276772"/>
                </a:lnTo>
                <a:cubicBezTo>
                  <a:pt x="213652" y="274433"/>
                  <a:pt x="214650" y="271886"/>
                  <a:pt x="216799" y="270688"/>
                </a:cubicBezTo>
                <a:cubicBezTo>
                  <a:pt x="222313" y="267913"/>
                  <a:pt x="227627" y="264738"/>
                  <a:pt x="232676" y="261183"/>
                </a:cubicBezTo>
                <a:cubicBezTo>
                  <a:pt x="234529" y="259577"/>
                  <a:pt x="237287" y="259577"/>
                  <a:pt x="239141" y="261183"/>
                </a:cubicBezTo>
                <a:lnTo>
                  <a:pt x="252641" y="274681"/>
                </a:lnTo>
                <a:cubicBezTo>
                  <a:pt x="254561" y="276581"/>
                  <a:pt x="257660" y="276581"/>
                  <a:pt x="259581" y="274681"/>
                </a:cubicBezTo>
                <a:lnTo>
                  <a:pt x="274222" y="260042"/>
                </a:lnTo>
                <a:cubicBezTo>
                  <a:pt x="276114" y="258122"/>
                  <a:pt x="276114" y="255024"/>
                  <a:pt x="274222" y="253103"/>
                </a:cubicBezTo>
                <a:lnTo>
                  <a:pt x="260817" y="239606"/>
                </a:lnTo>
                <a:cubicBezTo>
                  <a:pt x="259210" y="237752"/>
                  <a:pt x="259210" y="234996"/>
                  <a:pt x="260817" y="233143"/>
                </a:cubicBezTo>
                <a:cubicBezTo>
                  <a:pt x="264354" y="228114"/>
                  <a:pt x="267529" y="222839"/>
                  <a:pt x="270324" y="217364"/>
                </a:cubicBezTo>
                <a:cubicBezTo>
                  <a:pt x="271455" y="215197"/>
                  <a:pt x="273984" y="214151"/>
                  <a:pt x="276314" y="214892"/>
                </a:cubicBezTo>
                <a:lnTo>
                  <a:pt x="294377" y="221166"/>
                </a:lnTo>
                <a:cubicBezTo>
                  <a:pt x="296887" y="222107"/>
                  <a:pt x="299682" y="220824"/>
                  <a:pt x="300614" y="218324"/>
                </a:cubicBezTo>
                <a:cubicBezTo>
                  <a:pt x="300623" y="218286"/>
                  <a:pt x="300642" y="218257"/>
                  <a:pt x="300652" y="218219"/>
                </a:cubicBezTo>
                <a:lnTo>
                  <a:pt x="307497" y="198638"/>
                </a:lnTo>
                <a:cubicBezTo>
                  <a:pt x="308381" y="196062"/>
                  <a:pt x="307021" y="193258"/>
                  <a:pt x="304455" y="192365"/>
                </a:cubicBezTo>
                <a:lnTo>
                  <a:pt x="286486" y="186091"/>
                </a:lnTo>
                <a:cubicBezTo>
                  <a:pt x="284119" y="185283"/>
                  <a:pt x="282731" y="182831"/>
                  <a:pt x="283254" y="180388"/>
                </a:cubicBezTo>
                <a:cubicBezTo>
                  <a:pt x="284385" y="174267"/>
                  <a:pt x="285079" y="168069"/>
                  <a:pt x="285345" y="161853"/>
                </a:cubicBezTo>
                <a:cubicBezTo>
                  <a:pt x="285421" y="159400"/>
                  <a:pt x="287285" y="157385"/>
                  <a:pt x="289719" y="157100"/>
                </a:cubicBezTo>
                <a:lnTo>
                  <a:pt x="308733" y="154914"/>
                </a:lnTo>
                <a:cubicBezTo>
                  <a:pt x="311404" y="154667"/>
                  <a:pt x="313363" y="152310"/>
                  <a:pt x="313125" y="149648"/>
                </a:cubicBezTo>
                <a:cubicBezTo>
                  <a:pt x="313116" y="149601"/>
                  <a:pt x="313116" y="149544"/>
                  <a:pt x="313106" y="149496"/>
                </a:cubicBezTo>
                <a:lnTo>
                  <a:pt x="310824" y="128964"/>
                </a:lnTo>
                <a:cubicBezTo>
                  <a:pt x="310482" y="126255"/>
                  <a:pt x="308029" y="124317"/>
                  <a:pt x="305310" y="124592"/>
                </a:cubicBezTo>
                <a:lnTo>
                  <a:pt x="286296" y="126683"/>
                </a:lnTo>
                <a:cubicBezTo>
                  <a:pt x="283843" y="126950"/>
                  <a:pt x="281571" y="125362"/>
                  <a:pt x="280972" y="122976"/>
                </a:cubicBezTo>
                <a:cubicBezTo>
                  <a:pt x="279384" y="116959"/>
                  <a:pt x="277321" y="111076"/>
                  <a:pt x="274792" y="105392"/>
                </a:cubicBezTo>
                <a:cubicBezTo>
                  <a:pt x="273804" y="103148"/>
                  <a:pt x="274612" y="100515"/>
                  <a:pt x="276694" y="99213"/>
                </a:cubicBezTo>
                <a:lnTo>
                  <a:pt x="292761" y="89042"/>
                </a:lnTo>
                <a:cubicBezTo>
                  <a:pt x="295061" y="87674"/>
                  <a:pt x="295813" y="84699"/>
                  <a:pt x="294443" y="82398"/>
                </a:cubicBezTo>
                <a:cubicBezTo>
                  <a:pt x="294415" y="82360"/>
                  <a:pt x="294396" y="82332"/>
                  <a:pt x="294377" y="82294"/>
                </a:cubicBezTo>
                <a:lnTo>
                  <a:pt x="283254" y="64899"/>
                </a:lnTo>
                <a:cubicBezTo>
                  <a:pt x="281818" y="62561"/>
                  <a:pt x="278776" y="61800"/>
                  <a:pt x="276409" y="63188"/>
                </a:cubicBezTo>
                <a:close/>
                <a:moveTo>
                  <a:pt x="222788" y="223257"/>
                </a:moveTo>
                <a:cubicBezTo>
                  <a:pt x="186034" y="260004"/>
                  <a:pt x="126443" y="260014"/>
                  <a:pt x="89679" y="223267"/>
                </a:cubicBezTo>
                <a:cubicBezTo>
                  <a:pt x="52924" y="186519"/>
                  <a:pt x="52924" y="126930"/>
                  <a:pt x="89679" y="90183"/>
                </a:cubicBezTo>
                <a:cubicBezTo>
                  <a:pt x="126433" y="53436"/>
                  <a:pt x="186024" y="53426"/>
                  <a:pt x="222779" y="90174"/>
                </a:cubicBezTo>
                <a:cubicBezTo>
                  <a:pt x="222788" y="90183"/>
                  <a:pt x="222788" y="90183"/>
                  <a:pt x="222788" y="90183"/>
                </a:cubicBezTo>
                <a:cubicBezTo>
                  <a:pt x="259543" y="126864"/>
                  <a:pt x="259600" y="186386"/>
                  <a:pt x="222912" y="223133"/>
                </a:cubicBezTo>
                <a:cubicBezTo>
                  <a:pt x="222874" y="223171"/>
                  <a:pt x="222826" y="223219"/>
                  <a:pt x="222788" y="223257"/>
                </a:cubicBezTo>
                <a:close/>
              </a:path>
            </a:pathLst>
          </a:custGeom>
          <a:solidFill>
            <a:schemeClr val="accent4">
              <a:alpha val="30000"/>
            </a:schemeClr>
          </a:solidFill>
          <a:ln w="950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964D71D6-E346-EB44-BBA5-2FDBF020FBDF}"/>
              </a:ext>
            </a:extLst>
          </p:cNvPr>
          <p:cNvSpPr/>
          <p:nvPr/>
        </p:nvSpPr>
        <p:spPr>
          <a:xfrm>
            <a:off x="12178885" y="6590970"/>
            <a:ext cx="513680" cy="513927"/>
          </a:xfrm>
          <a:custGeom>
            <a:avLst/>
            <a:gdLst>
              <a:gd name="connsiteX0" fmla="*/ 201598 w 228245"/>
              <a:gd name="connsiteY0" fmla="*/ 45887 h 228355"/>
              <a:gd name="connsiteX1" fmla="*/ 189905 w 228245"/>
              <a:gd name="connsiteY1" fmla="*/ 53301 h 228355"/>
              <a:gd name="connsiteX2" fmla="*/ 185246 w 228245"/>
              <a:gd name="connsiteY2" fmla="*/ 52540 h 228355"/>
              <a:gd name="connsiteX3" fmla="*/ 180588 w 228245"/>
              <a:gd name="connsiteY3" fmla="*/ 47503 h 228355"/>
              <a:gd name="connsiteX4" fmla="*/ 175644 w 228245"/>
              <a:gd name="connsiteY4" fmla="*/ 42940 h 228355"/>
              <a:gd name="connsiteX5" fmla="*/ 174883 w 228245"/>
              <a:gd name="connsiteY5" fmla="*/ 38282 h 228355"/>
              <a:gd name="connsiteX6" fmla="*/ 182299 w 228245"/>
              <a:gd name="connsiteY6" fmla="*/ 26496 h 228355"/>
              <a:gd name="connsiteX7" fmla="*/ 181158 w 228245"/>
              <a:gd name="connsiteY7" fmla="*/ 21553 h 228355"/>
              <a:gd name="connsiteX8" fmla="*/ 168324 w 228245"/>
              <a:gd name="connsiteY8" fmla="*/ 13569 h 228355"/>
              <a:gd name="connsiteX9" fmla="*/ 163380 w 228245"/>
              <a:gd name="connsiteY9" fmla="*/ 14709 h 228355"/>
              <a:gd name="connsiteX10" fmla="*/ 156060 w 228245"/>
              <a:gd name="connsiteY10" fmla="*/ 26401 h 228355"/>
              <a:gd name="connsiteX11" fmla="*/ 151496 w 228245"/>
              <a:gd name="connsiteY11" fmla="*/ 27732 h 228355"/>
              <a:gd name="connsiteX12" fmla="*/ 138661 w 228245"/>
              <a:gd name="connsiteY12" fmla="*/ 23264 h 228355"/>
              <a:gd name="connsiteX13" fmla="*/ 135999 w 228245"/>
              <a:gd name="connsiteY13" fmla="*/ 19367 h 228355"/>
              <a:gd name="connsiteX14" fmla="*/ 137520 w 228245"/>
              <a:gd name="connsiteY14" fmla="*/ 5679 h 228355"/>
              <a:gd name="connsiteX15" fmla="*/ 134526 w 228245"/>
              <a:gd name="connsiteY15" fmla="*/ 1706 h 228355"/>
              <a:gd name="connsiteX16" fmla="*/ 134383 w 228245"/>
              <a:gd name="connsiteY16" fmla="*/ 1687 h 228355"/>
              <a:gd name="connsiteX17" fmla="*/ 119457 w 228245"/>
              <a:gd name="connsiteY17" fmla="*/ -24 h 228355"/>
              <a:gd name="connsiteX18" fmla="*/ 115464 w 228245"/>
              <a:gd name="connsiteY18" fmla="*/ 3113 h 228355"/>
              <a:gd name="connsiteX19" fmla="*/ 113943 w 228245"/>
              <a:gd name="connsiteY19" fmla="*/ 16896 h 228355"/>
              <a:gd name="connsiteX20" fmla="*/ 110425 w 228245"/>
              <a:gd name="connsiteY20" fmla="*/ 20127 h 228355"/>
              <a:gd name="connsiteX21" fmla="*/ 96925 w 228245"/>
              <a:gd name="connsiteY21" fmla="*/ 21648 h 228355"/>
              <a:gd name="connsiteX22" fmla="*/ 92837 w 228245"/>
              <a:gd name="connsiteY22" fmla="*/ 19272 h 228355"/>
              <a:gd name="connsiteX23" fmla="*/ 88274 w 228245"/>
              <a:gd name="connsiteY23" fmla="*/ 6250 h 228355"/>
              <a:gd name="connsiteX24" fmla="*/ 83710 w 228245"/>
              <a:gd name="connsiteY24" fmla="*/ 3968 h 228355"/>
              <a:gd name="connsiteX25" fmla="*/ 69449 w 228245"/>
              <a:gd name="connsiteY25" fmla="*/ 9006 h 228355"/>
              <a:gd name="connsiteX26" fmla="*/ 67225 w 228245"/>
              <a:gd name="connsiteY26" fmla="*/ 13455 h 228355"/>
              <a:gd name="connsiteX27" fmla="*/ 67263 w 228245"/>
              <a:gd name="connsiteY27" fmla="*/ 13569 h 228355"/>
              <a:gd name="connsiteX28" fmla="*/ 71826 w 228245"/>
              <a:gd name="connsiteY28" fmla="*/ 26686 h 228355"/>
              <a:gd name="connsiteX29" fmla="*/ 70115 w 228245"/>
              <a:gd name="connsiteY29" fmla="*/ 31058 h 228355"/>
              <a:gd name="connsiteX30" fmla="*/ 58611 w 228245"/>
              <a:gd name="connsiteY30" fmla="*/ 38282 h 228355"/>
              <a:gd name="connsiteX31" fmla="*/ 53858 w 228245"/>
              <a:gd name="connsiteY31" fmla="*/ 38282 h 228355"/>
              <a:gd name="connsiteX32" fmla="*/ 44351 w 228245"/>
              <a:gd name="connsiteY32" fmla="*/ 28777 h 228355"/>
              <a:gd name="connsiteX33" fmla="*/ 39378 w 228245"/>
              <a:gd name="connsiteY33" fmla="*/ 28711 h 228355"/>
              <a:gd name="connsiteX34" fmla="*/ 39312 w 228245"/>
              <a:gd name="connsiteY34" fmla="*/ 28777 h 228355"/>
              <a:gd name="connsiteX35" fmla="*/ 28664 w 228245"/>
              <a:gd name="connsiteY35" fmla="*/ 39423 h 228355"/>
              <a:gd name="connsiteX36" fmla="*/ 28635 w 228245"/>
              <a:gd name="connsiteY36" fmla="*/ 44527 h 228355"/>
              <a:gd name="connsiteX37" fmla="*/ 28664 w 228245"/>
              <a:gd name="connsiteY37" fmla="*/ 44556 h 228355"/>
              <a:gd name="connsiteX38" fmla="*/ 38171 w 228245"/>
              <a:gd name="connsiteY38" fmla="*/ 54061 h 228355"/>
              <a:gd name="connsiteX39" fmla="*/ 38171 w 228245"/>
              <a:gd name="connsiteY39" fmla="*/ 58719 h 228355"/>
              <a:gd name="connsiteX40" fmla="*/ 30946 w 228245"/>
              <a:gd name="connsiteY40" fmla="*/ 70220 h 228355"/>
              <a:gd name="connsiteX41" fmla="*/ 26572 w 228245"/>
              <a:gd name="connsiteY41" fmla="*/ 72026 h 228355"/>
              <a:gd name="connsiteX42" fmla="*/ 13453 w 228245"/>
              <a:gd name="connsiteY42" fmla="*/ 67464 h 228355"/>
              <a:gd name="connsiteX43" fmla="*/ 8889 w 228245"/>
              <a:gd name="connsiteY43" fmla="*/ 69650 h 228355"/>
              <a:gd name="connsiteX44" fmla="*/ 3945 w 228245"/>
              <a:gd name="connsiteY44" fmla="*/ 83813 h 228355"/>
              <a:gd name="connsiteX45" fmla="*/ 6018 w 228245"/>
              <a:gd name="connsiteY45" fmla="*/ 88337 h 228355"/>
              <a:gd name="connsiteX46" fmla="*/ 6132 w 228245"/>
              <a:gd name="connsiteY46" fmla="*/ 88375 h 228355"/>
              <a:gd name="connsiteX47" fmla="*/ 19252 w 228245"/>
              <a:gd name="connsiteY47" fmla="*/ 93033 h 228355"/>
              <a:gd name="connsiteX48" fmla="*/ 21533 w 228245"/>
              <a:gd name="connsiteY48" fmla="*/ 97120 h 228355"/>
              <a:gd name="connsiteX49" fmla="*/ 20012 w 228245"/>
              <a:gd name="connsiteY49" fmla="*/ 110618 h 228355"/>
              <a:gd name="connsiteX50" fmla="*/ 16875 w 228245"/>
              <a:gd name="connsiteY50" fmla="*/ 114040 h 228355"/>
              <a:gd name="connsiteX51" fmla="*/ 3090 w 228245"/>
              <a:gd name="connsiteY51" fmla="*/ 115655 h 228355"/>
              <a:gd name="connsiteX52" fmla="*/ -76 w 228245"/>
              <a:gd name="connsiteY52" fmla="*/ 119315 h 228355"/>
              <a:gd name="connsiteX53" fmla="*/ -48 w 228245"/>
              <a:gd name="connsiteY53" fmla="*/ 119553 h 228355"/>
              <a:gd name="connsiteX54" fmla="*/ 1569 w 228245"/>
              <a:gd name="connsiteY54" fmla="*/ 134571 h 228355"/>
              <a:gd name="connsiteX55" fmla="*/ 5561 w 228245"/>
              <a:gd name="connsiteY55" fmla="*/ 137708 h 228355"/>
              <a:gd name="connsiteX56" fmla="*/ 19347 w 228245"/>
              <a:gd name="connsiteY56" fmla="*/ 136187 h 228355"/>
              <a:gd name="connsiteX57" fmla="*/ 23245 w 228245"/>
              <a:gd name="connsiteY57" fmla="*/ 138848 h 228355"/>
              <a:gd name="connsiteX58" fmla="*/ 27713 w 228245"/>
              <a:gd name="connsiteY58" fmla="*/ 151680 h 228355"/>
              <a:gd name="connsiteX59" fmla="*/ 26287 w 228245"/>
              <a:gd name="connsiteY59" fmla="*/ 156243 h 228355"/>
              <a:gd name="connsiteX60" fmla="*/ 14593 w 228245"/>
              <a:gd name="connsiteY60" fmla="*/ 163562 h 228355"/>
              <a:gd name="connsiteX61" fmla="*/ 13376 w 228245"/>
              <a:gd name="connsiteY61" fmla="*/ 168381 h 228355"/>
              <a:gd name="connsiteX62" fmla="*/ 13453 w 228245"/>
              <a:gd name="connsiteY62" fmla="*/ 168505 h 228355"/>
              <a:gd name="connsiteX63" fmla="*/ 21533 w 228245"/>
              <a:gd name="connsiteY63" fmla="*/ 181242 h 228355"/>
              <a:gd name="connsiteX64" fmla="*/ 26354 w 228245"/>
              <a:gd name="connsiteY64" fmla="*/ 182459 h 228355"/>
              <a:gd name="connsiteX65" fmla="*/ 26477 w 228245"/>
              <a:gd name="connsiteY65" fmla="*/ 182383 h 228355"/>
              <a:gd name="connsiteX66" fmla="*/ 38171 w 228245"/>
              <a:gd name="connsiteY66" fmla="*/ 175063 h 228355"/>
              <a:gd name="connsiteX67" fmla="*/ 42830 w 228245"/>
              <a:gd name="connsiteY67" fmla="*/ 175729 h 228355"/>
              <a:gd name="connsiteX68" fmla="*/ 47488 w 228245"/>
              <a:gd name="connsiteY68" fmla="*/ 180767 h 228355"/>
              <a:gd name="connsiteX69" fmla="*/ 52432 w 228245"/>
              <a:gd name="connsiteY69" fmla="*/ 185329 h 228355"/>
              <a:gd name="connsiteX70" fmla="*/ 53192 w 228245"/>
              <a:gd name="connsiteY70" fmla="*/ 189987 h 228355"/>
              <a:gd name="connsiteX71" fmla="*/ 45777 w 228245"/>
              <a:gd name="connsiteY71" fmla="*/ 201773 h 228355"/>
              <a:gd name="connsiteX72" fmla="*/ 46918 w 228245"/>
              <a:gd name="connsiteY72" fmla="*/ 206716 h 228355"/>
              <a:gd name="connsiteX73" fmla="*/ 59657 w 228245"/>
              <a:gd name="connsiteY73" fmla="*/ 214700 h 228355"/>
              <a:gd name="connsiteX74" fmla="*/ 64525 w 228245"/>
              <a:gd name="connsiteY74" fmla="*/ 213683 h 228355"/>
              <a:gd name="connsiteX75" fmla="*/ 64601 w 228245"/>
              <a:gd name="connsiteY75" fmla="*/ 213560 h 228355"/>
              <a:gd name="connsiteX76" fmla="*/ 72016 w 228245"/>
              <a:gd name="connsiteY76" fmla="*/ 201868 h 228355"/>
              <a:gd name="connsiteX77" fmla="*/ 76485 w 228245"/>
              <a:gd name="connsiteY77" fmla="*/ 200538 h 228355"/>
              <a:gd name="connsiteX78" fmla="*/ 89319 w 228245"/>
              <a:gd name="connsiteY78" fmla="*/ 205005 h 228355"/>
              <a:gd name="connsiteX79" fmla="*/ 92076 w 228245"/>
              <a:gd name="connsiteY79" fmla="*/ 208902 h 228355"/>
              <a:gd name="connsiteX80" fmla="*/ 90460 w 228245"/>
              <a:gd name="connsiteY80" fmla="*/ 222590 h 228355"/>
              <a:gd name="connsiteX81" fmla="*/ 93654 w 228245"/>
              <a:gd name="connsiteY81" fmla="*/ 226582 h 228355"/>
              <a:gd name="connsiteX82" fmla="*/ 93692 w 228245"/>
              <a:gd name="connsiteY82" fmla="*/ 226582 h 228355"/>
              <a:gd name="connsiteX83" fmla="*/ 108619 w 228245"/>
              <a:gd name="connsiteY83" fmla="*/ 228293 h 228355"/>
              <a:gd name="connsiteX84" fmla="*/ 112612 w 228245"/>
              <a:gd name="connsiteY84" fmla="*/ 225156 h 228355"/>
              <a:gd name="connsiteX85" fmla="*/ 114133 w 228245"/>
              <a:gd name="connsiteY85" fmla="*/ 211374 h 228355"/>
              <a:gd name="connsiteX86" fmla="*/ 117651 w 228245"/>
              <a:gd name="connsiteY86" fmla="*/ 208142 h 228355"/>
              <a:gd name="connsiteX87" fmla="*/ 131151 w 228245"/>
              <a:gd name="connsiteY87" fmla="*/ 206621 h 228355"/>
              <a:gd name="connsiteX88" fmla="*/ 135239 w 228245"/>
              <a:gd name="connsiteY88" fmla="*/ 208997 h 228355"/>
              <a:gd name="connsiteX89" fmla="*/ 139802 w 228245"/>
              <a:gd name="connsiteY89" fmla="*/ 222020 h 228355"/>
              <a:gd name="connsiteX90" fmla="*/ 144366 w 228245"/>
              <a:gd name="connsiteY90" fmla="*/ 224301 h 228355"/>
              <a:gd name="connsiteX91" fmla="*/ 158626 w 228245"/>
              <a:gd name="connsiteY91" fmla="*/ 219263 h 228355"/>
              <a:gd name="connsiteX92" fmla="*/ 160813 w 228245"/>
              <a:gd name="connsiteY92" fmla="*/ 214700 h 228355"/>
              <a:gd name="connsiteX93" fmla="*/ 156250 w 228245"/>
              <a:gd name="connsiteY93" fmla="*/ 201583 h 228355"/>
              <a:gd name="connsiteX94" fmla="*/ 157961 w 228245"/>
              <a:gd name="connsiteY94" fmla="*/ 197211 h 228355"/>
              <a:gd name="connsiteX95" fmla="*/ 169464 w 228245"/>
              <a:gd name="connsiteY95" fmla="*/ 189987 h 228355"/>
              <a:gd name="connsiteX96" fmla="*/ 174218 w 228245"/>
              <a:gd name="connsiteY96" fmla="*/ 189987 h 228355"/>
              <a:gd name="connsiteX97" fmla="*/ 183725 w 228245"/>
              <a:gd name="connsiteY97" fmla="*/ 199492 h 228355"/>
              <a:gd name="connsiteX98" fmla="*/ 188697 w 228245"/>
              <a:gd name="connsiteY98" fmla="*/ 199559 h 228355"/>
              <a:gd name="connsiteX99" fmla="*/ 188764 w 228245"/>
              <a:gd name="connsiteY99" fmla="*/ 199492 h 228355"/>
              <a:gd name="connsiteX100" fmla="*/ 199412 w 228245"/>
              <a:gd name="connsiteY100" fmla="*/ 188846 h 228355"/>
              <a:gd name="connsiteX101" fmla="*/ 199440 w 228245"/>
              <a:gd name="connsiteY101" fmla="*/ 183742 h 228355"/>
              <a:gd name="connsiteX102" fmla="*/ 199412 w 228245"/>
              <a:gd name="connsiteY102" fmla="*/ 183713 h 228355"/>
              <a:gd name="connsiteX103" fmla="*/ 189905 w 228245"/>
              <a:gd name="connsiteY103" fmla="*/ 174208 h 228355"/>
              <a:gd name="connsiteX104" fmla="*/ 189905 w 228245"/>
              <a:gd name="connsiteY104" fmla="*/ 169550 h 228355"/>
              <a:gd name="connsiteX105" fmla="*/ 197130 w 228245"/>
              <a:gd name="connsiteY105" fmla="*/ 158049 h 228355"/>
              <a:gd name="connsiteX106" fmla="*/ 201504 w 228245"/>
              <a:gd name="connsiteY106" fmla="*/ 156243 h 228355"/>
              <a:gd name="connsiteX107" fmla="*/ 214528 w 228245"/>
              <a:gd name="connsiteY107" fmla="*/ 160806 h 228355"/>
              <a:gd name="connsiteX108" fmla="*/ 219168 w 228245"/>
              <a:gd name="connsiteY108" fmla="*/ 158667 h 228355"/>
              <a:gd name="connsiteX109" fmla="*/ 219187 w 228245"/>
              <a:gd name="connsiteY109" fmla="*/ 158619 h 228355"/>
              <a:gd name="connsiteX110" fmla="*/ 224130 w 228245"/>
              <a:gd name="connsiteY110" fmla="*/ 144456 h 228355"/>
              <a:gd name="connsiteX111" fmla="*/ 221944 w 228245"/>
              <a:gd name="connsiteY111" fmla="*/ 139894 h 228355"/>
              <a:gd name="connsiteX112" fmla="*/ 208824 w 228245"/>
              <a:gd name="connsiteY112" fmla="*/ 135236 h 228355"/>
              <a:gd name="connsiteX113" fmla="*/ 206542 w 228245"/>
              <a:gd name="connsiteY113" fmla="*/ 131149 h 228355"/>
              <a:gd name="connsiteX114" fmla="*/ 208063 w 228245"/>
              <a:gd name="connsiteY114" fmla="*/ 117651 h 228355"/>
              <a:gd name="connsiteX115" fmla="*/ 211201 w 228245"/>
              <a:gd name="connsiteY115" fmla="*/ 114230 h 228355"/>
              <a:gd name="connsiteX116" fmla="*/ 224986 w 228245"/>
              <a:gd name="connsiteY116" fmla="*/ 112614 h 228355"/>
              <a:gd name="connsiteX117" fmla="*/ 228152 w 228245"/>
              <a:gd name="connsiteY117" fmla="*/ 108954 h 228355"/>
              <a:gd name="connsiteX118" fmla="*/ 228123 w 228245"/>
              <a:gd name="connsiteY118" fmla="*/ 108717 h 228355"/>
              <a:gd name="connsiteX119" fmla="*/ 226507 w 228245"/>
              <a:gd name="connsiteY119" fmla="*/ 93698 h 228355"/>
              <a:gd name="connsiteX120" fmla="*/ 222514 w 228245"/>
              <a:gd name="connsiteY120" fmla="*/ 90562 h 228355"/>
              <a:gd name="connsiteX121" fmla="*/ 208729 w 228245"/>
              <a:gd name="connsiteY121" fmla="*/ 92082 h 228355"/>
              <a:gd name="connsiteX122" fmla="*/ 204831 w 228245"/>
              <a:gd name="connsiteY122" fmla="*/ 89421 h 228355"/>
              <a:gd name="connsiteX123" fmla="*/ 200362 w 228245"/>
              <a:gd name="connsiteY123" fmla="*/ 76589 h 228355"/>
              <a:gd name="connsiteX124" fmla="*/ 201694 w 228245"/>
              <a:gd name="connsiteY124" fmla="*/ 72026 h 228355"/>
              <a:gd name="connsiteX125" fmla="*/ 213482 w 228245"/>
              <a:gd name="connsiteY125" fmla="*/ 64707 h 228355"/>
              <a:gd name="connsiteX126" fmla="*/ 214623 w 228245"/>
              <a:gd name="connsiteY126" fmla="*/ 59764 h 228355"/>
              <a:gd name="connsiteX127" fmla="*/ 206542 w 228245"/>
              <a:gd name="connsiteY127" fmla="*/ 47027 h 228355"/>
              <a:gd name="connsiteX128" fmla="*/ 201722 w 228245"/>
              <a:gd name="connsiteY128" fmla="*/ 45811 h 228355"/>
              <a:gd name="connsiteX129" fmla="*/ 201598 w 228245"/>
              <a:gd name="connsiteY129" fmla="*/ 45887 h 228355"/>
              <a:gd name="connsiteX130" fmla="*/ 162524 w 228245"/>
              <a:gd name="connsiteY130" fmla="*/ 162326 h 228355"/>
              <a:gd name="connsiteX131" fmla="*/ 65723 w 228245"/>
              <a:gd name="connsiteY131" fmla="*/ 162345 h 228355"/>
              <a:gd name="connsiteX132" fmla="*/ 65694 w 228245"/>
              <a:gd name="connsiteY132" fmla="*/ 65563 h 228355"/>
              <a:gd name="connsiteX133" fmla="*/ 162505 w 228245"/>
              <a:gd name="connsiteY133" fmla="*/ 65544 h 228355"/>
              <a:gd name="connsiteX134" fmla="*/ 162524 w 228245"/>
              <a:gd name="connsiteY134" fmla="*/ 65563 h 228355"/>
              <a:gd name="connsiteX135" fmla="*/ 162524 w 228245"/>
              <a:gd name="connsiteY135" fmla="*/ 162326 h 228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28245" h="228355">
                <a:moveTo>
                  <a:pt x="201598" y="45887"/>
                </a:moveTo>
                <a:lnTo>
                  <a:pt x="189905" y="53301"/>
                </a:lnTo>
                <a:cubicBezTo>
                  <a:pt x="188374" y="54232"/>
                  <a:pt x="186397" y="53909"/>
                  <a:pt x="185246" y="52540"/>
                </a:cubicBezTo>
                <a:cubicBezTo>
                  <a:pt x="183725" y="50829"/>
                  <a:pt x="182204" y="49118"/>
                  <a:pt x="180588" y="47503"/>
                </a:cubicBezTo>
                <a:cubicBezTo>
                  <a:pt x="178971" y="45887"/>
                  <a:pt x="177355" y="44366"/>
                  <a:pt x="175644" y="42940"/>
                </a:cubicBezTo>
                <a:cubicBezTo>
                  <a:pt x="174227" y="41809"/>
                  <a:pt x="173904" y="39803"/>
                  <a:pt x="174883" y="38282"/>
                </a:cubicBezTo>
                <a:lnTo>
                  <a:pt x="182299" y="26496"/>
                </a:lnTo>
                <a:cubicBezTo>
                  <a:pt x="183278" y="24804"/>
                  <a:pt x="182784" y="22646"/>
                  <a:pt x="181158" y="21553"/>
                </a:cubicBezTo>
                <a:lnTo>
                  <a:pt x="168324" y="13569"/>
                </a:lnTo>
                <a:cubicBezTo>
                  <a:pt x="166641" y="12533"/>
                  <a:pt x="164435" y="13046"/>
                  <a:pt x="163380" y="14709"/>
                </a:cubicBezTo>
                <a:lnTo>
                  <a:pt x="156060" y="26401"/>
                </a:lnTo>
                <a:cubicBezTo>
                  <a:pt x="155090" y="27922"/>
                  <a:pt x="153141" y="28492"/>
                  <a:pt x="151496" y="27732"/>
                </a:cubicBezTo>
                <a:cubicBezTo>
                  <a:pt x="147322" y="25964"/>
                  <a:pt x="143035" y="24471"/>
                  <a:pt x="138661" y="23264"/>
                </a:cubicBezTo>
                <a:cubicBezTo>
                  <a:pt x="136931" y="22808"/>
                  <a:pt x="135800" y="21144"/>
                  <a:pt x="135999" y="19367"/>
                </a:cubicBezTo>
                <a:lnTo>
                  <a:pt x="137520" y="5679"/>
                </a:lnTo>
                <a:cubicBezTo>
                  <a:pt x="137796" y="3759"/>
                  <a:pt x="136456" y="1972"/>
                  <a:pt x="134526" y="1706"/>
                </a:cubicBezTo>
                <a:cubicBezTo>
                  <a:pt x="134478" y="1697"/>
                  <a:pt x="134431" y="1697"/>
                  <a:pt x="134383" y="1687"/>
                </a:cubicBezTo>
                <a:lnTo>
                  <a:pt x="119457" y="-24"/>
                </a:lnTo>
                <a:cubicBezTo>
                  <a:pt x="117489" y="-252"/>
                  <a:pt x="115711" y="1155"/>
                  <a:pt x="115464" y="3113"/>
                </a:cubicBezTo>
                <a:lnTo>
                  <a:pt x="113943" y="16896"/>
                </a:lnTo>
                <a:cubicBezTo>
                  <a:pt x="113715" y="18683"/>
                  <a:pt x="112231" y="20051"/>
                  <a:pt x="110425" y="20127"/>
                </a:cubicBezTo>
                <a:cubicBezTo>
                  <a:pt x="105890" y="20299"/>
                  <a:pt x="101384" y="20812"/>
                  <a:pt x="96925" y="21648"/>
                </a:cubicBezTo>
                <a:cubicBezTo>
                  <a:pt x="95166" y="21943"/>
                  <a:pt x="93455" y="20945"/>
                  <a:pt x="92837" y="19272"/>
                </a:cubicBezTo>
                <a:lnTo>
                  <a:pt x="88274" y="6250"/>
                </a:lnTo>
                <a:cubicBezTo>
                  <a:pt x="87598" y="4396"/>
                  <a:pt x="85592" y="3398"/>
                  <a:pt x="83710" y="3968"/>
                </a:cubicBezTo>
                <a:lnTo>
                  <a:pt x="69449" y="9006"/>
                </a:lnTo>
                <a:cubicBezTo>
                  <a:pt x="67605" y="9624"/>
                  <a:pt x="66607" y="11611"/>
                  <a:pt x="67225" y="13455"/>
                </a:cubicBezTo>
                <a:cubicBezTo>
                  <a:pt x="67234" y="13493"/>
                  <a:pt x="67253" y="13531"/>
                  <a:pt x="67263" y="13569"/>
                </a:cubicBezTo>
                <a:lnTo>
                  <a:pt x="71826" y="26686"/>
                </a:lnTo>
                <a:cubicBezTo>
                  <a:pt x="72368" y="28368"/>
                  <a:pt x="71655" y="30194"/>
                  <a:pt x="70115" y="31058"/>
                </a:cubicBezTo>
                <a:cubicBezTo>
                  <a:pt x="66093" y="33159"/>
                  <a:pt x="62253" y="35573"/>
                  <a:pt x="58611" y="38282"/>
                </a:cubicBezTo>
                <a:cubicBezTo>
                  <a:pt x="57252" y="39471"/>
                  <a:pt x="55217" y="39471"/>
                  <a:pt x="53858" y="38282"/>
                </a:cubicBezTo>
                <a:lnTo>
                  <a:pt x="44351" y="28777"/>
                </a:lnTo>
                <a:cubicBezTo>
                  <a:pt x="42991" y="27389"/>
                  <a:pt x="40766" y="27361"/>
                  <a:pt x="39378" y="28711"/>
                </a:cubicBezTo>
                <a:cubicBezTo>
                  <a:pt x="39359" y="28730"/>
                  <a:pt x="39331" y="28758"/>
                  <a:pt x="39312" y="28777"/>
                </a:cubicBezTo>
                <a:lnTo>
                  <a:pt x="28664" y="39423"/>
                </a:lnTo>
                <a:cubicBezTo>
                  <a:pt x="27247" y="40830"/>
                  <a:pt x="27238" y="43111"/>
                  <a:pt x="28635" y="44527"/>
                </a:cubicBezTo>
                <a:cubicBezTo>
                  <a:pt x="28645" y="44537"/>
                  <a:pt x="28654" y="44546"/>
                  <a:pt x="28664" y="44556"/>
                </a:cubicBezTo>
                <a:lnTo>
                  <a:pt x="38171" y="54061"/>
                </a:lnTo>
                <a:cubicBezTo>
                  <a:pt x="39302" y="55411"/>
                  <a:pt x="39302" y="57369"/>
                  <a:pt x="38171" y="58719"/>
                </a:cubicBezTo>
                <a:cubicBezTo>
                  <a:pt x="35518" y="62397"/>
                  <a:pt x="33104" y="66237"/>
                  <a:pt x="30946" y="70220"/>
                </a:cubicBezTo>
                <a:cubicBezTo>
                  <a:pt x="30137" y="71827"/>
                  <a:pt x="28274" y="72597"/>
                  <a:pt x="26572" y="72026"/>
                </a:cubicBezTo>
                <a:lnTo>
                  <a:pt x="13453" y="67464"/>
                </a:lnTo>
                <a:cubicBezTo>
                  <a:pt x="11589" y="66827"/>
                  <a:pt x="9564" y="67796"/>
                  <a:pt x="8889" y="69650"/>
                </a:cubicBezTo>
                <a:lnTo>
                  <a:pt x="3945" y="83813"/>
                </a:lnTo>
                <a:cubicBezTo>
                  <a:pt x="3270" y="85638"/>
                  <a:pt x="4192" y="87662"/>
                  <a:pt x="6018" y="88337"/>
                </a:cubicBezTo>
                <a:cubicBezTo>
                  <a:pt x="6056" y="88347"/>
                  <a:pt x="6094" y="88366"/>
                  <a:pt x="6132" y="88375"/>
                </a:cubicBezTo>
                <a:lnTo>
                  <a:pt x="19252" y="93033"/>
                </a:lnTo>
                <a:cubicBezTo>
                  <a:pt x="20944" y="93622"/>
                  <a:pt x="21923" y="95381"/>
                  <a:pt x="21533" y="97120"/>
                </a:cubicBezTo>
                <a:cubicBezTo>
                  <a:pt x="20697" y="101578"/>
                  <a:pt x="20183" y="106084"/>
                  <a:pt x="20012" y="110618"/>
                </a:cubicBezTo>
                <a:cubicBezTo>
                  <a:pt x="19936" y="112367"/>
                  <a:pt x="18615" y="113811"/>
                  <a:pt x="16875" y="114040"/>
                </a:cubicBezTo>
                <a:lnTo>
                  <a:pt x="3090" y="115655"/>
                </a:lnTo>
                <a:cubicBezTo>
                  <a:pt x="1207" y="115798"/>
                  <a:pt x="-209" y="117433"/>
                  <a:pt x="-76" y="119315"/>
                </a:cubicBezTo>
                <a:cubicBezTo>
                  <a:pt x="-67" y="119401"/>
                  <a:pt x="-57" y="119477"/>
                  <a:pt x="-48" y="119553"/>
                </a:cubicBezTo>
                <a:lnTo>
                  <a:pt x="1569" y="134571"/>
                </a:lnTo>
                <a:cubicBezTo>
                  <a:pt x="1816" y="136529"/>
                  <a:pt x="3594" y="137936"/>
                  <a:pt x="5561" y="137708"/>
                </a:cubicBezTo>
                <a:lnTo>
                  <a:pt x="19347" y="136187"/>
                </a:lnTo>
                <a:cubicBezTo>
                  <a:pt x="21125" y="135987"/>
                  <a:pt x="22789" y="137118"/>
                  <a:pt x="23245" y="138848"/>
                </a:cubicBezTo>
                <a:cubicBezTo>
                  <a:pt x="24405" y="143230"/>
                  <a:pt x="25897" y="147527"/>
                  <a:pt x="27713" y="151680"/>
                </a:cubicBezTo>
                <a:cubicBezTo>
                  <a:pt x="28369" y="153344"/>
                  <a:pt x="27780" y="155245"/>
                  <a:pt x="26287" y="156243"/>
                </a:cubicBezTo>
                <a:lnTo>
                  <a:pt x="14593" y="163562"/>
                </a:lnTo>
                <a:cubicBezTo>
                  <a:pt x="12929" y="164560"/>
                  <a:pt x="12378" y="166718"/>
                  <a:pt x="13376" y="168381"/>
                </a:cubicBezTo>
                <a:cubicBezTo>
                  <a:pt x="13405" y="168429"/>
                  <a:pt x="13424" y="168467"/>
                  <a:pt x="13453" y="168505"/>
                </a:cubicBezTo>
                <a:lnTo>
                  <a:pt x="21533" y="181242"/>
                </a:lnTo>
                <a:cubicBezTo>
                  <a:pt x="22532" y="182905"/>
                  <a:pt x="24690" y="183457"/>
                  <a:pt x="26354" y="182459"/>
                </a:cubicBezTo>
                <a:cubicBezTo>
                  <a:pt x="26401" y="182430"/>
                  <a:pt x="26439" y="182411"/>
                  <a:pt x="26477" y="182383"/>
                </a:cubicBezTo>
                <a:lnTo>
                  <a:pt x="38171" y="175063"/>
                </a:lnTo>
                <a:cubicBezTo>
                  <a:pt x="39664" y="174065"/>
                  <a:pt x="41679" y="174351"/>
                  <a:pt x="42830" y="175729"/>
                </a:cubicBezTo>
                <a:cubicBezTo>
                  <a:pt x="44351" y="177440"/>
                  <a:pt x="45872" y="179151"/>
                  <a:pt x="47488" y="180767"/>
                </a:cubicBezTo>
                <a:cubicBezTo>
                  <a:pt x="49104" y="182383"/>
                  <a:pt x="50720" y="183903"/>
                  <a:pt x="52432" y="185329"/>
                </a:cubicBezTo>
                <a:cubicBezTo>
                  <a:pt x="53772" y="186498"/>
                  <a:pt x="54086" y="188456"/>
                  <a:pt x="53192" y="189987"/>
                </a:cubicBezTo>
                <a:lnTo>
                  <a:pt x="45777" y="201773"/>
                </a:lnTo>
                <a:cubicBezTo>
                  <a:pt x="44798" y="203465"/>
                  <a:pt x="45292" y="205623"/>
                  <a:pt x="46918" y="206716"/>
                </a:cubicBezTo>
                <a:lnTo>
                  <a:pt x="59657" y="214700"/>
                </a:lnTo>
                <a:cubicBezTo>
                  <a:pt x="61283" y="215765"/>
                  <a:pt x="63460" y="215309"/>
                  <a:pt x="64525" y="213683"/>
                </a:cubicBezTo>
                <a:cubicBezTo>
                  <a:pt x="64553" y="213636"/>
                  <a:pt x="64572" y="213598"/>
                  <a:pt x="64601" y="213560"/>
                </a:cubicBezTo>
                <a:lnTo>
                  <a:pt x="72016" y="201868"/>
                </a:lnTo>
                <a:cubicBezTo>
                  <a:pt x="72957" y="200357"/>
                  <a:pt x="74869" y="199787"/>
                  <a:pt x="76485" y="200538"/>
                </a:cubicBezTo>
                <a:cubicBezTo>
                  <a:pt x="80668" y="202296"/>
                  <a:pt x="84956" y="203788"/>
                  <a:pt x="89319" y="205005"/>
                </a:cubicBezTo>
                <a:cubicBezTo>
                  <a:pt x="91088" y="205423"/>
                  <a:pt x="92266" y="207096"/>
                  <a:pt x="92076" y="208902"/>
                </a:cubicBezTo>
                <a:lnTo>
                  <a:pt x="90460" y="222590"/>
                </a:lnTo>
                <a:cubicBezTo>
                  <a:pt x="90242" y="224576"/>
                  <a:pt x="91668" y="226354"/>
                  <a:pt x="93654" y="226582"/>
                </a:cubicBezTo>
                <a:cubicBezTo>
                  <a:pt x="93664" y="226582"/>
                  <a:pt x="93683" y="226582"/>
                  <a:pt x="93692" y="226582"/>
                </a:cubicBezTo>
                <a:lnTo>
                  <a:pt x="108619" y="228293"/>
                </a:lnTo>
                <a:cubicBezTo>
                  <a:pt x="110568" y="228464"/>
                  <a:pt x="112317" y="227095"/>
                  <a:pt x="112612" y="225156"/>
                </a:cubicBezTo>
                <a:lnTo>
                  <a:pt x="114133" y="211374"/>
                </a:lnTo>
                <a:cubicBezTo>
                  <a:pt x="114361" y="209587"/>
                  <a:pt x="115844" y="208218"/>
                  <a:pt x="117651" y="208142"/>
                </a:cubicBezTo>
                <a:cubicBezTo>
                  <a:pt x="122185" y="207961"/>
                  <a:pt x="126692" y="207457"/>
                  <a:pt x="131151" y="206621"/>
                </a:cubicBezTo>
                <a:cubicBezTo>
                  <a:pt x="132909" y="206326"/>
                  <a:pt x="134621" y="207324"/>
                  <a:pt x="135239" y="208997"/>
                </a:cubicBezTo>
                <a:lnTo>
                  <a:pt x="139802" y="222020"/>
                </a:lnTo>
                <a:cubicBezTo>
                  <a:pt x="140430" y="223911"/>
                  <a:pt x="142474" y="224928"/>
                  <a:pt x="144366" y="224301"/>
                </a:cubicBezTo>
                <a:lnTo>
                  <a:pt x="158626" y="219263"/>
                </a:lnTo>
                <a:cubicBezTo>
                  <a:pt x="160480" y="218588"/>
                  <a:pt x="161450" y="216563"/>
                  <a:pt x="160813" y="214700"/>
                </a:cubicBezTo>
                <a:lnTo>
                  <a:pt x="156250" y="201583"/>
                </a:lnTo>
                <a:cubicBezTo>
                  <a:pt x="155670" y="199901"/>
                  <a:pt x="156392" y="198047"/>
                  <a:pt x="157961" y="197211"/>
                </a:cubicBezTo>
                <a:cubicBezTo>
                  <a:pt x="161982" y="195110"/>
                  <a:pt x="165823" y="192696"/>
                  <a:pt x="169464" y="189987"/>
                </a:cubicBezTo>
                <a:cubicBezTo>
                  <a:pt x="170824" y="188799"/>
                  <a:pt x="172859" y="188799"/>
                  <a:pt x="174218" y="189987"/>
                </a:cubicBezTo>
                <a:lnTo>
                  <a:pt x="183725" y="199492"/>
                </a:lnTo>
                <a:cubicBezTo>
                  <a:pt x="185085" y="200880"/>
                  <a:pt x="187309" y="200908"/>
                  <a:pt x="188697" y="199559"/>
                </a:cubicBezTo>
                <a:cubicBezTo>
                  <a:pt x="188726" y="199540"/>
                  <a:pt x="188745" y="199511"/>
                  <a:pt x="188764" y="199492"/>
                </a:cubicBezTo>
                <a:lnTo>
                  <a:pt x="199412" y="188846"/>
                </a:lnTo>
                <a:cubicBezTo>
                  <a:pt x="200828" y="187439"/>
                  <a:pt x="200838" y="185158"/>
                  <a:pt x="199440" y="183742"/>
                </a:cubicBezTo>
                <a:cubicBezTo>
                  <a:pt x="199431" y="183732"/>
                  <a:pt x="199421" y="183723"/>
                  <a:pt x="199412" y="183713"/>
                </a:cubicBezTo>
                <a:lnTo>
                  <a:pt x="189905" y="174208"/>
                </a:lnTo>
                <a:cubicBezTo>
                  <a:pt x="188726" y="172877"/>
                  <a:pt x="188726" y="170881"/>
                  <a:pt x="189905" y="169550"/>
                </a:cubicBezTo>
                <a:cubicBezTo>
                  <a:pt x="192557" y="165872"/>
                  <a:pt x="194972" y="162032"/>
                  <a:pt x="197130" y="158049"/>
                </a:cubicBezTo>
                <a:cubicBezTo>
                  <a:pt x="197938" y="156443"/>
                  <a:pt x="199802" y="155673"/>
                  <a:pt x="201504" y="156243"/>
                </a:cubicBezTo>
                <a:lnTo>
                  <a:pt x="214528" y="160806"/>
                </a:lnTo>
                <a:cubicBezTo>
                  <a:pt x="216401" y="161499"/>
                  <a:pt x="218474" y="160539"/>
                  <a:pt x="219168" y="158667"/>
                </a:cubicBezTo>
                <a:cubicBezTo>
                  <a:pt x="219177" y="158648"/>
                  <a:pt x="219177" y="158638"/>
                  <a:pt x="219187" y="158619"/>
                </a:cubicBezTo>
                <a:lnTo>
                  <a:pt x="224130" y="144456"/>
                </a:lnTo>
                <a:cubicBezTo>
                  <a:pt x="224767" y="142593"/>
                  <a:pt x="223798" y="140569"/>
                  <a:pt x="221944" y="139894"/>
                </a:cubicBezTo>
                <a:lnTo>
                  <a:pt x="208824" y="135236"/>
                </a:lnTo>
                <a:cubicBezTo>
                  <a:pt x="207103" y="134685"/>
                  <a:pt x="206105" y="132898"/>
                  <a:pt x="206542" y="131149"/>
                </a:cubicBezTo>
                <a:cubicBezTo>
                  <a:pt x="207331" y="126691"/>
                  <a:pt x="207845" y="122176"/>
                  <a:pt x="208063" y="117651"/>
                </a:cubicBezTo>
                <a:cubicBezTo>
                  <a:pt x="208054" y="115865"/>
                  <a:pt x="209423" y="114382"/>
                  <a:pt x="211201" y="114230"/>
                </a:cubicBezTo>
                <a:lnTo>
                  <a:pt x="224986" y="112614"/>
                </a:lnTo>
                <a:cubicBezTo>
                  <a:pt x="226869" y="112471"/>
                  <a:pt x="228285" y="110836"/>
                  <a:pt x="228152" y="108954"/>
                </a:cubicBezTo>
                <a:cubicBezTo>
                  <a:pt x="228142" y="108869"/>
                  <a:pt x="228133" y="108793"/>
                  <a:pt x="228123" y="108717"/>
                </a:cubicBezTo>
                <a:lnTo>
                  <a:pt x="226507" y="93698"/>
                </a:lnTo>
                <a:cubicBezTo>
                  <a:pt x="226260" y="91740"/>
                  <a:pt x="224482" y="90333"/>
                  <a:pt x="222514" y="90562"/>
                </a:cubicBezTo>
                <a:lnTo>
                  <a:pt x="208729" y="92082"/>
                </a:lnTo>
                <a:cubicBezTo>
                  <a:pt x="206951" y="92282"/>
                  <a:pt x="205287" y="91151"/>
                  <a:pt x="204831" y="89421"/>
                </a:cubicBezTo>
                <a:cubicBezTo>
                  <a:pt x="203671" y="85039"/>
                  <a:pt x="202178" y="80743"/>
                  <a:pt x="200362" y="76589"/>
                </a:cubicBezTo>
                <a:cubicBezTo>
                  <a:pt x="199688" y="74944"/>
                  <a:pt x="200239" y="73053"/>
                  <a:pt x="201694" y="72026"/>
                </a:cubicBezTo>
                <a:lnTo>
                  <a:pt x="213482" y="64707"/>
                </a:lnTo>
                <a:cubicBezTo>
                  <a:pt x="215146" y="63652"/>
                  <a:pt x="215660" y="61447"/>
                  <a:pt x="214623" y="59764"/>
                </a:cubicBezTo>
                <a:lnTo>
                  <a:pt x="206542" y="47027"/>
                </a:lnTo>
                <a:cubicBezTo>
                  <a:pt x="205544" y="45364"/>
                  <a:pt x="203386" y="44813"/>
                  <a:pt x="201722" y="45811"/>
                </a:cubicBezTo>
                <a:cubicBezTo>
                  <a:pt x="201674" y="45839"/>
                  <a:pt x="201636" y="45858"/>
                  <a:pt x="201598" y="45887"/>
                </a:cubicBezTo>
                <a:close/>
                <a:moveTo>
                  <a:pt x="162524" y="162326"/>
                </a:moveTo>
                <a:cubicBezTo>
                  <a:pt x="135800" y="189055"/>
                  <a:pt x="92457" y="189065"/>
                  <a:pt x="65723" y="162345"/>
                </a:cubicBezTo>
                <a:cubicBezTo>
                  <a:pt x="38979" y="135626"/>
                  <a:pt x="38970" y="92291"/>
                  <a:pt x="65694" y="65563"/>
                </a:cubicBezTo>
                <a:cubicBezTo>
                  <a:pt x="92419" y="38834"/>
                  <a:pt x="135762" y="38824"/>
                  <a:pt x="162505" y="65544"/>
                </a:cubicBezTo>
                <a:cubicBezTo>
                  <a:pt x="162505" y="65544"/>
                  <a:pt x="162515" y="65553"/>
                  <a:pt x="162524" y="65563"/>
                </a:cubicBezTo>
                <a:cubicBezTo>
                  <a:pt x="189239" y="92291"/>
                  <a:pt x="189239" y="135597"/>
                  <a:pt x="162524" y="162326"/>
                </a:cubicBezTo>
                <a:close/>
              </a:path>
            </a:pathLst>
          </a:custGeom>
          <a:solidFill>
            <a:schemeClr val="accent3">
              <a:alpha val="30000"/>
            </a:schemeClr>
          </a:solidFill>
          <a:ln w="9507"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6E10135C-9AD0-274B-84CF-2CEB85E80768}"/>
              </a:ext>
            </a:extLst>
          </p:cNvPr>
          <p:cNvSpPr/>
          <p:nvPr/>
        </p:nvSpPr>
        <p:spPr>
          <a:xfrm>
            <a:off x="15759898" y="7349346"/>
            <a:ext cx="1680901" cy="1680572"/>
          </a:xfrm>
          <a:custGeom>
            <a:avLst/>
            <a:gdLst>
              <a:gd name="connsiteX0" fmla="*/ 746880 w 746880"/>
              <a:gd name="connsiteY0" fmla="*/ 373367 h 746734"/>
              <a:gd name="connsiteX1" fmla="*/ 373440 w 746880"/>
              <a:gd name="connsiteY1" fmla="*/ 746735 h 746734"/>
              <a:gd name="connsiteX2" fmla="*/ 0 w 746880"/>
              <a:gd name="connsiteY2" fmla="*/ 373367 h 746734"/>
              <a:gd name="connsiteX3" fmla="*/ 373440 w 746880"/>
              <a:gd name="connsiteY3" fmla="*/ 0 h 746734"/>
              <a:gd name="connsiteX4" fmla="*/ 746880 w 746880"/>
              <a:gd name="connsiteY4" fmla="*/ 373367 h 74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880" h="746734">
                <a:moveTo>
                  <a:pt x="746880" y="373367"/>
                </a:moveTo>
                <a:cubicBezTo>
                  <a:pt x="746880" y="579572"/>
                  <a:pt x="579686" y="746735"/>
                  <a:pt x="373440" y="746735"/>
                </a:cubicBezTo>
                <a:cubicBezTo>
                  <a:pt x="167195" y="746735"/>
                  <a:pt x="0" y="579573"/>
                  <a:pt x="0" y="373367"/>
                </a:cubicBezTo>
                <a:cubicBezTo>
                  <a:pt x="0" y="167162"/>
                  <a:pt x="167195" y="0"/>
                  <a:pt x="373440" y="0"/>
                </a:cubicBezTo>
                <a:cubicBezTo>
                  <a:pt x="579686" y="0"/>
                  <a:pt x="746880" y="167162"/>
                  <a:pt x="746880" y="373367"/>
                </a:cubicBezTo>
                <a:close/>
              </a:path>
            </a:pathLst>
          </a:custGeom>
          <a:solidFill>
            <a:schemeClr val="accent5"/>
          </a:solidFill>
          <a:ln w="9507"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CC1F815-2966-5E4D-953B-575DD997C2C1}"/>
              </a:ext>
            </a:extLst>
          </p:cNvPr>
          <p:cNvSpPr/>
          <p:nvPr/>
        </p:nvSpPr>
        <p:spPr>
          <a:xfrm>
            <a:off x="15069367" y="6658711"/>
            <a:ext cx="3062801" cy="3061201"/>
          </a:xfrm>
          <a:custGeom>
            <a:avLst/>
            <a:gdLst>
              <a:gd name="connsiteX0" fmla="*/ 1201933 w 1360904"/>
              <a:gd name="connsiteY0" fmla="*/ 274030 h 1360193"/>
              <a:gd name="connsiteX1" fmla="*/ 1131865 w 1360904"/>
              <a:gd name="connsiteY1" fmla="*/ 318040 h 1360193"/>
              <a:gd name="connsiteX2" fmla="*/ 1104104 w 1360904"/>
              <a:gd name="connsiteY2" fmla="*/ 313667 h 1360193"/>
              <a:gd name="connsiteX3" fmla="*/ 1076439 w 1360904"/>
              <a:gd name="connsiteY3" fmla="*/ 284011 h 1360193"/>
              <a:gd name="connsiteX4" fmla="*/ 1046777 w 1360904"/>
              <a:gd name="connsiteY4" fmla="*/ 256351 h 1360193"/>
              <a:gd name="connsiteX5" fmla="*/ 1042403 w 1360904"/>
              <a:gd name="connsiteY5" fmla="*/ 228595 h 1360193"/>
              <a:gd name="connsiteX6" fmla="*/ 1086421 w 1360904"/>
              <a:gd name="connsiteY6" fmla="*/ 158541 h 1360193"/>
              <a:gd name="connsiteX7" fmla="*/ 1080184 w 1360904"/>
              <a:gd name="connsiteY7" fmla="*/ 128809 h 1360193"/>
              <a:gd name="connsiteX8" fmla="*/ 1079861 w 1360904"/>
              <a:gd name="connsiteY8" fmla="*/ 128600 h 1360193"/>
              <a:gd name="connsiteX9" fmla="*/ 1003804 w 1360904"/>
              <a:gd name="connsiteY9" fmla="*/ 81073 h 1360193"/>
              <a:gd name="connsiteX10" fmla="*/ 974237 w 1360904"/>
              <a:gd name="connsiteY10" fmla="*/ 87822 h 1360193"/>
              <a:gd name="connsiteX11" fmla="*/ 930314 w 1360904"/>
              <a:gd name="connsiteY11" fmla="*/ 157781 h 1360193"/>
              <a:gd name="connsiteX12" fmla="*/ 903409 w 1360904"/>
              <a:gd name="connsiteY12" fmla="*/ 165860 h 1360193"/>
              <a:gd name="connsiteX13" fmla="*/ 827352 w 1360904"/>
              <a:gd name="connsiteY13" fmla="*/ 139150 h 1360193"/>
              <a:gd name="connsiteX14" fmla="*/ 811285 w 1360904"/>
              <a:gd name="connsiteY14" fmla="*/ 115958 h 1360193"/>
              <a:gd name="connsiteX15" fmla="*/ 820792 w 1360904"/>
              <a:gd name="connsiteY15" fmla="*/ 33832 h 1360193"/>
              <a:gd name="connsiteX16" fmla="*/ 801778 w 1360904"/>
              <a:gd name="connsiteY16" fmla="*/ 10164 h 1360193"/>
              <a:gd name="connsiteX17" fmla="*/ 712410 w 1360904"/>
              <a:gd name="connsiteY17" fmla="*/ 88 h 1360193"/>
              <a:gd name="connsiteX18" fmla="*/ 688757 w 1360904"/>
              <a:gd name="connsiteY18" fmla="*/ 18937 h 1360193"/>
              <a:gd name="connsiteX19" fmla="*/ 688738 w 1360904"/>
              <a:gd name="connsiteY19" fmla="*/ 19099 h 1360193"/>
              <a:gd name="connsiteX20" fmla="*/ 679231 w 1360904"/>
              <a:gd name="connsiteY20" fmla="*/ 101224 h 1360193"/>
              <a:gd name="connsiteX21" fmla="*/ 658410 w 1360904"/>
              <a:gd name="connsiteY21" fmla="*/ 120235 h 1360193"/>
              <a:gd name="connsiteX22" fmla="*/ 577885 w 1360904"/>
              <a:gd name="connsiteY22" fmla="*/ 129740 h 1360193"/>
              <a:gd name="connsiteX23" fmla="*/ 553356 w 1360904"/>
              <a:gd name="connsiteY23" fmla="*/ 115863 h 1360193"/>
              <a:gd name="connsiteX24" fmla="*/ 526071 w 1360904"/>
              <a:gd name="connsiteY24" fmla="*/ 37729 h 1360193"/>
              <a:gd name="connsiteX25" fmla="*/ 498785 w 1360904"/>
              <a:gd name="connsiteY25" fmla="*/ 24612 h 1360193"/>
              <a:gd name="connsiteX26" fmla="*/ 413887 w 1360904"/>
              <a:gd name="connsiteY26" fmla="*/ 54268 h 1360193"/>
              <a:gd name="connsiteX27" fmla="*/ 400767 w 1360904"/>
              <a:gd name="connsiteY27" fmla="*/ 81643 h 1360193"/>
              <a:gd name="connsiteX28" fmla="*/ 428052 w 1360904"/>
              <a:gd name="connsiteY28" fmla="*/ 159682 h 1360193"/>
              <a:gd name="connsiteX29" fmla="*/ 417595 w 1360904"/>
              <a:gd name="connsiteY29" fmla="*/ 185821 h 1360193"/>
              <a:gd name="connsiteX30" fmla="*/ 349048 w 1360904"/>
              <a:gd name="connsiteY30" fmla="*/ 228975 h 1360193"/>
              <a:gd name="connsiteX31" fmla="*/ 321002 w 1360904"/>
              <a:gd name="connsiteY31" fmla="*/ 227074 h 1360193"/>
              <a:gd name="connsiteX32" fmla="*/ 262248 w 1360904"/>
              <a:gd name="connsiteY32" fmla="*/ 168142 h 1360193"/>
              <a:gd name="connsiteX33" fmla="*/ 231920 w 1360904"/>
              <a:gd name="connsiteY33" fmla="*/ 168142 h 1360193"/>
              <a:gd name="connsiteX34" fmla="*/ 168413 w 1360904"/>
              <a:gd name="connsiteY34" fmla="*/ 231732 h 1360193"/>
              <a:gd name="connsiteX35" fmla="*/ 168413 w 1360904"/>
              <a:gd name="connsiteY35" fmla="*/ 261959 h 1360193"/>
              <a:gd name="connsiteX36" fmla="*/ 226977 w 1360904"/>
              <a:gd name="connsiteY36" fmla="*/ 320511 h 1360193"/>
              <a:gd name="connsiteX37" fmla="*/ 228783 w 1360904"/>
              <a:gd name="connsiteY37" fmla="*/ 349027 h 1360193"/>
              <a:gd name="connsiteX38" fmla="*/ 185621 w 1360904"/>
              <a:gd name="connsiteY38" fmla="*/ 417560 h 1360193"/>
              <a:gd name="connsiteX39" fmla="*/ 159476 w 1360904"/>
              <a:gd name="connsiteY39" fmla="*/ 428016 h 1360193"/>
              <a:gd name="connsiteX40" fmla="*/ 81423 w 1360904"/>
              <a:gd name="connsiteY40" fmla="*/ 400641 h 1360193"/>
              <a:gd name="connsiteX41" fmla="*/ 54166 w 1360904"/>
              <a:gd name="connsiteY41" fmla="*/ 413768 h 1360193"/>
              <a:gd name="connsiteX42" fmla="*/ 54137 w 1360904"/>
              <a:gd name="connsiteY42" fmla="*/ 413853 h 1360193"/>
              <a:gd name="connsiteX43" fmla="*/ 24570 w 1360904"/>
              <a:gd name="connsiteY43" fmla="*/ 498260 h 1360193"/>
              <a:gd name="connsiteX44" fmla="*/ 37661 w 1360904"/>
              <a:gd name="connsiteY44" fmla="*/ 525531 h 1360193"/>
              <a:gd name="connsiteX45" fmla="*/ 37690 w 1360904"/>
              <a:gd name="connsiteY45" fmla="*/ 525540 h 1360193"/>
              <a:gd name="connsiteX46" fmla="*/ 115743 w 1360904"/>
              <a:gd name="connsiteY46" fmla="*/ 552915 h 1360193"/>
              <a:gd name="connsiteX47" fmla="*/ 129719 w 1360904"/>
              <a:gd name="connsiteY47" fmla="*/ 577344 h 1360193"/>
              <a:gd name="connsiteX48" fmla="*/ 120211 w 1360904"/>
              <a:gd name="connsiteY48" fmla="*/ 657853 h 1360193"/>
              <a:gd name="connsiteX49" fmla="*/ 101197 w 1360904"/>
              <a:gd name="connsiteY49" fmla="*/ 678670 h 1360193"/>
              <a:gd name="connsiteX50" fmla="*/ 19056 w 1360904"/>
              <a:gd name="connsiteY50" fmla="*/ 688175 h 1360193"/>
              <a:gd name="connsiteX51" fmla="*/ 41 w 1360904"/>
              <a:gd name="connsiteY51" fmla="*/ 711843 h 1360193"/>
              <a:gd name="connsiteX52" fmla="*/ 10119 w 1360904"/>
              <a:gd name="connsiteY52" fmla="*/ 801193 h 1360193"/>
              <a:gd name="connsiteX53" fmla="*/ 33792 w 1360904"/>
              <a:gd name="connsiteY53" fmla="*/ 820204 h 1360193"/>
              <a:gd name="connsiteX54" fmla="*/ 115933 w 1360904"/>
              <a:gd name="connsiteY54" fmla="*/ 810699 h 1360193"/>
              <a:gd name="connsiteX55" fmla="*/ 139036 w 1360904"/>
              <a:gd name="connsiteY55" fmla="*/ 826762 h 1360193"/>
              <a:gd name="connsiteX56" fmla="*/ 165846 w 1360904"/>
              <a:gd name="connsiteY56" fmla="*/ 903280 h 1360193"/>
              <a:gd name="connsiteX57" fmla="*/ 157670 w 1360904"/>
              <a:gd name="connsiteY57" fmla="*/ 930180 h 1360193"/>
              <a:gd name="connsiteX58" fmla="*/ 87792 w 1360904"/>
              <a:gd name="connsiteY58" fmla="*/ 974189 h 1360193"/>
              <a:gd name="connsiteX59" fmla="*/ 80957 w 1360904"/>
              <a:gd name="connsiteY59" fmla="*/ 1003513 h 1360193"/>
              <a:gd name="connsiteX60" fmla="*/ 81042 w 1360904"/>
              <a:gd name="connsiteY60" fmla="*/ 1003656 h 1360193"/>
              <a:gd name="connsiteX61" fmla="*/ 128578 w 1360904"/>
              <a:gd name="connsiteY61" fmla="*/ 1079698 h 1360193"/>
              <a:gd name="connsiteX62" fmla="*/ 158145 w 1360904"/>
              <a:gd name="connsiteY62" fmla="*/ 1086447 h 1360193"/>
              <a:gd name="connsiteX63" fmla="*/ 228117 w 1360904"/>
              <a:gd name="connsiteY63" fmla="*/ 1042437 h 1360193"/>
              <a:gd name="connsiteX64" fmla="*/ 255973 w 1360904"/>
              <a:gd name="connsiteY64" fmla="*/ 1046810 h 1360193"/>
              <a:gd name="connsiteX65" fmla="*/ 283544 w 1360904"/>
              <a:gd name="connsiteY65" fmla="*/ 1076466 h 1360193"/>
              <a:gd name="connsiteX66" fmla="*/ 313301 w 1360904"/>
              <a:gd name="connsiteY66" fmla="*/ 1104126 h 1360193"/>
              <a:gd name="connsiteX67" fmla="*/ 317674 w 1360904"/>
              <a:gd name="connsiteY67" fmla="*/ 1131882 h 1360193"/>
              <a:gd name="connsiteX68" fmla="*/ 273657 w 1360904"/>
              <a:gd name="connsiteY68" fmla="*/ 1201936 h 1360193"/>
              <a:gd name="connsiteX69" fmla="*/ 280312 w 1360904"/>
              <a:gd name="connsiteY69" fmla="*/ 1231440 h 1360193"/>
              <a:gd name="connsiteX70" fmla="*/ 280407 w 1360904"/>
              <a:gd name="connsiteY70" fmla="*/ 1231497 h 1360193"/>
              <a:gd name="connsiteX71" fmla="*/ 356464 w 1360904"/>
              <a:gd name="connsiteY71" fmla="*/ 1279024 h 1360193"/>
              <a:gd name="connsiteX72" fmla="*/ 386031 w 1360904"/>
              <a:gd name="connsiteY72" fmla="*/ 1272275 h 1360193"/>
              <a:gd name="connsiteX73" fmla="*/ 429954 w 1360904"/>
              <a:gd name="connsiteY73" fmla="*/ 1202316 h 1360193"/>
              <a:gd name="connsiteX74" fmla="*/ 456954 w 1360904"/>
              <a:gd name="connsiteY74" fmla="*/ 1194236 h 1360193"/>
              <a:gd name="connsiteX75" fmla="*/ 533011 w 1360904"/>
              <a:gd name="connsiteY75" fmla="*/ 1220946 h 1360193"/>
              <a:gd name="connsiteX76" fmla="*/ 549078 w 1360904"/>
              <a:gd name="connsiteY76" fmla="*/ 1244139 h 1360193"/>
              <a:gd name="connsiteX77" fmla="*/ 539571 w 1360904"/>
              <a:gd name="connsiteY77" fmla="*/ 1326265 h 1360193"/>
              <a:gd name="connsiteX78" fmla="*/ 558585 w 1360904"/>
              <a:gd name="connsiteY78" fmla="*/ 1349933 h 1360193"/>
              <a:gd name="connsiteX79" fmla="*/ 647857 w 1360904"/>
              <a:gd name="connsiteY79" fmla="*/ 1360008 h 1360193"/>
              <a:gd name="connsiteX80" fmla="*/ 671616 w 1360904"/>
              <a:gd name="connsiteY80" fmla="*/ 1341074 h 1360193"/>
              <a:gd name="connsiteX81" fmla="*/ 671625 w 1360904"/>
              <a:gd name="connsiteY81" fmla="*/ 1340998 h 1360193"/>
              <a:gd name="connsiteX82" fmla="*/ 681132 w 1360904"/>
              <a:gd name="connsiteY82" fmla="*/ 1258872 h 1360193"/>
              <a:gd name="connsiteX83" fmla="*/ 701858 w 1360904"/>
              <a:gd name="connsiteY83" fmla="*/ 1239862 h 1360193"/>
              <a:gd name="connsiteX84" fmla="*/ 782478 w 1360904"/>
              <a:gd name="connsiteY84" fmla="*/ 1230357 h 1360193"/>
              <a:gd name="connsiteX85" fmla="*/ 806911 w 1360904"/>
              <a:gd name="connsiteY85" fmla="*/ 1244234 h 1360193"/>
              <a:gd name="connsiteX86" fmla="*/ 834197 w 1360904"/>
              <a:gd name="connsiteY86" fmla="*/ 1322368 h 1360193"/>
              <a:gd name="connsiteX87" fmla="*/ 861321 w 1360904"/>
              <a:gd name="connsiteY87" fmla="*/ 1336065 h 1360193"/>
              <a:gd name="connsiteX88" fmla="*/ 862148 w 1360904"/>
              <a:gd name="connsiteY88" fmla="*/ 1335770 h 1360193"/>
              <a:gd name="connsiteX89" fmla="*/ 946952 w 1360904"/>
              <a:gd name="connsiteY89" fmla="*/ 1306114 h 1360193"/>
              <a:gd name="connsiteX90" fmla="*/ 960072 w 1360904"/>
              <a:gd name="connsiteY90" fmla="*/ 1278834 h 1360193"/>
              <a:gd name="connsiteX91" fmla="*/ 932786 w 1360904"/>
              <a:gd name="connsiteY91" fmla="*/ 1200700 h 1360193"/>
              <a:gd name="connsiteX92" fmla="*/ 943244 w 1360904"/>
              <a:gd name="connsiteY92" fmla="*/ 1174656 h 1360193"/>
              <a:gd name="connsiteX93" fmla="*/ 1011790 w 1360904"/>
              <a:gd name="connsiteY93" fmla="*/ 1131407 h 1360193"/>
              <a:gd name="connsiteX94" fmla="*/ 1040312 w 1360904"/>
              <a:gd name="connsiteY94" fmla="*/ 1133308 h 1360193"/>
              <a:gd name="connsiteX95" fmla="*/ 1098875 w 1360904"/>
              <a:gd name="connsiteY95" fmla="*/ 1192240 h 1360193"/>
              <a:gd name="connsiteX96" fmla="*/ 1129108 w 1360904"/>
              <a:gd name="connsiteY96" fmla="*/ 1192240 h 1360193"/>
              <a:gd name="connsiteX97" fmla="*/ 1192711 w 1360904"/>
              <a:gd name="connsiteY97" fmla="*/ 1128745 h 1360193"/>
              <a:gd name="connsiteX98" fmla="*/ 1192711 w 1360904"/>
              <a:gd name="connsiteY98" fmla="*/ 1098423 h 1360193"/>
              <a:gd name="connsiteX99" fmla="*/ 1134147 w 1360904"/>
              <a:gd name="connsiteY99" fmla="*/ 1039871 h 1360193"/>
              <a:gd name="connsiteX100" fmla="*/ 1132246 w 1360904"/>
              <a:gd name="connsiteY100" fmla="*/ 1011355 h 1360193"/>
              <a:gd name="connsiteX101" fmla="*/ 1174932 w 1360904"/>
              <a:gd name="connsiteY101" fmla="*/ 943202 h 1360193"/>
              <a:gd name="connsiteX102" fmla="*/ 1201077 w 1360904"/>
              <a:gd name="connsiteY102" fmla="*/ 932746 h 1360193"/>
              <a:gd name="connsiteX103" fmla="*/ 1279131 w 1360904"/>
              <a:gd name="connsiteY103" fmla="*/ 960122 h 1360193"/>
              <a:gd name="connsiteX104" fmla="*/ 1306388 w 1360904"/>
              <a:gd name="connsiteY104" fmla="*/ 946995 h 1360193"/>
              <a:gd name="connsiteX105" fmla="*/ 1306416 w 1360904"/>
              <a:gd name="connsiteY105" fmla="*/ 946909 h 1360193"/>
              <a:gd name="connsiteX106" fmla="*/ 1336174 w 1360904"/>
              <a:gd name="connsiteY106" fmla="*/ 862122 h 1360193"/>
              <a:gd name="connsiteX107" fmla="*/ 1323044 w 1360904"/>
              <a:gd name="connsiteY107" fmla="*/ 834870 h 1360193"/>
              <a:gd name="connsiteX108" fmla="*/ 1322959 w 1360904"/>
              <a:gd name="connsiteY108" fmla="*/ 834842 h 1360193"/>
              <a:gd name="connsiteX109" fmla="*/ 1244905 w 1360904"/>
              <a:gd name="connsiteY109" fmla="*/ 807467 h 1360193"/>
              <a:gd name="connsiteX110" fmla="*/ 1231025 w 1360904"/>
              <a:gd name="connsiteY110" fmla="*/ 783038 h 1360193"/>
              <a:gd name="connsiteX111" fmla="*/ 1240532 w 1360904"/>
              <a:gd name="connsiteY111" fmla="*/ 702528 h 1360193"/>
              <a:gd name="connsiteX112" fmla="*/ 1259546 w 1360904"/>
              <a:gd name="connsiteY112" fmla="*/ 681712 h 1360193"/>
              <a:gd name="connsiteX113" fmla="*/ 1341687 w 1360904"/>
              <a:gd name="connsiteY113" fmla="*/ 672207 h 1360193"/>
              <a:gd name="connsiteX114" fmla="*/ 1360702 w 1360904"/>
              <a:gd name="connsiteY114" fmla="*/ 648538 h 1360193"/>
              <a:gd name="connsiteX115" fmla="*/ 1350624 w 1360904"/>
              <a:gd name="connsiteY115" fmla="*/ 559189 h 1360193"/>
              <a:gd name="connsiteX116" fmla="*/ 1326932 w 1360904"/>
              <a:gd name="connsiteY116" fmla="*/ 540169 h 1360193"/>
              <a:gd name="connsiteX117" fmla="*/ 1326856 w 1360904"/>
              <a:gd name="connsiteY117" fmla="*/ 540178 h 1360193"/>
              <a:gd name="connsiteX118" fmla="*/ 1244810 w 1360904"/>
              <a:gd name="connsiteY118" fmla="*/ 549683 h 1360193"/>
              <a:gd name="connsiteX119" fmla="*/ 1221612 w 1360904"/>
              <a:gd name="connsiteY119" fmla="*/ 533619 h 1360193"/>
              <a:gd name="connsiteX120" fmla="*/ 1194897 w 1360904"/>
              <a:gd name="connsiteY120" fmla="*/ 457102 h 1360193"/>
              <a:gd name="connsiteX121" fmla="*/ 1202979 w 1360904"/>
              <a:gd name="connsiteY121" fmla="*/ 430202 h 1360193"/>
              <a:gd name="connsiteX122" fmla="*/ 1272951 w 1360904"/>
              <a:gd name="connsiteY122" fmla="*/ 386193 h 1360193"/>
              <a:gd name="connsiteX123" fmla="*/ 1279511 w 1360904"/>
              <a:gd name="connsiteY123" fmla="*/ 356726 h 1360193"/>
              <a:gd name="connsiteX124" fmla="*/ 1231975 w 1360904"/>
              <a:gd name="connsiteY124" fmla="*/ 280684 h 1360193"/>
              <a:gd name="connsiteX125" fmla="*/ 1202398 w 1360904"/>
              <a:gd name="connsiteY125" fmla="*/ 273736 h 1360193"/>
              <a:gd name="connsiteX126" fmla="*/ 1201933 w 1360904"/>
              <a:gd name="connsiteY126" fmla="*/ 274030 h 1360193"/>
              <a:gd name="connsiteX127" fmla="*/ 997054 w 1360904"/>
              <a:gd name="connsiteY127" fmla="*/ 997002 h 1360193"/>
              <a:gd name="connsiteX128" fmla="*/ 363252 w 1360904"/>
              <a:gd name="connsiteY128" fmla="*/ 997059 h 1360193"/>
              <a:gd name="connsiteX129" fmla="*/ 363195 w 1360904"/>
              <a:gd name="connsiteY129" fmla="*/ 363380 h 1360193"/>
              <a:gd name="connsiteX130" fmla="*/ 996997 w 1360904"/>
              <a:gd name="connsiteY130" fmla="*/ 363323 h 1360193"/>
              <a:gd name="connsiteX131" fmla="*/ 997054 w 1360904"/>
              <a:gd name="connsiteY131" fmla="*/ 363380 h 1360193"/>
              <a:gd name="connsiteX132" fmla="*/ 997396 w 1360904"/>
              <a:gd name="connsiteY132" fmla="*/ 996660 h 1360193"/>
              <a:gd name="connsiteX133" fmla="*/ 997054 w 1360904"/>
              <a:gd name="connsiteY133" fmla="*/ 997002 h 1360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360904" h="1360193">
                <a:moveTo>
                  <a:pt x="1201933" y="274030"/>
                </a:moveTo>
                <a:lnTo>
                  <a:pt x="1131865" y="318040"/>
                </a:lnTo>
                <a:cubicBezTo>
                  <a:pt x="1122805" y="323676"/>
                  <a:pt x="1110987" y="321813"/>
                  <a:pt x="1104104" y="313667"/>
                </a:cubicBezTo>
                <a:cubicBezTo>
                  <a:pt x="1095263" y="303497"/>
                  <a:pt x="1086136" y="293611"/>
                  <a:pt x="1076439" y="284011"/>
                </a:cubicBezTo>
                <a:cubicBezTo>
                  <a:pt x="1066741" y="274411"/>
                  <a:pt x="1056854" y="265000"/>
                  <a:pt x="1046777" y="256351"/>
                </a:cubicBezTo>
                <a:cubicBezTo>
                  <a:pt x="1038629" y="249469"/>
                  <a:pt x="1036765" y="237654"/>
                  <a:pt x="1042403" y="228595"/>
                </a:cubicBezTo>
                <a:lnTo>
                  <a:pt x="1086421" y="158541"/>
                </a:lnTo>
                <a:cubicBezTo>
                  <a:pt x="1092914" y="148608"/>
                  <a:pt x="1090119" y="135301"/>
                  <a:pt x="1080184" y="128809"/>
                </a:cubicBezTo>
                <a:cubicBezTo>
                  <a:pt x="1080080" y="128733"/>
                  <a:pt x="1079966" y="128666"/>
                  <a:pt x="1079861" y="128600"/>
                </a:cubicBezTo>
                <a:lnTo>
                  <a:pt x="1003804" y="81073"/>
                </a:lnTo>
                <a:cubicBezTo>
                  <a:pt x="993774" y="74800"/>
                  <a:pt x="980550" y="77813"/>
                  <a:pt x="974237" y="87822"/>
                </a:cubicBezTo>
                <a:lnTo>
                  <a:pt x="930314" y="157781"/>
                </a:lnTo>
                <a:cubicBezTo>
                  <a:pt x="924591" y="166773"/>
                  <a:pt x="913144" y="170214"/>
                  <a:pt x="903409" y="165860"/>
                </a:cubicBezTo>
                <a:cubicBezTo>
                  <a:pt x="878747" y="155110"/>
                  <a:pt x="853325" y="146175"/>
                  <a:pt x="827352" y="139150"/>
                </a:cubicBezTo>
                <a:cubicBezTo>
                  <a:pt x="816980" y="136479"/>
                  <a:pt x="810144" y="126603"/>
                  <a:pt x="811285" y="115958"/>
                </a:cubicBezTo>
                <a:lnTo>
                  <a:pt x="820792" y="33832"/>
                </a:lnTo>
                <a:cubicBezTo>
                  <a:pt x="822066" y="22045"/>
                  <a:pt x="813557" y="11456"/>
                  <a:pt x="801778" y="10164"/>
                </a:cubicBezTo>
                <a:lnTo>
                  <a:pt x="712410" y="88"/>
                </a:lnTo>
                <a:cubicBezTo>
                  <a:pt x="700669" y="-1233"/>
                  <a:pt x="690078" y="7208"/>
                  <a:pt x="688757" y="18937"/>
                </a:cubicBezTo>
                <a:cubicBezTo>
                  <a:pt x="688748" y="18994"/>
                  <a:pt x="688748" y="19042"/>
                  <a:pt x="688738" y="19099"/>
                </a:cubicBezTo>
                <a:lnTo>
                  <a:pt x="679231" y="101224"/>
                </a:lnTo>
                <a:cubicBezTo>
                  <a:pt x="677966" y="111842"/>
                  <a:pt x="669105" y="119931"/>
                  <a:pt x="658410" y="120235"/>
                </a:cubicBezTo>
                <a:cubicBezTo>
                  <a:pt x="631382" y="121499"/>
                  <a:pt x="604466" y="124674"/>
                  <a:pt x="577885" y="129740"/>
                </a:cubicBezTo>
                <a:cubicBezTo>
                  <a:pt x="567398" y="131831"/>
                  <a:pt x="556969" y="125929"/>
                  <a:pt x="553356" y="115863"/>
                </a:cubicBezTo>
                <a:lnTo>
                  <a:pt x="526071" y="37729"/>
                </a:lnTo>
                <a:cubicBezTo>
                  <a:pt x="522126" y="26608"/>
                  <a:pt x="509937" y="20743"/>
                  <a:pt x="498785" y="24612"/>
                </a:cubicBezTo>
                <a:lnTo>
                  <a:pt x="413887" y="54268"/>
                </a:lnTo>
                <a:cubicBezTo>
                  <a:pt x="402745" y="58251"/>
                  <a:pt x="396898" y="70465"/>
                  <a:pt x="400767" y="81643"/>
                </a:cubicBezTo>
                <a:lnTo>
                  <a:pt x="428052" y="159682"/>
                </a:lnTo>
                <a:cubicBezTo>
                  <a:pt x="431561" y="169786"/>
                  <a:pt x="427102" y="180926"/>
                  <a:pt x="417595" y="185821"/>
                </a:cubicBezTo>
                <a:cubicBezTo>
                  <a:pt x="393722" y="198520"/>
                  <a:pt x="370810" y="212940"/>
                  <a:pt x="349048" y="228975"/>
                </a:cubicBezTo>
                <a:cubicBezTo>
                  <a:pt x="340539" y="235429"/>
                  <a:pt x="328560" y="234622"/>
                  <a:pt x="321002" y="227074"/>
                </a:cubicBezTo>
                <a:lnTo>
                  <a:pt x="262248" y="168142"/>
                </a:lnTo>
                <a:cubicBezTo>
                  <a:pt x="253863" y="159786"/>
                  <a:pt x="240305" y="159786"/>
                  <a:pt x="231920" y="168142"/>
                </a:cubicBezTo>
                <a:lnTo>
                  <a:pt x="168413" y="231732"/>
                </a:lnTo>
                <a:cubicBezTo>
                  <a:pt x="160075" y="240077"/>
                  <a:pt x="160075" y="253613"/>
                  <a:pt x="168413" y="261959"/>
                </a:cubicBezTo>
                <a:lnTo>
                  <a:pt x="226977" y="320511"/>
                </a:lnTo>
                <a:cubicBezTo>
                  <a:pt x="234649" y="328220"/>
                  <a:pt x="235419" y="340415"/>
                  <a:pt x="228783" y="349027"/>
                </a:cubicBezTo>
                <a:cubicBezTo>
                  <a:pt x="212773" y="370804"/>
                  <a:pt x="198341" y="393711"/>
                  <a:pt x="185621" y="417560"/>
                </a:cubicBezTo>
                <a:cubicBezTo>
                  <a:pt x="180696" y="427037"/>
                  <a:pt x="169582" y="431476"/>
                  <a:pt x="159476" y="428016"/>
                </a:cubicBezTo>
                <a:lnTo>
                  <a:pt x="81423" y="400641"/>
                </a:lnTo>
                <a:cubicBezTo>
                  <a:pt x="70271" y="396744"/>
                  <a:pt x="58073" y="402618"/>
                  <a:pt x="54166" y="413768"/>
                </a:cubicBezTo>
                <a:cubicBezTo>
                  <a:pt x="54156" y="413796"/>
                  <a:pt x="54146" y="413825"/>
                  <a:pt x="54137" y="413853"/>
                </a:cubicBezTo>
                <a:lnTo>
                  <a:pt x="24570" y="498260"/>
                </a:lnTo>
                <a:cubicBezTo>
                  <a:pt x="20653" y="509400"/>
                  <a:pt x="26509" y="521614"/>
                  <a:pt x="37661" y="525531"/>
                </a:cubicBezTo>
                <a:cubicBezTo>
                  <a:pt x="37671" y="525531"/>
                  <a:pt x="37680" y="525540"/>
                  <a:pt x="37690" y="525540"/>
                </a:cubicBezTo>
                <a:lnTo>
                  <a:pt x="115743" y="552915"/>
                </a:lnTo>
                <a:cubicBezTo>
                  <a:pt x="125802" y="556480"/>
                  <a:pt x="131744" y="566869"/>
                  <a:pt x="129719" y="577344"/>
                </a:cubicBezTo>
                <a:cubicBezTo>
                  <a:pt x="124556" y="603911"/>
                  <a:pt x="121381" y="630821"/>
                  <a:pt x="120211" y="657853"/>
                </a:cubicBezTo>
                <a:cubicBezTo>
                  <a:pt x="119869" y="668528"/>
                  <a:pt x="111798" y="677368"/>
                  <a:pt x="101197" y="678670"/>
                </a:cubicBezTo>
                <a:lnTo>
                  <a:pt x="19056" y="688175"/>
                </a:lnTo>
                <a:cubicBezTo>
                  <a:pt x="7276" y="689468"/>
                  <a:pt x="-1232" y="700057"/>
                  <a:pt x="41" y="711843"/>
                </a:cubicBezTo>
                <a:lnTo>
                  <a:pt x="10119" y="801193"/>
                </a:lnTo>
                <a:cubicBezTo>
                  <a:pt x="11412" y="812970"/>
                  <a:pt x="22003" y="821478"/>
                  <a:pt x="33792" y="820204"/>
                </a:cubicBezTo>
                <a:lnTo>
                  <a:pt x="115933" y="810699"/>
                </a:lnTo>
                <a:cubicBezTo>
                  <a:pt x="126543" y="809605"/>
                  <a:pt x="136364" y="816430"/>
                  <a:pt x="139036" y="826762"/>
                </a:cubicBezTo>
                <a:cubicBezTo>
                  <a:pt x="146118" y="852883"/>
                  <a:pt x="155074" y="878452"/>
                  <a:pt x="165846" y="903280"/>
                </a:cubicBezTo>
                <a:cubicBezTo>
                  <a:pt x="170229" y="913032"/>
                  <a:pt x="166739" y="924515"/>
                  <a:pt x="157670" y="930180"/>
                </a:cubicBezTo>
                <a:lnTo>
                  <a:pt x="87792" y="974189"/>
                </a:lnTo>
                <a:cubicBezTo>
                  <a:pt x="77800" y="980396"/>
                  <a:pt x="74739" y="993532"/>
                  <a:pt x="80957" y="1003513"/>
                </a:cubicBezTo>
                <a:cubicBezTo>
                  <a:pt x="80985" y="1003560"/>
                  <a:pt x="81014" y="1003608"/>
                  <a:pt x="81042" y="1003656"/>
                </a:cubicBezTo>
                <a:lnTo>
                  <a:pt x="128578" y="1079698"/>
                </a:lnTo>
                <a:cubicBezTo>
                  <a:pt x="134891" y="1089707"/>
                  <a:pt x="148115" y="1092720"/>
                  <a:pt x="158145" y="1086447"/>
                </a:cubicBezTo>
                <a:lnTo>
                  <a:pt x="228117" y="1042437"/>
                </a:lnTo>
                <a:cubicBezTo>
                  <a:pt x="237206" y="1036791"/>
                  <a:pt x="249052" y="1038654"/>
                  <a:pt x="255973" y="1046810"/>
                </a:cubicBezTo>
                <a:cubicBezTo>
                  <a:pt x="264720" y="1057009"/>
                  <a:pt x="273913" y="1066894"/>
                  <a:pt x="283544" y="1076466"/>
                </a:cubicBezTo>
                <a:cubicBezTo>
                  <a:pt x="293175" y="1086038"/>
                  <a:pt x="303100" y="1095258"/>
                  <a:pt x="313301" y="1104126"/>
                </a:cubicBezTo>
                <a:cubicBezTo>
                  <a:pt x="321449" y="1111008"/>
                  <a:pt x="323312" y="1122823"/>
                  <a:pt x="317674" y="1131882"/>
                </a:cubicBezTo>
                <a:lnTo>
                  <a:pt x="273657" y="1201936"/>
                </a:lnTo>
                <a:cubicBezTo>
                  <a:pt x="267344" y="1211926"/>
                  <a:pt x="270329" y="1225129"/>
                  <a:pt x="280312" y="1231440"/>
                </a:cubicBezTo>
                <a:cubicBezTo>
                  <a:pt x="280350" y="1231459"/>
                  <a:pt x="280378" y="1231478"/>
                  <a:pt x="280407" y="1231497"/>
                </a:cubicBezTo>
                <a:lnTo>
                  <a:pt x="356464" y="1279024"/>
                </a:lnTo>
                <a:cubicBezTo>
                  <a:pt x="366494" y="1285297"/>
                  <a:pt x="379718" y="1282284"/>
                  <a:pt x="386031" y="1272275"/>
                </a:cubicBezTo>
                <a:lnTo>
                  <a:pt x="429954" y="1202316"/>
                </a:lnTo>
                <a:cubicBezTo>
                  <a:pt x="435706" y="1193305"/>
                  <a:pt x="447190" y="1189874"/>
                  <a:pt x="456954" y="1194236"/>
                </a:cubicBezTo>
                <a:cubicBezTo>
                  <a:pt x="481606" y="1205015"/>
                  <a:pt x="507028" y="1213950"/>
                  <a:pt x="533011" y="1220946"/>
                </a:cubicBezTo>
                <a:cubicBezTo>
                  <a:pt x="543355" y="1223655"/>
                  <a:pt x="550181" y="1233503"/>
                  <a:pt x="549078" y="1244139"/>
                </a:cubicBezTo>
                <a:lnTo>
                  <a:pt x="539571" y="1326265"/>
                </a:lnTo>
                <a:cubicBezTo>
                  <a:pt x="538297" y="1338051"/>
                  <a:pt x="546806" y="1348640"/>
                  <a:pt x="558585" y="1349933"/>
                </a:cubicBezTo>
                <a:lnTo>
                  <a:pt x="647857" y="1360008"/>
                </a:lnTo>
                <a:cubicBezTo>
                  <a:pt x="659646" y="1361339"/>
                  <a:pt x="670285" y="1352861"/>
                  <a:pt x="671616" y="1341074"/>
                </a:cubicBezTo>
                <a:cubicBezTo>
                  <a:pt x="671616" y="1341045"/>
                  <a:pt x="671625" y="1341027"/>
                  <a:pt x="671625" y="1340998"/>
                </a:cubicBezTo>
                <a:lnTo>
                  <a:pt x="681132" y="1258872"/>
                </a:lnTo>
                <a:cubicBezTo>
                  <a:pt x="682397" y="1248283"/>
                  <a:pt x="691200" y="1240213"/>
                  <a:pt x="701858" y="1239862"/>
                </a:cubicBezTo>
                <a:cubicBezTo>
                  <a:pt x="728924" y="1238636"/>
                  <a:pt x="755868" y="1235461"/>
                  <a:pt x="782478" y="1230357"/>
                </a:cubicBezTo>
                <a:cubicBezTo>
                  <a:pt x="792936" y="1228275"/>
                  <a:pt x="803337" y="1234187"/>
                  <a:pt x="806911" y="1244234"/>
                </a:cubicBezTo>
                <a:lnTo>
                  <a:pt x="834197" y="1322368"/>
                </a:lnTo>
                <a:cubicBezTo>
                  <a:pt x="837905" y="1333641"/>
                  <a:pt x="850046" y="1339772"/>
                  <a:pt x="861321" y="1336065"/>
                </a:cubicBezTo>
                <a:cubicBezTo>
                  <a:pt x="861596" y="1335970"/>
                  <a:pt x="861872" y="1335875"/>
                  <a:pt x="862148" y="1335770"/>
                </a:cubicBezTo>
                <a:lnTo>
                  <a:pt x="946952" y="1306114"/>
                </a:lnTo>
                <a:cubicBezTo>
                  <a:pt x="958075" y="1302169"/>
                  <a:pt x="963941" y="1289983"/>
                  <a:pt x="960072" y="1278834"/>
                </a:cubicBezTo>
                <a:lnTo>
                  <a:pt x="932786" y="1200700"/>
                </a:lnTo>
                <a:cubicBezTo>
                  <a:pt x="929335" y="1190625"/>
                  <a:pt x="933784" y="1179551"/>
                  <a:pt x="943244" y="1174656"/>
                </a:cubicBezTo>
                <a:cubicBezTo>
                  <a:pt x="967097" y="1161890"/>
                  <a:pt x="990000" y="1147442"/>
                  <a:pt x="1011790" y="1131407"/>
                </a:cubicBezTo>
                <a:cubicBezTo>
                  <a:pt x="1020442" y="1124838"/>
                  <a:pt x="1032611" y="1125647"/>
                  <a:pt x="1040312" y="1133308"/>
                </a:cubicBezTo>
                <a:lnTo>
                  <a:pt x="1098875" y="1192240"/>
                </a:lnTo>
                <a:cubicBezTo>
                  <a:pt x="1107223" y="1200577"/>
                  <a:pt x="1120761" y="1200577"/>
                  <a:pt x="1129108" y="1192240"/>
                </a:cubicBezTo>
                <a:lnTo>
                  <a:pt x="1192711" y="1128745"/>
                </a:lnTo>
                <a:cubicBezTo>
                  <a:pt x="1201068" y="1120362"/>
                  <a:pt x="1201068" y="1106807"/>
                  <a:pt x="1192711" y="1098423"/>
                </a:cubicBezTo>
                <a:lnTo>
                  <a:pt x="1134147" y="1039871"/>
                </a:lnTo>
                <a:cubicBezTo>
                  <a:pt x="1126408" y="1032209"/>
                  <a:pt x="1125590" y="1019976"/>
                  <a:pt x="1132246" y="1011355"/>
                </a:cubicBezTo>
                <a:cubicBezTo>
                  <a:pt x="1148113" y="989702"/>
                  <a:pt x="1162383" y="966927"/>
                  <a:pt x="1174932" y="943202"/>
                </a:cubicBezTo>
                <a:cubicBezTo>
                  <a:pt x="1179886" y="933763"/>
                  <a:pt x="1190980" y="929324"/>
                  <a:pt x="1201077" y="932746"/>
                </a:cubicBezTo>
                <a:lnTo>
                  <a:pt x="1279131" y="960122"/>
                </a:lnTo>
                <a:cubicBezTo>
                  <a:pt x="1290282" y="964019"/>
                  <a:pt x="1302480" y="958144"/>
                  <a:pt x="1306388" y="946995"/>
                </a:cubicBezTo>
                <a:cubicBezTo>
                  <a:pt x="1306397" y="946966"/>
                  <a:pt x="1306406" y="946937"/>
                  <a:pt x="1306416" y="946909"/>
                </a:cubicBezTo>
                <a:lnTo>
                  <a:pt x="1336174" y="862122"/>
                </a:lnTo>
                <a:cubicBezTo>
                  <a:pt x="1340071" y="850972"/>
                  <a:pt x="1334196" y="838777"/>
                  <a:pt x="1323044" y="834870"/>
                </a:cubicBezTo>
                <a:cubicBezTo>
                  <a:pt x="1323015" y="834861"/>
                  <a:pt x="1322987" y="834851"/>
                  <a:pt x="1322959" y="834842"/>
                </a:cubicBezTo>
                <a:lnTo>
                  <a:pt x="1244905" y="807467"/>
                </a:lnTo>
                <a:cubicBezTo>
                  <a:pt x="1234856" y="803893"/>
                  <a:pt x="1228943" y="793494"/>
                  <a:pt x="1231025" y="783038"/>
                </a:cubicBezTo>
                <a:cubicBezTo>
                  <a:pt x="1236092" y="756461"/>
                  <a:pt x="1239268" y="729552"/>
                  <a:pt x="1240532" y="702528"/>
                </a:cubicBezTo>
                <a:cubicBezTo>
                  <a:pt x="1240836" y="691835"/>
                  <a:pt x="1248927" y="682976"/>
                  <a:pt x="1259546" y="681712"/>
                </a:cubicBezTo>
                <a:lnTo>
                  <a:pt x="1341687" y="672207"/>
                </a:lnTo>
                <a:cubicBezTo>
                  <a:pt x="1353448" y="670866"/>
                  <a:pt x="1361928" y="660306"/>
                  <a:pt x="1360702" y="648538"/>
                </a:cubicBezTo>
                <a:lnTo>
                  <a:pt x="1350624" y="559189"/>
                </a:lnTo>
                <a:cubicBezTo>
                  <a:pt x="1349331" y="547393"/>
                  <a:pt x="1338722" y="538876"/>
                  <a:pt x="1326932" y="540169"/>
                </a:cubicBezTo>
                <a:cubicBezTo>
                  <a:pt x="1326904" y="540169"/>
                  <a:pt x="1326875" y="540178"/>
                  <a:pt x="1326856" y="540178"/>
                </a:cubicBezTo>
                <a:lnTo>
                  <a:pt x="1244810" y="549683"/>
                </a:lnTo>
                <a:cubicBezTo>
                  <a:pt x="1234172" y="550786"/>
                  <a:pt x="1224322" y="543961"/>
                  <a:pt x="1221612" y="533619"/>
                </a:cubicBezTo>
                <a:cubicBezTo>
                  <a:pt x="1214558" y="507499"/>
                  <a:pt x="1205631" y="481930"/>
                  <a:pt x="1194897" y="457102"/>
                </a:cubicBezTo>
                <a:cubicBezTo>
                  <a:pt x="1190543" y="447369"/>
                  <a:pt x="1193985" y="435924"/>
                  <a:pt x="1202979" y="430202"/>
                </a:cubicBezTo>
                <a:lnTo>
                  <a:pt x="1272951" y="386193"/>
                </a:lnTo>
                <a:cubicBezTo>
                  <a:pt x="1282876" y="379853"/>
                  <a:pt x="1285814" y="366678"/>
                  <a:pt x="1279511" y="356726"/>
                </a:cubicBezTo>
                <a:lnTo>
                  <a:pt x="1231975" y="280684"/>
                </a:lnTo>
                <a:cubicBezTo>
                  <a:pt x="1225729" y="270599"/>
                  <a:pt x="1212486" y="267491"/>
                  <a:pt x="1202398" y="273736"/>
                </a:cubicBezTo>
                <a:cubicBezTo>
                  <a:pt x="1202237" y="273831"/>
                  <a:pt x="1202085" y="273926"/>
                  <a:pt x="1201933" y="274030"/>
                </a:cubicBezTo>
                <a:close/>
                <a:moveTo>
                  <a:pt x="997054" y="997002"/>
                </a:moveTo>
                <a:cubicBezTo>
                  <a:pt x="822047" y="1172004"/>
                  <a:pt x="538287" y="1172032"/>
                  <a:pt x="363252" y="997059"/>
                </a:cubicBezTo>
                <a:cubicBezTo>
                  <a:pt x="188216" y="822086"/>
                  <a:pt x="188187" y="538382"/>
                  <a:pt x="363195" y="363380"/>
                </a:cubicBezTo>
                <a:cubicBezTo>
                  <a:pt x="538202" y="188378"/>
                  <a:pt x="821961" y="188350"/>
                  <a:pt x="996997" y="363323"/>
                </a:cubicBezTo>
                <a:cubicBezTo>
                  <a:pt x="997016" y="363342"/>
                  <a:pt x="997035" y="363361"/>
                  <a:pt x="997054" y="363380"/>
                </a:cubicBezTo>
                <a:cubicBezTo>
                  <a:pt x="1172061" y="538154"/>
                  <a:pt x="1172213" y="821686"/>
                  <a:pt x="997396" y="996660"/>
                </a:cubicBezTo>
                <a:cubicBezTo>
                  <a:pt x="997282" y="996774"/>
                  <a:pt x="997168" y="996888"/>
                  <a:pt x="997054" y="997002"/>
                </a:cubicBezTo>
                <a:close/>
              </a:path>
            </a:pathLst>
          </a:custGeom>
          <a:solidFill>
            <a:schemeClr val="accent5"/>
          </a:solidFill>
          <a:ln w="9507"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11A77C88-51EE-944B-8263-9CD34DDE6C0D}"/>
              </a:ext>
            </a:extLst>
          </p:cNvPr>
          <p:cNvSpPr/>
          <p:nvPr/>
        </p:nvSpPr>
        <p:spPr>
          <a:xfrm>
            <a:off x="12159512" y="3088928"/>
            <a:ext cx="4150202" cy="4151518"/>
          </a:xfrm>
          <a:custGeom>
            <a:avLst/>
            <a:gdLst>
              <a:gd name="connsiteX0" fmla="*/ 1506789 w 1844072"/>
              <a:gd name="connsiteY0" fmla="*/ 1596256 h 1844657"/>
              <a:gd name="connsiteX1" fmla="*/ 1469712 w 1844072"/>
              <a:gd name="connsiteY1" fmla="*/ 1546638 h 1844657"/>
              <a:gd name="connsiteX2" fmla="*/ 1473514 w 1844072"/>
              <a:gd name="connsiteY2" fmla="*/ 1504340 h 1844657"/>
              <a:gd name="connsiteX3" fmla="*/ 1489296 w 1844072"/>
              <a:gd name="connsiteY3" fmla="*/ 1489036 h 1844657"/>
              <a:gd name="connsiteX4" fmla="*/ 1504603 w 1844072"/>
              <a:gd name="connsiteY4" fmla="*/ 1473258 h 1844657"/>
              <a:gd name="connsiteX5" fmla="*/ 1546910 w 1844072"/>
              <a:gd name="connsiteY5" fmla="*/ 1469456 h 1844657"/>
              <a:gd name="connsiteX6" fmla="*/ 1596537 w 1844072"/>
              <a:gd name="connsiteY6" fmla="*/ 1506621 h 1844657"/>
              <a:gd name="connsiteX7" fmla="*/ 1641030 w 1844072"/>
              <a:gd name="connsiteY7" fmla="*/ 1500158 h 1844657"/>
              <a:gd name="connsiteX8" fmla="*/ 1679629 w 1844072"/>
              <a:gd name="connsiteY8" fmla="*/ 1448639 h 1844657"/>
              <a:gd name="connsiteX9" fmla="*/ 1673259 w 1844072"/>
              <a:gd name="connsiteY9" fmla="*/ 1404154 h 1844657"/>
              <a:gd name="connsiteX10" fmla="*/ 1623727 w 1844072"/>
              <a:gd name="connsiteY10" fmla="*/ 1367084 h 1844657"/>
              <a:gd name="connsiteX11" fmla="*/ 1615171 w 1844072"/>
              <a:gd name="connsiteY11" fmla="*/ 1325831 h 1844657"/>
              <a:gd name="connsiteX12" fmla="*/ 1636942 w 1844072"/>
              <a:gd name="connsiteY12" fmla="*/ 1286194 h 1844657"/>
              <a:gd name="connsiteX13" fmla="*/ 1676206 w 1844072"/>
              <a:gd name="connsiteY13" fmla="*/ 1271270 h 1844657"/>
              <a:gd name="connsiteX14" fmla="*/ 1734010 w 1844072"/>
              <a:gd name="connsiteY14" fmla="*/ 1292847 h 1844657"/>
              <a:gd name="connsiteX15" fmla="*/ 1774738 w 1844072"/>
              <a:gd name="connsiteY15" fmla="*/ 1274255 h 1844657"/>
              <a:gd name="connsiteX16" fmla="*/ 1774890 w 1844072"/>
              <a:gd name="connsiteY16" fmla="*/ 1273837 h 1844657"/>
              <a:gd name="connsiteX17" fmla="*/ 1797422 w 1844072"/>
              <a:gd name="connsiteY17" fmla="*/ 1213478 h 1844657"/>
              <a:gd name="connsiteX18" fmla="*/ 1778465 w 1844072"/>
              <a:gd name="connsiteY18" fmla="*/ 1172625 h 1844657"/>
              <a:gd name="connsiteX19" fmla="*/ 1778408 w 1844072"/>
              <a:gd name="connsiteY19" fmla="*/ 1172606 h 1844657"/>
              <a:gd name="connsiteX20" fmla="*/ 1720509 w 1844072"/>
              <a:gd name="connsiteY20" fmla="*/ 1151029 h 1844657"/>
              <a:gd name="connsiteX21" fmla="*/ 1700735 w 1844072"/>
              <a:gd name="connsiteY21" fmla="*/ 1113958 h 1844657"/>
              <a:gd name="connsiteX22" fmla="*/ 1710242 w 1844072"/>
              <a:gd name="connsiteY22" fmla="*/ 1069759 h 1844657"/>
              <a:gd name="connsiteX23" fmla="*/ 1743612 w 1844072"/>
              <a:gd name="connsiteY23" fmla="*/ 1044284 h 1844657"/>
              <a:gd name="connsiteX24" fmla="*/ 1805313 w 1844072"/>
              <a:gd name="connsiteY24" fmla="*/ 1048657 h 1844657"/>
              <a:gd name="connsiteX25" fmla="*/ 1839244 w 1844072"/>
              <a:gd name="connsiteY25" fmla="*/ 1019447 h 1844657"/>
              <a:gd name="connsiteX26" fmla="*/ 1839254 w 1844072"/>
              <a:gd name="connsiteY26" fmla="*/ 1019285 h 1844657"/>
              <a:gd name="connsiteX27" fmla="*/ 1843912 w 1844072"/>
              <a:gd name="connsiteY27" fmla="*/ 955030 h 1844657"/>
              <a:gd name="connsiteX28" fmla="*/ 1814440 w 1844072"/>
              <a:gd name="connsiteY28" fmla="*/ 921096 h 1844657"/>
              <a:gd name="connsiteX29" fmla="*/ 1752739 w 1844072"/>
              <a:gd name="connsiteY29" fmla="*/ 916628 h 1844657"/>
              <a:gd name="connsiteX30" fmla="*/ 1723267 w 1844072"/>
              <a:gd name="connsiteY30" fmla="*/ 886687 h 1844657"/>
              <a:gd name="connsiteX31" fmla="*/ 1720034 w 1844072"/>
              <a:gd name="connsiteY31" fmla="*/ 841537 h 1844657"/>
              <a:gd name="connsiteX32" fmla="*/ 1744943 w 1844072"/>
              <a:gd name="connsiteY32" fmla="*/ 807698 h 1844657"/>
              <a:gd name="connsiteX33" fmla="*/ 1805408 w 1844072"/>
              <a:gd name="connsiteY33" fmla="*/ 794581 h 1844657"/>
              <a:gd name="connsiteX34" fmla="*/ 1829775 w 1844072"/>
              <a:gd name="connsiteY34" fmla="*/ 756712 h 1844657"/>
              <a:gd name="connsiteX35" fmla="*/ 1829747 w 1844072"/>
              <a:gd name="connsiteY35" fmla="*/ 756560 h 1844657"/>
              <a:gd name="connsiteX36" fmla="*/ 1816056 w 1844072"/>
              <a:gd name="connsiteY36" fmla="*/ 693730 h 1844657"/>
              <a:gd name="connsiteX37" fmla="*/ 1778360 w 1844072"/>
              <a:gd name="connsiteY37" fmla="*/ 669320 h 1844657"/>
              <a:gd name="connsiteX38" fmla="*/ 1778028 w 1844072"/>
              <a:gd name="connsiteY38" fmla="*/ 669396 h 1844657"/>
              <a:gd name="connsiteX39" fmla="*/ 1718228 w 1844072"/>
              <a:gd name="connsiteY39" fmla="*/ 683749 h 1844657"/>
              <a:gd name="connsiteX40" fmla="*/ 1681530 w 1844072"/>
              <a:gd name="connsiteY40" fmla="*/ 663313 h 1844657"/>
              <a:gd name="connsiteX41" fmla="*/ 1665654 w 1844072"/>
              <a:gd name="connsiteY41" fmla="*/ 620919 h 1844657"/>
              <a:gd name="connsiteX42" fmla="*/ 1680009 w 1844072"/>
              <a:gd name="connsiteY42" fmla="*/ 581377 h 1844657"/>
              <a:gd name="connsiteX43" fmla="*/ 1734200 w 1844072"/>
              <a:gd name="connsiteY43" fmla="*/ 551816 h 1844657"/>
              <a:gd name="connsiteX44" fmla="*/ 1746939 w 1844072"/>
              <a:gd name="connsiteY44" fmla="*/ 508662 h 1844657"/>
              <a:gd name="connsiteX45" fmla="*/ 1716041 w 1844072"/>
              <a:gd name="connsiteY45" fmla="*/ 452200 h 1844657"/>
              <a:gd name="connsiteX46" fmla="*/ 1673003 w 1844072"/>
              <a:gd name="connsiteY46" fmla="*/ 439398 h 1844657"/>
              <a:gd name="connsiteX47" fmla="*/ 1672879 w 1844072"/>
              <a:gd name="connsiteY47" fmla="*/ 439463 h 1844657"/>
              <a:gd name="connsiteX48" fmla="*/ 1618593 w 1844072"/>
              <a:gd name="connsiteY48" fmla="*/ 469120 h 1844657"/>
              <a:gd name="connsiteX49" fmla="*/ 1577713 w 1844072"/>
              <a:gd name="connsiteY49" fmla="*/ 459615 h 1844657"/>
              <a:gd name="connsiteX50" fmla="*/ 1550427 w 1844072"/>
              <a:gd name="connsiteY50" fmla="*/ 423495 h 1844657"/>
              <a:gd name="connsiteX51" fmla="*/ 1552994 w 1844072"/>
              <a:gd name="connsiteY51" fmla="*/ 381481 h 1844657"/>
              <a:gd name="connsiteX52" fmla="*/ 1596917 w 1844072"/>
              <a:gd name="connsiteY52" fmla="*/ 337662 h 1844657"/>
              <a:gd name="connsiteX53" fmla="*/ 1596917 w 1844072"/>
              <a:gd name="connsiteY53" fmla="*/ 292607 h 1844657"/>
              <a:gd name="connsiteX54" fmla="*/ 1551378 w 1844072"/>
              <a:gd name="connsiteY54" fmla="*/ 247267 h 1844657"/>
              <a:gd name="connsiteX55" fmla="*/ 1506476 w 1844072"/>
              <a:gd name="connsiteY55" fmla="*/ 247205 h 1844657"/>
              <a:gd name="connsiteX56" fmla="*/ 1506409 w 1844072"/>
              <a:gd name="connsiteY56" fmla="*/ 247267 h 1844657"/>
              <a:gd name="connsiteX57" fmla="*/ 1462486 w 1844072"/>
              <a:gd name="connsiteY57" fmla="*/ 291086 h 1844657"/>
              <a:gd name="connsiteX58" fmla="*/ 1420465 w 1844072"/>
              <a:gd name="connsiteY58" fmla="*/ 293652 h 1844657"/>
              <a:gd name="connsiteX59" fmla="*/ 1384433 w 1844072"/>
              <a:gd name="connsiteY59" fmla="*/ 266372 h 1844657"/>
              <a:gd name="connsiteX60" fmla="*/ 1374925 w 1844072"/>
              <a:gd name="connsiteY60" fmla="*/ 225500 h 1844657"/>
              <a:gd name="connsiteX61" fmla="*/ 1404588 w 1844072"/>
              <a:gd name="connsiteY61" fmla="*/ 171224 h 1844657"/>
              <a:gd name="connsiteX62" fmla="*/ 1392029 w 1844072"/>
              <a:gd name="connsiteY62" fmla="*/ 128118 h 1844657"/>
              <a:gd name="connsiteX63" fmla="*/ 1391943 w 1844072"/>
              <a:gd name="connsiteY63" fmla="*/ 128070 h 1844657"/>
              <a:gd name="connsiteX64" fmla="*/ 1335471 w 1844072"/>
              <a:gd name="connsiteY64" fmla="*/ 97273 h 1844657"/>
              <a:gd name="connsiteX65" fmla="*/ 1292356 w 1844072"/>
              <a:gd name="connsiteY65" fmla="*/ 109829 h 1844657"/>
              <a:gd name="connsiteX66" fmla="*/ 1292308 w 1844072"/>
              <a:gd name="connsiteY66" fmla="*/ 109915 h 1844657"/>
              <a:gd name="connsiteX67" fmla="*/ 1262646 w 1844072"/>
              <a:gd name="connsiteY67" fmla="*/ 164095 h 1844657"/>
              <a:gd name="connsiteX68" fmla="*/ 1223097 w 1844072"/>
              <a:gd name="connsiteY68" fmla="*/ 178448 h 1844657"/>
              <a:gd name="connsiteX69" fmla="*/ 1180695 w 1844072"/>
              <a:gd name="connsiteY69" fmla="*/ 162575 h 1844657"/>
              <a:gd name="connsiteX70" fmla="*/ 1160349 w 1844072"/>
              <a:gd name="connsiteY70" fmla="*/ 125884 h 1844657"/>
              <a:gd name="connsiteX71" fmla="*/ 1173755 w 1844072"/>
              <a:gd name="connsiteY71" fmla="*/ 65906 h 1844657"/>
              <a:gd name="connsiteX72" fmla="*/ 1149568 w 1844072"/>
              <a:gd name="connsiteY72" fmla="*/ 27918 h 1844657"/>
              <a:gd name="connsiteX73" fmla="*/ 1149416 w 1844072"/>
              <a:gd name="connsiteY73" fmla="*/ 27885 h 1844657"/>
              <a:gd name="connsiteX74" fmla="*/ 1086574 w 1844072"/>
              <a:gd name="connsiteY74" fmla="*/ 14197 h 1844657"/>
              <a:gd name="connsiteX75" fmla="*/ 1048546 w 1844072"/>
              <a:gd name="connsiteY75" fmla="*/ 38531 h 1844657"/>
              <a:gd name="connsiteX76" fmla="*/ 1035426 w 1844072"/>
              <a:gd name="connsiteY76" fmla="*/ 98984 h 1844657"/>
              <a:gd name="connsiteX77" fmla="*/ 1001581 w 1844072"/>
              <a:gd name="connsiteY77" fmla="*/ 123793 h 1844657"/>
              <a:gd name="connsiteX78" fmla="*/ 956422 w 1844072"/>
              <a:gd name="connsiteY78" fmla="*/ 120561 h 1844657"/>
              <a:gd name="connsiteX79" fmla="*/ 926474 w 1844072"/>
              <a:gd name="connsiteY79" fmla="*/ 91190 h 1844657"/>
              <a:gd name="connsiteX80" fmla="*/ 922101 w 1844072"/>
              <a:gd name="connsiteY80" fmla="*/ 29501 h 1844657"/>
              <a:gd name="connsiteX81" fmla="*/ 888065 w 1844072"/>
              <a:gd name="connsiteY81" fmla="*/ 34 h 1844657"/>
              <a:gd name="connsiteX82" fmla="*/ 823892 w 1844072"/>
              <a:gd name="connsiteY82" fmla="*/ 4597 h 1844657"/>
              <a:gd name="connsiteX83" fmla="*/ 794420 w 1844072"/>
              <a:gd name="connsiteY83" fmla="*/ 38626 h 1844657"/>
              <a:gd name="connsiteX84" fmla="*/ 798793 w 1844072"/>
              <a:gd name="connsiteY84" fmla="*/ 100220 h 1844657"/>
              <a:gd name="connsiteX85" fmla="*/ 773409 w 1844072"/>
              <a:gd name="connsiteY85" fmla="*/ 133679 h 1844657"/>
              <a:gd name="connsiteX86" fmla="*/ 729106 w 1844072"/>
              <a:gd name="connsiteY86" fmla="*/ 143184 h 1844657"/>
              <a:gd name="connsiteX87" fmla="*/ 692218 w 1844072"/>
              <a:gd name="connsiteY87" fmla="*/ 122938 h 1844657"/>
              <a:gd name="connsiteX88" fmla="*/ 670637 w 1844072"/>
              <a:gd name="connsiteY88" fmla="*/ 65906 h 1844657"/>
              <a:gd name="connsiteX89" fmla="*/ 629833 w 1844072"/>
              <a:gd name="connsiteY89" fmla="*/ 46832 h 1844657"/>
              <a:gd name="connsiteX90" fmla="*/ 629661 w 1844072"/>
              <a:gd name="connsiteY90" fmla="*/ 46895 h 1844657"/>
              <a:gd name="connsiteX91" fmla="*/ 569386 w 1844072"/>
              <a:gd name="connsiteY91" fmla="*/ 69328 h 1844657"/>
              <a:gd name="connsiteX92" fmla="*/ 550372 w 1844072"/>
              <a:gd name="connsiteY92" fmla="*/ 110296 h 1844657"/>
              <a:gd name="connsiteX93" fmla="*/ 572143 w 1844072"/>
              <a:gd name="connsiteY93" fmla="*/ 167993 h 1844657"/>
              <a:gd name="connsiteX94" fmla="*/ 557217 w 1844072"/>
              <a:gd name="connsiteY94" fmla="*/ 207154 h 1844657"/>
              <a:gd name="connsiteX95" fmla="*/ 517573 w 1844072"/>
              <a:gd name="connsiteY95" fmla="*/ 229017 h 1844657"/>
              <a:gd name="connsiteX96" fmla="*/ 476312 w 1844072"/>
              <a:gd name="connsiteY96" fmla="*/ 220462 h 1844657"/>
              <a:gd name="connsiteX97" fmla="*/ 439044 w 1844072"/>
              <a:gd name="connsiteY97" fmla="*/ 170939 h 1844657"/>
              <a:gd name="connsiteX98" fmla="*/ 394598 w 1844072"/>
              <a:gd name="connsiteY98" fmla="*/ 164537 h 1844657"/>
              <a:gd name="connsiteX99" fmla="*/ 394550 w 1844072"/>
              <a:gd name="connsiteY99" fmla="*/ 164571 h 1844657"/>
              <a:gd name="connsiteX100" fmla="*/ 343021 w 1844072"/>
              <a:gd name="connsiteY100" fmla="*/ 203067 h 1844657"/>
              <a:gd name="connsiteX101" fmla="*/ 336652 w 1844072"/>
              <a:gd name="connsiteY101" fmla="*/ 247647 h 1844657"/>
              <a:gd name="connsiteX102" fmla="*/ 373825 w 1844072"/>
              <a:gd name="connsiteY102" fmla="*/ 297169 h 1844657"/>
              <a:gd name="connsiteX103" fmla="*/ 369927 w 1844072"/>
              <a:gd name="connsiteY103" fmla="*/ 339563 h 1844657"/>
              <a:gd name="connsiteX104" fmla="*/ 354145 w 1844072"/>
              <a:gd name="connsiteY104" fmla="*/ 354771 h 1844657"/>
              <a:gd name="connsiteX105" fmla="*/ 338933 w 1844072"/>
              <a:gd name="connsiteY105" fmla="*/ 370550 h 1844657"/>
              <a:gd name="connsiteX106" fmla="*/ 296532 w 1844072"/>
              <a:gd name="connsiteY106" fmla="*/ 374447 h 1844657"/>
              <a:gd name="connsiteX107" fmla="*/ 246999 w 1844072"/>
              <a:gd name="connsiteY107" fmla="*/ 337282 h 1844657"/>
              <a:gd name="connsiteX108" fmla="*/ 202411 w 1844072"/>
              <a:gd name="connsiteY108" fmla="*/ 343650 h 1844657"/>
              <a:gd name="connsiteX109" fmla="*/ 163907 w 1844072"/>
              <a:gd name="connsiteY109" fmla="*/ 395169 h 1844657"/>
              <a:gd name="connsiteX110" fmla="*/ 170277 w 1844072"/>
              <a:gd name="connsiteY110" fmla="*/ 439749 h 1844657"/>
              <a:gd name="connsiteX111" fmla="*/ 219809 w 1844072"/>
              <a:gd name="connsiteY111" fmla="*/ 476819 h 1844657"/>
              <a:gd name="connsiteX112" fmla="*/ 228366 w 1844072"/>
              <a:gd name="connsiteY112" fmla="*/ 517977 h 1844657"/>
              <a:gd name="connsiteX113" fmla="*/ 206499 w 1844072"/>
              <a:gd name="connsiteY113" fmla="*/ 557614 h 1844657"/>
              <a:gd name="connsiteX114" fmla="*/ 167330 w 1844072"/>
              <a:gd name="connsiteY114" fmla="*/ 572537 h 1844657"/>
              <a:gd name="connsiteX115" fmla="*/ 109812 w 1844072"/>
              <a:gd name="connsiteY115" fmla="*/ 550675 h 1844657"/>
              <a:gd name="connsiteX116" fmla="*/ 68836 w 1844072"/>
              <a:gd name="connsiteY116" fmla="*/ 569686 h 1844657"/>
              <a:gd name="connsiteX117" fmla="*/ 46399 w 1844072"/>
              <a:gd name="connsiteY117" fmla="*/ 629949 h 1844657"/>
              <a:gd name="connsiteX118" fmla="*/ 64995 w 1844072"/>
              <a:gd name="connsiteY118" fmla="*/ 670670 h 1844657"/>
              <a:gd name="connsiteX119" fmla="*/ 65413 w 1844072"/>
              <a:gd name="connsiteY119" fmla="*/ 670822 h 1844657"/>
              <a:gd name="connsiteX120" fmla="*/ 123312 w 1844072"/>
              <a:gd name="connsiteY120" fmla="*/ 692494 h 1844657"/>
              <a:gd name="connsiteX121" fmla="*/ 143182 w 1844072"/>
              <a:gd name="connsiteY121" fmla="*/ 729469 h 1844657"/>
              <a:gd name="connsiteX122" fmla="*/ 133675 w 1844072"/>
              <a:gd name="connsiteY122" fmla="*/ 773764 h 1844657"/>
              <a:gd name="connsiteX123" fmla="*/ 100209 w 1844072"/>
              <a:gd name="connsiteY123" fmla="*/ 799143 h 1844657"/>
              <a:gd name="connsiteX124" fmla="*/ 38603 w 1844072"/>
              <a:gd name="connsiteY124" fmla="*/ 794771 h 1844657"/>
              <a:gd name="connsiteX125" fmla="*/ 4568 w 1844072"/>
              <a:gd name="connsiteY125" fmla="*/ 824237 h 1844657"/>
              <a:gd name="connsiteX126" fmla="*/ 4 w 1844072"/>
              <a:gd name="connsiteY126" fmla="*/ 888398 h 1844657"/>
              <a:gd name="connsiteX127" fmla="*/ 29315 w 1844072"/>
              <a:gd name="connsiteY127" fmla="*/ 922417 h 1844657"/>
              <a:gd name="connsiteX128" fmla="*/ 29477 w 1844072"/>
              <a:gd name="connsiteY128" fmla="*/ 922427 h 1844657"/>
              <a:gd name="connsiteX129" fmla="*/ 91178 w 1844072"/>
              <a:gd name="connsiteY129" fmla="*/ 926799 h 1844657"/>
              <a:gd name="connsiteX130" fmla="*/ 120555 w 1844072"/>
              <a:gd name="connsiteY130" fmla="*/ 956741 h 1844657"/>
              <a:gd name="connsiteX131" fmla="*/ 123787 w 1844072"/>
              <a:gd name="connsiteY131" fmla="*/ 1001891 h 1844657"/>
              <a:gd name="connsiteX132" fmla="*/ 98878 w 1844072"/>
              <a:gd name="connsiteY132" fmla="*/ 1035730 h 1844657"/>
              <a:gd name="connsiteX133" fmla="*/ 38508 w 1844072"/>
              <a:gd name="connsiteY133" fmla="*/ 1048847 h 1844657"/>
              <a:gd name="connsiteX134" fmla="*/ 14141 w 1844072"/>
              <a:gd name="connsiteY134" fmla="*/ 1086716 h 1844657"/>
              <a:gd name="connsiteX135" fmla="*/ 14170 w 1844072"/>
              <a:gd name="connsiteY135" fmla="*/ 1086868 h 1844657"/>
              <a:gd name="connsiteX136" fmla="*/ 27385 w 1844072"/>
              <a:gd name="connsiteY136" fmla="*/ 1149508 h 1844657"/>
              <a:gd name="connsiteX137" fmla="*/ 65261 w 1844072"/>
              <a:gd name="connsiteY137" fmla="*/ 1173870 h 1844657"/>
              <a:gd name="connsiteX138" fmla="*/ 65413 w 1844072"/>
              <a:gd name="connsiteY138" fmla="*/ 1173841 h 1844657"/>
              <a:gd name="connsiteX139" fmla="*/ 125689 w 1844072"/>
              <a:gd name="connsiteY139" fmla="*/ 1160724 h 1844657"/>
              <a:gd name="connsiteX140" fmla="*/ 162386 w 1844072"/>
              <a:gd name="connsiteY140" fmla="*/ 1181065 h 1844657"/>
              <a:gd name="connsiteX141" fmla="*/ 178263 w 1844072"/>
              <a:gd name="connsiteY141" fmla="*/ 1223459 h 1844657"/>
              <a:gd name="connsiteX142" fmla="*/ 163337 w 1844072"/>
              <a:gd name="connsiteY142" fmla="*/ 1263571 h 1844657"/>
              <a:gd name="connsiteX143" fmla="*/ 109146 w 1844072"/>
              <a:gd name="connsiteY143" fmla="*/ 1293133 h 1844657"/>
              <a:gd name="connsiteX144" fmla="*/ 96483 w 1844072"/>
              <a:gd name="connsiteY144" fmla="*/ 1336353 h 1844657"/>
              <a:gd name="connsiteX145" fmla="*/ 96502 w 1844072"/>
              <a:gd name="connsiteY145" fmla="*/ 1336382 h 1844657"/>
              <a:gd name="connsiteX146" fmla="*/ 127305 w 1844072"/>
              <a:gd name="connsiteY146" fmla="*/ 1392843 h 1844657"/>
              <a:gd name="connsiteX147" fmla="*/ 170382 w 1844072"/>
              <a:gd name="connsiteY147" fmla="*/ 1405532 h 1844657"/>
              <a:gd name="connsiteX148" fmla="*/ 170467 w 1844072"/>
              <a:gd name="connsiteY148" fmla="*/ 1405485 h 1844657"/>
              <a:gd name="connsiteX149" fmla="*/ 224753 w 1844072"/>
              <a:gd name="connsiteY149" fmla="*/ 1375828 h 1844657"/>
              <a:gd name="connsiteX150" fmla="*/ 265634 w 1844072"/>
              <a:gd name="connsiteY150" fmla="*/ 1385334 h 1844657"/>
              <a:gd name="connsiteX151" fmla="*/ 292919 w 1844072"/>
              <a:gd name="connsiteY151" fmla="*/ 1421359 h 1844657"/>
              <a:gd name="connsiteX152" fmla="*/ 290352 w 1844072"/>
              <a:gd name="connsiteY152" fmla="*/ 1463372 h 1844657"/>
              <a:gd name="connsiteX153" fmla="*/ 246524 w 1844072"/>
              <a:gd name="connsiteY153" fmla="*/ 1507287 h 1844657"/>
              <a:gd name="connsiteX154" fmla="*/ 246458 w 1844072"/>
              <a:gd name="connsiteY154" fmla="*/ 1552180 h 1844657"/>
              <a:gd name="connsiteX155" fmla="*/ 246524 w 1844072"/>
              <a:gd name="connsiteY155" fmla="*/ 1552246 h 1844657"/>
              <a:gd name="connsiteX156" fmla="*/ 291968 w 1844072"/>
              <a:gd name="connsiteY156" fmla="*/ 1597777 h 1844657"/>
              <a:gd name="connsiteX157" fmla="*/ 337032 w 1844072"/>
              <a:gd name="connsiteY157" fmla="*/ 1597777 h 1844657"/>
              <a:gd name="connsiteX158" fmla="*/ 380860 w 1844072"/>
              <a:gd name="connsiteY158" fmla="*/ 1553862 h 1844657"/>
              <a:gd name="connsiteX159" fmla="*/ 422881 w 1844072"/>
              <a:gd name="connsiteY159" fmla="*/ 1551296 h 1844657"/>
              <a:gd name="connsiteX160" fmla="*/ 459009 w 1844072"/>
              <a:gd name="connsiteY160" fmla="*/ 1578576 h 1844657"/>
              <a:gd name="connsiteX161" fmla="*/ 468516 w 1844072"/>
              <a:gd name="connsiteY161" fmla="*/ 1619449 h 1844657"/>
              <a:gd name="connsiteX162" fmla="*/ 439044 w 1844072"/>
              <a:gd name="connsiteY162" fmla="*/ 1672964 h 1844657"/>
              <a:gd name="connsiteX163" fmla="*/ 451783 w 1844072"/>
              <a:gd name="connsiteY163" fmla="*/ 1716118 h 1844657"/>
              <a:gd name="connsiteX164" fmla="*/ 508255 w 1844072"/>
              <a:gd name="connsiteY164" fmla="*/ 1747010 h 1844657"/>
              <a:gd name="connsiteX165" fmla="*/ 551418 w 1844072"/>
              <a:gd name="connsiteY165" fmla="*/ 1734273 h 1844657"/>
              <a:gd name="connsiteX166" fmla="*/ 580985 w 1844072"/>
              <a:gd name="connsiteY166" fmla="*/ 1680093 h 1844657"/>
              <a:gd name="connsiteX167" fmla="*/ 620535 w 1844072"/>
              <a:gd name="connsiteY167" fmla="*/ 1665740 h 1844657"/>
              <a:gd name="connsiteX168" fmla="*/ 662936 w 1844072"/>
              <a:gd name="connsiteY168" fmla="*/ 1681613 h 1844657"/>
              <a:gd name="connsiteX169" fmla="*/ 683377 w 1844072"/>
              <a:gd name="connsiteY169" fmla="*/ 1718304 h 1844657"/>
              <a:gd name="connsiteX170" fmla="*/ 670257 w 1844072"/>
              <a:gd name="connsiteY170" fmla="*/ 1778662 h 1844657"/>
              <a:gd name="connsiteX171" fmla="*/ 694443 w 1844072"/>
              <a:gd name="connsiteY171" fmla="*/ 1816655 h 1844657"/>
              <a:gd name="connsiteX172" fmla="*/ 694595 w 1844072"/>
              <a:gd name="connsiteY172" fmla="*/ 1816683 h 1844657"/>
              <a:gd name="connsiteX173" fmla="*/ 757437 w 1844072"/>
              <a:gd name="connsiteY173" fmla="*/ 1830276 h 1844657"/>
              <a:gd name="connsiteX174" fmla="*/ 795409 w 1844072"/>
              <a:gd name="connsiteY174" fmla="*/ 1806304 h 1844657"/>
              <a:gd name="connsiteX175" fmla="*/ 795466 w 1844072"/>
              <a:gd name="connsiteY175" fmla="*/ 1806038 h 1844657"/>
              <a:gd name="connsiteX176" fmla="*/ 808586 w 1844072"/>
              <a:gd name="connsiteY176" fmla="*/ 1745584 h 1844657"/>
              <a:gd name="connsiteX177" fmla="*/ 842431 w 1844072"/>
              <a:gd name="connsiteY177" fmla="*/ 1720680 h 1844657"/>
              <a:gd name="connsiteX178" fmla="*/ 887590 w 1844072"/>
              <a:gd name="connsiteY178" fmla="*/ 1723912 h 1844657"/>
              <a:gd name="connsiteX179" fmla="*/ 917537 w 1844072"/>
              <a:gd name="connsiteY179" fmla="*/ 1753378 h 1844657"/>
              <a:gd name="connsiteX180" fmla="*/ 922006 w 1844072"/>
              <a:gd name="connsiteY180" fmla="*/ 1815068 h 1844657"/>
              <a:gd name="connsiteX181" fmla="*/ 955946 w 1844072"/>
              <a:gd name="connsiteY181" fmla="*/ 1844534 h 1844657"/>
              <a:gd name="connsiteX182" fmla="*/ 1020214 w 1844072"/>
              <a:gd name="connsiteY182" fmla="*/ 1839876 h 1844657"/>
              <a:gd name="connsiteX183" fmla="*/ 1049601 w 1844072"/>
              <a:gd name="connsiteY183" fmla="*/ 1806104 h 1844657"/>
              <a:gd name="connsiteX184" fmla="*/ 1049591 w 1844072"/>
              <a:gd name="connsiteY184" fmla="*/ 1805942 h 1844657"/>
              <a:gd name="connsiteX185" fmla="*/ 1045218 w 1844072"/>
              <a:gd name="connsiteY185" fmla="*/ 1744253 h 1844657"/>
              <a:gd name="connsiteX186" fmla="*/ 1070317 w 1844072"/>
              <a:gd name="connsiteY186" fmla="*/ 1710319 h 1844657"/>
              <a:gd name="connsiteX187" fmla="*/ 1114525 w 1844072"/>
              <a:gd name="connsiteY187" fmla="*/ 1700814 h 1844657"/>
              <a:gd name="connsiteX188" fmla="*/ 1151603 w 1844072"/>
              <a:gd name="connsiteY188" fmla="*/ 1720585 h 1844657"/>
              <a:gd name="connsiteX189" fmla="*/ 1173184 w 1844072"/>
              <a:gd name="connsiteY189" fmla="*/ 1778472 h 1844657"/>
              <a:gd name="connsiteX190" fmla="*/ 1214008 w 1844072"/>
              <a:gd name="connsiteY190" fmla="*/ 1797502 h 1844657"/>
              <a:gd name="connsiteX191" fmla="*/ 1214065 w 1844072"/>
              <a:gd name="connsiteY191" fmla="*/ 1797483 h 1844657"/>
              <a:gd name="connsiteX192" fmla="*/ 1274340 w 1844072"/>
              <a:gd name="connsiteY192" fmla="*/ 1774955 h 1844657"/>
              <a:gd name="connsiteX193" fmla="*/ 1293506 w 1844072"/>
              <a:gd name="connsiteY193" fmla="*/ 1734501 h 1844657"/>
              <a:gd name="connsiteX194" fmla="*/ 1293354 w 1844072"/>
              <a:gd name="connsiteY194" fmla="*/ 1734083 h 1844657"/>
              <a:gd name="connsiteX195" fmla="*/ 1271773 w 1844072"/>
              <a:gd name="connsiteY195" fmla="*/ 1676290 h 1844657"/>
              <a:gd name="connsiteX196" fmla="*/ 1286699 w 1844072"/>
              <a:gd name="connsiteY196" fmla="*/ 1637034 h 1844657"/>
              <a:gd name="connsiteX197" fmla="*/ 1326344 w 1844072"/>
              <a:gd name="connsiteY197" fmla="*/ 1615267 h 1844657"/>
              <a:gd name="connsiteX198" fmla="*/ 1367605 w 1844072"/>
              <a:gd name="connsiteY198" fmla="*/ 1623821 h 1844657"/>
              <a:gd name="connsiteX199" fmla="*/ 1404683 w 1844072"/>
              <a:gd name="connsiteY199" fmla="*/ 1673249 h 1844657"/>
              <a:gd name="connsiteX200" fmla="*/ 1449119 w 1844072"/>
              <a:gd name="connsiteY200" fmla="*/ 1679760 h 1844657"/>
              <a:gd name="connsiteX201" fmla="*/ 1449176 w 1844072"/>
              <a:gd name="connsiteY201" fmla="*/ 1679712 h 1844657"/>
              <a:gd name="connsiteX202" fmla="*/ 1500705 w 1844072"/>
              <a:gd name="connsiteY202" fmla="*/ 1641121 h 1844657"/>
              <a:gd name="connsiteX203" fmla="*/ 1507112 w 1844072"/>
              <a:gd name="connsiteY203" fmla="*/ 1596684 h 1844657"/>
              <a:gd name="connsiteX204" fmla="*/ 1506789 w 1844072"/>
              <a:gd name="connsiteY204" fmla="*/ 1596256 h 1844657"/>
              <a:gd name="connsiteX205" fmla="*/ 459199 w 1844072"/>
              <a:gd name="connsiteY205" fmla="*/ 1384288 h 1844657"/>
              <a:gd name="connsiteX206" fmla="*/ 459237 w 1844072"/>
              <a:gd name="connsiteY206" fmla="*/ 459175 h 1844657"/>
              <a:gd name="connsiteX207" fmla="*/ 1384528 w 1844072"/>
              <a:gd name="connsiteY207" fmla="*/ 459212 h 1844657"/>
              <a:gd name="connsiteX208" fmla="*/ 1384528 w 1844072"/>
              <a:gd name="connsiteY208" fmla="*/ 1384288 h 1844657"/>
              <a:gd name="connsiteX209" fmla="*/ 459769 w 1844072"/>
              <a:gd name="connsiteY209" fmla="*/ 1385239 h 1844657"/>
              <a:gd name="connsiteX210" fmla="*/ 459199 w 1844072"/>
              <a:gd name="connsiteY210" fmla="*/ 1384668 h 1844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1844072" h="1844657">
                <a:moveTo>
                  <a:pt x="1506789" y="1596256"/>
                </a:moveTo>
                <a:lnTo>
                  <a:pt x="1469712" y="1546638"/>
                </a:lnTo>
                <a:cubicBezTo>
                  <a:pt x="1459976" y="1533645"/>
                  <a:pt x="1461612" y="1515395"/>
                  <a:pt x="1473514" y="1504340"/>
                </a:cubicBezTo>
                <a:cubicBezTo>
                  <a:pt x="1478838" y="1499302"/>
                  <a:pt x="1484067" y="1494264"/>
                  <a:pt x="1489296" y="1489036"/>
                </a:cubicBezTo>
                <a:cubicBezTo>
                  <a:pt x="1494525" y="1483808"/>
                  <a:pt x="1499564" y="1478581"/>
                  <a:pt x="1504603" y="1473258"/>
                </a:cubicBezTo>
                <a:cubicBezTo>
                  <a:pt x="1515660" y="1461357"/>
                  <a:pt x="1533913" y="1459722"/>
                  <a:pt x="1546910" y="1469456"/>
                </a:cubicBezTo>
                <a:lnTo>
                  <a:pt x="1596537" y="1506621"/>
                </a:lnTo>
                <a:cubicBezTo>
                  <a:pt x="1610617" y="1517087"/>
                  <a:pt x="1630515" y="1514197"/>
                  <a:pt x="1641030" y="1500158"/>
                </a:cubicBezTo>
                <a:lnTo>
                  <a:pt x="1679629" y="1448639"/>
                </a:lnTo>
                <a:cubicBezTo>
                  <a:pt x="1690115" y="1434590"/>
                  <a:pt x="1687273" y="1414696"/>
                  <a:pt x="1673259" y="1404154"/>
                </a:cubicBezTo>
                <a:lnTo>
                  <a:pt x="1623727" y="1367084"/>
                </a:lnTo>
                <a:cubicBezTo>
                  <a:pt x="1610769" y="1357531"/>
                  <a:pt x="1607080" y="1339747"/>
                  <a:pt x="1615171" y="1325831"/>
                </a:cubicBezTo>
                <a:cubicBezTo>
                  <a:pt x="1622843" y="1312780"/>
                  <a:pt x="1630097" y="1299568"/>
                  <a:pt x="1636942" y="1286194"/>
                </a:cubicBezTo>
                <a:cubicBezTo>
                  <a:pt x="1644395" y="1272040"/>
                  <a:pt x="1661223" y="1265643"/>
                  <a:pt x="1676206" y="1271270"/>
                </a:cubicBezTo>
                <a:lnTo>
                  <a:pt x="1734010" y="1292847"/>
                </a:lnTo>
                <a:cubicBezTo>
                  <a:pt x="1750390" y="1298959"/>
                  <a:pt x="1768625" y="1290633"/>
                  <a:pt x="1774738" y="1274255"/>
                </a:cubicBezTo>
                <a:cubicBezTo>
                  <a:pt x="1774786" y="1274112"/>
                  <a:pt x="1774843" y="1273979"/>
                  <a:pt x="1774890" y="1273837"/>
                </a:cubicBezTo>
                <a:lnTo>
                  <a:pt x="1797422" y="1213478"/>
                </a:lnTo>
                <a:cubicBezTo>
                  <a:pt x="1803469" y="1196968"/>
                  <a:pt x="1794989" y="1178680"/>
                  <a:pt x="1778465" y="1172625"/>
                </a:cubicBezTo>
                <a:cubicBezTo>
                  <a:pt x="1778446" y="1172625"/>
                  <a:pt x="1778427" y="1172615"/>
                  <a:pt x="1778408" y="1172606"/>
                </a:cubicBezTo>
                <a:lnTo>
                  <a:pt x="1720509" y="1151029"/>
                </a:lnTo>
                <a:cubicBezTo>
                  <a:pt x="1705450" y="1145487"/>
                  <a:pt x="1696941" y="1129547"/>
                  <a:pt x="1700735" y="1113958"/>
                </a:cubicBezTo>
                <a:cubicBezTo>
                  <a:pt x="1704348" y="1099320"/>
                  <a:pt x="1707580" y="1084587"/>
                  <a:pt x="1710242" y="1069759"/>
                </a:cubicBezTo>
                <a:cubicBezTo>
                  <a:pt x="1713284" y="1054027"/>
                  <a:pt x="1727630" y="1043077"/>
                  <a:pt x="1743612" y="1044284"/>
                </a:cubicBezTo>
                <a:lnTo>
                  <a:pt x="1805313" y="1048657"/>
                </a:lnTo>
                <a:cubicBezTo>
                  <a:pt x="1822749" y="1049959"/>
                  <a:pt x="1837942" y="1036880"/>
                  <a:pt x="1839244" y="1019447"/>
                </a:cubicBezTo>
                <a:cubicBezTo>
                  <a:pt x="1839244" y="1019390"/>
                  <a:pt x="1839254" y="1019342"/>
                  <a:pt x="1839254" y="1019285"/>
                </a:cubicBezTo>
                <a:lnTo>
                  <a:pt x="1843912" y="955030"/>
                </a:lnTo>
                <a:cubicBezTo>
                  <a:pt x="1845110" y="937531"/>
                  <a:pt x="1831933" y="922360"/>
                  <a:pt x="1814440" y="921096"/>
                </a:cubicBezTo>
                <a:lnTo>
                  <a:pt x="1752739" y="916628"/>
                </a:lnTo>
                <a:cubicBezTo>
                  <a:pt x="1736728" y="915583"/>
                  <a:pt x="1724056" y="902703"/>
                  <a:pt x="1723267" y="886687"/>
                </a:cubicBezTo>
                <a:cubicBezTo>
                  <a:pt x="1722601" y="871669"/>
                  <a:pt x="1721556" y="856555"/>
                  <a:pt x="1720034" y="841537"/>
                </a:cubicBezTo>
                <a:cubicBezTo>
                  <a:pt x="1718532" y="825568"/>
                  <a:pt x="1729246" y="811006"/>
                  <a:pt x="1744943" y="807698"/>
                </a:cubicBezTo>
                <a:lnTo>
                  <a:pt x="1805408" y="794581"/>
                </a:lnTo>
                <a:cubicBezTo>
                  <a:pt x="1822597" y="790855"/>
                  <a:pt x="1833512" y="773897"/>
                  <a:pt x="1829775" y="756712"/>
                </a:cubicBezTo>
                <a:cubicBezTo>
                  <a:pt x="1829765" y="756664"/>
                  <a:pt x="1829756" y="756607"/>
                  <a:pt x="1829747" y="756560"/>
                </a:cubicBezTo>
                <a:lnTo>
                  <a:pt x="1816056" y="693730"/>
                </a:lnTo>
                <a:cubicBezTo>
                  <a:pt x="1812386" y="676582"/>
                  <a:pt x="1795511" y="665661"/>
                  <a:pt x="1778360" y="669320"/>
                </a:cubicBezTo>
                <a:cubicBezTo>
                  <a:pt x="1778256" y="669349"/>
                  <a:pt x="1778142" y="669368"/>
                  <a:pt x="1778028" y="669396"/>
                </a:cubicBezTo>
                <a:lnTo>
                  <a:pt x="1718228" y="683749"/>
                </a:lnTo>
                <a:cubicBezTo>
                  <a:pt x="1702589" y="687199"/>
                  <a:pt x="1686826" y="678426"/>
                  <a:pt x="1681530" y="663313"/>
                </a:cubicBezTo>
                <a:cubicBezTo>
                  <a:pt x="1676653" y="649055"/>
                  <a:pt x="1671358" y="634920"/>
                  <a:pt x="1665654" y="620919"/>
                </a:cubicBezTo>
                <a:cubicBezTo>
                  <a:pt x="1659769" y="606005"/>
                  <a:pt x="1665919" y="589039"/>
                  <a:pt x="1680009" y="581377"/>
                </a:cubicBezTo>
                <a:lnTo>
                  <a:pt x="1734200" y="551816"/>
                </a:lnTo>
                <a:cubicBezTo>
                  <a:pt x="1749620" y="543404"/>
                  <a:pt x="1755325" y="524098"/>
                  <a:pt x="1746939" y="508662"/>
                </a:cubicBezTo>
                <a:lnTo>
                  <a:pt x="1716041" y="452200"/>
                </a:lnTo>
                <a:cubicBezTo>
                  <a:pt x="1707694" y="436782"/>
                  <a:pt x="1688423" y="431050"/>
                  <a:pt x="1673003" y="439398"/>
                </a:cubicBezTo>
                <a:cubicBezTo>
                  <a:pt x="1672955" y="439420"/>
                  <a:pt x="1672917" y="439442"/>
                  <a:pt x="1672879" y="439463"/>
                </a:cubicBezTo>
                <a:lnTo>
                  <a:pt x="1618593" y="469120"/>
                </a:lnTo>
                <a:cubicBezTo>
                  <a:pt x="1604532" y="476781"/>
                  <a:pt x="1586953" y="472695"/>
                  <a:pt x="1577713" y="459615"/>
                </a:cubicBezTo>
                <a:cubicBezTo>
                  <a:pt x="1569061" y="447353"/>
                  <a:pt x="1559934" y="435376"/>
                  <a:pt x="1550427" y="423495"/>
                </a:cubicBezTo>
                <a:cubicBezTo>
                  <a:pt x="1540492" y="410868"/>
                  <a:pt x="1541604" y="392806"/>
                  <a:pt x="1552994" y="381481"/>
                </a:cubicBezTo>
                <a:lnTo>
                  <a:pt x="1596917" y="337662"/>
                </a:lnTo>
                <a:cubicBezTo>
                  <a:pt x="1609267" y="325180"/>
                  <a:pt x="1609267" y="305087"/>
                  <a:pt x="1596917" y="292607"/>
                </a:cubicBezTo>
                <a:lnTo>
                  <a:pt x="1551378" y="247267"/>
                </a:lnTo>
                <a:cubicBezTo>
                  <a:pt x="1538990" y="234851"/>
                  <a:pt x="1518892" y="234823"/>
                  <a:pt x="1506476" y="247205"/>
                </a:cubicBezTo>
                <a:cubicBezTo>
                  <a:pt x="1506447" y="247225"/>
                  <a:pt x="1506428" y="247246"/>
                  <a:pt x="1506409" y="247267"/>
                </a:cubicBezTo>
                <a:lnTo>
                  <a:pt x="1462486" y="291086"/>
                </a:lnTo>
                <a:cubicBezTo>
                  <a:pt x="1451163" y="302478"/>
                  <a:pt x="1433090" y="303582"/>
                  <a:pt x="1420465" y="293652"/>
                </a:cubicBezTo>
                <a:cubicBezTo>
                  <a:pt x="1408676" y="284147"/>
                  <a:pt x="1396602" y="275117"/>
                  <a:pt x="1384433" y="266372"/>
                </a:cubicBezTo>
                <a:cubicBezTo>
                  <a:pt x="1371351" y="257133"/>
                  <a:pt x="1367263" y="239562"/>
                  <a:pt x="1374925" y="225500"/>
                </a:cubicBezTo>
                <a:lnTo>
                  <a:pt x="1404588" y="171224"/>
                </a:lnTo>
                <a:cubicBezTo>
                  <a:pt x="1413030" y="155853"/>
                  <a:pt x="1407402" y="136554"/>
                  <a:pt x="1392029" y="128118"/>
                </a:cubicBezTo>
                <a:cubicBezTo>
                  <a:pt x="1392000" y="128102"/>
                  <a:pt x="1391972" y="128087"/>
                  <a:pt x="1391943" y="128070"/>
                </a:cubicBezTo>
                <a:lnTo>
                  <a:pt x="1335471" y="97273"/>
                </a:lnTo>
                <a:cubicBezTo>
                  <a:pt x="1320098" y="88836"/>
                  <a:pt x="1300798" y="94458"/>
                  <a:pt x="1292356" y="109829"/>
                </a:cubicBezTo>
                <a:cubicBezTo>
                  <a:pt x="1292337" y="109857"/>
                  <a:pt x="1292328" y="109887"/>
                  <a:pt x="1292308" y="109915"/>
                </a:cubicBezTo>
                <a:lnTo>
                  <a:pt x="1262646" y="164095"/>
                </a:lnTo>
                <a:cubicBezTo>
                  <a:pt x="1255040" y="178248"/>
                  <a:pt x="1238013" y="184427"/>
                  <a:pt x="1223097" y="178448"/>
                </a:cubicBezTo>
                <a:cubicBezTo>
                  <a:pt x="1209121" y="172745"/>
                  <a:pt x="1194575" y="167517"/>
                  <a:pt x="1180695" y="162575"/>
                </a:cubicBezTo>
                <a:cubicBezTo>
                  <a:pt x="1165559" y="157309"/>
                  <a:pt x="1156794" y="141510"/>
                  <a:pt x="1160349" y="125884"/>
                </a:cubicBezTo>
                <a:lnTo>
                  <a:pt x="1173755" y="65906"/>
                </a:lnTo>
                <a:cubicBezTo>
                  <a:pt x="1177567" y="48737"/>
                  <a:pt x="1166738" y="31730"/>
                  <a:pt x="1149568" y="27918"/>
                </a:cubicBezTo>
                <a:cubicBezTo>
                  <a:pt x="1149521" y="27907"/>
                  <a:pt x="1149464" y="27895"/>
                  <a:pt x="1149416" y="27885"/>
                </a:cubicBezTo>
                <a:lnTo>
                  <a:pt x="1086574" y="14197"/>
                </a:lnTo>
                <a:cubicBezTo>
                  <a:pt x="1069357" y="10428"/>
                  <a:pt x="1052339" y="21319"/>
                  <a:pt x="1048546" y="38531"/>
                </a:cubicBezTo>
                <a:lnTo>
                  <a:pt x="1035426" y="98984"/>
                </a:lnTo>
                <a:cubicBezTo>
                  <a:pt x="1032070" y="114640"/>
                  <a:pt x="1017524" y="125305"/>
                  <a:pt x="1001581" y="123793"/>
                </a:cubicBezTo>
                <a:cubicBezTo>
                  <a:pt x="986559" y="122367"/>
                  <a:pt x="971538" y="121227"/>
                  <a:pt x="956422" y="120561"/>
                </a:cubicBezTo>
                <a:cubicBezTo>
                  <a:pt x="940431" y="119779"/>
                  <a:pt x="927568" y="107156"/>
                  <a:pt x="926474" y="91190"/>
                </a:cubicBezTo>
                <a:lnTo>
                  <a:pt x="922101" y="29501"/>
                </a:lnTo>
                <a:cubicBezTo>
                  <a:pt x="920836" y="11970"/>
                  <a:pt x="905596" y="-1218"/>
                  <a:pt x="888065" y="34"/>
                </a:cubicBezTo>
                <a:lnTo>
                  <a:pt x="823892" y="4597"/>
                </a:lnTo>
                <a:cubicBezTo>
                  <a:pt x="806361" y="5864"/>
                  <a:pt x="793165" y="21094"/>
                  <a:pt x="794420" y="38626"/>
                </a:cubicBezTo>
                <a:lnTo>
                  <a:pt x="798793" y="100220"/>
                </a:lnTo>
                <a:cubicBezTo>
                  <a:pt x="800020" y="116187"/>
                  <a:pt x="789115" y="130551"/>
                  <a:pt x="773409" y="133679"/>
                </a:cubicBezTo>
                <a:cubicBezTo>
                  <a:pt x="758578" y="136435"/>
                  <a:pt x="743842" y="139667"/>
                  <a:pt x="729106" y="143184"/>
                </a:cubicBezTo>
                <a:cubicBezTo>
                  <a:pt x="713457" y="146764"/>
                  <a:pt x="697600" y="138062"/>
                  <a:pt x="692218" y="122938"/>
                </a:cubicBezTo>
                <a:lnTo>
                  <a:pt x="670637" y="65906"/>
                </a:lnTo>
                <a:cubicBezTo>
                  <a:pt x="664638" y="49374"/>
                  <a:pt x="646375" y="40834"/>
                  <a:pt x="629833" y="46832"/>
                </a:cubicBezTo>
                <a:cubicBezTo>
                  <a:pt x="629776" y="46853"/>
                  <a:pt x="629719" y="46873"/>
                  <a:pt x="629661" y="46895"/>
                </a:cubicBezTo>
                <a:lnTo>
                  <a:pt x="569386" y="69328"/>
                </a:lnTo>
                <a:cubicBezTo>
                  <a:pt x="552825" y="75392"/>
                  <a:pt x="544306" y="93733"/>
                  <a:pt x="550372" y="110296"/>
                </a:cubicBezTo>
                <a:lnTo>
                  <a:pt x="572143" y="167993"/>
                </a:lnTo>
                <a:cubicBezTo>
                  <a:pt x="577810" y="182942"/>
                  <a:pt x="571392" y="199765"/>
                  <a:pt x="557217" y="207154"/>
                </a:cubicBezTo>
                <a:cubicBezTo>
                  <a:pt x="543784" y="213998"/>
                  <a:pt x="530569" y="221286"/>
                  <a:pt x="517573" y="229017"/>
                </a:cubicBezTo>
                <a:cubicBezTo>
                  <a:pt x="503635" y="237014"/>
                  <a:pt x="485923" y="233341"/>
                  <a:pt x="476312" y="220462"/>
                </a:cubicBezTo>
                <a:lnTo>
                  <a:pt x="439044" y="170939"/>
                </a:lnTo>
                <a:cubicBezTo>
                  <a:pt x="428538" y="156900"/>
                  <a:pt x="408640" y="154033"/>
                  <a:pt x="394598" y="164537"/>
                </a:cubicBezTo>
                <a:cubicBezTo>
                  <a:pt x="394579" y="164548"/>
                  <a:pt x="394569" y="164559"/>
                  <a:pt x="394550" y="164571"/>
                </a:cubicBezTo>
                <a:lnTo>
                  <a:pt x="343021" y="203067"/>
                </a:lnTo>
                <a:cubicBezTo>
                  <a:pt x="328951" y="213619"/>
                  <a:pt x="326099" y="233578"/>
                  <a:pt x="336652" y="247647"/>
                </a:cubicBezTo>
                <a:lnTo>
                  <a:pt x="373825" y="297169"/>
                </a:lnTo>
                <a:cubicBezTo>
                  <a:pt x="383512" y="310232"/>
                  <a:pt x="381830" y="328484"/>
                  <a:pt x="369927" y="339563"/>
                </a:cubicBezTo>
                <a:cubicBezTo>
                  <a:pt x="364603" y="344506"/>
                  <a:pt x="359374" y="349638"/>
                  <a:pt x="354145" y="354771"/>
                </a:cubicBezTo>
                <a:cubicBezTo>
                  <a:pt x="348916" y="359904"/>
                  <a:pt x="343877" y="365227"/>
                  <a:pt x="338933" y="370550"/>
                </a:cubicBezTo>
                <a:cubicBezTo>
                  <a:pt x="327848" y="382451"/>
                  <a:pt x="309595" y="384129"/>
                  <a:pt x="296532" y="374447"/>
                </a:cubicBezTo>
                <a:lnTo>
                  <a:pt x="246999" y="337282"/>
                </a:lnTo>
                <a:cubicBezTo>
                  <a:pt x="232929" y="326730"/>
                  <a:pt x="212964" y="329581"/>
                  <a:pt x="202411" y="343650"/>
                </a:cubicBezTo>
                <a:lnTo>
                  <a:pt x="163907" y="395169"/>
                </a:lnTo>
                <a:cubicBezTo>
                  <a:pt x="153354" y="409238"/>
                  <a:pt x="156206" y="429197"/>
                  <a:pt x="170277" y="439749"/>
                </a:cubicBezTo>
                <a:lnTo>
                  <a:pt x="219809" y="476819"/>
                </a:lnTo>
                <a:cubicBezTo>
                  <a:pt x="232672" y="486391"/>
                  <a:pt x="236351" y="504071"/>
                  <a:pt x="228366" y="517977"/>
                </a:cubicBezTo>
                <a:cubicBezTo>
                  <a:pt x="220636" y="531028"/>
                  <a:pt x="213344" y="544240"/>
                  <a:pt x="206499" y="557614"/>
                </a:cubicBezTo>
                <a:cubicBezTo>
                  <a:pt x="199112" y="571786"/>
                  <a:pt x="182285" y="578203"/>
                  <a:pt x="167330" y="572537"/>
                </a:cubicBezTo>
                <a:lnTo>
                  <a:pt x="109812" y="550675"/>
                </a:lnTo>
                <a:cubicBezTo>
                  <a:pt x="93250" y="544611"/>
                  <a:pt x="74901" y="553128"/>
                  <a:pt x="68836" y="569686"/>
                </a:cubicBezTo>
                <a:lnTo>
                  <a:pt x="46399" y="629949"/>
                </a:lnTo>
                <a:cubicBezTo>
                  <a:pt x="40286" y="646327"/>
                  <a:pt x="48614" y="664558"/>
                  <a:pt x="64995" y="670670"/>
                </a:cubicBezTo>
                <a:cubicBezTo>
                  <a:pt x="65138" y="670717"/>
                  <a:pt x="65271" y="670774"/>
                  <a:pt x="65413" y="670822"/>
                </a:cubicBezTo>
                <a:lnTo>
                  <a:pt x="123312" y="692494"/>
                </a:lnTo>
                <a:cubicBezTo>
                  <a:pt x="138361" y="697988"/>
                  <a:pt x="146909" y="713890"/>
                  <a:pt x="143182" y="729469"/>
                </a:cubicBezTo>
                <a:cubicBezTo>
                  <a:pt x="139569" y="744203"/>
                  <a:pt x="136337" y="758936"/>
                  <a:pt x="133675" y="773764"/>
                </a:cubicBezTo>
                <a:cubicBezTo>
                  <a:pt x="130547" y="789467"/>
                  <a:pt x="116182" y="800369"/>
                  <a:pt x="100209" y="799143"/>
                </a:cubicBezTo>
                <a:lnTo>
                  <a:pt x="38603" y="794771"/>
                </a:lnTo>
                <a:cubicBezTo>
                  <a:pt x="21072" y="793516"/>
                  <a:pt x="5832" y="806709"/>
                  <a:pt x="4568" y="824237"/>
                </a:cubicBezTo>
                <a:lnTo>
                  <a:pt x="4" y="888398"/>
                </a:lnTo>
                <a:cubicBezTo>
                  <a:pt x="-1298" y="905887"/>
                  <a:pt x="11822" y="921115"/>
                  <a:pt x="29315" y="922417"/>
                </a:cubicBezTo>
                <a:cubicBezTo>
                  <a:pt x="29372" y="922417"/>
                  <a:pt x="29419" y="922427"/>
                  <a:pt x="29477" y="922427"/>
                </a:cubicBezTo>
                <a:lnTo>
                  <a:pt x="91178" y="926799"/>
                </a:lnTo>
                <a:cubicBezTo>
                  <a:pt x="107150" y="927892"/>
                  <a:pt x="119775" y="940753"/>
                  <a:pt x="120555" y="956741"/>
                </a:cubicBezTo>
                <a:cubicBezTo>
                  <a:pt x="121220" y="971854"/>
                  <a:pt x="122361" y="986872"/>
                  <a:pt x="123787" y="1001891"/>
                </a:cubicBezTo>
                <a:cubicBezTo>
                  <a:pt x="125289" y="1017860"/>
                  <a:pt x="114575" y="1032422"/>
                  <a:pt x="98878" y="1035730"/>
                </a:cubicBezTo>
                <a:lnTo>
                  <a:pt x="38508" y="1048847"/>
                </a:lnTo>
                <a:cubicBezTo>
                  <a:pt x="21319" y="1052573"/>
                  <a:pt x="10405" y="1069530"/>
                  <a:pt x="14141" y="1086716"/>
                </a:cubicBezTo>
                <a:cubicBezTo>
                  <a:pt x="14151" y="1086763"/>
                  <a:pt x="14160" y="1086820"/>
                  <a:pt x="14170" y="1086868"/>
                </a:cubicBezTo>
                <a:lnTo>
                  <a:pt x="27385" y="1149508"/>
                </a:lnTo>
                <a:cubicBezTo>
                  <a:pt x="31112" y="1166693"/>
                  <a:pt x="48072" y="1177605"/>
                  <a:pt x="65261" y="1173870"/>
                </a:cubicBezTo>
                <a:cubicBezTo>
                  <a:pt x="65309" y="1173860"/>
                  <a:pt x="65366" y="1173851"/>
                  <a:pt x="65413" y="1173841"/>
                </a:cubicBezTo>
                <a:lnTo>
                  <a:pt x="125689" y="1160724"/>
                </a:lnTo>
                <a:cubicBezTo>
                  <a:pt x="141318" y="1157169"/>
                  <a:pt x="157119" y="1165933"/>
                  <a:pt x="162386" y="1181065"/>
                </a:cubicBezTo>
                <a:cubicBezTo>
                  <a:pt x="167206" y="1195323"/>
                  <a:pt x="172492" y="1209458"/>
                  <a:pt x="178263" y="1223459"/>
                </a:cubicBezTo>
                <a:cubicBezTo>
                  <a:pt x="184500" y="1238677"/>
                  <a:pt x="178006" y="1256128"/>
                  <a:pt x="163337" y="1263571"/>
                </a:cubicBezTo>
                <a:lnTo>
                  <a:pt x="109146" y="1293133"/>
                </a:lnTo>
                <a:cubicBezTo>
                  <a:pt x="93716" y="1301573"/>
                  <a:pt x="88040" y="1320917"/>
                  <a:pt x="96483" y="1336353"/>
                </a:cubicBezTo>
                <a:cubicBezTo>
                  <a:pt x="96492" y="1336363"/>
                  <a:pt x="96492" y="1336372"/>
                  <a:pt x="96502" y="1336382"/>
                </a:cubicBezTo>
                <a:lnTo>
                  <a:pt x="127305" y="1392843"/>
                </a:lnTo>
                <a:cubicBezTo>
                  <a:pt x="135699" y="1408242"/>
                  <a:pt x="154980" y="1413926"/>
                  <a:pt x="170382" y="1405532"/>
                </a:cubicBezTo>
                <a:cubicBezTo>
                  <a:pt x="170410" y="1405513"/>
                  <a:pt x="170439" y="1405504"/>
                  <a:pt x="170467" y="1405485"/>
                </a:cubicBezTo>
                <a:lnTo>
                  <a:pt x="224753" y="1375828"/>
                </a:lnTo>
                <a:cubicBezTo>
                  <a:pt x="238814" y="1368167"/>
                  <a:pt x="256393" y="1372255"/>
                  <a:pt x="265634" y="1385334"/>
                </a:cubicBezTo>
                <a:cubicBezTo>
                  <a:pt x="274380" y="1397501"/>
                  <a:pt x="283412" y="1409572"/>
                  <a:pt x="292919" y="1421359"/>
                </a:cubicBezTo>
                <a:cubicBezTo>
                  <a:pt x="302854" y="1433982"/>
                  <a:pt x="301751" y="1452051"/>
                  <a:pt x="290352" y="1463372"/>
                </a:cubicBezTo>
                <a:lnTo>
                  <a:pt x="246524" y="1507287"/>
                </a:lnTo>
                <a:cubicBezTo>
                  <a:pt x="234108" y="1519672"/>
                  <a:pt x="234079" y="1539766"/>
                  <a:pt x="246458" y="1552180"/>
                </a:cubicBezTo>
                <a:cubicBezTo>
                  <a:pt x="246486" y="1552208"/>
                  <a:pt x="246505" y="1552227"/>
                  <a:pt x="246524" y="1552246"/>
                </a:cubicBezTo>
                <a:lnTo>
                  <a:pt x="291968" y="1597777"/>
                </a:lnTo>
                <a:cubicBezTo>
                  <a:pt x="304451" y="1610124"/>
                  <a:pt x="324549" y="1610124"/>
                  <a:pt x="337032" y="1597777"/>
                </a:cubicBezTo>
                <a:lnTo>
                  <a:pt x="380860" y="1553862"/>
                </a:lnTo>
                <a:cubicBezTo>
                  <a:pt x="392183" y="1542466"/>
                  <a:pt x="410256" y="1541363"/>
                  <a:pt x="422881" y="1551296"/>
                </a:cubicBezTo>
                <a:cubicBezTo>
                  <a:pt x="434765" y="1560801"/>
                  <a:pt x="446744" y="1570307"/>
                  <a:pt x="459009" y="1578576"/>
                </a:cubicBezTo>
                <a:cubicBezTo>
                  <a:pt x="472090" y="1587815"/>
                  <a:pt x="476178" y="1605391"/>
                  <a:pt x="468516" y="1619449"/>
                </a:cubicBezTo>
                <a:lnTo>
                  <a:pt x="439044" y="1672964"/>
                </a:lnTo>
                <a:cubicBezTo>
                  <a:pt x="430658" y="1688400"/>
                  <a:pt x="436362" y="1707705"/>
                  <a:pt x="451783" y="1716118"/>
                </a:cubicBezTo>
                <a:lnTo>
                  <a:pt x="508255" y="1747010"/>
                </a:lnTo>
                <a:cubicBezTo>
                  <a:pt x="523705" y="1755336"/>
                  <a:pt x="542976" y="1749652"/>
                  <a:pt x="551418" y="1734273"/>
                </a:cubicBezTo>
                <a:lnTo>
                  <a:pt x="580985" y="1680093"/>
                </a:lnTo>
                <a:cubicBezTo>
                  <a:pt x="588648" y="1666006"/>
                  <a:pt x="605618" y="1659856"/>
                  <a:pt x="620535" y="1665740"/>
                </a:cubicBezTo>
                <a:cubicBezTo>
                  <a:pt x="634539" y="1671443"/>
                  <a:pt x="648676" y="1676737"/>
                  <a:pt x="662936" y="1681613"/>
                </a:cubicBezTo>
                <a:cubicBezTo>
                  <a:pt x="678053" y="1686908"/>
                  <a:pt x="686828" y="1702668"/>
                  <a:pt x="683377" y="1718304"/>
                </a:cubicBezTo>
                <a:lnTo>
                  <a:pt x="670257" y="1778662"/>
                </a:lnTo>
                <a:cubicBezTo>
                  <a:pt x="666445" y="1795829"/>
                  <a:pt x="677273" y="1812834"/>
                  <a:pt x="694443" y="1816655"/>
                </a:cubicBezTo>
                <a:cubicBezTo>
                  <a:pt x="694491" y="1816664"/>
                  <a:pt x="694548" y="1816674"/>
                  <a:pt x="694595" y="1816683"/>
                </a:cubicBezTo>
                <a:lnTo>
                  <a:pt x="757437" y="1830276"/>
                </a:lnTo>
                <a:cubicBezTo>
                  <a:pt x="774541" y="1834135"/>
                  <a:pt x="791539" y="1823404"/>
                  <a:pt x="795409" y="1806304"/>
                </a:cubicBezTo>
                <a:cubicBezTo>
                  <a:pt x="795428" y="1806218"/>
                  <a:pt x="795447" y="1806123"/>
                  <a:pt x="795466" y="1806038"/>
                </a:cubicBezTo>
                <a:lnTo>
                  <a:pt x="808586" y="1745584"/>
                </a:lnTo>
                <a:cubicBezTo>
                  <a:pt x="811894" y="1729891"/>
                  <a:pt x="826459" y="1719178"/>
                  <a:pt x="842431" y="1720680"/>
                </a:cubicBezTo>
                <a:cubicBezTo>
                  <a:pt x="857452" y="1722201"/>
                  <a:pt x="872569" y="1723246"/>
                  <a:pt x="887590" y="1723912"/>
                </a:cubicBezTo>
                <a:cubicBezTo>
                  <a:pt x="903609" y="1724701"/>
                  <a:pt x="916492" y="1737371"/>
                  <a:pt x="917537" y="1753378"/>
                </a:cubicBezTo>
                <a:lnTo>
                  <a:pt x="922006" y="1815068"/>
                </a:lnTo>
                <a:cubicBezTo>
                  <a:pt x="923270" y="1832557"/>
                  <a:pt x="938443" y="1845732"/>
                  <a:pt x="955946" y="1844534"/>
                </a:cubicBezTo>
                <a:lnTo>
                  <a:pt x="1020214" y="1839876"/>
                </a:lnTo>
                <a:cubicBezTo>
                  <a:pt x="1037660" y="1838669"/>
                  <a:pt x="1050818" y="1823546"/>
                  <a:pt x="1049601" y="1806104"/>
                </a:cubicBezTo>
                <a:cubicBezTo>
                  <a:pt x="1049601" y="1806057"/>
                  <a:pt x="1049591" y="1805999"/>
                  <a:pt x="1049591" y="1805942"/>
                </a:cubicBezTo>
                <a:lnTo>
                  <a:pt x="1045218" y="1744253"/>
                </a:lnTo>
                <a:cubicBezTo>
                  <a:pt x="1043678" y="1728189"/>
                  <a:pt x="1054507" y="1713551"/>
                  <a:pt x="1070317" y="1710319"/>
                </a:cubicBezTo>
                <a:cubicBezTo>
                  <a:pt x="1085148" y="1707563"/>
                  <a:pt x="1099884" y="1704331"/>
                  <a:pt x="1114525" y="1700814"/>
                </a:cubicBezTo>
                <a:cubicBezTo>
                  <a:pt x="1130117" y="1697021"/>
                  <a:pt x="1146060" y="1705529"/>
                  <a:pt x="1151603" y="1720585"/>
                </a:cubicBezTo>
                <a:lnTo>
                  <a:pt x="1173184" y="1778472"/>
                </a:lnTo>
                <a:cubicBezTo>
                  <a:pt x="1179202" y="1795002"/>
                  <a:pt x="1197475" y="1803519"/>
                  <a:pt x="1214008" y="1797502"/>
                </a:cubicBezTo>
                <a:cubicBezTo>
                  <a:pt x="1214027" y="1797502"/>
                  <a:pt x="1214046" y="1797492"/>
                  <a:pt x="1214065" y="1797483"/>
                </a:cubicBezTo>
                <a:lnTo>
                  <a:pt x="1274340" y="1774955"/>
                </a:lnTo>
                <a:cubicBezTo>
                  <a:pt x="1290806" y="1769071"/>
                  <a:pt x="1299391" y="1750964"/>
                  <a:pt x="1293506" y="1734501"/>
                </a:cubicBezTo>
                <a:cubicBezTo>
                  <a:pt x="1293459" y="1734358"/>
                  <a:pt x="1293402" y="1734225"/>
                  <a:pt x="1293354" y="1734083"/>
                </a:cubicBezTo>
                <a:lnTo>
                  <a:pt x="1271773" y="1676290"/>
                </a:lnTo>
                <a:cubicBezTo>
                  <a:pt x="1266145" y="1661310"/>
                  <a:pt x="1272543" y="1644486"/>
                  <a:pt x="1286699" y="1637034"/>
                </a:cubicBezTo>
                <a:cubicBezTo>
                  <a:pt x="1300133" y="1630190"/>
                  <a:pt x="1313348" y="1622937"/>
                  <a:pt x="1326344" y="1615267"/>
                </a:cubicBezTo>
                <a:cubicBezTo>
                  <a:pt x="1340262" y="1607178"/>
                  <a:pt x="1358050" y="1610866"/>
                  <a:pt x="1367605" y="1623821"/>
                </a:cubicBezTo>
                <a:lnTo>
                  <a:pt x="1404683" y="1673249"/>
                </a:lnTo>
                <a:cubicBezTo>
                  <a:pt x="1415150" y="1687317"/>
                  <a:pt x="1435049" y="1690225"/>
                  <a:pt x="1449119" y="1679760"/>
                </a:cubicBezTo>
                <a:cubicBezTo>
                  <a:pt x="1449138" y="1679741"/>
                  <a:pt x="1449157" y="1679731"/>
                  <a:pt x="1449176" y="1679712"/>
                </a:cubicBezTo>
                <a:lnTo>
                  <a:pt x="1500705" y="1641121"/>
                </a:lnTo>
                <a:cubicBezTo>
                  <a:pt x="1514747" y="1630618"/>
                  <a:pt x="1517618" y="1610723"/>
                  <a:pt x="1507112" y="1596684"/>
                </a:cubicBezTo>
                <a:cubicBezTo>
                  <a:pt x="1507008" y="1596541"/>
                  <a:pt x="1506903" y="1596399"/>
                  <a:pt x="1506789" y="1596256"/>
                </a:cubicBezTo>
                <a:close/>
                <a:moveTo>
                  <a:pt x="459199" y="1384288"/>
                </a:moveTo>
                <a:cubicBezTo>
                  <a:pt x="203695" y="1128815"/>
                  <a:pt x="203714" y="714632"/>
                  <a:pt x="459237" y="459175"/>
                </a:cubicBezTo>
                <a:cubicBezTo>
                  <a:pt x="714760" y="203723"/>
                  <a:pt x="1129024" y="203739"/>
                  <a:pt x="1384528" y="459212"/>
                </a:cubicBezTo>
                <a:cubicBezTo>
                  <a:pt x="1640013" y="714670"/>
                  <a:pt x="1640013" y="1128834"/>
                  <a:pt x="1384528" y="1384288"/>
                </a:cubicBezTo>
                <a:cubicBezTo>
                  <a:pt x="1129423" y="1639866"/>
                  <a:pt x="715397" y="1640294"/>
                  <a:pt x="459769" y="1385239"/>
                </a:cubicBezTo>
                <a:cubicBezTo>
                  <a:pt x="459579" y="1385049"/>
                  <a:pt x="459389" y="1384858"/>
                  <a:pt x="459199" y="1384668"/>
                </a:cubicBezTo>
                <a:close/>
              </a:path>
            </a:pathLst>
          </a:custGeom>
          <a:solidFill>
            <a:schemeClr val="accent3"/>
          </a:solidFill>
          <a:ln w="9507"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4831EDC7-E670-B147-941D-146554EA3D83}"/>
              </a:ext>
            </a:extLst>
          </p:cNvPr>
          <p:cNvSpPr/>
          <p:nvPr/>
        </p:nvSpPr>
        <p:spPr>
          <a:xfrm>
            <a:off x="12969994" y="3900094"/>
            <a:ext cx="2529053" cy="2528562"/>
          </a:xfrm>
          <a:custGeom>
            <a:avLst/>
            <a:gdLst>
              <a:gd name="connsiteX0" fmla="*/ 1123743 w 1123742"/>
              <a:gd name="connsiteY0" fmla="*/ 561762 h 1123524"/>
              <a:gd name="connsiteX1" fmla="*/ 561871 w 1123742"/>
              <a:gd name="connsiteY1" fmla="*/ 1123524 h 1123524"/>
              <a:gd name="connsiteX2" fmla="*/ 0 w 1123742"/>
              <a:gd name="connsiteY2" fmla="*/ 561762 h 1123524"/>
              <a:gd name="connsiteX3" fmla="*/ 561871 w 1123742"/>
              <a:gd name="connsiteY3" fmla="*/ 0 h 1123524"/>
              <a:gd name="connsiteX4" fmla="*/ 1123743 w 1123742"/>
              <a:gd name="connsiteY4" fmla="*/ 561762 h 1123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3742" h="1123524">
                <a:moveTo>
                  <a:pt x="1123743" y="561762"/>
                </a:moveTo>
                <a:cubicBezTo>
                  <a:pt x="1123743" y="872015"/>
                  <a:pt x="872185" y="1123524"/>
                  <a:pt x="561871" y="1123524"/>
                </a:cubicBezTo>
                <a:cubicBezTo>
                  <a:pt x="251559" y="1123524"/>
                  <a:pt x="0" y="872015"/>
                  <a:pt x="0" y="561762"/>
                </a:cubicBezTo>
                <a:cubicBezTo>
                  <a:pt x="0" y="251509"/>
                  <a:pt x="251558" y="0"/>
                  <a:pt x="561871" y="0"/>
                </a:cubicBezTo>
                <a:cubicBezTo>
                  <a:pt x="872184" y="0"/>
                  <a:pt x="1123743" y="251509"/>
                  <a:pt x="1123743" y="561762"/>
                </a:cubicBezTo>
                <a:close/>
              </a:path>
            </a:pathLst>
          </a:custGeom>
          <a:solidFill>
            <a:schemeClr val="accent3"/>
          </a:solidFill>
          <a:ln w="9507"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BD3689E-3117-CF40-BB89-78BC00B6B96A}"/>
              </a:ext>
            </a:extLst>
          </p:cNvPr>
          <p:cNvSpPr/>
          <p:nvPr/>
        </p:nvSpPr>
        <p:spPr>
          <a:xfrm>
            <a:off x="12070703" y="7830062"/>
            <a:ext cx="1457949" cy="1457665"/>
          </a:xfrm>
          <a:custGeom>
            <a:avLst/>
            <a:gdLst>
              <a:gd name="connsiteX0" fmla="*/ 647816 w 647815"/>
              <a:gd name="connsiteY0" fmla="*/ 323845 h 647689"/>
              <a:gd name="connsiteX1" fmla="*/ 323908 w 647815"/>
              <a:gd name="connsiteY1" fmla="*/ 647690 h 647689"/>
              <a:gd name="connsiteX2" fmla="*/ 0 w 647815"/>
              <a:gd name="connsiteY2" fmla="*/ 323845 h 647689"/>
              <a:gd name="connsiteX3" fmla="*/ 323908 w 647815"/>
              <a:gd name="connsiteY3" fmla="*/ 0 h 647689"/>
              <a:gd name="connsiteX4" fmla="*/ 647816 w 647815"/>
              <a:gd name="connsiteY4" fmla="*/ 323845 h 647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815" h="647689">
                <a:moveTo>
                  <a:pt x="647816" y="323845"/>
                </a:moveTo>
                <a:cubicBezTo>
                  <a:pt x="647816" y="502699"/>
                  <a:pt x="502797" y="647690"/>
                  <a:pt x="323908" y="647690"/>
                </a:cubicBezTo>
                <a:cubicBezTo>
                  <a:pt x="145019" y="647690"/>
                  <a:pt x="0" y="502699"/>
                  <a:pt x="0" y="323845"/>
                </a:cubicBezTo>
                <a:cubicBezTo>
                  <a:pt x="0" y="144990"/>
                  <a:pt x="145019" y="0"/>
                  <a:pt x="323908" y="0"/>
                </a:cubicBezTo>
                <a:cubicBezTo>
                  <a:pt x="502797" y="0"/>
                  <a:pt x="647816" y="144990"/>
                  <a:pt x="647816" y="323845"/>
                </a:cubicBezTo>
                <a:close/>
              </a:path>
            </a:pathLst>
          </a:custGeom>
          <a:solidFill>
            <a:schemeClr val="accent4"/>
          </a:solidFill>
          <a:ln w="9507"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ED1D9B47-3918-8E48-96F6-F1D954F3E53E}"/>
              </a:ext>
            </a:extLst>
          </p:cNvPr>
          <p:cNvSpPr/>
          <p:nvPr/>
        </p:nvSpPr>
        <p:spPr>
          <a:xfrm>
            <a:off x="11382953" y="7141588"/>
            <a:ext cx="2834304" cy="2833354"/>
          </a:xfrm>
          <a:custGeom>
            <a:avLst/>
            <a:gdLst>
              <a:gd name="connsiteX0" fmla="*/ 1005421 w 1259375"/>
              <a:gd name="connsiteY0" fmla="*/ 1112481 h 1258953"/>
              <a:gd name="connsiteX1" fmla="*/ 964730 w 1259375"/>
              <a:gd name="connsiteY1" fmla="*/ 1047655 h 1258953"/>
              <a:gd name="connsiteX2" fmla="*/ 968818 w 1259375"/>
              <a:gd name="connsiteY2" fmla="*/ 1021991 h 1258953"/>
              <a:gd name="connsiteX3" fmla="*/ 996294 w 1259375"/>
              <a:gd name="connsiteY3" fmla="*/ 996422 h 1258953"/>
              <a:gd name="connsiteX4" fmla="*/ 1021868 w 1259375"/>
              <a:gd name="connsiteY4" fmla="*/ 968952 h 1258953"/>
              <a:gd name="connsiteX5" fmla="*/ 1047632 w 1259375"/>
              <a:gd name="connsiteY5" fmla="*/ 964864 h 1258953"/>
              <a:gd name="connsiteX6" fmla="*/ 1112471 w 1259375"/>
              <a:gd name="connsiteY6" fmla="*/ 1005642 h 1258953"/>
              <a:gd name="connsiteX7" fmla="*/ 1139756 w 1259375"/>
              <a:gd name="connsiteY7" fmla="*/ 999368 h 1258953"/>
              <a:gd name="connsiteX8" fmla="*/ 1184060 w 1259375"/>
              <a:gd name="connsiteY8" fmla="*/ 928934 h 1258953"/>
              <a:gd name="connsiteX9" fmla="*/ 1177785 w 1259375"/>
              <a:gd name="connsiteY9" fmla="*/ 901559 h 1258953"/>
              <a:gd name="connsiteX10" fmla="*/ 1113041 w 1259375"/>
              <a:gd name="connsiteY10" fmla="*/ 860876 h 1258953"/>
              <a:gd name="connsiteX11" fmla="*/ 1105531 w 1259375"/>
              <a:gd name="connsiteY11" fmla="*/ 835973 h 1258953"/>
              <a:gd name="connsiteX12" fmla="*/ 1130344 w 1259375"/>
              <a:gd name="connsiteY12" fmla="*/ 765158 h 1258953"/>
              <a:gd name="connsiteX13" fmla="*/ 1151736 w 1259375"/>
              <a:gd name="connsiteY13" fmla="*/ 750330 h 1258953"/>
              <a:gd name="connsiteX14" fmla="*/ 1227793 w 1259375"/>
              <a:gd name="connsiteY14" fmla="*/ 758885 h 1258953"/>
              <a:gd name="connsiteX15" fmla="*/ 1249659 w 1259375"/>
              <a:gd name="connsiteY15" fmla="*/ 741395 h 1258953"/>
              <a:gd name="connsiteX16" fmla="*/ 1259166 w 1259375"/>
              <a:gd name="connsiteY16" fmla="*/ 658699 h 1258953"/>
              <a:gd name="connsiteX17" fmla="*/ 1241720 w 1259375"/>
              <a:gd name="connsiteY17" fmla="*/ 636846 h 1258953"/>
              <a:gd name="connsiteX18" fmla="*/ 1241673 w 1259375"/>
              <a:gd name="connsiteY18" fmla="*/ 636837 h 1258953"/>
              <a:gd name="connsiteX19" fmla="*/ 1165616 w 1259375"/>
              <a:gd name="connsiteY19" fmla="*/ 628282 h 1258953"/>
              <a:gd name="connsiteX20" fmla="*/ 1148028 w 1259375"/>
              <a:gd name="connsiteY20" fmla="*/ 609272 h 1258953"/>
              <a:gd name="connsiteX21" fmla="*/ 1139566 w 1259375"/>
              <a:gd name="connsiteY21" fmla="*/ 534750 h 1258953"/>
              <a:gd name="connsiteX22" fmla="*/ 1152401 w 1259375"/>
              <a:gd name="connsiteY22" fmla="*/ 512128 h 1258953"/>
              <a:gd name="connsiteX23" fmla="*/ 1224655 w 1259375"/>
              <a:gd name="connsiteY23" fmla="*/ 486844 h 1258953"/>
              <a:gd name="connsiteX24" fmla="*/ 1236872 w 1259375"/>
              <a:gd name="connsiteY24" fmla="*/ 461541 h 1258953"/>
              <a:gd name="connsiteX25" fmla="*/ 1236634 w 1259375"/>
              <a:gd name="connsiteY25" fmla="*/ 460894 h 1258953"/>
              <a:gd name="connsiteX26" fmla="*/ 1209158 w 1259375"/>
              <a:gd name="connsiteY26" fmla="*/ 382381 h 1258953"/>
              <a:gd name="connsiteX27" fmla="*/ 1183984 w 1259375"/>
              <a:gd name="connsiteY27" fmla="*/ 370205 h 1258953"/>
              <a:gd name="connsiteX28" fmla="*/ 1183965 w 1259375"/>
              <a:gd name="connsiteY28" fmla="*/ 370214 h 1258953"/>
              <a:gd name="connsiteX29" fmla="*/ 1111615 w 1259375"/>
              <a:gd name="connsiteY29" fmla="*/ 395498 h 1258953"/>
              <a:gd name="connsiteX30" fmla="*/ 1087467 w 1259375"/>
              <a:gd name="connsiteY30" fmla="*/ 385993 h 1258953"/>
              <a:gd name="connsiteX31" fmla="*/ 1047537 w 1259375"/>
              <a:gd name="connsiteY31" fmla="*/ 322593 h 1258953"/>
              <a:gd name="connsiteX32" fmla="*/ 1049249 w 1259375"/>
              <a:gd name="connsiteY32" fmla="*/ 296548 h 1258953"/>
              <a:gd name="connsiteX33" fmla="*/ 1103439 w 1259375"/>
              <a:gd name="connsiteY33" fmla="*/ 242368 h 1258953"/>
              <a:gd name="connsiteX34" fmla="*/ 1103515 w 1259375"/>
              <a:gd name="connsiteY34" fmla="*/ 214403 h 1258953"/>
              <a:gd name="connsiteX35" fmla="*/ 1103439 w 1259375"/>
              <a:gd name="connsiteY35" fmla="*/ 214327 h 1258953"/>
              <a:gd name="connsiteX36" fmla="*/ 1044590 w 1259375"/>
              <a:gd name="connsiteY36" fmla="*/ 155490 h 1258953"/>
              <a:gd name="connsiteX37" fmla="*/ 1016544 w 1259375"/>
              <a:gd name="connsiteY37" fmla="*/ 155490 h 1258953"/>
              <a:gd name="connsiteX38" fmla="*/ 962353 w 1259375"/>
              <a:gd name="connsiteY38" fmla="*/ 209670 h 1258953"/>
              <a:gd name="connsiteX39" fmla="*/ 936399 w 1259375"/>
              <a:gd name="connsiteY39" fmla="*/ 211476 h 1258953"/>
              <a:gd name="connsiteX40" fmla="*/ 872891 w 1259375"/>
              <a:gd name="connsiteY40" fmla="*/ 171554 h 1258953"/>
              <a:gd name="connsiteX41" fmla="*/ 863384 w 1259375"/>
              <a:gd name="connsiteY41" fmla="*/ 147315 h 1258953"/>
              <a:gd name="connsiteX42" fmla="*/ 888578 w 1259375"/>
              <a:gd name="connsiteY42" fmla="*/ 75075 h 1258953"/>
              <a:gd name="connsiteX43" fmla="*/ 876542 w 1259375"/>
              <a:gd name="connsiteY43" fmla="*/ 49839 h 1258953"/>
              <a:gd name="connsiteX44" fmla="*/ 876409 w 1259375"/>
              <a:gd name="connsiteY44" fmla="*/ 49791 h 1258953"/>
              <a:gd name="connsiteX45" fmla="*/ 797880 w 1259375"/>
              <a:gd name="connsiteY45" fmla="*/ 22321 h 1258953"/>
              <a:gd name="connsiteX46" fmla="*/ 772686 w 1259375"/>
              <a:gd name="connsiteY46" fmla="*/ 34487 h 1258953"/>
              <a:gd name="connsiteX47" fmla="*/ 747397 w 1259375"/>
              <a:gd name="connsiteY47" fmla="*/ 106728 h 1258953"/>
              <a:gd name="connsiteX48" fmla="*/ 724675 w 1259375"/>
              <a:gd name="connsiteY48" fmla="*/ 119655 h 1258953"/>
              <a:gd name="connsiteX49" fmla="*/ 650139 w 1259375"/>
              <a:gd name="connsiteY49" fmla="*/ 111195 h 1258953"/>
              <a:gd name="connsiteX50" fmla="*/ 631125 w 1259375"/>
              <a:gd name="connsiteY50" fmla="*/ 93610 h 1258953"/>
              <a:gd name="connsiteX51" fmla="*/ 622569 w 1259375"/>
              <a:gd name="connsiteY51" fmla="*/ 17568 h 1258953"/>
              <a:gd name="connsiteX52" fmla="*/ 600607 w 1259375"/>
              <a:gd name="connsiteY52" fmla="*/ 78 h 1258953"/>
              <a:gd name="connsiteX53" fmla="*/ 517990 w 1259375"/>
              <a:gd name="connsiteY53" fmla="*/ 9584 h 1258953"/>
              <a:gd name="connsiteX54" fmla="*/ 500478 w 1259375"/>
              <a:gd name="connsiteY54" fmla="*/ 31389 h 1258953"/>
              <a:gd name="connsiteX55" fmla="*/ 500497 w 1259375"/>
              <a:gd name="connsiteY55" fmla="*/ 31541 h 1258953"/>
              <a:gd name="connsiteX56" fmla="*/ 509053 w 1259375"/>
              <a:gd name="connsiteY56" fmla="*/ 107583 h 1258953"/>
              <a:gd name="connsiteX57" fmla="*/ 494222 w 1259375"/>
              <a:gd name="connsiteY57" fmla="*/ 129065 h 1258953"/>
              <a:gd name="connsiteX58" fmla="*/ 423394 w 1259375"/>
              <a:gd name="connsiteY58" fmla="*/ 153779 h 1258953"/>
              <a:gd name="connsiteX59" fmla="*/ 398390 w 1259375"/>
              <a:gd name="connsiteY59" fmla="*/ 146269 h 1258953"/>
              <a:gd name="connsiteX60" fmla="*/ 357700 w 1259375"/>
              <a:gd name="connsiteY60" fmla="*/ 81539 h 1258953"/>
              <a:gd name="connsiteX61" fmla="*/ 330424 w 1259375"/>
              <a:gd name="connsiteY61" fmla="*/ 75351 h 1258953"/>
              <a:gd name="connsiteX62" fmla="*/ 330414 w 1259375"/>
              <a:gd name="connsiteY62" fmla="*/ 75360 h 1258953"/>
              <a:gd name="connsiteX63" fmla="*/ 259967 w 1259375"/>
              <a:gd name="connsiteY63" fmla="*/ 119560 h 1258953"/>
              <a:gd name="connsiteX64" fmla="*/ 253692 w 1259375"/>
              <a:gd name="connsiteY64" fmla="*/ 146935 h 1258953"/>
              <a:gd name="connsiteX65" fmla="*/ 294477 w 1259375"/>
              <a:gd name="connsiteY65" fmla="*/ 211761 h 1258953"/>
              <a:gd name="connsiteX66" fmla="*/ 290389 w 1259375"/>
              <a:gd name="connsiteY66" fmla="*/ 237520 h 1258953"/>
              <a:gd name="connsiteX67" fmla="*/ 262914 w 1259375"/>
              <a:gd name="connsiteY67" fmla="*/ 262994 h 1258953"/>
              <a:gd name="connsiteX68" fmla="*/ 237340 w 1259375"/>
              <a:gd name="connsiteY68" fmla="*/ 290560 h 1258953"/>
              <a:gd name="connsiteX69" fmla="*/ 211575 w 1259375"/>
              <a:gd name="connsiteY69" fmla="*/ 294552 h 1258953"/>
              <a:gd name="connsiteX70" fmla="*/ 146737 w 1259375"/>
              <a:gd name="connsiteY70" fmla="*/ 253869 h 1258953"/>
              <a:gd name="connsiteX71" fmla="*/ 119461 w 1259375"/>
              <a:gd name="connsiteY71" fmla="*/ 260038 h 1258953"/>
              <a:gd name="connsiteX72" fmla="*/ 119451 w 1259375"/>
              <a:gd name="connsiteY72" fmla="*/ 260048 h 1258953"/>
              <a:gd name="connsiteX73" fmla="*/ 75148 w 1259375"/>
              <a:gd name="connsiteY73" fmla="*/ 330482 h 1258953"/>
              <a:gd name="connsiteX74" fmla="*/ 81423 w 1259375"/>
              <a:gd name="connsiteY74" fmla="*/ 357857 h 1258953"/>
              <a:gd name="connsiteX75" fmla="*/ 146166 w 1259375"/>
              <a:gd name="connsiteY75" fmla="*/ 398540 h 1258953"/>
              <a:gd name="connsiteX76" fmla="*/ 153677 w 1259375"/>
              <a:gd name="connsiteY76" fmla="*/ 423443 h 1258953"/>
              <a:gd name="connsiteX77" fmla="*/ 128863 w 1259375"/>
              <a:gd name="connsiteY77" fmla="*/ 494258 h 1258953"/>
              <a:gd name="connsiteX78" fmla="*/ 107472 w 1259375"/>
              <a:gd name="connsiteY78" fmla="*/ 509086 h 1258953"/>
              <a:gd name="connsiteX79" fmla="*/ 31415 w 1259375"/>
              <a:gd name="connsiteY79" fmla="*/ 500531 h 1258953"/>
              <a:gd name="connsiteX80" fmla="*/ 9549 w 1259375"/>
              <a:gd name="connsiteY80" fmla="*/ 518021 h 1258953"/>
              <a:gd name="connsiteX81" fmla="*/ 42 w 1259375"/>
              <a:gd name="connsiteY81" fmla="*/ 600717 h 1258953"/>
              <a:gd name="connsiteX82" fmla="*/ 17535 w 1259375"/>
              <a:gd name="connsiteY82" fmla="*/ 622674 h 1258953"/>
              <a:gd name="connsiteX83" fmla="*/ 93592 w 1259375"/>
              <a:gd name="connsiteY83" fmla="*/ 631229 h 1258953"/>
              <a:gd name="connsiteX84" fmla="*/ 111180 w 1259375"/>
              <a:gd name="connsiteY84" fmla="*/ 650240 h 1258953"/>
              <a:gd name="connsiteX85" fmla="*/ 119546 w 1259375"/>
              <a:gd name="connsiteY85" fmla="*/ 724761 h 1258953"/>
              <a:gd name="connsiteX86" fmla="*/ 106712 w 1259375"/>
              <a:gd name="connsiteY86" fmla="*/ 747384 h 1258953"/>
              <a:gd name="connsiteX87" fmla="*/ 34457 w 1259375"/>
              <a:gd name="connsiteY87" fmla="*/ 772667 h 1258953"/>
              <a:gd name="connsiteX88" fmla="*/ 22288 w 1259375"/>
              <a:gd name="connsiteY88" fmla="*/ 797951 h 1258953"/>
              <a:gd name="connsiteX89" fmla="*/ 49764 w 1259375"/>
              <a:gd name="connsiteY89" fmla="*/ 876465 h 1258953"/>
              <a:gd name="connsiteX90" fmla="*/ 75053 w 1259375"/>
              <a:gd name="connsiteY90" fmla="*/ 888632 h 1258953"/>
              <a:gd name="connsiteX91" fmla="*/ 147307 w 1259375"/>
              <a:gd name="connsiteY91" fmla="*/ 863348 h 1258953"/>
              <a:gd name="connsiteX92" fmla="*/ 171455 w 1259375"/>
              <a:gd name="connsiteY92" fmla="*/ 872853 h 1258953"/>
              <a:gd name="connsiteX93" fmla="*/ 211385 w 1259375"/>
              <a:gd name="connsiteY93" fmla="*/ 936253 h 1258953"/>
              <a:gd name="connsiteX94" fmla="*/ 209674 w 1259375"/>
              <a:gd name="connsiteY94" fmla="*/ 962298 h 1258953"/>
              <a:gd name="connsiteX95" fmla="*/ 155483 w 1259375"/>
              <a:gd name="connsiteY95" fmla="*/ 1016478 h 1258953"/>
              <a:gd name="connsiteX96" fmla="*/ 155407 w 1259375"/>
              <a:gd name="connsiteY96" fmla="*/ 1044442 h 1258953"/>
              <a:gd name="connsiteX97" fmla="*/ 155483 w 1259375"/>
              <a:gd name="connsiteY97" fmla="*/ 1044518 h 1258953"/>
              <a:gd name="connsiteX98" fmla="*/ 214332 w 1259375"/>
              <a:gd name="connsiteY98" fmla="*/ 1103356 h 1258953"/>
              <a:gd name="connsiteX99" fmla="*/ 242378 w 1259375"/>
              <a:gd name="connsiteY99" fmla="*/ 1103356 h 1258953"/>
              <a:gd name="connsiteX100" fmla="*/ 296569 w 1259375"/>
              <a:gd name="connsiteY100" fmla="*/ 1049176 h 1258953"/>
              <a:gd name="connsiteX101" fmla="*/ 322524 w 1259375"/>
              <a:gd name="connsiteY101" fmla="*/ 1047370 h 1258953"/>
              <a:gd name="connsiteX102" fmla="*/ 386031 w 1259375"/>
              <a:gd name="connsiteY102" fmla="*/ 1087387 h 1258953"/>
              <a:gd name="connsiteX103" fmla="*/ 395538 w 1259375"/>
              <a:gd name="connsiteY103" fmla="*/ 1111531 h 1258953"/>
              <a:gd name="connsiteX104" fmla="*/ 370249 w 1259375"/>
              <a:gd name="connsiteY104" fmla="*/ 1183771 h 1258953"/>
              <a:gd name="connsiteX105" fmla="*/ 382418 w 1259375"/>
              <a:gd name="connsiteY105" fmla="*/ 1209055 h 1258953"/>
              <a:gd name="connsiteX106" fmla="*/ 460947 w 1259375"/>
              <a:gd name="connsiteY106" fmla="*/ 1236525 h 1258953"/>
              <a:gd name="connsiteX107" fmla="*/ 486132 w 1259375"/>
              <a:gd name="connsiteY107" fmla="*/ 1224377 h 1258953"/>
              <a:gd name="connsiteX108" fmla="*/ 486141 w 1259375"/>
              <a:gd name="connsiteY108" fmla="*/ 1224358 h 1258953"/>
              <a:gd name="connsiteX109" fmla="*/ 511430 w 1259375"/>
              <a:gd name="connsiteY109" fmla="*/ 1152118 h 1258953"/>
              <a:gd name="connsiteX110" fmla="*/ 534152 w 1259375"/>
              <a:gd name="connsiteY110" fmla="*/ 1139191 h 1258953"/>
              <a:gd name="connsiteX111" fmla="*/ 608688 w 1259375"/>
              <a:gd name="connsiteY111" fmla="*/ 1147651 h 1258953"/>
              <a:gd name="connsiteX112" fmla="*/ 627702 w 1259375"/>
              <a:gd name="connsiteY112" fmla="*/ 1165236 h 1258953"/>
              <a:gd name="connsiteX113" fmla="*/ 636259 w 1259375"/>
              <a:gd name="connsiteY113" fmla="*/ 1241278 h 1258953"/>
              <a:gd name="connsiteX114" fmla="*/ 658068 w 1259375"/>
              <a:gd name="connsiteY114" fmla="*/ 1258786 h 1258953"/>
              <a:gd name="connsiteX115" fmla="*/ 658220 w 1259375"/>
              <a:gd name="connsiteY115" fmla="*/ 1258768 h 1258953"/>
              <a:gd name="connsiteX116" fmla="*/ 740837 w 1259375"/>
              <a:gd name="connsiteY116" fmla="*/ 1249262 h 1258953"/>
              <a:gd name="connsiteX117" fmla="*/ 758349 w 1259375"/>
              <a:gd name="connsiteY117" fmla="*/ 1227457 h 1258953"/>
              <a:gd name="connsiteX118" fmla="*/ 758330 w 1259375"/>
              <a:gd name="connsiteY118" fmla="*/ 1227305 h 1258953"/>
              <a:gd name="connsiteX119" fmla="*/ 749774 w 1259375"/>
              <a:gd name="connsiteY119" fmla="*/ 1151263 h 1258953"/>
              <a:gd name="connsiteX120" fmla="*/ 764605 w 1259375"/>
              <a:gd name="connsiteY120" fmla="*/ 1129781 h 1258953"/>
              <a:gd name="connsiteX121" fmla="*/ 835433 w 1259375"/>
              <a:gd name="connsiteY121" fmla="*/ 1105067 h 1258953"/>
              <a:gd name="connsiteX122" fmla="*/ 860437 w 1259375"/>
              <a:gd name="connsiteY122" fmla="*/ 1112576 h 1258953"/>
              <a:gd name="connsiteX123" fmla="*/ 901127 w 1259375"/>
              <a:gd name="connsiteY123" fmla="*/ 1177307 h 1258953"/>
              <a:gd name="connsiteX124" fmla="*/ 928403 w 1259375"/>
              <a:gd name="connsiteY124" fmla="*/ 1183495 h 1258953"/>
              <a:gd name="connsiteX125" fmla="*/ 928413 w 1259375"/>
              <a:gd name="connsiteY125" fmla="*/ 1183486 h 1258953"/>
              <a:gd name="connsiteX126" fmla="*/ 998861 w 1259375"/>
              <a:gd name="connsiteY126" fmla="*/ 1139286 h 1258953"/>
              <a:gd name="connsiteX127" fmla="*/ 1005421 w 1259375"/>
              <a:gd name="connsiteY127" fmla="*/ 1112481 h 1258953"/>
              <a:gd name="connsiteX128" fmla="*/ 346767 w 1259375"/>
              <a:gd name="connsiteY128" fmla="*/ 912395 h 1258953"/>
              <a:gd name="connsiteX129" fmla="*/ 346710 w 1259375"/>
              <a:gd name="connsiteY129" fmla="*/ 346869 h 1258953"/>
              <a:gd name="connsiteX130" fmla="*/ 912346 w 1259375"/>
              <a:gd name="connsiteY130" fmla="*/ 346812 h 1258953"/>
              <a:gd name="connsiteX131" fmla="*/ 912403 w 1259375"/>
              <a:gd name="connsiteY131" fmla="*/ 912338 h 1258953"/>
              <a:gd name="connsiteX132" fmla="*/ 912346 w 1259375"/>
              <a:gd name="connsiteY132" fmla="*/ 912395 h 1258953"/>
              <a:gd name="connsiteX133" fmla="*/ 347651 w 1259375"/>
              <a:gd name="connsiteY133" fmla="*/ 913279 h 1258953"/>
              <a:gd name="connsiteX134" fmla="*/ 346767 w 1259375"/>
              <a:gd name="connsiteY134" fmla="*/ 912395 h 1258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259375" h="1258953">
                <a:moveTo>
                  <a:pt x="1005421" y="1112481"/>
                </a:moveTo>
                <a:lnTo>
                  <a:pt x="964730" y="1047655"/>
                </a:lnTo>
                <a:cubicBezTo>
                  <a:pt x="959530" y="1039271"/>
                  <a:pt x="961269" y="1028340"/>
                  <a:pt x="968818" y="1021991"/>
                </a:cubicBezTo>
                <a:cubicBezTo>
                  <a:pt x="978325" y="1013817"/>
                  <a:pt x="987357" y="1005357"/>
                  <a:pt x="996294" y="996422"/>
                </a:cubicBezTo>
                <a:cubicBezTo>
                  <a:pt x="1005231" y="987487"/>
                  <a:pt x="1013787" y="978267"/>
                  <a:pt x="1021868" y="968952"/>
                </a:cubicBezTo>
                <a:cubicBezTo>
                  <a:pt x="1028276" y="961433"/>
                  <a:pt x="1039209" y="959693"/>
                  <a:pt x="1047632" y="964864"/>
                </a:cubicBezTo>
                <a:lnTo>
                  <a:pt x="1112471" y="1005642"/>
                </a:lnTo>
                <a:cubicBezTo>
                  <a:pt x="1121750" y="1011402"/>
                  <a:pt x="1133928" y="1008598"/>
                  <a:pt x="1139756" y="999368"/>
                </a:cubicBezTo>
                <a:lnTo>
                  <a:pt x="1184060" y="928934"/>
                </a:lnTo>
                <a:cubicBezTo>
                  <a:pt x="1189888" y="919638"/>
                  <a:pt x="1187073" y="907386"/>
                  <a:pt x="1177785" y="901559"/>
                </a:cubicBezTo>
                <a:lnTo>
                  <a:pt x="1113041" y="860876"/>
                </a:lnTo>
                <a:cubicBezTo>
                  <a:pt x="1104732" y="855573"/>
                  <a:pt x="1101538" y="844993"/>
                  <a:pt x="1105531" y="835973"/>
                </a:cubicBezTo>
                <a:cubicBezTo>
                  <a:pt x="1115551" y="813018"/>
                  <a:pt x="1123841" y="789349"/>
                  <a:pt x="1130344" y="765158"/>
                </a:cubicBezTo>
                <a:cubicBezTo>
                  <a:pt x="1132797" y="755586"/>
                  <a:pt x="1141905" y="749266"/>
                  <a:pt x="1151736" y="750330"/>
                </a:cubicBezTo>
                <a:lnTo>
                  <a:pt x="1227793" y="758885"/>
                </a:lnTo>
                <a:cubicBezTo>
                  <a:pt x="1238650" y="760054"/>
                  <a:pt x="1248413" y="752241"/>
                  <a:pt x="1249659" y="741395"/>
                </a:cubicBezTo>
                <a:lnTo>
                  <a:pt x="1259166" y="658699"/>
                </a:lnTo>
                <a:cubicBezTo>
                  <a:pt x="1260383" y="647844"/>
                  <a:pt x="1252578" y="638063"/>
                  <a:pt x="1241720" y="636846"/>
                </a:cubicBezTo>
                <a:cubicBezTo>
                  <a:pt x="1241711" y="636837"/>
                  <a:pt x="1241692" y="636837"/>
                  <a:pt x="1241673" y="636837"/>
                </a:cubicBezTo>
                <a:lnTo>
                  <a:pt x="1165616" y="628282"/>
                </a:lnTo>
                <a:cubicBezTo>
                  <a:pt x="1155880" y="627123"/>
                  <a:pt x="1148427" y="619072"/>
                  <a:pt x="1148028" y="609272"/>
                </a:cubicBezTo>
                <a:cubicBezTo>
                  <a:pt x="1146953" y="584263"/>
                  <a:pt x="1144130" y="559360"/>
                  <a:pt x="1139566" y="534750"/>
                </a:cubicBezTo>
                <a:cubicBezTo>
                  <a:pt x="1137665" y="525074"/>
                  <a:pt x="1143122" y="515464"/>
                  <a:pt x="1152401" y="512128"/>
                </a:cubicBezTo>
                <a:lnTo>
                  <a:pt x="1224655" y="486844"/>
                </a:lnTo>
                <a:cubicBezTo>
                  <a:pt x="1235018" y="483232"/>
                  <a:pt x="1240484" y="471901"/>
                  <a:pt x="1236872" y="461541"/>
                </a:cubicBezTo>
                <a:cubicBezTo>
                  <a:pt x="1236796" y="461322"/>
                  <a:pt x="1236720" y="461113"/>
                  <a:pt x="1236634" y="460894"/>
                </a:cubicBezTo>
                <a:lnTo>
                  <a:pt x="1209158" y="382381"/>
                </a:lnTo>
                <a:cubicBezTo>
                  <a:pt x="1205565" y="372067"/>
                  <a:pt x="1194299" y="366621"/>
                  <a:pt x="1183984" y="370205"/>
                </a:cubicBezTo>
                <a:cubicBezTo>
                  <a:pt x="1183974" y="370214"/>
                  <a:pt x="1183974" y="370214"/>
                  <a:pt x="1183965" y="370214"/>
                </a:cubicBezTo>
                <a:lnTo>
                  <a:pt x="1111615" y="395498"/>
                </a:lnTo>
                <a:cubicBezTo>
                  <a:pt x="1102327" y="398701"/>
                  <a:pt x="1092078" y="394671"/>
                  <a:pt x="1087467" y="385993"/>
                </a:cubicBezTo>
                <a:cubicBezTo>
                  <a:pt x="1075745" y="363902"/>
                  <a:pt x="1062397" y="342706"/>
                  <a:pt x="1047537" y="322593"/>
                </a:cubicBezTo>
                <a:cubicBezTo>
                  <a:pt x="1041567" y="314684"/>
                  <a:pt x="1042289" y="303601"/>
                  <a:pt x="1049249" y="296548"/>
                </a:cubicBezTo>
                <a:lnTo>
                  <a:pt x="1103439" y="242368"/>
                </a:lnTo>
                <a:cubicBezTo>
                  <a:pt x="1111187" y="234669"/>
                  <a:pt x="1111216" y="222150"/>
                  <a:pt x="1103515" y="214403"/>
                </a:cubicBezTo>
                <a:cubicBezTo>
                  <a:pt x="1103496" y="214384"/>
                  <a:pt x="1103468" y="214356"/>
                  <a:pt x="1103439" y="214327"/>
                </a:cubicBezTo>
                <a:lnTo>
                  <a:pt x="1044590" y="155490"/>
                </a:lnTo>
                <a:cubicBezTo>
                  <a:pt x="1036832" y="147771"/>
                  <a:pt x="1024302" y="147771"/>
                  <a:pt x="1016544" y="155490"/>
                </a:cubicBezTo>
                <a:lnTo>
                  <a:pt x="962353" y="209670"/>
                </a:lnTo>
                <a:cubicBezTo>
                  <a:pt x="955356" y="216637"/>
                  <a:pt x="944299" y="217407"/>
                  <a:pt x="936399" y="211476"/>
                </a:cubicBezTo>
                <a:cubicBezTo>
                  <a:pt x="916234" y="196638"/>
                  <a:pt x="895005" y="183293"/>
                  <a:pt x="872891" y="171554"/>
                </a:cubicBezTo>
                <a:cubicBezTo>
                  <a:pt x="864164" y="166934"/>
                  <a:pt x="860123" y="156630"/>
                  <a:pt x="863384" y="147315"/>
                </a:cubicBezTo>
                <a:lnTo>
                  <a:pt x="888578" y="75075"/>
                </a:lnTo>
                <a:cubicBezTo>
                  <a:pt x="892229" y="64781"/>
                  <a:pt x="886838" y="53479"/>
                  <a:pt x="876542" y="49839"/>
                </a:cubicBezTo>
                <a:cubicBezTo>
                  <a:pt x="876494" y="49820"/>
                  <a:pt x="876456" y="49810"/>
                  <a:pt x="876409" y="49791"/>
                </a:cubicBezTo>
                <a:lnTo>
                  <a:pt x="797880" y="22321"/>
                </a:lnTo>
                <a:cubicBezTo>
                  <a:pt x="787565" y="18775"/>
                  <a:pt x="776318" y="24203"/>
                  <a:pt x="772686" y="34487"/>
                </a:cubicBezTo>
                <a:lnTo>
                  <a:pt x="747397" y="106728"/>
                </a:lnTo>
                <a:cubicBezTo>
                  <a:pt x="744060" y="116052"/>
                  <a:pt x="734401" y="121546"/>
                  <a:pt x="724675" y="119655"/>
                </a:cubicBezTo>
                <a:cubicBezTo>
                  <a:pt x="700071" y="115035"/>
                  <a:pt x="675152" y="112203"/>
                  <a:pt x="650139" y="111195"/>
                </a:cubicBezTo>
                <a:cubicBezTo>
                  <a:pt x="640337" y="110796"/>
                  <a:pt x="632285" y="103344"/>
                  <a:pt x="631125" y="93610"/>
                </a:cubicBezTo>
                <a:lnTo>
                  <a:pt x="622569" y="17568"/>
                </a:lnTo>
                <a:cubicBezTo>
                  <a:pt x="621323" y="6684"/>
                  <a:pt x="611502" y="-1148"/>
                  <a:pt x="600607" y="78"/>
                </a:cubicBezTo>
                <a:lnTo>
                  <a:pt x="517990" y="9584"/>
                </a:lnTo>
                <a:cubicBezTo>
                  <a:pt x="507133" y="10772"/>
                  <a:pt x="499290" y="20534"/>
                  <a:pt x="500478" y="31389"/>
                </a:cubicBezTo>
                <a:cubicBezTo>
                  <a:pt x="500488" y="31436"/>
                  <a:pt x="500488" y="31493"/>
                  <a:pt x="500497" y="31541"/>
                </a:cubicBezTo>
                <a:lnTo>
                  <a:pt x="509053" y="107583"/>
                </a:lnTo>
                <a:cubicBezTo>
                  <a:pt x="510128" y="117430"/>
                  <a:pt x="503815" y="126575"/>
                  <a:pt x="494222" y="129065"/>
                </a:cubicBezTo>
                <a:cubicBezTo>
                  <a:pt x="470046" y="135576"/>
                  <a:pt x="446373" y="143836"/>
                  <a:pt x="423394" y="153779"/>
                </a:cubicBezTo>
                <a:cubicBezTo>
                  <a:pt x="414353" y="157866"/>
                  <a:pt x="403676" y="154663"/>
                  <a:pt x="398390" y="146269"/>
                </a:cubicBezTo>
                <a:lnTo>
                  <a:pt x="357700" y="81539"/>
                </a:lnTo>
                <a:cubicBezTo>
                  <a:pt x="351881" y="72299"/>
                  <a:pt x="339665" y="69533"/>
                  <a:pt x="330424" y="75351"/>
                </a:cubicBezTo>
                <a:cubicBezTo>
                  <a:pt x="330424" y="75351"/>
                  <a:pt x="330414" y="75360"/>
                  <a:pt x="330414" y="75360"/>
                </a:cubicBezTo>
                <a:lnTo>
                  <a:pt x="259967" y="119560"/>
                </a:lnTo>
                <a:cubicBezTo>
                  <a:pt x="250678" y="125386"/>
                  <a:pt x="247864" y="137639"/>
                  <a:pt x="253692" y="146935"/>
                </a:cubicBezTo>
                <a:lnTo>
                  <a:pt x="294477" y="211761"/>
                </a:lnTo>
                <a:cubicBezTo>
                  <a:pt x="299649" y="220183"/>
                  <a:pt x="297909" y="231114"/>
                  <a:pt x="290389" y="237520"/>
                </a:cubicBezTo>
                <a:cubicBezTo>
                  <a:pt x="280882" y="245600"/>
                  <a:pt x="271375" y="254154"/>
                  <a:pt x="262914" y="262994"/>
                </a:cubicBezTo>
                <a:cubicBezTo>
                  <a:pt x="254453" y="271834"/>
                  <a:pt x="245421" y="281149"/>
                  <a:pt x="237340" y="290560"/>
                </a:cubicBezTo>
                <a:cubicBezTo>
                  <a:pt x="230922" y="298088"/>
                  <a:pt x="219970" y="299789"/>
                  <a:pt x="211575" y="294552"/>
                </a:cubicBezTo>
                <a:lnTo>
                  <a:pt x="146737" y="253869"/>
                </a:lnTo>
                <a:cubicBezTo>
                  <a:pt x="137505" y="248043"/>
                  <a:pt x="125289" y="250799"/>
                  <a:pt x="119461" y="260038"/>
                </a:cubicBezTo>
                <a:cubicBezTo>
                  <a:pt x="119461" y="260038"/>
                  <a:pt x="119451" y="260048"/>
                  <a:pt x="119451" y="260048"/>
                </a:cubicBezTo>
                <a:lnTo>
                  <a:pt x="75148" y="330482"/>
                </a:lnTo>
                <a:cubicBezTo>
                  <a:pt x="69320" y="339778"/>
                  <a:pt x="72134" y="352030"/>
                  <a:pt x="81423" y="357857"/>
                </a:cubicBezTo>
                <a:lnTo>
                  <a:pt x="146166" y="398540"/>
                </a:lnTo>
                <a:cubicBezTo>
                  <a:pt x="154475" y="403843"/>
                  <a:pt x="157670" y="414423"/>
                  <a:pt x="153677" y="423443"/>
                </a:cubicBezTo>
                <a:cubicBezTo>
                  <a:pt x="143704" y="446418"/>
                  <a:pt x="135404" y="470086"/>
                  <a:pt x="128863" y="494258"/>
                </a:cubicBezTo>
                <a:cubicBezTo>
                  <a:pt x="126410" y="503830"/>
                  <a:pt x="117303" y="510151"/>
                  <a:pt x="107472" y="509086"/>
                </a:cubicBezTo>
                <a:lnTo>
                  <a:pt x="31415" y="500531"/>
                </a:lnTo>
                <a:cubicBezTo>
                  <a:pt x="20558" y="499362"/>
                  <a:pt x="10794" y="507175"/>
                  <a:pt x="9549" y="518021"/>
                </a:cubicBezTo>
                <a:lnTo>
                  <a:pt x="42" y="600717"/>
                </a:lnTo>
                <a:cubicBezTo>
                  <a:pt x="-1185" y="611610"/>
                  <a:pt x="6649" y="621429"/>
                  <a:pt x="17535" y="622674"/>
                </a:cubicBezTo>
                <a:lnTo>
                  <a:pt x="93592" y="631229"/>
                </a:lnTo>
                <a:cubicBezTo>
                  <a:pt x="103327" y="632388"/>
                  <a:pt x="110781" y="640440"/>
                  <a:pt x="111180" y="650240"/>
                </a:cubicBezTo>
                <a:cubicBezTo>
                  <a:pt x="112159" y="675248"/>
                  <a:pt x="114954" y="700152"/>
                  <a:pt x="119546" y="724761"/>
                </a:cubicBezTo>
                <a:cubicBezTo>
                  <a:pt x="121448" y="734437"/>
                  <a:pt x="115991" y="744047"/>
                  <a:pt x="106712" y="747384"/>
                </a:cubicBezTo>
                <a:lnTo>
                  <a:pt x="34457" y="772667"/>
                </a:lnTo>
                <a:cubicBezTo>
                  <a:pt x="24123" y="776299"/>
                  <a:pt x="18685" y="787610"/>
                  <a:pt x="22288" y="797951"/>
                </a:cubicBezTo>
                <a:lnTo>
                  <a:pt x="49764" y="876465"/>
                </a:lnTo>
                <a:cubicBezTo>
                  <a:pt x="53396" y="886797"/>
                  <a:pt x="64709" y="892234"/>
                  <a:pt x="75053" y="888632"/>
                </a:cubicBezTo>
                <a:lnTo>
                  <a:pt x="147307" y="863348"/>
                </a:lnTo>
                <a:cubicBezTo>
                  <a:pt x="156596" y="860144"/>
                  <a:pt x="166844" y="864175"/>
                  <a:pt x="171455" y="872853"/>
                </a:cubicBezTo>
                <a:cubicBezTo>
                  <a:pt x="183215" y="894924"/>
                  <a:pt x="196554" y="916112"/>
                  <a:pt x="211385" y="936253"/>
                </a:cubicBezTo>
                <a:cubicBezTo>
                  <a:pt x="217356" y="944152"/>
                  <a:pt x="216633" y="955245"/>
                  <a:pt x="209674" y="962298"/>
                </a:cubicBezTo>
                <a:lnTo>
                  <a:pt x="155483" y="1016478"/>
                </a:lnTo>
                <a:cubicBezTo>
                  <a:pt x="147735" y="1024177"/>
                  <a:pt x="147707" y="1036696"/>
                  <a:pt x="155407" y="1044442"/>
                </a:cubicBezTo>
                <a:cubicBezTo>
                  <a:pt x="155426" y="1044462"/>
                  <a:pt x="155455" y="1044490"/>
                  <a:pt x="155483" y="1044518"/>
                </a:cubicBezTo>
                <a:lnTo>
                  <a:pt x="214332" y="1103356"/>
                </a:lnTo>
                <a:cubicBezTo>
                  <a:pt x="222090" y="1111075"/>
                  <a:pt x="234621" y="1111075"/>
                  <a:pt x="242378" y="1103356"/>
                </a:cubicBezTo>
                <a:lnTo>
                  <a:pt x="296569" y="1049176"/>
                </a:lnTo>
                <a:cubicBezTo>
                  <a:pt x="303566" y="1042209"/>
                  <a:pt x="314623" y="1041439"/>
                  <a:pt x="322524" y="1047370"/>
                </a:cubicBezTo>
                <a:cubicBezTo>
                  <a:pt x="342717" y="1062208"/>
                  <a:pt x="363937" y="1075582"/>
                  <a:pt x="386031" y="1087387"/>
                </a:cubicBezTo>
                <a:cubicBezTo>
                  <a:pt x="394711" y="1091997"/>
                  <a:pt x="398742" y="1102244"/>
                  <a:pt x="395538" y="1111531"/>
                </a:cubicBezTo>
                <a:lnTo>
                  <a:pt x="370249" y="1183771"/>
                </a:lnTo>
                <a:cubicBezTo>
                  <a:pt x="366646" y="1194113"/>
                  <a:pt x="372084" y="1205424"/>
                  <a:pt x="382418" y="1209055"/>
                </a:cubicBezTo>
                <a:lnTo>
                  <a:pt x="460947" y="1236525"/>
                </a:lnTo>
                <a:cubicBezTo>
                  <a:pt x="471263" y="1240128"/>
                  <a:pt x="482538" y="1234681"/>
                  <a:pt x="486132" y="1224377"/>
                </a:cubicBezTo>
                <a:cubicBezTo>
                  <a:pt x="486141" y="1224368"/>
                  <a:pt x="486141" y="1224368"/>
                  <a:pt x="486141" y="1224358"/>
                </a:cubicBezTo>
                <a:lnTo>
                  <a:pt x="511430" y="1152118"/>
                </a:lnTo>
                <a:cubicBezTo>
                  <a:pt x="514767" y="1142784"/>
                  <a:pt x="524427" y="1137300"/>
                  <a:pt x="534152" y="1139191"/>
                </a:cubicBezTo>
                <a:cubicBezTo>
                  <a:pt x="558757" y="1143811"/>
                  <a:pt x="583675" y="1146643"/>
                  <a:pt x="608688" y="1147651"/>
                </a:cubicBezTo>
                <a:cubicBezTo>
                  <a:pt x="618490" y="1148050"/>
                  <a:pt x="626543" y="1155502"/>
                  <a:pt x="627702" y="1165236"/>
                </a:cubicBezTo>
                <a:lnTo>
                  <a:pt x="636259" y="1241278"/>
                </a:lnTo>
                <a:cubicBezTo>
                  <a:pt x="637447" y="1252133"/>
                  <a:pt x="647211" y="1259975"/>
                  <a:pt x="658068" y="1258786"/>
                </a:cubicBezTo>
                <a:cubicBezTo>
                  <a:pt x="658116" y="1258777"/>
                  <a:pt x="658173" y="1258777"/>
                  <a:pt x="658220" y="1258768"/>
                </a:cubicBezTo>
                <a:lnTo>
                  <a:pt x="740837" y="1249262"/>
                </a:lnTo>
                <a:cubicBezTo>
                  <a:pt x="751694" y="1248074"/>
                  <a:pt x="759538" y="1238312"/>
                  <a:pt x="758349" y="1227457"/>
                </a:cubicBezTo>
                <a:cubicBezTo>
                  <a:pt x="758340" y="1227409"/>
                  <a:pt x="758340" y="1227353"/>
                  <a:pt x="758330" y="1227305"/>
                </a:cubicBezTo>
                <a:lnTo>
                  <a:pt x="749774" y="1151263"/>
                </a:lnTo>
                <a:cubicBezTo>
                  <a:pt x="748785" y="1141434"/>
                  <a:pt x="755060" y="1132338"/>
                  <a:pt x="764605" y="1129781"/>
                </a:cubicBezTo>
                <a:cubicBezTo>
                  <a:pt x="788782" y="1123270"/>
                  <a:pt x="812454" y="1115010"/>
                  <a:pt x="835433" y="1105067"/>
                </a:cubicBezTo>
                <a:cubicBezTo>
                  <a:pt x="844484" y="1101065"/>
                  <a:pt x="855094" y="1104250"/>
                  <a:pt x="860437" y="1112576"/>
                </a:cubicBezTo>
                <a:lnTo>
                  <a:pt x="901127" y="1177307"/>
                </a:lnTo>
                <a:cubicBezTo>
                  <a:pt x="906946" y="1186546"/>
                  <a:pt x="919162" y="1189312"/>
                  <a:pt x="928403" y="1183495"/>
                </a:cubicBezTo>
                <a:cubicBezTo>
                  <a:pt x="928403" y="1183495"/>
                  <a:pt x="928413" y="1183486"/>
                  <a:pt x="928413" y="1183486"/>
                </a:cubicBezTo>
                <a:lnTo>
                  <a:pt x="998861" y="1139286"/>
                </a:lnTo>
                <a:cubicBezTo>
                  <a:pt x="1007911" y="1133574"/>
                  <a:pt x="1010811" y="1121720"/>
                  <a:pt x="1005421" y="1112481"/>
                </a:cubicBezTo>
                <a:close/>
                <a:moveTo>
                  <a:pt x="346767" y="912395"/>
                </a:moveTo>
                <a:cubicBezTo>
                  <a:pt x="190555" y="756242"/>
                  <a:pt x="190527" y="503050"/>
                  <a:pt x="346710" y="346869"/>
                </a:cubicBezTo>
                <a:cubicBezTo>
                  <a:pt x="502893" y="190688"/>
                  <a:pt x="756134" y="190659"/>
                  <a:pt x="912346" y="346812"/>
                </a:cubicBezTo>
                <a:cubicBezTo>
                  <a:pt x="1068557" y="502965"/>
                  <a:pt x="1068586" y="756157"/>
                  <a:pt x="912403" y="912338"/>
                </a:cubicBezTo>
                <a:cubicBezTo>
                  <a:pt x="912384" y="912357"/>
                  <a:pt x="912365" y="912376"/>
                  <a:pt x="912346" y="912395"/>
                </a:cubicBezTo>
                <a:cubicBezTo>
                  <a:pt x="756657" y="1068548"/>
                  <a:pt x="503834" y="1068938"/>
                  <a:pt x="347651" y="913279"/>
                </a:cubicBezTo>
                <a:cubicBezTo>
                  <a:pt x="347356" y="912985"/>
                  <a:pt x="347061" y="912690"/>
                  <a:pt x="346767" y="912395"/>
                </a:cubicBezTo>
                <a:close/>
              </a:path>
            </a:pathLst>
          </a:custGeom>
          <a:solidFill>
            <a:schemeClr val="accent4"/>
          </a:solidFill>
          <a:ln w="9507"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44017555-C07D-8645-AA9C-5A7BAAC68579}"/>
              </a:ext>
            </a:extLst>
          </p:cNvPr>
          <p:cNvSpPr/>
          <p:nvPr/>
        </p:nvSpPr>
        <p:spPr>
          <a:xfrm>
            <a:off x="8409506" y="4429551"/>
            <a:ext cx="3720704" cy="3738078"/>
          </a:xfrm>
          <a:custGeom>
            <a:avLst/>
            <a:gdLst>
              <a:gd name="connsiteX0" fmla="*/ 1628133 w 1653232"/>
              <a:gd name="connsiteY0" fmla="*/ 887555 h 1660952"/>
              <a:gd name="connsiteX1" fmla="*/ 1572992 w 1653232"/>
              <a:gd name="connsiteY1" fmla="*/ 879571 h 1660952"/>
              <a:gd name="connsiteX2" fmla="*/ 1548463 w 1653232"/>
              <a:gd name="connsiteY2" fmla="*/ 850199 h 1660952"/>
              <a:gd name="connsiteX3" fmla="*/ 1548463 w 1653232"/>
              <a:gd name="connsiteY3" fmla="*/ 830428 h 1660952"/>
              <a:gd name="connsiteX4" fmla="*/ 1548463 w 1653232"/>
              <a:gd name="connsiteY4" fmla="*/ 810657 h 1660952"/>
              <a:gd name="connsiteX5" fmla="*/ 1572992 w 1653232"/>
              <a:gd name="connsiteY5" fmla="*/ 781286 h 1660952"/>
              <a:gd name="connsiteX6" fmla="*/ 1628133 w 1653232"/>
              <a:gd name="connsiteY6" fmla="*/ 773397 h 1660952"/>
              <a:gd name="connsiteX7" fmla="*/ 1652509 w 1653232"/>
              <a:gd name="connsiteY7" fmla="*/ 741269 h 1660952"/>
              <a:gd name="connsiteX8" fmla="*/ 1652471 w 1653232"/>
              <a:gd name="connsiteY8" fmla="*/ 740984 h 1660952"/>
              <a:gd name="connsiteX9" fmla="*/ 1644200 w 1653232"/>
              <a:gd name="connsiteY9" fmla="*/ 683952 h 1660952"/>
              <a:gd name="connsiteX10" fmla="*/ 1611990 w 1653232"/>
              <a:gd name="connsiteY10" fmla="*/ 659685 h 1660952"/>
              <a:gd name="connsiteX11" fmla="*/ 1611781 w 1653232"/>
              <a:gd name="connsiteY11" fmla="*/ 659713 h 1660952"/>
              <a:gd name="connsiteX12" fmla="*/ 1556640 w 1653232"/>
              <a:gd name="connsiteY12" fmla="*/ 667603 h 1660952"/>
              <a:gd name="connsiteX13" fmla="*/ 1524981 w 1653232"/>
              <a:gd name="connsiteY13" fmla="*/ 646786 h 1660952"/>
              <a:gd name="connsiteX14" fmla="*/ 1513667 w 1653232"/>
              <a:gd name="connsiteY14" fmla="*/ 607720 h 1660952"/>
              <a:gd name="connsiteX15" fmla="*/ 1529069 w 1653232"/>
              <a:gd name="connsiteY15" fmla="*/ 573215 h 1660952"/>
              <a:gd name="connsiteX16" fmla="*/ 1579647 w 1653232"/>
              <a:gd name="connsiteY16" fmla="*/ 550213 h 1660952"/>
              <a:gd name="connsiteX17" fmla="*/ 1593841 w 1653232"/>
              <a:gd name="connsiteY17" fmla="*/ 512467 h 1660952"/>
              <a:gd name="connsiteX18" fmla="*/ 1593717 w 1653232"/>
              <a:gd name="connsiteY18" fmla="*/ 512191 h 1660952"/>
              <a:gd name="connsiteX19" fmla="*/ 1569664 w 1653232"/>
              <a:gd name="connsiteY19" fmla="*/ 459437 h 1660952"/>
              <a:gd name="connsiteX20" fmla="*/ 1531911 w 1653232"/>
              <a:gd name="connsiteY20" fmla="*/ 445246 h 1660952"/>
              <a:gd name="connsiteX21" fmla="*/ 1531636 w 1653232"/>
              <a:gd name="connsiteY21" fmla="*/ 445369 h 1660952"/>
              <a:gd name="connsiteX22" fmla="*/ 1481153 w 1653232"/>
              <a:gd name="connsiteY22" fmla="*/ 468277 h 1660952"/>
              <a:gd name="connsiteX23" fmla="*/ 1444931 w 1653232"/>
              <a:gd name="connsiteY23" fmla="*/ 457251 h 1660952"/>
              <a:gd name="connsiteX24" fmla="*/ 1422969 w 1653232"/>
              <a:gd name="connsiteY24" fmla="*/ 423032 h 1660952"/>
              <a:gd name="connsiteX25" fmla="*/ 1428008 w 1653232"/>
              <a:gd name="connsiteY25" fmla="*/ 385581 h 1660952"/>
              <a:gd name="connsiteX26" fmla="*/ 1470030 w 1653232"/>
              <a:gd name="connsiteY26" fmla="*/ 349081 h 1660952"/>
              <a:gd name="connsiteX27" fmla="*/ 1473053 w 1653232"/>
              <a:gd name="connsiteY27" fmla="*/ 308864 h 1660952"/>
              <a:gd name="connsiteX28" fmla="*/ 1472977 w 1653232"/>
              <a:gd name="connsiteY28" fmla="*/ 308778 h 1660952"/>
              <a:gd name="connsiteX29" fmla="*/ 1434948 w 1653232"/>
              <a:gd name="connsiteY29" fmla="*/ 264959 h 1660952"/>
              <a:gd name="connsiteX30" fmla="*/ 1394724 w 1653232"/>
              <a:gd name="connsiteY30" fmla="*/ 261946 h 1660952"/>
              <a:gd name="connsiteX31" fmla="*/ 1394543 w 1653232"/>
              <a:gd name="connsiteY31" fmla="*/ 262108 h 1660952"/>
              <a:gd name="connsiteX32" fmla="*/ 1352426 w 1653232"/>
              <a:gd name="connsiteY32" fmla="*/ 298513 h 1660952"/>
              <a:gd name="connsiteX33" fmla="*/ 1314398 w 1653232"/>
              <a:gd name="connsiteY33" fmla="*/ 298513 h 1660952"/>
              <a:gd name="connsiteX34" fmla="*/ 1283690 w 1653232"/>
              <a:gd name="connsiteY34" fmla="*/ 271803 h 1660952"/>
              <a:gd name="connsiteX35" fmla="*/ 1277986 w 1653232"/>
              <a:gd name="connsiteY35" fmla="*/ 234447 h 1660952"/>
              <a:gd name="connsiteX36" fmla="*/ 1308028 w 1653232"/>
              <a:gd name="connsiteY36" fmla="*/ 187586 h 1660952"/>
              <a:gd name="connsiteX37" fmla="*/ 1299624 w 1653232"/>
              <a:gd name="connsiteY37" fmla="*/ 148139 h 1660952"/>
              <a:gd name="connsiteX38" fmla="*/ 1299472 w 1653232"/>
              <a:gd name="connsiteY38" fmla="*/ 148044 h 1660952"/>
              <a:gd name="connsiteX39" fmla="*/ 1250985 w 1653232"/>
              <a:gd name="connsiteY39" fmla="*/ 116582 h 1660952"/>
              <a:gd name="connsiteX40" fmla="*/ 1211550 w 1653232"/>
              <a:gd name="connsiteY40" fmla="*/ 125051 h 1660952"/>
              <a:gd name="connsiteX41" fmla="*/ 1211436 w 1653232"/>
              <a:gd name="connsiteY41" fmla="*/ 125232 h 1660952"/>
              <a:gd name="connsiteX42" fmla="*/ 1181393 w 1653232"/>
              <a:gd name="connsiteY42" fmla="*/ 171903 h 1660952"/>
              <a:gd name="connsiteX43" fmla="*/ 1145076 w 1653232"/>
              <a:gd name="connsiteY43" fmla="*/ 182168 h 1660952"/>
              <a:gd name="connsiteX44" fmla="*/ 1107998 w 1653232"/>
              <a:gd name="connsiteY44" fmla="*/ 165249 h 1660952"/>
              <a:gd name="connsiteX45" fmla="*/ 1091931 w 1653232"/>
              <a:gd name="connsiteY45" fmla="*/ 131030 h 1660952"/>
              <a:gd name="connsiteX46" fmla="*/ 1107618 w 1653232"/>
              <a:gd name="connsiteY46" fmla="*/ 77705 h 1660952"/>
              <a:gd name="connsiteX47" fmla="*/ 1088604 w 1653232"/>
              <a:gd name="connsiteY47" fmla="*/ 42155 h 1660952"/>
              <a:gd name="connsiteX48" fmla="*/ 1032987 w 1653232"/>
              <a:gd name="connsiteY48" fmla="*/ 25806 h 1660952"/>
              <a:gd name="connsiteX49" fmla="*/ 997430 w 1653232"/>
              <a:gd name="connsiteY49" fmla="*/ 44817 h 1660952"/>
              <a:gd name="connsiteX50" fmla="*/ 981743 w 1653232"/>
              <a:gd name="connsiteY50" fmla="*/ 98237 h 1660952"/>
              <a:gd name="connsiteX51" fmla="*/ 949895 w 1653232"/>
              <a:gd name="connsiteY51" fmla="*/ 118483 h 1660952"/>
              <a:gd name="connsiteX52" fmla="*/ 909584 w 1653232"/>
              <a:gd name="connsiteY52" fmla="*/ 112780 h 1660952"/>
              <a:gd name="connsiteX53" fmla="*/ 884485 w 1653232"/>
              <a:gd name="connsiteY53" fmla="*/ 84264 h 1660952"/>
              <a:gd name="connsiteX54" fmla="*/ 884485 w 1653232"/>
              <a:gd name="connsiteY54" fmla="*/ 28468 h 1660952"/>
              <a:gd name="connsiteX55" fmla="*/ 855964 w 1653232"/>
              <a:gd name="connsiteY55" fmla="*/ -48 h 1660952"/>
              <a:gd name="connsiteX56" fmla="*/ 798066 w 1653232"/>
              <a:gd name="connsiteY56" fmla="*/ -48 h 1660952"/>
              <a:gd name="connsiteX57" fmla="*/ 769544 w 1653232"/>
              <a:gd name="connsiteY57" fmla="*/ 28468 h 1660952"/>
              <a:gd name="connsiteX58" fmla="*/ 769544 w 1653232"/>
              <a:gd name="connsiteY58" fmla="*/ 84264 h 1660952"/>
              <a:gd name="connsiteX59" fmla="*/ 744445 w 1653232"/>
              <a:gd name="connsiteY59" fmla="*/ 112780 h 1660952"/>
              <a:gd name="connsiteX60" fmla="*/ 704135 w 1653232"/>
              <a:gd name="connsiteY60" fmla="*/ 118483 h 1660952"/>
              <a:gd name="connsiteX61" fmla="*/ 672286 w 1653232"/>
              <a:gd name="connsiteY61" fmla="*/ 98237 h 1660952"/>
              <a:gd name="connsiteX62" fmla="*/ 656600 w 1653232"/>
              <a:gd name="connsiteY62" fmla="*/ 44817 h 1660952"/>
              <a:gd name="connsiteX63" fmla="*/ 621043 w 1653232"/>
              <a:gd name="connsiteY63" fmla="*/ 25806 h 1660952"/>
              <a:gd name="connsiteX64" fmla="*/ 565141 w 1653232"/>
              <a:gd name="connsiteY64" fmla="*/ 42155 h 1660952"/>
              <a:gd name="connsiteX65" fmla="*/ 545566 w 1653232"/>
              <a:gd name="connsiteY65" fmla="*/ 77420 h 1660952"/>
              <a:gd name="connsiteX66" fmla="*/ 545651 w 1653232"/>
              <a:gd name="connsiteY66" fmla="*/ 77705 h 1660952"/>
              <a:gd name="connsiteX67" fmla="*/ 561338 w 1653232"/>
              <a:gd name="connsiteY67" fmla="*/ 131030 h 1660952"/>
              <a:gd name="connsiteX68" fmla="*/ 545366 w 1653232"/>
              <a:gd name="connsiteY68" fmla="*/ 165344 h 1660952"/>
              <a:gd name="connsiteX69" fmla="*/ 508288 w 1653232"/>
              <a:gd name="connsiteY69" fmla="*/ 182168 h 1660952"/>
              <a:gd name="connsiteX70" fmla="*/ 471876 w 1653232"/>
              <a:gd name="connsiteY70" fmla="*/ 171807 h 1660952"/>
              <a:gd name="connsiteX71" fmla="*/ 441548 w 1653232"/>
              <a:gd name="connsiteY71" fmla="*/ 125041 h 1660952"/>
              <a:gd name="connsiteX72" fmla="*/ 402151 w 1653232"/>
              <a:gd name="connsiteY72" fmla="*/ 116392 h 1660952"/>
              <a:gd name="connsiteX73" fmla="*/ 401999 w 1653232"/>
              <a:gd name="connsiteY73" fmla="*/ 116487 h 1660952"/>
              <a:gd name="connsiteX74" fmla="*/ 353322 w 1653232"/>
              <a:gd name="connsiteY74" fmla="*/ 147759 h 1660952"/>
              <a:gd name="connsiteX75" fmla="*/ 344557 w 1653232"/>
              <a:gd name="connsiteY75" fmla="*/ 187120 h 1660952"/>
              <a:gd name="connsiteX76" fmla="*/ 344671 w 1653232"/>
              <a:gd name="connsiteY76" fmla="*/ 187301 h 1660952"/>
              <a:gd name="connsiteX77" fmla="*/ 374808 w 1653232"/>
              <a:gd name="connsiteY77" fmla="*/ 234162 h 1660952"/>
              <a:gd name="connsiteX78" fmla="*/ 369104 w 1653232"/>
              <a:gd name="connsiteY78" fmla="*/ 271518 h 1660952"/>
              <a:gd name="connsiteX79" fmla="*/ 338301 w 1653232"/>
              <a:gd name="connsiteY79" fmla="*/ 298228 h 1660952"/>
              <a:gd name="connsiteX80" fmla="*/ 300272 w 1653232"/>
              <a:gd name="connsiteY80" fmla="*/ 298228 h 1660952"/>
              <a:gd name="connsiteX81" fmla="*/ 258251 w 1653232"/>
              <a:gd name="connsiteY81" fmla="*/ 261822 h 1660952"/>
              <a:gd name="connsiteX82" fmla="*/ 218007 w 1653232"/>
              <a:gd name="connsiteY82" fmla="*/ 264493 h 1660952"/>
              <a:gd name="connsiteX83" fmla="*/ 217846 w 1653232"/>
              <a:gd name="connsiteY83" fmla="*/ 264674 h 1660952"/>
              <a:gd name="connsiteX84" fmla="*/ 179817 w 1653232"/>
              <a:gd name="connsiteY84" fmla="*/ 308493 h 1660952"/>
              <a:gd name="connsiteX85" fmla="*/ 182584 w 1653232"/>
              <a:gd name="connsiteY85" fmla="*/ 348729 h 1660952"/>
              <a:gd name="connsiteX86" fmla="*/ 182669 w 1653232"/>
              <a:gd name="connsiteY86" fmla="*/ 348796 h 1660952"/>
              <a:gd name="connsiteX87" fmla="*/ 224691 w 1653232"/>
              <a:gd name="connsiteY87" fmla="*/ 385296 h 1660952"/>
              <a:gd name="connsiteX88" fmla="*/ 229824 w 1653232"/>
              <a:gd name="connsiteY88" fmla="*/ 422747 h 1660952"/>
              <a:gd name="connsiteX89" fmla="*/ 207768 w 1653232"/>
              <a:gd name="connsiteY89" fmla="*/ 456966 h 1660952"/>
              <a:gd name="connsiteX90" fmla="*/ 171546 w 1653232"/>
              <a:gd name="connsiteY90" fmla="*/ 467992 h 1660952"/>
              <a:gd name="connsiteX91" fmla="*/ 120968 w 1653232"/>
              <a:gd name="connsiteY91" fmla="*/ 444894 h 1660952"/>
              <a:gd name="connsiteX92" fmla="*/ 83063 w 1653232"/>
              <a:gd name="connsiteY92" fmla="*/ 458686 h 1660952"/>
              <a:gd name="connsiteX93" fmla="*/ 82939 w 1653232"/>
              <a:gd name="connsiteY93" fmla="*/ 458962 h 1660952"/>
              <a:gd name="connsiteX94" fmla="*/ 58886 w 1653232"/>
              <a:gd name="connsiteY94" fmla="*/ 511716 h 1660952"/>
              <a:gd name="connsiteX95" fmla="*/ 72738 w 1653232"/>
              <a:gd name="connsiteY95" fmla="*/ 549595 h 1660952"/>
              <a:gd name="connsiteX96" fmla="*/ 73052 w 1653232"/>
              <a:gd name="connsiteY96" fmla="*/ 549737 h 1660952"/>
              <a:gd name="connsiteX97" fmla="*/ 123535 w 1653232"/>
              <a:gd name="connsiteY97" fmla="*/ 572740 h 1660952"/>
              <a:gd name="connsiteX98" fmla="*/ 139031 w 1653232"/>
              <a:gd name="connsiteY98" fmla="*/ 607244 h 1660952"/>
              <a:gd name="connsiteX99" fmla="*/ 127623 w 1653232"/>
              <a:gd name="connsiteY99" fmla="*/ 646311 h 1660952"/>
              <a:gd name="connsiteX100" fmla="*/ 95964 w 1653232"/>
              <a:gd name="connsiteY100" fmla="*/ 667128 h 1660952"/>
              <a:gd name="connsiteX101" fmla="*/ 40918 w 1653232"/>
              <a:gd name="connsiteY101" fmla="*/ 659238 h 1660952"/>
              <a:gd name="connsiteX102" fmla="*/ 8527 w 1653232"/>
              <a:gd name="connsiteY102" fmla="*/ 683267 h 1660952"/>
              <a:gd name="connsiteX103" fmla="*/ 8499 w 1653232"/>
              <a:gd name="connsiteY103" fmla="*/ 683477 h 1660952"/>
              <a:gd name="connsiteX104" fmla="*/ 227 w 1653232"/>
              <a:gd name="connsiteY104" fmla="*/ 740508 h 1660952"/>
              <a:gd name="connsiteX105" fmla="*/ 24261 w 1653232"/>
              <a:gd name="connsiteY105" fmla="*/ 772893 h 1660952"/>
              <a:gd name="connsiteX106" fmla="*/ 24471 w 1653232"/>
              <a:gd name="connsiteY106" fmla="*/ 772921 h 1660952"/>
              <a:gd name="connsiteX107" fmla="*/ 79707 w 1653232"/>
              <a:gd name="connsiteY107" fmla="*/ 780811 h 1660952"/>
              <a:gd name="connsiteX108" fmla="*/ 104235 w 1653232"/>
              <a:gd name="connsiteY108" fmla="*/ 810182 h 1660952"/>
              <a:gd name="connsiteX109" fmla="*/ 104235 w 1653232"/>
              <a:gd name="connsiteY109" fmla="*/ 829953 h 1660952"/>
              <a:gd name="connsiteX110" fmla="*/ 104235 w 1653232"/>
              <a:gd name="connsiteY110" fmla="*/ 849724 h 1660952"/>
              <a:gd name="connsiteX111" fmla="*/ 79707 w 1653232"/>
              <a:gd name="connsiteY111" fmla="*/ 879095 h 1660952"/>
              <a:gd name="connsiteX112" fmla="*/ 24471 w 1653232"/>
              <a:gd name="connsiteY112" fmla="*/ 887080 h 1660952"/>
              <a:gd name="connsiteX113" fmla="*/ 199 w 1653232"/>
              <a:gd name="connsiteY113" fmla="*/ 919284 h 1660952"/>
              <a:gd name="connsiteX114" fmla="*/ 227 w 1653232"/>
              <a:gd name="connsiteY114" fmla="*/ 919493 h 1660952"/>
              <a:gd name="connsiteX115" fmla="*/ 8499 w 1653232"/>
              <a:gd name="connsiteY115" fmla="*/ 976524 h 1660952"/>
              <a:gd name="connsiteX116" fmla="*/ 40709 w 1653232"/>
              <a:gd name="connsiteY116" fmla="*/ 1000791 h 1660952"/>
              <a:gd name="connsiteX117" fmla="*/ 40918 w 1653232"/>
              <a:gd name="connsiteY117" fmla="*/ 1000763 h 1660952"/>
              <a:gd name="connsiteX118" fmla="*/ 95964 w 1653232"/>
              <a:gd name="connsiteY118" fmla="*/ 992778 h 1660952"/>
              <a:gd name="connsiteX119" fmla="*/ 127623 w 1653232"/>
              <a:gd name="connsiteY119" fmla="*/ 1013595 h 1660952"/>
              <a:gd name="connsiteX120" fmla="*/ 139031 w 1653232"/>
              <a:gd name="connsiteY120" fmla="*/ 1052757 h 1660952"/>
              <a:gd name="connsiteX121" fmla="*/ 123535 w 1653232"/>
              <a:gd name="connsiteY121" fmla="*/ 1087166 h 1660952"/>
              <a:gd name="connsiteX122" fmla="*/ 73052 w 1653232"/>
              <a:gd name="connsiteY122" fmla="*/ 1110264 h 1660952"/>
              <a:gd name="connsiteX123" fmla="*/ 58744 w 1653232"/>
              <a:gd name="connsiteY123" fmla="*/ 1147971 h 1660952"/>
              <a:gd name="connsiteX124" fmla="*/ 58886 w 1653232"/>
              <a:gd name="connsiteY124" fmla="*/ 1148285 h 1660952"/>
              <a:gd name="connsiteX125" fmla="*/ 82939 w 1653232"/>
              <a:gd name="connsiteY125" fmla="*/ 1200944 h 1660952"/>
              <a:gd name="connsiteX126" fmla="*/ 120654 w 1653232"/>
              <a:gd name="connsiteY126" fmla="*/ 1215250 h 1660952"/>
              <a:gd name="connsiteX127" fmla="*/ 120968 w 1653232"/>
              <a:gd name="connsiteY127" fmla="*/ 1215107 h 1660952"/>
              <a:gd name="connsiteX128" fmla="*/ 171546 w 1653232"/>
              <a:gd name="connsiteY128" fmla="*/ 1192009 h 1660952"/>
              <a:gd name="connsiteX129" fmla="*/ 207768 w 1653232"/>
              <a:gd name="connsiteY129" fmla="*/ 1202940 h 1660952"/>
              <a:gd name="connsiteX130" fmla="*/ 229824 w 1653232"/>
              <a:gd name="connsiteY130" fmla="*/ 1237254 h 1660952"/>
              <a:gd name="connsiteX131" fmla="*/ 224691 w 1653232"/>
              <a:gd name="connsiteY131" fmla="*/ 1274705 h 1660952"/>
              <a:gd name="connsiteX132" fmla="*/ 182669 w 1653232"/>
              <a:gd name="connsiteY132" fmla="*/ 1311110 h 1660952"/>
              <a:gd name="connsiteX133" fmla="*/ 179655 w 1653232"/>
              <a:gd name="connsiteY133" fmla="*/ 1351327 h 1660952"/>
              <a:gd name="connsiteX134" fmla="*/ 179817 w 1653232"/>
              <a:gd name="connsiteY134" fmla="*/ 1351508 h 1660952"/>
              <a:gd name="connsiteX135" fmla="*/ 217846 w 1653232"/>
              <a:gd name="connsiteY135" fmla="*/ 1395232 h 1660952"/>
              <a:gd name="connsiteX136" fmla="*/ 258061 w 1653232"/>
              <a:gd name="connsiteY136" fmla="*/ 1398340 h 1660952"/>
              <a:gd name="connsiteX137" fmla="*/ 258251 w 1653232"/>
              <a:gd name="connsiteY137" fmla="*/ 1398178 h 1660952"/>
              <a:gd name="connsiteX138" fmla="*/ 300272 w 1653232"/>
              <a:gd name="connsiteY138" fmla="*/ 1361678 h 1660952"/>
              <a:gd name="connsiteX139" fmla="*/ 338301 w 1653232"/>
              <a:gd name="connsiteY139" fmla="*/ 1361678 h 1660952"/>
              <a:gd name="connsiteX140" fmla="*/ 369104 w 1653232"/>
              <a:gd name="connsiteY140" fmla="*/ 1388293 h 1660952"/>
              <a:gd name="connsiteX141" fmla="*/ 374808 w 1653232"/>
              <a:gd name="connsiteY141" fmla="*/ 1425649 h 1660952"/>
              <a:gd name="connsiteX142" fmla="*/ 344671 w 1653232"/>
              <a:gd name="connsiteY142" fmla="*/ 1472510 h 1660952"/>
              <a:gd name="connsiteX143" fmla="*/ 353142 w 1653232"/>
              <a:gd name="connsiteY143" fmla="*/ 1511938 h 1660952"/>
              <a:gd name="connsiteX144" fmla="*/ 353322 w 1653232"/>
              <a:gd name="connsiteY144" fmla="*/ 1512052 h 1660952"/>
              <a:gd name="connsiteX145" fmla="*/ 401999 w 1653232"/>
              <a:gd name="connsiteY145" fmla="*/ 1543324 h 1660952"/>
              <a:gd name="connsiteX146" fmla="*/ 441453 w 1653232"/>
              <a:gd name="connsiteY146" fmla="*/ 1534922 h 1660952"/>
              <a:gd name="connsiteX147" fmla="*/ 441548 w 1653232"/>
              <a:gd name="connsiteY147" fmla="*/ 1534770 h 1660952"/>
              <a:gd name="connsiteX148" fmla="*/ 471591 w 1653232"/>
              <a:gd name="connsiteY148" fmla="*/ 1488003 h 1660952"/>
              <a:gd name="connsiteX149" fmla="*/ 508098 w 1653232"/>
              <a:gd name="connsiteY149" fmla="*/ 1478688 h 1660952"/>
              <a:gd name="connsiteX150" fmla="*/ 545176 w 1653232"/>
              <a:gd name="connsiteY150" fmla="*/ 1495608 h 1660952"/>
              <a:gd name="connsiteX151" fmla="*/ 561148 w 1653232"/>
              <a:gd name="connsiteY151" fmla="*/ 1529827 h 1660952"/>
              <a:gd name="connsiteX152" fmla="*/ 545556 w 1653232"/>
              <a:gd name="connsiteY152" fmla="*/ 1583246 h 1660952"/>
              <a:gd name="connsiteX153" fmla="*/ 564571 w 1653232"/>
              <a:gd name="connsiteY153" fmla="*/ 1618701 h 1660952"/>
              <a:gd name="connsiteX154" fmla="*/ 620092 w 1653232"/>
              <a:gd name="connsiteY154" fmla="*/ 1635050 h 1660952"/>
              <a:gd name="connsiteX155" fmla="*/ 655649 w 1653232"/>
              <a:gd name="connsiteY155" fmla="*/ 1616040 h 1660952"/>
              <a:gd name="connsiteX156" fmla="*/ 671336 w 1653232"/>
              <a:gd name="connsiteY156" fmla="*/ 1562620 h 1660952"/>
              <a:gd name="connsiteX157" fmla="*/ 703185 w 1653232"/>
              <a:gd name="connsiteY157" fmla="*/ 1542469 h 1660952"/>
              <a:gd name="connsiteX158" fmla="*/ 743495 w 1653232"/>
              <a:gd name="connsiteY158" fmla="*/ 1548077 h 1660952"/>
              <a:gd name="connsiteX159" fmla="*/ 768594 w 1653232"/>
              <a:gd name="connsiteY159" fmla="*/ 1576593 h 1660952"/>
              <a:gd name="connsiteX160" fmla="*/ 768594 w 1653232"/>
              <a:gd name="connsiteY160" fmla="*/ 1632389 h 1660952"/>
              <a:gd name="connsiteX161" fmla="*/ 797115 w 1653232"/>
              <a:gd name="connsiteY161" fmla="*/ 1660905 h 1660952"/>
              <a:gd name="connsiteX162" fmla="*/ 855013 w 1653232"/>
              <a:gd name="connsiteY162" fmla="*/ 1660905 h 1660952"/>
              <a:gd name="connsiteX163" fmla="*/ 883535 w 1653232"/>
              <a:gd name="connsiteY163" fmla="*/ 1632389 h 1660952"/>
              <a:gd name="connsiteX164" fmla="*/ 883535 w 1653232"/>
              <a:gd name="connsiteY164" fmla="*/ 1576593 h 1660952"/>
              <a:gd name="connsiteX165" fmla="*/ 908634 w 1653232"/>
              <a:gd name="connsiteY165" fmla="*/ 1548077 h 1660952"/>
              <a:gd name="connsiteX166" fmla="*/ 948944 w 1653232"/>
              <a:gd name="connsiteY166" fmla="*/ 1542469 h 1660952"/>
              <a:gd name="connsiteX167" fmla="*/ 980888 w 1653232"/>
              <a:gd name="connsiteY167" fmla="*/ 1562620 h 1660952"/>
              <a:gd name="connsiteX168" fmla="*/ 996479 w 1653232"/>
              <a:gd name="connsiteY168" fmla="*/ 1616040 h 1660952"/>
              <a:gd name="connsiteX169" fmla="*/ 1032036 w 1653232"/>
              <a:gd name="connsiteY169" fmla="*/ 1635050 h 1660952"/>
              <a:gd name="connsiteX170" fmla="*/ 1088033 w 1653232"/>
              <a:gd name="connsiteY170" fmla="*/ 1618416 h 1660952"/>
              <a:gd name="connsiteX171" fmla="*/ 1107047 w 1653232"/>
              <a:gd name="connsiteY171" fmla="*/ 1582961 h 1660952"/>
              <a:gd name="connsiteX172" fmla="*/ 1091361 w 1653232"/>
              <a:gd name="connsiteY172" fmla="*/ 1529637 h 1660952"/>
              <a:gd name="connsiteX173" fmla="*/ 1107428 w 1653232"/>
              <a:gd name="connsiteY173" fmla="*/ 1495322 h 1660952"/>
              <a:gd name="connsiteX174" fmla="*/ 1144506 w 1653232"/>
              <a:gd name="connsiteY174" fmla="*/ 1478403 h 1660952"/>
              <a:gd name="connsiteX175" fmla="*/ 1180823 w 1653232"/>
              <a:gd name="connsiteY175" fmla="*/ 1488764 h 1660952"/>
              <a:gd name="connsiteX176" fmla="*/ 1210865 w 1653232"/>
              <a:gd name="connsiteY176" fmla="*/ 1535530 h 1660952"/>
              <a:gd name="connsiteX177" fmla="*/ 1250263 w 1653232"/>
              <a:gd name="connsiteY177" fmla="*/ 1544180 h 1660952"/>
              <a:gd name="connsiteX178" fmla="*/ 1250415 w 1653232"/>
              <a:gd name="connsiteY178" fmla="*/ 1544085 h 1660952"/>
              <a:gd name="connsiteX179" fmla="*/ 1299186 w 1653232"/>
              <a:gd name="connsiteY179" fmla="*/ 1512812 h 1660952"/>
              <a:gd name="connsiteX180" fmla="*/ 1307838 w 1653232"/>
              <a:gd name="connsiteY180" fmla="*/ 1473422 h 1660952"/>
              <a:gd name="connsiteX181" fmla="*/ 1307743 w 1653232"/>
              <a:gd name="connsiteY181" fmla="*/ 1473270 h 1660952"/>
              <a:gd name="connsiteX182" fmla="*/ 1278176 w 1653232"/>
              <a:gd name="connsiteY182" fmla="*/ 1426694 h 1660952"/>
              <a:gd name="connsiteX183" fmla="*/ 1283880 w 1653232"/>
              <a:gd name="connsiteY183" fmla="*/ 1389339 h 1660952"/>
              <a:gd name="connsiteX184" fmla="*/ 1314588 w 1653232"/>
              <a:gd name="connsiteY184" fmla="*/ 1362724 h 1660952"/>
              <a:gd name="connsiteX185" fmla="*/ 1352616 w 1653232"/>
              <a:gd name="connsiteY185" fmla="*/ 1362724 h 1660952"/>
              <a:gd name="connsiteX186" fmla="*/ 1394733 w 1653232"/>
              <a:gd name="connsiteY186" fmla="*/ 1399224 h 1660952"/>
              <a:gd name="connsiteX187" fmla="*/ 1434977 w 1653232"/>
              <a:gd name="connsiteY187" fmla="*/ 1396468 h 1660952"/>
              <a:gd name="connsiteX188" fmla="*/ 1435139 w 1653232"/>
              <a:gd name="connsiteY188" fmla="*/ 1396278 h 1660952"/>
              <a:gd name="connsiteX189" fmla="*/ 1473167 w 1653232"/>
              <a:gd name="connsiteY189" fmla="*/ 1352553 h 1660952"/>
              <a:gd name="connsiteX190" fmla="*/ 1470410 w 1653232"/>
              <a:gd name="connsiteY190" fmla="*/ 1312317 h 1660952"/>
              <a:gd name="connsiteX191" fmla="*/ 1470220 w 1653232"/>
              <a:gd name="connsiteY191" fmla="*/ 1312156 h 1660952"/>
              <a:gd name="connsiteX192" fmla="*/ 1428198 w 1653232"/>
              <a:gd name="connsiteY192" fmla="*/ 1275751 h 1660952"/>
              <a:gd name="connsiteX193" fmla="*/ 1423159 w 1653232"/>
              <a:gd name="connsiteY193" fmla="*/ 1238300 h 1660952"/>
              <a:gd name="connsiteX194" fmla="*/ 1445216 w 1653232"/>
              <a:gd name="connsiteY194" fmla="*/ 1203986 h 1660952"/>
              <a:gd name="connsiteX195" fmla="*/ 1481343 w 1653232"/>
              <a:gd name="connsiteY195" fmla="*/ 1193055 h 1660952"/>
              <a:gd name="connsiteX196" fmla="*/ 1531921 w 1653232"/>
              <a:gd name="connsiteY196" fmla="*/ 1216152 h 1660952"/>
              <a:gd name="connsiteX197" fmla="*/ 1569807 w 1653232"/>
              <a:gd name="connsiteY197" fmla="*/ 1202303 h 1660952"/>
              <a:gd name="connsiteX198" fmla="*/ 1569950 w 1653232"/>
              <a:gd name="connsiteY198" fmla="*/ 1201990 h 1660952"/>
              <a:gd name="connsiteX199" fmla="*/ 1594003 w 1653232"/>
              <a:gd name="connsiteY199" fmla="*/ 1149330 h 1660952"/>
              <a:gd name="connsiteX200" fmla="*/ 1580208 w 1653232"/>
              <a:gd name="connsiteY200" fmla="*/ 1111433 h 1660952"/>
              <a:gd name="connsiteX201" fmla="*/ 1579932 w 1653232"/>
              <a:gd name="connsiteY201" fmla="*/ 1111309 h 1660952"/>
              <a:gd name="connsiteX202" fmla="*/ 1529354 w 1653232"/>
              <a:gd name="connsiteY202" fmla="*/ 1088211 h 1660952"/>
              <a:gd name="connsiteX203" fmla="*/ 1513952 w 1653232"/>
              <a:gd name="connsiteY203" fmla="*/ 1053802 h 1660952"/>
              <a:gd name="connsiteX204" fmla="*/ 1525266 w 1653232"/>
              <a:gd name="connsiteY204" fmla="*/ 1014640 h 1660952"/>
              <a:gd name="connsiteX205" fmla="*/ 1556925 w 1653232"/>
              <a:gd name="connsiteY205" fmla="*/ 993824 h 1660952"/>
              <a:gd name="connsiteX206" fmla="*/ 1612066 w 1653232"/>
              <a:gd name="connsiteY206" fmla="*/ 1001808 h 1660952"/>
              <a:gd name="connsiteX207" fmla="*/ 1644457 w 1653232"/>
              <a:gd name="connsiteY207" fmla="*/ 977779 h 1660952"/>
              <a:gd name="connsiteX208" fmla="*/ 1644485 w 1653232"/>
              <a:gd name="connsiteY208" fmla="*/ 977570 h 1660952"/>
              <a:gd name="connsiteX209" fmla="*/ 1652757 w 1653232"/>
              <a:gd name="connsiteY209" fmla="*/ 920538 h 1660952"/>
              <a:gd name="connsiteX210" fmla="*/ 1629312 w 1653232"/>
              <a:gd name="connsiteY210" fmla="*/ 887726 h 1660952"/>
              <a:gd name="connsiteX211" fmla="*/ 1628133 w 1653232"/>
              <a:gd name="connsiteY211" fmla="*/ 887555 h 1660952"/>
              <a:gd name="connsiteX212" fmla="*/ 826492 w 1653232"/>
              <a:gd name="connsiteY212" fmla="*/ 1419280 h 1660952"/>
              <a:gd name="connsiteX213" fmla="*/ 237525 w 1653232"/>
              <a:gd name="connsiteY213" fmla="*/ 830428 h 1660952"/>
              <a:gd name="connsiteX214" fmla="*/ 826492 w 1653232"/>
              <a:gd name="connsiteY214" fmla="*/ 241576 h 1660952"/>
              <a:gd name="connsiteX215" fmla="*/ 1415459 w 1653232"/>
              <a:gd name="connsiteY215" fmla="*/ 829953 h 1660952"/>
              <a:gd name="connsiteX216" fmla="*/ 827728 w 1653232"/>
              <a:gd name="connsiteY216" fmla="*/ 1419280 h 1660952"/>
              <a:gd name="connsiteX217" fmla="*/ 826492 w 1653232"/>
              <a:gd name="connsiteY217" fmla="*/ 1419280 h 166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1653232" h="1660952">
                <a:moveTo>
                  <a:pt x="1628133" y="887555"/>
                </a:moveTo>
                <a:lnTo>
                  <a:pt x="1572992" y="879571"/>
                </a:lnTo>
                <a:cubicBezTo>
                  <a:pt x="1558484" y="877527"/>
                  <a:pt x="1547883" y="864837"/>
                  <a:pt x="1548463" y="850199"/>
                </a:cubicBezTo>
                <a:cubicBezTo>
                  <a:pt x="1548463" y="843641"/>
                  <a:pt x="1548463" y="837082"/>
                  <a:pt x="1548463" y="830428"/>
                </a:cubicBezTo>
                <a:cubicBezTo>
                  <a:pt x="1548463" y="823774"/>
                  <a:pt x="1548463" y="817216"/>
                  <a:pt x="1548463" y="810657"/>
                </a:cubicBezTo>
                <a:cubicBezTo>
                  <a:pt x="1547883" y="796019"/>
                  <a:pt x="1558484" y="783330"/>
                  <a:pt x="1572992" y="781286"/>
                </a:cubicBezTo>
                <a:lnTo>
                  <a:pt x="1628133" y="773397"/>
                </a:lnTo>
                <a:cubicBezTo>
                  <a:pt x="1643734" y="771258"/>
                  <a:pt x="1654658" y="756867"/>
                  <a:pt x="1652509" y="741269"/>
                </a:cubicBezTo>
                <a:cubicBezTo>
                  <a:pt x="1652500" y="741174"/>
                  <a:pt x="1652481" y="741079"/>
                  <a:pt x="1652471" y="740984"/>
                </a:cubicBezTo>
                <a:lnTo>
                  <a:pt x="1644200" y="683952"/>
                </a:lnTo>
                <a:cubicBezTo>
                  <a:pt x="1642004" y="668354"/>
                  <a:pt x="1627582" y="657489"/>
                  <a:pt x="1611990" y="659685"/>
                </a:cubicBezTo>
                <a:cubicBezTo>
                  <a:pt x="1611914" y="659694"/>
                  <a:pt x="1611847" y="659704"/>
                  <a:pt x="1611781" y="659713"/>
                </a:cubicBezTo>
                <a:lnTo>
                  <a:pt x="1556640" y="667603"/>
                </a:lnTo>
                <a:cubicBezTo>
                  <a:pt x="1542331" y="669684"/>
                  <a:pt x="1528736" y="660740"/>
                  <a:pt x="1524981" y="646786"/>
                </a:cubicBezTo>
                <a:cubicBezTo>
                  <a:pt x="1521558" y="633574"/>
                  <a:pt x="1517756" y="620552"/>
                  <a:pt x="1513667" y="607720"/>
                </a:cubicBezTo>
                <a:cubicBezTo>
                  <a:pt x="1509351" y="593984"/>
                  <a:pt x="1515958" y="579175"/>
                  <a:pt x="1529069" y="573215"/>
                </a:cubicBezTo>
                <a:lnTo>
                  <a:pt x="1579647" y="550213"/>
                </a:lnTo>
                <a:cubicBezTo>
                  <a:pt x="1593993" y="543711"/>
                  <a:pt x="1600353" y="526811"/>
                  <a:pt x="1593841" y="512467"/>
                </a:cubicBezTo>
                <a:cubicBezTo>
                  <a:pt x="1593803" y="512372"/>
                  <a:pt x="1593755" y="512287"/>
                  <a:pt x="1593717" y="512191"/>
                </a:cubicBezTo>
                <a:lnTo>
                  <a:pt x="1569664" y="459437"/>
                </a:lnTo>
                <a:cubicBezTo>
                  <a:pt x="1563162" y="445094"/>
                  <a:pt x="1546258" y="438735"/>
                  <a:pt x="1531911" y="445246"/>
                </a:cubicBezTo>
                <a:cubicBezTo>
                  <a:pt x="1531816" y="445284"/>
                  <a:pt x="1531731" y="445331"/>
                  <a:pt x="1531636" y="445369"/>
                </a:cubicBezTo>
                <a:lnTo>
                  <a:pt x="1481153" y="468277"/>
                </a:lnTo>
                <a:cubicBezTo>
                  <a:pt x="1468024" y="474303"/>
                  <a:pt x="1452470" y="469560"/>
                  <a:pt x="1444931" y="457251"/>
                </a:cubicBezTo>
                <a:cubicBezTo>
                  <a:pt x="1437991" y="445654"/>
                  <a:pt x="1430575" y="434248"/>
                  <a:pt x="1422969" y="423032"/>
                </a:cubicBezTo>
                <a:cubicBezTo>
                  <a:pt x="1414945" y="411065"/>
                  <a:pt x="1417113" y="395001"/>
                  <a:pt x="1428008" y="385581"/>
                </a:cubicBezTo>
                <a:lnTo>
                  <a:pt x="1470030" y="349081"/>
                </a:lnTo>
                <a:cubicBezTo>
                  <a:pt x="1481971" y="338815"/>
                  <a:pt x="1483321" y="320803"/>
                  <a:pt x="1473053" y="308864"/>
                </a:cubicBezTo>
                <a:cubicBezTo>
                  <a:pt x="1473024" y="308835"/>
                  <a:pt x="1473005" y="308807"/>
                  <a:pt x="1472977" y="308778"/>
                </a:cubicBezTo>
                <a:lnTo>
                  <a:pt x="1434948" y="264959"/>
                </a:lnTo>
                <a:cubicBezTo>
                  <a:pt x="1424671" y="253021"/>
                  <a:pt x="1406665" y="251671"/>
                  <a:pt x="1394724" y="261946"/>
                </a:cubicBezTo>
                <a:cubicBezTo>
                  <a:pt x="1394667" y="262003"/>
                  <a:pt x="1394600" y="262051"/>
                  <a:pt x="1394543" y="262108"/>
                </a:cubicBezTo>
                <a:lnTo>
                  <a:pt x="1352426" y="298513"/>
                </a:lnTo>
                <a:cubicBezTo>
                  <a:pt x="1341598" y="308199"/>
                  <a:pt x="1325227" y="308199"/>
                  <a:pt x="1314398" y="298513"/>
                </a:cubicBezTo>
                <a:cubicBezTo>
                  <a:pt x="1304891" y="289007"/>
                  <a:pt x="1294148" y="280453"/>
                  <a:pt x="1283690" y="271803"/>
                </a:cubicBezTo>
                <a:cubicBezTo>
                  <a:pt x="1272623" y="262583"/>
                  <a:pt x="1270180" y="246557"/>
                  <a:pt x="1277986" y="234447"/>
                </a:cubicBezTo>
                <a:lnTo>
                  <a:pt x="1308028" y="187586"/>
                </a:lnTo>
                <a:cubicBezTo>
                  <a:pt x="1316603" y="174374"/>
                  <a:pt x="1312839" y="156713"/>
                  <a:pt x="1299624" y="148139"/>
                </a:cubicBezTo>
                <a:cubicBezTo>
                  <a:pt x="1299576" y="148111"/>
                  <a:pt x="1299519" y="148073"/>
                  <a:pt x="1299472" y="148044"/>
                </a:cubicBezTo>
                <a:lnTo>
                  <a:pt x="1250985" y="116582"/>
                </a:lnTo>
                <a:cubicBezTo>
                  <a:pt x="1237751" y="108036"/>
                  <a:pt x="1220097" y="111829"/>
                  <a:pt x="1211550" y="125051"/>
                </a:cubicBezTo>
                <a:cubicBezTo>
                  <a:pt x="1211512" y="125108"/>
                  <a:pt x="1211474" y="125174"/>
                  <a:pt x="1211436" y="125232"/>
                </a:cubicBezTo>
                <a:lnTo>
                  <a:pt x="1181393" y="171903"/>
                </a:lnTo>
                <a:cubicBezTo>
                  <a:pt x="1173607" y="183984"/>
                  <a:pt x="1158044" y="188385"/>
                  <a:pt x="1145076" y="182168"/>
                </a:cubicBezTo>
                <a:cubicBezTo>
                  <a:pt x="1132907" y="176180"/>
                  <a:pt x="1120548" y="170572"/>
                  <a:pt x="1107998" y="165249"/>
                </a:cubicBezTo>
                <a:cubicBezTo>
                  <a:pt x="1094764" y="159536"/>
                  <a:pt x="1087872" y="144860"/>
                  <a:pt x="1091931" y="131030"/>
                </a:cubicBezTo>
                <a:lnTo>
                  <a:pt x="1107618" y="77705"/>
                </a:lnTo>
                <a:cubicBezTo>
                  <a:pt x="1112181" y="62639"/>
                  <a:pt x="1103672" y="46727"/>
                  <a:pt x="1088604" y="42155"/>
                </a:cubicBezTo>
                <a:lnTo>
                  <a:pt x="1032987" y="25806"/>
                </a:lnTo>
                <a:cubicBezTo>
                  <a:pt x="1017918" y="21244"/>
                  <a:pt x="1002003" y="29751"/>
                  <a:pt x="997430" y="44817"/>
                </a:cubicBezTo>
                <a:lnTo>
                  <a:pt x="981743" y="98237"/>
                </a:lnTo>
                <a:cubicBezTo>
                  <a:pt x="977750" y="112048"/>
                  <a:pt x="964098" y="120726"/>
                  <a:pt x="949895" y="118483"/>
                </a:cubicBezTo>
                <a:cubicBezTo>
                  <a:pt x="936585" y="116201"/>
                  <a:pt x="923180" y="114300"/>
                  <a:pt x="909584" y="112780"/>
                </a:cubicBezTo>
                <a:cubicBezTo>
                  <a:pt x="895181" y="111040"/>
                  <a:pt x="884381" y="98769"/>
                  <a:pt x="884485" y="84264"/>
                </a:cubicBezTo>
                <a:lnTo>
                  <a:pt x="884485" y="28468"/>
                </a:lnTo>
                <a:cubicBezTo>
                  <a:pt x="884485" y="12717"/>
                  <a:pt x="871717" y="-48"/>
                  <a:pt x="855964" y="-48"/>
                </a:cubicBezTo>
                <a:lnTo>
                  <a:pt x="798066" y="-48"/>
                </a:lnTo>
                <a:cubicBezTo>
                  <a:pt x="782312" y="-48"/>
                  <a:pt x="769544" y="12717"/>
                  <a:pt x="769544" y="28468"/>
                </a:cubicBezTo>
                <a:lnTo>
                  <a:pt x="769544" y="84264"/>
                </a:lnTo>
                <a:cubicBezTo>
                  <a:pt x="769649" y="98769"/>
                  <a:pt x="758849" y="111040"/>
                  <a:pt x="744445" y="112780"/>
                </a:cubicBezTo>
                <a:cubicBezTo>
                  <a:pt x="730945" y="114300"/>
                  <a:pt x="717445" y="116201"/>
                  <a:pt x="704135" y="118483"/>
                </a:cubicBezTo>
                <a:cubicBezTo>
                  <a:pt x="689932" y="120726"/>
                  <a:pt x="676279" y="112048"/>
                  <a:pt x="672286" y="98237"/>
                </a:cubicBezTo>
                <a:lnTo>
                  <a:pt x="656600" y="44817"/>
                </a:lnTo>
                <a:cubicBezTo>
                  <a:pt x="652027" y="29751"/>
                  <a:pt x="636112" y="21244"/>
                  <a:pt x="621043" y="25806"/>
                </a:cubicBezTo>
                <a:lnTo>
                  <a:pt x="565141" y="42155"/>
                </a:lnTo>
                <a:cubicBezTo>
                  <a:pt x="549996" y="46490"/>
                  <a:pt x="541231" y="62278"/>
                  <a:pt x="545566" y="77420"/>
                </a:cubicBezTo>
                <a:cubicBezTo>
                  <a:pt x="545594" y="77515"/>
                  <a:pt x="545623" y="77610"/>
                  <a:pt x="545651" y="77705"/>
                </a:cubicBezTo>
                <a:lnTo>
                  <a:pt x="561338" y="131030"/>
                </a:lnTo>
                <a:cubicBezTo>
                  <a:pt x="565464" y="144860"/>
                  <a:pt x="558610" y="159593"/>
                  <a:pt x="545366" y="165344"/>
                </a:cubicBezTo>
                <a:cubicBezTo>
                  <a:pt x="532693" y="170600"/>
                  <a:pt x="520334" y="176208"/>
                  <a:pt x="508288" y="182168"/>
                </a:cubicBezTo>
                <a:cubicBezTo>
                  <a:pt x="495273" y="188423"/>
                  <a:pt x="479643" y="183974"/>
                  <a:pt x="471876" y="171807"/>
                </a:cubicBezTo>
                <a:lnTo>
                  <a:pt x="441548" y="125041"/>
                </a:lnTo>
                <a:cubicBezTo>
                  <a:pt x="433058" y="111772"/>
                  <a:pt x="415423" y="107903"/>
                  <a:pt x="402151" y="116392"/>
                </a:cubicBezTo>
                <a:cubicBezTo>
                  <a:pt x="402103" y="116420"/>
                  <a:pt x="402046" y="116458"/>
                  <a:pt x="401999" y="116487"/>
                </a:cubicBezTo>
                <a:lnTo>
                  <a:pt x="353322" y="147759"/>
                </a:lnTo>
                <a:cubicBezTo>
                  <a:pt x="340031" y="156209"/>
                  <a:pt x="336105" y="173832"/>
                  <a:pt x="344557" y="187120"/>
                </a:cubicBezTo>
                <a:cubicBezTo>
                  <a:pt x="344595" y="187187"/>
                  <a:pt x="344633" y="187244"/>
                  <a:pt x="344671" y="187301"/>
                </a:cubicBezTo>
                <a:lnTo>
                  <a:pt x="374808" y="234162"/>
                </a:lnTo>
                <a:cubicBezTo>
                  <a:pt x="382614" y="246272"/>
                  <a:pt x="380170" y="262298"/>
                  <a:pt x="369104" y="271518"/>
                </a:cubicBezTo>
                <a:cubicBezTo>
                  <a:pt x="358551" y="280168"/>
                  <a:pt x="348283" y="289007"/>
                  <a:pt x="338301" y="298228"/>
                </a:cubicBezTo>
                <a:cubicBezTo>
                  <a:pt x="327472" y="307913"/>
                  <a:pt x="311101" y="307913"/>
                  <a:pt x="300272" y="298228"/>
                </a:cubicBezTo>
                <a:lnTo>
                  <a:pt x="258251" y="261822"/>
                </a:lnTo>
                <a:cubicBezTo>
                  <a:pt x="246396" y="251452"/>
                  <a:pt x="228379" y="252640"/>
                  <a:pt x="218007" y="264493"/>
                </a:cubicBezTo>
                <a:cubicBezTo>
                  <a:pt x="217950" y="264550"/>
                  <a:pt x="217903" y="264617"/>
                  <a:pt x="217846" y="264674"/>
                </a:cubicBezTo>
                <a:lnTo>
                  <a:pt x="179817" y="308493"/>
                </a:lnTo>
                <a:cubicBezTo>
                  <a:pt x="169473" y="320365"/>
                  <a:pt x="170709" y="338378"/>
                  <a:pt x="182584" y="348729"/>
                </a:cubicBezTo>
                <a:cubicBezTo>
                  <a:pt x="182612" y="348748"/>
                  <a:pt x="182641" y="348777"/>
                  <a:pt x="182669" y="348796"/>
                </a:cubicBezTo>
                <a:lnTo>
                  <a:pt x="224691" y="385296"/>
                </a:lnTo>
                <a:cubicBezTo>
                  <a:pt x="235624" y="394687"/>
                  <a:pt x="237820" y="410761"/>
                  <a:pt x="229824" y="422747"/>
                </a:cubicBezTo>
                <a:cubicBezTo>
                  <a:pt x="222124" y="433963"/>
                  <a:pt x="214803" y="445369"/>
                  <a:pt x="207768" y="456966"/>
                </a:cubicBezTo>
                <a:cubicBezTo>
                  <a:pt x="200229" y="469275"/>
                  <a:pt x="184675" y="474018"/>
                  <a:pt x="171546" y="467992"/>
                </a:cubicBezTo>
                <a:lnTo>
                  <a:pt x="120968" y="444894"/>
                </a:lnTo>
                <a:cubicBezTo>
                  <a:pt x="106688" y="438240"/>
                  <a:pt x="89718" y="444419"/>
                  <a:pt x="83063" y="458686"/>
                </a:cubicBezTo>
                <a:cubicBezTo>
                  <a:pt x="83025" y="458781"/>
                  <a:pt x="82977" y="458867"/>
                  <a:pt x="82939" y="458962"/>
                </a:cubicBezTo>
                <a:lnTo>
                  <a:pt x="58886" y="511716"/>
                </a:lnTo>
                <a:cubicBezTo>
                  <a:pt x="52250" y="526003"/>
                  <a:pt x="58449" y="542960"/>
                  <a:pt x="72738" y="549595"/>
                </a:cubicBezTo>
                <a:cubicBezTo>
                  <a:pt x="72843" y="549642"/>
                  <a:pt x="72947" y="549690"/>
                  <a:pt x="73052" y="549737"/>
                </a:cubicBezTo>
                <a:lnTo>
                  <a:pt x="123535" y="572740"/>
                </a:lnTo>
                <a:cubicBezTo>
                  <a:pt x="136683" y="578671"/>
                  <a:pt x="143338" y="593481"/>
                  <a:pt x="139031" y="607244"/>
                </a:cubicBezTo>
                <a:cubicBezTo>
                  <a:pt x="134848" y="619915"/>
                  <a:pt x="131045" y="632937"/>
                  <a:pt x="127623" y="646311"/>
                </a:cubicBezTo>
                <a:cubicBezTo>
                  <a:pt x="123868" y="660265"/>
                  <a:pt x="110272" y="669209"/>
                  <a:pt x="95964" y="667128"/>
                </a:cubicBezTo>
                <a:lnTo>
                  <a:pt x="40918" y="659238"/>
                </a:lnTo>
                <a:cubicBezTo>
                  <a:pt x="25336" y="656928"/>
                  <a:pt x="10837" y="667688"/>
                  <a:pt x="8527" y="683267"/>
                </a:cubicBezTo>
                <a:cubicBezTo>
                  <a:pt x="8518" y="683344"/>
                  <a:pt x="8508" y="683410"/>
                  <a:pt x="8499" y="683477"/>
                </a:cubicBezTo>
                <a:lnTo>
                  <a:pt x="227" y="740508"/>
                </a:lnTo>
                <a:cubicBezTo>
                  <a:pt x="-2083" y="756087"/>
                  <a:pt x="8679" y="770583"/>
                  <a:pt x="24261" y="772893"/>
                </a:cubicBezTo>
                <a:cubicBezTo>
                  <a:pt x="24337" y="772902"/>
                  <a:pt x="24404" y="772912"/>
                  <a:pt x="24471" y="772921"/>
                </a:cubicBezTo>
                <a:lnTo>
                  <a:pt x="79707" y="780811"/>
                </a:lnTo>
                <a:cubicBezTo>
                  <a:pt x="94215" y="782854"/>
                  <a:pt x="104815" y="795544"/>
                  <a:pt x="104235" y="810182"/>
                </a:cubicBezTo>
                <a:cubicBezTo>
                  <a:pt x="104235" y="816741"/>
                  <a:pt x="104235" y="823394"/>
                  <a:pt x="104235" y="829953"/>
                </a:cubicBezTo>
                <a:cubicBezTo>
                  <a:pt x="104235" y="836512"/>
                  <a:pt x="104235" y="843165"/>
                  <a:pt x="104235" y="849724"/>
                </a:cubicBezTo>
                <a:cubicBezTo>
                  <a:pt x="104815" y="864362"/>
                  <a:pt x="94215" y="877052"/>
                  <a:pt x="79707" y="879095"/>
                </a:cubicBezTo>
                <a:lnTo>
                  <a:pt x="24471" y="887080"/>
                </a:lnTo>
                <a:cubicBezTo>
                  <a:pt x="8869" y="889275"/>
                  <a:pt x="-1997" y="903695"/>
                  <a:pt x="199" y="919284"/>
                </a:cubicBezTo>
                <a:cubicBezTo>
                  <a:pt x="208" y="919360"/>
                  <a:pt x="218" y="919426"/>
                  <a:pt x="227" y="919493"/>
                </a:cubicBezTo>
                <a:lnTo>
                  <a:pt x="8499" y="976524"/>
                </a:lnTo>
                <a:cubicBezTo>
                  <a:pt x="10695" y="992122"/>
                  <a:pt x="25117" y="1002987"/>
                  <a:pt x="40709" y="1000791"/>
                </a:cubicBezTo>
                <a:cubicBezTo>
                  <a:pt x="40785" y="1000782"/>
                  <a:pt x="40851" y="1000772"/>
                  <a:pt x="40918" y="1000763"/>
                </a:cubicBezTo>
                <a:lnTo>
                  <a:pt x="95964" y="992778"/>
                </a:lnTo>
                <a:cubicBezTo>
                  <a:pt x="110272" y="990697"/>
                  <a:pt x="123868" y="999641"/>
                  <a:pt x="127623" y="1013595"/>
                </a:cubicBezTo>
                <a:cubicBezTo>
                  <a:pt x="131045" y="1026807"/>
                  <a:pt x="134848" y="1039830"/>
                  <a:pt x="139031" y="1052757"/>
                </a:cubicBezTo>
                <a:cubicBezTo>
                  <a:pt x="143281" y="1066492"/>
                  <a:pt x="136636" y="1081244"/>
                  <a:pt x="123535" y="1087166"/>
                </a:cubicBezTo>
                <a:lnTo>
                  <a:pt x="73052" y="1110264"/>
                </a:lnTo>
                <a:cubicBezTo>
                  <a:pt x="58687" y="1116727"/>
                  <a:pt x="52279" y="1133609"/>
                  <a:pt x="58744" y="1147971"/>
                </a:cubicBezTo>
                <a:cubicBezTo>
                  <a:pt x="58791" y="1148076"/>
                  <a:pt x="58839" y="1148180"/>
                  <a:pt x="58886" y="1148285"/>
                </a:cubicBezTo>
                <a:lnTo>
                  <a:pt x="82939" y="1200944"/>
                </a:lnTo>
                <a:cubicBezTo>
                  <a:pt x="89404" y="1215307"/>
                  <a:pt x="106289" y="1221713"/>
                  <a:pt x="120654" y="1215250"/>
                </a:cubicBezTo>
                <a:cubicBezTo>
                  <a:pt x="120759" y="1215202"/>
                  <a:pt x="120863" y="1215154"/>
                  <a:pt x="120968" y="1215107"/>
                </a:cubicBezTo>
                <a:lnTo>
                  <a:pt x="171546" y="1192009"/>
                </a:lnTo>
                <a:cubicBezTo>
                  <a:pt x="184647" y="1185973"/>
                  <a:pt x="200200" y="1190659"/>
                  <a:pt x="207768" y="1202940"/>
                </a:cubicBezTo>
                <a:cubicBezTo>
                  <a:pt x="214803" y="1214632"/>
                  <a:pt x="222124" y="1226038"/>
                  <a:pt x="229824" y="1237254"/>
                </a:cubicBezTo>
                <a:cubicBezTo>
                  <a:pt x="237820" y="1249240"/>
                  <a:pt x="235624" y="1265314"/>
                  <a:pt x="224691" y="1274705"/>
                </a:cubicBezTo>
                <a:lnTo>
                  <a:pt x="182669" y="1311110"/>
                </a:lnTo>
                <a:cubicBezTo>
                  <a:pt x="170728" y="1321386"/>
                  <a:pt x="169378" y="1339388"/>
                  <a:pt x="179655" y="1351327"/>
                </a:cubicBezTo>
                <a:cubicBezTo>
                  <a:pt x="179712" y="1351384"/>
                  <a:pt x="179760" y="1351451"/>
                  <a:pt x="179817" y="1351508"/>
                </a:cubicBezTo>
                <a:lnTo>
                  <a:pt x="217846" y="1395232"/>
                </a:lnTo>
                <a:cubicBezTo>
                  <a:pt x="228094" y="1407190"/>
                  <a:pt x="246101" y="1408587"/>
                  <a:pt x="258061" y="1398340"/>
                </a:cubicBezTo>
                <a:cubicBezTo>
                  <a:pt x="258127" y="1398293"/>
                  <a:pt x="258184" y="1398236"/>
                  <a:pt x="258251" y="1398178"/>
                </a:cubicBezTo>
                <a:lnTo>
                  <a:pt x="300272" y="1361678"/>
                </a:lnTo>
                <a:cubicBezTo>
                  <a:pt x="311101" y="1351992"/>
                  <a:pt x="327472" y="1351992"/>
                  <a:pt x="338301" y="1361678"/>
                </a:cubicBezTo>
                <a:cubicBezTo>
                  <a:pt x="348283" y="1371184"/>
                  <a:pt x="358551" y="1379738"/>
                  <a:pt x="369104" y="1388293"/>
                </a:cubicBezTo>
                <a:cubicBezTo>
                  <a:pt x="380170" y="1397513"/>
                  <a:pt x="382614" y="1413539"/>
                  <a:pt x="374808" y="1425649"/>
                </a:cubicBezTo>
                <a:lnTo>
                  <a:pt x="344671" y="1472510"/>
                </a:lnTo>
                <a:cubicBezTo>
                  <a:pt x="336124" y="1485741"/>
                  <a:pt x="339917" y="1503392"/>
                  <a:pt x="353142" y="1511938"/>
                </a:cubicBezTo>
                <a:cubicBezTo>
                  <a:pt x="353199" y="1511976"/>
                  <a:pt x="353265" y="1512014"/>
                  <a:pt x="353322" y="1512052"/>
                </a:cubicBezTo>
                <a:lnTo>
                  <a:pt x="401999" y="1543324"/>
                </a:lnTo>
                <a:cubicBezTo>
                  <a:pt x="415214" y="1551898"/>
                  <a:pt x="432878" y="1548134"/>
                  <a:pt x="441453" y="1534922"/>
                </a:cubicBezTo>
                <a:cubicBezTo>
                  <a:pt x="441482" y="1534874"/>
                  <a:pt x="441520" y="1534817"/>
                  <a:pt x="441548" y="1534770"/>
                </a:cubicBezTo>
                <a:lnTo>
                  <a:pt x="471591" y="1488003"/>
                </a:lnTo>
                <a:cubicBezTo>
                  <a:pt x="479681" y="1476160"/>
                  <a:pt x="495321" y="1472168"/>
                  <a:pt x="508098" y="1478688"/>
                </a:cubicBezTo>
                <a:cubicBezTo>
                  <a:pt x="520267" y="1484677"/>
                  <a:pt x="532627" y="1490285"/>
                  <a:pt x="545176" y="1495608"/>
                </a:cubicBezTo>
                <a:cubicBezTo>
                  <a:pt x="558372" y="1501349"/>
                  <a:pt x="565227" y="1516025"/>
                  <a:pt x="561148" y="1529827"/>
                </a:cubicBezTo>
                <a:lnTo>
                  <a:pt x="545556" y="1583246"/>
                </a:lnTo>
                <a:cubicBezTo>
                  <a:pt x="541059" y="1598284"/>
                  <a:pt x="549549" y="1614129"/>
                  <a:pt x="564571" y="1618701"/>
                </a:cubicBezTo>
                <a:lnTo>
                  <a:pt x="620092" y="1635050"/>
                </a:lnTo>
                <a:cubicBezTo>
                  <a:pt x="635161" y="1639613"/>
                  <a:pt x="651076" y="1631105"/>
                  <a:pt x="655649" y="1616040"/>
                </a:cubicBezTo>
                <a:lnTo>
                  <a:pt x="671336" y="1562620"/>
                </a:lnTo>
                <a:cubicBezTo>
                  <a:pt x="675367" y="1548847"/>
                  <a:pt x="689009" y="1540216"/>
                  <a:pt x="703185" y="1542469"/>
                </a:cubicBezTo>
                <a:cubicBezTo>
                  <a:pt x="716494" y="1544655"/>
                  <a:pt x="729995" y="1546556"/>
                  <a:pt x="743495" y="1548077"/>
                </a:cubicBezTo>
                <a:cubicBezTo>
                  <a:pt x="757898" y="1549816"/>
                  <a:pt x="768698" y="1562088"/>
                  <a:pt x="768594" y="1576593"/>
                </a:cubicBezTo>
                <a:lnTo>
                  <a:pt x="768594" y="1632389"/>
                </a:lnTo>
                <a:cubicBezTo>
                  <a:pt x="768594" y="1648139"/>
                  <a:pt x="781362" y="1660905"/>
                  <a:pt x="797115" y="1660905"/>
                </a:cubicBezTo>
                <a:lnTo>
                  <a:pt x="855013" y="1660905"/>
                </a:lnTo>
                <a:cubicBezTo>
                  <a:pt x="870767" y="1660905"/>
                  <a:pt x="883535" y="1648139"/>
                  <a:pt x="883535" y="1632389"/>
                </a:cubicBezTo>
                <a:lnTo>
                  <a:pt x="883535" y="1576593"/>
                </a:lnTo>
                <a:cubicBezTo>
                  <a:pt x="883430" y="1562088"/>
                  <a:pt x="894230" y="1549816"/>
                  <a:pt x="908634" y="1548077"/>
                </a:cubicBezTo>
                <a:cubicBezTo>
                  <a:pt x="922229" y="1546556"/>
                  <a:pt x="935634" y="1544655"/>
                  <a:pt x="948944" y="1542469"/>
                </a:cubicBezTo>
                <a:cubicBezTo>
                  <a:pt x="963157" y="1540169"/>
                  <a:pt x="976847" y="1548809"/>
                  <a:pt x="980888" y="1562620"/>
                </a:cubicBezTo>
                <a:lnTo>
                  <a:pt x="996479" y="1616040"/>
                </a:lnTo>
                <a:cubicBezTo>
                  <a:pt x="1001053" y="1631105"/>
                  <a:pt x="1016967" y="1639613"/>
                  <a:pt x="1032036" y="1635050"/>
                </a:cubicBezTo>
                <a:lnTo>
                  <a:pt x="1088033" y="1618416"/>
                </a:lnTo>
                <a:cubicBezTo>
                  <a:pt x="1103054" y="1613844"/>
                  <a:pt x="1111544" y="1597998"/>
                  <a:pt x="1107047" y="1582961"/>
                </a:cubicBezTo>
                <a:lnTo>
                  <a:pt x="1091361" y="1529637"/>
                </a:lnTo>
                <a:cubicBezTo>
                  <a:pt x="1087244" y="1515778"/>
                  <a:pt x="1094146" y="1501035"/>
                  <a:pt x="1107428" y="1495322"/>
                </a:cubicBezTo>
                <a:cubicBezTo>
                  <a:pt x="1119977" y="1490000"/>
                  <a:pt x="1132336" y="1484391"/>
                  <a:pt x="1144506" y="1478403"/>
                </a:cubicBezTo>
                <a:cubicBezTo>
                  <a:pt x="1157492" y="1472196"/>
                  <a:pt x="1173065" y="1476645"/>
                  <a:pt x="1180823" y="1488764"/>
                </a:cubicBezTo>
                <a:lnTo>
                  <a:pt x="1210865" y="1535530"/>
                </a:lnTo>
                <a:cubicBezTo>
                  <a:pt x="1219355" y="1548799"/>
                  <a:pt x="1236991" y="1552668"/>
                  <a:pt x="1250263" y="1544180"/>
                </a:cubicBezTo>
                <a:cubicBezTo>
                  <a:pt x="1250310" y="1544151"/>
                  <a:pt x="1250368" y="1544123"/>
                  <a:pt x="1250415" y="1544085"/>
                </a:cubicBezTo>
                <a:lnTo>
                  <a:pt x="1299186" y="1512812"/>
                </a:lnTo>
                <a:cubicBezTo>
                  <a:pt x="1312458" y="1504324"/>
                  <a:pt x="1316328" y="1486692"/>
                  <a:pt x="1307838" y="1473422"/>
                </a:cubicBezTo>
                <a:cubicBezTo>
                  <a:pt x="1307810" y="1473375"/>
                  <a:pt x="1307772" y="1473318"/>
                  <a:pt x="1307743" y="1473270"/>
                </a:cubicBezTo>
                <a:lnTo>
                  <a:pt x="1278176" y="1426694"/>
                </a:lnTo>
                <a:cubicBezTo>
                  <a:pt x="1270370" y="1414585"/>
                  <a:pt x="1272814" y="1398559"/>
                  <a:pt x="1283880" y="1389339"/>
                </a:cubicBezTo>
                <a:cubicBezTo>
                  <a:pt x="1294338" y="1380784"/>
                  <a:pt x="1304606" y="1371849"/>
                  <a:pt x="1314588" y="1362724"/>
                </a:cubicBezTo>
                <a:cubicBezTo>
                  <a:pt x="1325417" y="1353038"/>
                  <a:pt x="1341788" y="1353038"/>
                  <a:pt x="1352616" y="1362724"/>
                </a:cubicBezTo>
                <a:lnTo>
                  <a:pt x="1394733" y="1399224"/>
                </a:lnTo>
                <a:cubicBezTo>
                  <a:pt x="1406608" y="1409575"/>
                  <a:pt x="1424623" y="1408340"/>
                  <a:pt x="1434977" y="1396468"/>
                </a:cubicBezTo>
                <a:cubicBezTo>
                  <a:pt x="1435034" y="1396401"/>
                  <a:pt x="1435081" y="1396344"/>
                  <a:pt x="1435139" y="1396278"/>
                </a:cubicBezTo>
                <a:lnTo>
                  <a:pt x="1473167" y="1352553"/>
                </a:lnTo>
                <a:cubicBezTo>
                  <a:pt x="1483520" y="1340681"/>
                  <a:pt x="1482284" y="1322669"/>
                  <a:pt x="1470410" y="1312317"/>
                </a:cubicBezTo>
                <a:cubicBezTo>
                  <a:pt x="1470343" y="1312270"/>
                  <a:pt x="1470286" y="1312213"/>
                  <a:pt x="1470220" y="1312156"/>
                </a:cubicBezTo>
                <a:lnTo>
                  <a:pt x="1428198" y="1275751"/>
                </a:lnTo>
                <a:cubicBezTo>
                  <a:pt x="1417303" y="1266331"/>
                  <a:pt x="1415136" y="1250267"/>
                  <a:pt x="1423159" y="1238300"/>
                </a:cubicBezTo>
                <a:cubicBezTo>
                  <a:pt x="1430765" y="1227084"/>
                  <a:pt x="1438181" y="1215677"/>
                  <a:pt x="1445216" y="1203986"/>
                </a:cubicBezTo>
                <a:cubicBezTo>
                  <a:pt x="1452784" y="1191753"/>
                  <a:pt x="1468271" y="1187066"/>
                  <a:pt x="1481343" y="1193055"/>
                </a:cubicBezTo>
                <a:lnTo>
                  <a:pt x="1531921" y="1216152"/>
                </a:lnTo>
                <a:cubicBezTo>
                  <a:pt x="1546210" y="1222787"/>
                  <a:pt x="1563171" y="1216590"/>
                  <a:pt x="1569807" y="1202303"/>
                </a:cubicBezTo>
                <a:cubicBezTo>
                  <a:pt x="1569854" y="1202199"/>
                  <a:pt x="1569902" y="1202094"/>
                  <a:pt x="1569950" y="1201990"/>
                </a:cubicBezTo>
                <a:lnTo>
                  <a:pt x="1594003" y="1149330"/>
                </a:lnTo>
                <a:cubicBezTo>
                  <a:pt x="1600658" y="1135053"/>
                  <a:pt x="1594478" y="1118087"/>
                  <a:pt x="1580208" y="1111433"/>
                </a:cubicBezTo>
                <a:cubicBezTo>
                  <a:pt x="1580113" y="1111395"/>
                  <a:pt x="1580027" y="1111347"/>
                  <a:pt x="1579932" y="1111309"/>
                </a:cubicBezTo>
                <a:lnTo>
                  <a:pt x="1529354" y="1088211"/>
                </a:lnTo>
                <a:cubicBezTo>
                  <a:pt x="1516291" y="1082252"/>
                  <a:pt x="1509693" y="1067509"/>
                  <a:pt x="1513952" y="1053802"/>
                </a:cubicBezTo>
                <a:cubicBezTo>
                  <a:pt x="1518041" y="1040875"/>
                  <a:pt x="1521844" y="1027853"/>
                  <a:pt x="1525266" y="1014640"/>
                </a:cubicBezTo>
                <a:cubicBezTo>
                  <a:pt x="1529021" y="1000687"/>
                  <a:pt x="1542617" y="991742"/>
                  <a:pt x="1556925" y="993824"/>
                </a:cubicBezTo>
                <a:lnTo>
                  <a:pt x="1612066" y="1001808"/>
                </a:lnTo>
                <a:cubicBezTo>
                  <a:pt x="1627648" y="1004118"/>
                  <a:pt x="1642147" y="993358"/>
                  <a:pt x="1644457" y="977779"/>
                </a:cubicBezTo>
                <a:cubicBezTo>
                  <a:pt x="1644467" y="977703"/>
                  <a:pt x="1644476" y="977637"/>
                  <a:pt x="1644485" y="977570"/>
                </a:cubicBezTo>
                <a:lnTo>
                  <a:pt x="1652757" y="920538"/>
                </a:lnTo>
                <a:cubicBezTo>
                  <a:pt x="1655343" y="905007"/>
                  <a:pt x="1644847" y="890311"/>
                  <a:pt x="1629312" y="887726"/>
                </a:cubicBezTo>
                <a:cubicBezTo>
                  <a:pt x="1628922" y="887660"/>
                  <a:pt x="1628523" y="887603"/>
                  <a:pt x="1628133" y="887555"/>
                </a:cubicBezTo>
                <a:close/>
                <a:moveTo>
                  <a:pt x="826492" y="1419280"/>
                </a:moveTo>
                <a:cubicBezTo>
                  <a:pt x="501215" y="1419280"/>
                  <a:pt x="237525" y="1155642"/>
                  <a:pt x="237525" y="830428"/>
                </a:cubicBezTo>
                <a:cubicBezTo>
                  <a:pt x="237525" y="505215"/>
                  <a:pt x="501215" y="241576"/>
                  <a:pt x="826492" y="241576"/>
                </a:cubicBezTo>
                <a:cubicBezTo>
                  <a:pt x="1151588" y="241576"/>
                  <a:pt x="1415192" y="504920"/>
                  <a:pt x="1415459" y="829953"/>
                </a:cubicBezTo>
                <a:cubicBezTo>
                  <a:pt x="1415934" y="1154958"/>
                  <a:pt x="1152796" y="1418805"/>
                  <a:pt x="827728" y="1419280"/>
                </a:cubicBezTo>
                <a:cubicBezTo>
                  <a:pt x="827319" y="1419280"/>
                  <a:pt x="826901" y="1419280"/>
                  <a:pt x="826492" y="1419280"/>
                </a:cubicBezTo>
                <a:close/>
              </a:path>
            </a:pathLst>
          </a:custGeom>
          <a:solidFill>
            <a:schemeClr val="accent2"/>
          </a:solidFill>
          <a:ln w="950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2769ED57-056B-5347-8FC5-FFABB1DC9545}"/>
              </a:ext>
            </a:extLst>
          </p:cNvPr>
          <p:cNvSpPr/>
          <p:nvPr/>
        </p:nvSpPr>
        <p:spPr>
          <a:xfrm>
            <a:off x="9131693" y="5160739"/>
            <a:ext cx="2276148" cy="2275705"/>
          </a:xfrm>
          <a:custGeom>
            <a:avLst/>
            <a:gdLst>
              <a:gd name="connsiteX0" fmla="*/ 1011368 w 1011368"/>
              <a:gd name="connsiteY0" fmla="*/ 505586 h 1011171"/>
              <a:gd name="connsiteX1" fmla="*/ 505684 w 1011368"/>
              <a:gd name="connsiteY1" fmla="*/ 1011172 h 1011171"/>
              <a:gd name="connsiteX2" fmla="*/ 0 w 1011368"/>
              <a:gd name="connsiteY2" fmla="*/ 505586 h 1011171"/>
              <a:gd name="connsiteX3" fmla="*/ 505684 w 1011368"/>
              <a:gd name="connsiteY3" fmla="*/ 0 h 1011171"/>
              <a:gd name="connsiteX4" fmla="*/ 1011368 w 1011368"/>
              <a:gd name="connsiteY4" fmla="*/ 505586 h 1011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368" h="1011171">
                <a:moveTo>
                  <a:pt x="1011368" y="505586"/>
                </a:moveTo>
                <a:cubicBezTo>
                  <a:pt x="1011368" y="784813"/>
                  <a:pt x="784966" y="1011172"/>
                  <a:pt x="505684" y="1011172"/>
                </a:cubicBezTo>
                <a:cubicBezTo>
                  <a:pt x="226403" y="1011172"/>
                  <a:pt x="0" y="784813"/>
                  <a:pt x="0" y="505586"/>
                </a:cubicBezTo>
                <a:cubicBezTo>
                  <a:pt x="0" y="226359"/>
                  <a:pt x="226403" y="0"/>
                  <a:pt x="505684" y="0"/>
                </a:cubicBezTo>
                <a:cubicBezTo>
                  <a:pt x="784966" y="0"/>
                  <a:pt x="1011368" y="226358"/>
                  <a:pt x="1011368" y="505586"/>
                </a:cubicBezTo>
                <a:close/>
              </a:path>
            </a:pathLst>
          </a:custGeom>
          <a:solidFill>
            <a:schemeClr val="accent2"/>
          </a:solidFill>
          <a:ln w="9507"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D9C04790-DB78-C343-8D8D-D49B50F3930A}"/>
              </a:ext>
            </a:extLst>
          </p:cNvPr>
          <p:cNvSpPr/>
          <p:nvPr/>
        </p:nvSpPr>
        <p:spPr>
          <a:xfrm>
            <a:off x="6997617" y="7356010"/>
            <a:ext cx="1237995" cy="1237754"/>
          </a:xfrm>
          <a:custGeom>
            <a:avLst/>
            <a:gdLst>
              <a:gd name="connsiteX0" fmla="*/ 550083 w 550082"/>
              <a:gd name="connsiteY0" fmla="*/ 274988 h 549975"/>
              <a:gd name="connsiteX1" fmla="*/ 275041 w 550082"/>
              <a:gd name="connsiteY1" fmla="*/ 549975 h 549975"/>
              <a:gd name="connsiteX2" fmla="*/ 0 w 550082"/>
              <a:gd name="connsiteY2" fmla="*/ 274988 h 549975"/>
              <a:gd name="connsiteX3" fmla="*/ 275041 w 550082"/>
              <a:gd name="connsiteY3" fmla="*/ 0 h 549975"/>
              <a:gd name="connsiteX4" fmla="*/ 550083 w 550082"/>
              <a:gd name="connsiteY4" fmla="*/ 274988 h 549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082" h="549975">
                <a:moveTo>
                  <a:pt x="550083" y="274988"/>
                </a:moveTo>
                <a:cubicBezTo>
                  <a:pt x="550083" y="426859"/>
                  <a:pt x="426942" y="549975"/>
                  <a:pt x="275041" y="549975"/>
                </a:cubicBezTo>
                <a:cubicBezTo>
                  <a:pt x="123140" y="549975"/>
                  <a:pt x="0" y="426859"/>
                  <a:pt x="0" y="274988"/>
                </a:cubicBezTo>
                <a:cubicBezTo>
                  <a:pt x="0" y="123116"/>
                  <a:pt x="123140" y="0"/>
                  <a:pt x="275041" y="0"/>
                </a:cubicBezTo>
                <a:cubicBezTo>
                  <a:pt x="426942" y="0"/>
                  <a:pt x="550083" y="123116"/>
                  <a:pt x="550083" y="274988"/>
                </a:cubicBezTo>
                <a:close/>
              </a:path>
            </a:pathLst>
          </a:custGeom>
          <a:solidFill>
            <a:schemeClr val="accent1"/>
          </a:solidFill>
          <a:ln w="9507"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3DC9F07A-09C2-634B-A7AE-3B1C44D45E21}"/>
              </a:ext>
            </a:extLst>
          </p:cNvPr>
          <p:cNvSpPr/>
          <p:nvPr/>
        </p:nvSpPr>
        <p:spPr>
          <a:xfrm>
            <a:off x="6489428" y="6847705"/>
            <a:ext cx="2252871" cy="2254577"/>
          </a:xfrm>
          <a:custGeom>
            <a:avLst/>
            <a:gdLst>
              <a:gd name="connsiteX0" fmla="*/ 885135 w 1001025"/>
              <a:gd name="connsiteY0" fmla="*/ 201760 h 1001783"/>
              <a:gd name="connsiteX1" fmla="*/ 833511 w 1001025"/>
              <a:gd name="connsiteY1" fmla="*/ 234173 h 1001783"/>
              <a:gd name="connsiteX2" fmla="*/ 812976 w 1001025"/>
              <a:gd name="connsiteY2" fmla="*/ 230941 h 1001783"/>
              <a:gd name="connsiteX3" fmla="*/ 792631 w 1001025"/>
              <a:gd name="connsiteY3" fmla="*/ 209079 h 1001783"/>
              <a:gd name="connsiteX4" fmla="*/ 770764 w 1001025"/>
              <a:gd name="connsiteY4" fmla="*/ 188738 h 1001783"/>
              <a:gd name="connsiteX5" fmla="*/ 767532 w 1001025"/>
              <a:gd name="connsiteY5" fmla="*/ 168301 h 1001783"/>
              <a:gd name="connsiteX6" fmla="*/ 800331 w 1001025"/>
              <a:gd name="connsiteY6" fmla="*/ 116212 h 1001783"/>
              <a:gd name="connsiteX7" fmla="*/ 795397 w 1001025"/>
              <a:gd name="connsiteY7" fmla="*/ 94455 h 1001783"/>
              <a:gd name="connsiteX8" fmla="*/ 795388 w 1001025"/>
              <a:gd name="connsiteY8" fmla="*/ 94445 h 1001783"/>
              <a:gd name="connsiteX9" fmla="*/ 739296 w 1001025"/>
              <a:gd name="connsiteY9" fmla="*/ 59276 h 1001783"/>
              <a:gd name="connsiteX10" fmla="*/ 717762 w 1001025"/>
              <a:gd name="connsiteY10" fmla="*/ 64000 h 1001783"/>
              <a:gd name="connsiteX11" fmla="*/ 717619 w 1001025"/>
              <a:gd name="connsiteY11" fmla="*/ 64218 h 1001783"/>
              <a:gd name="connsiteX12" fmla="*/ 684820 w 1001025"/>
              <a:gd name="connsiteY12" fmla="*/ 116212 h 1001783"/>
              <a:gd name="connsiteX13" fmla="*/ 664950 w 1001025"/>
              <a:gd name="connsiteY13" fmla="*/ 122106 h 1001783"/>
              <a:gd name="connsiteX14" fmla="*/ 608573 w 1001025"/>
              <a:gd name="connsiteY14" fmla="*/ 102430 h 1001783"/>
              <a:gd name="connsiteX15" fmla="*/ 596784 w 1001025"/>
              <a:gd name="connsiteY15" fmla="*/ 85415 h 1001783"/>
              <a:gd name="connsiteX16" fmla="*/ 603629 w 1001025"/>
              <a:gd name="connsiteY16" fmla="*/ 24962 h 1001783"/>
              <a:gd name="connsiteX17" fmla="*/ 589653 w 1001025"/>
              <a:gd name="connsiteY17" fmla="*/ 7472 h 1001783"/>
              <a:gd name="connsiteX18" fmla="*/ 523864 w 1001025"/>
              <a:gd name="connsiteY18" fmla="*/ 58 h 1001783"/>
              <a:gd name="connsiteX19" fmla="*/ 506476 w 1001025"/>
              <a:gd name="connsiteY19" fmla="*/ 13831 h 1001783"/>
              <a:gd name="connsiteX20" fmla="*/ 506466 w 1001025"/>
              <a:gd name="connsiteY20" fmla="*/ 13936 h 1001783"/>
              <a:gd name="connsiteX21" fmla="*/ 499621 w 1001025"/>
              <a:gd name="connsiteY21" fmla="*/ 74484 h 1001783"/>
              <a:gd name="connsiteX22" fmla="*/ 484314 w 1001025"/>
              <a:gd name="connsiteY22" fmla="*/ 88457 h 1001783"/>
              <a:gd name="connsiteX23" fmla="*/ 424990 w 1001025"/>
              <a:gd name="connsiteY23" fmla="*/ 95206 h 1001783"/>
              <a:gd name="connsiteX24" fmla="*/ 407021 w 1001025"/>
              <a:gd name="connsiteY24" fmla="*/ 84940 h 1001783"/>
              <a:gd name="connsiteX25" fmla="*/ 386866 w 1001025"/>
              <a:gd name="connsiteY25" fmla="*/ 27908 h 1001783"/>
              <a:gd name="connsiteX26" fmla="*/ 366711 w 1001025"/>
              <a:gd name="connsiteY26" fmla="*/ 18403 h 1001783"/>
              <a:gd name="connsiteX27" fmla="*/ 304249 w 1001025"/>
              <a:gd name="connsiteY27" fmla="*/ 40265 h 1001783"/>
              <a:gd name="connsiteX28" fmla="*/ 294742 w 1001025"/>
              <a:gd name="connsiteY28" fmla="*/ 60416 h 1001783"/>
              <a:gd name="connsiteX29" fmla="*/ 314897 w 1001025"/>
              <a:gd name="connsiteY29" fmla="*/ 117448 h 1001783"/>
              <a:gd name="connsiteX30" fmla="*/ 307197 w 1001025"/>
              <a:gd name="connsiteY30" fmla="*/ 136459 h 1001783"/>
              <a:gd name="connsiteX31" fmla="*/ 256714 w 1001025"/>
              <a:gd name="connsiteY31" fmla="*/ 168301 h 1001783"/>
              <a:gd name="connsiteX32" fmla="*/ 235988 w 1001025"/>
              <a:gd name="connsiteY32" fmla="*/ 166876 h 1001783"/>
              <a:gd name="connsiteX33" fmla="*/ 192826 w 1001025"/>
              <a:gd name="connsiteY33" fmla="*/ 123721 h 1001783"/>
              <a:gd name="connsiteX34" fmla="*/ 170579 w 1001025"/>
              <a:gd name="connsiteY34" fmla="*/ 123721 h 1001783"/>
              <a:gd name="connsiteX35" fmla="*/ 123709 w 1001025"/>
              <a:gd name="connsiteY35" fmla="*/ 170583 h 1001783"/>
              <a:gd name="connsiteX36" fmla="*/ 123686 w 1001025"/>
              <a:gd name="connsiteY36" fmla="*/ 192901 h 1001783"/>
              <a:gd name="connsiteX37" fmla="*/ 123709 w 1001025"/>
              <a:gd name="connsiteY37" fmla="*/ 192920 h 1001783"/>
              <a:gd name="connsiteX38" fmla="*/ 166871 w 1001025"/>
              <a:gd name="connsiteY38" fmla="*/ 235979 h 1001783"/>
              <a:gd name="connsiteX39" fmla="*/ 168202 w 1001025"/>
              <a:gd name="connsiteY39" fmla="*/ 256700 h 1001783"/>
              <a:gd name="connsiteX40" fmla="*/ 136449 w 1001025"/>
              <a:gd name="connsiteY40" fmla="*/ 307173 h 1001783"/>
              <a:gd name="connsiteX41" fmla="*/ 117434 w 1001025"/>
              <a:gd name="connsiteY41" fmla="*/ 314873 h 1001783"/>
              <a:gd name="connsiteX42" fmla="*/ 60391 w 1001025"/>
              <a:gd name="connsiteY42" fmla="*/ 294722 h 1001783"/>
              <a:gd name="connsiteX43" fmla="*/ 40236 w 1001025"/>
              <a:gd name="connsiteY43" fmla="*/ 304227 h 1001783"/>
              <a:gd name="connsiteX44" fmla="*/ 18370 w 1001025"/>
              <a:gd name="connsiteY44" fmla="*/ 366771 h 1001783"/>
              <a:gd name="connsiteX45" fmla="*/ 27858 w 1001025"/>
              <a:gd name="connsiteY45" fmla="*/ 386818 h 1001783"/>
              <a:gd name="connsiteX46" fmla="*/ 27877 w 1001025"/>
              <a:gd name="connsiteY46" fmla="*/ 386828 h 1001783"/>
              <a:gd name="connsiteX47" fmla="*/ 84920 w 1001025"/>
              <a:gd name="connsiteY47" fmla="*/ 406979 h 1001783"/>
              <a:gd name="connsiteX48" fmla="*/ 95188 w 1001025"/>
              <a:gd name="connsiteY48" fmla="*/ 424944 h 1001783"/>
              <a:gd name="connsiteX49" fmla="*/ 88438 w 1001025"/>
              <a:gd name="connsiteY49" fmla="*/ 484257 h 1001783"/>
              <a:gd name="connsiteX50" fmla="*/ 74462 w 1001025"/>
              <a:gd name="connsiteY50" fmla="*/ 499560 h 1001783"/>
              <a:gd name="connsiteX51" fmla="*/ 13902 w 1001025"/>
              <a:gd name="connsiteY51" fmla="*/ 506404 h 1001783"/>
              <a:gd name="connsiteX52" fmla="*/ 19 w 1001025"/>
              <a:gd name="connsiteY52" fmla="*/ 523875 h 1001783"/>
              <a:gd name="connsiteX53" fmla="*/ 21 w 1001025"/>
              <a:gd name="connsiteY53" fmla="*/ 523894 h 1001783"/>
              <a:gd name="connsiteX54" fmla="*/ 7437 w 1001025"/>
              <a:gd name="connsiteY54" fmla="*/ 589670 h 1001783"/>
              <a:gd name="connsiteX55" fmla="*/ 24733 w 1001025"/>
              <a:gd name="connsiteY55" fmla="*/ 603558 h 1001783"/>
              <a:gd name="connsiteX56" fmla="*/ 24835 w 1001025"/>
              <a:gd name="connsiteY56" fmla="*/ 603548 h 1001783"/>
              <a:gd name="connsiteX57" fmla="*/ 85395 w 1001025"/>
              <a:gd name="connsiteY57" fmla="*/ 596704 h 1001783"/>
              <a:gd name="connsiteX58" fmla="*/ 102413 w 1001025"/>
              <a:gd name="connsiteY58" fmla="*/ 608491 h 1001783"/>
              <a:gd name="connsiteX59" fmla="*/ 122093 w 1001025"/>
              <a:gd name="connsiteY59" fmla="*/ 664857 h 1001783"/>
              <a:gd name="connsiteX60" fmla="*/ 116103 w 1001025"/>
              <a:gd name="connsiteY60" fmla="*/ 684723 h 1001783"/>
              <a:gd name="connsiteX61" fmla="*/ 64670 w 1001025"/>
              <a:gd name="connsiteY61" fmla="*/ 717136 h 1001783"/>
              <a:gd name="connsiteX62" fmla="*/ 59631 w 1001025"/>
              <a:gd name="connsiteY62" fmla="*/ 738903 h 1001783"/>
              <a:gd name="connsiteX63" fmla="*/ 94902 w 1001025"/>
              <a:gd name="connsiteY63" fmla="*/ 794889 h 1001783"/>
              <a:gd name="connsiteX64" fmla="*/ 116674 w 1001025"/>
              <a:gd name="connsiteY64" fmla="*/ 799927 h 1001783"/>
              <a:gd name="connsiteX65" fmla="*/ 168202 w 1001025"/>
              <a:gd name="connsiteY65" fmla="*/ 767514 h 1001783"/>
              <a:gd name="connsiteX66" fmla="*/ 188738 w 1001025"/>
              <a:gd name="connsiteY66" fmla="*/ 770651 h 1001783"/>
              <a:gd name="connsiteX67" fmla="*/ 209083 w 1001025"/>
              <a:gd name="connsiteY67" fmla="*/ 792608 h 1001783"/>
              <a:gd name="connsiteX68" fmla="*/ 230949 w 1001025"/>
              <a:gd name="connsiteY68" fmla="*/ 812949 h 1001783"/>
              <a:gd name="connsiteX69" fmla="*/ 234182 w 1001025"/>
              <a:gd name="connsiteY69" fmla="*/ 833386 h 1001783"/>
              <a:gd name="connsiteX70" fmla="*/ 201382 w 1001025"/>
              <a:gd name="connsiteY70" fmla="*/ 885095 h 1001783"/>
              <a:gd name="connsiteX71" fmla="*/ 206316 w 1001025"/>
              <a:gd name="connsiteY71" fmla="*/ 906852 h 1001783"/>
              <a:gd name="connsiteX72" fmla="*/ 206326 w 1001025"/>
              <a:gd name="connsiteY72" fmla="*/ 906861 h 1001783"/>
              <a:gd name="connsiteX73" fmla="*/ 262418 w 1001025"/>
              <a:gd name="connsiteY73" fmla="*/ 942031 h 1001783"/>
              <a:gd name="connsiteX74" fmla="*/ 284189 w 1001025"/>
              <a:gd name="connsiteY74" fmla="*/ 937088 h 1001783"/>
              <a:gd name="connsiteX75" fmla="*/ 316514 w 1001025"/>
              <a:gd name="connsiteY75" fmla="*/ 885570 h 1001783"/>
              <a:gd name="connsiteX76" fmla="*/ 336383 w 1001025"/>
              <a:gd name="connsiteY76" fmla="*/ 879581 h 1001783"/>
              <a:gd name="connsiteX77" fmla="*/ 392761 w 1001025"/>
              <a:gd name="connsiteY77" fmla="*/ 899257 h 1001783"/>
              <a:gd name="connsiteX78" fmla="*/ 404550 w 1001025"/>
              <a:gd name="connsiteY78" fmla="*/ 916367 h 1001783"/>
              <a:gd name="connsiteX79" fmla="*/ 397704 w 1001025"/>
              <a:gd name="connsiteY79" fmla="*/ 976820 h 1001783"/>
              <a:gd name="connsiteX80" fmla="*/ 411680 w 1001025"/>
              <a:gd name="connsiteY80" fmla="*/ 994215 h 1001783"/>
              <a:gd name="connsiteX81" fmla="*/ 477469 w 1001025"/>
              <a:gd name="connsiteY81" fmla="*/ 1001629 h 1001783"/>
              <a:gd name="connsiteX82" fmla="*/ 494858 w 1001025"/>
              <a:gd name="connsiteY82" fmla="*/ 987856 h 1001783"/>
              <a:gd name="connsiteX83" fmla="*/ 494867 w 1001025"/>
              <a:gd name="connsiteY83" fmla="*/ 987751 h 1001783"/>
              <a:gd name="connsiteX84" fmla="*/ 501712 w 1001025"/>
              <a:gd name="connsiteY84" fmla="*/ 927298 h 1001783"/>
              <a:gd name="connsiteX85" fmla="*/ 517019 w 1001025"/>
              <a:gd name="connsiteY85" fmla="*/ 913230 h 1001783"/>
              <a:gd name="connsiteX86" fmla="*/ 576343 w 1001025"/>
              <a:gd name="connsiteY86" fmla="*/ 906576 h 1001783"/>
              <a:gd name="connsiteX87" fmla="*/ 594407 w 1001025"/>
              <a:gd name="connsiteY87" fmla="*/ 916747 h 1001783"/>
              <a:gd name="connsiteX88" fmla="*/ 614467 w 1001025"/>
              <a:gd name="connsiteY88" fmla="*/ 973779 h 1001783"/>
              <a:gd name="connsiteX89" fmla="*/ 634622 w 1001025"/>
              <a:gd name="connsiteY89" fmla="*/ 983284 h 1001783"/>
              <a:gd name="connsiteX90" fmla="*/ 697084 w 1001025"/>
              <a:gd name="connsiteY90" fmla="*/ 961422 h 1001783"/>
              <a:gd name="connsiteX91" fmla="*/ 706601 w 1001025"/>
              <a:gd name="connsiteY91" fmla="*/ 941385 h 1001783"/>
              <a:gd name="connsiteX92" fmla="*/ 706591 w 1001025"/>
              <a:gd name="connsiteY92" fmla="*/ 941366 h 1001783"/>
              <a:gd name="connsiteX93" fmla="*/ 686436 w 1001025"/>
              <a:gd name="connsiteY93" fmla="*/ 883859 h 1001783"/>
              <a:gd name="connsiteX94" fmla="*/ 694137 w 1001025"/>
              <a:gd name="connsiteY94" fmla="*/ 864848 h 1001783"/>
              <a:gd name="connsiteX95" fmla="*/ 744620 w 1001025"/>
              <a:gd name="connsiteY95" fmla="*/ 833101 h 1001783"/>
              <a:gd name="connsiteX96" fmla="*/ 765345 w 1001025"/>
              <a:gd name="connsiteY96" fmla="*/ 834526 h 1001783"/>
              <a:gd name="connsiteX97" fmla="*/ 808508 w 1001025"/>
              <a:gd name="connsiteY97" fmla="*/ 877585 h 1001783"/>
              <a:gd name="connsiteX98" fmla="*/ 830830 w 1001025"/>
              <a:gd name="connsiteY98" fmla="*/ 877604 h 1001783"/>
              <a:gd name="connsiteX99" fmla="*/ 830849 w 1001025"/>
              <a:gd name="connsiteY99" fmla="*/ 877585 h 1001783"/>
              <a:gd name="connsiteX100" fmla="*/ 877624 w 1001025"/>
              <a:gd name="connsiteY100" fmla="*/ 830819 h 1001783"/>
              <a:gd name="connsiteX101" fmla="*/ 877643 w 1001025"/>
              <a:gd name="connsiteY101" fmla="*/ 808501 h 1001783"/>
              <a:gd name="connsiteX102" fmla="*/ 877624 w 1001025"/>
              <a:gd name="connsiteY102" fmla="*/ 808482 h 1001783"/>
              <a:gd name="connsiteX103" fmla="*/ 834462 w 1001025"/>
              <a:gd name="connsiteY103" fmla="*/ 765328 h 1001783"/>
              <a:gd name="connsiteX104" fmla="*/ 833131 w 1001025"/>
              <a:gd name="connsiteY104" fmla="*/ 744701 h 1001783"/>
              <a:gd name="connsiteX105" fmla="*/ 864885 w 1001025"/>
              <a:gd name="connsiteY105" fmla="*/ 694228 h 1001783"/>
              <a:gd name="connsiteX106" fmla="*/ 883899 w 1001025"/>
              <a:gd name="connsiteY106" fmla="*/ 686529 h 1001783"/>
              <a:gd name="connsiteX107" fmla="*/ 940942 w 1001025"/>
              <a:gd name="connsiteY107" fmla="*/ 706585 h 1001783"/>
              <a:gd name="connsiteX108" fmla="*/ 961097 w 1001025"/>
              <a:gd name="connsiteY108" fmla="*/ 697080 h 1001783"/>
              <a:gd name="connsiteX109" fmla="*/ 982963 w 1001025"/>
              <a:gd name="connsiteY109" fmla="*/ 634630 h 1001783"/>
              <a:gd name="connsiteX110" fmla="*/ 973456 w 1001025"/>
              <a:gd name="connsiteY110" fmla="*/ 614479 h 1001783"/>
              <a:gd name="connsiteX111" fmla="*/ 915938 w 1001025"/>
              <a:gd name="connsiteY111" fmla="*/ 594423 h 1001783"/>
              <a:gd name="connsiteX112" fmla="*/ 905670 w 1001025"/>
              <a:gd name="connsiteY112" fmla="*/ 576363 h 1001783"/>
              <a:gd name="connsiteX113" fmla="*/ 912420 w 1001025"/>
              <a:gd name="connsiteY113" fmla="*/ 517050 h 1001783"/>
              <a:gd name="connsiteX114" fmla="*/ 926396 w 1001025"/>
              <a:gd name="connsiteY114" fmla="*/ 501746 h 1001783"/>
              <a:gd name="connsiteX115" fmla="*/ 986956 w 1001025"/>
              <a:gd name="connsiteY115" fmla="*/ 494903 h 1001783"/>
              <a:gd name="connsiteX116" fmla="*/ 1000846 w 1001025"/>
              <a:gd name="connsiteY116" fmla="*/ 477613 h 1001783"/>
              <a:gd name="connsiteX117" fmla="*/ 1000837 w 1001025"/>
              <a:gd name="connsiteY117" fmla="*/ 477508 h 1001783"/>
              <a:gd name="connsiteX118" fmla="*/ 993421 w 1001025"/>
              <a:gd name="connsiteY118" fmla="*/ 411731 h 1001783"/>
              <a:gd name="connsiteX119" fmla="*/ 976128 w 1001025"/>
              <a:gd name="connsiteY119" fmla="*/ 397844 h 1001783"/>
              <a:gd name="connsiteX120" fmla="*/ 976023 w 1001025"/>
              <a:gd name="connsiteY120" fmla="*/ 397854 h 1001783"/>
              <a:gd name="connsiteX121" fmla="*/ 915558 w 1001025"/>
              <a:gd name="connsiteY121" fmla="*/ 404603 h 1001783"/>
              <a:gd name="connsiteX122" fmla="*/ 898445 w 1001025"/>
              <a:gd name="connsiteY122" fmla="*/ 392816 h 1001783"/>
              <a:gd name="connsiteX123" fmla="*/ 878765 w 1001025"/>
              <a:gd name="connsiteY123" fmla="*/ 336450 h 1001783"/>
              <a:gd name="connsiteX124" fmla="*/ 884755 w 1001025"/>
              <a:gd name="connsiteY124" fmla="*/ 316584 h 1001783"/>
              <a:gd name="connsiteX125" fmla="*/ 936283 w 1001025"/>
              <a:gd name="connsiteY125" fmla="*/ 284266 h 1001783"/>
              <a:gd name="connsiteX126" fmla="*/ 941237 w 1001025"/>
              <a:gd name="connsiteY126" fmla="*/ 262508 h 1001783"/>
              <a:gd name="connsiteX127" fmla="*/ 941227 w 1001025"/>
              <a:gd name="connsiteY127" fmla="*/ 262499 h 1001783"/>
              <a:gd name="connsiteX128" fmla="*/ 905956 w 1001025"/>
              <a:gd name="connsiteY128" fmla="*/ 206418 h 1001783"/>
              <a:gd name="connsiteX129" fmla="*/ 885135 w 1001025"/>
              <a:gd name="connsiteY129" fmla="*/ 201760 h 1001783"/>
              <a:gd name="connsiteX130" fmla="*/ 733781 w 1001025"/>
              <a:gd name="connsiteY130" fmla="*/ 734056 h 1001783"/>
              <a:gd name="connsiteX131" fmla="*/ 266972 w 1001025"/>
              <a:gd name="connsiteY131" fmla="*/ 734065 h 1001783"/>
              <a:gd name="connsiteX132" fmla="*/ 266953 w 1001025"/>
              <a:gd name="connsiteY132" fmla="*/ 267346 h 1001783"/>
              <a:gd name="connsiteX133" fmla="*/ 733772 w 1001025"/>
              <a:gd name="connsiteY133" fmla="*/ 267327 h 1001783"/>
              <a:gd name="connsiteX134" fmla="*/ 733781 w 1001025"/>
              <a:gd name="connsiteY134" fmla="*/ 267346 h 1001783"/>
              <a:gd name="connsiteX135" fmla="*/ 734038 w 1001025"/>
              <a:gd name="connsiteY135" fmla="*/ 733799 h 1001783"/>
              <a:gd name="connsiteX136" fmla="*/ 733781 w 1001025"/>
              <a:gd name="connsiteY136" fmla="*/ 734056 h 1001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1001025" h="1001783">
                <a:moveTo>
                  <a:pt x="885135" y="201760"/>
                </a:moveTo>
                <a:lnTo>
                  <a:pt x="833511" y="234173"/>
                </a:lnTo>
                <a:cubicBezTo>
                  <a:pt x="826809" y="238308"/>
                  <a:pt x="818091" y="236939"/>
                  <a:pt x="812976" y="230941"/>
                </a:cubicBezTo>
                <a:cubicBezTo>
                  <a:pt x="806511" y="223432"/>
                  <a:pt x="799761" y="216208"/>
                  <a:pt x="792631" y="209079"/>
                </a:cubicBezTo>
                <a:cubicBezTo>
                  <a:pt x="785500" y="201950"/>
                  <a:pt x="778275" y="195201"/>
                  <a:pt x="770764" y="188738"/>
                </a:cubicBezTo>
                <a:cubicBezTo>
                  <a:pt x="764784" y="183662"/>
                  <a:pt x="763415" y="174974"/>
                  <a:pt x="767532" y="168301"/>
                </a:cubicBezTo>
                <a:lnTo>
                  <a:pt x="800331" y="116212"/>
                </a:lnTo>
                <a:cubicBezTo>
                  <a:pt x="804980" y="108836"/>
                  <a:pt x="802765" y="99093"/>
                  <a:pt x="795397" y="94455"/>
                </a:cubicBezTo>
                <a:cubicBezTo>
                  <a:pt x="795397" y="94445"/>
                  <a:pt x="795388" y="94445"/>
                  <a:pt x="795388" y="94445"/>
                </a:cubicBezTo>
                <a:lnTo>
                  <a:pt x="739296" y="59276"/>
                </a:lnTo>
                <a:cubicBezTo>
                  <a:pt x="732042" y="54637"/>
                  <a:pt x="722401" y="56747"/>
                  <a:pt x="717762" y="64000"/>
                </a:cubicBezTo>
                <a:cubicBezTo>
                  <a:pt x="717714" y="64076"/>
                  <a:pt x="717667" y="64142"/>
                  <a:pt x="717619" y="64218"/>
                </a:cubicBezTo>
                <a:lnTo>
                  <a:pt x="684820" y="116212"/>
                </a:lnTo>
                <a:cubicBezTo>
                  <a:pt x="680570" y="122828"/>
                  <a:pt x="672118" y="125328"/>
                  <a:pt x="664950" y="122106"/>
                </a:cubicBezTo>
                <a:cubicBezTo>
                  <a:pt x="646639" y="114235"/>
                  <a:pt x="627805" y="107658"/>
                  <a:pt x="608573" y="102430"/>
                </a:cubicBezTo>
                <a:cubicBezTo>
                  <a:pt x="600976" y="100453"/>
                  <a:pt x="595966" y="93219"/>
                  <a:pt x="596784" y="85415"/>
                </a:cubicBezTo>
                <a:lnTo>
                  <a:pt x="603629" y="24962"/>
                </a:lnTo>
                <a:cubicBezTo>
                  <a:pt x="604570" y="16283"/>
                  <a:pt x="598333" y="8470"/>
                  <a:pt x="589653" y="7472"/>
                </a:cubicBezTo>
                <a:lnTo>
                  <a:pt x="523864" y="58"/>
                </a:lnTo>
                <a:cubicBezTo>
                  <a:pt x="515260" y="-940"/>
                  <a:pt x="507474" y="5229"/>
                  <a:pt x="506476" y="13831"/>
                </a:cubicBezTo>
                <a:cubicBezTo>
                  <a:pt x="506476" y="13869"/>
                  <a:pt x="506466" y="13897"/>
                  <a:pt x="506466" y="13936"/>
                </a:cubicBezTo>
                <a:lnTo>
                  <a:pt x="499621" y="74484"/>
                </a:lnTo>
                <a:cubicBezTo>
                  <a:pt x="498680" y="82288"/>
                  <a:pt x="492177" y="88229"/>
                  <a:pt x="484314" y="88457"/>
                </a:cubicBezTo>
                <a:cubicBezTo>
                  <a:pt x="464406" y="89284"/>
                  <a:pt x="444575" y="91537"/>
                  <a:pt x="424990" y="95206"/>
                </a:cubicBezTo>
                <a:cubicBezTo>
                  <a:pt x="417289" y="96689"/>
                  <a:pt x="409655" y="92335"/>
                  <a:pt x="407021" y="84940"/>
                </a:cubicBezTo>
                <a:lnTo>
                  <a:pt x="386866" y="27908"/>
                </a:lnTo>
                <a:cubicBezTo>
                  <a:pt x="383872" y="19762"/>
                  <a:pt x="374897" y="15532"/>
                  <a:pt x="366711" y="18403"/>
                </a:cubicBezTo>
                <a:lnTo>
                  <a:pt x="304249" y="40265"/>
                </a:lnTo>
                <a:cubicBezTo>
                  <a:pt x="296102" y="43259"/>
                  <a:pt x="291871" y="52232"/>
                  <a:pt x="294742" y="60416"/>
                </a:cubicBezTo>
                <a:lnTo>
                  <a:pt x="314897" y="117448"/>
                </a:lnTo>
                <a:cubicBezTo>
                  <a:pt x="317322" y="124815"/>
                  <a:pt x="314061" y="132856"/>
                  <a:pt x="307197" y="136459"/>
                </a:cubicBezTo>
                <a:cubicBezTo>
                  <a:pt x="289618" y="145831"/>
                  <a:pt x="272743" y="156467"/>
                  <a:pt x="256714" y="168301"/>
                </a:cubicBezTo>
                <a:cubicBezTo>
                  <a:pt x="250410" y="173035"/>
                  <a:pt x="241588" y="172427"/>
                  <a:pt x="235988" y="166876"/>
                </a:cubicBezTo>
                <a:lnTo>
                  <a:pt x="192826" y="123721"/>
                </a:lnTo>
                <a:cubicBezTo>
                  <a:pt x="186646" y="117657"/>
                  <a:pt x="176759" y="117657"/>
                  <a:pt x="170579" y="123721"/>
                </a:cubicBezTo>
                <a:lnTo>
                  <a:pt x="123709" y="170583"/>
                </a:lnTo>
                <a:cubicBezTo>
                  <a:pt x="117540" y="176742"/>
                  <a:pt x="117529" y="186732"/>
                  <a:pt x="123686" y="192901"/>
                </a:cubicBezTo>
                <a:cubicBezTo>
                  <a:pt x="123694" y="192901"/>
                  <a:pt x="123701" y="192910"/>
                  <a:pt x="123709" y="192920"/>
                </a:cubicBezTo>
                <a:lnTo>
                  <a:pt x="166871" y="235979"/>
                </a:lnTo>
                <a:cubicBezTo>
                  <a:pt x="172443" y="241577"/>
                  <a:pt x="173003" y="250436"/>
                  <a:pt x="168202" y="256700"/>
                </a:cubicBezTo>
                <a:cubicBezTo>
                  <a:pt x="156404" y="272726"/>
                  <a:pt x="145785" y="289598"/>
                  <a:pt x="136449" y="307173"/>
                </a:cubicBezTo>
                <a:cubicBezTo>
                  <a:pt x="132815" y="314008"/>
                  <a:pt x="124801" y="317249"/>
                  <a:pt x="117434" y="314873"/>
                </a:cubicBezTo>
                <a:lnTo>
                  <a:pt x="60391" y="294722"/>
                </a:lnTo>
                <a:cubicBezTo>
                  <a:pt x="52204" y="291851"/>
                  <a:pt x="43228" y="296081"/>
                  <a:pt x="40236" y="304227"/>
                </a:cubicBezTo>
                <a:lnTo>
                  <a:pt x="18370" y="366771"/>
                </a:lnTo>
                <a:cubicBezTo>
                  <a:pt x="15452" y="374927"/>
                  <a:pt x="19700" y="383900"/>
                  <a:pt x="27858" y="386818"/>
                </a:cubicBezTo>
                <a:cubicBezTo>
                  <a:pt x="27864" y="386828"/>
                  <a:pt x="27870" y="386828"/>
                  <a:pt x="27877" y="386828"/>
                </a:cubicBezTo>
                <a:lnTo>
                  <a:pt x="84920" y="406979"/>
                </a:lnTo>
                <a:cubicBezTo>
                  <a:pt x="92312" y="409612"/>
                  <a:pt x="96675" y="417245"/>
                  <a:pt x="95188" y="424944"/>
                </a:cubicBezTo>
                <a:cubicBezTo>
                  <a:pt x="91475" y="444525"/>
                  <a:pt x="89219" y="464343"/>
                  <a:pt x="88438" y="484257"/>
                </a:cubicBezTo>
                <a:cubicBezTo>
                  <a:pt x="88211" y="492118"/>
                  <a:pt x="82267" y="498619"/>
                  <a:pt x="74462" y="499560"/>
                </a:cubicBezTo>
                <a:lnTo>
                  <a:pt x="13902" y="506404"/>
                </a:lnTo>
                <a:cubicBezTo>
                  <a:pt x="5243" y="507393"/>
                  <a:pt x="-973" y="515215"/>
                  <a:pt x="19" y="523875"/>
                </a:cubicBezTo>
                <a:cubicBezTo>
                  <a:pt x="20" y="523884"/>
                  <a:pt x="20" y="523884"/>
                  <a:pt x="21" y="523894"/>
                </a:cubicBezTo>
                <a:lnTo>
                  <a:pt x="7437" y="589670"/>
                </a:lnTo>
                <a:cubicBezTo>
                  <a:pt x="8377" y="598282"/>
                  <a:pt x="16121" y="604499"/>
                  <a:pt x="24733" y="603558"/>
                </a:cubicBezTo>
                <a:cubicBezTo>
                  <a:pt x="24767" y="603558"/>
                  <a:pt x="24801" y="603548"/>
                  <a:pt x="24835" y="603548"/>
                </a:cubicBezTo>
                <a:lnTo>
                  <a:pt x="85395" y="596704"/>
                </a:lnTo>
                <a:cubicBezTo>
                  <a:pt x="93202" y="595887"/>
                  <a:pt x="100435" y="600896"/>
                  <a:pt x="102413" y="608491"/>
                </a:cubicBezTo>
                <a:cubicBezTo>
                  <a:pt x="107559" y="627739"/>
                  <a:pt x="114137" y="646588"/>
                  <a:pt x="122093" y="664857"/>
                </a:cubicBezTo>
                <a:cubicBezTo>
                  <a:pt x="125344" y="672043"/>
                  <a:pt x="122786" y="680531"/>
                  <a:pt x="116103" y="684723"/>
                </a:cubicBezTo>
                <a:lnTo>
                  <a:pt x="64670" y="717136"/>
                </a:lnTo>
                <a:cubicBezTo>
                  <a:pt x="57303" y="721784"/>
                  <a:pt x="55054" y="731489"/>
                  <a:pt x="59631" y="738903"/>
                </a:cubicBezTo>
                <a:lnTo>
                  <a:pt x="94902" y="794889"/>
                </a:lnTo>
                <a:cubicBezTo>
                  <a:pt x="99548" y="802256"/>
                  <a:pt x="109263" y="804499"/>
                  <a:pt x="116674" y="799927"/>
                </a:cubicBezTo>
                <a:lnTo>
                  <a:pt x="168202" y="767514"/>
                </a:lnTo>
                <a:cubicBezTo>
                  <a:pt x="174876" y="763313"/>
                  <a:pt x="183623" y="764653"/>
                  <a:pt x="188738" y="770651"/>
                </a:cubicBezTo>
                <a:cubicBezTo>
                  <a:pt x="195203" y="778160"/>
                  <a:pt x="201953" y="785479"/>
                  <a:pt x="209083" y="792608"/>
                </a:cubicBezTo>
                <a:cubicBezTo>
                  <a:pt x="216213" y="799737"/>
                  <a:pt x="223439" y="806486"/>
                  <a:pt x="230949" y="812949"/>
                </a:cubicBezTo>
                <a:cubicBezTo>
                  <a:pt x="236967" y="818006"/>
                  <a:pt x="238346" y="826722"/>
                  <a:pt x="234182" y="833386"/>
                </a:cubicBezTo>
                <a:lnTo>
                  <a:pt x="201382" y="885095"/>
                </a:lnTo>
                <a:cubicBezTo>
                  <a:pt x="196733" y="892470"/>
                  <a:pt x="198948" y="902214"/>
                  <a:pt x="206316" y="906852"/>
                </a:cubicBezTo>
                <a:cubicBezTo>
                  <a:pt x="206316" y="906861"/>
                  <a:pt x="206326" y="906861"/>
                  <a:pt x="206326" y="906861"/>
                </a:cubicBezTo>
                <a:lnTo>
                  <a:pt x="262418" y="942031"/>
                </a:lnTo>
                <a:cubicBezTo>
                  <a:pt x="269805" y="946622"/>
                  <a:pt x="279512" y="944417"/>
                  <a:pt x="284189" y="937088"/>
                </a:cubicBezTo>
                <a:lnTo>
                  <a:pt x="316514" y="885570"/>
                </a:lnTo>
                <a:cubicBezTo>
                  <a:pt x="320735" y="878926"/>
                  <a:pt x="329196" y="876378"/>
                  <a:pt x="336383" y="879581"/>
                </a:cubicBezTo>
                <a:cubicBezTo>
                  <a:pt x="354666" y="887518"/>
                  <a:pt x="373509" y="894096"/>
                  <a:pt x="392761" y="899257"/>
                </a:cubicBezTo>
                <a:cubicBezTo>
                  <a:pt x="400376" y="901273"/>
                  <a:pt x="405377" y="908534"/>
                  <a:pt x="404550" y="916367"/>
                </a:cubicBezTo>
                <a:lnTo>
                  <a:pt x="397704" y="976820"/>
                </a:lnTo>
                <a:cubicBezTo>
                  <a:pt x="396763" y="985480"/>
                  <a:pt x="403019" y="993264"/>
                  <a:pt x="411680" y="994215"/>
                </a:cubicBezTo>
                <a:lnTo>
                  <a:pt x="477469" y="1001629"/>
                </a:lnTo>
                <a:cubicBezTo>
                  <a:pt x="486073" y="1002627"/>
                  <a:pt x="493860" y="996458"/>
                  <a:pt x="494858" y="987856"/>
                </a:cubicBezTo>
                <a:cubicBezTo>
                  <a:pt x="494858" y="987818"/>
                  <a:pt x="494867" y="987789"/>
                  <a:pt x="494867" y="987751"/>
                </a:cubicBezTo>
                <a:lnTo>
                  <a:pt x="501712" y="927298"/>
                </a:lnTo>
                <a:cubicBezTo>
                  <a:pt x="502644" y="919475"/>
                  <a:pt x="509147" y="913506"/>
                  <a:pt x="517019" y="913230"/>
                </a:cubicBezTo>
                <a:cubicBezTo>
                  <a:pt x="536927" y="912441"/>
                  <a:pt x="556759" y="910217"/>
                  <a:pt x="576343" y="906576"/>
                </a:cubicBezTo>
                <a:cubicBezTo>
                  <a:pt x="584054" y="905027"/>
                  <a:pt x="591736" y="909352"/>
                  <a:pt x="594407" y="916747"/>
                </a:cubicBezTo>
                <a:lnTo>
                  <a:pt x="614467" y="973779"/>
                </a:lnTo>
                <a:cubicBezTo>
                  <a:pt x="617414" y="981963"/>
                  <a:pt x="626436" y="986212"/>
                  <a:pt x="634622" y="983284"/>
                </a:cubicBezTo>
                <a:lnTo>
                  <a:pt x="697084" y="961422"/>
                </a:lnTo>
                <a:cubicBezTo>
                  <a:pt x="705241" y="958513"/>
                  <a:pt x="709500" y="949540"/>
                  <a:pt x="706601" y="941385"/>
                </a:cubicBezTo>
                <a:cubicBezTo>
                  <a:pt x="706591" y="941375"/>
                  <a:pt x="706591" y="941375"/>
                  <a:pt x="706591" y="941366"/>
                </a:cubicBezTo>
                <a:lnTo>
                  <a:pt x="686436" y="883859"/>
                </a:lnTo>
                <a:cubicBezTo>
                  <a:pt x="684059" y="876492"/>
                  <a:pt x="687301" y="868479"/>
                  <a:pt x="694137" y="864848"/>
                </a:cubicBezTo>
                <a:cubicBezTo>
                  <a:pt x="711734" y="855543"/>
                  <a:pt x="728610" y="844935"/>
                  <a:pt x="744620" y="833101"/>
                </a:cubicBezTo>
                <a:cubicBezTo>
                  <a:pt x="750923" y="828367"/>
                  <a:pt x="759745" y="828975"/>
                  <a:pt x="765345" y="834526"/>
                </a:cubicBezTo>
                <a:lnTo>
                  <a:pt x="808508" y="877585"/>
                </a:lnTo>
                <a:cubicBezTo>
                  <a:pt x="814668" y="883754"/>
                  <a:pt x="824660" y="883764"/>
                  <a:pt x="830830" y="877604"/>
                </a:cubicBezTo>
                <a:cubicBezTo>
                  <a:pt x="830830" y="877604"/>
                  <a:pt x="830840" y="877595"/>
                  <a:pt x="830849" y="877585"/>
                </a:cubicBezTo>
                <a:lnTo>
                  <a:pt x="877624" y="830819"/>
                </a:lnTo>
                <a:cubicBezTo>
                  <a:pt x="883795" y="824660"/>
                  <a:pt x="883804" y="814670"/>
                  <a:pt x="877643" y="808501"/>
                </a:cubicBezTo>
                <a:cubicBezTo>
                  <a:pt x="877643" y="808501"/>
                  <a:pt x="877634" y="808491"/>
                  <a:pt x="877624" y="808482"/>
                </a:cubicBezTo>
                <a:lnTo>
                  <a:pt x="834462" y="765328"/>
                </a:lnTo>
                <a:cubicBezTo>
                  <a:pt x="828948" y="759739"/>
                  <a:pt x="828377" y="750947"/>
                  <a:pt x="833131" y="744701"/>
                </a:cubicBezTo>
                <a:cubicBezTo>
                  <a:pt x="844910" y="728657"/>
                  <a:pt x="855520" y="711794"/>
                  <a:pt x="864885" y="694228"/>
                </a:cubicBezTo>
                <a:cubicBezTo>
                  <a:pt x="868459" y="687328"/>
                  <a:pt x="876531" y="684067"/>
                  <a:pt x="883899" y="686529"/>
                </a:cubicBezTo>
                <a:lnTo>
                  <a:pt x="940942" y="706585"/>
                </a:lnTo>
                <a:cubicBezTo>
                  <a:pt x="949127" y="709513"/>
                  <a:pt x="958150" y="705264"/>
                  <a:pt x="961097" y="697080"/>
                </a:cubicBezTo>
                <a:lnTo>
                  <a:pt x="982963" y="634630"/>
                </a:lnTo>
                <a:cubicBezTo>
                  <a:pt x="985834" y="626446"/>
                  <a:pt x="981604" y="617473"/>
                  <a:pt x="973456" y="614479"/>
                </a:cubicBezTo>
                <a:lnTo>
                  <a:pt x="915938" y="594423"/>
                </a:lnTo>
                <a:cubicBezTo>
                  <a:pt x="908532" y="591752"/>
                  <a:pt x="904178" y="584091"/>
                  <a:pt x="905670" y="576363"/>
                </a:cubicBezTo>
                <a:cubicBezTo>
                  <a:pt x="909388" y="556782"/>
                  <a:pt x="911641" y="536964"/>
                  <a:pt x="912420" y="517050"/>
                </a:cubicBezTo>
                <a:cubicBezTo>
                  <a:pt x="912649" y="509189"/>
                  <a:pt x="918591" y="502688"/>
                  <a:pt x="926396" y="501746"/>
                </a:cubicBezTo>
                <a:lnTo>
                  <a:pt x="986956" y="494903"/>
                </a:lnTo>
                <a:cubicBezTo>
                  <a:pt x="995570" y="493962"/>
                  <a:pt x="1001787" y="486224"/>
                  <a:pt x="1000846" y="477613"/>
                </a:cubicBezTo>
                <a:cubicBezTo>
                  <a:pt x="1000846" y="477575"/>
                  <a:pt x="1000837" y="477546"/>
                  <a:pt x="1000837" y="477508"/>
                </a:cubicBezTo>
                <a:lnTo>
                  <a:pt x="993421" y="411731"/>
                </a:lnTo>
                <a:cubicBezTo>
                  <a:pt x="992480" y="403120"/>
                  <a:pt x="984741" y="396903"/>
                  <a:pt x="976128" y="397844"/>
                </a:cubicBezTo>
                <a:cubicBezTo>
                  <a:pt x="976090" y="397844"/>
                  <a:pt x="976061" y="397854"/>
                  <a:pt x="976023" y="397854"/>
                </a:cubicBezTo>
                <a:lnTo>
                  <a:pt x="915558" y="404603"/>
                </a:lnTo>
                <a:cubicBezTo>
                  <a:pt x="907714" y="405468"/>
                  <a:pt x="900432" y="400449"/>
                  <a:pt x="898445" y="392816"/>
                </a:cubicBezTo>
                <a:cubicBezTo>
                  <a:pt x="893264" y="373577"/>
                  <a:pt x="886694" y="354738"/>
                  <a:pt x="878765" y="336450"/>
                </a:cubicBezTo>
                <a:cubicBezTo>
                  <a:pt x="875514" y="329264"/>
                  <a:pt x="878071" y="320775"/>
                  <a:pt x="884755" y="316584"/>
                </a:cubicBezTo>
                <a:lnTo>
                  <a:pt x="936283" y="284266"/>
                </a:lnTo>
                <a:cubicBezTo>
                  <a:pt x="943661" y="279627"/>
                  <a:pt x="945876" y="269884"/>
                  <a:pt x="941237" y="262508"/>
                </a:cubicBezTo>
                <a:cubicBezTo>
                  <a:pt x="941227" y="262508"/>
                  <a:pt x="941227" y="262499"/>
                  <a:pt x="941227" y="262499"/>
                </a:cubicBezTo>
                <a:lnTo>
                  <a:pt x="905956" y="206418"/>
                </a:lnTo>
                <a:cubicBezTo>
                  <a:pt x="901307" y="199659"/>
                  <a:pt x="892227" y="197625"/>
                  <a:pt x="885135" y="201760"/>
                </a:cubicBezTo>
                <a:close/>
                <a:moveTo>
                  <a:pt x="733781" y="734056"/>
                </a:moveTo>
                <a:cubicBezTo>
                  <a:pt x="604874" y="862938"/>
                  <a:pt x="395879" y="862947"/>
                  <a:pt x="266972" y="734065"/>
                </a:cubicBezTo>
                <a:cubicBezTo>
                  <a:pt x="138056" y="605192"/>
                  <a:pt x="138050" y="396229"/>
                  <a:pt x="266953" y="267346"/>
                </a:cubicBezTo>
                <a:cubicBezTo>
                  <a:pt x="395860" y="138464"/>
                  <a:pt x="604855" y="138455"/>
                  <a:pt x="733772" y="267327"/>
                </a:cubicBezTo>
                <a:cubicBezTo>
                  <a:pt x="733772" y="267337"/>
                  <a:pt x="733772" y="267337"/>
                  <a:pt x="733781" y="267346"/>
                </a:cubicBezTo>
                <a:cubicBezTo>
                  <a:pt x="862689" y="396086"/>
                  <a:pt x="862803" y="604926"/>
                  <a:pt x="734038" y="733799"/>
                </a:cubicBezTo>
                <a:cubicBezTo>
                  <a:pt x="733953" y="733884"/>
                  <a:pt x="733867" y="733970"/>
                  <a:pt x="733781" y="734056"/>
                </a:cubicBezTo>
                <a:close/>
              </a:path>
            </a:pathLst>
          </a:custGeom>
          <a:solidFill>
            <a:schemeClr val="accent1"/>
          </a:solidFill>
          <a:ln w="9507" cap="flat">
            <a:noFill/>
            <a:prstDash val="solid"/>
            <a:miter/>
          </a:ln>
        </p:spPr>
        <p:txBody>
          <a:bodyPr rtlCol="0" anchor="ctr"/>
          <a:lstStyle/>
          <a:p>
            <a:endParaRPr lang="en-US"/>
          </a:p>
        </p:txBody>
      </p:sp>
      <p:sp>
        <p:nvSpPr>
          <p:cNvPr id="51" name="TextBox 50">
            <a:extLst>
              <a:ext uri="{FF2B5EF4-FFF2-40B4-BE49-F238E27FC236}">
                <a16:creationId xmlns:a16="http://schemas.microsoft.com/office/drawing/2014/main" id="{B13431A8-82E3-6240-B8B7-BEB64368AC83}"/>
              </a:ext>
            </a:extLst>
          </p:cNvPr>
          <p:cNvSpPr txBox="1"/>
          <p:nvPr/>
        </p:nvSpPr>
        <p:spPr>
          <a:xfrm>
            <a:off x="996551" y="7830062"/>
            <a:ext cx="5405930" cy="2062103"/>
          </a:xfrm>
          <a:prstGeom prst="rect">
            <a:avLst/>
          </a:prstGeom>
          <a:noFill/>
        </p:spPr>
        <p:txBody>
          <a:bodyPr wrap="square" rtlCol="0">
            <a:spAutoFit/>
          </a:bodyPr>
          <a:lstStyle/>
          <a:p>
            <a:pPr algn="ctr"/>
            <a:r>
              <a:rPr lang="en-US" sz="3200" dirty="0">
                <a:latin typeface="Lato Light" panose="020F0502020204030203" pitchFamily="34" charset="0"/>
                <a:ea typeface="Lato Light" panose="020F0502020204030203" pitchFamily="34" charset="0"/>
                <a:cs typeface="Lato Light" panose="020F0502020204030203" pitchFamily="34" charset="0"/>
              </a:rPr>
              <a:t>We represent a significant community of </a:t>
            </a:r>
            <a:r>
              <a:rPr lang="en-US" sz="3200" dirty="0" err="1">
                <a:latin typeface="Lato Light" panose="020F0502020204030203" pitchFamily="34" charset="0"/>
                <a:ea typeface="Lato Light" panose="020F0502020204030203" pitchFamily="34" charset="0"/>
                <a:cs typeface="Lato Light" panose="020F0502020204030203" pitchFamily="34" charset="0"/>
              </a:rPr>
              <a:t>organisations</a:t>
            </a:r>
            <a:r>
              <a:rPr lang="en-US" sz="3200" dirty="0">
                <a:latin typeface="Lato Light" panose="020F0502020204030203" pitchFamily="34" charset="0"/>
                <a:ea typeface="Lato Light" panose="020F0502020204030203" pitchFamily="34" charset="0"/>
                <a:cs typeface="Lato Light" panose="020F0502020204030203" pitchFamily="34" charset="0"/>
              </a:rPr>
              <a:t> with a specific remit for public values</a:t>
            </a:r>
          </a:p>
        </p:txBody>
      </p:sp>
      <p:sp>
        <p:nvSpPr>
          <p:cNvPr id="54" name="TextBox 53">
            <a:extLst>
              <a:ext uri="{FF2B5EF4-FFF2-40B4-BE49-F238E27FC236}">
                <a16:creationId xmlns:a16="http://schemas.microsoft.com/office/drawing/2014/main" id="{62C6B659-8B6F-A54B-8DCA-4E664B53E7F2}"/>
              </a:ext>
            </a:extLst>
          </p:cNvPr>
          <p:cNvSpPr txBox="1"/>
          <p:nvPr/>
        </p:nvSpPr>
        <p:spPr>
          <a:xfrm>
            <a:off x="5283318" y="4022199"/>
            <a:ext cx="3096886" cy="1569660"/>
          </a:xfrm>
          <a:prstGeom prst="rect">
            <a:avLst/>
          </a:prstGeom>
          <a:noFill/>
        </p:spPr>
        <p:txBody>
          <a:bodyPr wrap="square" rtlCol="0">
            <a:spAutoFit/>
          </a:bodyPr>
          <a:lstStyle/>
          <a:p>
            <a:pPr algn="ctr"/>
            <a:r>
              <a:rPr lang="en-US" sz="3200" dirty="0">
                <a:latin typeface="Lato Light" panose="020F0502020204030203" pitchFamily="34" charset="0"/>
                <a:ea typeface="Lato Light" panose="020F0502020204030203" pitchFamily="34" charset="0"/>
                <a:cs typeface="Lato Light" panose="020F0502020204030203" pitchFamily="34" charset="0"/>
              </a:rPr>
              <a:t>How can we change the conversation?</a:t>
            </a:r>
          </a:p>
        </p:txBody>
      </p:sp>
      <p:sp>
        <p:nvSpPr>
          <p:cNvPr id="57" name="TextBox 56">
            <a:extLst>
              <a:ext uri="{FF2B5EF4-FFF2-40B4-BE49-F238E27FC236}">
                <a16:creationId xmlns:a16="http://schemas.microsoft.com/office/drawing/2014/main" id="{A3F1B179-3AD7-BB4D-9A65-2A22AC774A63}"/>
              </a:ext>
            </a:extLst>
          </p:cNvPr>
          <p:cNvSpPr txBox="1"/>
          <p:nvPr/>
        </p:nvSpPr>
        <p:spPr>
          <a:xfrm>
            <a:off x="16339016" y="3045631"/>
            <a:ext cx="4702480" cy="1569660"/>
          </a:xfrm>
          <a:prstGeom prst="rect">
            <a:avLst/>
          </a:prstGeom>
          <a:noFill/>
        </p:spPr>
        <p:txBody>
          <a:bodyPr wrap="square" rtlCol="0">
            <a:spAutoFit/>
          </a:bodyPr>
          <a:lstStyle/>
          <a:p>
            <a:pPr algn="ctr"/>
            <a:r>
              <a:rPr lang="en-US" sz="3200" dirty="0">
                <a:latin typeface="Lato Light" panose="020F0502020204030203" pitchFamily="34" charset="0"/>
                <a:ea typeface="Lato Light" panose="020F0502020204030203" pitchFamily="34" charset="0"/>
                <a:cs typeface="Lato Light" panose="020F0502020204030203" pitchFamily="34" charset="0"/>
              </a:rPr>
              <a:t>The World is Changing  Quickly</a:t>
            </a:r>
            <a:br>
              <a:rPr lang="en-US" sz="3200" dirty="0">
                <a:latin typeface="Lato Light" panose="020F0502020204030203" pitchFamily="34" charset="0"/>
                <a:ea typeface="Lato Light" panose="020F0502020204030203" pitchFamily="34" charset="0"/>
                <a:cs typeface="Lato Light" panose="020F0502020204030203" pitchFamily="34" charset="0"/>
              </a:rPr>
            </a:br>
            <a:r>
              <a:rPr lang="en-US" sz="3200" dirty="0">
                <a:latin typeface="Lato Light" panose="020F0502020204030203" pitchFamily="34" charset="0"/>
                <a:ea typeface="Lato Light" panose="020F0502020204030203" pitchFamily="34" charset="0"/>
                <a:cs typeface="Lato Light" panose="020F0502020204030203" pitchFamily="34" charset="0"/>
              </a:rPr>
              <a:t>In unpredictable ways</a:t>
            </a:r>
          </a:p>
        </p:txBody>
      </p:sp>
      <p:sp>
        <p:nvSpPr>
          <p:cNvPr id="60" name="TextBox 59">
            <a:extLst>
              <a:ext uri="{FF2B5EF4-FFF2-40B4-BE49-F238E27FC236}">
                <a16:creationId xmlns:a16="http://schemas.microsoft.com/office/drawing/2014/main" id="{01A060CE-3B14-CB44-847B-73F8E3D2ED50}"/>
              </a:ext>
            </a:extLst>
          </p:cNvPr>
          <p:cNvSpPr txBox="1"/>
          <p:nvPr/>
        </p:nvSpPr>
        <p:spPr>
          <a:xfrm>
            <a:off x="8380204" y="8879850"/>
            <a:ext cx="3096886" cy="2554545"/>
          </a:xfrm>
          <a:prstGeom prst="rect">
            <a:avLst/>
          </a:prstGeom>
          <a:noFill/>
        </p:spPr>
        <p:txBody>
          <a:bodyPr wrap="square" rtlCol="0">
            <a:spAutoFit/>
          </a:bodyPr>
          <a:lstStyle/>
          <a:p>
            <a:pPr algn="ctr"/>
            <a:r>
              <a:rPr lang="en-US" sz="3200" dirty="0">
                <a:latin typeface="Lato Light" panose="020F0502020204030203" pitchFamily="34" charset="0"/>
                <a:ea typeface="Lato Light" panose="020F0502020204030203" pitchFamily="34" charset="0"/>
                <a:cs typeface="Lato Light" panose="020F0502020204030203" pitchFamily="34" charset="0"/>
              </a:rPr>
              <a:t>NRENs have lost their voice  and influence in governance spaces</a:t>
            </a:r>
          </a:p>
        </p:txBody>
      </p:sp>
      <p:sp>
        <p:nvSpPr>
          <p:cNvPr id="63" name="TextBox 62">
            <a:extLst>
              <a:ext uri="{FF2B5EF4-FFF2-40B4-BE49-F238E27FC236}">
                <a16:creationId xmlns:a16="http://schemas.microsoft.com/office/drawing/2014/main" id="{5E6BC2A0-0B01-034D-B4D5-7062BA327AD8}"/>
              </a:ext>
            </a:extLst>
          </p:cNvPr>
          <p:cNvSpPr txBox="1"/>
          <p:nvPr/>
        </p:nvSpPr>
        <p:spPr>
          <a:xfrm>
            <a:off x="18416826" y="6847705"/>
            <a:ext cx="3096886" cy="2062103"/>
          </a:xfrm>
          <a:prstGeom prst="rect">
            <a:avLst/>
          </a:prstGeom>
          <a:noFill/>
        </p:spPr>
        <p:txBody>
          <a:bodyPr wrap="square" rtlCol="0">
            <a:spAutoFit/>
          </a:bodyPr>
          <a:lstStyle/>
          <a:p>
            <a:pPr algn="ctr"/>
            <a:r>
              <a:rPr lang="en-US" sz="3200" dirty="0">
                <a:latin typeface="Lato Light" panose="020F0502020204030203" pitchFamily="34" charset="0"/>
                <a:ea typeface="Lato Light" panose="020F0502020204030203" pitchFamily="34" charset="0"/>
                <a:cs typeface="Lato Light" panose="020F0502020204030203" pitchFamily="34" charset="0"/>
              </a:rPr>
              <a:t>The narrative around Internet Governance is not evolving</a:t>
            </a:r>
          </a:p>
        </p:txBody>
      </p:sp>
      <p:sp>
        <p:nvSpPr>
          <p:cNvPr id="2" name="TextBox 1">
            <a:extLst>
              <a:ext uri="{FF2B5EF4-FFF2-40B4-BE49-F238E27FC236}">
                <a16:creationId xmlns:a16="http://schemas.microsoft.com/office/drawing/2014/main" id="{56D04E2B-F0B8-93F3-5277-6E111B951298}"/>
              </a:ext>
            </a:extLst>
          </p:cNvPr>
          <p:cNvSpPr txBox="1"/>
          <p:nvPr/>
        </p:nvSpPr>
        <p:spPr>
          <a:xfrm>
            <a:off x="13728350" y="10082746"/>
            <a:ext cx="4032513" cy="2062103"/>
          </a:xfrm>
          <a:prstGeom prst="rect">
            <a:avLst/>
          </a:prstGeom>
          <a:noFill/>
        </p:spPr>
        <p:txBody>
          <a:bodyPr wrap="square" rtlCol="0">
            <a:spAutoFit/>
          </a:bodyPr>
          <a:lstStyle/>
          <a:p>
            <a:pPr algn="ctr"/>
            <a:r>
              <a:rPr lang="en-US" sz="3200" dirty="0">
                <a:latin typeface="Lato Light" panose="020F0502020204030203" pitchFamily="34" charset="0"/>
                <a:ea typeface="Lato Light" panose="020F0502020204030203" pitchFamily="34" charset="0"/>
                <a:cs typeface="Lato Light" panose="020F0502020204030203" pitchFamily="34" charset="0"/>
              </a:rPr>
              <a:t>Big Tech is ignoring traditional governance and ignoring legislation</a:t>
            </a:r>
          </a:p>
        </p:txBody>
      </p:sp>
    </p:spTree>
    <p:extLst>
      <p:ext uri="{BB962C8B-B14F-4D97-AF65-F5344CB8AC3E}">
        <p14:creationId xmlns:p14="http://schemas.microsoft.com/office/powerpoint/2010/main" val="1342405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4" grpId="0"/>
      <p:bldP spid="57" grpId="0"/>
      <p:bldP spid="60" grpId="0"/>
      <p:bldP spid="63"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 name="Rectangle 104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7" y="0"/>
            <a:ext cx="24371555" cy="137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8" name="Picture 4" descr="galaxy">
            <a:extLst>
              <a:ext uri="{FF2B5EF4-FFF2-40B4-BE49-F238E27FC236}">
                <a16:creationId xmlns:a16="http://schemas.microsoft.com/office/drawing/2014/main" id="{AC805B56-8765-5E6E-B50C-ECA3090BBE37}"/>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t="12253" b="3471"/>
          <a:stretch/>
        </p:blipFill>
        <p:spPr bwMode="auto">
          <a:xfrm>
            <a:off x="20" y="-9743"/>
            <a:ext cx="24881130" cy="139966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63CE2AE-1FE3-45FA-1027-ADE854FD95C7}"/>
              </a:ext>
            </a:extLst>
          </p:cNvPr>
          <p:cNvSpPr txBox="1"/>
          <p:nvPr/>
        </p:nvSpPr>
        <p:spPr>
          <a:xfrm>
            <a:off x="6651624" y="8782670"/>
            <a:ext cx="11074400" cy="4401205"/>
          </a:xfrm>
          <a:prstGeom prst="rect">
            <a:avLst/>
          </a:prstGeom>
          <a:noFill/>
        </p:spPr>
        <p:txBody>
          <a:bodyPr wrap="square" rtlCol="0">
            <a:spAutoFit/>
          </a:bodyPr>
          <a:lstStyle/>
          <a:p>
            <a:pPr algn="ctr"/>
            <a:r>
              <a:rPr lang="en-GB" sz="7200" i="1" dirty="0">
                <a:solidFill>
                  <a:schemeClr val="bg1"/>
                </a:solidFill>
                <a:latin typeface="Lato" panose="020F0502020204030203" pitchFamily="34" charset="0"/>
                <a:ea typeface="Lato" panose="020F0502020204030203" pitchFamily="34" charset="0"/>
                <a:cs typeface="Lato" panose="020F0502020204030203" pitchFamily="34" charset="0"/>
              </a:rPr>
              <a:t>“outer space is not subject to national appropriation by claim of sovereignty”</a:t>
            </a:r>
          </a:p>
          <a:p>
            <a:pPr algn="r"/>
            <a:r>
              <a:rPr lang="en-GB" sz="3200" dirty="0">
                <a:solidFill>
                  <a:schemeClr val="bg1"/>
                </a:solidFill>
                <a:latin typeface="Lato" panose="020F0502020204030203" pitchFamily="34" charset="0"/>
                <a:ea typeface="Lato" panose="020F0502020204030203" pitchFamily="34" charset="0"/>
                <a:cs typeface="Lato" panose="020F0502020204030203" pitchFamily="34" charset="0"/>
              </a:rPr>
              <a:t>Treaty on Principles Governing the Activities of States in the Exploration and Use of Outer Space</a:t>
            </a:r>
            <a:endParaRPr lang="en-GB" sz="3200" i="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421250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5A1A63B-A7B3-C64F-84BA-269873DB019A}"/>
              </a:ext>
            </a:extLst>
          </p:cNvPr>
          <p:cNvSpPr/>
          <p:nvPr/>
        </p:nvSpPr>
        <p:spPr>
          <a:xfrm>
            <a:off x="0" y="1786"/>
            <a:ext cx="24377650" cy="13712428"/>
          </a:xfrm>
          <a:prstGeom prst="rect">
            <a:avLst/>
          </a:prstGeom>
          <a:solidFill>
            <a:srgbClr val="303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343">
              <a:buClrTx/>
            </a:pPr>
            <a:endParaRPr lang="en-US" sz="3599" kern="1200">
              <a:solidFill>
                <a:srgbClr val="FFFFFF"/>
              </a:solidFill>
              <a:latin typeface="Calibri" panose="020F0502020204030204"/>
            </a:endParaRPr>
          </a:p>
        </p:txBody>
      </p:sp>
      <p:pic>
        <p:nvPicPr>
          <p:cNvPr id="3" name="Picture 2">
            <a:extLst>
              <a:ext uri="{FF2B5EF4-FFF2-40B4-BE49-F238E27FC236}">
                <a16:creationId xmlns:a16="http://schemas.microsoft.com/office/drawing/2014/main" id="{9658167B-A053-AE81-158B-F99E75A25CF9}"/>
              </a:ext>
            </a:extLst>
          </p:cNvPr>
          <p:cNvPicPr>
            <a:picLocks noChangeAspect="1"/>
          </p:cNvPicPr>
          <p:nvPr/>
        </p:nvPicPr>
        <p:blipFill rotWithShape="1">
          <a:blip r:embed="rId2">
            <a:extLst>
              <a:ext uri="{28A0092B-C50C-407E-A947-70E740481C1C}">
                <a14:useLocalDpi xmlns:a14="http://schemas.microsoft.com/office/drawing/2010/main" val="0"/>
              </a:ext>
            </a:extLst>
          </a:blip>
          <a:srcRect l="21422" t="52611" r="43229" b="19183"/>
          <a:stretch/>
        </p:blipFill>
        <p:spPr>
          <a:xfrm>
            <a:off x="0" y="1786"/>
            <a:ext cx="24377650" cy="13712428"/>
          </a:xfrm>
          <a:prstGeom prst="rect">
            <a:avLst/>
          </a:prstGeom>
        </p:spPr>
      </p:pic>
      <p:sp>
        <p:nvSpPr>
          <p:cNvPr id="9" name="Text Placeholder 10"/>
          <p:cNvSpPr txBox="1">
            <a:spLocks/>
          </p:cNvSpPr>
          <p:nvPr/>
        </p:nvSpPr>
        <p:spPr>
          <a:xfrm>
            <a:off x="2510334" y="3934249"/>
            <a:ext cx="12116256" cy="147451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828343">
              <a:spcBef>
                <a:spcPts val="2000"/>
              </a:spcBef>
              <a:buClrTx/>
            </a:pPr>
            <a:r>
              <a:rPr lang="en-GB" sz="7998" dirty="0">
                <a:solidFill>
                  <a:srgbClr val="FFFFFF"/>
                </a:solidFill>
                <a:latin typeface="Calibri" panose="020F0502020204030204"/>
              </a:rPr>
              <a:t>Thank You</a:t>
            </a:r>
            <a:endParaRPr lang="en-US" sz="7998" dirty="0">
              <a:solidFill>
                <a:srgbClr val="FFFFFF"/>
              </a:solidFill>
              <a:latin typeface="Calibri" panose="020F0502020204030204"/>
            </a:endParaRPr>
          </a:p>
        </p:txBody>
      </p:sp>
      <p:sp>
        <p:nvSpPr>
          <p:cNvPr id="10" name="Text Placeholder 6"/>
          <p:cNvSpPr txBox="1">
            <a:spLocks/>
          </p:cNvSpPr>
          <p:nvPr/>
        </p:nvSpPr>
        <p:spPr>
          <a:xfrm>
            <a:off x="2582903" y="5199139"/>
            <a:ext cx="13503934" cy="149855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828343">
              <a:spcBef>
                <a:spcPts val="2000"/>
              </a:spcBef>
              <a:buClrTx/>
              <a:defRPr/>
            </a:pPr>
            <a:r>
              <a:rPr lang="en-GB" sz="4799" dirty="0">
                <a:solidFill>
                  <a:srgbClr val="FFFFFF"/>
                </a:solidFill>
                <a:latin typeface="Calibri" panose="020F0502020204030204"/>
              </a:rPr>
              <a:t>Any questions?</a:t>
            </a:r>
          </a:p>
          <a:p>
            <a:pPr defTabSz="1828343">
              <a:spcBef>
                <a:spcPts val="2000"/>
              </a:spcBef>
              <a:buClrTx/>
            </a:pPr>
            <a:endParaRPr lang="en-GB" sz="4799" dirty="0">
              <a:solidFill>
                <a:srgbClr val="FFFFFF"/>
              </a:solidFill>
              <a:latin typeface="Calibri" panose="020F0502020204030204"/>
            </a:endParaRP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1" b="15504"/>
          <a:stretch/>
        </p:blipFill>
        <p:spPr>
          <a:xfrm>
            <a:off x="2705355" y="1365749"/>
            <a:ext cx="2864154" cy="1379053"/>
          </a:xfrm>
          <a:prstGeom prst="rect">
            <a:avLst/>
          </a:prstGeom>
        </p:spPr>
      </p:pic>
      <p:sp>
        <p:nvSpPr>
          <p:cNvPr id="24" name="Text Placeholder 6">
            <a:extLst>
              <a:ext uri="{FF2B5EF4-FFF2-40B4-BE49-F238E27FC236}">
                <a16:creationId xmlns:a16="http://schemas.microsoft.com/office/drawing/2014/main" id="{E4D4F5F2-667F-9F48-BEA4-D811E44CE491}"/>
              </a:ext>
            </a:extLst>
          </p:cNvPr>
          <p:cNvSpPr txBox="1">
            <a:spLocks/>
          </p:cNvSpPr>
          <p:nvPr/>
        </p:nvSpPr>
        <p:spPr>
          <a:xfrm>
            <a:off x="2582902" y="11922692"/>
            <a:ext cx="10932806" cy="855119"/>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828343">
              <a:spcBef>
                <a:spcPts val="2000"/>
              </a:spcBef>
              <a:buClrTx/>
            </a:pPr>
            <a:r>
              <a:rPr lang="en-US" sz="2799" dirty="0" err="1">
                <a:solidFill>
                  <a:srgbClr val="FFFFFF"/>
                </a:solidFill>
                <a:latin typeface="Calibri" panose="020F0502020204030204"/>
              </a:rPr>
              <a:t>www.geant.org</a:t>
            </a:r>
            <a:endParaRPr lang="en-GB" sz="2799" dirty="0">
              <a:solidFill>
                <a:srgbClr val="FFFFFF"/>
              </a:solidFill>
              <a:latin typeface="Calibri" panose="020F0502020204030204"/>
            </a:endParaRPr>
          </a:p>
        </p:txBody>
      </p:sp>
    </p:spTree>
    <p:extLst>
      <p:ext uri="{BB962C8B-B14F-4D97-AF65-F5344CB8AC3E}">
        <p14:creationId xmlns:p14="http://schemas.microsoft.com/office/powerpoint/2010/main" val="249601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88" name="Rectangle 3087">
            <a:extLst>
              <a:ext uri="{FF2B5EF4-FFF2-40B4-BE49-F238E27FC236}">
                <a16:creationId xmlns:a16="http://schemas.microsoft.com/office/drawing/2014/main" id="{D2B82E2D-5822-450E-85CC-AE5EDD01EC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7" y="0"/>
            <a:ext cx="24371555"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6" name="Picture 4" descr="Virgin Galactic: Sir Richard Branson's rocket plane returns to spaceflight">
            <a:extLst>
              <a:ext uri="{FF2B5EF4-FFF2-40B4-BE49-F238E27FC236}">
                <a16:creationId xmlns:a16="http://schemas.microsoft.com/office/drawing/2014/main" id="{500457FE-7DEF-A2EE-976F-0036B283A1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512" r="29167"/>
          <a:stretch/>
        </p:blipFill>
        <p:spPr bwMode="auto">
          <a:xfrm>
            <a:off x="3" y="10"/>
            <a:ext cx="8125070" cy="1371599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llustration of SpaceX&amp;#039;s Falcon Heavy rocket, which the company says will be the most capable rocket operating today. ">
            <a:extLst>
              <a:ext uri="{FF2B5EF4-FFF2-40B4-BE49-F238E27FC236}">
                <a16:creationId xmlns:a16="http://schemas.microsoft.com/office/drawing/2014/main" id="{41A773B6-806B-5E10-65DC-22E95A7336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636" r="1618"/>
          <a:stretch/>
        </p:blipFill>
        <p:spPr bwMode="auto">
          <a:xfrm>
            <a:off x="8126291" y="10"/>
            <a:ext cx="8125069" cy="1371599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may contain Vehicle Transportation Rocket Launch Missile and Construction Crane">
            <a:extLst>
              <a:ext uri="{FF2B5EF4-FFF2-40B4-BE49-F238E27FC236}">
                <a16:creationId xmlns:a16="http://schemas.microsoft.com/office/drawing/2014/main" id="{CBBEB601-A8BE-9739-1155-8B10CDD935E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2321" r="28138"/>
          <a:stretch/>
        </p:blipFill>
        <p:spPr bwMode="auto">
          <a:xfrm>
            <a:off x="16252580" y="10"/>
            <a:ext cx="8125070" cy="13715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10002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7" y="0"/>
            <a:ext cx="24371555" cy="137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body of water under sky">
            <a:extLst>
              <a:ext uri="{FF2B5EF4-FFF2-40B4-BE49-F238E27FC236}">
                <a16:creationId xmlns:a16="http://schemas.microsoft.com/office/drawing/2014/main" id="{63A57652-9589-D071-66D5-94995C9CFEF1}"/>
              </a:ext>
            </a:extLst>
          </p:cNvPr>
          <p:cNvPicPr>
            <a:picLocks noChangeAspect="1" noChangeArrowheads="1"/>
          </p:cNvPicPr>
          <p:nvPr/>
        </p:nvPicPr>
        <p:blipFill>
          <a:blip r:embed="rId3">
            <a:alphaModFix amt="58000"/>
            <a:extLst>
              <a:ext uri="{28A0092B-C50C-407E-A947-70E740481C1C}">
                <a14:useLocalDpi xmlns:a14="http://schemas.microsoft.com/office/drawing/2010/main" val="0"/>
              </a:ext>
            </a:extLst>
          </a:blip>
          <a:srcRect t="15724"/>
          <a:stretch/>
        </p:blipFill>
        <p:spPr bwMode="auto">
          <a:xfrm>
            <a:off x="20" y="-48236"/>
            <a:ext cx="24467934" cy="137642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49DACF0-C765-7F14-96EB-AB7C071F0904}"/>
              </a:ext>
            </a:extLst>
          </p:cNvPr>
          <p:cNvSpPr txBox="1"/>
          <p:nvPr/>
        </p:nvSpPr>
        <p:spPr>
          <a:xfrm>
            <a:off x="5305424" y="6425892"/>
            <a:ext cx="13766800" cy="6924973"/>
          </a:xfrm>
          <a:prstGeom prst="rect">
            <a:avLst/>
          </a:prstGeom>
          <a:noFill/>
        </p:spPr>
        <p:txBody>
          <a:bodyPr wrap="square" rtlCol="0">
            <a:spAutoFit/>
          </a:bodyPr>
          <a:lstStyle/>
          <a:p>
            <a:pPr algn="ctr"/>
            <a:r>
              <a:rPr lang="en-GB" sz="7200" i="1" dirty="0">
                <a:solidFill>
                  <a:schemeClr val="bg1"/>
                </a:solidFill>
                <a:latin typeface="Lato" panose="020F0502020204030203" pitchFamily="34" charset="0"/>
                <a:ea typeface="Lato" panose="020F0502020204030203" pitchFamily="34" charset="0"/>
                <a:cs typeface="Lato" panose="020F0502020204030203" pitchFamily="34" charset="0"/>
              </a:rPr>
              <a:t>“the ocean is the common heritage of humankind…no State shall claim or exercise sovereignty or sovereign rights over any part of the Area or its resources”</a:t>
            </a:r>
          </a:p>
          <a:p>
            <a:pPr algn="r"/>
            <a:r>
              <a:rPr lang="en-GB" sz="4000" dirty="0">
                <a:solidFill>
                  <a:schemeClr val="bg1"/>
                </a:solidFill>
                <a:latin typeface="Lato" panose="020F0502020204030203" pitchFamily="34" charset="0"/>
                <a:ea typeface="Lato" panose="020F0502020204030203" pitchFamily="34" charset="0"/>
                <a:cs typeface="Lato" panose="020F0502020204030203" pitchFamily="34" charset="0"/>
              </a:rPr>
              <a:t>United Nations Convention on the Law of the Sea</a:t>
            </a:r>
            <a:endParaRPr lang="en-GB" sz="4000" i="1"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en-GB" sz="4400" dirty="0"/>
          </a:p>
        </p:txBody>
      </p:sp>
    </p:spTree>
    <p:extLst>
      <p:ext uri="{BB962C8B-B14F-4D97-AF65-F5344CB8AC3E}">
        <p14:creationId xmlns:p14="http://schemas.microsoft.com/office/powerpoint/2010/main" val="4083451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650" cy="13716000"/>
          </a:xfrm>
          <a:prstGeom prst="rect">
            <a:avLst/>
          </a:prstGeom>
          <a:solidFill>
            <a:srgbClr val="3854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3775" y="960120"/>
            <a:ext cx="22470099" cy="117957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omputer&#10;&#10;AI-generated content may be incorrect.">
            <a:extLst>
              <a:ext uri="{FF2B5EF4-FFF2-40B4-BE49-F238E27FC236}">
                <a16:creationId xmlns:a16="http://schemas.microsoft.com/office/drawing/2014/main" id="{45C0D6AF-842B-F5AC-A455-3D6A17487F48}"/>
              </a:ext>
            </a:extLst>
          </p:cNvPr>
          <p:cNvPicPr>
            <a:picLocks noChangeAspect="1"/>
          </p:cNvPicPr>
          <p:nvPr/>
        </p:nvPicPr>
        <p:blipFill>
          <a:blip r:embed="rId3"/>
          <a:stretch>
            <a:fillRect/>
          </a:stretch>
        </p:blipFill>
        <p:spPr>
          <a:xfrm>
            <a:off x="1286598" y="1434143"/>
            <a:ext cx="21804453" cy="10847713"/>
          </a:xfrm>
          <a:prstGeom prst="rect">
            <a:avLst/>
          </a:prstGeom>
        </p:spPr>
      </p:pic>
    </p:spTree>
    <p:extLst>
      <p:ext uri="{BB962C8B-B14F-4D97-AF65-F5344CB8AC3E}">
        <p14:creationId xmlns:p14="http://schemas.microsoft.com/office/powerpoint/2010/main" val="3465570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63965-12E4-C226-1939-CCBDDF8706CB}"/>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15693F77-EC38-482F-8ACA-52362039F14C}"/>
              </a:ext>
            </a:extLst>
          </p:cNvPr>
          <p:cNvSpPr/>
          <p:nvPr/>
        </p:nvSpPr>
        <p:spPr>
          <a:xfrm>
            <a:off x="0" y="1786"/>
            <a:ext cx="24377650" cy="13712428"/>
          </a:xfrm>
          <a:prstGeom prst="rect">
            <a:avLst/>
          </a:prstGeom>
          <a:solidFill>
            <a:srgbClr val="303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343">
              <a:buClrTx/>
            </a:pPr>
            <a:endParaRPr lang="en-US" sz="3599" kern="1200">
              <a:solidFill>
                <a:srgbClr val="FFFFFF"/>
              </a:solidFill>
              <a:latin typeface="Calibri" panose="020F0502020204030204"/>
            </a:endParaRPr>
          </a:p>
        </p:txBody>
      </p:sp>
      <p:pic>
        <p:nvPicPr>
          <p:cNvPr id="3" name="Picture 2">
            <a:extLst>
              <a:ext uri="{FF2B5EF4-FFF2-40B4-BE49-F238E27FC236}">
                <a16:creationId xmlns:a16="http://schemas.microsoft.com/office/drawing/2014/main" id="{10E5AF6A-8D2B-A241-3130-12BAF091DC98}"/>
              </a:ext>
            </a:extLst>
          </p:cNvPr>
          <p:cNvPicPr>
            <a:picLocks noChangeAspect="1"/>
          </p:cNvPicPr>
          <p:nvPr/>
        </p:nvPicPr>
        <p:blipFill rotWithShape="1">
          <a:blip r:embed="rId3">
            <a:extLst>
              <a:ext uri="{28A0092B-C50C-407E-A947-70E740481C1C}">
                <a14:useLocalDpi xmlns:a14="http://schemas.microsoft.com/office/drawing/2010/main" val="0"/>
              </a:ext>
            </a:extLst>
          </a:blip>
          <a:srcRect l="21422" t="52611" r="43229" b="19183"/>
          <a:stretch/>
        </p:blipFill>
        <p:spPr>
          <a:xfrm>
            <a:off x="0" y="-25400"/>
            <a:ext cx="24377650" cy="13712428"/>
          </a:xfrm>
          <a:prstGeom prst="rect">
            <a:avLst/>
          </a:prstGeom>
        </p:spPr>
      </p:pic>
      <p:sp>
        <p:nvSpPr>
          <p:cNvPr id="9" name="Text Placeholder 10">
            <a:extLst>
              <a:ext uri="{FF2B5EF4-FFF2-40B4-BE49-F238E27FC236}">
                <a16:creationId xmlns:a16="http://schemas.microsoft.com/office/drawing/2014/main" id="{6DC484B3-137F-DBF2-2ABA-6B6B9D26CBF8}"/>
              </a:ext>
            </a:extLst>
          </p:cNvPr>
          <p:cNvSpPr txBox="1">
            <a:spLocks/>
          </p:cNvSpPr>
          <p:nvPr/>
        </p:nvSpPr>
        <p:spPr>
          <a:xfrm>
            <a:off x="5521097" y="6120743"/>
            <a:ext cx="12116256" cy="147451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1828343">
              <a:spcBef>
                <a:spcPts val="2000"/>
              </a:spcBef>
              <a:buClrTx/>
            </a:pPr>
            <a:r>
              <a:rPr lang="en-GB" sz="7998" dirty="0">
                <a:solidFill>
                  <a:srgbClr val="FFFFFF"/>
                </a:solidFill>
                <a:latin typeface="Calibri" panose="020F0502020204030204"/>
              </a:rPr>
              <a:t>Jurisdiction</a:t>
            </a:r>
            <a:endParaRPr lang="en-US" sz="7998" dirty="0">
              <a:solidFill>
                <a:srgbClr val="FFFFFF"/>
              </a:solidFill>
              <a:latin typeface="Calibri" panose="020F0502020204030204"/>
            </a:endParaRPr>
          </a:p>
        </p:txBody>
      </p:sp>
    </p:spTree>
    <p:extLst>
      <p:ext uri="{BB962C8B-B14F-4D97-AF65-F5344CB8AC3E}">
        <p14:creationId xmlns:p14="http://schemas.microsoft.com/office/powerpoint/2010/main" val="2262653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ABE98F8-5764-C21F-8615-32960D44E598}"/>
              </a:ext>
            </a:extLst>
          </p:cNvPr>
          <p:cNvGrpSpPr/>
          <p:nvPr/>
        </p:nvGrpSpPr>
        <p:grpSpPr>
          <a:xfrm>
            <a:off x="4064000" y="3468945"/>
            <a:ext cx="15748000" cy="9639300"/>
            <a:chOff x="8585080" y="5097521"/>
            <a:chExt cx="14038859" cy="7347182"/>
          </a:xfrm>
        </p:grpSpPr>
        <p:grpSp>
          <p:nvGrpSpPr>
            <p:cNvPr id="3" name="Group 2">
              <a:extLst>
                <a:ext uri="{FF2B5EF4-FFF2-40B4-BE49-F238E27FC236}">
                  <a16:creationId xmlns:a16="http://schemas.microsoft.com/office/drawing/2014/main" id="{18A947E7-1947-9E0F-F354-DB01B44470D5}"/>
                </a:ext>
              </a:extLst>
            </p:cNvPr>
            <p:cNvGrpSpPr/>
            <p:nvPr/>
          </p:nvGrpSpPr>
          <p:grpSpPr>
            <a:xfrm>
              <a:off x="19549503" y="9849911"/>
              <a:ext cx="2578125" cy="2120692"/>
              <a:chOff x="17313474" y="8259388"/>
              <a:chExt cx="3349052" cy="2754834"/>
            </a:xfrm>
            <a:solidFill>
              <a:schemeClr val="accent4"/>
            </a:solidFill>
          </p:grpSpPr>
          <p:sp>
            <p:nvSpPr>
              <p:cNvPr id="384" name="Freeform 403">
                <a:extLst>
                  <a:ext uri="{FF2B5EF4-FFF2-40B4-BE49-F238E27FC236}">
                    <a16:creationId xmlns:a16="http://schemas.microsoft.com/office/drawing/2014/main" id="{C8851DBF-8B6C-8665-0812-5799621AC973}"/>
                  </a:ext>
                </a:extLst>
              </p:cNvPr>
              <p:cNvSpPr>
                <a:spLocks/>
              </p:cNvSpPr>
              <p:nvPr/>
            </p:nvSpPr>
            <p:spPr bwMode="auto">
              <a:xfrm>
                <a:off x="17313474" y="8845757"/>
                <a:ext cx="2084011" cy="1648471"/>
              </a:xfrm>
              <a:custGeom>
                <a:avLst/>
                <a:gdLst>
                  <a:gd name="T0" fmla="*/ 96 w 204"/>
                  <a:gd name="T1" fmla="*/ 3 h 152"/>
                  <a:gd name="T2" fmla="*/ 97 w 204"/>
                  <a:gd name="T3" fmla="*/ 7 h 152"/>
                  <a:gd name="T4" fmla="*/ 86 w 204"/>
                  <a:gd name="T5" fmla="*/ 13 h 152"/>
                  <a:gd name="T6" fmla="*/ 76 w 204"/>
                  <a:gd name="T7" fmla="*/ 24 h 152"/>
                  <a:gd name="T8" fmla="*/ 71 w 204"/>
                  <a:gd name="T9" fmla="*/ 15 h 152"/>
                  <a:gd name="T10" fmla="*/ 65 w 204"/>
                  <a:gd name="T11" fmla="*/ 19 h 152"/>
                  <a:gd name="T12" fmla="*/ 62 w 204"/>
                  <a:gd name="T13" fmla="*/ 22 h 152"/>
                  <a:gd name="T14" fmla="*/ 59 w 204"/>
                  <a:gd name="T15" fmla="*/ 26 h 152"/>
                  <a:gd name="T16" fmla="*/ 55 w 204"/>
                  <a:gd name="T17" fmla="*/ 33 h 152"/>
                  <a:gd name="T18" fmla="*/ 51 w 204"/>
                  <a:gd name="T19" fmla="*/ 30 h 152"/>
                  <a:gd name="T20" fmla="*/ 47 w 204"/>
                  <a:gd name="T21" fmla="*/ 38 h 152"/>
                  <a:gd name="T22" fmla="*/ 24 w 204"/>
                  <a:gd name="T23" fmla="*/ 50 h 152"/>
                  <a:gd name="T24" fmla="*/ 7 w 204"/>
                  <a:gd name="T25" fmla="*/ 60 h 152"/>
                  <a:gd name="T26" fmla="*/ 3 w 204"/>
                  <a:gd name="T27" fmla="*/ 68 h 152"/>
                  <a:gd name="T28" fmla="*/ 4 w 204"/>
                  <a:gd name="T29" fmla="*/ 82 h 152"/>
                  <a:gd name="T30" fmla="*/ 7 w 204"/>
                  <a:gd name="T31" fmla="*/ 91 h 152"/>
                  <a:gd name="T32" fmla="*/ 13 w 204"/>
                  <a:gd name="T33" fmla="*/ 106 h 152"/>
                  <a:gd name="T34" fmla="*/ 11 w 204"/>
                  <a:gd name="T35" fmla="*/ 121 h 152"/>
                  <a:gd name="T36" fmla="*/ 30 w 204"/>
                  <a:gd name="T37" fmla="*/ 125 h 152"/>
                  <a:gd name="T38" fmla="*/ 54 w 204"/>
                  <a:gd name="T39" fmla="*/ 121 h 152"/>
                  <a:gd name="T40" fmla="*/ 73 w 204"/>
                  <a:gd name="T41" fmla="*/ 112 h 152"/>
                  <a:gd name="T42" fmla="*/ 96 w 204"/>
                  <a:gd name="T43" fmla="*/ 111 h 152"/>
                  <a:gd name="T44" fmla="*/ 111 w 204"/>
                  <a:gd name="T45" fmla="*/ 121 h 152"/>
                  <a:gd name="T46" fmla="*/ 116 w 204"/>
                  <a:gd name="T47" fmla="*/ 125 h 152"/>
                  <a:gd name="T48" fmla="*/ 125 w 204"/>
                  <a:gd name="T49" fmla="*/ 120 h 152"/>
                  <a:gd name="T50" fmla="*/ 122 w 204"/>
                  <a:gd name="T51" fmla="*/ 129 h 152"/>
                  <a:gd name="T52" fmla="*/ 131 w 204"/>
                  <a:gd name="T53" fmla="*/ 132 h 152"/>
                  <a:gd name="T54" fmla="*/ 145 w 204"/>
                  <a:gd name="T55" fmla="*/ 147 h 152"/>
                  <a:gd name="T56" fmla="*/ 161 w 204"/>
                  <a:gd name="T57" fmla="*/ 145 h 152"/>
                  <a:gd name="T58" fmla="*/ 165 w 204"/>
                  <a:gd name="T59" fmla="*/ 149 h 152"/>
                  <a:gd name="T60" fmla="*/ 174 w 204"/>
                  <a:gd name="T61" fmla="*/ 145 h 152"/>
                  <a:gd name="T62" fmla="*/ 194 w 204"/>
                  <a:gd name="T63" fmla="*/ 118 h 152"/>
                  <a:gd name="T64" fmla="*/ 200 w 204"/>
                  <a:gd name="T65" fmla="*/ 108 h 152"/>
                  <a:gd name="T66" fmla="*/ 202 w 204"/>
                  <a:gd name="T67" fmla="*/ 96 h 152"/>
                  <a:gd name="T68" fmla="*/ 201 w 204"/>
                  <a:gd name="T69" fmla="*/ 83 h 152"/>
                  <a:gd name="T70" fmla="*/ 196 w 204"/>
                  <a:gd name="T71" fmla="*/ 70 h 152"/>
                  <a:gd name="T72" fmla="*/ 184 w 204"/>
                  <a:gd name="T73" fmla="*/ 59 h 152"/>
                  <a:gd name="T74" fmla="*/ 180 w 204"/>
                  <a:gd name="T75" fmla="*/ 50 h 152"/>
                  <a:gd name="T76" fmla="*/ 166 w 204"/>
                  <a:gd name="T77" fmla="*/ 36 h 152"/>
                  <a:gd name="T78" fmla="*/ 161 w 204"/>
                  <a:gd name="T79" fmla="*/ 20 h 152"/>
                  <a:gd name="T80" fmla="*/ 152 w 204"/>
                  <a:gd name="T81" fmla="*/ 8 h 152"/>
                  <a:gd name="T82" fmla="*/ 145 w 204"/>
                  <a:gd name="T83" fmla="*/ 6 h 152"/>
                  <a:gd name="T84" fmla="*/ 143 w 204"/>
                  <a:gd name="T85" fmla="*/ 16 h 152"/>
                  <a:gd name="T86" fmla="*/ 130 w 204"/>
                  <a:gd name="T87" fmla="*/ 31 h 152"/>
                  <a:gd name="T88" fmla="*/ 115 w 204"/>
                  <a:gd name="T89" fmla="*/ 17 h 152"/>
                  <a:gd name="T90" fmla="*/ 118 w 204"/>
                  <a:gd name="T91" fmla="*/ 11 h 152"/>
                  <a:gd name="T92" fmla="*/ 117 w 204"/>
                  <a:gd name="T93" fmla="*/ 8 h 152"/>
                  <a:gd name="T94" fmla="*/ 109 w 204"/>
                  <a:gd name="T95" fmla="*/ 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4" h="152">
                    <a:moveTo>
                      <a:pt x="101" y="4"/>
                    </a:moveTo>
                    <a:cubicBezTo>
                      <a:pt x="99" y="4"/>
                      <a:pt x="98" y="2"/>
                      <a:pt x="96" y="2"/>
                    </a:cubicBezTo>
                    <a:cubicBezTo>
                      <a:pt x="95" y="1"/>
                      <a:pt x="95" y="2"/>
                      <a:pt x="96" y="3"/>
                    </a:cubicBezTo>
                    <a:cubicBezTo>
                      <a:pt x="96" y="4"/>
                      <a:pt x="98" y="3"/>
                      <a:pt x="98" y="3"/>
                    </a:cubicBezTo>
                    <a:cubicBezTo>
                      <a:pt x="99" y="4"/>
                      <a:pt x="98" y="6"/>
                      <a:pt x="99" y="6"/>
                    </a:cubicBezTo>
                    <a:cubicBezTo>
                      <a:pt x="99" y="7"/>
                      <a:pt x="98" y="7"/>
                      <a:pt x="97" y="7"/>
                    </a:cubicBezTo>
                    <a:cubicBezTo>
                      <a:pt x="96" y="8"/>
                      <a:pt x="95" y="8"/>
                      <a:pt x="94" y="8"/>
                    </a:cubicBezTo>
                    <a:cubicBezTo>
                      <a:pt x="92" y="7"/>
                      <a:pt x="92" y="8"/>
                      <a:pt x="90" y="8"/>
                    </a:cubicBezTo>
                    <a:cubicBezTo>
                      <a:pt x="87" y="9"/>
                      <a:pt x="88" y="12"/>
                      <a:pt x="86" y="13"/>
                    </a:cubicBezTo>
                    <a:cubicBezTo>
                      <a:pt x="84" y="15"/>
                      <a:pt x="83" y="18"/>
                      <a:pt x="84" y="20"/>
                    </a:cubicBezTo>
                    <a:cubicBezTo>
                      <a:pt x="86" y="23"/>
                      <a:pt x="81" y="21"/>
                      <a:pt x="80" y="21"/>
                    </a:cubicBezTo>
                    <a:cubicBezTo>
                      <a:pt x="79" y="21"/>
                      <a:pt x="76" y="24"/>
                      <a:pt x="76" y="24"/>
                    </a:cubicBezTo>
                    <a:cubicBezTo>
                      <a:pt x="76" y="24"/>
                      <a:pt x="75" y="19"/>
                      <a:pt x="74" y="18"/>
                    </a:cubicBezTo>
                    <a:cubicBezTo>
                      <a:pt x="74" y="17"/>
                      <a:pt x="73" y="17"/>
                      <a:pt x="72" y="17"/>
                    </a:cubicBezTo>
                    <a:cubicBezTo>
                      <a:pt x="71" y="16"/>
                      <a:pt x="71" y="16"/>
                      <a:pt x="71" y="15"/>
                    </a:cubicBezTo>
                    <a:cubicBezTo>
                      <a:pt x="70" y="14"/>
                      <a:pt x="70" y="16"/>
                      <a:pt x="70" y="17"/>
                    </a:cubicBezTo>
                    <a:cubicBezTo>
                      <a:pt x="69" y="17"/>
                      <a:pt x="68" y="17"/>
                      <a:pt x="68" y="16"/>
                    </a:cubicBezTo>
                    <a:cubicBezTo>
                      <a:pt x="66" y="16"/>
                      <a:pt x="67" y="20"/>
                      <a:pt x="65" y="19"/>
                    </a:cubicBezTo>
                    <a:cubicBezTo>
                      <a:pt x="65" y="19"/>
                      <a:pt x="64" y="18"/>
                      <a:pt x="64" y="18"/>
                    </a:cubicBezTo>
                    <a:cubicBezTo>
                      <a:pt x="63" y="19"/>
                      <a:pt x="63" y="19"/>
                      <a:pt x="63" y="19"/>
                    </a:cubicBezTo>
                    <a:cubicBezTo>
                      <a:pt x="60" y="18"/>
                      <a:pt x="62" y="22"/>
                      <a:pt x="62" y="22"/>
                    </a:cubicBezTo>
                    <a:cubicBezTo>
                      <a:pt x="62" y="22"/>
                      <a:pt x="60" y="22"/>
                      <a:pt x="60" y="22"/>
                    </a:cubicBezTo>
                    <a:cubicBezTo>
                      <a:pt x="60" y="23"/>
                      <a:pt x="61" y="23"/>
                      <a:pt x="61" y="23"/>
                    </a:cubicBezTo>
                    <a:cubicBezTo>
                      <a:pt x="60" y="25"/>
                      <a:pt x="59" y="23"/>
                      <a:pt x="59" y="26"/>
                    </a:cubicBezTo>
                    <a:cubicBezTo>
                      <a:pt x="59" y="27"/>
                      <a:pt x="60" y="27"/>
                      <a:pt x="60" y="28"/>
                    </a:cubicBezTo>
                    <a:cubicBezTo>
                      <a:pt x="60" y="30"/>
                      <a:pt x="53" y="26"/>
                      <a:pt x="53" y="29"/>
                    </a:cubicBezTo>
                    <a:cubicBezTo>
                      <a:pt x="53" y="30"/>
                      <a:pt x="57" y="32"/>
                      <a:pt x="55" y="33"/>
                    </a:cubicBezTo>
                    <a:cubicBezTo>
                      <a:pt x="54" y="33"/>
                      <a:pt x="54" y="32"/>
                      <a:pt x="54" y="33"/>
                    </a:cubicBezTo>
                    <a:cubicBezTo>
                      <a:pt x="53" y="34"/>
                      <a:pt x="53" y="34"/>
                      <a:pt x="52" y="33"/>
                    </a:cubicBezTo>
                    <a:cubicBezTo>
                      <a:pt x="51" y="33"/>
                      <a:pt x="52" y="31"/>
                      <a:pt x="51" y="30"/>
                    </a:cubicBezTo>
                    <a:cubicBezTo>
                      <a:pt x="50" y="28"/>
                      <a:pt x="48" y="32"/>
                      <a:pt x="47" y="33"/>
                    </a:cubicBezTo>
                    <a:cubicBezTo>
                      <a:pt x="47" y="34"/>
                      <a:pt x="46" y="35"/>
                      <a:pt x="46" y="36"/>
                    </a:cubicBezTo>
                    <a:cubicBezTo>
                      <a:pt x="46" y="36"/>
                      <a:pt x="47" y="37"/>
                      <a:pt x="47" y="38"/>
                    </a:cubicBezTo>
                    <a:cubicBezTo>
                      <a:pt x="47" y="38"/>
                      <a:pt x="45" y="40"/>
                      <a:pt x="44" y="41"/>
                    </a:cubicBezTo>
                    <a:cubicBezTo>
                      <a:pt x="41" y="44"/>
                      <a:pt x="38" y="46"/>
                      <a:pt x="34" y="47"/>
                    </a:cubicBezTo>
                    <a:cubicBezTo>
                      <a:pt x="31" y="47"/>
                      <a:pt x="28" y="49"/>
                      <a:pt x="24" y="50"/>
                    </a:cubicBezTo>
                    <a:cubicBezTo>
                      <a:pt x="21" y="51"/>
                      <a:pt x="18" y="51"/>
                      <a:pt x="15" y="53"/>
                    </a:cubicBezTo>
                    <a:cubicBezTo>
                      <a:pt x="13" y="55"/>
                      <a:pt x="12" y="55"/>
                      <a:pt x="10" y="56"/>
                    </a:cubicBezTo>
                    <a:cubicBezTo>
                      <a:pt x="9" y="57"/>
                      <a:pt x="7" y="60"/>
                      <a:pt x="7" y="60"/>
                    </a:cubicBezTo>
                    <a:cubicBezTo>
                      <a:pt x="6" y="60"/>
                      <a:pt x="7" y="57"/>
                      <a:pt x="7" y="56"/>
                    </a:cubicBezTo>
                    <a:cubicBezTo>
                      <a:pt x="5" y="56"/>
                      <a:pt x="4" y="61"/>
                      <a:pt x="4" y="61"/>
                    </a:cubicBezTo>
                    <a:cubicBezTo>
                      <a:pt x="5" y="64"/>
                      <a:pt x="3" y="65"/>
                      <a:pt x="3" y="68"/>
                    </a:cubicBezTo>
                    <a:cubicBezTo>
                      <a:pt x="3" y="69"/>
                      <a:pt x="8" y="80"/>
                      <a:pt x="6" y="81"/>
                    </a:cubicBezTo>
                    <a:cubicBezTo>
                      <a:pt x="6" y="81"/>
                      <a:pt x="3" y="77"/>
                      <a:pt x="3" y="77"/>
                    </a:cubicBezTo>
                    <a:cubicBezTo>
                      <a:pt x="3" y="78"/>
                      <a:pt x="6" y="81"/>
                      <a:pt x="4" y="82"/>
                    </a:cubicBezTo>
                    <a:cubicBezTo>
                      <a:pt x="2" y="82"/>
                      <a:pt x="2" y="77"/>
                      <a:pt x="0" y="77"/>
                    </a:cubicBezTo>
                    <a:cubicBezTo>
                      <a:pt x="0" y="77"/>
                      <a:pt x="6" y="85"/>
                      <a:pt x="6" y="86"/>
                    </a:cubicBezTo>
                    <a:cubicBezTo>
                      <a:pt x="7" y="87"/>
                      <a:pt x="6" y="89"/>
                      <a:pt x="7" y="91"/>
                    </a:cubicBezTo>
                    <a:cubicBezTo>
                      <a:pt x="8" y="93"/>
                      <a:pt x="9" y="94"/>
                      <a:pt x="10" y="96"/>
                    </a:cubicBezTo>
                    <a:cubicBezTo>
                      <a:pt x="11" y="97"/>
                      <a:pt x="11" y="100"/>
                      <a:pt x="11" y="101"/>
                    </a:cubicBezTo>
                    <a:cubicBezTo>
                      <a:pt x="11" y="103"/>
                      <a:pt x="12" y="105"/>
                      <a:pt x="13" y="106"/>
                    </a:cubicBezTo>
                    <a:cubicBezTo>
                      <a:pt x="14" y="109"/>
                      <a:pt x="14" y="110"/>
                      <a:pt x="14" y="113"/>
                    </a:cubicBezTo>
                    <a:cubicBezTo>
                      <a:pt x="14" y="114"/>
                      <a:pt x="14" y="119"/>
                      <a:pt x="14" y="119"/>
                    </a:cubicBezTo>
                    <a:cubicBezTo>
                      <a:pt x="13" y="120"/>
                      <a:pt x="12" y="120"/>
                      <a:pt x="11" y="121"/>
                    </a:cubicBezTo>
                    <a:cubicBezTo>
                      <a:pt x="10" y="124"/>
                      <a:pt x="12" y="124"/>
                      <a:pt x="13" y="125"/>
                    </a:cubicBezTo>
                    <a:cubicBezTo>
                      <a:pt x="17" y="127"/>
                      <a:pt x="20" y="129"/>
                      <a:pt x="25" y="128"/>
                    </a:cubicBezTo>
                    <a:cubicBezTo>
                      <a:pt x="27" y="127"/>
                      <a:pt x="29" y="126"/>
                      <a:pt x="30" y="125"/>
                    </a:cubicBezTo>
                    <a:cubicBezTo>
                      <a:pt x="33" y="124"/>
                      <a:pt x="32" y="125"/>
                      <a:pt x="33" y="123"/>
                    </a:cubicBezTo>
                    <a:cubicBezTo>
                      <a:pt x="35" y="121"/>
                      <a:pt x="42" y="121"/>
                      <a:pt x="44" y="122"/>
                    </a:cubicBezTo>
                    <a:cubicBezTo>
                      <a:pt x="47" y="122"/>
                      <a:pt x="52" y="124"/>
                      <a:pt x="54" y="121"/>
                    </a:cubicBezTo>
                    <a:cubicBezTo>
                      <a:pt x="55" y="120"/>
                      <a:pt x="55" y="118"/>
                      <a:pt x="57" y="117"/>
                    </a:cubicBezTo>
                    <a:cubicBezTo>
                      <a:pt x="59" y="116"/>
                      <a:pt x="61" y="115"/>
                      <a:pt x="63" y="114"/>
                    </a:cubicBezTo>
                    <a:cubicBezTo>
                      <a:pt x="66" y="112"/>
                      <a:pt x="70" y="114"/>
                      <a:pt x="73" y="112"/>
                    </a:cubicBezTo>
                    <a:cubicBezTo>
                      <a:pt x="78" y="110"/>
                      <a:pt x="82" y="110"/>
                      <a:pt x="88" y="109"/>
                    </a:cubicBezTo>
                    <a:cubicBezTo>
                      <a:pt x="89" y="109"/>
                      <a:pt x="90" y="108"/>
                      <a:pt x="92" y="108"/>
                    </a:cubicBezTo>
                    <a:cubicBezTo>
                      <a:pt x="93" y="109"/>
                      <a:pt x="95" y="110"/>
                      <a:pt x="96" y="111"/>
                    </a:cubicBezTo>
                    <a:cubicBezTo>
                      <a:pt x="97" y="111"/>
                      <a:pt x="107" y="113"/>
                      <a:pt x="107" y="114"/>
                    </a:cubicBezTo>
                    <a:cubicBezTo>
                      <a:pt x="106" y="115"/>
                      <a:pt x="105" y="118"/>
                      <a:pt x="107" y="117"/>
                    </a:cubicBezTo>
                    <a:cubicBezTo>
                      <a:pt x="108" y="117"/>
                      <a:pt x="110" y="120"/>
                      <a:pt x="111" y="121"/>
                    </a:cubicBezTo>
                    <a:cubicBezTo>
                      <a:pt x="112" y="122"/>
                      <a:pt x="112" y="123"/>
                      <a:pt x="112" y="125"/>
                    </a:cubicBezTo>
                    <a:cubicBezTo>
                      <a:pt x="113" y="126"/>
                      <a:pt x="115" y="128"/>
                      <a:pt x="115" y="128"/>
                    </a:cubicBezTo>
                    <a:cubicBezTo>
                      <a:pt x="115" y="127"/>
                      <a:pt x="114" y="126"/>
                      <a:pt x="116" y="125"/>
                    </a:cubicBezTo>
                    <a:cubicBezTo>
                      <a:pt x="117" y="124"/>
                      <a:pt x="118" y="123"/>
                      <a:pt x="120" y="122"/>
                    </a:cubicBezTo>
                    <a:cubicBezTo>
                      <a:pt x="121" y="121"/>
                      <a:pt x="126" y="116"/>
                      <a:pt x="125" y="115"/>
                    </a:cubicBezTo>
                    <a:cubicBezTo>
                      <a:pt x="126" y="117"/>
                      <a:pt x="125" y="118"/>
                      <a:pt x="125" y="120"/>
                    </a:cubicBezTo>
                    <a:cubicBezTo>
                      <a:pt x="126" y="121"/>
                      <a:pt x="124" y="122"/>
                      <a:pt x="124" y="122"/>
                    </a:cubicBezTo>
                    <a:cubicBezTo>
                      <a:pt x="123" y="124"/>
                      <a:pt x="123" y="125"/>
                      <a:pt x="123" y="126"/>
                    </a:cubicBezTo>
                    <a:cubicBezTo>
                      <a:pt x="123" y="128"/>
                      <a:pt x="119" y="129"/>
                      <a:pt x="122" y="129"/>
                    </a:cubicBezTo>
                    <a:cubicBezTo>
                      <a:pt x="126" y="129"/>
                      <a:pt x="124" y="125"/>
                      <a:pt x="125" y="123"/>
                    </a:cubicBezTo>
                    <a:cubicBezTo>
                      <a:pt x="125" y="123"/>
                      <a:pt x="129" y="127"/>
                      <a:pt x="128" y="129"/>
                    </a:cubicBezTo>
                    <a:cubicBezTo>
                      <a:pt x="125" y="133"/>
                      <a:pt x="129" y="130"/>
                      <a:pt x="131" y="132"/>
                    </a:cubicBezTo>
                    <a:cubicBezTo>
                      <a:pt x="134" y="135"/>
                      <a:pt x="134" y="136"/>
                      <a:pt x="134" y="139"/>
                    </a:cubicBezTo>
                    <a:cubicBezTo>
                      <a:pt x="133" y="142"/>
                      <a:pt x="137" y="145"/>
                      <a:pt x="139" y="145"/>
                    </a:cubicBezTo>
                    <a:cubicBezTo>
                      <a:pt x="141" y="146"/>
                      <a:pt x="143" y="147"/>
                      <a:pt x="145" y="147"/>
                    </a:cubicBezTo>
                    <a:cubicBezTo>
                      <a:pt x="147" y="147"/>
                      <a:pt x="151" y="152"/>
                      <a:pt x="153" y="151"/>
                    </a:cubicBezTo>
                    <a:cubicBezTo>
                      <a:pt x="155" y="150"/>
                      <a:pt x="157" y="149"/>
                      <a:pt x="158" y="147"/>
                    </a:cubicBezTo>
                    <a:cubicBezTo>
                      <a:pt x="158" y="147"/>
                      <a:pt x="160" y="144"/>
                      <a:pt x="161" y="145"/>
                    </a:cubicBezTo>
                    <a:cubicBezTo>
                      <a:pt x="161" y="146"/>
                      <a:pt x="159" y="147"/>
                      <a:pt x="160" y="148"/>
                    </a:cubicBezTo>
                    <a:cubicBezTo>
                      <a:pt x="161" y="149"/>
                      <a:pt x="161" y="146"/>
                      <a:pt x="162" y="146"/>
                    </a:cubicBezTo>
                    <a:cubicBezTo>
                      <a:pt x="162" y="146"/>
                      <a:pt x="164" y="149"/>
                      <a:pt x="165" y="149"/>
                    </a:cubicBezTo>
                    <a:cubicBezTo>
                      <a:pt x="165" y="150"/>
                      <a:pt x="167" y="152"/>
                      <a:pt x="168" y="152"/>
                    </a:cubicBezTo>
                    <a:cubicBezTo>
                      <a:pt x="167" y="152"/>
                      <a:pt x="170" y="149"/>
                      <a:pt x="170" y="149"/>
                    </a:cubicBezTo>
                    <a:cubicBezTo>
                      <a:pt x="172" y="148"/>
                      <a:pt x="173" y="146"/>
                      <a:pt x="174" y="145"/>
                    </a:cubicBezTo>
                    <a:cubicBezTo>
                      <a:pt x="177" y="144"/>
                      <a:pt x="185" y="146"/>
                      <a:pt x="185" y="142"/>
                    </a:cubicBezTo>
                    <a:cubicBezTo>
                      <a:pt x="186" y="137"/>
                      <a:pt x="187" y="134"/>
                      <a:pt x="188" y="130"/>
                    </a:cubicBezTo>
                    <a:cubicBezTo>
                      <a:pt x="190" y="126"/>
                      <a:pt x="191" y="122"/>
                      <a:pt x="194" y="118"/>
                    </a:cubicBezTo>
                    <a:cubicBezTo>
                      <a:pt x="195" y="117"/>
                      <a:pt x="197" y="116"/>
                      <a:pt x="198" y="114"/>
                    </a:cubicBezTo>
                    <a:cubicBezTo>
                      <a:pt x="198" y="113"/>
                      <a:pt x="198" y="113"/>
                      <a:pt x="198" y="112"/>
                    </a:cubicBezTo>
                    <a:cubicBezTo>
                      <a:pt x="199" y="111"/>
                      <a:pt x="200" y="110"/>
                      <a:pt x="200" y="108"/>
                    </a:cubicBezTo>
                    <a:cubicBezTo>
                      <a:pt x="201" y="106"/>
                      <a:pt x="200" y="104"/>
                      <a:pt x="201" y="102"/>
                    </a:cubicBezTo>
                    <a:cubicBezTo>
                      <a:pt x="201" y="101"/>
                      <a:pt x="202" y="100"/>
                      <a:pt x="202" y="99"/>
                    </a:cubicBezTo>
                    <a:cubicBezTo>
                      <a:pt x="203" y="98"/>
                      <a:pt x="201" y="97"/>
                      <a:pt x="202" y="96"/>
                    </a:cubicBezTo>
                    <a:cubicBezTo>
                      <a:pt x="203" y="95"/>
                      <a:pt x="204" y="92"/>
                      <a:pt x="203" y="91"/>
                    </a:cubicBezTo>
                    <a:cubicBezTo>
                      <a:pt x="203" y="89"/>
                      <a:pt x="202" y="88"/>
                      <a:pt x="202" y="87"/>
                    </a:cubicBezTo>
                    <a:cubicBezTo>
                      <a:pt x="201" y="86"/>
                      <a:pt x="201" y="84"/>
                      <a:pt x="201" y="83"/>
                    </a:cubicBezTo>
                    <a:cubicBezTo>
                      <a:pt x="200" y="79"/>
                      <a:pt x="203" y="77"/>
                      <a:pt x="202" y="73"/>
                    </a:cubicBezTo>
                    <a:cubicBezTo>
                      <a:pt x="202" y="74"/>
                      <a:pt x="201" y="76"/>
                      <a:pt x="200" y="76"/>
                    </a:cubicBezTo>
                    <a:cubicBezTo>
                      <a:pt x="198" y="76"/>
                      <a:pt x="197" y="72"/>
                      <a:pt x="196" y="70"/>
                    </a:cubicBezTo>
                    <a:cubicBezTo>
                      <a:pt x="194" y="67"/>
                      <a:pt x="190" y="67"/>
                      <a:pt x="190" y="62"/>
                    </a:cubicBezTo>
                    <a:cubicBezTo>
                      <a:pt x="189" y="60"/>
                      <a:pt x="188" y="60"/>
                      <a:pt x="187" y="59"/>
                    </a:cubicBezTo>
                    <a:cubicBezTo>
                      <a:pt x="185" y="58"/>
                      <a:pt x="185" y="61"/>
                      <a:pt x="184" y="59"/>
                    </a:cubicBezTo>
                    <a:cubicBezTo>
                      <a:pt x="184" y="56"/>
                      <a:pt x="183" y="55"/>
                      <a:pt x="181" y="53"/>
                    </a:cubicBezTo>
                    <a:cubicBezTo>
                      <a:pt x="181" y="53"/>
                      <a:pt x="180" y="52"/>
                      <a:pt x="180" y="51"/>
                    </a:cubicBezTo>
                    <a:cubicBezTo>
                      <a:pt x="179" y="51"/>
                      <a:pt x="180" y="49"/>
                      <a:pt x="180" y="50"/>
                    </a:cubicBezTo>
                    <a:cubicBezTo>
                      <a:pt x="178" y="48"/>
                      <a:pt x="176" y="47"/>
                      <a:pt x="174" y="46"/>
                    </a:cubicBezTo>
                    <a:cubicBezTo>
                      <a:pt x="172" y="44"/>
                      <a:pt x="169" y="45"/>
                      <a:pt x="168" y="43"/>
                    </a:cubicBezTo>
                    <a:cubicBezTo>
                      <a:pt x="166" y="41"/>
                      <a:pt x="167" y="37"/>
                      <a:pt x="166" y="36"/>
                    </a:cubicBezTo>
                    <a:cubicBezTo>
                      <a:pt x="166" y="34"/>
                      <a:pt x="166" y="32"/>
                      <a:pt x="165" y="31"/>
                    </a:cubicBezTo>
                    <a:cubicBezTo>
                      <a:pt x="164" y="30"/>
                      <a:pt x="163" y="30"/>
                      <a:pt x="163" y="28"/>
                    </a:cubicBezTo>
                    <a:cubicBezTo>
                      <a:pt x="163" y="26"/>
                      <a:pt x="163" y="23"/>
                      <a:pt x="161" y="20"/>
                    </a:cubicBezTo>
                    <a:cubicBezTo>
                      <a:pt x="160" y="20"/>
                      <a:pt x="158" y="17"/>
                      <a:pt x="158" y="18"/>
                    </a:cubicBezTo>
                    <a:cubicBezTo>
                      <a:pt x="156" y="18"/>
                      <a:pt x="156" y="19"/>
                      <a:pt x="155" y="17"/>
                    </a:cubicBezTo>
                    <a:cubicBezTo>
                      <a:pt x="153" y="15"/>
                      <a:pt x="154" y="11"/>
                      <a:pt x="152" y="8"/>
                    </a:cubicBezTo>
                    <a:cubicBezTo>
                      <a:pt x="152" y="7"/>
                      <a:pt x="148" y="0"/>
                      <a:pt x="148" y="0"/>
                    </a:cubicBezTo>
                    <a:cubicBezTo>
                      <a:pt x="147" y="0"/>
                      <a:pt x="147" y="2"/>
                      <a:pt x="147" y="3"/>
                    </a:cubicBezTo>
                    <a:cubicBezTo>
                      <a:pt x="147" y="4"/>
                      <a:pt x="146" y="5"/>
                      <a:pt x="145" y="6"/>
                    </a:cubicBezTo>
                    <a:cubicBezTo>
                      <a:pt x="145" y="6"/>
                      <a:pt x="143" y="8"/>
                      <a:pt x="144" y="9"/>
                    </a:cubicBezTo>
                    <a:cubicBezTo>
                      <a:pt x="144" y="9"/>
                      <a:pt x="146" y="9"/>
                      <a:pt x="145" y="10"/>
                    </a:cubicBezTo>
                    <a:cubicBezTo>
                      <a:pt x="144" y="10"/>
                      <a:pt x="143" y="15"/>
                      <a:pt x="143" y="16"/>
                    </a:cubicBezTo>
                    <a:cubicBezTo>
                      <a:pt x="144" y="18"/>
                      <a:pt x="144" y="20"/>
                      <a:pt x="144" y="22"/>
                    </a:cubicBezTo>
                    <a:cubicBezTo>
                      <a:pt x="143" y="26"/>
                      <a:pt x="143" y="36"/>
                      <a:pt x="137" y="36"/>
                    </a:cubicBezTo>
                    <a:cubicBezTo>
                      <a:pt x="133" y="36"/>
                      <a:pt x="133" y="32"/>
                      <a:pt x="130" y="31"/>
                    </a:cubicBezTo>
                    <a:cubicBezTo>
                      <a:pt x="128" y="30"/>
                      <a:pt x="126" y="30"/>
                      <a:pt x="124" y="28"/>
                    </a:cubicBezTo>
                    <a:cubicBezTo>
                      <a:pt x="123" y="27"/>
                      <a:pt x="112" y="21"/>
                      <a:pt x="113" y="20"/>
                    </a:cubicBezTo>
                    <a:cubicBezTo>
                      <a:pt x="113" y="19"/>
                      <a:pt x="114" y="18"/>
                      <a:pt x="115" y="17"/>
                    </a:cubicBezTo>
                    <a:cubicBezTo>
                      <a:pt x="115" y="16"/>
                      <a:pt x="117" y="16"/>
                      <a:pt x="117" y="15"/>
                    </a:cubicBezTo>
                    <a:cubicBezTo>
                      <a:pt x="117" y="15"/>
                      <a:pt x="116" y="14"/>
                      <a:pt x="116" y="13"/>
                    </a:cubicBezTo>
                    <a:cubicBezTo>
                      <a:pt x="117" y="12"/>
                      <a:pt x="117" y="12"/>
                      <a:pt x="118" y="11"/>
                    </a:cubicBezTo>
                    <a:cubicBezTo>
                      <a:pt x="118" y="10"/>
                      <a:pt x="120" y="9"/>
                      <a:pt x="121" y="8"/>
                    </a:cubicBezTo>
                    <a:cubicBezTo>
                      <a:pt x="121" y="7"/>
                      <a:pt x="119" y="5"/>
                      <a:pt x="118" y="6"/>
                    </a:cubicBezTo>
                    <a:cubicBezTo>
                      <a:pt x="118" y="6"/>
                      <a:pt x="117" y="8"/>
                      <a:pt x="117" y="8"/>
                    </a:cubicBezTo>
                    <a:cubicBezTo>
                      <a:pt x="116" y="7"/>
                      <a:pt x="116" y="7"/>
                      <a:pt x="115" y="6"/>
                    </a:cubicBezTo>
                    <a:cubicBezTo>
                      <a:pt x="115" y="5"/>
                      <a:pt x="113" y="7"/>
                      <a:pt x="112" y="7"/>
                    </a:cubicBezTo>
                    <a:cubicBezTo>
                      <a:pt x="111" y="8"/>
                      <a:pt x="110" y="7"/>
                      <a:pt x="109" y="7"/>
                    </a:cubicBezTo>
                    <a:cubicBezTo>
                      <a:pt x="107" y="6"/>
                      <a:pt x="104" y="5"/>
                      <a:pt x="101" y="4"/>
                    </a:cubicBezTo>
                    <a:cubicBezTo>
                      <a:pt x="99" y="4"/>
                      <a:pt x="103" y="5"/>
                      <a:pt x="101"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85" name="Freeform 470">
                <a:extLst>
                  <a:ext uri="{FF2B5EF4-FFF2-40B4-BE49-F238E27FC236}">
                    <a16:creationId xmlns:a16="http://schemas.microsoft.com/office/drawing/2014/main" id="{33B2EC8C-DEEB-C0D7-73DB-B4575D4EE339}"/>
                  </a:ext>
                </a:extLst>
              </p:cNvPr>
              <p:cNvSpPr>
                <a:spLocks/>
              </p:cNvSpPr>
              <p:nvPr/>
            </p:nvSpPr>
            <p:spPr bwMode="auto">
              <a:xfrm>
                <a:off x="18212596" y="8259388"/>
                <a:ext cx="48790" cy="22128"/>
              </a:xfrm>
              <a:custGeom>
                <a:avLst/>
                <a:gdLst>
                  <a:gd name="T0" fmla="*/ 5 w 5"/>
                  <a:gd name="T1" fmla="*/ 1 h 2"/>
                  <a:gd name="T2" fmla="*/ 0 w 5"/>
                  <a:gd name="T3" fmla="*/ 1 h 2"/>
                  <a:gd name="T4" fmla="*/ 5 w 5"/>
                  <a:gd name="T5" fmla="*/ 1 h 2"/>
                </a:gdLst>
                <a:ahLst/>
                <a:cxnLst>
                  <a:cxn ang="0">
                    <a:pos x="T0" y="T1"/>
                  </a:cxn>
                  <a:cxn ang="0">
                    <a:pos x="T2" y="T3"/>
                  </a:cxn>
                  <a:cxn ang="0">
                    <a:pos x="T4" y="T5"/>
                  </a:cxn>
                </a:cxnLst>
                <a:rect l="0" t="0" r="r" b="b"/>
                <a:pathLst>
                  <a:path w="5" h="2">
                    <a:moveTo>
                      <a:pt x="5" y="1"/>
                    </a:moveTo>
                    <a:cubicBezTo>
                      <a:pt x="5" y="0"/>
                      <a:pt x="0" y="0"/>
                      <a:pt x="0" y="1"/>
                    </a:cubicBezTo>
                    <a:cubicBezTo>
                      <a:pt x="0" y="1"/>
                      <a:pt x="5" y="2"/>
                      <a:pt x="5"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86" name="Freeform 471">
                <a:extLst>
                  <a:ext uri="{FF2B5EF4-FFF2-40B4-BE49-F238E27FC236}">
                    <a16:creationId xmlns:a16="http://schemas.microsoft.com/office/drawing/2014/main" id="{3DD001B6-2E2C-468B-E721-20E781ACC7CD}"/>
                  </a:ext>
                </a:extLst>
              </p:cNvPr>
              <p:cNvSpPr>
                <a:spLocks/>
              </p:cNvSpPr>
              <p:nvPr/>
            </p:nvSpPr>
            <p:spPr bwMode="auto">
              <a:xfrm>
                <a:off x="18223051" y="8270449"/>
                <a:ext cx="191674" cy="121701"/>
              </a:xfrm>
              <a:custGeom>
                <a:avLst/>
                <a:gdLst>
                  <a:gd name="T0" fmla="*/ 10 w 19"/>
                  <a:gd name="T1" fmla="*/ 1 h 11"/>
                  <a:gd name="T2" fmla="*/ 4 w 19"/>
                  <a:gd name="T3" fmla="*/ 3 h 11"/>
                  <a:gd name="T4" fmla="*/ 3 w 19"/>
                  <a:gd name="T5" fmla="*/ 4 h 11"/>
                  <a:gd name="T6" fmla="*/ 1 w 19"/>
                  <a:gd name="T7" fmla="*/ 3 h 11"/>
                  <a:gd name="T8" fmla="*/ 3 w 19"/>
                  <a:gd name="T9" fmla="*/ 6 h 11"/>
                  <a:gd name="T10" fmla="*/ 6 w 19"/>
                  <a:gd name="T11" fmla="*/ 7 h 11"/>
                  <a:gd name="T12" fmla="*/ 9 w 19"/>
                  <a:gd name="T13" fmla="*/ 10 h 11"/>
                  <a:gd name="T14" fmla="*/ 14 w 19"/>
                  <a:gd name="T15" fmla="*/ 10 h 11"/>
                  <a:gd name="T16" fmla="*/ 18 w 19"/>
                  <a:gd name="T17" fmla="*/ 5 h 11"/>
                  <a:gd name="T18" fmla="*/ 15 w 19"/>
                  <a:gd name="T19" fmla="*/ 2 h 11"/>
                  <a:gd name="T20" fmla="*/ 10 w 19"/>
                  <a:gd name="T21" fmla="*/ 1 h 11"/>
                  <a:gd name="T22" fmla="*/ 10 w 19"/>
                  <a:gd name="T23"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1">
                    <a:moveTo>
                      <a:pt x="10" y="1"/>
                    </a:moveTo>
                    <a:cubicBezTo>
                      <a:pt x="9" y="0"/>
                      <a:pt x="5" y="2"/>
                      <a:pt x="4" y="3"/>
                    </a:cubicBezTo>
                    <a:cubicBezTo>
                      <a:pt x="3" y="3"/>
                      <a:pt x="4" y="3"/>
                      <a:pt x="3" y="4"/>
                    </a:cubicBezTo>
                    <a:cubicBezTo>
                      <a:pt x="3" y="5"/>
                      <a:pt x="2" y="3"/>
                      <a:pt x="1" y="3"/>
                    </a:cubicBezTo>
                    <a:cubicBezTo>
                      <a:pt x="0" y="3"/>
                      <a:pt x="2" y="6"/>
                      <a:pt x="3" y="6"/>
                    </a:cubicBezTo>
                    <a:cubicBezTo>
                      <a:pt x="3" y="7"/>
                      <a:pt x="5" y="7"/>
                      <a:pt x="6" y="7"/>
                    </a:cubicBezTo>
                    <a:cubicBezTo>
                      <a:pt x="8" y="7"/>
                      <a:pt x="8" y="9"/>
                      <a:pt x="9" y="10"/>
                    </a:cubicBezTo>
                    <a:cubicBezTo>
                      <a:pt x="10" y="11"/>
                      <a:pt x="13" y="10"/>
                      <a:pt x="14" y="10"/>
                    </a:cubicBezTo>
                    <a:cubicBezTo>
                      <a:pt x="18" y="10"/>
                      <a:pt x="19" y="8"/>
                      <a:pt x="18" y="5"/>
                    </a:cubicBezTo>
                    <a:cubicBezTo>
                      <a:pt x="18" y="3"/>
                      <a:pt x="17" y="2"/>
                      <a:pt x="15" y="2"/>
                    </a:cubicBezTo>
                    <a:cubicBezTo>
                      <a:pt x="14" y="2"/>
                      <a:pt x="12" y="1"/>
                      <a:pt x="10" y="1"/>
                    </a:cubicBezTo>
                    <a:cubicBezTo>
                      <a:pt x="10" y="1"/>
                      <a:pt x="11" y="1"/>
                      <a:pt x="10"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87" name="Freeform 472">
                <a:extLst>
                  <a:ext uri="{FF2B5EF4-FFF2-40B4-BE49-F238E27FC236}">
                    <a16:creationId xmlns:a16="http://schemas.microsoft.com/office/drawing/2014/main" id="{CB59D63C-8506-5AF3-8415-2CE7738C3389}"/>
                  </a:ext>
                </a:extLst>
              </p:cNvPr>
              <p:cNvSpPr>
                <a:spLocks/>
              </p:cNvSpPr>
              <p:nvPr/>
            </p:nvSpPr>
            <p:spPr bwMode="auto">
              <a:xfrm>
                <a:off x="19132628" y="8476972"/>
                <a:ext cx="212583" cy="129075"/>
              </a:xfrm>
              <a:custGeom>
                <a:avLst/>
                <a:gdLst>
                  <a:gd name="T0" fmla="*/ 0 w 21"/>
                  <a:gd name="T1" fmla="*/ 8 h 12"/>
                  <a:gd name="T2" fmla="*/ 6 w 21"/>
                  <a:gd name="T3" fmla="*/ 8 h 12"/>
                  <a:gd name="T4" fmla="*/ 9 w 21"/>
                  <a:gd name="T5" fmla="*/ 7 h 12"/>
                  <a:gd name="T6" fmla="*/ 13 w 21"/>
                  <a:gd name="T7" fmla="*/ 7 h 12"/>
                  <a:gd name="T8" fmla="*/ 14 w 21"/>
                  <a:gd name="T9" fmla="*/ 5 h 12"/>
                  <a:gd name="T10" fmla="*/ 17 w 21"/>
                  <a:gd name="T11" fmla="*/ 3 h 12"/>
                  <a:gd name="T12" fmla="*/ 20 w 21"/>
                  <a:gd name="T13" fmla="*/ 4 h 12"/>
                  <a:gd name="T14" fmla="*/ 18 w 21"/>
                  <a:gd name="T15" fmla="*/ 7 h 12"/>
                  <a:gd name="T16" fmla="*/ 11 w 21"/>
                  <a:gd name="T17" fmla="*/ 11 h 12"/>
                  <a:gd name="T18" fmla="*/ 0 w 21"/>
                  <a:gd name="T19" fmla="*/ 8 h 12"/>
                  <a:gd name="T20" fmla="*/ 0 w 21"/>
                  <a:gd name="T2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2">
                    <a:moveTo>
                      <a:pt x="0" y="8"/>
                    </a:moveTo>
                    <a:cubicBezTo>
                      <a:pt x="1" y="7"/>
                      <a:pt x="5" y="8"/>
                      <a:pt x="6" y="8"/>
                    </a:cubicBezTo>
                    <a:cubicBezTo>
                      <a:pt x="7" y="8"/>
                      <a:pt x="8" y="6"/>
                      <a:pt x="9" y="7"/>
                    </a:cubicBezTo>
                    <a:cubicBezTo>
                      <a:pt x="10" y="8"/>
                      <a:pt x="12" y="8"/>
                      <a:pt x="13" y="7"/>
                    </a:cubicBezTo>
                    <a:cubicBezTo>
                      <a:pt x="13" y="6"/>
                      <a:pt x="14" y="5"/>
                      <a:pt x="14" y="5"/>
                    </a:cubicBezTo>
                    <a:cubicBezTo>
                      <a:pt x="15" y="5"/>
                      <a:pt x="17" y="5"/>
                      <a:pt x="17" y="3"/>
                    </a:cubicBezTo>
                    <a:cubicBezTo>
                      <a:pt x="17" y="0"/>
                      <a:pt x="21" y="2"/>
                      <a:pt x="20" y="4"/>
                    </a:cubicBezTo>
                    <a:cubicBezTo>
                      <a:pt x="19" y="5"/>
                      <a:pt x="18" y="7"/>
                      <a:pt x="18" y="7"/>
                    </a:cubicBezTo>
                    <a:cubicBezTo>
                      <a:pt x="15" y="8"/>
                      <a:pt x="14" y="10"/>
                      <a:pt x="11" y="11"/>
                    </a:cubicBezTo>
                    <a:cubicBezTo>
                      <a:pt x="9" y="12"/>
                      <a:pt x="0" y="11"/>
                      <a:pt x="0" y="8"/>
                    </a:cubicBezTo>
                    <a:cubicBezTo>
                      <a:pt x="0" y="7"/>
                      <a:pt x="0" y="10"/>
                      <a:pt x="0" y="8"/>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88" name="Freeform 473">
                <a:extLst>
                  <a:ext uri="{FF2B5EF4-FFF2-40B4-BE49-F238E27FC236}">
                    <a16:creationId xmlns:a16="http://schemas.microsoft.com/office/drawing/2014/main" id="{E685B80F-C439-F185-C6D4-A5EB8885D2E1}"/>
                  </a:ext>
                </a:extLst>
              </p:cNvPr>
              <p:cNvSpPr>
                <a:spLocks/>
              </p:cNvSpPr>
              <p:nvPr/>
            </p:nvSpPr>
            <p:spPr bwMode="auto">
              <a:xfrm>
                <a:off x="19439307" y="8543352"/>
                <a:ext cx="90610" cy="118010"/>
              </a:xfrm>
              <a:custGeom>
                <a:avLst/>
                <a:gdLst>
                  <a:gd name="T0" fmla="*/ 1 w 9"/>
                  <a:gd name="T1" fmla="*/ 0 h 11"/>
                  <a:gd name="T2" fmla="*/ 8 w 9"/>
                  <a:gd name="T3" fmla="*/ 8 h 11"/>
                  <a:gd name="T4" fmla="*/ 5 w 9"/>
                  <a:gd name="T5" fmla="*/ 4 h 11"/>
                  <a:gd name="T6" fmla="*/ 1 w 9"/>
                  <a:gd name="T7" fmla="*/ 0 h 11"/>
                  <a:gd name="T8" fmla="*/ 1 w 9"/>
                  <a:gd name="T9" fmla="*/ 0 h 11"/>
                </a:gdLst>
                <a:ahLst/>
                <a:cxnLst>
                  <a:cxn ang="0">
                    <a:pos x="T0" y="T1"/>
                  </a:cxn>
                  <a:cxn ang="0">
                    <a:pos x="T2" y="T3"/>
                  </a:cxn>
                  <a:cxn ang="0">
                    <a:pos x="T4" y="T5"/>
                  </a:cxn>
                  <a:cxn ang="0">
                    <a:pos x="T6" y="T7"/>
                  </a:cxn>
                  <a:cxn ang="0">
                    <a:pos x="T8" y="T9"/>
                  </a:cxn>
                </a:cxnLst>
                <a:rect l="0" t="0" r="r" b="b"/>
                <a:pathLst>
                  <a:path w="9" h="11">
                    <a:moveTo>
                      <a:pt x="1" y="0"/>
                    </a:moveTo>
                    <a:cubicBezTo>
                      <a:pt x="0" y="1"/>
                      <a:pt x="5" y="11"/>
                      <a:pt x="8" y="8"/>
                    </a:cubicBezTo>
                    <a:cubicBezTo>
                      <a:pt x="9" y="6"/>
                      <a:pt x="6" y="4"/>
                      <a:pt x="5" y="4"/>
                    </a:cubicBezTo>
                    <a:cubicBezTo>
                      <a:pt x="4" y="3"/>
                      <a:pt x="1" y="0"/>
                      <a:pt x="1" y="0"/>
                    </a:cubicBezTo>
                    <a:cubicBezTo>
                      <a:pt x="0" y="1"/>
                      <a:pt x="2" y="0"/>
                      <a:pt x="1"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89" name="Freeform 474">
                <a:extLst>
                  <a:ext uri="{FF2B5EF4-FFF2-40B4-BE49-F238E27FC236}">
                    <a16:creationId xmlns:a16="http://schemas.microsoft.com/office/drawing/2014/main" id="{BA501232-FA8D-2111-F3D3-D2B3A7DAC802}"/>
                  </a:ext>
                </a:extLst>
              </p:cNvPr>
              <p:cNvSpPr>
                <a:spLocks/>
              </p:cNvSpPr>
              <p:nvPr/>
            </p:nvSpPr>
            <p:spPr bwMode="auto">
              <a:xfrm>
                <a:off x="19704162" y="8760939"/>
                <a:ext cx="59243" cy="62692"/>
              </a:xfrm>
              <a:custGeom>
                <a:avLst/>
                <a:gdLst>
                  <a:gd name="T0" fmla="*/ 6 w 6"/>
                  <a:gd name="T1" fmla="*/ 4 h 6"/>
                  <a:gd name="T2" fmla="*/ 1 w 6"/>
                  <a:gd name="T3" fmla="*/ 2 h 6"/>
                  <a:gd name="T4" fmla="*/ 6 w 6"/>
                  <a:gd name="T5" fmla="*/ 4 h 6"/>
                  <a:gd name="T6" fmla="*/ 6 w 6"/>
                  <a:gd name="T7" fmla="*/ 4 h 6"/>
                </a:gdLst>
                <a:ahLst/>
                <a:cxnLst>
                  <a:cxn ang="0">
                    <a:pos x="T0" y="T1"/>
                  </a:cxn>
                  <a:cxn ang="0">
                    <a:pos x="T2" y="T3"/>
                  </a:cxn>
                  <a:cxn ang="0">
                    <a:pos x="T4" y="T5"/>
                  </a:cxn>
                  <a:cxn ang="0">
                    <a:pos x="T6" y="T7"/>
                  </a:cxn>
                </a:cxnLst>
                <a:rect l="0" t="0" r="r" b="b"/>
                <a:pathLst>
                  <a:path w="6" h="6">
                    <a:moveTo>
                      <a:pt x="6" y="4"/>
                    </a:moveTo>
                    <a:cubicBezTo>
                      <a:pt x="6" y="2"/>
                      <a:pt x="0" y="0"/>
                      <a:pt x="1" y="2"/>
                    </a:cubicBezTo>
                    <a:cubicBezTo>
                      <a:pt x="1" y="3"/>
                      <a:pt x="6" y="5"/>
                      <a:pt x="6" y="4"/>
                    </a:cubicBezTo>
                    <a:cubicBezTo>
                      <a:pt x="6" y="3"/>
                      <a:pt x="6" y="6"/>
                      <a:pt x="6"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90" name="Freeform 475">
                <a:extLst>
                  <a:ext uri="{FF2B5EF4-FFF2-40B4-BE49-F238E27FC236}">
                    <a16:creationId xmlns:a16="http://schemas.microsoft.com/office/drawing/2014/main" id="{22F2116F-69C2-143A-BA78-7C0937CC3E0E}"/>
                  </a:ext>
                </a:extLst>
              </p:cNvPr>
              <p:cNvSpPr>
                <a:spLocks/>
              </p:cNvSpPr>
              <p:nvPr/>
            </p:nvSpPr>
            <p:spPr bwMode="auto">
              <a:xfrm>
                <a:off x="19641433" y="8661365"/>
                <a:ext cx="94095" cy="66379"/>
              </a:xfrm>
              <a:custGeom>
                <a:avLst/>
                <a:gdLst>
                  <a:gd name="T0" fmla="*/ 8 w 9"/>
                  <a:gd name="T1" fmla="*/ 6 h 6"/>
                  <a:gd name="T2" fmla="*/ 0 w 9"/>
                  <a:gd name="T3" fmla="*/ 1 h 6"/>
                  <a:gd name="T4" fmla="*/ 3 w 9"/>
                  <a:gd name="T5" fmla="*/ 4 h 6"/>
                  <a:gd name="T6" fmla="*/ 8 w 9"/>
                  <a:gd name="T7" fmla="*/ 6 h 6"/>
                  <a:gd name="T8" fmla="*/ 8 w 9"/>
                  <a:gd name="T9" fmla="*/ 6 h 6"/>
                </a:gdLst>
                <a:ahLst/>
                <a:cxnLst>
                  <a:cxn ang="0">
                    <a:pos x="T0" y="T1"/>
                  </a:cxn>
                  <a:cxn ang="0">
                    <a:pos x="T2" y="T3"/>
                  </a:cxn>
                  <a:cxn ang="0">
                    <a:pos x="T4" y="T5"/>
                  </a:cxn>
                  <a:cxn ang="0">
                    <a:pos x="T6" y="T7"/>
                  </a:cxn>
                  <a:cxn ang="0">
                    <a:pos x="T8" y="T9"/>
                  </a:cxn>
                </a:cxnLst>
                <a:rect l="0" t="0" r="r" b="b"/>
                <a:pathLst>
                  <a:path w="9" h="6">
                    <a:moveTo>
                      <a:pt x="8" y="6"/>
                    </a:moveTo>
                    <a:cubicBezTo>
                      <a:pt x="6" y="5"/>
                      <a:pt x="3" y="0"/>
                      <a:pt x="0" y="1"/>
                    </a:cubicBezTo>
                    <a:cubicBezTo>
                      <a:pt x="0" y="2"/>
                      <a:pt x="3" y="3"/>
                      <a:pt x="3" y="4"/>
                    </a:cubicBezTo>
                    <a:cubicBezTo>
                      <a:pt x="5" y="4"/>
                      <a:pt x="6" y="5"/>
                      <a:pt x="8" y="6"/>
                    </a:cubicBezTo>
                    <a:cubicBezTo>
                      <a:pt x="9" y="6"/>
                      <a:pt x="6" y="5"/>
                      <a:pt x="8" y="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91" name="Freeform 476">
                <a:extLst>
                  <a:ext uri="{FF2B5EF4-FFF2-40B4-BE49-F238E27FC236}">
                    <a16:creationId xmlns:a16="http://schemas.microsoft.com/office/drawing/2014/main" id="{69F7A2F2-03C9-9C82-BBD0-C4F5D1AA6DAF}"/>
                  </a:ext>
                </a:extLst>
              </p:cNvPr>
              <p:cNvSpPr>
                <a:spLocks/>
              </p:cNvSpPr>
              <p:nvPr/>
            </p:nvSpPr>
            <p:spPr bwMode="auto">
              <a:xfrm>
                <a:off x="19550823" y="8617109"/>
                <a:ext cx="41820" cy="55320"/>
              </a:xfrm>
              <a:custGeom>
                <a:avLst/>
                <a:gdLst>
                  <a:gd name="T0" fmla="*/ 4 w 4"/>
                  <a:gd name="T1" fmla="*/ 4 h 5"/>
                  <a:gd name="T2" fmla="*/ 0 w 4"/>
                  <a:gd name="T3" fmla="*/ 0 h 5"/>
                  <a:gd name="T4" fmla="*/ 4 w 4"/>
                  <a:gd name="T5" fmla="*/ 4 h 5"/>
                </a:gdLst>
                <a:ahLst/>
                <a:cxnLst>
                  <a:cxn ang="0">
                    <a:pos x="T0" y="T1"/>
                  </a:cxn>
                  <a:cxn ang="0">
                    <a:pos x="T2" y="T3"/>
                  </a:cxn>
                  <a:cxn ang="0">
                    <a:pos x="T4" y="T5"/>
                  </a:cxn>
                </a:cxnLst>
                <a:rect l="0" t="0" r="r" b="b"/>
                <a:pathLst>
                  <a:path w="4" h="5">
                    <a:moveTo>
                      <a:pt x="4" y="4"/>
                    </a:moveTo>
                    <a:cubicBezTo>
                      <a:pt x="4" y="2"/>
                      <a:pt x="0" y="0"/>
                      <a:pt x="0" y="0"/>
                    </a:cubicBezTo>
                    <a:cubicBezTo>
                      <a:pt x="0" y="1"/>
                      <a:pt x="4" y="5"/>
                      <a:pt x="4"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92" name="Freeform 477">
                <a:extLst>
                  <a:ext uri="{FF2B5EF4-FFF2-40B4-BE49-F238E27FC236}">
                    <a16:creationId xmlns:a16="http://schemas.microsoft.com/office/drawing/2014/main" id="{360E6800-E983-3232-D395-5769F2C042A4}"/>
                  </a:ext>
                </a:extLst>
              </p:cNvPr>
              <p:cNvSpPr>
                <a:spLocks/>
              </p:cNvSpPr>
              <p:nvPr/>
            </p:nvSpPr>
            <p:spPr bwMode="auto">
              <a:xfrm>
                <a:off x="19927199" y="9376809"/>
                <a:ext cx="163792" cy="129075"/>
              </a:xfrm>
              <a:custGeom>
                <a:avLst/>
                <a:gdLst>
                  <a:gd name="T0" fmla="*/ 15 w 16"/>
                  <a:gd name="T1" fmla="*/ 11 h 12"/>
                  <a:gd name="T2" fmla="*/ 2 w 16"/>
                  <a:gd name="T3" fmla="*/ 0 h 12"/>
                  <a:gd name="T4" fmla="*/ 15 w 16"/>
                  <a:gd name="T5" fmla="*/ 11 h 12"/>
                </a:gdLst>
                <a:ahLst/>
                <a:cxnLst>
                  <a:cxn ang="0">
                    <a:pos x="T0" y="T1"/>
                  </a:cxn>
                  <a:cxn ang="0">
                    <a:pos x="T2" y="T3"/>
                  </a:cxn>
                  <a:cxn ang="0">
                    <a:pos x="T4" y="T5"/>
                  </a:cxn>
                </a:cxnLst>
                <a:rect l="0" t="0" r="r" b="b"/>
                <a:pathLst>
                  <a:path w="16" h="12">
                    <a:moveTo>
                      <a:pt x="15" y="11"/>
                    </a:moveTo>
                    <a:cubicBezTo>
                      <a:pt x="16" y="12"/>
                      <a:pt x="3" y="0"/>
                      <a:pt x="2" y="0"/>
                    </a:cubicBezTo>
                    <a:cubicBezTo>
                      <a:pt x="0" y="0"/>
                      <a:pt x="7" y="9"/>
                      <a:pt x="15" y="1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93" name="Freeform 478">
                <a:extLst>
                  <a:ext uri="{FF2B5EF4-FFF2-40B4-BE49-F238E27FC236}">
                    <a16:creationId xmlns:a16="http://schemas.microsoft.com/office/drawing/2014/main" id="{349101CD-C273-CFE1-9F52-2A58C1AC8E4E}"/>
                  </a:ext>
                </a:extLst>
              </p:cNvPr>
              <p:cNvSpPr>
                <a:spLocks/>
              </p:cNvSpPr>
              <p:nvPr/>
            </p:nvSpPr>
            <p:spPr bwMode="auto">
              <a:xfrm>
                <a:off x="20366305" y="10199201"/>
                <a:ext cx="115005" cy="151203"/>
              </a:xfrm>
              <a:custGeom>
                <a:avLst/>
                <a:gdLst>
                  <a:gd name="T0" fmla="*/ 11 w 11"/>
                  <a:gd name="T1" fmla="*/ 14 h 14"/>
                  <a:gd name="T2" fmla="*/ 9 w 11"/>
                  <a:gd name="T3" fmla="*/ 10 h 14"/>
                  <a:gd name="T4" fmla="*/ 9 w 11"/>
                  <a:gd name="T5" fmla="*/ 7 h 14"/>
                  <a:gd name="T6" fmla="*/ 0 w 11"/>
                  <a:gd name="T7" fmla="*/ 0 h 14"/>
                  <a:gd name="T8" fmla="*/ 3 w 11"/>
                  <a:gd name="T9" fmla="*/ 4 h 14"/>
                  <a:gd name="T10" fmla="*/ 5 w 11"/>
                  <a:gd name="T11" fmla="*/ 8 h 14"/>
                  <a:gd name="T12" fmla="*/ 8 w 11"/>
                  <a:gd name="T13" fmla="*/ 11 h 14"/>
                  <a:gd name="T14" fmla="*/ 11 w 11"/>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4">
                    <a:moveTo>
                      <a:pt x="11" y="14"/>
                    </a:moveTo>
                    <a:cubicBezTo>
                      <a:pt x="10" y="12"/>
                      <a:pt x="11" y="11"/>
                      <a:pt x="9" y="10"/>
                    </a:cubicBezTo>
                    <a:cubicBezTo>
                      <a:pt x="8" y="8"/>
                      <a:pt x="9" y="8"/>
                      <a:pt x="9" y="7"/>
                    </a:cubicBezTo>
                    <a:cubicBezTo>
                      <a:pt x="8" y="5"/>
                      <a:pt x="0" y="1"/>
                      <a:pt x="0" y="0"/>
                    </a:cubicBezTo>
                    <a:cubicBezTo>
                      <a:pt x="0" y="1"/>
                      <a:pt x="3" y="3"/>
                      <a:pt x="3" y="4"/>
                    </a:cubicBezTo>
                    <a:cubicBezTo>
                      <a:pt x="4" y="6"/>
                      <a:pt x="4" y="7"/>
                      <a:pt x="5" y="8"/>
                    </a:cubicBezTo>
                    <a:cubicBezTo>
                      <a:pt x="6" y="9"/>
                      <a:pt x="9" y="10"/>
                      <a:pt x="8" y="11"/>
                    </a:cubicBezTo>
                    <a:cubicBezTo>
                      <a:pt x="8" y="13"/>
                      <a:pt x="9" y="13"/>
                      <a:pt x="11" y="1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94" name="Freeform 479">
                <a:extLst>
                  <a:ext uri="{FF2B5EF4-FFF2-40B4-BE49-F238E27FC236}">
                    <a16:creationId xmlns:a16="http://schemas.microsoft.com/office/drawing/2014/main" id="{83E31FBD-9983-E0C0-BE3B-CE2B08005F87}"/>
                  </a:ext>
                </a:extLst>
              </p:cNvPr>
              <p:cNvSpPr>
                <a:spLocks/>
              </p:cNvSpPr>
              <p:nvPr/>
            </p:nvSpPr>
            <p:spPr bwMode="auto">
              <a:xfrm>
                <a:off x="20397671" y="10339341"/>
                <a:ext cx="264855" cy="328220"/>
              </a:xfrm>
              <a:custGeom>
                <a:avLst/>
                <a:gdLst>
                  <a:gd name="T0" fmla="*/ 8 w 26"/>
                  <a:gd name="T1" fmla="*/ 2 h 30"/>
                  <a:gd name="T2" fmla="*/ 7 w 26"/>
                  <a:gd name="T3" fmla="*/ 11 h 30"/>
                  <a:gd name="T4" fmla="*/ 5 w 26"/>
                  <a:gd name="T5" fmla="*/ 18 h 30"/>
                  <a:gd name="T6" fmla="*/ 9 w 26"/>
                  <a:gd name="T7" fmla="*/ 25 h 30"/>
                  <a:gd name="T8" fmla="*/ 14 w 26"/>
                  <a:gd name="T9" fmla="*/ 26 h 30"/>
                  <a:gd name="T10" fmla="*/ 17 w 26"/>
                  <a:gd name="T11" fmla="*/ 22 h 30"/>
                  <a:gd name="T12" fmla="*/ 18 w 26"/>
                  <a:gd name="T13" fmla="*/ 16 h 30"/>
                  <a:gd name="T14" fmla="*/ 22 w 26"/>
                  <a:gd name="T15" fmla="*/ 14 h 30"/>
                  <a:gd name="T16" fmla="*/ 26 w 26"/>
                  <a:gd name="T17" fmla="*/ 10 h 30"/>
                  <a:gd name="T18" fmla="*/ 25 w 26"/>
                  <a:gd name="T19" fmla="*/ 6 h 30"/>
                  <a:gd name="T20" fmla="*/ 20 w 26"/>
                  <a:gd name="T21" fmla="*/ 8 h 30"/>
                  <a:gd name="T22" fmla="*/ 14 w 26"/>
                  <a:gd name="T23" fmla="*/ 5 h 30"/>
                  <a:gd name="T24" fmla="*/ 11 w 26"/>
                  <a:gd name="T25" fmla="*/ 0 h 30"/>
                  <a:gd name="T26" fmla="*/ 11 w 26"/>
                  <a:gd name="T27" fmla="*/ 3 h 30"/>
                  <a:gd name="T28" fmla="*/ 8 w 26"/>
                  <a:gd name="T29" fmla="*/ 2 h 30"/>
                  <a:gd name="T30" fmla="*/ 8 w 26"/>
                  <a:gd name="T31"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30">
                    <a:moveTo>
                      <a:pt x="8" y="2"/>
                    </a:moveTo>
                    <a:cubicBezTo>
                      <a:pt x="7" y="2"/>
                      <a:pt x="7" y="9"/>
                      <a:pt x="7" y="11"/>
                    </a:cubicBezTo>
                    <a:cubicBezTo>
                      <a:pt x="6" y="13"/>
                      <a:pt x="0" y="16"/>
                      <a:pt x="5" y="18"/>
                    </a:cubicBezTo>
                    <a:cubicBezTo>
                      <a:pt x="8" y="19"/>
                      <a:pt x="11" y="21"/>
                      <a:pt x="9" y="25"/>
                    </a:cubicBezTo>
                    <a:cubicBezTo>
                      <a:pt x="6" y="30"/>
                      <a:pt x="11" y="29"/>
                      <a:pt x="14" y="26"/>
                    </a:cubicBezTo>
                    <a:cubicBezTo>
                      <a:pt x="15" y="25"/>
                      <a:pt x="16" y="23"/>
                      <a:pt x="17" y="22"/>
                    </a:cubicBezTo>
                    <a:cubicBezTo>
                      <a:pt x="19" y="19"/>
                      <a:pt x="18" y="19"/>
                      <a:pt x="18" y="16"/>
                    </a:cubicBezTo>
                    <a:cubicBezTo>
                      <a:pt x="19" y="14"/>
                      <a:pt x="21" y="14"/>
                      <a:pt x="22" y="14"/>
                    </a:cubicBezTo>
                    <a:cubicBezTo>
                      <a:pt x="23" y="15"/>
                      <a:pt x="25" y="11"/>
                      <a:pt x="26" y="10"/>
                    </a:cubicBezTo>
                    <a:cubicBezTo>
                      <a:pt x="26" y="9"/>
                      <a:pt x="26" y="6"/>
                      <a:pt x="25" y="6"/>
                    </a:cubicBezTo>
                    <a:cubicBezTo>
                      <a:pt x="23" y="6"/>
                      <a:pt x="21" y="8"/>
                      <a:pt x="20" y="8"/>
                    </a:cubicBezTo>
                    <a:cubicBezTo>
                      <a:pt x="18" y="8"/>
                      <a:pt x="15" y="7"/>
                      <a:pt x="14" y="5"/>
                    </a:cubicBezTo>
                    <a:cubicBezTo>
                      <a:pt x="13" y="4"/>
                      <a:pt x="13" y="0"/>
                      <a:pt x="11" y="0"/>
                    </a:cubicBezTo>
                    <a:cubicBezTo>
                      <a:pt x="11" y="0"/>
                      <a:pt x="11" y="3"/>
                      <a:pt x="11" y="3"/>
                    </a:cubicBezTo>
                    <a:cubicBezTo>
                      <a:pt x="10" y="3"/>
                      <a:pt x="9" y="1"/>
                      <a:pt x="8" y="2"/>
                    </a:cubicBezTo>
                    <a:cubicBezTo>
                      <a:pt x="7" y="2"/>
                      <a:pt x="9" y="1"/>
                      <a:pt x="8"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95" name="Freeform 480">
                <a:extLst>
                  <a:ext uri="{FF2B5EF4-FFF2-40B4-BE49-F238E27FC236}">
                    <a16:creationId xmlns:a16="http://schemas.microsoft.com/office/drawing/2014/main" id="{571EDA53-1D15-6433-7F92-B83D5049CDF5}"/>
                  </a:ext>
                </a:extLst>
              </p:cNvPr>
              <p:cNvSpPr>
                <a:spLocks/>
              </p:cNvSpPr>
              <p:nvPr/>
            </p:nvSpPr>
            <p:spPr bwMode="auto">
              <a:xfrm>
                <a:off x="20049176" y="10579051"/>
                <a:ext cx="400771" cy="413040"/>
              </a:xfrm>
              <a:custGeom>
                <a:avLst/>
                <a:gdLst>
                  <a:gd name="T0" fmla="*/ 33 w 39"/>
                  <a:gd name="T1" fmla="*/ 4 h 38"/>
                  <a:gd name="T2" fmla="*/ 30 w 39"/>
                  <a:gd name="T3" fmla="*/ 1 h 38"/>
                  <a:gd name="T4" fmla="*/ 26 w 39"/>
                  <a:gd name="T5" fmla="*/ 8 h 38"/>
                  <a:gd name="T6" fmla="*/ 22 w 39"/>
                  <a:gd name="T7" fmla="*/ 13 h 38"/>
                  <a:gd name="T8" fmla="*/ 15 w 39"/>
                  <a:gd name="T9" fmla="*/ 18 h 38"/>
                  <a:gd name="T10" fmla="*/ 9 w 39"/>
                  <a:gd name="T11" fmla="*/ 22 h 38"/>
                  <a:gd name="T12" fmla="*/ 4 w 39"/>
                  <a:gd name="T13" fmla="*/ 27 h 38"/>
                  <a:gd name="T14" fmla="*/ 2 w 39"/>
                  <a:gd name="T15" fmla="*/ 33 h 38"/>
                  <a:gd name="T16" fmla="*/ 1 w 39"/>
                  <a:gd name="T17" fmla="*/ 34 h 38"/>
                  <a:gd name="T18" fmla="*/ 3 w 39"/>
                  <a:gd name="T19" fmla="*/ 35 h 38"/>
                  <a:gd name="T20" fmla="*/ 10 w 39"/>
                  <a:gd name="T21" fmla="*/ 37 h 38"/>
                  <a:gd name="T22" fmla="*/ 19 w 39"/>
                  <a:gd name="T23" fmla="*/ 34 h 38"/>
                  <a:gd name="T24" fmla="*/ 22 w 39"/>
                  <a:gd name="T25" fmla="*/ 27 h 38"/>
                  <a:gd name="T26" fmla="*/ 27 w 39"/>
                  <a:gd name="T27" fmla="*/ 22 h 38"/>
                  <a:gd name="T28" fmla="*/ 29 w 39"/>
                  <a:gd name="T29" fmla="*/ 21 h 38"/>
                  <a:gd name="T30" fmla="*/ 33 w 39"/>
                  <a:gd name="T31" fmla="*/ 21 h 38"/>
                  <a:gd name="T32" fmla="*/ 32 w 39"/>
                  <a:gd name="T33" fmla="*/ 19 h 38"/>
                  <a:gd name="T34" fmla="*/ 32 w 39"/>
                  <a:gd name="T35" fmla="*/ 17 h 38"/>
                  <a:gd name="T36" fmla="*/ 38 w 39"/>
                  <a:gd name="T37" fmla="*/ 9 h 38"/>
                  <a:gd name="T38" fmla="*/ 38 w 39"/>
                  <a:gd name="T39" fmla="*/ 6 h 38"/>
                  <a:gd name="T40" fmla="*/ 38 w 39"/>
                  <a:gd name="T41" fmla="*/ 4 h 38"/>
                  <a:gd name="T42" fmla="*/ 37 w 39"/>
                  <a:gd name="T43" fmla="*/ 4 h 38"/>
                  <a:gd name="T44" fmla="*/ 37 w 39"/>
                  <a:gd name="T45" fmla="*/ 2 h 38"/>
                  <a:gd name="T46" fmla="*/ 33 w 39"/>
                  <a:gd name="T47"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38">
                    <a:moveTo>
                      <a:pt x="33" y="4"/>
                    </a:moveTo>
                    <a:cubicBezTo>
                      <a:pt x="33" y="4"/>
                      <a:pt x="32" y="0"/>
                      <a:pt x="30" y="1"/>
                    </a:cubicBezTo>
                    <a:cubicBezTo>
                      <a:pt x="27" y="3"/>
                      <a:pt x="28" y="5"/>
                      <a:pt x="26" y="8"/>
                    </a:cubicBezTo>
                    <a:cubicBezTo>
                      <a:pt x="25" y="9"/>
                      <a:pt x="24" y="12"/>
                      <a:pt x="22" y="13"/>
                    </a:cubicBezTo>
                    <a:cubicBezTo>
                      <a:pt x="20" y="16"/>
                      <a:pt x="18" y="17"/>
                      <a:pt x="15" y="18"/>
                    </a:cubicBezTo>
                    <a:cubicBezTo>
                      <a:pt x="13" y="19"/>
                      <a:pt x="12" y="21"/>
                      <a:pt x="9" y="22"/>
                    </a:cubicBezTo>
                    <a:cubicBezTo>
                      <a:pt x="7" y="23"/>
                      <a:pt x="7" y="27"/>
                      <a:pt x="4" y="27"/>
                    </a:cubicBezTo>
                    <a:cubicBezTo>
                      <a:pt x="0" y="28"/>
                      <a:pt x="4" y="31"/>
                      <a:pt x="2" y="33"/>
                    </a:cubicBezTo>
                    <a:cubicBezTo>
                      <a:pt x="1" y="33"/>
                      <a:pt x="0" y="33"/>
                      <a:pt x="1" y="34"/>
                    </a:cubicBezTo>
                    <a:cubicBezTo>
                      <a:pt x="1" y="35"/>
                      <a:pt x="1" y="35"/>
                      <a:pt x="3" y="35"/>
                    </a:cubicBezTo>
                    <a:cubicBezTo>
                      <a:pt x="5" y="35"/>
                      <a:pt x="8" y="37"/>
                      <a:pt x="10" y="37"/>
                    </a:cubicBezTo>
                    <a:cubicBezTo>
                      <a:pt x="14" y="38"/>
                      <a:pt x="16" y="36"/>
                      <a:pt x="19" y="34"/>
                    </a:cubicBezTo>
                    <a:cubicBezTo>
                      <a:pt x="21" y="32"/>
                      <a:pt x="22" y="30"/>
                      <a:pt x="22" y="27"/>
                    </a:cubicBezTo>
                    <a:cubicBezTo>
                      <a:pt x="23" y="24"/>
                      <a:pt x="24" y="24"/>
                      <a:pt x="27" y="22"/>
                    </a:cubicBezTo>
                    <a:cubicBezTo>
                      <a:pt x="28" y="22"/>
                      <a:pt x="28" y="21"/>
                      <a:pt x="29" y="21"/>
                    </a:cubicBezTo>
                    <a:cubicBezTo>
                      <a:pt x="30" y="21"/>
                      <a:pt x="31" y="21"/>
                      <a:pt x="33" y="21"/>
                    </a:cubicBezTo>
                    <a:cubicBezTo>
                      <a:pt x="34" y="20"/>
                      <a:pt x="33" y="19"/>
                      <a:pt x="32" y="19"/>
                    </a:cubicBezTo>
                    <a:cubicBezTo>
                      <a:pt x="31" y="18"/>
                      <a:pt x="31" y="18"/>
                      <a:pt x="32" y="17"/>
                    </a:cubicBezTo>
                    <a:cubicBezTo>
                      <a:pt x="34" y="14"/>
                      <a:pt x="36" y="12"/>
                      <a:pt x="38" y="9"/>
                    </a:cubicBezTo>
                    <a:cubicBezTo>
                      <a:pt x="38" y="8"/>
                      <a:pt x="38" y="7"/>
                      <a:pt x="38" y="6"/>
                    </a:cubicBezTo>
                    <a:cubicBezTo>
                      <a:pt x="38" y="5"/>
                      <a:pt x="38" y="5"/>
                      <a:pt x="38" y="4"/>
                    </a:cubicBezTo>
                    <a:cubicBezTo>
                      <a:pt x="39" y="3"/>
                      <a:pt x="37" y="4"/>
                      <a:pt x="37" y="4"/>
                    </a:cubicBezTo>
                    <a:cubicBezTo>
                      <a:pt x="37" y="3"/>
                      <a:pt x="37" y="3"/>
                      <a:pt x="37" y="2"/>
                    </a:cubicBezTo>
                    <a:cubicBezTo>
                      <a:pt x="36" y="3"/>
                      <a:pt x="35" y="5"/>
                      <a:pt x="33"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96" name="Freeform 481">
                <a:extLst>
                  <a:ext uri="{FF2B5EF4-FFF2-40B4-BE49-F238E27FC236}">
                    <a16:creationId xmlns:a16="http://schemas.microsoft.com/office/drawing/2014/main" id="{37A90E45-675A-7522-0057-DF70F94080FE}"/>
                  </a:ext>
                </a:extLst>
              </p:cNvPr>
              <p:cNvSpPr>
                <a:spLocks/>
              </p:cNvSpPr>
              <p:nvPr/>
            </p:nvSpPr>
            <p:spPr bwMode="auto">
              <a:xfrm>
                <a:off x="20111903" y="10992094"/>
                <a:ext cx="20911" cy="22128"/>
              </a:xfrm>
              <a:custGeom>
                <a:avLst/>
                <a:gdLst>
                  <a:gd name="T0" fmla="*/ 2 w 2"/>
                  <a:gd name="T1" fmla="*/ 2 h 2"/>
                  <a:gd name="T2" fmla="*/ 1 w 2"/>
                  <a:gd name="T3" fmla="*/ 0 h 2"/>
                  <a:gd name="T4" fmla="*/ 0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2" y="1"/>
                      <a:pt x="1" y="1"/>
                      <a:pt x="1" y="0"/>
                    </a:cubicBezTo>
                    <a:cubicBezTo>
                      <a:pt x="0" y="1"/>
                      <a:pt x="0" y="1"/>
                      <a:pt x="0" y="2"/>
                    </a:cubicBezTo>
                    <a:cubicBezTo>
                      <a:pt x="1" y="2"/>
                      <a:pt x="2" y="2"/>
                      <a:pt x="2"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97" name="Freeform 482">
                <a:extLst>
                  <a:ext uri="{FF2B5EF4-FFF2-40B4-BE49-F238E27FC236}">
                    <a16:creationId xmlns:a16="http://schemas.microsoft.com/office/drawing/2014/main" id="{49BA2079-3642-B4D2-74A9-B2D85E24AF80}"/>
                  </a:ext>
                </a:extLst>
              </p:cNvPr>
              <p:cNvSpPr>
                <a:spLocks/>
              </p:cNvSpPr>
              <p:nvPr/>
            </p:nvSpPr>
            <p:spPr bwMode="auto">
              <a:xfrm>
                <a:off x="18937470" y="10590116"/>
                <a:ext cx="195161" cy="195458"/>
              </a:xfrm>
              <a:custGeom>
                <a:avLst/>
                <a:gdLst>
                  <a:gd name="T0" fmla="*/ 0 w 19"/>
                  <a:gd name="T1" fmla="*/ 2 h 18"/>
                  <a:gd name="T2" fmla="*/ 2 w 19"/>
                  <a:gd name="T3" fmla="*/ 7 h 18"/>
                  <a:gd name="T4" fmla="*/ 4 w 19"/>
                  <a:gd name="T5" fmla="*/ 10 h 18"/>
                  <a:gd name="T6" fmla="*/ 3 w 19"/>
                  <a:gd name="T7" fmla="*/ 12 h 18"/>
                  <a:gd name="T8" fmla="*/ 9 w 19"/>
                  <a:gd name="T9" fmla="*/ 18 h 18"/>
                  <a:gd name="T10" fmla="*/ 12 w 19"/>
                  <a:gd name="T11" fmla="*/ 15 h 18"/>
                  <a:gd name="T12" fmla="*/ 13 w 19"/>
                  <a:gd name="T13" fmla="*/ 17 h 18"/>
                  <a:gd name="T14" fmla="*/ 14 w 19"/>
                  <a:gd name="T15" fmla="*/ 14 h 18"/>
                  <a:gd name="T16" fmla="*/ 16 w 19"/>
                  <a:gd name="T17" fmla="*/ 15 h 18"/>
                  <a:gd name="T18" fmla="*/ 18 w 19"/>
                  <a:gd name="T19" fmla="*/ 7 h 18"/>
                  <a:gd name="T20" fmla="*/ 16 w 19"/>
                  <a:gd name="T21" fmla="*/ 1 h 18"/>
                  <a:gd name="T22" fmla="*/ 7 w 19"/>
                  <a:gd name="T23" fmla="*/ 3 h 18"/>
                  <a:gd name="T24" fmla="*/ 0 w 19"/>
                  <a:gd name="T25" fmla="*/ 2 h 18"/>
                  <a:gd name="T26" fmla="*/ 0 w 19"/>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8">
                    <a:moveTo>
                      <a:pt x="0" y="2"/>
                    </a:moveTo>
                    <a:cubicBezTo>
                      <a:pt x="0" y="3"/>
                      <a:pt x="2" y="6"/>
                      <a:pt x="2" y="7"/>
                    </a:cubicBezTo>
                    <a:cubicBezTo>
                      <a:pt x="3" y="8"/>
                      <a:pt x="4" y="9"/>
                      <a:pt x="4" y="10"/>
                    </a:cubicBezTo>
                    <a:cubicBezTo>
                      <a:pt x="4" y="11"/>
                      <a:pt x="3" y="11"/>
                      <a:pt x="3" y="12"/>
                    </a:cubicBezTo>
                    <a:cubicBezTo>
                      <a:pt x="4" y="15"/>
                      <a:pt x="7" y="17"/>
                      <a:pt x="9" y="18"/>
                    </a:cubicBezTo>
                    <a:cubicBezTo>
                      <a:pt x="11" y="18"/>
                      <a:pt x="11" y="16"/>
                      <a:pt x="12" y="15"/>
                    </a:cubicBezTo>
                    <a:cubicBezTo>
                      <a:pt x="12" y="15"/>
                      <a:pt x="13" y="17"/>
                      <a:pt x="13" y="17"/>
                    </a:cubicBezTo>
                    <a:cubicBezTo>
                      <a:pt x="13" y="16"/>
                      <a:pt x="13" y="14"/>
                      <a:pt x="14" y="14"/>
                    </a:cubicBezTo>
                    <a:cubicBezTo>
                      <a:pt x="15" y="13"/>
                      <a:pt x="15" y="15"/>
                      <a:pt x="16" y="15"/>
                    </a:cubicBezTo>
                    <a:cubicBezTo>
                      <a:pt x="15" y="15"/>
                      <a:pt x="18" y="8"/>
                      <a:pt x="18" y="7"/>
                    </a:cubicBezTo>
                    <a:cubicBezTo>
                      <a:pt x="18" y="6"/>
                      <a:pt x="19" y="0"/>
                      <a:pt x="16" y="1"/>
                    </a:cubicBezTo>
                    <a:cubicBezTo>
                      <a:pt x="13" y="2"/>
                      <a:pt x="10" y="4"/>
                      <a:pt x="7" y="3"/>
                    </a:cubicBezTo>
                    <a:cubicBezTo>
                      <a:pt x="6" y="3"/>
                      <a:pt x="1" y="0"/>
                      <a:pt x="0" y="2"/>
                    </a:cubicBezTo>
                    <a:cubicBezTo>
                      <a:pt x="0" y="3"/>
                      <a:pt x="1" y="0"/>
                      <a:pt x="0"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98" name="Freeform 483">
                <a:extLst>
                  <a:ext uri="{FF2B5EF4-FFF2-40B4-BE49-F238E27FC236}">
                    <a16:creationId xmlns:a16="http://schemas.microsoft.com/office/drawing/2014/main" id="{B5EEF629-ABBF-C211-0F80-30E705AC21FB}"/>
                  </a:ext>
                </a:extLst>
              </p:cNvPr>
              <p:cNvSpPr>
                <a:spLocks/>
              </p:cNvSpPr>
              <p:nvPr/>
            </p:nvSpPr>
            <p:spPr bwMode="auto">
              <a:xfrm>
                <a:off x="19090808" y="10534799"/>
                <a:ext cx="31364" cy="55320"/>
              </a:xfrm>
              <a:custGeom>
                <a:avLst/>
                <a:gdLst>
                  <a:gd name="T0" fmla="*/ 3 w 3"/>
                  <a:gd name="T1" fmla="*/ 4 h 5"/>
                  <a:gd name="T2" fmla="*/ 1 w 3"/>
                  <a:gd name="T3" fmla="*/ 0 h 5"/>
                  <a:gd name="T4" fmla="*/ 3 w 3"/>
                  <a:gd name="T5" fmla="*/ 4 h 5"/>
                </a:gdLst>
                <a:ahLst/>
                <a:cxnLst>
                  <a:cxn ang="0">
                    <a:pos x="T0" y="T1"/>
                  </a:cxn>
                  <a:cxn ang="0">
                    <a:pos x="T2" y="T3"/>
                  </a:cxn>
                  <a:cxn ang="0">
                    <a:pos x="T4" y="T5"/>
                  </a:cxn>
                </a:cxnLst>
                <a:rect l="0" t="0" r="r" b="b"/>
                <a:pathLst>
                  <a:path w="3" h="5">
                    <a:moveTo>
                      <a:pt x="3" y="4"/>
                    </a:moveTo>
                    <a:cubicBezTo>
                      <a:pt x="3" y="5"/>
                      <a:pt x="0" y="1"/>
                      <a:pt x="1" y="0"/>
                    </a:cubicBezTo>
                    <a:cubicBezTo>
                      <a:pt x="2" y="0"/>
                      <a:pt x="3" y="1"/>
                      <a:pt x="3"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99" name="Freeform 484">
                <a:extLst>
                  <a:ext uri="{FF2B5EF4-FFF2-40B4-BE49-F238E27FC236}">
                    <a16:creationId xmlns:a16="http://schemas.microsoft.com/office/drawing/2014/main" id="{47EED282-BE97-DBCF-8AF6-BD4A9317B8FB}"/>
                  </a:ext>
                </a:extLst>
              </p:cNvPr>
              <p:cNvSpPr>
                <a:spLocks/>
              </p:cNvSpPr>
              <p:nvPr/>
            </p:nvSpPr>
            <p:spPr bwMode="auto">
              <a:xfrm>
                <a:off x="18885195" y="10534799"/>
                <a:ext cx="20911" cy="22128"/>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0" y="2"/>
                      <a:pt x="0" y="0"/>
                      <a:pt x="1" y="0"/>
                    </a:cubicBezTo>
                    <a:cubicBezTo>
                      <a:pt x="2" y="0"/>
                      <a:pt x="2" y="2"/>
                      <a:pt x="1"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400" name="Freeform 610">
                <a:extLst>
                  <a:ext uri="{FF2B5EF4-FFF2-40B4-BE49-F238E27FC236}">
                    <a16:creationId xmlns:a16="http://schemas.microsoft.com/office/drawing/2014/main" id="{E85F47FB-823B-4ED2-F155-6D9D12F9EE1E}"/>
                  </a:ext>
                </a:extLst>
              </p:cNvPr>
              <p:cNvSpPr>
                <a:spLocks/>
              </p:cNvSpPr>
              <p:nvPr/>
            </p:nvSpPr>
            <p:spPr bwMode="auto">
              <a:xfrm>
                <a:off x="18191684" y="8358957"/>
                <a:ext cx="20911" cy="11065"/>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2" y="1"/>
                      <a:pt x="0" y="0"/>
                      <a:pt x="0" y="0"/>
                    </a:cubicBezTo>
                    <a:cubicBezTo>
                      <a:pt x="1" y="0"/>
                      <a:pt x="2" y="0"/>
                      <a:pt x="2"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401" name="Freeform 612">
                <a:extLst>
                  <a:ext uri="{FF2B5EF4-FFF2-40B4-BE49-F238E27FC236}">
                    <a16:creationId xmlns:a16="http://schemas.microsoft.com/office/drawing/2014/main" id="{92A1CCD3-064E-E6A5-E519-C62A3D36E531}"/>
                  </a:ext>
                </a:extLst>
              </p:cNvPr>
              <p:cNvSpPr>
                <a:spLocks/>
              </p:cNvSpPr>
              <p:nvPr/>
            </p:nvSpPr>
            <p:spPr bwMode="auto">
              <a:xfrm>
                <a:off x="18519271" y="10265581"/>
                <a:ext cx="69700" cy="55320"/>
              </a:xfrm>
              <a:custGeom>
                <a:avLst/>
                <a:gdLst>
                  <a:gd name="T0" fmla="*/ 6 w 7"/>
                  <a:gd name="T1" fmla="*/ 2 h 5"/>
                  <a:gd name="T2" fmla="*/ 1 w 7"/>
                  <a:gd name="T3" fmla="*/ 2 h 5"/>
                  <a:gd name="T4" fmla="*/ 6 w 7"/>
                  <a:gd name="T5" fmla="*/ 2 h 5"/>
                </a:gdLst>
                <a:ahLst/>
                <a:cxnLst>
                  <a:cxn ang="0">
                    <a:pos x="T0" y="T1"/>
                  </a:cxn>
                  <a:cxn ang="0">
                    <a:pos x="T2" y="T3"/>
                  </a:cxn>
                  <a:cxn ang="0">
                    <a:pos x="T4" y="T5"/>
                  </a:cxn>
                </a:cxnLst>
                <a:rect l="0" t="0" r="r" b="b"/>
                <a:pathLst>
                  <a:path w="7" h="5">
                    <a:moveTo>
                      <a:pt x="6" y="2"/>
                    </a:moveTo>
                    <a:cubicBezTo>
                      <a:pt x="7" y="0"/>
                      <a:pt x="0" y="1"/>
                      <a:pt x="1" y="2"/>
                    </a:cubicBezTo>
                    <a:cubicBezTo>
                      <a:pt x="1" y="3"/>
                      <a:pt x="5" y="5"/>
                      <a:pt x="6"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402" name="Freeform 707">
                <a:extLst>
                  <a:ext uri="{FF2B5EF4-FFF2-40B4-BE49-F238E27FC236}">
                    <a16:creationId xmlns:a16="http://schemas.microsoft.com/office/drawing/2014/main" id="{3022D7AB-D1B5-9F60-4FF4-7406F8F1BD19}"/>
                  </a:ext>
                </a:extLst>
              </p:cNvPr>
              <p:cNvSpPr>
                <a:spLocks/>
              </p:cNvSpPr>
              <p:nvPr/>
            </p:nvSpPr>
            <p:spPr bwMode="auto">
              <a:xfrm>
                <a:off x="18292746" y="8336829"/>
                <a:ext cx="460016" cy="413040"/>
              </a:xfrm>
              <a:custGeom>
                <a:avLst/>
                <a:gdLst>
                  <a:gd name="T0" fmla="*/ 45 w 45"/>
                  <a:gd name="T1" fmla="*/ 29 h 38"/>
                  <a:gd name="T2" fmla="*/ 45 w 45"/>
                  <a:gd name="T3" fmla="*/ 26 h 38"/>
                  <a:gd name="T4" fmla="*/ 45 w 45"/>
                  <a:gd name="T5" fmla="*/ 24 h 38"/>
                  <a:gd name="T6" fmla="*/ 45 w 45"/>
                  <a:gd name="T7" fmla="*/ 15 h 38"/>
                  <a:gd name="T8" fmla="*/ 45 w 45"/>
                  <a:gd name="T9" fmla="*/ 6 h 38"/>
                  <a:gd name="T10" fmla="*/ 35 w 45"/>
                  <a:gd name="T11" fmla="*/ 3 h 38"/>
                  <a:gd name="T12" fmla="*/ 30 w 45"/>
                  <a:gd name="T13" fmla="*/ 0 h 38"/>
                  <a:gd name="T14" fmla="*/ 26 w 45"/>
                  <a:gd name="T15" fmla="*/ 3 h 38"/>
                  <a:gd name="T16" fmla="*/ 22 w 45"/>
                  <a:gd name="T17" fmla="*/ 5 h 38"/>
                  <a:gd name="T18" fmla="*/ 18 w 45"/>
                  <a:gd name="T19" fmla="*/ 10 h 38"/>
                  <a:gd name="T20" fmla="*/ 14 w 45"/>
                  <a:gd name="T21" fmla="*/ 8 h 38"/>
                  <a:gd name="T22" fmla="*/ 11 w 45"/>
                  <a:gd name="T23" fmla="*/ 5 h 38"/>
                  <a:gd name="T24" fmla="*/ 9 w 45"/>
                  <a:gd name="T25" fmla="*/ 6 h 38"/>
                  <a:gd name="T26" fmla="*/ 7 w 45"/>
                  <a:gd name="T27" fmla="*/ 5 h 38"/>
                  <a:gd name="T28" fmla="*/ 4 w 45"/>
                  <a:gd name="T29" fmla="*/ 6 h 38"/>
                  <a:gd name="T30" fmla="*/ 0 w 45"/>
                  <a:gd name="T31" fmla="*/ 7 h 38"/>
                  <a:gd name="T32" fmla="*/ 3 w 45"/>
                  <a:gd name="T33" fmla="*/ 8 h 38"/>
                  <a:gd name="T34" fmla="*/ 4 w 45"/>
                  <a:gd name="T35" fmla="*/ 11 h 38"/>
                  <a:gd name="T36" fmla="*/ 7 w 45"/>
                  <a:gd name="T37" fmla="*/ 14 h 38"/>
                  <a:gd name="T38" fmla="*/ 9 w 45"/>
                  <a:gd name="T39" fmla="*/ 8 h 38"/>
                  <a:gd name="T40" fmla="*/ 10 w 45"/>
                  <a:gd name="T41" fmla="*/ 12 h 38"/>
                  <a:gd name="T42" fmla="*/ 15 w 45"/>
                  <a:gd name="T43" fmla="*/ 12 h 38"/>
                  <a:gd name="T44" fmla="*/ 18 w 45"/>
                  <a:gd name="T45" fmla="*/ 15 h 38"/>
                  <a:gd name="T46" fmla="*/ 27 w 45"/>
                  <a:gd name="T47" fmla="*/ 19 h 38"/>
                  <a:gd name="T48" fmla="*/ 32 w 45"/>
                  <a:gd name="T49" fmla="*/ 22 h 38"/>
                  <a:gd name="T50" fmla="*/ 34 w 45"/>
                  <a:gd name="T51" fmla="*/ 26 h 38"/>
                  <a:gd name="T52" fmla="*/ 36 w 45"/>
                  <a:gd name="T53" fmla="*/ 27 h 38"/>
                  <a:gd name="T54" fmla="*/ 34 w 45"/>
                  <a:gd name="T55" fmla="*/ 28 h 38"/>
                  <a:gd name="T56" fmla="*/ 36 w 45"/>
                  <a:gd name="T57" fmla="*/ 29 h 38"/>
                  <a:gd name="T58" fmla="*/ 35 w 45"/>
                  <a:gd name="T59" fmla="*/ 30 h 38"/>
                  <a:gd name="T60" fmla="*/ 32 w 45"/>
                  <a:gd name="T61" fmla="*/ 31 h 38"/>
                  <a:gd name="T62" fmla="*/ 29 w 45"/>
                  <a:gd name="T63" fmla="*/ 34 h 38"/>
                  <a:gd name="T64" fmla="*/ 34 w 45"/>
                  <a:gd name="T65" fmla="*/ 35 h 38"/>
                  <a:gd name="T66" fmla="*/ 36 w 45"/>
                  <a:gd name="T67" fmla="*/ 31 h 38"/>
                  <a:gd name="T68" fmla="*/ 36 w 45"/>
                  <a:gd name="T69" fmla="*/ 33 h 38"/>
                  <a:gd name="T70" fmla="*/ 40 w 45"/>
                  <a:gd name="T71" fmla="*/ 32 h 38"/>
                  <a:gd name="T72" fmla="*/ 45 w 45"/>
                  <a:gd name="T73" fmla="*/ 38 h 38"/>
                  <a:gd name="T74" fmla="*/ 45 w 45"/>
                  <a:gd name="T75"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38">
                    <a:moveTo>
                      <a:pt x="45" y="29"/>
                    </a:moveTo>
                    <a:cubicBezTo>
                      <a:pt x="45" y="28"/>
                      <a:pt x="44" y="27"/>
                      <a:pt x="45" y="26"/>
                    </a:cubicBezTo>
                    <a:cubicBezTo>
                      <a:pt x="45" y="25"/>
                      <a:pt x="45" y="25"/>
                      <a:pt x="45" y="24"/>
                    </a:cubicBezTo>
                    <a:cubicBezTo>
                      <a:pt x="45" y="21"/>
                      <a:pt x="45" y="18"/>
                      <a:pt x="45" y="15"/>
                    </a:cubicBezTo>
                    <a:cubicBezTo>
                      <a:pt x="45" y="12"/>
                      <a:pt x="45" y="9"/>
                      <a:pt x="45" y="6"/>
                    </a:cubicBezTo>
                    <a:cubicBezTo>
                      <a:pt x="45" y="6"/>
                      <a:pt x="36" y="3"/>
                      <a:pt x="35" y="3"/>
                    </a:cubicBezTo>
                    <a:cubicBezTo>
                      <a:pt x="33" y="2"/>
                      <a:pt x="32" y="1"/>
                      <a:pt x="30" y="0"/>
                    </a:cubicBezTo>
                    <a:cubicBezTo>
                      <a:pt x="27" y="0"/>
                      <a:pt x="27" y="2"/>
                      <a:pt x="26" y="3"/>
                    </a:cubicBezTo>
                    <a:cubicBezTo>
                      <a:pt x="26" y="4"/>
                      <a:pt x="23" y="4"/>
                      <a:pt x="22" y="5"/>
                    </a:cubicBezTo>
                    <a:cubicBezTo>
                      <a:pt x="21" y="7"/>
                      <a:pt x="20" y="9"/>
                      <a:pt x="18" y="10"/>
                    </a:cubicBezTo>
                    <a:cubicBezTo>
                      <a:pt x="16" y="11"/>
                      <a:pt x="14" y="10"/>
                      <a:pt x="14" y="8"/>
                    </a:cubicBezTo>
                    <a:cubicBezTo>
                      <a:pt x="13" y="6"/>
                      <a:pt x="12" y="6"/>
                      <a:pt x="11" y="5"/>
                    </a:cubicBezTo>
                    <a:cubicBezTo>
                      <a:pt x="11" y="3"/>
                      <a:pt x="10" y="5"/>
                      <a:pt x="9" y="6"/>
                    </a:cubicBezTo>
                    <a:cubicBezTo>
                      <a:pt x="8" y="6"/>
                      <a:pt x="7" y="5"/>
                      <a:pt x="7" y="5"/>
                    </a:cubicBezTo>
                    <a:cubicBezTo>
                      <a:pt x="6" y="5"/>
                      <a:pt x="5" y="6"/>
                      <a:pt x="4" y="6"/>
                    </a:cubicBezTo>
                    <a:cubicBezTo>
                      <a:pt x="4" y="7"/>
                      <a:pt x="0" y="6"/>
                      <a:pt x="0" y="7"/>
                    </a:cubicBezTo>
                    <a:cubicBezTo>
                      <a:pt x="0" y="8"/>
                      <a:pt x="2" y="8"/>
                      <a:pt x="3" y="8"/>
                    </a:cubicBezTo>
                    <a:cubicBezTo>
                      <a:pt x="4" y="9"/>
                      <a:pt x="4" y="10"/>
                      <a:pt x="4" y="11"/>
                    </a:cubicBezTo>
                    <a:cubicBezTo>
                      <a:pt x="4" y="13"/>
                      <a:pt x="7" y="13"/>
                      <a:pt x="7" y="14"/>
                    </a:cubicBezTo>
                    <a:cubicBezTo>
                      <a:pt x="7" y="12"/>
                      <a:pt x="7" y="9"/>
                      <a:pt x="9" y="8"/>
                    </a:cubicBezTo>
                    <a:cubicBezTo>
                      <a:pt x="7" y="9"/>
                      <a:pt x="8" y="11"/>
                      <a:pt x="10" y="12"/>
                    </a:cubicBezTo>
                    <a:cubicBezTo>
                      <a:pt x="12" y="13"/>
                      <a:pt x="13" y="13"/>
                      <a:pt x="15" y="12"/>
                    </a:cubicBezTo>
                    <a:cubicBezTo>
                      <a:pt x="12" y="13"/>
                      <a:pt x="17" y="15"/>
                      <a:pt x="18" y="15"/>
                    </a:cubicBezTo>
                    <a:cubicBezTo>
                      <a:pt x="21" y="16"/>
                      <a:pt x="24" y="18"/>
                      <a:pt x="27" y="19"/>
                    </a:cubicBezTo>
                    <a:cubicBezTo>
                      <a:pt x="29" y="20"/>
                      <a:pt x="31" y="21"/>
                      <a:pt x="32" y="22"/>
                    </a:cubicBezTo>
                    <a:cubicBezTo>
                      <a:pt x="32" y="24"/>
                      <a:pt x="33" y="25"/>
                      <a:pt x="34" y="26"/>
                    </a:cubicBezTo>
                    <a:cubicBezTo>
                      <a:pt x="34" y="26"/>
                      <a:pt x="36" y="27"/>
                      <a:pt x="36" y="27"/>
                    </a:cubicBezTo>
                    <a:cubicBezTo>
                      <a:pt x="36" y="27"/>
                      <a:pt x="34" y="28"/>
                      <a:pt x="34" y="28"/>
                    </a:cubicBezTo>
                    <a:cubicBezTo>
                      <a:pt x="34" y="28"/>
                      <a:pt x="36" y="28"/>
                      <a:pt x="36" y="29"/>
                    </a:cubicBezTo>
                    <a:cubicBezTo>
                      <a:pt x="36" y="28"/>
                      <a:pt x="35" y="29"/>
                      <a:pt x="35" y="30"/>
                    </a:cubicBezTo>
                    <a:cubicBezTo>
                      <a:pt x="34" y="31"/>
                      <a:pt x="33" y="30"/>
                      <a:pt x="32" y="31"/>
                    </a:cubicBezTo>
                    <a:cubicBezTo>
                      <a:pt x="31" y="31"/>
                      <a:pt x="28" y="34"/>
                      <a:pt x="29" y="34"/>
                    </a:cubicBezTo>
                    <a:cubicBezTo>
                      <a:pt x="30" y="35"/>
                      <a:pt x="32" y="35"/>
                      <a:pt x="34" y="35"/>
                    </a:cubicBezTo>
                    <a:cubicBezTo>
                      <a:pt x="34" y="34"/>
                      <a:pt x="35" y="30"/>
                      <a:pt x="36" y="31"/>
                    </a:cubicBezTo>
                    <a:cubicBezTo>
                      <a:pt x="36" y="32"/>
                      <a:pt x="33" y="33"/>
                      <a:pt x="36" y="33"/>
                    </a:cubicBezTo>
                    <a:cubicBezTo>
                      <a:pt x="38" y="34"/>
                      <a:pt x="39" y="34"/>
                      <a:pt x="40" y="32"/>
                    </a:cubicBezTo>
                    <a:cubicBezTo>
                      <a:pt x="39" y="34"/>
                      <a:pt x="44" y="37"/>
                      <a:pt x="45" y="38"/>
                    </a:cubicBezTo>
                    <a:cubicBezTo>
                      <a:pt x="45" y="35"/>
                      <a:pt x="45" y="32"/>
                      <a:pt x="45" y="29"/>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403" name="Freeform 708">
                <a:extLst>
                  <a:ext uri="{FF2B5EF4-FFF2-40B4-BE49-F238E27FC236}">
                    <a16:creationId xmlns:a16="http://schemas.microsoft.com/office/drawing/2014/main" id="{4FE22563-D589-E34B-F363-6EEE7161DBA0}"/>
                  </a:ext>
                </a:extLst>
              </p:cNvPr>
              <p:cNvSpPr>
                <a:spLocks/>
              </p:cNvSpPr>
              <p:nvPr/>
            </p:nvSpPr>
            <p:spPr bwMode="auto">
              <a:xfrm>
                <a:off x="18742308" y="8403216"/>
                <a:ext cx="522745" cy="442543"/>
              </a:xfrm>
              <a:custGeom>
                <a:avLst/>
                <a:gdLst>
                  <a:gd name="T0" fmla="*/ 50 w 51"/>
                  <a:gd name="T1" fmla="*/ 39 h 41"/>
                  <a:gd name="T2" fmla="*/ 45 w 51"/>
                  <a:gd name="T3" fmla="*/ 37 h 41"/>
                  <a:gd name="T4" fmla="*/ 47 w 51"/>
                  <a:gd name="T5" fmla="*/ 36 h 41"/>
                  <a:gd name="T6" fmla="*/ 42 w 51"/>
                  <a:gd name="T7" fmla="*/ 34 h 41"/>
                  <a:gd name="T8" fmla="*/ 38 w 51"/>
                  <a:gd name="T9" fmla="*/ 30 h 41"/>
                  <a:gd name="T10" fmla="*/ 37 w 51"/>
                  <a:gd name="T11" fmla="*/ 28 h 41"/>
                  <a:gd name="T12" fmla="*/ 34 w 51"/>
                  <a:gd name="T13" fmla="*/ 26 h 41"/>
                  <a:gd name="T14" fmla="*/ 29 w 51"/>
                  <a:gd name="T15" fmla="*/ 21 h 41"/>
                  <a:gd name="T16" fmla="*/ 34 w 51"/>
                  <a:gd name="T17" fmla="*/ 21 h 41"/>
                  <a:gd name="T18" fmla="*/ 34 w 51"/>
                  <a:gd name="T19" fmla="*/ 18 h 41"/>
                  <a:gd name="T20" fmla="*/ 31 w 51"/>
                  <a:gd name="T21" fmla="*/ 17 h 41"/>
                  <a:gd name="T22" fmla="*/ 25 w 51"/>
                  <a:gd name="T23" fmla="*/ 12 h 41"/>
                  <a:gd name="T24" fmla="*/ 19 w 51"/>
                  <a:gd name="T25" fmla="*/ 7 h 41"/>
                  <a:gd name="T26" fmla="*/ 16 w 51"/>
                  <a:gd name="T27" fmla="*/ 6 h 41"/>
                  <a:gd name="T28" fmla="*/ 13 w 51"/>
                  <a:gd name="T29" fmla="*/ 4 h 41"/>
                  <a:gd name="T30" fmla="*/ 8 w 51"/>
                  <a:gd name="T31" fmla="*/ 2 h 41"/>
                  <a:gd name="T32" fmla="*/ 1 w 51"/>
                  <a:gd name="T33" fmla="*/ 0 h 41"/>
                  <a:gd name="T34" fmla="*/ 1 w 51"/>
                  <a:gd name="T35" fmla="*/ 10 h 41"/>
                  <a:gd name="T36" fmla="*/ 1 w 51"/>
                  <a:gd name="T37" fmla="*/ 20 h 41"/>
                  <a:gd name="T38" fmla="*/ 1 w 51"/>
                  <a:gd name="T39" fmla="*/ 25 h 41"/>
                  <a:gd name="T40" fmla="*/ 1 w 51"/>
                  <a:gd name="T41" fmla="*/ 30 h 41"/>
                  <a:gd name="T42" fmla="*/ 4 w 51"/>
                  <a:gd name="T43" fmla="*/ 33 h 41"/>
                  <a:gd name="T44" fmla="*/ 13 w 51"/>
                  <a:gd name="T45" fmla="*/ 31 h 41"/>
                  <a:gd name="T46" fmla="*/ 9 w 51"/>
                  <a:gd name="T47" fmla="*/ 28 h 41"/>
                  <a:gd name="T48" fmla="*/ 14 w 51"/>
                  <a:gd name="T49" fmla="*/ 30 h 41"/>
                  <a:gd name="T50" fmla="*/ 13 w 51"/>
                  <a:gd name="T51" fmla="*/ 26 h 41"/>
                  <a:gd name="T52" fmla="*/ 15 w 51"/>
                  <a:gd name="T53" fmla="*/ 27 h 41"/>
                  <a:gd name="T54" fmla="*/ 18 w 51"/>
                  <a:gd name="T55" fmla="*/ 25 h 41"/>
                  <a:gd name="T56" fmla="*/ 26 w 51"/>
                  <a:gd name="T57" fmla="*/ 27 h 41"/>
                  <a:gd name="T58" fmla="*/ 31 w 51"/>
                  <a:gd name="T59" fmla="*/ 33 h 41"/>
                  <a:gd name="T60" fmla="*/ 36 w 51"/>
                  <a:gd name="T61" fmla="*/ 38 h 41"/>
                  <a:gd name="T62" fmla="*/ 45 w 51"/>
                  <a:gd name="T63" fmla="*/ 40 h 41"/>
                  <a:gd name="T64" fmla="*/ 48 w 51"/>
                  <a:gd name="T65" fmla="*/ 40 h 41"/>
                  <a:gd name="T66" fmla="*/ 50 w 51"/>
                  <a:gd name="T67" fmla="*/ 39 h 41"/>
                  <a:gd name="T68" fmla="*/ 50 w 51"/>
                  <a:gd name="T69" fmla="*/ 3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 h="41">
                    <a:moveTo>
                      <a:pt x="50" y="39"/>
                    </a:moveTo>
                    <a:cubicBezTo>
                      <a:pt x="48" y="38"/>
                      <a:pt x="46" y="38"/>
                      <a:pt x="45" y="37"/>
                    </a:cubicBezTo>
                    <a:cubicBezTo>
                      <a:pt x="44" y="36"/>
                      <a:pt x="46" y="35"/>
                      <a:pt x="47" y="36"/>
                    </a:cubicBezTo>
                    <a:cubicBezTo>
                      <a:pt x="45" y="35"/>
                      <a:pt x="42" y="36"/>
                      <a:pt x="42" y="34"/>
                    </a:cubicBezTo>
                    <a:cubicBezTo>
                      <a:pt x="42" y="32"/>
                      <a:pt x="39" y="32"/>
                      <a:pt x="38" y="30"/>
                    </a:cubicBezTo>
                    <a:cubicBezTo>
                      <a:pt x="37" y="29"/>
                      <a:pt x="38" y="29"/>
                      <a:pt x="37" y="28"/>
                    </a:cubicBezTo>
                    <a:cubicBezTo>
                      <a:pt x="36" y="27"/>
                      <a:pt x="35" y="27"/>
                      <a:pt x="34" y="26"/>
                    </a:cubicBezTo>
                    <a:cubicBezTo>
                      <a:pt x="34" y="26"/>
                      <a:pt x="30" y="21"/>
                      <a:pt x="29" y="21"/>
                    </a:cubicBezTo>
                    <a:cubicBezTo>
                      <a:pt x="30" y="20"/>
                      <a:pt x="33" y="21"/>
                      <a:pt x="34" y="21"/>
                    </a:cubicBezTo>
                    <a:cubicBezTo>
                      <a:pt x="36" y="21"/>
                      <a:pt x="35" y="20"/>
                      <a:pt x="34" y="18"/>
                    </a:cubicBezTo>
                    <a:cubicBezTo>
                      <a:pt x="34" y="17"/>
                      <a:pt x="32" y="17"/>
                      <a:pt x="31" y="17"/>
                    </a:cubicBezTo>
                    <a:cubicBezTo>
                      <a:pt x="28" y="15"/>
                      <a:pt x="26" y="14"/>
                      <a:pt x="25" y="12"/>
                    </a:cubicBezTo>
                    <a:cubicBezTo>
                      <a:pt x="24" y="10"/>
                      <a:pt x="21" y="8"/>
                      <a:pt x="19" y="7"/>
                    </a:cubicBezTo>
                    <a:cubicBezTo>
                      <a:pt x="18" y="6"/>
                      <a:pt x="17" y="6"/>
                      <a:pt x="16" y="6"/>
                    </a:cubicBezTo>
                    <a:cubicBezTo>
                      <a:pt x="15" y="6"/>
                      <a:pt x="14" y="4"/>
                      <a:pt x="13" y="4"/>
                    </a:cubicBezTo>
                    <a:cubicBezTo>
                      <a:pt x="12" y="3"/>
                      <a:pt x="10" y="3"/>
                      <a:pt x="8" y="2"/>
                    </a:cubicBezTo>
                    <a:cubicBezTo>
                      <a:pt x="6" y="2"/>
                      <a:pt x="4" y="0"/>
                      <a:pt x="1" y="0"/>
                    </a:cubicBezTo>
                    <a:cubicBezTo>
                      <a:pt x="1" y="3"/>
                      <a:pt x="1" y="7"/>
                      <a:pt x="1" y="10"/>
                    </a:cubicBezTo>
                    <a:cubicBezTo>
                      <a:pt x="1" y="13"/>
                      <a:pt x="2" y="17"/>
                      <a:pt x="1" y="20"/>
                    </a:cubicBezTo>
                    <a:cubicBezTo>
                      <a:pt x="0" y="21"/>
                      <a:pt x="1" y="23"/>
                      <a:pt x="1" y="25"/>
                    </a:cubicBezTo>
                    <a:cubicBezTo>
                      <a:pt x="1" y="27"/>
                      <a:pt x="1" y="28"/>
                      <a:pt x="1" y="30"/>
                    </a:cubicBezTo>
                    <a:cubicBezTo>
                      <a:pt x="1" y="33"/>
                      <a:pt x="2" y="33"/>
                      <a:pt x="4" y="33"/>
                    </a:cubicBezTo>
                    <a:cubicBezTo>
                      <a:pt x="7" y="33"/>
                      <a:pt x="10" y="33"/>
                      <a:pt x="13" y="31"/>
                    </a:cubicBezTo>
                    <a:cubicBezTo>
                      <a:pt x="14" y="31"/>
                      <a:pt x="9" y="28"/>
                      <a:pt x="9" y="28"/>
                    </a:cubicBezTo>
                    <a:cubicBezTo>
                      <a:pt x="10" y="28"/>
                      <a:pt x="14" y="31"/>
                      <a:pt x="14" y="30"/>
                    </a:cubicBezTo>
                    <a:cubicBezTo>
                      <a:pt x="14" y="29"/>
                      <a:pt x="13" y="28"/>
                      <a:pt x="13" y="26"/>
                    </a:cubicBezTo>
                    <a:cubicBezTo>
                      <a:pt x="13" y="26"/>
                      <a:pt x="16" y="28"/>
                      <a:pt x="15" y="27"/>
                    </a:cubicBezTo>
                    <a:cubicBezTo>
                      <a:pt x="15" y="25"/>
                      <a:pt x="17" y="25"/>
                      <a:pt x="18" y="25"/>
                    </a:cubicBezTo>
                    <a:cubicBezTo>
                      <a:pt x="19" y="25"/>
                      <a:pt x="26" y="28"/>
                      <a:pt x="26" y="27"/>
                    </a:cubicBezTo>
                    <a:cubicBezTo>
                      <a:pt x="26" y="29"/>
                      <a:pt x="30" y="31"/>
                      <a:pt x="31" y="33"/>
                    </a:cubicBezTo>
                    <a:cubicBezTo>
                      <a:pt x="32" y="35"/>
                      <a:pt x="34" y="38"/>
                      <a:pt x="36" y="38"/>
                    </a:cubicBezTo>
                    <a:cubicBezTo>
                      <a:pt x="39" y="38"/>
                      <a:pt x="42" y="39"/>
                      <a:pt x="45" y="40"/>
                    </a:cubicBezTo>
                    <a:cubicBezTo>
                      <a:pt x="46" y="40"/>
                      <a:pt x="48" y="41"/>
                      <a:pt x="48" y="40"/>
                    </a:cubicBezTo>
                    <a:cubicBezTo>
                      <a:pt x="48" y="39"/>
                      <a:pt x="51" y="39"/>
                      <a:pt x="50" y="39"/>
                    </a:cubicBezTo>
                    <a:cubicBezTo>
                      <a:pt x="49" y="38"/>
                      <a:pt x="51" y="39"/>
                      <a:pt x="50" y="39"/>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grpSp>
        <p:grpSp>
          <p:nvGrpSpPr>
            <p:cNvPr id="4" name="Group 3">
              <a:extLst>
                <a:ext uri="{FF2B5EF4-FFF2-40B4-BE49-F238E27FC236}">
                  <a16:creationId xmlns:a16="http://schemas.microsoft.com/office/drawing/2014/main" id="{389E3CC0-DAA6-F3E2-4B19-40CC7B64022E}"/>
                </a:ext>
              </a:extLst>
            </p:cNvPr>
            <p:cNvGrpSpPr/>
            <p:nvPr/>
          </p:nvGrpSpPr>
          <p:grpSpPr>
            <a:xfrm>
              <a:off x="14790294" y="5338833"/>
              <a:ext cx="7833645" cy="4953956"/>
              <a:chOff x="11131138" y="2399379"/>
              <a:chExt cx="10176108" cy="6435319"/>
            </a:xfrm>
            <a:solidFill>
              <a:schemeClr val="accent3"/>
            </a:solidFill>
          </p:grpSpPr>
          <p:sp>
            <p:nvSpPr>
              <p:cNvPr id="206" name="Freeform 404">
                <a:extLst>
                  <a:ext uri="{FF2B5EF4-FFF2-40B4-BE49-F238E27FC236}">
                    <a16:creationId xmlns:a16="http://schemas.microsoft.com/office/drawing/2014/main" id="{EB38597E-D7F5-12C7-1EA3-50352E0CA91F}"/>
                  </a:ext>
                </a:extLst>
              </p:cNvPr>
              <p:cNvSpPr>
                <a:spLocks/>
              </p:cNvSpPr>
              <p:nvPr/>
            </p:nvSpPr>
            <p:spPr bwMode="auto">
              <a:xfrm>
                <a:off x="11357660" y="4641596"/>
                <a:ext cx="407739" cy="652750"/>
              </a:xfrm>
              <a:custGeom>
                <a:avLst/>
                <a:gdLst>
                  <a:gd name="T0" fmla="*/ 7 w 40"/>
                  <a:gd name="T1" fmla="*/ 0 h 60"/>
                  <a:gd name="T2" fmla="*/ 4 w 40"/>
                  <a:gd name="T3" fmla="*/ 3 h 60"/>
                  <a:gd name="T4" fmla="*/ 2 w 40"/>
                  <a:gd name="T5" fmla="*/ 8 h 60"/>
                  <a:gd name="T6" fmla="*/ 5 w 40"/>
                  <a:gd name="T7" fmla="*/ 14 h 60"/>
                  <a:gd name="T8" fmla="*/ 3 w 40"/>
                  <a:gd name="T9" fmla="*/ 18 h 60"/>
                  <a:gd name="T10" fmla="*/ 3 w 40"/>
                  <a:gd name="T11" fmla="*/ 19 h 60"/>
                  <a:gd name="T12" fmla="*/ 2 w 40"/>
                  <a:gd name="T13" fmla="*/ 23 h 60"/>
                  <a:gd name="T14" fmla="*/ 5 w 40"/>
                  <a:gd name="T15" fmla="*/ 23 h 60"/>
                  <a:gd name="T16" fmla="*/ 7 w 40"/>
                  <a:gd name="T17" fmla="*/ 19 h 60"/>
                  <a:gd name="T18" fmla="*/ 7 w 40"/>
                  <a:gd name="T19" fmla="*/ 23 h 60"/>
                  <a:gd name="T20" fmla="*/ 11 w 40"/>
                  <a:gd name="T21" fmla="*/ 27 h 60"/>
                  <a:gd name="T22" fmla="*/ 14 w 40"/>
                  <a:gd name="T23" fmla="*/ 30 h 60"/>
                  <a:gd name="T24" fmla="*/ 16 w 40"/>
                  <a:gd name="T25" fmla="*/ 36 h 60"/>
                  <a:gd name="T26" fmla="*/ 8 w 40"/>
                  <a:gd name="T27" fmla="*/ 39 h 60"/>
                  <a:gd name="T28" fmla="*/ 9 w 40"/>
                  <a:gd name="T29" fmla="*/ 42 h 60"/>
                  <a:gd name="T30" fmla="*/ 5 w 40"/>
                  <a:gd name="T31" fmla="*/ 47 h 60"/>
                  <a:gd name="T32" fmla="*/ 9 w 40"/>
                  <a:gd name="T33" fmla="*/ 48 h 60"/>
                  <a:gd name="T34" fmla="*/ 18 w 40"/>
                  <a:gd name="T35" fmla="*/ 48 h 60"/>
                  <a:gd name="T36" fmla="*/ 10 w 40"/>
                  <a:gd name="T37" fmla="*/ 52 h 60"/>
                  <a:gd name="T38" fmla="*/ 7 w 40"/>
                  <a:gd name="T39" fmla="*/ 55 h 60"/>
                  <a:gd name="T40" fmla="*/ 3 w 40"/>
                  <a:gd name="T41" fmla="*/ 59 h 60"/>
                  <a:gd name="T42" fmla="*/ 5 w 40"/>
                  <a:gd name="T43" fmla="*/ 60 h 60"/>
                  <a:gd name="T44" fmla="*/ 12 w 40"/>
                  <a:gd name="T45" fmla="*/ 57 h 60"/>
                  <a:gd name="T46" fmla="*/ 19 w 40"/>
                  <a:gd name="T47" fmla="*/ 55 h 60"/>
                  <a:gd name="T48" fmla="*/ 27 w 40"/>
                  <a:gd name="T49" fmla="*/ 54 h 60"/>
                  <a:gd name="T50" fmla="*/ 38 w 40"/>
                  <a:gd name="T51" fmla="*/ 51 h 60"/>
                  <a:gd name="T52" fmla="*/ 38 w 40"/>
                  <a:gd name="T53" fmla="*/ 46 h 60"/>
                  <a:gd name="T54" fmla="*/ 32 w 40"/>
                  <a:gd name="T55" fmla="*/ 41 h 60"/>
                  <a:gd name="T56" fmla="*/ 31 w 40"/>
                  <a:gd name="T57" fmla="*/ 36 h 60"/>
                  <a:gd name="T58" fmla="*/ 30 w 40"/>
                  <a:gd name="T59" fmla="*/ 34 h 60"/>
                  <a:gd name="T60" fmla="*/ 23 w 40"/>
                  <a:gd name="T61" fmla="*/ 25 h 60"/>
                  <a:gd name="T62" fmla="*/ 12 w 40"/>
                  <a:gd name="T63" fmla="*/ 18 h 60"/>
                  <a:gd name="T64" fmla="*/ 14 w 40"/>
                  <a:gd name="T65" fmla="*/ 16 h 60"/>
                  <a:gd name="T66" fmla="*/ 21 w 40"/>
                  <a:gd name="T67" fmla="*/ 8 h 60"/>
                  <a:gd name="T68" fmla="*/ 9 w 40"/>
                  <a:gd name="T69" fmla="*/ 7 h 60"/>
                  <a:gd name="T70" fmla="*/ 9 w 40"/>
                  <a:gd name="T71" fmla="*/ 6 h 60"/>
                  <a:gd name="T72" fmla="*/ 15 w 40"/>
                  <a:gd name="T7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0" h="60">
                    <a:moveTo>
                      <a:pt x="15" y="0"/>
                    </a:moveTo>
                    <a:cubicBezTo>
                      <a:pt x="12" y="0"/>
                      <a:pt x="10" y="1"/>
                      <a:pt x="7" y="0"/>
                    </a:cubicBezTo>
                    <a:cubicBezTo>
                      <a:pt x="6" y="0"/>
                      <a:pt x="5" y="0"/>
                      <a:pt x="5" y="1"/>
                    </a:cubicBezTo>
                    <a:cubicBezTo>
                      <a:pt x="6" y="3"/>
                      <a:pt x="5" y="2"/>
                      <a:pt x="4" y="3"/>
                    </a:cubicBezTo>
                    <a:cubicBezTo>
                      <a:pt x="5" y="2"/>
                      <a:pt x="5" y="4"/>
                      <a:pt x="5" y="4"/>
                    </a:cubicBezTo>
                    <a:cubicBezTo>
                      <a:pt x="4" y="6"/>
                      <a:pt x="1" y="5"/>
                      <a:pt x="2" y="8"/>
                    </a:cubicBezTo>
                    <a:cubicBezTo>
                      <a:pt x="4" y="10"/>
                      <a:pt x="3" y="11"/>
                      <a:pt x="2" y="13"/>
                    </a:cubicBezTo>
                    <a:cubicBezTo>
                      <a:pt x="2" y="15"/>
                      <a:pt x="4" y="15"/>
                      <a:pt x="5" y="14"/>
                    </a:cubicBezTo>
                    <a:cubicBezTo>
                      <a:pt x="4" y="15"/>
                      <a:pt x="5" y="15"/>
                      <a:pt x="5" y="16"/>
                    </a:cubicBezTo>
                    <a:cubicBezTo>
                      <a:pt x="5" y="15"/>
                      <a:pt x="3" y="18"/>
                      <a:pt x="3" y="18"/>
                    </a:cubicBezTo>
                    <a:cubicBezTo>
                      <a:pt x="2" y="18"/>
                      <a:pt x="0" y="18"/>
                      <a:pt x="0" y="20"/>
                    </a:cubicBezTo>
                    <a:cubicBezTo>
                      <a:pt x="1" y="20"/>
                      <a:pt x="2" y="18"/>
                      <a:pt x="3" y="19"/>
                    </a:cubicBezTo>
                    <a:cubicBezTo>
                      <a:pt x="3" y="20"/>
                      <a:pt x="3" y="21"/>
                      <a:pt x="3" y="21"/>
                    </a:cubicBezTo>
                    <a:cubicBezTo>
                      <a:pt x="2" y="22"/>
                      <a:pt x="2" y="23"/>
                      <a:pt x="2" y="23"/>
                    </a:cubicBezTo>
                    <a:cubicBezTo>
                      <a:pt x="2" y="24"/>
                      <a:pt x="3" y="22"/>
                      <a:pt x="4" y="22"/>
                    </a:cubicBezTo>
                    <a:cubicBezTo>
                      <a:pt x="4" y="21"/>
                      <a:pt x="5" y="23"/>
                      <a:pt x="5" y="23"/>
                    </a:cubicBezTo>
                    <a:cubicBezTo>
                      <a:pt x="6" y="23"/>
                      <a:pt x="5" y="19"/>
                      <a:pt x="4" y="19"/>
                    </a:cubicBezTo>
                    <a:cubicBezTo>
                      <a:pt x="5" y="19"/>
                      <a:pt x="7" y="20"/>
                      <a:pt x="7" y="19"/>
                    </a:cubicBezTo>
                    <a:cubicBezTo>
                      <a:pt x="7" y="19"/>
                      <a:pt x="6" y="20"/>
                      <a:pt x="6" y="20"/>
                    </a:cubicBezTo>
                    <a:cubicBezTo>
                      <a:pt x="6" y="21"/>
                      <a:pt x="7" y="22"/>
                      <a:pt x="7" y="23"/>
                    </a:cubicBezTo>
                    <a:cubicBezTo>
                      <a:pt x="7" y="24"/>
                      <a:pt x="4" y="27"/>
                      <a:pt x="7" y="27"/>
                    </a:cubicBezTo>
                    <a:cubicBezTo>
                      <a:pt x="7" y="27"/>
                      <a:pt x="10" y="27"/>
                      <a:pt x="11" y="27"/>
                    </a:cubicBezTo>
                    <a:cubicBezTo>
                      <a:pt x="12" y="26"/>
                      <a:pt x="15" y="26"/>
                      <a:pt x="15" y="26"/>
                    </a:cubicBezTo>
                    <a:cubicBezTo>
                      <a:pt x="14" y="28"/>
                      <a:pt x="13" y="28"/>
                      <a:pt x="14" y="30"/>
                    </a:cubicBezTo>
                    <a:cubicBezTo>
                      <a:pt x="15" y="33"/>
                      <a:pt x="15" y="31"/>
                      <a:pt x="16" y="32"/>
                    </a:cubicBezTo>
                    <a:cubicBezTo>
                      <a:pt x="16" y="33"/>
                      <a:pt x="15" y="35"/>
                      <a:pt x="16" y="36"/>
                    </a:cubicBezTo>
                    <a:cubicBezTo>
                      <a:pt x="17" y="38"/>
                      <a:pt x="14" y="38"/>
                      <a:pt x="13" y="38"/>
                    </a:cubicBezTo>
                    <a:cubicBezTo>
                      <a:pt x="11" y="39"/>
                      <a:pt x="10" y="37"/>
                      <a:pt x="8" y="39"/>
                    </a:cubicBezTo>
                    <a:cubicBezTo>
                      <a:pt x="7" y="41"/>
                      <a:pt x="12" y="40"/>
                      <a:pt x="11" y="41"/>
                    </a:cubicBezTo>
                    <a:cubicBezTo>
                      <a:pt x="11" y="41"/>
                      <a:pt x="9" y="42"/>
                      <a:pt x="9" y="42"/>
                    </a:cubicBezTo>
                    <a:cubicBezTo>
                      <a:pt x="9" y="43"/>
                      <a:pt x="10" y="43"/>
                      <a:pt x="9" y="44"/>
                    </a:cubicBezTo>
                    <a:cubicBezTo>
                      <a:pt x="8" y="45"/>
                      <a:pt x="7" y="46"/>
                      <a:pt x="5" y="47"/>
                    </a:cubicBezTo>
                    <a:cubicBezTo>
                      <a:pt x="4" y="48"/>
                      <a:pt x="6" y="49"/>
                      <a:pt x="6" y="49"/>
                    </a:cubicBezTo>
                    <a:cubicBezTo>
                      <a:pt x="7" y="49"/>
                      <a:pt x="9" y="48"/>
                      <a:pt x="9" y="48"/>
                    </a:cubicBezTo>
                    <a:cubicBezTo>
                      <a:pt x="9" y="49"/>
                      <a:pt x="12" y="49"/>
                      <a:pt x="13" y="50"/>
                    </a:cubicBezTo>
                    <a:cubicBezTo>
                      <a:pt x="15" y="50"/>
                      <a:pt x="17" y="48"/>
                      <a:pt x="18" y="48"/>
                    </a:cubicBezTo>
                    <a:cubicBezTo>
                      <a:pt x="18" y="48"/>
                      <a:pt x="16" y="53"/>
                      <a:pt x="13" y="52"/>
                    </a:cubicBezTo>
                    <a:cubicBezTo>
                      <a:pt x="12" y="51"/>
                      <a:pt x="11" y="52"/>
                      <a:pt x="10" y="52"/>
                    </a:cubicBezTo>
                    <a:cubicBezTo>
                      <a:pt x="8" y="52"/>
                      <a:pt x="9" y="51"/>
                      <a:pt x="8" y="51"/>
                    </a:cubicBezTo>
                    <a:cubicBezTo>
                      <a:pt x="8" y="51"/>
                      <a:pt x="8" y="54"/>
                      <a:pt x="7" y="55"/>
                    </a:cubicBezTo>
                    <a:cubicBezTo>
                      <a:pt x="7" y="55"/>
                      <a:pt x="6" y="56"/>
                      <a:pt x="5" y="57"/>
                    </a:cubicBezTo>
                    <a:cubicBezTo>
                      <a:pt x="5" y="57"/>
                      <a:pt x="3" y="58"/>
                      <a:pt x="3" y="59"/>
                    </a:cubicBezTo>
                    <a:cubicBezTo>
                      <a:pt x="3" y="59"/>
                      <a:pt x="5" y="59"/>
                      <a:pt x="5" y="59"/>
                    </a:cubicBezTo>
                    <a:cubicBezTo>
                      <a:pt x="5" y="59"/>
                      <a:pt x="4" y="59"/>
                      <a:pt x="5" y="60"/>
                    </a:cubicBezTo>
                    <a:cubicBezTo>
                      <a:pt x="5" y="60"/>
                      <a:pt x="7" y="57"/>
                      <a:pt x="8" y="57"/>
                    </a:cubicBezTo>
                    <a:cubicBezTo>
                      <a:pt x="9" y="57"/>
                      <a:pt x="11" y="58"/>
                      <a:pt x="12" y="57"/>
                    </a:cubicBezTo>
                    <a:cubicBezTo>
                      <a:pt x="14" y="57"/>
                      <a:pt x="13" y="55"/>
                      <a:pt x="15" y="55"/>
                    </a:cubicBezTo>
                    <a:cubicBezTo>
                      <a:pt x="16" y="54"/>
                      <a:pt x="17" y="55"/>
                      <a:pt x="19" y="55"/>
                    </a:cubicBezTo>
                    <a:cubicBezTo>
                      <a:pt x="20" y="56"/>
                      <a:pt x="21" y="54"/>
                      <a:pt x="23" y="55"/>
                    </a:cubicBezTo>
                    <a:cubicBezTo>
                      <a:pt x="24" y="56"/>
                      <a:pt x="26" y="55"/>
                      <a:pt x="27" y="54"/>
                    </a:cubicBezTo>
                    <a:cubicBezTo>
                      <a:pt x="29" y="54"/>
                      <a:pt x="32" y="54"/>
                      <a:pt x="34" y="54"/>
                    </a:cubicBezTo>
                    <a:cubicBezTo>
                      <a:pt x="34" y="54"/>
                      <a:pt x="38" y="51"/>
                      <a:pt x="38" y="51"/>
                    </a:cubicBezTo>
                    <a:cubicBezTo>
                      <a:pt x="37" y="50"/>
                      <a:pt x="33" y="51"/>
                      <a:pt x="33" y="50"/>
                    </a:cubicBezTo>
                    <a:cubicBezTo>
                      <a:pt x="33" y="49"/>
                      <a:pt x="37" y="46"/>
                      <a:pt x="38" y="46"/>
                    </a:cubicBezTo>
                    <a:cubicBezTo>
                      <a:pt x="39" y="44"/>
                      <a:pt x="40" y="40"/>
                      <a:pt x="36" y="40"/>
                    </a:cubicBezTo>
                    <a:cubicBezTo>
                      <a:pt x="35" y="40"/>
                      <a:pt x="33" y="41"/>
                      <a:pt x="32" y="41"/>
                    </a:cubicBezTo>
                    <a:cubicBezTo>
                      <a:pt x="30" y="40"/>
                      <a:pt x="32" y="40"/>
                      <a:pt x="32" y="39"/>
                    </a:cubicBezTo>
                    <a:cubicBezTo>
                      <a:pt x="32" y="38"/>
                      <a:pt x="32" y="37"/>
                      <a:pt x="31" y="36"/>
                    </a:cubicBezTo>
                    <a:cubicBezTo>
                      <a:pt x="31" y="36"/>
                      <a:pt x="27" y="35"/>
                      <a:pt x="28" y="34"/>
                    </a:cubicBezTo>
                    <a:cubicBezTo>
                      <a:pt x="28" y="34"/>
                      <a:pt x="30" y="35"/>
                      <a:pt x="30" y="34"/>
                    </a:cubicBezTo>
                    <a:cubicBezTo>
                      <a:pt x="31" y="33"/>
                      <a:pt x="30" y="32"/>
                      <a:pt x="29" y="31"/>
                    </a:cubicBezTo>
                    <a:cubicBezTo>
                      <a:pt x="26" y="29"/>
                      <a:pt x="25" y="29"/>
                      <a:pt x="23" y="25"/>
                    </a:cubicBezTo>
                    <a:cubicBezTo>
                      <a:pt x="22" y="23"/>
                      <a:pt x="21" y="21"/>
                      <a:pt x="18" y="19"/>
                    </a:cubicBezTo>
                    <a:cubicBezTo>
                      <a:pt x="17" y="18"/>
                      <a:pt x="13" y="20"/>
                      <a:pt x="12" y="18"/>
                    </a:cubicBezTo>
                    <a:cubicBezTo>
                      <a:pt x="12" y="18"/>
                      <a:pt x="18" y="17"/>
                      <a:pt x="17" y="16"/>
                    </a:cubicBezTo>
                    <a:cubicBezTo>
                      <a:pt x="17" y="16"/>
                      <a:pt x="15" y="17"/>
                      <a:pt x="14" y="16"/>
                    </a:cubicBezTo>
                    <a:cubicBezTo>
                      <a:pt x="14" y="16"/>
                      <a:pt x="18" y="15"/>
                      <a:pt x="18" y="15"/>
                    </a:cubicBezTo>
                    <a:cubicBezTo>
                      <a:pt x="19" y="14"/>
                      <a:pt x="22" y="9"/>
                      <a:pt x="21" y="8"/>
                    </a:cubicBezTo>
                    <a:cubicBezTo>
                      <a:pt x="20" y="6"/>
                      <a:pt x="17" y="6"/>
                      <a:pt x="15" y="6"/>
                    </a:cubicBezTo>
                    <a:cubicBezTo>
                      <a:pt x="14" y="7"/>
                      <a:pt x="9" y="7"/>
                      <a:pt x="9" y="7"/>
                    </a:cubicBezTo>
                    <a:cubicBezTo>
                      <a:pt x="9" y="7"/>
                      <a:pt x="11" y="6"/>
                      <a:pt x="11" y="6"/>
                    </a:cubicBezTo>
                    <a:cubicBezTo>
                      <a:pt x="11" y="6"/>
                      <a:pt x="9" y="5"/>
                      <a:pt x="9" y="6"/>
                    </a:cubicBezTo>
                    <a:cubicBezTo>
                      <a:pt x="9" y="5"/>
                      <a:pt x="18" y="1"/>
                      <a:pt x="15" y="0"/>
                    </a:cubicBezTo>
                    <a:cubicBezTo>
                      <a:pt x="14" y="0"/>
                      <a:pt x="17" y="1"/>
                      <a:pt x="15"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07" name="Freeform 406">
                <a:extLst>
                  <a:ext uri="{FF2B5EF4-FFF2-40B4-BE49-F238E27FC236}">
                    <a16:creationId xmlns:a16="http://schemas.microsoft.com/office/drawing/2014/main" id="{997058B3-5658-A6B4-0E62-E5396BADC1D7}"/>
                  </a:ext>
                </a:extLst>
              </p:cNvPr>
              <p:cNvSpPr>
                <a:spLocks/>
              </p:cNvSpPr>
              <p:nvPr/>
            </p:nvSpPr>
            <p:spPr bwMode="auto">
              <a:xfrm>
                <a:off x="14278063" y="2919366"/>
                <a:ext cx="920032" cy="671193"/>
              </a:xfrm>
              <a:custGeom>
                <a:avLst/>
                <a:gdLst>
                  <a:gd name="T0" fmla="*/ 77 w 90"/>
                  <a:gd name="T1" fmla="*/ 2 h 62"/>
                  <a:gd name="T2" fmla="*/ 66 w 90"/>
                  <a:gd name="T3" fmla="*/ 6 h 62"/>
                  <a:gd name="T4" fmla="*/ 51 w 90"/>
                  <a:gd name="T5" fmla="*/ 8 h 62"/>
                  <a:gd name="T6" fmla="*/ 48 w 90"/>
                  <a:gd name="T7" fmla="*/ 9 h 62"/>
                  <a:gd name="T8" fmla="*/ 39 w 90"/>
                  <a:gd name="T9" fmla="*/ 11 h 62"/>
                  <a:gd name="T10" fmla="*/ 32 w 90"/>
                  <a:gd name="T11" fmla="*/ 14 h 62"/>
                  <a:gd name="T12" fmla="*/ 26 w 90"/>
                  <a:gd name="T13" fmla="*/ 19 h 62"/>
                  <a:gd name="T14" fmla="*/ 26 w 90"/>
                  <a:gd name="T15" fmla="*/ 21 h 62"/>
                  <a:gd name="T16" fmla="*/ 27 w 90"/>
                  <a:gd name="T17" fmla="*/ 23 h 62"/>
                  <a:gd name="T18" fmla="*/ 23 w 90"/>
                  <a:gd name="T19" fmla="*/ 25 h 62"/>
                  <a:gd name="T20" fmla="*/ 21 w 90"/>
                  <a:gd name="T21" fmla="*/ 28 h 62"/>
                  <a:gd name="T22" fmla="*/ 21 w 90"/>
                  <a:gd name="T23" fmla="*/ 29 h 62"/>
                  <a:gd name="T24" fmla="*/ 14 w 90"/>
                  <a:gd name="T25" fmla="*/ 31 h 62"/>
                  <a:gd name="T26" fmla="*/ 19 w 90"/>
                  <a:gd name="T27" fmla="*/ 34 h 62"/>
                  <a:gd name="T28" fmla="*/ 9 w 90"/>
                  <a:gd name="T29" fmla="*/ 38 h 62"/>
                  <a:gd name="T30" fmla="*/ 6 w 90"/>
                  <a:gd name="T31" fmla="*/ 41 h 62"/>
                  <a:gd name="T32" fmla="*/ 5 w 90"/>
                  <a:gd name="T33" fmla="*/ 47 h 62"/>
                  <a:gd name="T34" fmla="*/ 4 w 90"/>
                  <a:gd name="T35" fmla="*/ 53 h 62"/>
                  <a:gd name="T36" fmla="*/ 12 w 90"/>
                  <a:gd name="T37" fmla="*/ 55 h 62"/>
                  <a:gd name="T38" fmla="*/ 12 w 90"/>
                  <a:gd name="T39" fmla="*/ 56 h 62"/>
                  <a:gd name="T40" fmla="*/ 16 w 90"/>
                  <a:gd name="T41" fmla="*/ 62 h 62"/>
                  <a:gd name="T42" fmla="*/ 26 w 90"/>
                  <a:gd name="T43" fmla="*/ 61 h 62"/>
                  <a:gd name="T44" fmla="*/ 26 w 90"/>
                  <a:gd name="T45" fmla="*/ 59 h 62"/>
                  <a:gd name="T46" fmla="*/ 20 w 90"/>
                  <a:gd name="T47" fmla="*/ 48 h 62"/>
                  <a:gd name="T48" fmla="*/ 20 w 90"/>
                  <a:gd name="T49" fmla="*/ 42 h 62"/>
                  <a:gd name="T50" fmla="*/ 22 w 90"/>
                  <a:gd name="T51" fmla="*/ 40 h 62"/>
                  <a:gd name="T52" fmla="*/ 21 w 90"/>
                  <a:gd name="T53" fmla="*/ 36 h 62"/>
                  <a:gd name="T54" fmla="*/ 27 w 90"/>
                  <a:gd name="T55" fmla="*/ 34 h 62"/>
                  <a:gd name="T56" fmla="*/ 27 w 90"/>
                  <a:gd name="T57" fmla="*/ 32 h 62"/>
                  <a:gd name="T58" fmla="*/ 32 w 90"/>
                  <a:gd name="T59" fmla="*/ 31 h 62"/>
                  <a:gd name="T60" fmla="*/ 35 w 90"/>
                  <a:gd name="T61" fmla="*/ 29 h 62"/>
                  <a:gd name="T62" fmla="*/ 35 w 90"/>
                  <a:gd name="T63" fmla="*/ 26 h 62"/>
                  <a:gd name="T64" fmla="*/ 42 w 90"/>
                  <a:gd name="T65" fmla="*/ 24 h 62"/>
                  <a:gd name="T66" fmla="*/ 45 w 90"/>
                  <a:gd name="T67" fmla="*/ 22 h 62"/>
                  <a:gd name="T68" fmla="*/ 58 w 90"/>
                  <a:gd name="T69" fmla="*/ 15 h 62"/>
                  <a:gd name="T70" fmla="*/ 81 w 90"/>
                  <a:gd name="T71" fmla="*/ 8 h 62"/>
                  <a:gd name="T72" fmla="*/ 84 w 90"/>
                  <a:gd name="T73" fmla="*/ 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0" h="62">
                    <a:moveTo>
                      <a:pt x="84" y="1"/>
                    </a:moveTo>
                    <a:cubicBezTo>
                      <a:pt x="81" y="1"/>
                      <a:pt x="80" y="0"/>
                      <a:pt x="77" y="2"/>
                    </a:cubicBezTo>
                    <a:cubicBezTo>
                      <a:pt x="76" y="2"/>
                      <a:pt x="72" y="3"/>
                      <a:pt x="73" y="4"/>
                    </a:cubicBezTo>
                    <a:cubicBezTo>
                      <a:pt x="72" y="4"/>
                      <a:pt x="68" y="6"/>
                      <a:pt x="66" y="6"/>
                    </a:cubicBezTo>
                    <a:cubicBezTo>
                      <a:pt x="64" y="6"/>
                      <a:pt x="61" y="7"/>
                      <a:pt x="59" y="8"/>
                    </a:cubicBezTo>
                    <a:cubicBezTo>
                      <a:pt x="56" y="8"/>
                      <a:pt x="54" y="8"/>
                      <a:pt x="51" y="8"/>
                    </a:cubicBezTo>
                    <a:cubicBezTo>
                      <a:pt x="51" y="8"/>
                      <a:pt x="45" y="8"/>
                      <a:pt x="46" y="9"/>
                    </a:cubicBezTo>
                    <a:cubicBezTo>
                      <a:pt x="46" y="9"/>
                      <a:pt x="48" y="9"/>
                      <a:pt x="48" y="9"/>
                    </a:cubicBezTo>
                    <a:cubicBezTo>
                      <a:pt x="47" y="10"/>
                      <a:pt x="45" y="10"/>
                      <a:pt x="44" y="11"/>
                    </a:cubicBezTo>
                    <a:cubicBezTo>
                      <a:pt x="43" y="11"/>
                      <a:pt x="41" y="11"/>
                      <a:pt x="39" y="11"/>
                    </a:cubicBezTo>
                    <a:cubicBezTo>
                      <a:pt x="38" y="11"/>
                      <a:pt x="38" y="11"/>
                      <a:pt x="36" y="12"/>
                    </a:cubicBezTo>
                    <a:cubicBezTo>
                      <a:pt x="35" y="15"/>
                      <a:pt x="34" y="14"/>
                      <a:pt x="32" y="14"/>
                    </a:cubicBezTo>
                    <a:cubicBezTo>
                      <a:pt x="30" y="15"/>
                      <a:pt x="31" y="17"/>
                      <a:pt x="28" y="17"/>
                    </a:cubicBezTo>
                    <a:cubicBezTo>
                      <a:pt x="26" y="17"/>
                      <a:pt x="27" y="19"/>
                      <a:pt x="26" y="19"/>
                    </a:cubicBezTo>
                    <a:cubicBezTo>
                      <a:pt x="25" y="20"/>
                      <a:pt x="22" y="18"/>
                      <a:pt x="23" y="19"/>
                    </a:cubicBezTo>
                    <a:cubicBezTo>
                      <a:pt x="23" y="20"/>
                      <a:pt x="26" y="21"/>
                      <a:pt x="26" y="21"/>
                    </a:cubicBezTo>
                    <a:cubicBezTo>
                      <a:pt x="26" y="21"/>
                      <a:pt x="22" y="22"/>
                      <a:pt x="22" y="22"/>
                    </a:cubicBezTo>
                    <a:cubicBezTo>
                      <a:pt x="22" y="23"/>
                      <a:pt x="27" y="23"/>
                      <a:pt x="27" y="23"/>
                    </a:cubicBezTo>
                    <a:cubicBezTo>
                      <a:pt x="27" y="24"/>
                      <a:pt x="20" y="24"/>
                      <a:pt x="21" y="25"/>
                    </a:cubicBezTo>
                    <a:cubicBezTo>
                      <a:pt x="21" y="24"/>
                      <a:pt x="23" y="25"/>
                      <a:pt x="23" y="25"/>
                    </a:cubicBezTo>
                    <a:cubicBezTo>
                      <a:pt x="21" y="26"/>
                      <a:pt x="20" y="25"/>
                      <a:pt x="20" y="26"/>
                    </a:cubicBezTo>
                    <a:cubicBezTo>
                      <a:pt x="19" y="27"/>
                      <a:pt x="21" y="28"/>
                      <a:pt x="21" y="28"/>
                    </a:cubicBezTo>
                    <a:cubicBezTo>
                      <a:pt x="20" y="28"/>
                      <a:pt x="19" y="28"/>
                      <a:pt x="18" y="28"/>
                    </a:cubicBezTo>
                    <a:cubicBezTo>
                      <a:pt x="18" y="28"/>
                      <a:pt x="20" y="29"/>
                      <a:pt x="21" y="29"/>
                    </a:cubicBezTo>
                    <a:cubicBezTo>
                      <a:pt x="19" y="29"/>
                      <a:pt x="18" y="29"/>
                      <a:pt x="17" y="30"/>
                    </a:cubicBezTo>
                    <a:cubicBezTo>
                      <a:pt x="16" y="31"/>
                      <a:pt x="15" y="31"/>
                      <a:pt x="14" y="31"/>
                    </a:cubicBezTo>
                    <a:cubicBezTo>
                      <a:pt x="12" y="32"/>
                      <a:pt x="12" y="33"/>
                      <a:pt x="14" y="33"/>
                    </a:cubicBezTo>
                    <a:cubicBezTo>
                      <a:pt x="15" y="33"/>
                      <a:pt x="18" y="34"/>
                      <a:pt x="19" y="34"/>
                    </a:cubicBezTo>
                    <a:cubicBezTo>
                      <a:pt x="17" y="35"/>
                      <a:pt x="15" y="33"/>
                      <a:pt x="15" y="36"/>
                    </a:cubicBezTo>
                    <a:cubicBezTo>
                      <a:pt x="15" y="37"/>
                      <a:pt x="10" y="37"/>
                      <a:pt x="9" y="38"/>
                    </a:cubicBezTo>
                    <a:cubicBezTo>
                      <a:pt x="8" y="39"/>
                      <a:pt x="9" y="39"/>
                      <a:pt x="9" y="40"/>
                    </a:cubicBezTo>
                    <a:cubicBezTo>
                      <a:pt x="9" y="40"/>
                      <a:pt x="6" y="41"/>
                      <a:pt x="6" y="41"/>
                    </a:cubicBezTo>
                    <a:cubicBezTo>
                      <a:pt x="2" y="42"/>
                      <a:pt x="7" y="42"/>
                      <a:pt x="7" y="43"/>
                    </a:cubicBezTo>
                    <a:cubicBezTo>
                      <a:pt x="8" y="44"/>
                      <a:pt x="5" y="47"/>
                      <a:pt x="5" y="47"/>
                    </a:cubicBezTo>
                    <a:cubicBezTo>
                      <a:pt x="3" y="49"/>
                      <a:pt x="0" y="47"/>
                      <a:pt x="0" y="51"/>
                    </a:cubicBezTo>
                    <a:cubicBezTo>
                      <a:pt x="0" y="55"/>
                      <a:pt x="2" y="53"/>
                      <a:pt x="4" y="53"/>
                    </a:cubicBezTo>
                    <a:cubicBezTo>
                      <a:pt x="6" y="54"/>
                      <a:pt x="7" y="55"/>
                      <a:pt x="9" y="54"/>
                    </a:cubicBezTo>
                    <a:cubicBezTo>
                      <a:pt x="9" y="54"/>
                      <a:pt x="11" y="56"/>
                      <a:pt x="12" y="55"/>
                    </a:cubicBezTo>
                    <a:cubicBezTo>
                      <a:pt x="12" y="55"/>
                      <a:pt x="10" y="55"/>
                      <a:pt x="10" y="56"/>
                    </a:cubicBezTo>
                    <a:cubicBezTo>
                      <a:pt x="11" y="56"/>
                      <a:pt x="12" y="56"/>
                      <a:pt x="12" y="56"/>
                    </a:cubicBezTo>
                    <a:cubicBezTo>
                      <a:pt x="12" y="56"/>
                      <a:pt x="10" y="60"/>
                      <a:pt x="10" y="60"/>
                    </a:cubicBezTo>
                    <a:cubicBezTo>
                      <a:pt x="12" y="61"/>
                      <a:pt x="14" y="61"/>
                      <a:pt x="16" y="62"/>
                    </a:cubicBezTo>
                    <a:cubicBezTo>
                      <a:pt x="19" y="62"/>
                      <a:pt x="20" y="62"/>
                      <a:pt x="23" y="62"/>
                    </a:cubicBezTo>
                    <a:cubicBezTo>
                      <a:pt x="24" y="61"/>
                      <a:pt x="25" y="61"/>
                      <a:pt x="26" y="61"/>
                    </a:cubicBezTo>
                    <a:cubicBezTo>
                      <a:pt x="27" y="62"/>
                      <a:pt x="28" y="62"/>
                      <a:pt x="30" y="62"/>
                    </a:cubicBezTo>
                    <a:cubicBezTo>
                      <a:pt x="31" y="62"/>
                      <a:pt x="27" y="59"/>
                      <a:pt x="26" y="59"/>
                    </a:cubicBezTo>
                    <a:cubicBezTo>
                      <a:pt x="24" y="57"/>
                      <a:pt x="23" y="55"/>
                      <a:pt x="22" y="53"/>
                    </a:cubicBezTo>
                    <a:cubicBezTo>
                      <a:pt x="20" y="51"/>
                      <a:pt x="21" y="50"/>
                      <a:pt x="20" y="48"/>
                    </a:cubicBezTo>
                    <a:cubicBezTo>
                      <a:pt x="19" y="45"/>
                      <a:pt x="18" y="45"/>
                      <a:pt x="20" y="43"/>
                    </a:cubicBezTo>
                    <a:cubicBezTo>
                      <a:pt x="21" y="43"/>
                      <a:pt x="20" y="43"/>
                      <a:pt x="20" y="42"/>
                    </a:cubicBezTo>
                    <a:cubicBezTo>
                      <a:pt x="21" y="41"/>
                      <a:pt x="24" y="42"/>
                      <a:pt x="24" y="41"/>
                    </a:cubicBezTo>
                    <a:cubicBezTo>
                      <a:pt x="24" y="41"/>
                      <a:pt x="22" y="40"/>
                      <a:pt x="22" y="40"/>
                    </a:cubicBezTo>
                    <a:cubicBezTo>
                      <a:pt x="23" y="39"/>
                      <a:pt x="26" y="40"/>
                      <a:pt x="26" y="39"/>
                    </a:cubicBezTo>
                    <a:cubicBezTo>
                      <a:pt x="26" y="38"/>
                      <a:pt x="21" y="37"/>
                      <a:pt x="21" y="36"/>
                    </a:cubicBezTo>
                    <a:cubicBezTo>
                      <a:pt x="21" y="36"/>
                      <a:pt x="29" y="37"/>
                      <a:pt x="29" y="37"/>
                    </a:cubicBezTo>
                    <a:cubicBezTo>
                      <a:pt x="29" y="36"/>
                      <a:pt x="27" y="35"/>
                      <a:pt x="27" y="34"/>
                    </a:cubicBezTo>
                    <a:cubicBezTo>
                      <a:pt x="27" y="33"/>
                      <a:pt x="30" y="35"/>
                      <a:pt x="31" y="34"/>
                    </a:cubicBezTo>
                    <a:cubicBezTo>
                      <a:pt x="31" y="33"/>
                      <a:pt x="27" y="31"/>
                      <a:pt x="27" y="32"/>
                    </a:cubicBezTo>
                    <a:cubicBezTo>
                      <a:pt x="27" y="31"/>
                      <a:pt x="31" y="33"/>
                      <a:pt x="32" y="32"/>
                    </a:cubicBezTo>
                    <a:cubicBezTo>
                      <a:pt x="32" y="32"/>
                      <a:pt x="33" y="31"/>
                      <a:pt x="32" y="31"/>
                    </a:cubicBezTo>
                    <a:cubicBezTo>
                      <a:pt x="32" y="31"/>
                      <a:pt x="30" y="29"/>
                      <a:pt x="30" y="29"/>
                    </a:cubicBezTo>
                    <a:cubicBezTo>
                      <a:pt x="32" y="29"/>
                      <a:pt x="33" y="30"/>
                      <a:pt x="35" y="29"/>
                    </a:cubicBezTo>
                    <a:cubicBezTo>
                      <a:pt x="35" y="28"/>
                      <a:pt x="37" y="27"/>
                      <a:pt x="37" y="27"/>
                    </a:cubicBezTo>
                    <a:cubicBezTo>
                      <a:pt x="37" y="26"/>
                      <a:pt x="35" y="26"/>
                      <a:pt x="35" y="26"/>
                    </a:cubicBezTo>
                    <a:cubicBezTo>
                      <a:pt x="36" y="26"/>
                      <a:pt x="39" y="26"/>
                      <a:pt x="39" y="24"/>
                    </a:cubicBezTo>
                    <a:cubicBezTo>
                      <a:pt x="39" y="22"/>
                      <a:pt x="41" y="25"/>
                      <a:pt x="42" y="24"/>
                    </a:cubicBezTo>
                    <a:cubicBezTo>
                      <a:pt x="42" y="24"/>
                      <a:pt x="41" y="23"/>
                      <a:pt x="41" y="23"/>
                    </a:cubicBezTo>
                    <a:cubicBezTo>
                      <a:pt x="42" y="22"/>
                      <a:pt x="45" y="23"/>
                      <a:pt x="45" y="22"/>
                    </a:cubicBezTo>
                    <a:cubicBezTo>
                      <a:pt x="46" y="21"/>
                      <a:pt x="45" y="20"/>
                      <a:pt x="44" y="20"/>
                    </a:cubicBezTo>
                    <a:cubicBezTo>
                      <a:pt x="49" y="18"/>
                      <a:pt x="53" y="16"/>
                      <a:pt x="58" y="15"/>
                    </a:cubicBezTo>
                    <a:cubicBezTo>
                      <a:pt x="61" y="14"/>
                      <a:pt x="65" y="13"/>
                      <a:pt x="68" y="12"/>
                    </a:cubicBezTo>
                    <a:cubicBezTo>
                      <a:pt x="73" y="11"/>
                      <a:pt x="77" y="10"/>
                      <a:pt x="81" y="8"/>
                    </a:cubicBezTo>
                    <a:cubicBezTo>
                      <a:pt x="83" y="8"/>
                      <a:pt x="86" y="6"/>
                      <a:pt x="88" y="4"/>
                    </a:cubicBezTo>
                    <a:cubicBezTo>
                      <a:pt x="90" y="2"/>
                      <a:pt x="86" y="1"/>
                      <a:pt x="84" y="1"/>
                    </a:cubicBezTo>
                    <a:cubicBezTo>
                      <a:pt x="82" y="1"/>
                      <a:pt x="86" y="1"/>
                      <a:pt x="84"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08" name="Freeform 407">
                <a:extLst>
                  <a:ext uri="{FF2B5EF4-FFF2-40B4-BE49-F238E27FC236}">
                    <a16:creationId xmlns:a16="http://schemas.microsoft.com/office/drawing/2014/main" id="{94708CAF-911C-31B2-25A8-A26FA7F6D42B}"/>
                  </a:ext>
                </a:extLst>
              </p:cNvPr>
              <p:cNvSpPr>
                <a:spLocks/>
              </p:cNvSpPr>
              <p:nvPr/>
            </p:nvSpPr>
            <p:spPr bwMode="auto">
              <a:xfrm>
                <a:off x="16637390" y="2639089"/>
                <a:ext cx="327588" cy="173330"/>
              </a:xfrm>
              <a:custGeom>
                <a:avLst/>
                <a:gdLst>
                  <a:gd name="T0" fmla="*/ 16 w 32"/>
                  <a:gd name="T1" fmla="*/ 6 h 16"/>
                  <a:gd name="T2" fmla="*/ 19 w 32"/>
                  <a:gd name="T3" fmla="*/ 1 h 16"/>
                  <a:gd name="T4" fmla="*/ 16 w 32"/>
                  <a:gd name="T5" fmla="*/ 0 h 16"/>
                  <a:gd name="T6" fmla="*/ 15 w 32"/>
                  <a:gd name="T7" fmla="*/ 2 h 16"/>
                  <a:gd name="T8" fmla="*/ 10 w 32"/>
                  <a:gd name="T9" fmla="*/ 2 h 16"/>
                  <a:gd name="T10" fmla="*/ 9 w 32"/>
                  <a:gd name="T11" fmla="*/ 4 h 16"/>
                  <a:gd name="T12" fmla="*/ 12 w 32"/>
                  <a:gd name="T13" fmla="*/ 4 h 16"/>
                  <a:gd name="T14" fmla="*/ 10 w 32"/>
                  <a:gd name="T15" fmla="*/ 8 h 16"/>
                  <a:gd name="T16" fmla="*/ 5 w 32"/>
                  <a:gd name="T17" fmla="*/ 10 h 16"/>
                  <a:gd name="T18" fmla="*/ 1 w 32"/>
                  <a:gd name="T19" fmla="*/ 15 h 16"/>
                  <a:gd name="T20" fmla="*/ 8 w 32"/>
                  <a:gd name="T21" fmla="*/ 15 h 16"/>
                  <a:gd name="T22" fmla="*/ 17 w 32"/>
                  <a:gd name="T23" fmla="*/ 14 h 16"/>
                  <a:gd name="T24" fmla="*/ 28 w 32"/>
                  <a:gd name="T25" fmla="*/ 12 h 16"/>
                  <a:gd name="T26" fmla="*/ 29 w 32"/>
                  <a:gd name="T27" fmla="*/ 7 h 16"/>
                  <a:gd name="T28" fmla="*/ 22 w 32"/>
                  <a:gd name="T29" fmla="*/ 3 h 16"/>
                  <a:gd name="T30" fmla="*/ 16 w 32"/>
                  <a:gd name="T31" fmla="*/ 6 h 16"/>
                  <a:gd name="T32" fmla="*/ 16 w 32"/>
                  <a:gd name="T33"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16">
                    <a:moveTo>
                      <a:pt x="16" y="6"/>
                    </a:moveTo>
                    <a:cubicBezTo>
                      <a:pt x="16" y="6"/>
                      <a:pt x="19" y="2"/>
                      <a:pt x="19" y="1"/>
                    </a:cubicBezTo>
                    <a:cubicBezTo>
                      <a:pt x="18" y="0"/>
                      <a:pt x="17" y="0"/>
                      <a:pt x="16" y="0"/>
                    </a:cubicBezTo>
                    <a:cubicBezTo>
                      <a:pt x="15" y="0"/>
                      <a:pt x="15" y="2"/>
                      <a:pt x="15" y="2"/>
                    </a:cubicBezTo>
                    <a:cubicBezTo>
                      <a:pt x="13" y="2"/>
                      <a:pt x="12" y="0"/>
                      <a:pt x="10" y="2"/>
                    </a:cubicBezTo>
                    <a:cubicBezTo>
                      <a:pt x="10" y="2"/>
                      <a:pt x="8" y="3"/>
                      <a:pt x="9" y="4"/>
                    </a:cubicBezTo>
                    <a:cubicBezTo>
                      <a:pt x="10" y="4"/>
                      <a:pt x="11" y="5"/>
                      <a:pt x="12" y="4"/>
                    </a:cubicBezTo>
                    <a:cubicBezTo>
                      <a:pt x="10" y="5"/>
                      <a:pt x="5" y="6"/>
                      <a:pt x="10" y="8"/>
                    </a:cubicBezTo>
                    <a:cubicBezTo>
                      <a:pt x="7" y="7"/>
                      <a:pt x="6" y="8"/>
                      <a:pt x="5" y="10"/>
                    </a:cubicBezTo>
                    <a:cubicBezTo>
                      <a:pt x="4" y="11"/>
                      <a:pt x="0" y="15"/>
                      <a:pt x="1" y="15"/>
                    </a:cubicBezTo>
                    <a:cubicBezTo>
                      <a:pt x="3" y="16"/>
                      <a:pt x="6" y="16"/>
                      <a:pt x="8" y="15"/>
                    </a:cubicBezTo>
                    <a:cubicBezTo>
                      <a:pt x="11" y="13"/>
                      <a:pt x="14" y="13"/>
                      <a:pt x="17" y="14"/>
                    </a:cubicBezTo>
                    <a:cubicBezTo>
                      <a:pt x="21" y="14"/>
                      <a:pt x="24" y="13"/>
                      <a:pt x="28" y="12"/>
                    </a:cubicBezTo>
                    <a:cubicBezTo>
                      <a:pt x="30" y="11"/>
                      <a:pt x="32" y="8"/>
                      <a:pt x="29" y="7"/>
                    </a:cubicBezTo>
                    <a:cubicBezTo>
                      <a:pt x="27" y="6"/>
                      <a:pt x="24" y="2"/>
                      <a:pt x="22" y="3"/>
                    </a:cubicBezTo>
                    <a:cubicBezTo>
                      <a:pt x="20" y="3"/>
                      <a:pt x="18" y="6"/>
                      <a:pt x="16" y="6"/>
                    </a:cubicBezTo>
                    <a:cubicBezTo>
                      <a:pt x="15" y="6"/>
                      <a:pt x="17" y="6"/>
                      <a:pt x="16" y="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09" name="Freeform 408">
                <a:extLst>
                  <a:ext uri="{FF2B5EF4-FFF2-40B4-BE49-F238E27FC236}">
                    <a16:creationId xmlns:a16="http://schemas.microsoft.com/office/drawing/2014/main" id="{A3ED7382-C6C9-3AC0-5BD5-F226E3AB8B10}"/>
                  </a:ext>
                </a:extLst>
              </p:cNvPr>
              <p:cNvSpPr>
                <a:spLocks/>
              </p:cNvSpPr>
              <p:nvPr/>
            </p:nvSpPr>
            <p:spPr bwMode="auto">
              <a:xfrm>
                <a:off x="16372532" y="2539517"/>
                <a:ext cx="306678" cy="173330"/>
              </a:xfrm>
              <a:custGeom>
                <a:avLst/>
                <a:gdLst>
                  <a:gd name="T0" fmla="*/ 26 w 30"/>
                  <a:gd name="T1" fmla="*/ 10 h 16"/>
                  <a:gd name="T2" fmla="*/ 28 w 30"/>
                  <a:gd name="T3" fmla="*/ 7 h 16"/>
                  <a:gd name="T4" fmla="*/ 29 w 30"/>
                  <a:gd name="T5" fmla="*/ 5 h 16"/>
                  <a:gd name="T6" fmla="*/ 26 w 30"/>
                  <a:gd name="T7" fmla="*/ 3 h 16"/>
                  <a:gd name="T8" fmla="*/ 22 w 30"/>
                  <a:gd name="T9" fmla="*/ 3 h 16"/>
                  <a:gd name="T10" fmla="*/ 17 w 30"/>
                  <a:gd name="T11" fmla="*/ 4 h 16"/>
                  <a:gd name="T12" fmla="*/ 18 w 30"/>
                  <a:gd name="T13" fmla="*/ 1 h 16"/>
                  <a:gd name="T14" fmla="*/ 12 w 30"/>
                  <a:gd name="T15" fmla="*/ 1 h 16"/>
                  <a:gd name="T16" fmla="*/ 5 w 30"/>
                  <a:gd name="T17" fmla="*/ 4 h 16"/>
                  <a:gd name="T18" fmla="*/ 7 w 30"/>
                  <a:gd name="T19" fmla="*/ 4 h 16"/>
                  <a:gd name="T20" fmla="*/ 0 w 30"/>
                  <a:gd name="T21" fmla="*/ 8 h 16"/>
                  <a:gd name="T22" fmla="*/ 4 w 30"/>
                  <a:gd name="T23" fmla="*/ 9 h 16"/>
                  <a:gd name="T24" fmla="*/ 7 w 30"/>
                  <a:gd name="T25" fmla="*/ 12 h 16"/>
                  <a:gd name="T26" fmla="*/ 12 w 30"/>
                  <a:gd name="T27" fmla="*/ 13 h 16"/>
                  <a:gd name="T28" fmla="*/ 19 w 30"/>
                  <a:gd name="T29" fmla="*/ 16 h 16"/>
                  <a:gd name="T30" fmla="*/ 28 w 30"/>
                  <a:gd name="T31" fmla="*/ 15 h 16"/>
                  <a:gd name="T32" fmla="*/ 26 w 30"/>
                  <a:gd name="T33" fmla="*/ 10 h 16"/>
                  <a:gd name="T34" fmla="*/ 26 w 30"/>
                  <a:gd name="T35"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16">
                    <a:moveTo>
                      <a:pt x="26" y="10"/>
                    </a:moveTo>
                    <a:cubicBezTo>
                      <a:pt x="29" y="11"/>
                      <a:pt x="27" y="9"/>
                      <a:pt x="28" y="7"/>
                    </a:cubicBezTo>
                    <a:cubicBezTo>
                      <a:pt x="28" y="6"/>
                      <a:pt x="29" y="6"/>
                      <a:pt x="29" y="5"/>
                    </a:cubicBezTo>
                    <a:cubicBezTo>
                      <a:pt x="29" y="4"/>
                      <a:pt x="27" y="3"/>
                      <a:pt x="26" y="3"/>
                    </a:cubicBezTo>
                    <a:cubicBezTo>
                      <a:pt x="25" y="2"/>
                      <a:pt x="23" y="2"/>
                      <a:pt x="22" y="3"/>
                    </a:cubicBezTo>
                    <a:cubicBezTo>
                      <a:pt x="22" y="3"/>
                      <a:pt x="17" y="4"/>
                      <a:pt x="17" y="4"/>
                    </a:cubicBezTo>
                    <a:cubicBezTo>
                      <a:pt x="17" y="4"/>
                      <a:pt x="21" y="2"/>
                      <a:pt x="18" y="1"/>
                    </a:cubicBezTo>
                    <a:cubicBezTo>
                      <a:pt x="16" y="0"/>
                      <a:pt x="14" y="1"/>
                      <a:pt x="12" y="1"/>
                    </a:cubicBezTo>
                    <a:cubicBezTo>
                      <a:pt x="11" y="1"/>
                      <a:pt x="6" y="2"/>
                      <a:pt x="5" y="4"/>
                    </a:cubicBezTo>
                    <a:cubicBezTo>
                      <a:pt x="5" y="4"/>
                      <a:pt x="7" y="4"/>
                      <a:pt x="7" y="4"/>
                    </a:cubicBezTo>
                    <a:cubicBezTo>
                      <a:pt x="7" y="4"/>
                      <a:pt x="0" y="7"/>
                      <a:pt x="0" y="8"/>
                    </a:cubicBezTo>
                    <a:cubicBezTo>
                      <a:pt x="0" y="8"/>
                      <a:pt x="4" y="9"/>
                      <a:pt x="4" y="9"/>
                    </a:cubicBezTo>
                    <a:cubicBezTo>
                      <a:pt x="5" y="9"/>
                      <a:pt x="6" y="11"/>
                      <a:pt x="7" y="12"/>
                    </a:cubicBezTo>
                    <a:cubicBezTo>
                      <a:pt x="9" y="13"/>
                      <a:pt x="10" y="13"/>
                      <a:pt x="12" y="13"/>
                    </a:cubicBezTo>
                    <a:cubicBezTo>
                      <a:pt x="14" y="14"/>
                      <a:pt x="17" y="16"/>
                      <a:pt x="19" y="16"/>
                    </a:cubicBezTo>
                    <a:cubicBezTo>
                      <a:pt x="22" y="16"/>
                      <a:pt x="25" y="16"/>
                      <a:pt x="28" y="15"/>
                    </a:cubicBezTo>
                    <a:cubicBezTo>
                      <a:pt x="30" y="15"/>
                      <a:pt x="26" y="10"/>
                      <a:pt x="26" y="10"/>
                    </a:cubicBezTo>
                    <a:cubicBezTo>
                      <a:pt x="27" y="10"/>
                      <a:pt x="25" y="10"/>
                      <a:pt x="26" y="1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10" name="Freeform 409">
                <a:extLst>
                  <a:ext uri="{FF2B5EF4-FFF2-40B4-BE49-F238E27FC236}">
                    <a16:creationId xmlns:a16="http://schemas.microsoft.com/office/drawing/2014/main" id="{EC41C947-86E3-94F4-3C77-03B6296F92E7}"/>
                  </a:ext>
                </a:extLst>
              </p:cNvPr>
              <p:cNvSpPr>
                <a:spLocks/>
              </p:cNvSpPr>
              <p:nvPr/>
            </p:nvSpPr>
            <p:spPr bwMode="auto">
              <a:xfrm>
                <a:off x="16281922" y="2550579"/>
                <a:ext cx="153338" cy="55320"/>
              </a:xfrm>
              <a:custGeom>
                <a:avLst/>
                <a:gdLst>
                  <a:gd name="T0" fmla="*/ 9 w 15"/>
                  <a:gd name="T1" fmla="*/ 1 h 5"/>
                  <a:gd name="T2" fmla="*/ 4 w 15"/>
                  <a:gd name="T3" fmla="*/ 1 h 5"/>
                  <a:gd name="T4" fmla="*/ 0 w 15"/>
                  <a:gd name="T5" fmla="*/ 1 h 5"/>
                  <a:gd name="T6" fmla="*/ 1 w 15"/>
                  <a:gd name="T7" fmla="*/ 3 h 5"/>
                  <a:gd name="T8" fmla="*/ 6 w 15"/>
                  <a:gd name="T9" fmla="*/ 5 h 5"/>
                  <a:gd name="T10" fmla="*/ 9 w 15"/>
                  <a:gd name="T11" fmla="*/ 1 h 5"/>
                  <a:gd name="T12" fmla="*/ 9 w 15"/>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15" h="5">
                    <a:moveTo>
                      <a:pt x="9" y="1"/>
                    </a:moveTo>
                    <a:cubicBezTo>
                      <a:pt x="8" y="1"/>
                      <a:pt x="6" y="1"/>
                      <a:pt x="4" y="1"/>
                    </a:cubicBezTo>
                    <a:cubicBezTo>
                      <a:pt x="3" y="1"/>
                      <a:pt x="1" y="0"/>
                      <a:pt x="0" y="1"/>
                    </a:cubicBezTo>
                    <a:cubicBezTo>
                      <a:pt x="0" y="1"/>
                      <a:pt x="0" y="3"/>
                      <a:pt x="1" y="3"/>
                    </a:cubicBezTo>
                    <a:cubicBezTo>
                      <a:pt x="3" y="4"/>
                      <a:pt x="4" y="5"/>
                      <a:pt x="6" y="5"/>
                    </a:cubicBezTo>
                    <a:cubicBezTo>
                      <a:pt x="8" y="5"/>
                      <a:pt x="15" y="2"/>
                      <a:pt x="9" y="1"/>
                    </a:cubicBezTo>
                    <a:cubicBezTo>
                      <a:pt x="8" y="1"/>
                      <a:pt x="10" y="2"/>
                      <a:pt x="9"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11" name="Freeform 410">
                <a:extLst>
                  <a:ext uri="{FF2B5EF4-FFF2-40B4-BE49-F238E27FC236}">
                    <a16:creationId xmlns:a16="http://schemas.microsoft.com/office/drawing/2014/main" id="{79EBCEF4-F9A1-8670-BB73-6CB2AE7C6B7B}"/>
                  </a:ext>
                </a:extLst>
              </p:cNvPr>
              <p:cNvSpPr>
                <a:spLocks/>
              </p:cNvSpPr>
              <p:nvPr/>
            </p:nvSpPr>
            <p:spPr bwMode="auto">
              <a:xfrm>
                <a:off x="16309801" y="2399379"/>
                <a:ext cx="257886" cy="173330"/>
              </a:xfrm>
              <a:custGeom>
                <a:avLst/>
                <a:gdLst>
                  <a:gd name="T0" fmla="*/ 7 w 25"/>
                  <a:gd name="T1" fmla="*/ 15 h 16"/>
                  <a:gd name="T2" fmla="*/ 3 w 25"/>
                  <a:gd name="T3" fmla="*/ 13 h 16"/>
                  <a:gd name="T4" fmla="*/ 4 w 25"/>
                  <a:gd name="T5" fmla="*/ 12 h 16"/>
                  <a:gd name="T6" fmla="*/ 0 w 25"/>
                  <a:gd name="T7" fmla="*/ 12 h 16"/>
                  <a:gd name="T8" fmla="*/ 3 w 25"/>
                  <a:gd name="T9" fmla="*/ 11 h 16"/>
                  <a:gd name="T10" fmla="*/ 2 w 25"/>
                  <a:gd name="T11" fmla="*/ 10 h 16"/>
                  <a:gd name="T12" fmla="*/ 6 w 25"/>
                  <a:gd name="T13" fmla="*/ 6 h 16"/>
                  <a:gd name="T14" fmla="*/ 5 w 25"/>
                  <a:gd name="T15" fmla="*/ 6 h 16"/>
                  <a:gd name="T16" fmla="*/ 11 w 25"/>
                  <a:gd name="T17" fmla="*/ 3 h 16"/>
                  <a:gd name="T18" fmla="*/ 18 w 25"/>
                  <a:gd name="T19" fmla="*/ 0 h 16"/>
                  <a:gd name="T20" fmla="*/ 20 w 25"/>
                  <a:gd name="T21" fmla="*/ 4 h 16"/>
                  <a:gd name="T22" fmla="*/ 25 w 25"/>
                  <a:gd name="T23" fmla="*/ 7 h 16"/>
                  <a:gd name="T24" fmla="*/ 21 w 25"/>
                  <a:gd name="T25" fmla="*/ 9 h 16"/>
                  <a:gd name="T26" fmla="*/ 23 w 25"/>
                  <a:gd name="T27" fmla="*/ 12 h 16"/>
                  <a:gd name="T28" fmla="*/ 19 w 25"/>
                  <a:gd name="T29" fmla="*/ 13 h 16"/>
                  <a:gd name="T30" fmla="*/ 7 w 25"/>
                  <a:gd name="T31" fmla="*/ 15 h 16"/>
                  <a:gd name="T32" fmla="*/ 7 w 25"/>
                  <a:gd name="T33"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16">
                    <a:moveTo>
                      <a:pt x="7" y="15"/>
                    </a:moveTo>
                    <a:cubicBezTo>
                      <a:pt x="6" y="14"/>
                      <a:pt x="4" y="14"/>
                      <a:pt x="3" y="13"/>
                    </a:cubicBezTo>
                    <a:cubicBezTo>
                      <a:pt x="2" y="12"/>
                      <a:pt x="4" y="12"/>
                      <a:pt x="4" y="12"/>
                    </a:cubicBezTo>
                    <a:cubicBezTo>
                      <a:pt x="4" y="12"/>
                      <a:pt x="0" y="13"/>
                      <a:pt x="0" y="12"/>
                    </a:cubicBezTo>
                    <a:cubicBezTo>
                      <a:pt x="0" y="10"/>
                      <a:pt x="3" y="11"/>
                      <a:pt x="3" y="11"/>
                    </a:cubicBezTo>
                    <a:cubicBezTo>
                      <a:pt x="3" y="10"/>
                      <a:pt x="2" y="10"/>
                      <a:pt x="2" y="10"/>
                    </a:cubicBezTo>
                    <a:cubicBezTo>
                      <a:pt x="2" y="10"/>
                      <a:pt x="7" y="7"/>
                      <a:pt x="6" y="6"/>
                    </a:cubicBezTo>
                    <a:cubicBezTo>
                      <a:pt x="6" y="6"/>
                      <a:pt x="5" y="6"/>
                      <a:pt x="5" y="6"/>
                    </a:cubicBezTo>
                    <a:cubicBezTo>
                      <a:pt x="6" y="4"/>
                      <a:pt x="9" y="4"/>
                      <a:pt x="11" y="3"/>
                    </a:cubicBezTo>
                    <a:cubicBezTo>
                      <a:pt x="13" y="2"/>
                      <a:pt x="16" y="1"/>
                      <a:pt x="18" y="0"/>
                    </a:cubicBezTo>
                    <a:cubicBezTo>
                      <a:pt x="18" y="0"/>
                      <a:pt x="19" y="3"/>
                      <a:pt x="20" y="4"/>
                    </a:cubicBezTo>
                    <a:cubicBezTo>
                      <a:pt x="20" y="4"/>
                      <a:pt x="25" y="6"/>
                      <a:pt x="25" y="7"/>
                    </a:cubicBezTo>
                    <a:cubicBezTo>
                      <a:pt x="25" y="8"/>
                      <a:pt x="20" y="7"/>
                      <a:pt x="21" y="9"/>
                    </a:cubicBezTo>
                    <a:cubicBezTo>
                      <a:pt x="21" y="9"/>
                      <a:pt x="23" y="10"/>
                      <a:pt x="23" y="12"/>
                    </a:cubicBezTo>
                    <a:cubicBezTo>
                      <a:pt x="22" y="12"/>
                      <a:pt x="20" y="12"/>
                      <a:pt x="19" y="13"/>
                    </a:cubicBezTo>
                    <a:cubicBezTo>
                      <a:pt x="16" y="14"/>
                      <a:pt x="10" y="16"/>
                      <a:pt x="7" y="15"/>
                    </a:cubicBezTo>
                    <a:cubicBezTo>
                      <a:pt x="6" y="14"/>
                      <a:pt x="9" y="16"/>
                      <a:pt x="7" y="1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12" name="Freeform 411">
                <a:extLst>
                  <a:ext uri="{FF2B5EF4-FFF2-40B4-BE49-F238E27FC236}">
                    <a16:creationId xmlns:a16="http://schemas.microsoft.com/office/drawing/2014/main" id="{FEDAD765-CFD7-7534-207B-82D46A1EDBD2}"/>
                  </a:ext>
                </a:extLst>
              </p:cNvPr>
              <p:cNvSpPr>
                <a:spLocks/>
              </p:cNvSpPr>
              <p:nvPr/>
            </p:nvSpPr>
            <p:spPr bwMode="auto">
              <a:xfrm>
                <a:off x="19028080" y="3081631"/>
                <a:ext cx="257886" cy="88507"/>
              </a:xfrm>
              <a:custGeom>
                <a:avLst/>
                <a:gdLst>
                  <a:gd name="T0" fmla="*/ 5 w 25"/>
                  <a:gd name="T1" fmla="*/ 3 h 8"/>
                  <a:gd name="T2" fmla="*/ 3 w 25"/>
                  <a:gd name="T3" fmla="*/ 1 h 8"/>
                  <a:gd name="T4" fmla="*/ 1 w 25"/>
                  <a:gd name="T5" fmla="*/ 2 h 8"/>
                  <a:gd name="T6" fmla="*/ 2 w 25"/>
                  <a:gd name="T7" fmla="*/ 4 h 8"/>
                  <a:gd name="T8" fmla="*/ 5 w 25"/>
                  <a:gd name="T9" fmla="*/ 6 h 8"/>
                  <a:gd name="T10" fmla="*/ 16 w 25"/>
                  <a:gd name="T11" fmla="*/ 8 h 8"/>
                  <a:gd name="T12" fmla="*/ 24 w 25"/>
                  <a:gd name="T13" fmla="*/ 5 h 8"/>
                  <a:gd name="T14" fmla="*/ 23 w 25"/>
                  <a:gd name="T15" fmla="*/ 6 h 8"/>
                  <a:gd name="T16" fmla="*/ 20 w 25"/>
                  <a:gd name="T17" fmla="*/ 4 h 8"/>
                  <a:gd name="T18" fmla="*/ 15 w 25"/>
                  <a:gd name="T19" fmla="*/ 4 h 8"/>
                  <a:gd name="T20" fmla="*/ 10 w 25"/>
                  <a:gd name="T21" fmla="*/ 2 h 8"/>
                  <a:gd name="T22" fmla="*/ 5 w 25"/>
                  <a:gd name="T23"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8">
                    <a:moveTo>
                      <a:pt x="5" y="3"/>
                    </a:moveTo>
                    <a:cubicBezTo>
                      <a:pt x="4" y="3"/>
                      <a:pt x="4" y="1"/>
                      <a:pt x="3" y="1"/>
                    </a:cubicBezTo>
                    <a:cubicBezTo>
                      <a:pt x="3" y="0"/>
                      <a:pt x="1" y="2"/>
                      <a:pt x="1" y="2"/>
                    </a:cubicBezTo>
                    <a:cubicBezTo>
                      <a:pt x="0" y="4"/>
                      <a:pt x="1" y="4"/>
                      <a:pt x="2" y="4"/>
                    </a:cubicBezTo>
                    <a:cubicBezTo>
                      <a:pt x="3" y="4"/>
                      <a:pt x="4" y="6"/>
                      <a:pt x="5" y="6"/>
                    </a:cubicBezTo>
                    <a:cubicBezTo>
                      <a:pt x="9" y="7"/>
                      <a:pt x="12" y="8"/>
                      <a:pt x="16" y="8"/>
                    </a:cubicBezTo>
                    <a:cubicBezTo>
                      <a:pt x="17" y="8"/>
                      <a:pt x="25" y="7"/>
                      <a:pt x="24" y="5"/>
                    </a:cubicBezTo>
                    <a:cubicBezTo>
                      <a:pt x="23" y="5"/>
                      <a:pt x="23" y="6"/>
                      <a:pt x="23" y="6"/>
                    </a:cubicBezTo>
                    <a:cubicBezTo>
                      <a:pt x="22" y="6"/>
                      <a:pt x="21" y="5"/>
                      <a:pt x="20" y="4"/>
                    </a:cubicBezTo>
                    <a:cubicBezTo>
                      <a:pt x="19" y="4"/>
                      <a:pt x="17" y="3"/>
                      <a:pt x="15" y="4"/>
                    </a:cubicBezTo>
                    <a:cubicBezTo>
                      <a:pt x="14" y="4"/>
                      <a:pt x="12" y="2"/>
                      <a:pt x="10" y="2"/>
                    </a:cubicBezTo>
                    <a:cubicBezTo>
                      <a:pt x="8" y="2"/>
                      <a:pt x="7" y="3"/>
                      <a:pt x="5"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13" name="Freeform 412">
                <a:extLst>
                  <a:ext uri="{FF2B5EF4-FFF2-40B4-BE49-F238E27FC236}">
                    <a16:creationId xmlns:a16="http://schemas.microsoft.com/office/drawing/2014/main" id="{C95FE463-6B07-057D-AB49-49476B6EC125}"/>
                  </a:ext>
                </a:extLst>
              </p:cNvPr>
              <p:cNvSpPr>
                <a:spLocks/>
              </p:cNvSpPr>
              <p:nvPr/>
            </p:nvSpPr>
            <p:spPr bwMode="auto">
              <a:xfrm>
                <a:off x="18700492" y="3254959"/>
                <a:ext cx="216069" cy="88507"/>
              </a:xfrm>
              <a:custGeom>
                <a:avLst/>
                <a:gdLst>
                  <a:gd name="T0" fmla="*/ 2 w 21"/>
                  <a:gd name="T1" fmla="*/ 6 h 8"/>
                  <a:gd name="T2" fmla="*/ 8 w 21"/>
                  <a:gd name="T3" fmla="*/ 6 h 8"/>
                  <a:gd name="T4" fmla="*/ 14 w 21"/>
                  <a:gd name="T5" fmla="*/ 8 h 8"/>
                  <a:gd name="T6" fmla="*/ 19 w 21"/>
                  <a:gd name="T7" fmla="*/ 7 h 8"/>
                  <a:gd name="T8" fmla="*/ 17 w 21"/>
                  <a:gd name="T9" fmla="*/ 4 h 8"/>
                  <a:gd name="T10" fmla="*/ 7 w 21"/>
                  <a:gd name="T11" fmla="*/ 2 h 8"/>
                  <a:gd name="T12" fmla="*/ 4 w 21"/>
                  <a:gd name="T13" fmla="*/ 5 h 8"/>
                  <a:gd name="T14" fmla="*/ 2 w 21"/>
                  <a:gd name="T15" fmla="*/ 6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8">
                    <a:moveTo>
                      <a:pt x="2" y="6"/>
                    </a:moveTo>
                    <a:cubicBezTo>
                      <a:pt x="5" y="6"/>
                      <a:pt x="6" y="6"/>
                      <a:pt x="8" y="6"/>
                    </a:cubicBezTo>
                    <a:cubicBezTo>
                      <a:pt x="10" y="7"/>
                      <a:pt x="12" y="7"/>
                      <a:pt x="14" y="8"/>
                    </a:cubicBezTo>
                    <a:cubicBezTo>
                      <a:pt x="16" y="8"/>
                      <a:pt x="18" y="8"/>
                      <a:pt x="19" y="7"/>
                    </a:cubicBezTo>
                    <a:cubicBezTo>
                      <a:pt x="21" y="6"/>
                      <a:pt x="18" y="5"/>
                      <a:pt x="17" y="4"/>
                    </a:cubicBezTo>
                    <a:cubicBezTo>
                      <a:pt x="14" y="2"/>
                      <a:pt x="11" y="0"/>
                      <a:pt x="7" y="2"/>
                    </a:cubicBezTo>
                    <a:cubicBezTo>
                      <a:pt x="5" y="3"/>
                      <a:pt x="5" y="4"/>
                      <a:pt x="4" y="5"/>
                    </a:cubicBezTo>
                    <a:cubicBezTo>
                      <a:pt x="3" y="5"/>
                      <a:pt x="0" y="6"/>
                      <a:pt x="2" y="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14" name="Freeform 413">
                <a:extLst>
                  <a:ext uri="{FF2B5EF4-FFF2-40B4-BE49-F238E27FC236}">
                    <a16:creationId xmlns:a16="http://schemas.microsoft.com/office/drawing/2014/main" id="{D0063736-A25E-531A-88B2-64704CF5567F}"/>
                  </a:ext>
                </a:extLst>
              </p:cNvPr>
              <p:cNvSpPr>
                <a:spLocks/>
              </p:cNvSpPr>
              <p:nvPr/>
            </p:nvSpPr>
            <p:spPr bwMode="auto">
              <a:xfrm>
                <a:off x="18710948" y="3214397"/>
                <a:ext cx="83638" cy="51630"/>
              </a:xfrm>
              <a:custGeom>
                <a:avLst/>
                <a:gdLst>
                  <a:gd name="T0" fmla="*/ 3 w 8"/>
                  <a:gd name="T1" fmla="*/ 5 h 5"/>
                  <a:gd name="T2" fmla="*/ 4 w 8"/>
                  <a:gd name="T3" fmla="*/ 1 h 5"/>
                  <a:gd name="T4" fmla="*/ 3 w 8"/>
                  <a:gd name="T5" fmla="*/ 5 h 5"/>
                  <a:gd name="T6" fmla="*/ 3 w 8"/>
                  <a:gd name="T7" fmla="*/ 5 h 5"/>
                </a:gdLst>
                <a:ahLst/>
                <a:cxnLst>
                  <a:cxn ang="0">
                    <a:pos x="T0" y="T1"/>
                  </a:cxn>
                  <a:cxn ang="0">
                    <a:pos x="T2" y="T3"/>
                  </a:cxn>
                  <a:cxn ang="0">
                    <a:pos x="T4" y="T5"/>
                  </a:cxn>
                  <a:cxn ang="0">
                    <a:pos x="T6" y="T7"/>
                  </a:cxn>
                </a:cxnLst>
                <a:rect l="0" t="0" r="r" b="b"/>
                <a:pathLst>
                  <a:path w="8" h="5">
                    <a:moveTo>
                      <a:pt x="3" y="5"/>
                    </a:moveTo>
                    <a:cubicBezTo>
                      <a:pt x="0" y="5"/>
                      <a:pt x="1" y="0"/>
                      <a:pt x="4" y="1"/>
                    </a:cubicBezTo>
                    <a:cubicBezTo>
                      <a:pt x="8" y="2"/>
                      <a:pt x="6" y="4"/>
                      <a:pt x="3" y="5"/>
                    </a:cubicBezTo>
                    <a:cubicBezTo>
                      <a:pt x="1" y="5"/>
                      <a:pt x="5" y="5"/>
                      <a:pt x="3" y="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15" name="Freeform 414">
                <a:extLst>
                  <a:ext uri="{FF2B5EF4-FFF2-40B4-BE49-F238E27FC236}">
                    <a16:creationId xmlns:a16="http://schemas.microsoft.com/office/drawing/2014/main" id="{E77CAFD8-61A4-CA9F-38EB-3CAFF0A2D26D}"/>
                  </a:ext>
                </a:extLst>
              </p:cNvPr>
              <p:cNvSpPr>
                <a:spLocks/>
              </p:cNvSpPr>
              <p:nvPr/>
            </p:nvSpPr>
            <p:spPr bwMode="auto">
              <a:xfrm>
                <a:off x="18487907" y="3059504"/>
                <a:ext cx="31364" cy="55320"/>
              </a:xfrm>
              <a:custGeom>
                <a:avLst/>
                <a:gdLst>
                  <a:gd name="T0" fmla="*/ 1 w 3"/>
                  <a:gd name="T1" fmla="*/ 3 h 5"/>
                  <a:gd name="T2" fmla="*/ 3 w 3"/>
                  <a:gd name="T3" fmla="*/ 1 h 5"/>
                  <a:gd name="T4" fmla="*/ 1 w 3"/>
                  <a:gd name="T5" fmla="*/ 5 h 5"/>
                  <a:gd name="T6" fmla="*/ 1 w 3"/>
                  <a:gd name="T7" fmla="*/ 3 h 5"/>
                  <a:gd name="T8" fmla="*/ 1 w 3"/>
                  <a:gd name="T9" fmla="*/ 3 h 5"/>
                </a:gdLst>
                <a:ahLst/>
                <a:cxnLst>
                  <a:cxn ang="0">
                    <a:pos x="T0" y="T1"/>
                  </a:cxn>
                  <a:cxn ang="0">
                    <a:pos x="T2" y="T3"/>
                  </a:cxn>
                  <a:cxn ang="0">
                    <a:pos x="T4" y="T5"/>
                  </a:cxn>
                  <a:cxn ang="0">
                    <a:pos x="T6" y="T7"/>
                  </a:cxn>
                  <a:cxn ang="0">
                    <a:pos x="T8" y="T9"/>
                  </a:cxn>
                </a:cxnLst>
                <a:rect l="0" t="0" r="r" b="b"/>
                <a:pathLst>
                  <a:path w="3" h="5">
                    <a:moveTo>
                      <a:pt x="1" y="3"/>
                    </a:moveTo>
                    <a:cubicBezTo>
                      <a:pt x="0" y="2"/>
                      <a:pt x="2" y="0"/>
                      <a:pt x="3" y="1"/>
                    </a:cubicBezTo>
                    <a:cubicBezTo>
                      <a:pt x="3" y="2"/>
                      <a:pt x="2" y="5"/>
                      <a:pt x="1" y="5"/>
                    </a:cubicBezTo>
                    <a:cubicBezTo>
                      <a:pt x="1" y="5"/>
                      <a:pt x="1" y="3"/>
                      <a:pt x="1" y="3"/>
                    </a:cubicBezTo>
                    <a:cubicBezTo>
                      <a:pt x="0" y="2"/>
                      <a:pt x="1" y="3"/>
                      <a:pt x="1"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16" name="Freeform 415">
                <a:extLst>
                  <a:ext uri="{FF2B5EF4-FFF2-40B4-BE49-F238E27FC236}">
                    <a16:creationId xmlns:a16="http://schemas.microsoft.com/office/drawing/2014/main" id="{5DA197AC-4EDD-13D2-9B42-D98AD8D584B6}"/>
                  </a:ext>
                </a:extLst>
              </p:cNvPr>
              <p:cNvSpPr>
                <a:spLocks/>
              </p:cNvSpPr>
              <p:nvPr/>
            </p:nvSpPr>
            <p:spPr bwMode="auto">
              <a:xfrm>
                <a:off x="18487907" y="3221769"/>
                <a:ext cx="41820" cy="55320"/>
              </a:xfrm>
              <a:custGeom>
                <a:avLst/>
                <a:gdLst>
                  <a:gd name="T0" fmla="*/ 4 w 4"/>
                  <a:gd name="T1" fmla="*/ 4 h 5"/>
                  <a:gd name="T2" fmla="*/ 0 w 4"/>
                  <a:gd name="T3" fmla="*/ 1 h 5"/>
                  <a:gd name="T4" fmla="*/ 4 w 4"/>
                  <a:gd name="T5" fmla="*/ 4 h 5"/>
                </a:gdLst>
                <a:ahLst/>
                <a:cxnLst>
                  <a:cxn ang="0">
                    <a:pos x="T0" y="T1"/>
                  </a:cxn>
                  <a:cxn ang="0">
                    <a:pos x="T2" y="T3"/>
                  </a:cxn>
                  <a:cxn ang="0">
                    <a:pos x="T4" y="T5"/>
                  </a:cxn>
                </a:cxnLst>
                <a:rect l="0" t="0" r="r" b="b"/>
                <a:pathLst>
                  <a:path w="4" h="5">
                    <a:moveTo>
                      <a:pt x="4" y="4"/>
                    </a:moveTo>
                    <a:cubicBezTo>
                      <a:pt x="4" y="3"/>
                      <a:pt x="1" y="0"/>
                      <a:pt x="0" y="1"/>
                    </a:cubicBezTo>
                    <a:cubicBezTo>
                      <a:pt x="0" y="1"/>
                      <a:pt x="3" y="5"/>
                      <a:pt x="4"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17" name="Freeform 416">
                <a:extLst>
                  <a:ext uri="{FF2B5EF4-FFF2-40B4-BE49-F238E27FC236}">
                    <a16:creationId xmlns:a16="http://schemas.microsoft.com/office/drawing/2014/main" id="{F6AC6B74-F2E3-1BF8-BA9E-68DF426B2E26}"/>
                  </a:ext>
                </a:extLst>
              </p:cNvPr>
              <p:cNvSpPr>
                <a:spLocks/>
              </p:cNvSpPr>
              <p:nvPr/>
            </p:nvSpPr>
            <p:spPr bwMode="auto">
              <a:xfrm>
                <a:off x="18557607" y="3018939"/>
                <a:ext cx="432136" cy="173330"/>
              </a:xfrm>
              <a:custGeom>
                <a:avLst/>
                <a:gdLst>
                  <a:gd name="T0" fmla="*/ 34 w 42"/>
                  <a:gd name="T1" fmla="*/ 4 h 16"/>
                  <a:gd name="T2" fmla="*/ 29 w 42"/>
                  <a:gd name="T3" fmla="*/ 3 h 16"/>
                  <a:gd name="T4" fmla="*/ 23 w 42"/>
                  <a:gd name="T5" fmla="*/ 0 h 16"/>
                  <a:gd name="T6" fmla="*/ 22 w 42"/>
                  <a:gd name="T7" fmla="*/ 2 h 16"/>
                  <a:gd name="T8" fmla="*/ 20 w 42"/>
                  <a:gd name="T9" fmla="*/ 6 h 16"/>
                  <a:gd name="T10" fmla="*/ 11 w 42"/>
                  <a:gd name="T11" fmla="*/ 1 h 16"/>
                  <a:gd name="T12" fmla="*/ 4 w 42"/>
                  <a:gd name="T13" fmla="*/ 3 h 16"/>
                  <a:gd name="T14" fmla="*/ 2 w 42"/>
                  <a:gd name="T15" fmla="*/ 6 h 16"/>
                  <a:gd name="T16" fmla="*/ 1 w 42"/>
                  <a:gd name="T17" fmla="*/ 10 h 16"/>
                  <a:gd name="T18" fmla="*/ 9 w 42"/>
                  <a:gd name="T19" fmla="*/ 14 h 16"/>
                  <a:gd name="T20" fmla="*/ 13 w 42"/>
                  <a:gd name="T21" fmla="*/ 15 h 16"/>
                  <a:gd name="T22" fmla="*/ 15 w 42"/>
                  <a:gd name="T23" fmla="*/ 13 h 16"/>
                  <a:gd name="T24" fmla="*/ 16 w 42"/>
                  <a:gd name="T25" fmla="*/ 14 h 16"/>
                  <a:gd name="T26" fmla="*/ 18 w 42"/>
                  <a:gd name="T27" fmla="*/ 14 h 16"/>
                  <a:gd name="T28" fmla="*/ 25 w 42"/>
                  <a:gd name="T29" fmla="*/ 12 h 16"/>
                  <a:gd name="T30" fmla="*/ 28 w 42"/>
                  <a:gd name="T31" fmla="*/ 14 h 16"/>
                  <a:gd name="T32" fmla="*/ 34 w 42"/>
                  <a:gd name="T33" fmla="*/ 13 h 16"/>
                  <a:gd name="T34" fmla="*/ 33 w 42"/>
                  <a:gd name="T35" fmla="*/ 12 h 16"/>
                  <a:gd name="T36" fmla="*/ 37 w 42"/>
                  <a:gd name="T37" fmla="*/ 12 h 16"/>
                  <a:gd name="T38" fmla="*/ 39 w 42"/>
                  <a:gd name="T39" fmla="*/ 11 h 16"/>
                  <a:gd name="T40" fmla="*/ 40 w 42"/>
                  <a:gd name="T41" fmla="*/ 9 h 16"/>
                  <a:gd name="T42" fmla="*/ 39 w 42"/>
                  <a:gd name="T43" fmla="*/ 9 h 16"/>
                  <a:gd name="T44" fmla="*/ 42 w 42"/>
                  <a:gd name="T45" fmla="*/ 6 h 16"/>
                  <a:gd name="T46" fmla="*/ 34 w 42"/>
                  <a:gd name="T47" fmla="*/ 4 h 16"/>
                  <a:gd name="T48" fmla="*/ 34 w 42"/>
                  <a:gd name="T4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 h="16">
                    <a:moveTo>
                      <a:pt x="34" y="4"/>
                    </a:moveTo>
                    <a:cubicBezTo>
                      <a:pt x="32" y="3"/>
                      <a:pt x="31" y="4"/>
                      <a:pt x="29" y="3"/>
                    </a:cubicBezTo>
                    <a:cubicBezTo>
                      <a:pt x="29" y="3"/>
                      <a:pt x="24" y="0"/>
                      <a:pt x="23" y="0"/>
                    </a:cubicBezTo>
                    <a:cubicBezTo>
                      <a:pt x="23" y="0"/>
                      <a:pt x="24" y="1"/>
                      <a:pt x="22" y="2"/>
                    </a:cubicBezTo>
                    <a:cubicBezTo>
                      <a:pt x="20" y="2"/>
                      <a:pt x="22" y="5"/>
                      <a:pt x="20" y="6"/>
                    </a:cubicBezTo>
                    <a:cubicBezTo>
                      <a:pt x="19" y="6"/>
                      <a:pt x="12" y="1"/>
                      <a:pt x="11" y="1"/>
                    </a:cubicBezTo>
                    <a:cubicBezTo>
                      <a:pt x="9" y="0"/>
                      <a:pt x="4" y="1"/>
                      <a:pt x="4" y="3"/>
                    </a:cubicBezTo>
                    <a:cubicBezTo>
                      <a:pt x="4" y="5"/>
                      <a:pt x="0" y="4"/>
                      <a:pt x="2" y="6"/>
                    </a:cubicBezTo>
                    <a:cubicBezTo>
                      <a:pt x="3" y="7"/>
                      <a:pt x="0" y="9"/>
                      <a:pt x="1" y="10"/>
                    </a:cubicBezTo>
                    <a:cubicBezTo>
                      <a:pt x="3" y="12"/>
                      <a:pt x="6" y="13"/>
                      <a:pt x="9" y="14"/>
                    </a:cubicBezTo>
                    <a:cubicBezTo>
                      <a:pt x="10" y="15"/>
                      <a:pt x="12" y="16"/>
                      <a:pt x="13" y="15"/>
                    </a:cubicBezTo>
                    <a:cubicBezTo>
                      <a:pt x="14" y="15"/>
                      <a:pt x="14" y="12"/>
                      <a:pt x="15" y="13"/>
                    </a:cubicBezTo>
                    <a:cubicBezTo>
                      <a:pt x="15" y="13"/>
                      <a:pt x="15" y="14"/>
                      <a:pt x="16" y="14"/>
                    </a:cubicBezTo>
                    <a:cubicBezTo>
                      <a:pt x="17" y="14"/>
                      <a:pt x="18" y="14"/>
                      <a:pt x="18" y="14"/>
                    </a:cubicBezTo>
                    <a:cubicBezTo>
                      <a:pt x="20" y="13"/>
                      <a:pt x="22" y="13"/>
                      <a:pt x="25" y="12"/>
                    </a:cubicBezTo>
                    <a:cubicBezTo>
                      <a:pt x="27" y="12"/>
                      <a:pt x="27" y="14"/>
                      <a:pt x="28" y="14"/>
                    </a:cubicBezTo>
                    <a:cubicBezTo>
                      <a:pt x="29" y="14"/>
                      <a:pt x="34" y="13"/>
                      <a:pt x="34" y="13"/>
                    </a:cubicBezTo>
                    <a:cubicBezTo>
                      <a:pt x="34" y="13"/>
                      <a:pt x="33" y="12"/>
                      <a:pt x="33" y="12"/>
                    </a:cubicBezTo>
                    <a:cubicBezTo>
                      <a:pt x="33" y="11"/>
                      <a:pt x="36" y="12"/>
                      <a:pt x="37" y="12"/>
                    </a:cubicBezTo>
                    <a:cubicBezTo>
                      <a:pt x="37" y="12"/>
                      <a:pt x="39" y="12"/>
                      <a:pt x="39" y="11"/>
                    </a:cubicBezTo>
                    <a:cubicBezTo>
                      <a:pt x="39" y="10"/>
                      <a:pt x="40" y="9"/>
                      <a:pt x="40" y="9"/>
                    </a:cubicBezTo>
                    <a:cubicBezTo>
                      <a:pt x="40" y="9"/>
                      <a:pt x="40" y="9"/>
                      <a:pt x="39" y="9"/>
                    </a:cubicBezTo>
                    <a:cubicBezTo>
                      <a:pt x="39" y="8"/>
                      <a:pt x="42" y="7"/>
                      <a:pt x="42" y="6"/>
                    </a:cubicBezTo>
                    <a:cubicBezTo>
                      <a:pt x="41" y="5"/>
                      <a:pt x="36" y="4"/>
                      <a:pt x="34" y="4"/>
                    </a:cubicBezTo>
                    <a:cubicBezTo>
                      <a:pt x="32" y="3"/>
                      <a:pt x="36" y="4"/>
                      <a:pt x="34"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18" name="Freeform 417">
                <a:extLst>
                  <a:ext uri="{FF2B5EF4-FFF2-40B4-BE49-F238E27FC236}">
                    <a16:creationId xmlns:a16="http://schemas.microsoft.com/office/drawing/2014/main" id="{F929F512-25C3-2DD3-B69B-2089ACA82698}"/>
                  </a:ext>
                </a:extLst>
              </p:cNvPr>
              <p:cNvSpPr>
                <a:spLocks/>
              </p:cNvSpPr>
              <p:nvPr/>
            </p:nvSpPr>
            <p:spPr bwMode="auto">
              <a:xfrm>
                <a:off x="18805042" y="3070569"/>
                <a:ext cx="80154" cy="88507"/>
              </a:xfrm>
              <a:custGeom>
                <a:avLst/>
                <a:gdLst>
                  <a:gd name="T0" fmla="*/ 7 w 8"/>
                  <a:gd name="T1" fmla="*/ 6 h 8"/>
                  <a:gd name="T2" fmla="*/ 4 w 8"/>
                  <a:gd name="T3" fmla="*/ 0 h 8"/>
                  <a:gd name="T4" fmla="*/ 6 w 8"/>
                  <a:gd name="T5" fmla="*/ 2 h 8"/>
                  <a:gd name="T6" fmla="*/ 7 w 8"/>
                  <a:gd name="T7" fmla="*/ 6 h 8"/>
                  <a:gd name="T8" fmla="*/ 7 w 8"/>
                  <a:gd name="T9" fmla="*/ 6 h 8"/>
                </a:gdLst>
                <a:ahLst/>
                <a:cxnLst>
                  <a:cxn ang="0">
                    <a:pos x="T0" y="T1"/>
                  </a:cxn>
                  <a:cxn ang="0">
                    <a:pos x="T2" y="T3"/>
                  </a:cxn>
                  <a:cxn ang="0">
                    <a:pos x="T4" y="T5"/>
                  </a:cxn>
                  <a:cxn ang="0">
                    <a:pos x="T6" y="T7"/>
                  </a:cxn>
                  <a:cxn ang="0">
                    <a:pos x="T8" y="T9"/>
                  </a:cxn>
                </a:cxnLst>
                <a:rect l="0" t="0" r="r" b="b"/>
                <a:pathLst>
                  <a:path w="8" h="8">
                    <a:moveTo>
                      <a:pt x="7" y="6"/>
                    </a:moveTo>
                    <a:cubicBezTo>
                      <a:pt x="6" y="7"/>
                      <a:pt x="0" y="1"/>
                      <a:pt x="4" y="0"/>
                    </a:cubicBezTo>
                    <a:cubicBezTo>
                      <a:pt x="5" y="0"/>
                      <a:pt x="8" y="0"/>
                      <a:pt x="6" y="2"/>
                    </a:cubicBezTo>
                    <a:cubicBezTo>
                      <a:pt x="3" y="4"/>
                      <a:pt x="7" y="4"/>
                      <a:pt x="7" y="6"/>
                    </a:cubicBezTo>
                    <a:cubicBezTo>
                      <a:pt x="6" y="8"/>
                      <a:pt x="7" y="5"/>
                      <a:pt x="7" y="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19" name="Freeform 418">
                <a:extLst>
                  <a:ext uri="{FF2B5EF4-FFF2-40B4-BE49-F238E27FC236}">
                    <a16:creationId xmlns:a16="http://schemas.microsoft.com/office/drawing/2014/main" id="{97A00972-78C6-FF1D-F050-8EAE641E8717}"/>
                  </a:ext>
                </a:extLst>
              </p:cNvPr>
              <p:cNvSpPr>
                <a:spLocks/>
              </p:cNvSpPr>
              <p:nvPr/>
            </p:nvSpPr>
            <p:spPr bwMode="auto">
              <a:xfrm>
                <a:off x="20143270" y="3656936"/>
                <a:ext cx="111517" cy="66379"/>
              </a:xfrm>
              <a:custGeom>
                <a:avLst/>
                <a:gdLst>
                  <a:gd name="T0" fmla="*/ 3 w 11"/>
                  <a:gd name="T1" fmla="*/ 4 h 6"/>
                  <a:gd name="T2" fmla="*/ 1 w 11"/>
                  <a:gd name="T3" fmla="*/ 1 h 6"/>
                  <a:gd name="T4" fmla="*/ 6 w 11"/>
                  <a:gd name="T5" fmla="*/ 1 h 6"/>
                  <a:gd name="T6" fmla="*/ 3 w 11"/>
                  <a:gd name="T7" fmla="*/ 4 h 6"/>
                  <a:gd name="T8" fmla="*/ 3 w 11"/>
                  <a:gd name="T9" fmla="*/ 4 h 6"/>
                </a:gdLst>
                <a:ahLst/>
                <a:cxnLst>
                  <a:cxn ang="0">
                    <a:pos x="T0" y="T1"/>
                  </a:cxn>
                  <a:cxn ang="0">
                    <a:pos x="T2" y="T3"/>
                  </a:cxn>
                  <a:cxn ang="0">
                    <a:pos x="T4" y="T5"/>
                  </a:cxn>
                  <a:cxn ang="0">
                    <a:pos x="T6" y="T7"/>
                  </a:cxn>
                  <a:cxn ang="0">
                    <a:pos x="T8" y="T9"/>
                  </a:cxn>
                </a:cxnLst>
                <a:rect l="0" t="0" r="r" b="b"/>
                <a:pathLst>
                  <a:path w="11" h="6">
                    <a:moveTo>
                      <a:pt x="3" y="4"/>
                    </a:moveTo>
                    <a:cubicBezTo>
                      <a:pt x="1" y="3"/>
                      <a:pt x="0" y="3"/>
                      <a:pt x="1" y="1"/>
                    </a:cubicBezTo>
                    <a:cubicBezTo>
                      <a:pt x="2" y="0"/>
                      <a:pt x="4" y="1"/>
                      <a:pt x="6" y="1"/>
                    </a:cubicBezTo>
                    <a:cubicBezTo>
                      <a:pt x="11" y="2"/>
                      <a:pt x="6" y="6"/>
                      <a:pt x="3" y="4"/>
                    </a:cubicBezTo>
                    <a:cubicBezTo>
                      <a:pt x="2" y="3"/>
                      <a:pt x="4" y="5"/>
                      <a:pt x="3"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20" name="Freeform 419">
                <a:extLst>
                  <a:ext uri="{FF2B5EF4-FFF2-40B4-BE49-F238E27FC236}">
                    <a16:creationId xmlns:a16="http://schemas.microsoft.com/office/drawing/2014/main" id="{AD5BEBB0-8A1E-61FF-E2DB-20DCD9F66A9F}"/>
                  </a:ext>
                </a:extLst>
              </p:cNvPr>
              <p:cNvSpPr>
                <a:spLocks/>
              </p:cNvSpPr>
              <p:nvPr/>
            </p:nvSpPr>
            <p:spPr bwMode="auto">
              <a:xfrm>
                <a:off x="19927199" y="4608407"/>
                <a:ext cx="62727" cy="55320"/>
              </a:xfrm>
              <a:custGeom>
                <a:avLst/>
                <a:gdLst>
                  <a:gd name="T0" fmla="*/ 5 w 6"/>
                  <a:gd name="T1" fmla="*/ 2 h 5"/>
                  <a:gd name="T2" fmla="*/ 5 w 6"/>
                  <a:gd name="T3" fmla="*/ 1 h 5"/>
                  <a:gd name="T4" fmla="*/ 2 w 6"/>
                  <a:gd name="T5" fmla="*/ 1 h 5"/>
                  <a:gd name="T6" fmla="*/ 1 w 6"/>
                  <a:gd name="T7" fmla="*/ 3 h 5"/>
                  <a:gd name="T8" fmla="*/ 0 w 6"/>
                  <a:gd name="T9" fmla="*/ 4 h 5"/>
                  <a:gd name="T10" fmla="*/ 5 w 6"/>
                  <a:gd name="T11" fmla="*/ 2 h 5"/>
                  <a:gd name="T12" fmla="*/ 5 w 6"/>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5" y="2"/>
                    </a:moveTo>
                    <a:cubicBezTo>
                      <a:pt x="6" y="2"/>
                      <a:pt x="5" y="1"/>
                      <a:pt x="5" y="1"/>
                    </a:cubicBezTo>
                    <a:cubicBezTo>
                      <a:pt x="4" y="0"/>
                      <a:pt x="3" y="1"/>
                      <a:pt x="2" y="1"/>
                    </a:cubicBezTo>
                    <a:cubicBezTo>
                      <a:pt x="1" y="1"/>
                      <a:pt x="0" y="2"/>
                      <a:pt x="1" y="3"/>
                    </a:cubicBezTo>
                    <a:cubicBezTo>
                      <a:pt x="1" y="3"/>
                      <a:pt x="0" y="5"/>
                      <a:pt x="0" y="4"/>
                    </a:cubicBezTo>
                    <a:cubicBezTo>
                      <a:pt x="0" y="4"/>
                      <a:pt x="5" y="2"/>
                      <a:pt x="5" y="2"/>
                    </a:cubicBezTo>
                    <a:cubicBezTo>
                      <a:pt x="6" y="2"/>
                      <a:pt x="3" y="3"/>
                      <a:pt x="5"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21" name="Freeform 420">
                <a:extLst>
                  <a:ext uri="{FF2B5EF4-FFF2-40B4-BE49-F238E27FC236}">
                    <a16:creationId xmlns:a16="http://schemas.microsoft.com/office/drawing/2014/main" id="{2CC018A5-6191-9C71-1773-2AE6BBEF1EAF}"/>
                  </a:ext>
                </a:extLst>
              </p:cNvPr>
              <p:cNvSpPr>
                <a:spLocks/>
              </p:cNvSpPr>
              <p:nvPr/>
            </p:nvSpPr>
            <p:spPr bwMode="auto">
              <a:xfrm>
                <a:off x="18568061" y="4925563"/>
                <a:ext cx="52274" cy="29502"/>
              </a:xfrm>
              <a:custGeom>
                <a:avLst/>
                <a:gdLst>
                  <a:gd name="T0" fmla="*/ 3 w 5"/>
                  <a:gd name="T1" fmla="*/ 3 h 3"/>
                  <a:gd name="T2" fmla="*/ 3 w 5"/>
                  <a:gd name="T3" fmla="*/ 0 h 3"/>
                  <a:gd name="T4" fmla="*/ 3 w 5"/>
                  <a:gd name="T5" fmla="*/ 3 h 3"/>
                </a:gdLst>
                <a:ahLst/>
                <a:cxnLst>
                  <a:cxn ang="0">
                    <a:pos x="T0" y="T1"/>
                  </a:cxn>
                  <a:cxn ang="0">
                    <a:pos x="T2" y="T3"/>
                  </a:cxn>
                  <a:cxn ang="0">
                    <a:pos x="T4" y="T5"/>
                  </a:cxn>
                </a:cxnLst>
                <a:rect l="0" t="0" r="r" b="b"/>
                <a:pathLst>
                  <a:path w="5" h="3">
                    <a:moveTo>
                      <a:pt x="3" y="3"/>
                    </a:moveTo>
                    <a:cubicBezTo>
                      <a:pt x="1" y="3"/>
                      <a:pt x="0" y="1"/>
                      <a:pt x="3" y="0"/>
                    </a:cubicBezTo>
                    <a:cubicBezTo>
                      <a:pt x="5" y="0"/>
                      <a:pt x="4" y="3"/>
                      <a:pt x="3"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22" name="Freeform 421">
                <a:extLst>
                  <a:ext uri="{FF2B5EF4-FFF2-40B4-BE49-F238E27FC236}">
                    <a16:creationId xmlns:a16="http://schemas.microsoft.com/office/drawing/2014/main" id="{95191CED-18B9-08F0-F898-71A665C59B18}"/>
                  </a:ext>
                </a:extLst>
              </p:cNvPr>
              <p:cNvSpPr>
                <a:spLocks/>
              </p:cNvSpPr>
              <p:nvPr/>
            </p:nvSpPr>
            <p:spPr bwMode="auto">
              <a:xfrm>
                <a:off x="19488093" y="5250093"/>
                <a:ext cx="52274" cy="51630"/>
              </a:xfrm>
              <a:custGeom>
                <a:avLst/>
                <a:gdLst>
                  <a:gd name="T0" fmla="*/ 5 w 5"/>
                  <a:gd name="T1" fmla="*/ 1 h 5"/>
                  <a:gd name="T2" fmla="*/ 1 w 5"/>
                  <a:gd name="T3" fmla="*/ 5 h 5"/>
                  <a:gd name="T4" fmla="*/ 4 w 5"/>
                  <a:gd name="T5" fmla="*/ 3 h 5"/>
                  <a:gd name="T6" fmla="*/ 5 w 5"/>
                  <a:gd name="T7" fmla="*/ 1 h 5"/>
                </a:gdLst>
                <a:ahLst/>
                <a:cxnLst>
                  <a:cxn ang="0">
                    <a:pos x="T0" y="T1"/>
                  </a:cxn>
                  <a:cxn ang="0">
                    <a:pos x="T2" y="T3"/>
                  </a:cxn>
                  <a:cxn ang="0">
                    <a:pos x="T4" y="T5"/>
                  </a:cxn>
                  <a:cxn ang="0">
                    <a:pos x="T6" y="T7"/>
                  </a:cxn>
                </a:cxnLst>
                <a:rect l="0" t="0" r="r" b="b"/>
                <a:pathLst>
                  <a:path w="5" h="5">
                    <a:moveTo>
                      <a:pt x="5" y="1"/>
                    </a:moveTo>
                    <a:cubicBezTo>
                      <a:pt x="5" y="1"/>
                      <a:pt x="0" y="5"/>
                      <a:pt x="1" y="5"/>
                    </a:cubicBezTo>
                    <a:cubicBezTo>
                      <a:pt x="2" y="5"/>
                      <a:pt x="4" y="3"/>
                      <a:pt x="4" y="3"/>
                    </a:cubicBezTo>
                    <a:cubicBezTo>
                      <a:pt x="5" y="2"/>
                      <a:pt x="5" y="0"/>
                      <a:pt x="5"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23" name="Freeform 422">
                <a:extLst>
                  <a:ext uri="{FF2B5EF4-FFF2-40B4-BE49-F238E27FC236}">
                    <a16:creationId xmlns:a16="http://schemas.microsoft.com/office/drawing/2014/main" id="{9E17352E-6EB4-C988-F297-090B77764F03}"/>
                  </a:ext>
                </a:extLst>
              </p:cNvPr>
              <p:cNvSpPr>
                <a:spLocks/>
              </p:cNvSpPr>
              <p:nvPr/>
            </p:nvSpPr>
            <p:spPr bwMode="auto">
              <a:xfrm>
                <a:off x="19456730" y="5334913"/>
                <a:ext cx="20911" cy="11063"/>
              </a:xfrm>
              <a:custGeom>
                <a:avLst/>
                <a:gdLst>
                  <a:gd name="T0" fmla="*/ 1 w 2"/>
                  <a:gd name="T1" fmla="*/ 0 h 1"/>
                  <a:gd name="T2" fmla="*/ 1 w 2"/>
                  <a:gd name="T3" fmla="*/ 1 h 1"/>
                  <a:gd name="T4" fmla="*/ 1 w 2"/>
                  <a:gd name="T5" fmla="*/ 0 h 1"/>
                </a:gdLst>
                <a:ahLst/>
                <a:cxnLst>
                  <a:cxn ang="0">
                    <a:pos x="T0" y="T1"/>
                  </a:cxn>
                  <a:cxn ang="0">
                    <a:pos x="T2" y="T3"/>
                  </a:cxn>
                  <a:cxn ang="0">
                    <a:pos x="T4" y="T5"/>
                  </a:cxn>
                </a:cxnLst>
                <a:rect l="0" t="0" r="r" b="b"/>
                <a:pathLst>
                  <a:path w="2" h="1">
                    <a:moveTo>
                      <a:pt x="1" y="0"/>
                    </a:moveTo>
                    <a:cubicBezTo>
                      <a:pt x="1" y="0"/>
                      <a:pt x="0" y="1"/>
                      <a:pt x="1" y="1"/>
                    </a:cubicBezTo>
                    <a:cubicBezTo>
                      <a:pt x="1" y="1"/>
                      <a:pt x="2" y="0"/>
                      <a:pt x="1"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24" name="Freeform 423">
                <a:extLst>
                  <a:ext uri="{FF2B5EF4-FFF2-40B4-BE49-F238E27FC236}">
                    <a16:creationId xmlns:a16="http://schemas.microsoft.com/office/drawing/2014/main" id="{F2D9C5C6-82BD-D735-2A4E-7D30A1DCC03D}"/>
                  </a:ext>
                </a:extLst>
              </p:cNvPr>
              <p:cNvSpPr>
                <a:spLocks/>
              </p:cNvSpPr>
              <p:nvPr/>
            </p:nvSpPr>
            <p:spPr bwMode="auto">
              <a:xfrm>
                <a:off x="19313847" y="5508243"/>
                <a:ext cx="31364" cy="11063"/>
              </a:xfrm>
              <a:custGeom>
                <a:avLst/>
                <a:gdLst>
                  <a:gd name="T0" fmla="*/ 2 w 3"/>
                  <a:gd name="T1" fmla="*/ 0 h 1"/>
                  <a:gd name="T2" fmla="*/ 1 w 3"/>
                  <a:gd name="T3" fmla="*/ 1 h 1"/>
                  <a:gd name="T4" fmla="*/ 2 w 3"/>
                  <a:gd name="T5" fmla="*/ 0 h 1"/>
                </a:gdLst>
                <a:ahLst/>
                <a:cxnLst>
                  <a:cxn ang="0">
                    <a:pos x="T0" y="T1"/>
                  </a:cxn>
                  <a:cxn ang="0">
                    <a:pos x="T2" y="T3"/>
                  </a:cxn>
                  <a:cxn ang="0">
                    <a:pos x="T4" y="T5"/>
                  </a:cxn>
                </a:cxnLst>
                <a:rect l="0" t="0" r="r" b="b"/>
                <a:pathLst>
                  <a:path w="3" h="1">
                    <a:moveTo>
                      <a:pt x="2" y="0"/>
                    </a:moveTo>
                    <a:cubicBezTo>
                      <a:pt x="2" y="0"/>
                      <a:pt x="0" y="1"/>
                      <a:pt x="1" y="1"/>
                    </a:cubicBezTo>
                    <a:cubicBezTo>
                      <a:pt x="1" y="1"/>
                      <a:pt x="3" y="0"/>
                      <a:pt x="2"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25" name="Freeform 424">
                <a:extLst>
                  <a:ext uri="{FF2B5EF4-FFF2-40B4-BE49-F238E27FC236}">
                    <a16:creationId xmlns:a16="http://schemas.microsoft.com/office/drawing/2014/main" id="{A7E7CB63-8FDA-D58D-DD77-AE3EDE804579}"/>
                  </a:ext>
                </a:extLst>
              </p:cNvPr>
              <p:cNvSpPr>
                <a:spLocks/>
              </p:cNvSpPr>
              <p:nvPr/>
            </p:nvSpPr>
            <p:spPr bwMode="auto">
              <a:xfrm>
                <a:off x="19191871" y="5563561"/>
                <a:ext cx="73184" cy="44255"/>
              </a:xfrm>
              <a:custGeom>
                <a:avLst/>
                <a:gdLst>
                  <a:gd name="T0" fmla="*/ 6 w 7"/>
                  <a:gd name="T1" fmla="*/ 0 h 4"/>
                  <a:gd name="T2" fmla="*/ 1 w 7"/>
                  <a:gd name="T3" fmla="*/ 3 h 4"/>
                  <a:gd name="T4" fmla="*/ 6 w 7"/>
                  <a:gd name="T5" fmla="*/ 0 h 4"/>
                </a:gdLst>
                <a:ahLst/>
                <a:cxnLst>
                  <a:cxn ang="0">
                    <a:pos x="T0" y="T1"/>
                  </a:cxn>
                  <a:cxn ang="0">
                    <a:pos x="T2" y="T3"/>
                  </a:cxn>
                  <a:cxn ang="0">
                    <a:pos x="T4" y="T5"/>
                  </a:cxn>
                </a:cxnLst>
                <a:rect l="0" t="0" r="r" b="b"/>
                <a:pathLst>
                  <a:path w="7" h="4">
                    <a:moveTo>
                      <a:pt x="6" y="0"/>
                    </a:moveTo>
                    <a:cubicBezTo>
                      <a:pt x="5" y="0"/>
                      <a:pt x="0" y="2"/>
                      <a:pt x="1" y="3"/>
                    </a:cubicBezTo>
                    <a:cubicBezTo>
                      <a:pt x="2" y="4"/>
                      <a:pt x="7" y="0"/>
                      <a:pt x="6"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26" name="Freeform 425">
                <a:extLst>
                  <a:ext uri="{FF2B5EF4-FFF2-40B4-BE49-F238E27FC236}">
                    <a16:creationId xmlns:a16="http://schemas.microsoft.com/office/drawing/2014/main" id="{0BD154BE-1F1E-7D73-6527-5EA54D9BAFFF}"/>
                  </a:ext>
                </a:extLst>
              </p:cNvPr>
              <p:cNvSpPr>
                <a:spLocks/>
              </p:cNvSpPr>
              <p:nvPr/>
            </p:nvSpPr>
            <p:spPr bwMode="auto">
              <a:xfrm>
                <a:off x="19111718" y="5607815"/>
                <a:ext cx="59243" cy="40568"/>
              </a:xfrm>
              <a:custGeom>
                <a:avLst/>
                <a:gdLst>
                  <a:gd name="T0" fmla="*/ 5 w 6"/>
                  <a:gd name="T1" fmla="*/ 0 h 4"/>
                  <a:gd name="T2" fmla="*/ 1 w 6"/>
                  <a:gd name="T3" fmla="*/ 3 h 4"/>
                  <a:gd name="T4" fmla="*/ 5 w 6"/>
                  <a:gd name="T5" fmla="*/ 0 h 4"/>
                  <a:gd name="T6" fmla="*/ 5 w 6"/>
                  <a:gd name="T7" fmla="*/ 0 h 4"/>
                </a:gdLst>
                <a:ahLst/>
                <a:cxnLst>
                  <a:cxn ang="0">
                    <a:pos x="T0" y="T1"/>
                  </a:cxn>
                  <a:cxn ang="0">
                    <a:pos x="T2" y="T3"/>
                  </a:cxn>
                  <a:cxn ang="0">
                    <a:pos x="T4" y="T5"/>
                  </a:cxn>
                  <a:cxn ang="0">
                    <a:pos x="T6" y="T7"/>
                  </a:cxn>
                </a:cxnLst>
                <a:rect l="0" t="0" r="r" b="b"/>
                <a:pathLst>
                  <a:path w="6" h="4">
                    <a:moveTo>
                      <a:pt x="5" y="0"/>
                    </a:moveTo>
                    <a:cubicBezTo>
                      <a:pt x="5" y="0"/>
                      <a:pt x="0" y="2"/>
                      <a:pt x="1" y="3"/>
                    </a:cubicBezTo>
                    <a:cubicBezTo>
                      <a:pt x="2" y="4"/>
                      <a:pt x="5" y="0"/>
                      <a:pt x="5" y="0"/>
                    </a:cubicBezTo>
                    <a:cubicBezTo>
                      <a:pt x="5" y="0"/>
                      <a:pt x="6" y="0"/>
                      <a:pt x="5"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27" name="Freeform 426">
                <a:extLst>
                  <a:ext uri="{FF2B5EF4-FFF2-40B4-BE49-F238E27FC236}">
                    <a16:creationId xmlns:a16="http://schemas.microsoft.com/office/drawing/2014/main" id="{1F7AAC72-8CC4-F713-FC92-1B61CE0BB762}"/>
                  </a:ext>
                </a:extLst>
              </p:cNvPr>
              <p:cNvSpPr>
                <a:spLocks/>
              </p:cNvSpPr>
              <p:nvPr/>
            </p:nvSpPr>
            <p:spPr bwMode="auto">
              <a:xfrm>
                <a:off x="19059444" y="5641005"/>
                <a:ext cx="52274" cy="51630"/>
              </a:xfrm>
              <a:custGeom>
                <a:avLst/>
                <a:gdLst>
                  <a:gd name="T0" fmla="*/ 4 w 5"/>
                  <a:gd name="T1" fmla="*/ 0 h 5"/>
                  <a:gd name="T2" fmla="*/ 0 w 5"/>
                  <a:gd name="T3" fmla="*/ 4 h 5"/>
                  <a:gd name="T4" fmla="*/ 4 w 5"/>
                  <a:gd name="T5" fmla="*/ 0 h 5"/>
                  <a:gd name="T6" fmla="*/ 4 w 5"/>
                  <a:gd name="T7" fmla="*/ 0 h 5"/>
                </a:gdLst>
                <a:ahLst/>
                <a:cxnLst>
                  <a:cxn ang="0">
                    <a:pos x="T0" y="T1"/>
                  </a:cxn>
                  <a:cxn ang="0">
                    <a:pos x="T2" y="T3"/>
                  </a:cxn>
                  <a:cxn ang="0">
                    <a:pos x="T4" y="T5"/>
                  </a:cxn>
                  <a:cxn ang="0">
                    <a:pos x="T6" y="T7"/>
                  </a:cxn>
                </a:cxnLst>
                <a:rect l="0" t="0" r="r" b="b"/>
                <a:pathLst>
                  <a:path w="5" h="5">
                    <a:moveTo>
                      <a:pt x="4" y="0"/>
                    </a:moveTo>
                    <a:cubicBezTo>
                      <a:pt x="4" y="0"/>
                      <a:pt x="0" y="4"/>
                      <a:pt x="0" y="4"/>
                    </a:cubicBezTo>
                    <a:cubicBezTo>
                      <a:pt x="2" y="5"/>
                      <a:pt x="4" y="0"/>
                      <a:pt x="4" y="0"/>
                    </a:cubicBezTo>
                    <a:cubicBezTo>
                      <a:pt x="4" y="0"/>
                      <a:pt x="5" y="0"/>
                      <a:pt x="4"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28" name="Freeform 427">
                <a:extLst>
                  <a:ext uri="{FF2B5EF4-FFF2-40B4-BE49-F238E27FC236}">
                    <a16:creationId xmlns:a16="http://schemas.microsoft.com/office/drawing/2014/main" id="{ECA01055-F01B-0104-FB8C-3F9BAC4F1F9C}"/>
                  </a:ext>
                </a:extLst>
              </p:cNvPr>
              <p:cNvSpPr>
                <a:spLocks/>
              </p:cNvSpPr>
              <p:nvPr/>
            </p:nvSpPr>
            <p:spPr bwMode="auto">
              <a:xfrm>
                <a:off x="19048987" y="5714762"/>
                <a:ext cx="10454" cy="11063"/>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1" y="1"/>
                    </a:cubicBezTo>
                    <a:cubicBezTo>
                      <a:pt x="1" y="1"/>
                      <a:pt x="1" y="0"/>
                      <a:pt x="1"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29" name="Freeform 428">
                <a:extLst>
                  <a:ext uri="{FF2B5EF4-FFF2-40B4-BE49-F238E27FC236}">
                    <a16:creationId xmlns:a16="http://schemas.microsoft.com/office/drawing/2014/main" id="{AF9C9AD0-C296-D2B2-6AE8-0E39D52BA362}"/>
                  </a:ext>
                </a:extLst>
              </p:cNvPr>
              <p:cNvSpPr>
                <a:spLocks/>
              </p:cNvSpPr>
              <p:nvPr/>
            </p:nvSpPr>
            <p:spPr bwMode="auto">
              <a:xfrm>
                <a:off x="18996713" y="5670508"/>
                <a:ext cx="52274" cy="44255"/>
              </a:xfrm>
              <a:custGeom>
                <a:avLst/>
                <a:gdLst>
                  <a:gd name="T0" fmla="*/ 4 w 5"/>
                  <a:gd name="T1" fmla="*/ 1 h 4"/>
                  <a:gd name="T2" fmla="*/ 0 w 5"/>
                  <a:gd name="T3" fmla="*/ 4 h 4"/>
                  <a:gd name="T4" fmla="*/ 4 w 5"/>
                  <a:gd name="T5" fmla="*/ 1 h 4"/>
                  <a:gd name="T6" fmla="*/ 4 w 5"/>
                  <a:gd name="T7" fmla="*/ 1 h 4"/>
                </a:gdLst>
                <a:ahLst/>
                <a:cxnLst>
                  <a:cxn ang="0">
                    <a:pos x="T0" y="T1"/>
                  </a:cxn>
                  <a:cxn ang="0">
                    <a:pos x="T2" y="T3"/>
                  </a:cxn>
                  <a:cxn ang="0">
                    <a:pos x="T4" y="T5"/>
                  </a:cxn>
                  <a:cxn ang="0">
                    <a:pos x="T6" y="T7"/>
                  </a:cxn>
                </a:cxnLst>
                <a:rect l="0" t="0" r="r" b="b"/>
                <a:pathLst>
                  <a:path w="5" h="4">
                    <a:moveTo>
                      <a:pt x="4" y="1"/>
                    </a:moveTo>
                    <a:cubicBezTo>
                      <a:pt x="2" y="2"/>
                      <a:pt x="0" y="3"/>
                      <a:pt x="0" y="4"/>
                    </a:cubicBezTo>
                    <a:cubicBezTo>
                      <a:pt x="0" y="4"/>
                      <a:pt x="4" y="1"/>
                      <a:pt x="4" y="1"/>
                    </a:cubicBezTo>
                    <a:cubicBezTo>
                      <a:pt x="3" y="1"/>
                      <a:pt x="5" y="0"/>
                      <a:pt x="4"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30" name="Freeform 429">
                <a:extLst>
                  <a:ext uri="{FF2B5EF4-FFF2-40B4-BE49-F238E27FC236}">
                    <a16:creationId xmlns:a16="http://schemas.microsoft.com/office/drawing/2014/main" id="{66760CFA-8FD0-0033-2E66-FC6A52317136}"/>
                  </a:ext>
                </a:extLst>
              </p:cNvPr>
              <p:cNvSpPr>
                <a:spLocks/>
              </p:cNvSpPr>
              <p:nvPr/>
            </p:nvSpPr>
            <p:spPr bwMode="auto">
              <a:xfrm>
                <a:off x="18620335" y="6072485"/>
                <a:ext cx="20911" cy="33190"/>
              </a:xfrm>
              <a:custGeom>
                <a:avLst/>
                <a:gdLst>
                  <a:gd name="T0" fmla="*/ 1 w 2"/>
                  <a:gd name="T1" fmla="*/ 0 h 3"/>
                  <a:gd name="T2" fmla="*/ 1 w 2"/>
                  <a:gd name="T3" fmla="*/ 3 h 3"/>
                  <a:gd name="T4" fmla="*/ 1 w 2"/>
                  <a:gd name="T5" fmla="*/ 0 h 3"/>
                </a:gdLst>
                <a:ahLst/>
                <a:cxnLst>
                  <a:cxn ang="0">
                    <a:pos x="T0" y="T1"/>
                  </a:cxn>
                  <a:cxn ang="0">
                    <a:pos x="T2" y="T3"/>
                  </a:cxn>
                  <a:cxn ang="0">
                    <a:pos x="T4" y="T5"/>
                  </a:cxn>
                </a:cxnLst>
                <a:rect l="0" t="0" r="r" b="b"/>
                <a:pathLst>
                  <a:path w="2" h="3">
                    <a:moveTo>
                      <a:pt x="1" y="0"/>
                    </a:moveTo>
                    <a:cubicBezTo>
                      <a:pt x="1" y="0"/>
                      <a:pt x="0" y="3"/>
                      <a:pt x="1" y="3"/>
                    </a:cubicBezTo>
                    <a:cubicBezTo>
                      <a:pt x="2" y="3"/>
                      <a:pt x="2" y="0"/>
                      <a:pt x="1"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grpSp>
            <p:nvGrpSpPr>
              <p:cNvPr id="231" name="Group 230">
                <a:extLst>
                  <a:ext uri="{FF2B5EF4-FFF2-40B4-BE49-F238E27FC236}">
                    <a16:creationId xmlns:a16="http://schemas.microsoft.com/office/drawing/2014/main" id="{03F7F2CF-3F38-4C7D-7B98-F367EDE49B6F}"/>
                  </a:ext>
                </a:extLst>
              </p:cNvPr>
              <p:cNvGrpSpPr/>
              <p:nvPr/>
            </p:nvGrpSpPr>
            <p:grpSpPr>
              <a:xfrm>
                <a:off x="18243963" y="5607815"/>
                <a:ext cx="763204" cy="767074"/>
                <a:chOff x="5961121" y="2686387"/>
                <a:chExt cx="288233" cy="273757"/>
              </a:xfrm>
              <a:grpFill/>
            </p:grpSpPr>
            <p:sp>
              <p:nvSpPr>
                <p:cNvPr id="382" name="Freeform 381">
                  <a:extLst>
                    <a:ext uri="{FF2B5EF4-FFF2-40B4-BE49-F238E27FC236}">
                      <a16:creationId xmlns:a16="http://schemas.microsoft.com/office/drawing/2014/main" id="{53E27EBF-358A-E88A-4495-26D30D8CCC89}"/>
                    </a:ext>
                  </a:extLst>
                </p:cNvPr>
                <p:cNvSpPr>
                  <a:spLocks/>
                </p:cNvSpPr>
                <p:nvPr/>
              </p:nvSpPr>
              <p:spPr bwMode="auto">
                <a:xfrm>
                  <a:off x="6130902" y="2686387"/>
                  <a:ext cx="118452" cy="100026"/>
                </a:xfrm>
                <a:custGeom>
                  <a:avLst/>
                  <a:gdLst>
                    <a:gd name="T0" fmla="*/ 28 w 31"/>
                    <a:gd name="T1" fmla="*/ 10 h 26"/>
                    <a:gd name="T2" fmla="*/ 29 w 31"/>
                    <a:gd name="T3" fmla="*/ 7 h 26"/>
                    <a:gd name="T4" fmla="*/ 27 w 31"/>
                    <a:gd name="T5" fmla="*/ 10 h 26"/>
                    <a:gd name="T6" fmla="*/ 20 w 31"/>
                    <a:gd name="T7" fmla="*/ 8 h 26"/>
                    <a:gd name="T8" fmla="*/ 11 w 31"/>
                    <a:gd name="T9" fmla="*/ 1 h 26"/>
                    <a:gd name="T10" fmla="*/ 11 w 31"/>
                    <a:gd name="T11" fmla="*/ 5 h 26"/>
                    <a:gd name="T12" fmla="*/ 9 w 31"/>
                    <a:gd name="T13" fmla="*/ 11 h 26"/>
                    <a:gd name="T14" fmla="*/ 7 w 31"/>
                    <a:gd name="T15" fmla="*/ 14 h 26"/>
                    <a:gd name="T16" fmla="*/ 4 w 31"/>
                    <a:gd name="T17" fmla="*/ 14 h 26"/>
                    <a:gd name="T18" fmla="*/ 5 w 31"/>
                    <a:gd name="T19" fmla="*/ 16 h 26"/>
                    <a:gd name="T20" fmla="*/ 1 w 31"/>
                    <a:gd name="T21" fmla="*/ 18 h 26"/>
                    <a:gd name="T22" fmla="*/ 2 w 31"/>
                    <a:gd name="T23" fmla="*/ 23 h 26"/>
                    <a:gd name="T24" fmla="*/ 4 w 31"/>
                    <a:gd name="T25" fmla="*/ 25 h 26"/>
                    <a:gd name="T26" fmla="*/ 6 w 31"/>
                    <a:gd name="T27" fmla="*/ 23 h 26"/>
                    <a:gd name="T28" fmla="*/ 7 w 31"/>
                    <a:gd name="T29" fmla="*/ 23 h 26"/>
                    <a:gd name="T30" fmla="*/ 4 w 31"/>
                    <a:gd name="T31" fmla="*/ 20 h 26"/>
                    <a:gd name="T32" fmla="*/ 7 w 31"/>
                    <a:gd name="T33" fmla="*/ 19 h 26"/>
                    <a:gd name="T34" fmla="*/ 12 w 31"/>
                    <a:gd name="T35" fmla="*/ 18 h 26"/>
                    <a:gd name="T36" fmla="*/ 17 w 31"/>
                    <a:gd name="T37" fmla="*/ 21 h 26"/>
                    <a:gd name="T38" fmla="*/ 21 w 31"/>
                    <a:gd name="T39" fmla="*/ 16 h 26"/>
                    <a:gd name="T40" fmla="*/ 31 w 31"/>
                    <a:gd name="T41" fmla="*/ 14 h 26"/>
                    <a:gd name="T42" fmla="*/ 29 w 31"/>
                    <a:gd name="T43" fmla="*/ 12 h 26"/>
                    <a:gd name="T44" fmla="*/ 28 w 31"/>
                    <a:gd name="T45" fmla="*/ 10 h 26"/>
                    <a:gd name="T46" fmla="*/ 28 w 31"/>
                    <a:gd name="T47"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26">
                      <a:moveTo>
                        <a:pt x="28" y="10"/>
                      </a:moveTo>
                      <a:cubicBezTo>
                        <a:pt x="28" y="10"/>
                        <a:pt x="29" y="8"/>
                        <a:pt x="29" y="7"/>
                      </a:cubicBezTo>
                      <a:cubicBezTo>
                        <a:pt x="29" y="8"/>
                        <a:pt x="27" y="10"/>
                        <a:pt x="27" y="10"/>
                      </a:cubicBezTo>
                      <a:cubicBezTo>
                        <a:pt x="25" y="10"/>
                        <a:pt x="21" y="9"/>
                        <a:pt x="20" y="8"/>
                      </a:cubicBezTo>
                      <a:cubicBezTo>
                        <a:pt x="17" y="7"/>
                        <a:pt x="15" y="2"/>
                        <a:pt x="11" y="1"/>
                      </a:cubicBezTo>
                      <a:cubicBezTo>
                        <a:pt x="9" y="0"/>
                        <a:pt x="10" y="4"/>
                        <a:pt x="11" y="5"/>
                      </a:cubicBezTo>
                      <a:cubicBezTo>
                        <a:pt x="11" y="7"/>
                        <a:pt x="10" y="9"/>
                        <a:pt x="9" y="11"/>
                      </a:cubicBezTo>
                      <a:cubicBezTo>
                        <a:pt x="8" y="12"/>
                        <a:pt x="10" y="15"/>
                        <a:pt x="7" y="14"/>
                      </a:cubicBezTo>
                      <a:cubicBezTo>
                        <a:pt x="7" y="14"/>
                        <a:pt x="5" y="13"/>
                        <a:pt x="4" y="14"/>
                      </a:cubicBezTo>
                      <a:cubicBezTo>
                        <a:pt x="4" y="15"/>
                        <a:pt x="5" y="16"/>
                        <a:pt x="5" y="16"/>
                      </a:cubicBezTo>
                      <a:cubicBezTo>
                        <a:pt x="5" y="16"/>
                        <a:pt x="2" y="18"/>
                        <a:pt x="1" y="18"/>
                      </a:cubicBezTo>
                      <a:cubicBezTo>
                        <a:pt x="0" y="20"/>
                        <a:pt x="3" y="21"/>
                        <a:pt x="2" y="23"/>
                      </a:cubicBezTo>
                      <a:cubicBezTo>
                        <a:pt x="1" y="24"/>
                        <a:pt x="3" y="26"/>
                        <a:pt x="4" y="25"/>
                      </a:cubicBezTo>
                      <a:cubicBezTo>
                        <a:pt x="5" y="24"/>
                        <a:pt x="5" y="23"/>
                        <a:pt x="6" y="23"/>
                      </a:cubicBezTo>
                      <a:cubicBezTo>
                        <a:pt x="6" y="23"/>
                        <a:pt x="7" y="24"/>
                        <a:pt x="7" y="23"/>
                      </a:cubicBezTo>
                      <a:cubicBezTo>
                        <a:pt x="7" y="22"/>
                        <a:pt x="5" y="21"/>
                        <a:pt x="4" y="20"/>
                      </a:cubicBezTo>
                      <a:cubicBezTo>
                        <a:pt x="3" y="18"/>
                        <a:pt x="7" y="19"/>
                        <a:pt x="7" y="19"/>
                      </a:cubicBezTo>
                      <a:cubicBezTo>
                        <a:pt x="9" y="19"/>
                        <a:pt x="10" y="17"/>
                        <a:pt x="12" y="18"/>
                      </a:cubicBezTo>
                      <a:cubicBezTo>
                        <a:pt x="14" y="19"/>
                        <a:pt x="15" y="20"/>
                        <a:pt x="17" y="21"/>
                      </a:cubicBezTo>
                      <a:cubicBezTo>
                        <a:pt x="20" y="23"/>
                        <a:pt x="19" y="17"/>
                        <a:pt x="21" y="16"/>
                      </a:cubicBezTo>
                      <a:cubicBezTo>
                        <a:pt x="21" y="16"/>
                        <a:pt x="31" y="16"/>
                        <a:pt x="31" y="14"/>
                      </a:cubicBezTo>
                      <a:cubicBezTo>
                        <a:pt x="30" y="13"/>
                        <a:pt x="27" y="15"/>
                        <a:pt x="29" y="12"/>
                      </a:cubicBezTo>
                      <a:cubicBezTo>
                        <a:pt x="30" y="11"/>
                        <a:pt x="27" y="12"/>
                        <a:pt x="28" y="10"/>
                      </a:cubicBezTo>
                      <a:cubicBezTo>
                        <a:pt x="29" y="7"/>
                        <a:pt x="28" y="11"/>
                        <a:pt x="28" y="1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83" name="Freeform 382">
                  <a:extLst>
                    <a:ext uri="{FF2B5EF4-FFF2-40B4-BE49-F238E27FC236}">
                      <a16:creationId xmlns:a16="http://schemas.microsoft.com/office/drawing/2014/main" id="{D7B13F1B-B1C9-9090-8B07-69EE08161594}"/>
                    </a:ext>
                  </a:extLst>
                </p:cNvPr>
                <p:cNvSpPr>
                  <a:spLocks/>
                </p:cNvSpPr>
                <p:nvPr/>
              </p:nvSpPr>
              <p:spPr bwMode="auto">
                <a:xfrm>
                  <a:off x="5961121" y="2778517"/>
                  <a:ext cx="215847" cy="181627"/>
                </a:xfrm>
                <a:custGeom>
                  <a:avLst/>
                  <a:gdLst>
                    <a:gd name="T0" fmla="*/ 52 w 56"/>
                    <a:gd name="T1" fmla="*/ 1 h 47"/>
                    <a:gd name="T2" fmla="*/ 51 w 56"/>
                    <a:gd name="T3" fmla="*/ 1 h 47"/>
                    <a:gd name="T4" fmla="*/ 52 w 56"/>
                    <a:gd name="T5" fmla="*/ 3 h 47"/>
                    <a:gd name="T6" fmla="*/ 49 w 56"/>
                    <a:gd name="T7" fmla="*/ 3 h 47"/>
                    <a:gd name="T8" fmla="*/ 47 w 56"/>
                    <a:gd name="T9" fmla="*/ 5 h 47"/>
                    <a:gd name="T10" fmla="*/ 45 w 56"/>
                    <a:gd name="T11" fmla="*/ 6 h 47"/>
                    <a:gd name="T12" fmla="*/ 46 w 56"/>
                    <a:gd name="T13" fmla="*/ 7 h 47"/>
                    <a:gd name="T14" fmla="*/ 46 w 56"/>
                    <a:gd name="T15" fmla="*/ 10 h 47"/>
                    <a:gd name="T16" fmla="*/ 46 w 56"/>
                    <a:gd name="T17" fmla="*/ 13 h 47"/>
                    <a:gd name="T18" fmla="*/ 41 w 56"/>
                    <a:gd name="T19" fmla="*/ 22 h 47"/>
                    <a:gd name="T20" fmla="*/ 36 w 56"/>
                    <a:gd name="T21" fmla="*/ 27 h 47"/>
                    <a:gd name="T22" fmla="*/ 31 w 56"/>
                    <a:gd name="T23" fmla="*/ 27 h 47"/>
                    <a:gd name="T24" fmla="*/ 32 w 56"/>
                    <a:gd name="T25" fmla="*/ 24 h 47"/>
                    <a:gd name="T26" fmla="*/ 30 w 56"/>
                    <a:gd name="T27" fmla="*/ 25 h 47"/>
                    <a:gd name="T28" fmla="*/ 29 w 56"/>
                    <a:gd name="T29" fmla="*/ 27 h 47"/>
                    <a:gd name="T30" fmla="*/ 25 w 56"/>
                    <a:gd name="T31" fmla="*/ 33 h 47"/>
                    <a:gd name="T32" fmla="*/ 25 w 56"/>
                    <a:gd name="T33" fmla="*/ 34 h 47"/>
                    <a:gd name="T34" fmla="*/ 23 w 56"/>
                    <a:gd name="T35" fmla="*/ 36 h 47"/>
                    <a:gd name="T36" fmla="*/ 21 w 56"/>
                    <a:gd name="T37" fmla="*/ 35 h 47"/>
                    <a:gd name="T38" fmla="*/ 17 w 56"/>
                    <a:gd name="T39" fmla="*/ 35 h 47"/>
                    <a:gd name="T40" fmla="*/ 9 w 56"/>
                    <a:gd name="T41" fmla="*/ 36 h 47"/>
                    <a:gd name="T42" fmla="*/ 2 w 56"/>
                    <a:gd name="T43" fmla="*/ 42 h 47"/>
                    <a:gd name="T44" fmla="*/ 1 w 56"/>
                    <a:gd name="T45" fmla="*/ 44 h 47"/>
                    <a:gd name="T46" fmla="*/ 3 w 56"/>
                    <a:gd name="T47" fmla="*/ 43 h 47"/>
                    <a:gd name="T48" fmla="*/ 5 w 56"/>
                    <a:gd name="T49" fmla="*/ 44 h 47"/>
                    <a:gd name="T50" fmla="*/ 22 w 56"/>
                    <a:gd name="T51" fmla="*/ 40 h 47"/>
                    <a:gd name="T52" fmla="*/ 21 w 56"/>
                    <a:gd name="T53" fmla="*/ 43 h 47"/>
                    <a:gd name="T54" fmla="*/ 24 w 56"/>
                    <a:gd name="T55" fmla="*/ 47 h 47"/>
                    <a:gd name="T56" fmla="*/ 27 w 56"/>
                    <a:gd name="T57" fmla="*/ 44 h 47"/>
                    <a:gd name="T58" fmla="*/ 30 w 56"/>
                    <a:gd name="T59" fmla="*/ 43 h 47"/>
                    <a:gd name="T60" fmla="*/ 31 w 56"/>
                    <a:gd name="T61" fmla="*/ 40 h 47"/>
                    <a:gd name="T62" fmla="*/ 38 w 56"/>
                    <a:gd name="T63" fmla="*/ 39 h 47"/>
                    <a:gd name="T64" fmla="*/ 41 w 56"/>
                    <a:gd name="T65" fmla="*/ 40 h 47"/>
                    <a:gd name="T66" fmla="*/ 43 w 56"/>
                    <a:gd name="T67" fmla="*/ 37 h 47"/>
                    <a:gd name="T68" fmla="*/ 45 w 56"/>
                    <a:gd name="T69" fmla="*/ 35 h 47"/>
                    <a:gd name="T70" fmla="*/ 46 w 56"/>
                    <a:gd name="T71" fmla="*/ 38 h 47"/>
                    <a:gd name="T72" fmla="*/ 48 w 56"/>
                    <a:gd name="T73" fmla="*/ 37 h 47"/>
                    <a:gd name="T74" fmla="*/ 49 w 56"/>
                    <a:gd name="T75" fmla="*/ 35 h 47"/>
                    <a:gd name="T76" fmla="*/ 49 w 56"/>
                    <a:gd name="T77" fmla="*/ 32 h 47"/>
                    <a:gd name="T78" fmla="*/ 51 w 56"/>
                    <a:gd name="T79" fmla="*/ 26 h 47"/>
                    <a:gd name="T80" fmla="*/ 51 w 56"/>
                    <a:gd name="T81" fmla="*/ 19 h 47"/>
                    <a:gd name="T82" fmla="*/ 53 w 56"/>
                    <a:gd name="T83" fmla="*/ 19 h 47"/>
                    <a:gd name="T84" fmla="*/ 55 w 56"/>
                    <a:gd name="T85" fmla="*/ 17 h 47"/>
                    <a:gd name="T86" fmla="*/ 55 w 56"/>
                    <a:gd name="T87" fmla="*/ 9 h 47"/>
                    <a:gd name="T88" fmla="*/ 52 w 56"/>
                    <a:gd name="T89" fmla="*/ 1 h 47"/>
                    <a:gd name="T90" fmla="*/ 52 w 56"/>
                    <a:gd name="T91"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 h="47">
                      <a:moveTo>
                        <a:pt x="52" y="1"/>
                      </a:moveTo>
                      <a:cubicBezTo>
                        <a:pt x="51" y="1"/>
                        <a:pt x="51" y="0"/>
                        <a:pt x="51" y="1"/>
                      </a:cubicBezTo>
                      <a:cubicBezTo>
                        <a:pt x="49" y="2"/>
                        <a:pt x="51" y="2"/>
                        <a:pt x="52" y="3"/>
                      </a:cubicBezTo>
                      <a:cubicBezTo>
                        <a:pt x="53" y="4"/>
                        <a:pt x="50" y="5"/>
                        <a:pt x="49" y="3"/>
                      </a:cubicBezTo>
                      <a:cubicBezTo>
                        <a:pt x="48" y="1"/>
                        <a:pt x="47" y="4"/>
                        <a:pt x="47" y="5"/>
                      </a:cubicBezTo>
                      <a:cubicBezTo>
                        <a:pt x="46" y="5"/>
                        <a:pt x="45" y="6"/>
                        <a:pt x="45" y="6"/>
                      </a:cubicBezTo>
                      <a:cubicBezTo>
                        <a:pt x="45" y="8"/>
                        <a:pt x="46" y="7"/>
                        <a:pt x="46" y="7"/>
                      </a:cubicBezTo>
                      <a:cubicBezTo>
                        <a:pt x="46" y="8"/>
                        <a:pt x="46" y="9"/>
                        <a:pt x="46" y="10"/>
                      </a:cubicBezTo>
                      <a:cubicBezTo>
                        <a:pt x="46" y="11"/>
                        <a:pt x="47" y="11"/>
                        <a:pt x="46" y="13"/>
                      </a:cubicBezTo>
                      <a:cubicBezTo>
                        <a:pt x="44" y="16"/>
                        <a:pt x="43" y="19"/>
                        <a:pt x="41" y="22"/>
                      </a:cubicBezTo>
                      <a:cubicBezTo>
                        <a:pt x="40" y="23"/>
                        <a:pt x="37" y="27"/>
                        <a:pt x="36" y="27"/>
                      </a:cubicBezTo>
                      <a:cubicBezTo>
                        <a:pt x="34" y="27"/>
                        <a:pt x="32" y="28"/>
                        <a:pt x="31" y="27"/>
                      </a:cubicBezTo>
                      <a:cubicBezTo>
                        <a:pt x="30" y="26"/>
                        <a:pt x="32" y="25"/>
                        <a:pt x="32" y="24"/>
                      </a:cubicBezTo>
                      <a:cubicBezTo>
                        <a:pt x="33" y="23"/>
                        <a:pt x="30" y="25"/>
                        <a:pt x="30" y="25"/>
                      </a:cubicBezTo>
                      <a:cubicBezTo>
                        <a:pt x="29" y="26"/>
                        <a:pt x="29" y="26"/>
                        <a:pt x="29" y="27"/>
                      </a:cubicBezTo>
                      <a:cubicBezTo>
                        <a:pt x="29" y="30"/>
                        <a:pt x="26" y="31"/>
                        <a:pt x="25" y="33"/>
                      </a:cubicBezTo>
                      <a:cubicBezTo>
                        <a:pt x="25" y="33"/>
                        <a:pt x="25" y="34"/>
                        <a:pt x="25" y="34"/>
                      </a:cubicBezTo>
                      <a:cubicBezTo>
                        <a:pt x="25" y="35"/>
                        <a:pt x="23" y="36"/>
                        <a:pt x="23" y="36"/>
                      </a:cubicBezTo>
                      <a:cubicBezTo>
                        <a:pt x="22" y="36"/>
                        <a:pt x="23" y="35"/>
                        <a:pt x="21" y="35"/>
                      </a:cubicBezTo>
                      <a:cubicBezTo>
                        <a:pt x="20" y="35"/>
                        <a:pt x="19" y="35"/>
                        <a:pt x="17" y="35"/>
                      </a:cubicBezTo>
                      <a:cubicBezTo>
                        <a:pt x="14" y="36"/>
                        <a:pt x="12" y="35"/>
                        <a:pt x="9" y="36"/>
                      </a:cubicBezTo>
                      <a:cubicBezTo>
                        <a:pt x="7" y="38"/>
                        <a:pt x="4" y="40"/>
                        <a:pt x="2" y="42"/>
                      </a:cubicBezTo>
                      <a:cubicBezTo>
                        <a:pt x="0" y="42"/>
                        <a:pt x="0" y="45"/>
                        <a:pt x="1" y="44"/>
                      </a:cubicBezTo>
                      <a:cubicBezTo>
                        <a:pt x="2" y="44"/>
                        <a:pt x="2" y="43"/>
                        <a:pt x="3" y="43"/>
                      </a:cubicBezTo>
                      <a:cubicBezTo>
                        <a:pt x="4" y="44"/>
                        <a:pt x="5" y="45"/>
                        <a:pt x="5" y="44"/>
                      </a:cubicBezTo>
                      <a:cubicBezTo>
                        <a:pt x="10" y="43"/>
                        <a:pt x="17" y="39"/>
                        <a:pt x="22" y="40"/>
                      </a:cubicBezTo>
                      <a:cubicBezTo>
                        <a:pt x="23" y="41"/>
                        <a:pt x="21" y="43"/>
                        <a:pt x="21" y="43"/>
                      </a:cubicBezTo>
                      <a:cubicBezTo>
                        <a:pt x="22" y="44"/>
                        <a:pt x="23" y="47"/>
                        <a:pt x="24" y="47"/>
                      </a:cubicBezTo>
                      <a:cubicBezTo>
                        <a:pt x="25" y="46"/>
                        <a:pt x="26" y="45"/>
                        <a:pt x="27" y="44"/>
                      </a:cubicBezTo>
                      <a:cubicBezTo>
                        <a:pt x="28" y="42"/>
                        <a:pt x="28" y="43"/>
                        <a:pt x="30" y="43"/>
                      </a:cubicBezTo>
                      <a:cubicBezTo>
                        <a:pt x="29" y="43"/>
                        <a:pt x="28" y="35"/>
                        <a:pt x="31" y="40"/>
                      </a:cubicBezTo>
                      <a:cubicBezTo>
                        <a:pt x="32" y="42"/>
                        <a:pt x="37" y="40"/>
                        <a:pt x="38" y="39"/>
                      </a:cubicBezTo>
                      <a:cubicBezTo>
                        <a:pt x="40" y="36"/>
                        <a:pt x="40" y="42"/>
                        <a:pt x="41" y="40"/>
                      </a:cubicBezTo>
                      <a:cubicBezTo>
                        <a:pt x="41" y="39"/>
                        <a:pt x="42" y="37"/>
                        <a:pt x="43" y="37"/>
                      </a:cubicBezTo>
                      <a:cubicBezTo>
                        <a:pt x="44" y="36"/>
                        <a:pt x="44" y="37"/>
                        <a:pt x="45" y="35"/>
                      </a:cubicBezTo>
                      <a:cubicBezTo>
                        <a:pt x="45" y="35"/>
                        <a:pt x="45" y="39"/>
                        <a:pt x="46" y="38"/>
                      </a:cubicBezTo>
                      <a:cubicBezTo>
                        <a:pt x="46" y="38"/>
                        <a:pt x="47" y="38"/>
                        <a:pt x="48" y="37"/>
                      </a:cubicBezTo>
                      <a:cubicBezTo>
                        <a:pt x="49" y="37"/>
                        <a:pt x="48" y="36"/>
                        <a:pt x="49" y="35"/>
                      </a:cubicBezTo>
                      <a:cubicBezTo>
                        <a:pt x="51" y="34"/>
                        <a:pt x="51" y="34"/>
                        <a:pt x="49" y="32"/>
                      </a:cubicBezTo>
                      <a:cubicBezTo>
                        <a:pt x="48" y="31"/>
                        <a:pt x="51" y="28"/>
                        <a:pt x="51" y="26"/>
                      </a:cubicBezTo>
                      <a:cubicBezTo>
                        <a:pt x="52" y="24"/>
                        <a:pt x="50" y="21"/>
                        <a:pt x="51" y="19"/>
                      </a:cubicBezTo>
                      <a:cubicBezTo>
                        <a:pt x="52" y="18"/>
                        <a:pt x="52" y="19"/>
                        <a:pt x="53" y="19"/>
                      </a:cubicBezTo>
                      <a:cubicBezTo>
                        <a:pt x="54" y="19"/>
                        <a:pt x="55" y="17"/>
                        <a:pt x="55" y="17"/>
                      </a:cubicBezTo>
                      <a:cubicBezTo>
                        <a:pt x="56" y="14"/>
                        <a:pt x="56" y="11"/>
                        <a:pt x="55" y="9"/>
                      </a:cubicBezTo>
                      <a:cubicBezTo>
                        <a:pt x="55" y="8"/>
                        <a:pt x="52" y="1"/>
                        <a:pt x="52" y="1"/>
                      </a:cubicBezTo>
                      <a:cubicBezTo>
                        <a:pt x="52" y="1"/>
                        <a:pt x="52" y="1"/>
                        <a:pt x="52"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grpSp>
          <p:sp>
            <p:nvSpPr>
              <p:cNvPr id="232" name="Freeform 432">
                <a:extLst>
                  <a:ext uri="{FF2B5EF4-FFF2-40B4-BE49-F238E27FC236}">
                    <a16:creationId xmlns:a16="http://schemas.microsoft.com/office/drawing/2014/main" id="{3B953667-3C4B-5E46-BF68-20270B811D19}"/>
                  </a:ext>
                </a:extLst>
              </p:cNvPr>
              <p:cNvSpPr>
                <a:spLocks/>
              </p:cNvSpPr>
              <p:nvPr/>
            </p:nvSpPr>
            <p:spPr bwMode="auto">
              <a:xfrm>
                <a:off x="18435631" y="6312195"/>
                <a:ext cx="20911" cy="29502"/>
              </a:xfrm>
              <a:custGeom>
                <a:avLst/>
                <a:gdLst>
                  <a:gd name="T0" fmla="*/ 2 w 2"/>
                  <a:gd name="T1" fmla="*/ 0 h 3"/>
                  <a:gd name="T2" fmla="*/ 0 w 2"/>
                  <a:gd name="T3" fmla="*/ 1 h 3"/>
                  <a:gd name="T4" fmla="*/ 2 w 2"/>
                  <a:gd name="T5" fmla="*/ 0 h 3"/>
                </a:gdLst>
                <a:ahLst/>
                <a:cxnLst>
                  <a:cxn ang="0">
                    <a:pos x="T0" y="T1"/>
                  </a:cxn>
                  <a:cxn ang="0">
                    <a:pos x="T2" y="T3"/>
                  </a:cxn>
                  <a:cxn ang="0">
                    <a:pos x="T4" y="T5"/>
                  </a:cxn>
                </a:cxnLst>
                <a:rect l="0" t="0" r="r" b="b"/>
                <a:pathLst>
                  <a:path w="2" h="3">
                    <a:moveTo>
                      <a:pt x="2" y="0"/>
                    </a:moveTo>
                    <a:cubicBezTo>
                      <a:pt x="2" y="0"/>
                      <a:pt x="0" y="1"/>
                      <a:pt x="0" y="1"/>
                    </a:cubicBezTo>
                    <a:cubicBezTo>
                      <a:pt x="1" y="3"/>
                      <a:pt x="2" y="1"/>
                      <a:pt x="2"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33" name="Freeform 433">
                <a:extLst>
                  <a:ext uri="{FF2B5EF4-FFF2-40B4-BE49-F238E27FC236}">
                    <a16:creationId xmlns:a16="http://schemas.microsoft.com/office/drawing/2014/main" id="{E7A8E6DD-8766-8869-8ECD-C0813EFF7CBE}"/>
                  </a:ext>
                </a:extLst>
              </p:cNvPr>
              <p:cNvSpPr>
                <a:spLocks/>
              </p:cNvSpPr>
              <p:nvPr/>
            </p:nvSpPr>
            <p:spPr bwMode="auto">
              <a:xfrm>
                <a:off x="18313657" y="6312195"/>
                <a:ext cx="132428" cy="106947"/>
              </a:xfrm>
              <a:custGeom>
                <a:avLst/>
                <a:gdLst>
                  <a:gd name="T0" fmla="*/ 11 w 13"/>
                  <a:gd name="T1" fmla="*/ 2 h 10"/>
                  <a:gd name="T2" fmla="*/ 7 w 13"/>
                  <a:gd name="T3" fmla="*/ 2 h 10"/>
                  <a:gd name="T4" fmla="*/ 5 w 13"/>
                  <a:gd name="T5" fmla="*/ 3 h 10"/>
                  <a:gd name="T6" fmla="*/ 3 w 13"/>
                  <a:gd name="T7" fmla="*/ 4 h 10"/>
                  <a:gd name="T8" fmla="*/ 0 w 13"/>
                  <a:gd name="T9" fmla="*/ 6 h 10"/>
                  <a:gd name="T10" fmla="*/ 3 w 13"/>
                  <a:gd name="T11" fmla="*/ 9 h 10"/>
                  <a:gd name="T12" fmla="*/ 6 w 13"/>
                  <a:gd name="T13" fmla="*/ 6 h 10"/>
                  <a:gd name="T14" fmla="*/ 10 w 13"/>
                  <a:gd name="T15" fmla="*/ 6 h 10"/>
                  <a:gd name="T16" fmla="*/ 11 w 13"/>
                  <a:gd name="T17" fmla="*/ 2 h 10"/>
                  <a:gd name="T18" fmla="*/ 11 w 13"/>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0">
                    <a:moveTo>
                      <a:pt x="11" y="2"/>
                    </a:moveTo>
                    <a:cubicBezTo>
                      <a:pt x="9" y="2"/>
                      <a:pt x="9" y="0"/>
                      <a:pt x="7" y="2"/>
                    </a:cubicBezTo>
                    <a:cubicBezTo>
                      <a:pt x="6" y="2"/>
                      <a:pt x="5" y="4"/>
                      <a:pt x="5" y="3"/>
                    </a:cubicBezTo>
                    <a:cubicBezTo>
                      <a:pt x="4" y="2"/>
                      <a:pt x="3" y="4"/>
                      <a:pt x="3" y="4"/>
                    </a:cubicBezTo>
                    <a:cubicBezTo>
                      <a:pt x="2" y="6"/>
                      <a:pt x="1" y="5"/>
                      <a:pt x="0" y="6"/>
                    </a:cubicBezTo>
                    <a:cubicBezTo>
                      <a:pt x="0" y="5"/>
                      <a:pt x="2" y="9"/>
                      <a:pt x="3" y="9"/>
                    </a:cubicBezTo>
                    <a:cubicBezTo>
                      <a:pt x="3" y="10"/>
                      <a:pt x="5" y="6"/>
                      <a:pt x="6" y="6"/>
                    </a:cubicBezTo>
                    <a:cubicBezTo>
                      <a:pt x="7" y="6"/>
                      <a:pt x="9" y="7"/>
                      <a:pt x="10" y="6"/>
                    </a:cubicBezTo>
                    <a:cubicBezTo>
                      <a:pt x="11" y="6"/>
                      <a:pt x="13" y="3"/>
                      <a:pt x="11" y="2"/>
                    </a:cubicBezTo>
                    <a:cubicBezTo>
                      <a:pt x="10" y="2"/>
                      <a:pt x="11" y="2"/>
                      <a:pt x="11"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34" name="Freeform 434">
                <a:extLst>
                  <a:ext uri="{FF2B5EF4-FFF2-40B4-BE49-F238E27FC236}">
                    <a16:creationId xmlns:a16="http://schemas.microsoft.com/office/drawing/2014/main" id="{16874035-B8D3-BC18-BD76-FFC5CA20D740}"/>
                  </a:ext>
                </a:extLst>
              </p:cNvPr>
              <p:cNvSpPr>
                <a:spLocks/>
              </p:cNvSpPr>
              <p:nvPr/>
            </p:nvSpPr>
            <p:spPr bwMode="auto">
              <a:xfrm>
                <a:off x="18181229" y="6352763"/>
                <a:ext cx="111517" cy="173330"/>
              </a:xfrm>
              <a:custGeom>
                <a:avLst/>
                <a:gdLst>
                  <a:gd name="T0" fmla="*/ 7 w 11"/>
                  <a:gd name="T1" fmla="*/ 0 h 16"/>
                  <a:gd name="T2" fmla="*/ 2 w 11"/>
                  <a:gd name="T3" fmla="*/ 2 h 16"/>
                  <a:gd name="T4" fmla="*/ 0 w 11"/>
                  <a:gd name="T5" fmla="*/ 6 h 16"/>
                  <a:gd name="T6" fmla="*/ 2 w 11"/>
                  <a:gd name="T7" fmla="*/ 6 h 16"/>
                  <a:gd name="T8" fmla="*/ 3 w 11"/>
                  <a:gd name="T9" fmla="*/ 4 h 16"/>
                  <a:gd name="T10" fmla="*/ 4 w 11"/>
                  <a:gd name="T11" fmla="*/ 5 h 16"/>
                  <a:gd name="T12" fmla="*/ 3 w 11"/>
                  <a:gd name="T13" fmla="*/ 10 h 16"/>
                  <a:gd name="T14" fmla="*/ 3 w 11"/>
                  <a:gd name="T15" fmla="*/ 11 h 16"/>
                  <a:gd name="T16" fmla="*/ 3 w 11"/>
                  <a:gd name="T17" fmla="*/ 13 h 16"/>
                  <a:gd name="T18" fmla="*/ 5 w 11"/>
                  <a:gd name="T19" fmla="*/ 12 h 16"/>
                  <a:gd name="T20" fmla="*/ 6 w 11"/>
                  <a:gd name="T21" fmla="*/ 15 h 16"/>
                  <a:gd name="T22" fmla="*/ 8 w 11"/>
                  <a:gd name="T23" fmla="*/ 12 h 16"/>
                  <a:gd name="T24" fmla="*/ 11 w 11"/>
                  <a:gd name="T25" fmla="*/ 7 h 16"/>
                  <a:gd name="T26" fmla="*/ 10 w 11"/>
                  <a:gd name="T27" fmla="*/ 2 h 16"/>
                  <a:gd name="T28" fmla="*/ 7 w 11"/>
                  <a:gd name="T2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16">
                    <a:moveTo>
                      <a:pt x="7" y="0"/>
                    </a:moveTo>
                    <a:cubicBezTo>
                      <a:pt x="5" y="0"/>
                      <a:pt x="3" y="1"/>
                      <a:pt x="2" y="2"/>
                    </a:cubicBezTo>
                    <a:cubicBezTo>
                      <a:pt x="0" y="3"/>
                      <a:pt x="0" y="4"/>
                      <a:pt x="0" y="6"/>
                    </a:cubicBezTo>
                    <a:cubicBezTo>
                      <a:pt x="0" y="5"/>
                      <a:pt x="3" y="5"/>
                      <a:pt x="2" y="6"/>
                    </a:cubicBezTo>
                    <a:cubicBezTo>
                      <a:pt x="3" y="5"/>
                      <a:pt x="2" y="4"/>
                      <a:pt x="3" y="4"/>
                    </a:cubicBezTo>
                    <a:cubicBezTo>
                      <a:pt x="3" y="4"/>
                      <a:pt x="4" y="4"/>
                      <a:pt x="4" y="5"/>
                    </a:cubicBezTo>
                    <a:cubicBezTo>
                      <a:pt x="4" y="7"/>
                      <a:pt x="4" y="8"/>
                      <a:pt x="3" y="10"/>
                    </a:cubicBezTo>
                    <a:cubicBezTo>
                      <a:pt x="2" y="11"/>
                      <a:pt x="3" y="11"/>
                      <a:pt x="3" y="11"/>
                    </a:cubicBezTo>
                    <a:cubicBezTo>
                      <a:pt x="3" y="12"/>
                      <a:pt x="3" y="13"/>
                      <a:pt x="3" y="13"/>
                    </a:cubicBezTo>
                    <a:cubicBezTo>
                      <a:pt x="3" y="16"/>
                      <a:pt x="5" y="12"/>
                      <a:pt x="5" y="12"/>
                    </a:cubicBezTo>
                    <a:cubicBezTo>
                      <a:pt x="5" y="12"/>
                      <a:pt x="5" y="15"/>
                      <a:pt x="6" y="15"/>
                    </a:cubicBezTo>
                    <a:cubicBezTo>
                      <a:pt x="6" y="16"/>
                      <a:pt x="8" y="13"/>
                      <a:pt x="8" y="12"/>
                    </a:cubicBezTo>
                    <a:cubicBezTo>
                      <a:pt x="10" y="10"/>
                      <a:pt x="10" y="8"/>
                      <a:pt x="11" y="7"/>
                    </a:cubicBezTo>
                    <a:cubicBezTo>
                      <a:pt x="11" y="5"/>
                      <a:pt x="10" y="4"/>
                      <a:pt x="10" y="2"/>
                    </a:cubicBezTo>
                    <a:cubicBezTo>
                      <a:pt x="10" y="0"/>
                      <a:pt x="7" y="2"/>
                      <a:pt x="7"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35" name="Freeform 435">
                <a:extLst>
                  <a:ext uri="{FF2B5EF4-FFF2-40B4-BE49-F238E27FC236}">
                    <a16:creationId xmlns:a16="http://schemas.microsoft.com/office/drawing/2014/main" id="{0643EF1B-9AA0-BDEF-A0CA-F85550A4CE22}"/>
                  </a:ext>
                </a:extLst>
              </p:cNvPr>
              <p:cNvSpPr>
                <a:spLocks/>
              </p:cNvSpPr>
              <p:nvPr/>
            </p:nvSpPr>
            <p:spPr bwMode="auto">
              <a:xfrm>
                <a:off x="18069712" y="6776871"/>
                <a:ext cx="38336" cy="33190"/>
              </a:xfrm>
              <a:custGeom>
                <a:avLst/>
                <a:gdLst>
                  <a:gd name="T0" fmla="*/ 4 w 4"/>
                  <a:gd name="T1" fmla="*/ 0 h 3"/>
                  <a:gd name="T2" fmla="*/ 1 w 4"/>
                  <a:gd name="T3" fmla="*/ 3 h 3"/>
                  <a:gd name="T4" fmla="*/ 4 w 4"/>
                  <a:gd name="T5" fmla="*/ 0 h 3"/>
                </a:gdLst>
                <a:ahLst/>
                <a:cxnLst>
                  <a:cxn ang="0">
                    <a:pos x="T0" y="T1"/>
                  </a:cxn>
                  <a:cxn ang="0">
                    <a:pos x="T2" y="T3"/>
                  </a:cxn>
                  <a:cxn ang="0">
                    <a:pos x="T4" y="T5"/>
                  </a:cxn>
                </a:cxnLst>
                <a:rect l="0" t="0" r="r" b="b"/>
                <a:pathLst>
                  <a:path w="4" h="3">
                    <a:moveTo>
                      <a:pt x="4" y="0"/>
                    </a:moveTo>
                    <a:cubicBezTo>
                      <a:pt x="3" y="0"/>
                      <a:pt x="0" y="1"/>
                      <a:pt x="1" y="3"/>
                    </a:cubicBezTo>
                    <a:cubicBezTo>
                      <a:pt x="1" y="3"/>
                      <a:pt x="4" y="0"/>
                      <a:pt x="4"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36" name="Freeform 436">
                <a:extLst>
                  <a:ext uri="{FF2B5EF4-FFF2-40B4-BE49-F238E27FC236}">
                    <a16:creationId xmlns:a16="http://schemas.microsoft.com/office/drawing/2014/main" id="{2082B88F-4764-ABF6-FE6D-687788F6201A}"/>
                  </a:ext>
                </a:extLst>
              </p:cNvPr>
              <p:cNvSpPr>
                <a:spLocks/>
              </p:cNvSpPr>
              <p:nvPr/>
            </p:nvSpPr>
            <p:spPr bwMode="auto">
              <a:xfrm>
                <a:off x="18160319" y="6669919"/>
                <a:ext cx="20911" cy="18440"/>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1" y="0"/>
                      <a:pt x="0" y="1"/>
                      <a:pt x="0" y="1"/>
                    </a:cubicBezTo>
                    <a:cubicBezTo>
                      <a:pt x="0" y="2"/>
                      <a:pt x="2" y="0"/>
                      <a:pt x="2"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37" name="Freeform 437">
                <a:extLst>
                  <a:ext uri="{FF2B5EF4-FFF2-40B4-BE49-F238E27FC236}">
                    <a16:creationId xmlns:a16="http://schemas.microsoft.com/office/drawing/2014/main" id="{41B69BB6-D6A2-9C5D-97B4-86C5F08223E4}"/>
                  </a:ext>
                </a:extLst>
              </p:cNvPr>
              <p:cNvSpPr>
                <a:spLocks/>
              </p:cNvSpPr>
              <p:nvPr/>
            </p:nvSpPr>
            <p:spPr bwMode="auto">
              <a:xfrm>
                <a:off x="17885007" y="6894880"/>
                <a:ext cx="20911" cy="11063"/>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38" name="Freeform 438">
                <a:extLst>
                  <a:ext uri="{FF2B5EF4-FFF2-40B4-BE49-F238E27FC236}">
                    <a16:creationId xmlns:a16="http://schemas.microsoft.com/office/drawing/2014/main" id="{0DF7B641-5EF0-1C26-90DA-6C09FB5E170D}"/>
                  </a:ext>
                </a:extLst>
              </p:cNvPr>
              <p:cNvSpPr>
                <a:spLocks/>
              </p:cNvSpPr>
              <p:nvPr/>
            </p:nvSpPr>
            <p:spPr bwMode="auto">
              <a:xfrm>
                <a:off x="17689852" y="6854313"/>
                <a:ext cx="121974" cy="180705"/>
              </a:xfrm>
              <a:custGeom>
                <a:avLst/>
                <a:gdLst>
                  <a:gd name="T0" fmla="*/ 8 w 12"/>
                  <a:gd name="T1" fmla="*/ 1 h 17"/>
                  <a:gd name="T2" fmla="*/ 0 w 12"/>
                  <a:gd name="T3" fmla="*/ 8 h 17"/>
                  <a:gd name="T4" fmla="*/ 1 w 12"/>
                  <a:gd name="T5" fmla="*/ 14 h 17"/>
                  <a:gd name="T6" fmla="*/ 3 w 12"/>
                  <a:gd name="T7" fmla="*/ 17 h 17"/>
                  <a:gd name="T8" fmla="*/ 8 w 12"/>
                  <a:gd name="T9" fmla="*/ 1 h 17"/>
                  <a:gd name="T10" fmla="*/ 8 w 12"/>
                  <a:gd name="T11" fmla="*/ 1 h 17"/>
                </a:gdLst>
                <a:ahLst/>
                <a:cxnLst>
                  <a:cxn ang="0">
                    <a:pos x="T0" y="T1"/>
                  </a:cxn>
                  <a:cxn ang="0">
                    <a:pos x="T2" y="T3"/>
                  </a:cxn>
                  <a:cxn ang="0">
                    <a:pos x="T4" y="T5"/>
                  </a:cxn>
                  <a:cxn ang="0">
                    <a:pos x="T6" y="T7"/>
                  </a:cxn>
                  <a:cxn ang="0">
                    <a:pos x="T8" y="T9"/>
                  </a:cxn>
                  <a:cxn ang="0">
                    <a:pos x="T10" y="T11"/>
                  </a:cxn>
                </a:cxnLst>
                <a:rect l="0" t="0" r="r" b="b"/>
                <a:pathLst>
                  <a:path w="12" h="17">
                    <a:moveTo>
                      <a:pt x="8" y="1"/>
                    </a:moveTo>
                    <a:cubicBezTo>
                      <a:pt x="5" y="0"/>
                      <a:pt x="1" y="6"/>
                      <a:pt x="0" y="8"/>
                    </a:cubicBezTo>
                    <a:cubicBezTo>
                      <a:pt x="0" y="10"/>
                      <a:pt x="0" y="12"/>
                      <a:pt x="1" y="14"/>
                    </a:cubicBezTo>
                    <a:cubicBezTo>
                      <a:pt x="1" y="14"/>
                      <a:pt x="3" y="17"/>
                      <a:pt x="3" y="17"/>
                    </a:cubicBezTo>
                    <a:cubicBezTo>
                      <a:pt x="4" y="15"/>
                      <a:pt x="12" y="2"/>
                      <a:pt x="8" y="1"/>
                    </a:cubicBezTo>
                    <a:cubicBezTo>
                      <a:pt x="7" y="1"/>
                      <a:pt x="9" y="1"/>
                      <a:pt x="8"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39" name="Freeform 439">
                <a:extLst>
                  <a:ext uri="{FF2B5EF4-FFF2-40B4-BE49-F238E27FC236}">
                    <a16:creationId xmlns:a16="http://schemas.microsoft.com/office/drawing/2014/main" id="{58E415E0-5FF2-F569-BEAF-267176026133}"/>
                  </a:ext>
                </a:extLst>
              </p:cNvPr>
              <p:cNvSpPr>
                <a:spLocks/>
              </p:cNvSpPr>
              <p:nvPr/>
            </p:nvSpPr>
            <p:spPr bwMode="auto">
              <a:xfrm>
                <a:off x="17086952" y="7156718"/>
                <a:ext cx="142883" cy="106947"/>
              </a:xfrm>
              <a:custGeom>
                <a:avLst/>
                <a:gdLst>
                  <a:gd name="T0" fmla="*/ 13 w 14"/>
                  <a:gd name="T1" fmla="*/ 1 h 10"/>
                  <a:gd name="T2" fmla="*/ 9 w 14"/>
                  <a:gd name="T3" fmla="*/ 0 h 10"/>
                  <a:gd name="T4" fmla="*/ 4 w 14"/>
                  <a:gd name="T5" fmla="*/ 2 h 10"/>
                  <a:gd name="T6" fmla="*/ 4 w 14"/>
                  <a:gd name="T7" fmla="*/ 9 h 10"/>
                  <a:gd name="T8" fmla="*/ 11 w 14"/>
                  <a:gd name="T9" fmla="*/ 6 h 10"/>
                  <a:gd name="T10" fmla="*/ 13 w 14"/>
                  <a:gd name="T11" fmla="*/ 1 h 10"/>
                </a:gdLst>
                <a:ahLst/>
                <a:cxnLst>
                  <a:cxn ang="0">
                    <a:pos x="T0" y="T1"/>
                  </a:cxn>
                  <a:cxn ang="0">
                    <a:pos x="T2" y="T3"/>
                  </a:cxn>
                  <a:cxn ang="0">
                    <a:pos x="T4" y="T5"/>
                  </a:cxn>
                  <a:cxn ang="0">
                    <a:pos x="T6" y="T7"/>
                  </a:cxn>
                  <a:cxn ang="0">
                    <a:pos x="T8" y="T9"/>
                  </a:cxn>
                  <a:cxn ang="0">
                    <a:pos x="T10" y="T11"/>
                  </a:cxn>
                </a:cxnLst>
                <a:rect l="0" t="0" r="r" b="b"/>
                <a:pathLst>
                  <a:path w="14" h="10">
                    <a:moveTo>
                      <a:pt x="13" y="1"/>
                    </a:moveTo>
                    <a:cubicBezTo>
                      <a:pt x="12" y="1"/>
                      <a:pt x="11" y="0"/>
                      <a:pt x="9" y="0"/>
                    </a:cubicBezTo>
                    <a:cubicBezTo>
                      <a:pt x="7" y="0"/>
                      <a:pt x="6" y="1"/>
                      <a:pt x="4" y="2"/>
                    </a:cubicBezTo>
                    <a:cubicBezTo>
                      <a:pt x="2" y="4"/>
                      <a:pt x="0" y="7"/>
                      <a:pt x="4" y="9"/>
                    </a:cubicBezTo>
                    <a:cubicBezTo>
                      <a:pt x="6" y="10"/>
                      <a:pt x="10" y="8"/>
                      <a:pt x="11" y="6"/>
                    </a:cubicBezTo>
                    <a:cubicBezTo>
                      <a:pt x="11" y="5"/>
                      <a:pt x="14" y="1"/>
                      <a:pt x="13"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40" name="Freeform 440">
                <a:extLst>
                  <a:ext uri="{FF2B5EF4-FFF2-40B4-BE49-F238E27FC236}">
                    <a16:creationId xmlns:a16="http://schemas.microsoft.com/office/drawing/2014/main" id="{B1695167-9056-C2E3-C9FE-5C815A229CD9}"/>
                  </a:ext>
                </a:extLst>
              </p:cNvPr>
              <p:cNvSpPr>
                <a:spLocks/>
              </p:cNvSpPr>
              <p:nvPr/>
            </p:nvSpPr>
            <p:spPr bwMode="auto">
              <a:xfrm>
                <a:off x="17668942" y="7230476"/>
                <a:ext cx="205612" cy="306092"/>
              </a:xfrm>
              <a:custGeom>
                <a:avLst/>
                <a:gdLst>
                  <a:gd name="T0" fmla="*/ 12 w 20"/>
                  <a:gd name="T1" fmla="*/ 2 h 28"/>
                  <a:gd name="T2" fmla="*/ 9 w 20"/>
                  <a:gd name="T3" fmla="*/ 2 h 28"/>
                  <a:gd name="T4" fmla="*/ 4 w 20"/>
                  <a:gd name="T5" fmla="*/ 3 h 28"/>
                  <a:gd name="T6" fmla="*/ 3 w 20"/>
                  <a:gd name="T7" fmla="*/ 11 h 28"/>
                  <a:gd name="T8" fmla="*/ 3 w 20"/>
                  <a:gd name="T9" fmla="*/ 13 h 28"/>
                  <a:gd name="T10" fmla="*/ 0 w 20"/>
                  <a:gd name="T11" fmla="*/ 13 h 28"/>
                  <a:gd name="T12" fmla="*/ 3 w 20"/>
                  <a:gd name="T13" fmla="*/ 22 h 28"/>
                  <a:gd name="T14" fmla="*/ 5 w 20"/>
                  <a:gd name="T15" fmla="*/ 20 h 28"/>
                  <a:gd name="T16" fmla="*/ 7 w 20"/>
                  <a:gd name="T17" fmla="*/ 22 h 28"/>
                  <a:gd name="T18" fmla="*/ 4 w 20"/>
                  <a:gd name="T19" fmla="*/ 23 h 28"/>
                  <a:gd name="T20" fmla="*/ 8 w 20"/>
                  <a:gd name="T21" fmla="*/ 26 h 28"/>
                  <a:gd name="T22" fmla="*/ 11 w 20"/>
                  <a:gd name="T23" fmla="*/ 25 h 28"/>
                  <a:gd name="T24" fmla="*/ 15 w 20"/>
                  <a:gd name="T25" fmla="*/ 28 h 28"/>
                  <a:gd name="T26" fmla="*/ 14 w 20"/>
                  <a:gd name="T27" fmla="*/ 25 h 28"/>
                  <a:gd name="T28" fmla="*/ 17 w 20"/>
                  <a:gd name="T29" fmla="*/ 24 h 28"/>
                  <a:gd name="T30" fmla="*/ 10 w 20"/>
                  <a:gd name="T31" fmla="*/ 22 h 28"/>
                  <a:gd name="T32" fmla="*/ 9 w 20"/>
                  <a:gd name="T33" fmla="*/ 16 h 28"/>
                  <a:gd name="T34" fmla="*/ 12 w 20"/>
                  <a:gd name="T35" fmla="*/ 12 h 28"/>
                  <a:gd name="T36" fmla="*/ 13 w 20"/>
                  <a:gd name="T37" fmla="*/ 7 h 28"/>
                  <a:gd name="T38" fmla="*/ 12 w 20"/>
                  <a:gd name="T39" fmla="*/ 2 h 28"/>
                  <a:gd name="T40" fmla="*/ 12 w 20"/>
                  <a:gd name="T41"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8">
                    <a:moveTo>
                      <a:pt x="12" y="2"/>
                    </a:moveTo>
                    <a:cubicBezTo>
                      <a:pt x="10" y="1"/>
                      <a:pt x="11" y="5"/>
                      <a:pt x="9" y="2"/>
                    </a:cubicBezTo>
                    <a:cubicBezTo>
                      <a:pt x="8" y="0"/>
                      <a:pt x="4" y="1"/>
                      <a:pt x="4" y="3"/>
                    </a:cubicBezTo>
                    <a:cubicBezTo>
                      <a:pt x="3" y="6"/>
                      <a:pt x="4" y="8"/>
                      <a:pt x="3" y="11"/>
                    </a:cubicBezTo>
                    <a:cubicBezTo>
                      <a:pt x="3" y="12"/>
                      <a:pt x="3" y="13"/>
                      <a:pt x="3" y="13"/>
                    </a:cubicBezTo>
                    <a:cubicBezTo>
                      <a:pt x="2" y="14"/>
                      <a:pt x="0" y="13"/>
                      <a:pt x="0" y="13"/>
                    </a:cubicBezTo>
                    <a:cubicBezTo>
                      <a:pt x="0" y="13"/>
                      <a:pt x="2" y="22"/>
                      <a:pt x="3" y="22"/>
                    </a:cubicBezTo>
                    <a:cubicBezTo>
                      <a:pt x="3" y="22"/>
                      <a:pt x="4" y="19"/>
                      <a:pt x="5" y="20"/>
                    </a:cubicBezTo>
                    <a:cubicBezTo>
                      <a:pt x="5" y="20"/>
                      <a:pt x="7" y="21"/>
                      <a:pt x="7" y="22"/>
                    </a:cubicBezTo>
                    <a:cubicBezTo>
                      <a:pt x="7" y="23"/>
                      <a:pt x="4" y="21"/>
                      <a:pt x="4" y="23"/>
                    </a:cubicBezTo>
                    <a:cubicBezTo>
                      <a:pt x="4" y="25"/>
                      <a:pt x="6" y="27"/>
                      <a:pt x="8" y="26"/>
                    </a:cubicBezTo>
                    <a:cubicBezTo>
                      <a:pt x="9" y="26"/>
                      <a:pt x="10" y="24"/>
                      <a:pt x="11" y="25"/>
                    </a:cubicBezTo>
                    <a:cubicBezTo>
                      <a:pt x="11" y="25"/>
                      <a:pt x="15" y="28"/>
                      <a:pt x="15" y="28"/>
                    </a:cubicBezTo>
                    <a:cubicBezTo>
                      <a:pt x="16" y="27"/>
                      <a:pt x="13" y="26"/>
                      <a:pt x="14" y="25"/>
                    </a:cubicBezTo>
                    <a:cubicBezTo>
                      <a:pt x="13" y="26"/>
                      <a:pt x="20" y="28"/>
                      <a:pt x="17" y="24"/>
                    </a:cubicBezTo>
                    <a:cubicBezTo>
                      <a:pt x="15" y="22"/>
                      <a:pt x="11" y="25"/>
                      <a:pt x="10" y="22"/>
                    </a:cubicBezTo>
                    <a:cubicBezTo>
                      <a:pt x="9" y="20"/>
                      <a:pt x="9" y="19"/>
                      <a:pt x="9" y="16"/>
                    </a:cubicBezTo>
                    <a:cubicBezTo>
                      <a:pt x="9" y="14"/>
                      <a:pt x="11" y="14"/>
                      <a:pt x="12" y="12"/>
                    </a:cubicBezTo>
                    <a:cubicBezTo>
                      <a:pt x="14" y="10"/>
                      <a:pt x="14" y="9"/>
                      <a:pt x="13" y="7"/>
                    </a:cubicBezTo>
                    <a:cubicBezTo>
                      <a:pt x="13" y="7"/>
                      <a:pt x="13" y="2"/>
                      <a:pt x="12" y="2"/>
                    </a:cubicBezTo>
                    <a:cubicBezTo>
                      <a:pt x="11" y="2"/>
                      <a:pt x="13" y="2"/>
                      <a:pt x="12"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41" name="Freeform 441">
                <a:extLst>
                  <a:ext uri="{FF2B5EF4-FFF2-40B4-BE49-F238E27FC236}">
                    <a16:creationId xmlns:a16="http://schemas.microsoft.com/office/drawing/2014/main" id="{CFE7F7D6-E0E7-BDA4-DCAD-F29D82D8BB3D}"/>
                  </a:ext>
                </a:extLst>
              </p:cNvPr>
              <p:cNvSpPr>
                <a:spLocks/>
              </p:cNvSpPr>
              <p:nvPr/>
            </p:nvSpPr>
            <p:spPr bwMode="auto">
              <a:xfrm>
                <a:off x="17843190" y="7492312"/>
                <a:ext cx="62727" cy="84822"/>
              </a:xfrm>
              <a:custGeom>
                <a:avLst/>
                <a:gdLst>
                  <a:gd name="T0" fmla="*/ 3 w 6"/>
                  <a:gd name="T1" fmla="*/ 1 h 8"/>
                  <a:gd name="T2" fmla="*/ 1 w 6"/>
                  <a:gd name="T3" fmla="*/ 1 h 8"/>
                  <a:gd name="T4" fmla="*/ 0 w 6"/>
                  <a:gd name="T5" fmla="*/ 3 h 8"/>
                  <a:gd name="T6" fmla="*/ 2 w 6"/>
                  <a:gd name="T7" fmla="*/ 6 h 8"/>
                  <a:gd name="T8" fmla="*/ 5 w 6"/>
                  <a:gd name="T9" fmla="*/ 7 h 8"/>
                  <a:gd name="T10" fmla="*/ 4 w 6"/>
                  <a:gd name="T11" fmla="*/ 4 h 8"/>
                  <a:gd name="T12" fmla="*/ 3 w 6"/>
                  <a:gd name="T13" fmla="*/ 1 h 8"/>
                  <a:gd name="T14" fmla="*/ 3 w 6"/>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8">
                    <a:moveTo>
                      <a:pt x="3" y="1"/>
                    </a:moveTo>
                    <a:cubicBezTo>
                      <a:pt x="3" y="1"/>
                      <a:pt x="2" y="0"/>
                      <a:pt x="1" y="1"/>
                    </a:cubicBezTo>
                    <a:cubicBezTo>
                      <a:pt x="1" y="2"/>
                      <a:pt x="0" y="2"/>
                      <a:pt x="0" y="3"/>
                    </a:cubicBezTo>
                    <a:cubicBezTo>
                      <a:pt x="1" y="4"/>
                      <a:pt x="0" y="5"/>
                      <a:pt x="2" y="6"/>
                    </a:cubicBezTo>
                    <a:cubicBezTo>
                      <a:pt x="2" y="6"/>
                      <a:pt x="6" y="8"/>
                      <a:pt x="5" y="7"/>
                    </a:cubicBezTo>
                    <a:cubicBezTo>
                      <a:pt x="5" y="6"/>
                      <a:pt x="5" y="5"/>
                      <a:pt x="4" y="4"/>
                    </a:cubicBezTo>
                    <a:cubicBezTo>
                      <a:pt x="2" y="4"/>
                      <a:pt x="2" y="1"/>
                      <a:pt x="3" y="1"/>
                    </a:cubicBezTo>
                    <a:cubicBezTo>
                      <a:pt x="2" y="1"/>
                      <a:pt x="4" y="1"/>
                      <a:pt x="3"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42" name="Freeform 442">
                <a:extLst>
                  <a:ext uri="{FF2B5EF4-FFF2-40B4-BE49-F238E27FC236}">
                    <a16:creationId xmlns:a16="http://schemas.microsoft.com/office/drawing/2014/main" id="{F1A5FE06-80BD-EF6C-EEEB-E2D5F8EDB2BD}"/>
                  </a:ext>
                </a:extLst>
              </p:cNvPr>
              <p:cNvSpPr>
                <a:spLocks/>
              </p:cNvSpPr>
              <p:nvPr/>
            </p:nvSpPr>
            <p:spPr bwMode="auto">
              <a:xfrm>
                <a:off x="17885007" y="7566069"/>
                <a:ext cx="101063" cy="143827"/>
              </a:xfrm>
              <a:custGeom>
                <a:avLst/>
                <a:gdLst>
                  <a:gd name="T0" fmla="*/ 4 w 10"/>
                  <a:gd name="T1" fmla="*/ 0 h 13"/>
                  <a:gd name="T2" fmla="*/ 2 w 10"/>
                  <a:gd name="T3" fmla="*/ 1 h 13"/>
                  <a:gd name="T4" fmla="*/ 4 w 10"/>
                  <a:gd name="T5" fmla="*/ 4 h 13"/>
                  <a:gd name="T6" fmla="*/ 4 w 10"/>
                  <a:gd name="T7" fmla="*/ 9 h 13"/>
                  <a:gd name="T8" fmla="*/ 5 w 10"/>
                  <a:gd name="T9" fmla="*/ 13 h 13"/>
                  <a:gd name="T10" fmla="*/ 5 w 10"/>
                  <a:gd name="T11" fmla="*/ 11 h 13"/>
                  <a:gd name="T12" fmla="*/ 9 w 10"/>
                  <a:gd name="T13" fmla="*/ 8 h 13"/>
                  <a:gd name="T14" fmla="*/ 8 w 10"/>
                  <a:gd name="T15" fmla="*/ 6 h 13"/>
                  <a:gd name="T16" fmla="*/ 9 w 10"/>
                  <a:gd name="T17" fmla="*/ 5 h 13"/>
                  <a:gd name="T18" fmla="*/ 7 w 10"/>
                  <a:gd name="T19" fmla="*/ 1 h 13"/>
                  <a:gd name="T20" fmla="*/ 4 w 10"/>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3">
                    <a:moveTo>
                      <a:pt x="4" y="0"/>
                    </a:moveTo>
                    <a:cubicBezTo>
                      <a:pt x="3" y="0"/>
                      <a:pt x="4" y="0"/>
                      <a:pt x="2" y="1"/>
                    </a:cubicBezTo>
                    <a:cubicBezTo>
                      <a:pt x="1" y="2"/>
                      <a:pt x="3" y="3"/>
                      <a:pt x="4" y="4"/>
                    </a:cubicBezTo>
                    <a:cubicBezTo>
                      <a:pt x="5" y="6"/>
                      <a:pt x="0" y="7"/>
                      <a:pt x="4" y="9"/>
                    </a:cubicBezTo>
                    <a:cubicBezTo>
                      <a:pt x="5" y="10"/>
                      <a:pt x="3" y="12"/>
                      <a:pt x="5" y="13"/>
                    </a:cubicBezTo>
                    <a:cubicBezTo>
                      <a:pt x="6" y="13"/>
                      <a:pt x="6" y="12"/>
                      <a:pt x="5" y="11"/>
                    </a:cubicBezTo>
                    <a:cubicBezTo>
                      <a:pt x="3" y="5"/>
                      <a:pt x="9" y="10"/>
                      <a:pt x="9" y="8"/>
                    </a:cubicBezTo>
                    <a:cubicBezTo>
                      <a:pt x="9" y="7"/>
                      <a:pt x="7" y="6"/>
                      <a:pt x="8" y="6"/>
                    </a:cubicBezTo>
                    <a:cubicBezTo>
                      <a:pt x="8" y="5"/>
                      <a:pt x="10" y="6"/>
                      <a:pt x="9" y="5"/>
                    </a:cubicBezTo>
                    <a:cubicBezTo>
                      <a:pt x="8" y="4"/>
                      <a:pt x="6" y="3"/>
                      <a:pt x="7" y="1"/>
                    </a:cubicBezTo>
                    <a:cubicBezTo>
                      <a:pt x="7" y="0"/>
                      <a:pt x="5" y="0"/>
                      <a:pt x="4"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43" name="Freeform 443">
                <a:extLst>
                  <a:ext uri="{FF2B5EF4-FFF2-40B4-BE49-F238E27FC236}">
                    <a16:creationId xmlns:a16="http://schemas.microsoft.com/office/drawing/2014/main" id="{6626DDA0-96F6-75BA-E598-33FC3B48CC50}"/>
                  </a:ext>
                </a:extLst>
              </p:cNvPr>
              <p:cNvSpPr>
                <a:spLocks/>
              </p:cNvSpPr>
              <p:nvPr/>
            </p:nvSpPr>
            <p:spPr bwMode="auto">
              <a:xfrm>
                <a:off x="17700303" y="7503377"/>
                <a:ext cx="62727" cy="84822"/>
              </a:xfrm>
              <a:custGeom>
                <a:avLst/>
                <a:gdLst>
                  <a:gd name="T0" fmla="*/ 6 w 6"/>
                  <a:gd name="T1" fmla="*/ 5 h 8"/>
                  <a:gd name="T2" fmla="*/ 0 w 6"/>
                  <a:gd name="T3" fmla="*/ 2 h 8"/>
                  <a:gd name="T4" fmla="*/ 3 w 6"/>
                  <a:gd name="T5" fmla="*/ 6 h 8"/>
                  <a:gd name="T6" fmla="*/ 6 w 6"/>
                  <a:gd name="T7" fmla="*/ 5 h 8"/>
                  <a:gd name="T8" fmla="*/ 6 w 6"/>
                  <a:gd name="T9" fmla="*/ 5 h 8"/>
                </a:gdLst>
                <a:ahLst/>
                <a:cxnLst>
                  <a:cxn ang="0">
                    <a:pos x="T0" y="T1"/>
                  </a:cxn>
                  <a:cxn ang="0">
                    <a:pos x="T2" y="T3"/>
                  </a:cxn>
                  <a:cxn ang="0">
                    <a:pos x="T4" y="T5"/>
                  </a:cxn>
                  <a:cxn ang="0">
                    <a:pos x="T6" y="T7"/>
                  </a:cxn>
                  <a:cxn ang="0">
                    <a:pos x="T8" y="T9"/>
                  </a:cxn>
                </a:cxnLst>
                <a:rect l="0" t="0" r="r" b="b"/>
                <a:pathLst>
                  <a:path w="6" h="8">
                    <a:moveTo>
                      <a:pt x="6" y="5"/>
                    </a:moveTo>
                    <a:cubicBezTo>
                      <a:pt x="5" y="4"/>
                      <a:pt x="3" y="0"/>
                      <a:pt x="0" y="2"/>
                    </a:cubicBezTo>
                    <a:cubicBezTo>
                      <a:pt x="0" y="2"/>
                      <a:pt x="3" y="5"/>
                      <a:pt x="3" y="6"/>
                    </a:cubicBezTo>
                    <a:cubicBezTo>
                      <a:pt x="3" y="8"/>
                      <a:pt x="6" y="8"/>
                      <a:pt x="6" y="5"/>
                    </a:cubicBezTo>
                    <a:cubicBezTo>
                      <a:pt x="6" y="5"/>
                      <a:pt x="6" y="6"/>
                      <a:pt x="6" y="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44" name="Freeform 444">
                <a:extLst>
                  <a:ext uri="{FF2B5EF4-FFF2-40B4-BE49-F238E27FC236}">
                    <a16:creationId xmlns:a16="http://schemas.microsoft.com/office/drawing/2014/main" id="{575B0F24-15D9-6E44-8AF7-BECAB166A14F}"/>
                  </a:ext>
                </a:extLst>
              </p:cNvPr>
              <p:cNvSpPr>
                <a:spLocks/>
              </p:cNvSpPr>
              <p:nvPr/>
            </p:nvSpPr>
            <p:spPr bwMode="auto">
              <a:xfrm>
                <a:off x="17773490" y="7588197"/>
                <a:ext cx="90610" cy="110635"/>
              </a:xfrm>
              <a:custGeom>
                <a:avLst/>
                <a:gdLst>
                  <a:gd name="T0" fmla="*/ 3 w 9"/>
                  <a:gd name="T1" fmla="*/ 2 h 10"/>
                  <a:gd name="T2" fmla="*/ 0 w 9"/>
                  <a:gd name="T3" fmla="*/ 2 h 10"/>
                  <a:gd name="T4" fmla="*/ 2 w 9"/>
                  <a:gd name="T5" fmla="*/ 4 h 10"/>
                  <a:gd name="T6" fmla="*/ 1 w 9"/>
                  <a:gd name="T7" fmla="*/ 9 h 10"/>
                  <a:gd name="T8" fmla="*/ 6 w 9"/>
                  <a:gd name="T9" fmla="*/ 6 h 10"/>
                  <a:gd name="T10" fmla="*/ 3 w 9"/>
                  <a:gd name="T11" fmla="*/ 2 h 10"/>
                  <a:gd name="T12" fmla="*/ 3 w 9"/>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3" y="2"/>
                    </a:moveTo>
                    <a:cubicBezTo>
                      <a:pt x="2" y="1"/>
                      <a:pt x="1" y="1"/>
                      <a:pt x="0" y="2"/>
                    </a:cubicBezTo>
                    <a:cubicBezTo>
                      <a:pt x="0" y="3"/>
                      <a:pt x="2" y="3"/>
                      <a:pt x="2" y="4"/>
                    </a:cubicBezTo>
                    <a:cubicBezTo>
                      <a:pt x="3" y="5"/>
                      <a:pt x="0" y="8"/>
                      <a:pt x="1" y="9"/>
                    </a:cubicBezTo>
                    <a:cubicBezTo>
                      <a:pt x="1" y="10"/>
                      <a:pt x="5" y="6"/>
                      <a:pt x="6" y="6"/>
                    </a:cubicBezTo>
                    <a:cubicBezTo>
                      <a:pt x="9" y="6"/>
                      <a:pt x="3" y="2"/>
                      <a:pt x="3" y="2"/>
                    </a:cubicBezTo>
                    <a:cubicBezTo>
                      <a:pt x="1" y="0"/>
                      <a:pt x="3" y="2"/>
                      <a:pt x="3"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45" name="Freeform 445">
                <a:extLst>
                  <a:ext uri="{FF2B5EF4-FFF2-40B4-BE49-F238E27FC236}">
                    <a16:creationId xmlns:a16="http://schemas.microsoft.com/office/drawing/2014/main" id="{C7B5009A-764D-D205-FA05-D12B83188C11}"/>
                  </a:ext>
                </a:extLst>
              </p:cNvPr>
              <p:cNvSpPr>
                <a:spLocks/>
              </p:cNvSpPr>
              <p:nvPr/>
            </p:nvSpPr>
            <p:spPr bwMode="auto">
              <a:xfrm>
                <a:off x="17794400" y="7654577"/>
                <a:ext cx="69700" cy="118010"/>
              </a:xfrm>
              <a:custGeom>
                <a:avLst/>
                <a:gdLst>
                  <a:gd name="T0" fmla="*/ 6 w 7"/>
                  <a:gd name="T1" fmla="*/ 1 h 11"/>
                  <a:gd name="T2" fmla="*/ 3 w 7"/>
                  <a:gd name="T3" fmla="*/ 5 h 11"/>
                  <a:gd name="T4" fmla="*/ 3 w 7"/>
                  <a:gd name="T5" fmla="*/ 9 h 11"/>
                  <a:gd name="T6" fmla="*/ 5 w 7"/>
                  <a:gd name="T7" fmla="*/ 6 h 11"/>
                  <a:gd name="T8" fmla="*/ 6 w 7"/>
                  <a:gd name="T9" fmla="*/ 1 h 11"/>
                  <a:gd name="T10" fmla="*/ 6 w 7"/>
                  <a:gd name="T11" fmla="*/ 1 h 11"/>
                </a:gdLst>
                <a:ahLst/>
                <a:cxnLst>
                  <a:cxn ang="0">
                    <a:pos x="T0" y="T1"/>
                  </a:cxn>
                  <a:cxn ang="0">
                    <a:pos x="T2" y="T3"/>
                  </a:cxn>
                  <a:cxn ang="0">
                    <a:pos x="T4" y="T5"/>
                  </a:cxn>
                  <a:cxn ang="0">
                    <a:pos x="T6" y="T7"/>
                  </a:cxn>
                  <a:cxn ang="0">
                    <a:pos x="T8" y="T9"/>
                  </a:cxn>
                  <a:cxn ang="0">
                    <a:pos x="T10" y="T11"/>
                  </a:cxn>
                </a:cxnLst>
                <a:rect l="0" t="0" r="r" b="b"/>
                <a:pathLst>
                  <a:path w="7" h="11">
                    <a:moveTo>
                      <a:pt x="6" y="1"/>
                    </a:moveTo>
                    <a:cubicBezTo>
                      <a:pt x="3" y="1"/>
                      <a:pt x="4" y="4"/>
                      <a:pt x="3" y="5"/>
                    </a:cubicBezTo>
                    <a:cubicBezTo>
                      <a:pt x="0" y="7"/>
                      <a:pt x="1" y="7"/>
                      <a:pt x="3" y="9"/>
                    </a:cubicBezTo>
                    <a:cubicBezTo>
                      <a:pt x="6" y="11"/>
                      <a:pt x="4" y="8"/>
                      <a:pt x="5" y="6"/>
                    </a:cubicBezTo>
                    <a:cubicBezTo>
                      <a:pt x="5" y="6"/>
                      <a:pt x="7" y="0"/>
                      <a:pt x="6" y="1"/>
                    </a:cubicBezTo>
                    <a:cubicBezTo>
                      <a:pt x="5" y="1"/>
                      <a:pt x="6" y="0"/>
                      <a:pt x="6"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46" name="Freeform 446">
                <a:extLst>
                  <a:ext uri="{FF2B5EF4-FFF2-40B4-BE49-F238E27FC236}">
                    <a16:creationId xmlns:a16="http://schemas.microsoft.com/office/drawing/2014/main" id="{BA0638E3-A4C3-79C4-9885-234580F348E3}"/>
                  </a:ext>
                </a:extLst>
              </p:cNvPr>
              <p:cNvSpPr>
                <a:spLocks/>
              </p:cNvSpPr>
              <p:nvPr/>
            </p:nvSpPr>
            <p:spPr bwMode="auto">
              <a:xfrm>
                <a:off x="17853641" y="7643515"/>
                <a:ext cx="41820" cy="84822"/>
              </a:xfrm>
              <a:custGeom>
                <a:avLst/>
                <a:gdLst>
                  <a:gd name="T0" fmla="*/ 3 w 4"/>
                  <a:gd name="T1" fmla="*/ 1 h 8"/>
                  <a:gd name="T2" fmla="*/ 0 w 4"/>
                  <a:gd name="T3" fmla="*/ 8 h 8"/>
                  <a:gd name="T4" fmla="*/ 3 w 4"/>
                  <a:gd name="T5" fmla="*/ 5 h 8"/>
                  <a:gd name="T6" fmla="*/ 3 w 4"/>
                  <a:gd name="T7" fmla="*/ 1 h 8"/>
                  <a:gd name="T8" fmla="*/ 3 w 4"/>
                  <a:gd name="T9" fmla="*/ 1 h 8"/>
                </a:gdLst>
                <a:ahLst/>
                <a:cxnLst>
                  <a:cxn ang="0">
                    <a:pos x="T0" y="T1"/>
                  </a:cxn>
                  <a:cxn ang="0">
                    <a:pos x="T2" y="T3"/>
                  </a:cxn>
                  <a:cxn ang="0">
                    <a:pos x="T4" y="T5"/>
                  </a:cxn>
                  <a:cxn ang="0">
                    <a:pos x="T6" y="T7"/>
                  </a:cxn>
                  <a:cxn ang="0">
                    <a:pos x="T8" y="T9"/>
                  </a:cxn>
                </a:cxnLst>
                <a:rect l="0" t="0" r="r" b="b"/>
                <a:pathLst>
                  <a:path w="4" h="8">
                    <a:moveTo>
                      <a:pt x="3" y="1"/>
                    </a:moveTo>
                    <a:cubicBezTo>
                      <a:pt x="2" y="1"/>
                      <a:pt x="0" y="7"/>
                      <a:pt x="0" y="8"/>
                    </a:cubicBezTo>
                    <a:cubicBezTo>
                      <a:pt x="0" y="8"/>
                      <a:pt x="2" y="6"/>
                      <a:pt x="3" y="5"/>
                    </a:cubicBezTo>
                    <a:cubicBezTo>
                      <a:pt x="3" y="5"/>
                      <a:pt x="4" y="0"/>
                      <a:pt x="3" y="1"/>
                    </a:cubicBezTo>
                    <a:cubicBezTo>
                      <a:pt x="2" y="1"/>
                      <a:pt x="3" y="1"/>
                      <a:pt x="3"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47" name="Freeform 447">
                <a:extLst>
                  <a:ext uri="{FF2B5EF4-FFF2-40B4-BE49-F238E27FC236}">
                    <a16:creationId xmlns:a16="http://schemas.microsoft.com/office/drawing/2014/main" id="{D6C3DC37-A1BF-DEF1-F1DC-70B79F69933E}"/>
                  </a:ext>
                </a:extLst>
              </p:cNvPr>
              <p:cNvSpPr>
                <a:spLocks/>
              </p:cNvSpPr>
              <p:nvPr/>
            </p:nvSpPr>
            <p:spPr bwMode="auto">
              <a:xfrm>
                <a:off x="17874554" y="7698833"/>
                <a:ext cx="62727" cy="40568"/>
              </a:xfrm>
              <a:custGeom>
                <a:avLst/>
                <a:gdLst>
                  <a:gd name="T0" fmla="*/ 1 w 6"/>
                  <a:gd name="T1" fmla="*/ 1 h 4"/>
                  <a:gd name="T2" fmla="*/ 3 w 6"/>
                  <a:gd name="T3" fmla="*/ 3 h 4"/>
                  <a:gd name="T4" fmla="*/ 1 w 6"/>
                  <a:gd name="T5" fmla="*/ 1 h 4"/>
                  <a:gd name="T6" fmla="*/ 1 w 6"/>
                  <a:gd name="T7" fmla="*/ 1 h 4"/>
                </a:gdLst>
                <a:ahLst/>
                <a:cxnLst>
                  <a:cxn ang="0">
                    <a:pos x="T0" y="T1"/>
                  </a:cxn>
                  <a:cxn ang="0">
                    <a:pos x="T2" y="T3"/>
                  </a:cxn>
                  <a:cxn ang="0">
                    <a:pos x="T4" y="T5"/>
                  </a:cxn>
                  <a:cxn ang="0">
                    <a:pos x="T6" y="T7"/>
                  </a:cxn>
                </a:cxnLst>
                <a:rect l="0" t="0" r="r" b="b"/>
                <a:pathLst>
                  <a:path w="6" h="4">
                    <a:moveTo>
                      <a:pt x="1" y="1"/>
                    </a:moveTo>
                    <a:cubicBezTo>
                      <a:pt x="0" y="3"/>
                      <a:pt x="1" y="4"/>
                      <a:pt x="3" y="3"/>
                    </a:cubicBezTo>
                    <a:cubicBezTo>
                      <a:pt x="6" y="3"/>
                      <a:pt x="2" y="0"/>
                      <a:pt x="1" y="1"/>
                    </a:cubicBezTo>
                    <a:cubicBezTo>
                      <a:pt x="1" y="2"/>
                      <a:pt x="2" y="1"/>
                      <a:pt x="1"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48" name="Freeform 448">
                <a:extLst>
                  <a:ext uri="{FF2B5EF4-FFF2-40B4-BE49-F238E27FC236}">
                    <a16:creationId xmlns:a16="http://schemas.microsoft.com/office/drawing/2014/main" id="{84E8DF17-455E-4AC9-46C1-8896848D1E7D}"/>
                  </a:ext>
                </a:extLst>
              </p:cNvPr>
              <p:cNvSpPr>
                <a:spLocks/>
              </p:cNvSpPr>
              <p:nvPr/>
            </p:nvSpPr>
            <p:spPr bwMode="auto">
              <a:xfrm>
                <a:off x="17874554" y="7728338"/>
                <a:ext cx="142883" cy="228650"/>
              </a:xfrm>
              <a:custGeom>
                <a:avLst/>
                <a:gdLst>
                  <a:gd name="T0" fmla="*/ 10 w 14"/>
                  <a:gd name="T1" fmla="*/ 0 h 21"/>
                  <a:gd name="T2" fmla="*/ 9 w 14"/>
                  <a:gd name="T3" fmla="*/ 2 h 21"/>
                  <a:gd name="T4" fmla="*/ 7 w 14"/>
                  <a:gd name="T5" fmla="*/ 4 h 21"/>
                  <a:gd name="T6" fmla="*/ 3 w 14"/>
                  <a:gd name="T7" fmla="*/ 6 h 21"/>
                  <a:gd name="T8" fmla="*/ 2 w 14"/>
                  <a:gd name="T9" fmla="*/ 11 h 21"/>
                  <a:gd name="T10" fmla="*/ 2 w 14"/>
                  <a:gd name="T11" fmla="*/ 14 h 21"/>
                  <a:gd name="T12" fmla="*/ 3 w 14"/>
                  <a:gd name="T13" fmla="*/ 18 h 21"/>
                  <a:gd name="T14" fmla="*/ 8 w 14"/>
                  <a:gd name="T15" fmla="*/ 19 h 21"/>
                  <a:gd name="T16" fmla="*/ 8 w 14"/>
                  <a:gd name="T17" fmla="*/ 16 h 21"/>
                  <a:gd name="T18" fmla="*/ 10 w 14"/>
                  <a:gd name="T19" fmla="*/ 12 h 21"/>
                  <a:gd name="T20" fmla="*/ 12 w 14"/>
                  <a:gd name="T21" fmla="*/ 17 h 21"/>
                  <a:gd name="T22" fmla="*/ 13 w 14"/>
                  <a:gd name="T23" fmla="*/ 14 h 21"/>
                  <a:gd name="T24" fmla="*/ 13 w 14"/>
                  <a:gd name="T25" fmla="*/ 10 h 21"/>
                  <a:gd name="T26" fmla="*/ 10 w 14"/>
                  <a:gd name="T27" fmla="*/ 0 h 21"/>
                  <a:gd name="T28" fmla="*/ 10 w 14"/>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1">
                    <a:moveTo>
                      <a:pt x="10" y="0"/>
                    </a:moveTo>
                    <a:cubicBezTo>
                      <a:pt x="9" y="0"/>
                      <a:pt x="9" y="1"/>
                      <a:pt x="9" y="2"/>
                    </a:cubicBezTo>
                    <a:cubicBezTo>
                      <a:pt x="9" y="3"/>
                      <a:pt x="9" y="3"/>
                      <a:pt x="7" y="4"/>
                    </a:cubicBezTo>
                    <a:cubicBezTo>
                      <a:pt x="6" y="4"/>
                      <a:pt x="4" y="6"/>
                      <a:pt x="3" y="6"/>
                    </a:cubicBezTo>
                    <a:cubicBezTo>
                      <a:pt x="1" y="9"/>
                      <a:pt x="0" y="9"/>
                      <a:pt x="2" y="11"/>
                    </a:cubicBezTo>
                    <a:cubicBezTo>
                      <a:pt x="3" y="12"/>
                      <a:pt x="2" y="13"/>
                      <a:pt x="2" y="14"/>
                    </a:cubicBezTo>
                    <a:cubicBezTo>
                      <a:pt x="1" y="16"/>
                      <a:pt x="2" y="17"/>
                      <a:pt x="3" y="18"/>
                    </a:cubicBezTo>
                    <a:cubicBezTo>
                      <a:pt x="5" y="19"/>
                      <a:pt x="7" y="19"/>
                      <a:pt x="8" y="19"/>
                    </a:cubicBezTo>
                    <a:cubicBezTo>
                      <a:pt x="11" y="21"/>
                      <a:pt x="9" y="18"/>
                      <a:pt x="8" y="16"/>
                    </a:cubicBezTo>
                    <a:cubicBezTo>
                      <a:pt x="8" y="16"/>
                      <a:pt x="8" y="12"/>
                      <a:pt x="10" y="12"/>
                    </a:cubicBezTo>
                    <a:cubicBezTo>
                      <a:pt x="11" y="12"/>
                      <a:pt x="11" y="17"/>
                      <a:pt x="12" y="17"/>
                    </a:cubicBezTo>
                    <a:cubicBezTo>
                      <a:pt x="12" y="17"/>
                      <a:pt x="13" y="14"/>
                      <a:pt x="13" y="14"/>
                    </a:cubicBezTo>
                    <a:cubicBezTo>
                      <a:pt x="14" y="12"/>
                      <a:pt x="14" y="11"/>
                      <a:pt x="13" y="10"/>
                    </a:cubicBezTo>
                    <a:cubicBezTo>
                      <a:pt x="13" y="7"/>
                      <a:pt x="13" y="1"/>
                      <a:pt x="10" y="0"/>
                    </a:cubicBezTo>
                    <a:cubicBezTo>
                      <a:pt x="9" y="0"/>
                      <a:pt x="10" y="1"/>
                      <a:pt x="10"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49" name="Freeform 449">
                <a:extLst>
                  <a:ext uri="{FF2B5EF4-FFF2-40B4-BE49-F238E27FC236}">
                    <a16:creationId xmlns:a16="http://schemas.microsoft.com/office/drawing/2014/main" id="{71B19F07-D800-9F2F-7529-9019D1F33860}"/>
                  </a:ext>
                </a:extLst>
              </p:cNvPr>
              <p:cNvSpPr>
                <a:spLocks/>
              </p:cNvSpPr>
              <p:nvPr/>
            </p:nvSpPr>
            <p:spPr bwMode="auto">
              <a:xfrm>
                <a:off x="17783944" y="7772590"/>
                <a:ext cx="121974" cy="110635"/>
              </a:xfrm>
              <a:custGeom>
                <a:avLst/>
                <a:gdLst>
                  <a:gd name="T0" fmla="*/ 8 w 12"/>
                  <a:gd name="T1" fmla="*/ 1 h 10"/>
                  <a:gd name="T2" fmla="*/ 2 w 12"/>
                  <a:gd name="T3" fmla="*/ 4 h 10"/>
                  <a:gd name="T4" fmla="*/ 0 w 12"/>
                  <a:gd name="T5" fmla="*/ 10 h 10"/>
                  <a:gd name="T6" fmla="*/ 2 w 12"/>
                  <a:gd name="T7" fmla="*/ 6 h 10"/>
                  <a:gd name="T8" fmla="*/ 4 w 12"/>
                  <a:gd name="T9" fmla="*/ 6 h 10"/>
                  <a:gd name="T10" fmla="*/ 6 w 12"/>
                  <a:gd name="T11" fmla="*/ 7 h 10"/>
                  <a:gd name="T12" fmla="*/ 8 w 12"/>
                  <a:gd name="T13" fmla="*/ 7 h 10"/>
                  <a:gd name="T14" fmla="*/ 8 w 12"/>
                  <a:gd name="T15" fmla="*/ 5 h 10"/>
                  <a:gd name="T16" fmla="*/ 8 w 12"/>
                  <a:gd name="T17" fmla="*/ 1 h 10"/>
                  <a:gd name="T18" fmla="*/ 8 w 12"/>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0">
                    <a:moveTo>
                      <a:pt x="8" y="1"/>
                    </a:moveTo>
                    <a:cubicBezTo>
                      <a:pt x="6" y="0"/>
                      <a:pt x="5" y="4"/>
                      <a:pt x="2" y="4"/>
                    </a:cubicBezTo>
                    <a:cubicBezTo>
                      <a:pt x="0" y="5"/>
                      <a:pt x="0" y="9"/>
                      <a:pt x="0" y="10"/>
                    </a:cubicBezTo>
                    <a:cubicBezTo>
                      <a:pt x="1" y="9"/>
                      <a:pt x="1" y="7"/>
                      <a:pt x="2" y="6"/>
                    </a:cubicBezTo>
                    <a:cubicBezTo>
                      <a:pt x="2" y="6"/>
                      <a:pt x="4" y="5"/>
                      <a:pt x="4" y="6"/>
                    </a:cubicBezTo>
                    <a:cubicBezTo>
                      <a:pt x="4" y="7"/>
                      <a:pt x="6" y="7"/>
                      <a:pt x="6" y="7"/>
                    </a:cubicBezTo>
                    <a:cubicBezTo>
                      <a:pt x="7" y="7"/>
                      <a:pt x="7" y="8"/>
                      <a:pt x="8" y="7"/>
                    </a:cubicBezTo>
                    <a:cubicBezTo>
                      <a:pt x="8" y="7"/>
                      <a:pt x="8" y="5"/>
                      <a:pt x="8" y="5"/>
                    </a:cubicBezTo>
                    <a:cubicBezTo>
                      <a:pt x="9" y="3"/>
                      <a:pt x="11" y="2"/>
                      <a:pt x="8" y="1"/>
                    </a:cubicBezTo>
                    <a:cubicBezTo>
                      <a:pt x="7" y="1"/>
                      <a:pt x="12" y="3"/>
                      <a:pt x="8"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50" name="Freeform 450">
                <a:extLst>
                  <a:ext uri="{FF2B5EF4-FFF2-40B4-BE49-F238E27FC236}">
                    <a16:creationId xmlns:a16="http://schemas.microsoft.com/office/drawing/2014/main" id="{F8522B54-4D6E-4A08-DFE5-55CF8185155B}"/>
                  </a:ext>
                </a:extLst>
              </p:cNvPr>
              <p:cNvSpPr>
                <a:spLocks/>
              </p:cNvSpPr>
              <p:nvPr/>
            </p:nvSpPr>
            <p:spPr bwMode="auto">
              <a:xfrm>
                <a:off x="17536511" y="7665641"/>
                <a:ext cx="121974" cy="129075"/>
              </a:xfrm>
              <a:custGeom>
                <a:avLst/>
                <a:gdLst>
                  <a:gd name="T0" fmla="*/ 11 w 12"/>
                  <a:gd name="T1" fmla="*/ 0 h 12"/>
                  <a:gd name="T2" fmla="*/ 6 w 12"/>
                  <a:gd name="T3" fmla="*/ 6 h 12"/>
                  <a:gd name="T4" fmla="*/ 0 w 12"/>
                  <a:gd name="T5" fmla="*/ 12 h 12"/>
                  <a:gd name="T6" fmla="*/ 4 w 12"/>
                  <a:gd name="T7" fmla="*/ 10 h 12"/>
                  <a:gd name="T8" fmla="*/ 8 w 12"/>
                  <a:gd name="T9" fmla="*/ 7 h 12"/>
                  <a:gd name="T10" fmla="*/ 10 w 12"/>
                  <a:gd name="T11" fmla="*/ 3 h 12"/>
                  <a:gd name="T12" fmla="*/ 11 w 12"/>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2" h="12">
                    <a:moveTo>
                      <a:pt x="11" y="0"/>
                    </a:moveTo>
                    <a:cubicBezTo>
                      <a:pt x="9" y="1"/>
                      <a:pt x="7" y="4"/>
                      <a:pt x="6" y="6"/>
                    </a:cubicBezTo>
                    <a:cubicBezTo>
                      <a:pt x="5" y="7"/>
                      <a:pt x="0" y="10"/>
                      <a:pt x="0" y="12"/>
                    </a:cubicBezTo>
                    <a:cubicBezTo>
                      <a:pt x="0" y="12"/>
                      <a:pt x="3" y="11"/>
                      <a:pt x="4" y="10"/>
                    </a:cubicBezTo>
                    <a:cubicBezTo>
                      <a:pt x="5" y="10"/>
                      <a:pt x="7" y="8"/>
                      <a:pt x="8" y="7"/>
                    </a:cubicBezTo>
                    <a:cubicBezTo>
                      <a:pt x="8" y="5"/>
                      <a:pt x="9" y="4"/>
                      <a:pt x="10" y="3"/>
                    </a:cubicBezTo>
                    <a:cubicBezTo>
                      <a:pt x="11" y="3"/>
                      <a:pt x="12" y="0"/>
                      <a:pt x="11"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51" name="Freeform 451">
                <a:extLst>
                  <a:ext uri="{FF2B5EF4-FFF2-40B4-BE49-F238E27FC236}">
                    <a16:creationId xmlns:a16="http://schemas.microsoft.com/office/drawing/2014/main" id="{1BC85785-72D3-3DE3-20A1-28B001922248}"/>
                  </a:ext>
                </a:extLst>
              </p:cNvPr>
              <p:cNvSpPr>
                <a:spLocks/>
              </p:cNvSpPr>
              <p:nvPr/>
            </p:nvSpPr>
            <p:spPr bwMode="auto">
              <a:xfrm>
                <a:off x="17895464" y="7503377"/>
                <a:ext cx="20911" cy="11063"/>
              </a:xfrm>
              <a:custGeom>
                <a:avLst/>
                <a:gdLst>
                  <a:gd name="T0" fmla="*/ 0 w 2"/>
                  <a:gd name="T1" fmla="*/ 1 h 1"/>
                  <a:gd name="T2" fmla="*/ 1 w 2"/>
                  <a:gd name="T3" fmla="*/ 0 h 1"/>
                  <a:gd name="T4" fmla="*/ 0 w 2"/>
                  <a:gd name="T5" fmla="*/ 1 h 1"/>
                </a:gdLst>
                <a:ahLst/>
                <a:cxnLst>
                  <a:cxn ang="0">
                    <a:pos x="T0" y="T1"/>
                  </a:cxn>
                  <a:cxn ang="0">
                    <a:pos x="T2" y="T3"/>
                  </a:cxn>
                  <a:cxn ang="0">
                    <a:pos x="T4" y="T5"/>
                  </a:cxn>
                </a:cxnLst>
                <a:rect l="0" t="0" r="r" b="b"/>
                <a:pathLst>
                  <a:path w="2" h="1">
                    <a:moveTo>
                      <a:pt x="0" y="1"/>
                    </a:moveTo>
                    <a:cubicBezTo>
                      <a:pt x="1" y="1"/>
                      <a:pt x="2" y="0"/>
                      <a:pt x="1" y="0"/>
                    </a:cubicBezTo>
                    <a:cubicBezTo>
                      <a:pt x="0" y="0"/>
                      <a:pt x="0" y="1"/>
                      <a:pt x="0"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52" name="Freeform 452">
                <a:extLst>
                  <a:ext uri="{FF2B5EF4-FFF2-40B4-BE49-F238E27FC236}">
                    <a16:creationId xmlns:a16="http://schemas.microsoft.com/office/drawing/2014/main" id="{423D0C68-85A1-9142-2A9E-511B399911A9}"/>
                  </a:ext>
                </a:extLst>
              </p:cNvPr>
              <p:cNvSpPr>
                <a:spLocks/>
              </p:cNvSpPr>
              <p:nvPr/>
            </p:nvSpPr>
            <p:spPr bwMode="auto">
              <a:xfrm>
                <a:off x="16414349" y="7945920"/>
                <a:ext cx="571536" cy="630625"/>
              </a:xfrm>
              <a:custGeom>
                <a:avLst/>
                <a:gdLst>
                  <a:gd name="T0" fmla="*/ 12 w 56"/>
                  <a:gd name="T1" fmla="*/ 3 h 58"/>
                  <a:gd name="T2" fmla="*/ 4 w 56"/>
                  <a:gd name="T3" fmla="*/ 2 h 58"/>
                  <a:gd name="T4" fmla="*/ 2 w 56"/>
                  <a:gd name="T5" fmla="*/ 3 h 58"/>
                  <a:gd name="T6" fmla="*/ 6 w 56"/>
                  <a:gd name="T7" fmla="*/ 9 h 58"/>
                  <a:gd name="T8" fmla="*/ 11 w 56"/>
                  <a:gd name="T9" fmla="*/ 13 h 58"/>
                  <a:gd name="T10" fmla="*/ 13 w 56"/>
                  <a:gd name="T11" fmla="*/ 17 h 58"/>
                  <a:gd name="T12" fmla="*/ 17 w 56"/>
                  <a:gd name="T13" fmla="*/ 19 h 58"/>
                  <a:gd name="T14" fmla="*/ 20 w 56"/>
                  <a:gd name="T15" fmla="*/ 26 h 58"/>
                  <a:gd name="T16" fmla="*/ 22 w 56"/>
                  <a:gd name="T17" fmla="*/ 28 h 58"/>
                  <a:gd name="T18" fmla="*/ 26 w 56"/>
                  <a:gd name="T19" fmla="*/ 33 h 58"/>
                  <a:gd name="T20" fmla="*/ 30 w 56"/>
                  <a:gd name="T21" fmla="*/ 42 h 58"/>
                  <a:gd name="T22" fmla="*/ 41 w 56"/>
                  <a:gd name="T23" fmla="*/ 52 h 58"/>
                  <a:gd name="T24" fmla="*/ 46 w 56"/>
                  <a:gd name="T25" fmla="*/ 57 h 58"/>
                  <a:gd name="T26" fmla="*/ 54 w 56"/>
                  <a:gd name="T27" fmla="*/ 57 h 58"/>
                  <a:gd name="T28" fmla="*/ 54 w 56"/>
                  <a:gd name="T29" fmla="*/ 46 h 58"/>
                  <a:gd name="T30" fmla="*/ 55 w 56"/>
                  <a:gd name="T31" fmla="*/ 44 h 58"/>
                  <a:gd name="T32" fmla="*/ 52 w 56"/>
                  <a:gd name="T33" fmla="*/ 41 h 58"/>
                  <a:gd name="T34" fmla="*/ 50 w 56"/>
                  <a:gd name="T35" fmla="*/ 40 h 58"/>
                  <a:gd name="T36" fmla="*/ 48 w 56"/>
                  <a:gd name="T37" fmla="*/ 42 h 58"/>
                  <a:gd name="T38" fmla="*/ 48 w 56"/>
                  <a:gd name="T39" fmla="*/ 38 h 58"/>
                  <a:gd name="T40" fmla="*/ 47 w 56"/>
                  <a:gd name="T41" fmla="*/ 36 h 58"/>
                  <a:gd name="T42" fmla="*/ 44 w 56"/>
                  <a:gd name="T43" fmla="*/ 34 h 58"/>
                  <a:gd name="T44" fmla="*/ 42 w 56"/>
                  <a:gd name="T45" fmla="*/ 30 h 58"/>
                  <a:gd name="T46" fmla="*/ 42 w 56"/>
                  <a:gd name="T47" fmla="*/ 29 h 58"/>
                  <a:gd name="T48" fmla="*/ 43 w 56"/>
                  <a:gd name="T49" fmla="*/ 28 h 58"/>
                  <a:gd name="T50" fmla="*/ 38 w 56"/>
                  <a:gd name="T51" fmla="*/ 27 h 58"/>
                  <a:gd name="T52" fmla="*/ 38 w 56"/>
                  <a:gd name="T53" fmla="*/ 25 h 58"/>
                  <a:gd name="T54" fmla="*/ 36 w 56"/>
                  <a:gd name="T55" fmla="*/ 24 h 58"/>
                  <a:gd name="T56" fmla="*/ 37 w 56"/>
                  <a:gd name="T57" fmla="*/ 23 h 58"/>
                  <a:gd name="T58" fmla="*/ 35 w 56"/>
                  <a:gd name="T59" fmla="*/ 22 h 58"/>
                  <a:gd name="T60" fmla="*/ 34 w 56"/>
                  <a:gd name="T61" fmla="*/ 21 h 58"/>
                  <a:gd name="T62" fmla="*/ 31 w 56"/>
                  <a:gd name="T63" fmla="*/ 19 h 58"/>
                  <a:gd name="T64" fmla="*/ 30 w 56"/>
                  <a:gd name="T65" fmla="*/ 19 h 58"/>
                  <a:gd name="T66" fmla="*/ 25 w 56"/>
                  <a:gd name="T67" fmla="*/ 16 h 58"/>
                  <a:gd name="T68" fmla="*/ 21 w 56"/>
                  <a:gd name="T69" fmla="*/ 11 h 58"/>
                  <a:gd name="T70" fmla="*/ 16 w 56"/>
                  <a:gd name="T71" fmla="*/ 7 h 58"/>
                  <a:gd name="T72" fmla="*/ 12 w 56"/>
                  <a:gd name="T73" fmla="*/ 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6" h="58">
                    <a:moveTo>
                      <a:pt x="12" y="3"/>
                    </a:moveTo>
                    <a:cubicBezTo>
                      <a:pt x="9" y="3"/>
                      <a:pt x="7" y="3"/>
                      <a:pt x="4" y="2"/>
                    </a:cubicBezTo>
                    <a:cubicBezTo>
                      <a:pt x="2" y="1"/>
                      <a:pt x="0" y="0"/>
                      <a:pt x="2" y="3"/>
                    </a:cubicBezTo>
                    <a:cubicBezTo>
                      <a:pt x="3" y="5"/>
                      <a:pt x="4" y="8"/>
                      <a:pt x="6" y="9"/>
                    </a:cubicBezTo>
                    <a:cubicBezTo>
                      <a:pt x="8" y="10"/>
                      <a:pt x="10" y="11"/>
                      <a:pt x="11" y="13"/>
                    </a:cubicBezTo>
                    <a:cubicBezTo>
                      <a:pt x="12" y="14"/>
                      <a:pt x="12" y="16"/>
                      <a:pt x="13" y="17"/>
                    </a:cubicBezTo>
                    <a:cubicBezTo>
                      <a:pt x="15" y="18"/>
                      <a:pt x="16" y="18"/>
                      <a:pt x="17" y="19"/>
                    </a:cubicBezTo>
                    <a:cubicBezTo>
                      <a:pt x="19" y="21"/>
                      <a:pt x="19" y="24"/>
                      <a:pt x="20" y="26"/>
                    </a:cubicBezTo>
                    <a:cubicBezTo>
                      <a:pt x="21" y="27"/>
                      <a:pt x="22" y="28"/>
                      <a:pt x="22" y="28"/>
                    </a:cubicBezTo>
                    <a:cubicBezTo>
                      <a:pt x="24" y="30"/>
                      <a:pt x="25" y="31"/>
                      <a:pt x="26" y="33"/>
                    </a:cubicBezTo>
                    <a:cubicBezTo>
                      <a:pt x="28" y="36"/>
                      <a:pt x="28" y="39"/>
                      <a:pt x="30" y="42"/>
                    </a:cubicBezTo>
                    <a:cubicBezTo>
                      <a:pt x="34" y="45"/>
                      <a:pt x="37" y="49"/>
                      <a:pt x="41" y="52"/>
                    </a:cubicBezTo>
                    <a:cubicBezTo>
                      <a:pt x="43" y="54"/>
                      <a:pt x="44" y="55"/>
                      <a:pt x="46" y="57"/>
                    </a:cubicBezTo>
                    <a:cubicBezTo>
                      <a:pt x="47" y="57"/>
                      <a:pt x="53" y="58"/>
                      <a:pt x="54" y="57"/>
                    </a:cubicBezTo>
                    <a:cubicBezTo>
                      <a:pt x="55" y="56"/>
                      <a:pt x="53" y="48"/>
                      <a:pt x="54" y="46"/>
                    </a:cubicBezTo>
                    <a:cubicBezTo>
                      <a:pt x="54" y="45"/>
                      <a:pt x="56" y="45"/>
                      <a:pt x="55" y="44"/>
                    </a:cubicBezTo>
                    <a:cubicBezTo>
                      <a:pt x="54" y="43"/>
                      <a:pt x="53" y="42"/>
                      <a:pt x="52" y="41"/>
                    </a:cubicBezTo>
                    <a:cubicBezTo>
                      <a:pt x="52" y="41"/>
                      <a:pt x="51" y="40"/>
                      <a:pt x="50" y="40"/>
                    </a:cubicBezTo>
                    <a:cubicBezTo>
                      <a:pt x="49" y="40"/>
                      <a:pt x="49" y="42"/>
                      <a:pt x="48" y="42"/>
                    </a:cubicBezTo>
                    <a:cubicBezTo>
                      <a:pt x="49" y="42"/>
                      <a:pt x="48" y="38"/>
                      <a:pt x="48" y="38"/>
                    </a:cubicBezTo>
                    <a:cubicBezTo>
                      <a:pt x="47" y="37"/>
                      <a:pt x="47" y="37"/>
                      <a:pt x="47" y="36"/>
                    </a:cubicBezTo>
                    <a:cubicBezTo>
                      <a:pt x="47" y="35"/>
                      <a:pt x="45" y="34"/>
                      <a:pt x="44" y="34"/>
                    </a:cubicBezTo>
                    <a:cubicBezTo>
                      <a:pt x="43" y="33"/>
                      <a:pt x="41" y="32"/>
                      <a:pt x="42" y="30"/>
                    </a:cubicBezTo>
                    <a:cubicBezTo>
                      <a:pt x="42" y="30"/>
                      <a:pt x="41" y="29"/>
                      <a:pt x="42" y="29"/>
                    </a:cubicBezTo>
                    <a:cubicBezTo>
                      <a:pt x="42" y="28"/>
                      <a:pt x="43" y="29"/>
                      <a:pt x="43" y="28"/>
                    </a:cubicBezTo>
                    <a:cubicBezTo>
                      <a:pt x="44" y="26"/>
                      <a:pt x="38" y="26"/>
                      <a:pt x="38" y="27"/>
                    </a:cubicBezTo>
                    <a:cubicBezTo>
                      <a:pt x="38" y="26"/>
                      <a:pt x="42" y="25"/>
                      <a:pt x="38" y="25"/>
                    </a:cubicBezTo>
                    <a:cubicBezTo>
                      <a:pt x="37" y="25"/>
                      <a:pt x="36" y="24"/>
                      <a:pt x="36" y="24"/>
                    </a:cubicBezTo>
                    <a:cubicBezTo>
                      <a:pt x="36" y="23"/>
                      <a:pt x="37" y="23"/>
                      <a:pt x="37" y="23"/>
                    </a:cubicBezTo>
                    <a:cubicBezTo>
                      <a:pt x="37" y="22"/>
                      <a:pt x="35" y="22"/>
                      <a:pt x="35" y="22"/>
                    </a:cubicBezTo>
                    <a:cubicBezTo>
                      <a:pt x="35" y="22"/>
                      <a:pt x="36" y="21"/>
                      <a:pt x="34" y="21"/>
                    </a:cubicBezTo>
                    <a:cubicBezTo>
                      <a:pt x="33" y="20"/>
                      <a:pt x="32" y="20"/>
                      <a:pt x="31" y="19"/>
                    </a:cubicBezTo>
                    <a:cubicBezTo>
                      <a:pt x="28" y="15"/>
                      <a:pt x="30" y="19"/>
                      <a:pt x="30" y="19"/>
                    </a:cubicBezTo>
                    <a:cubicBezTo>
                      <a:pt x="29" y="19"/>
                      <a:pt x="26" y="16"/>
                      <a:pt x="25" y="16"/>
                    </a:cubicBezTo>
                    <a:cubicBezTo>
                      <a:pt x="24" y="14"/>
                      <a:pt x="23" y="12"/>
                      <a:pt x="21" y="11"/>
                    </a:cubicBezTo>
                    <a:cubicBezTo>
                      <a:pt x="19" y="10"/>
                      <a:pt x="18" y="9"/>
                      <a:pt x="16" y="7"/>
                    </a:cubicBezTo>
                    <a:cubicBezTo>
                      <a:pt x="15" y="6"/>
                      <a:pt x="14" y="3"/>
                      <a:pt x="12"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53" name="Freeform 453">
                <a:extLst>
                  <a:ext uri="{FF2B5EF4-FFF2-40B4-BE49-F238E27FC236}">
                    <a16:creationId xmlns:a16="http://schemas.microsoft.com/office/drawing/2014/main" id="{6E4C8167-CEB1-0880-B1AE-803DB6A48F89}"/>
                  </a:ext>
                </a:extLst>
              </p:cNvPr>
              <p:cNvSpPr>
                <a:spLocks/>
              </p:cNvSpPr>
              <p:nvPr/>
            </p:nvSpPr>
            <p:spPr bwMode="auto">
              <a:xfrm>
                <a:off x="16515413" y="8174571"/>
                <a:ext cx="52274" cy="55320"/>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54" name="Freeform 454">
                <a:extLst>
                  <a:ext uri="{FF2B5EF4-FFF2-40B4-BE49-F238E27FC236}">
                    <a16:creationId xmlns:a16="http://schemas.microsoft.com/office/drawing/2014/main" id="{A14E6C71-3191-254E-C796-DCDD78EDC481}"/>
                  </a:ext>
                </a:extLst>
              </p:cNvPr>
              <p:cNvSpPr>
                <a:spLocks/>
              </p:cNvSpPr>
              <p:nvPr/>
            </p:nvSpPr>
            <p:spPr bwMode="auto">
              <a:xfrm>
                <a:off x="16588600" y="8303646"/>
                <a:ext cx="48790" cy="55320"/>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55" name="Freeform 455">
                <a:extLst>
                  <a:ext uri="{FF2B5EF4-FFF2-40B4-BE49-F238E27FC236}">
                    <a16:creationId xmlns:a16="http://schemas.microsoft.com/office/drawing/2014/main" id="{57430C54-DF65-9654-6301-70595A8B4358}"/>
                  </a:ext>
                </a:extLst>
              </p:cNvPr>
              <p:cNvSpPr>
                <a:spLocks/>
              </p:cNvSpPr>
              <p:nvPr/>
            </p:nvSpPr>
            <p:spPr bwMode="auto">
              <a:xfrm>
                <a:off x="16933612" y="8336832"/>
                <a:ext cx="73184" cy="77445"/>
              </a:xfrm>
              <a:custGeom>
                <a:avLst/>
                <a:gdLst>
                  <a:gd name="T0" fmla="*/ 7 w 7"/>
                  <a:gd name="T1" fmla="*/ 7 h 7"/>
                  <a:gd name="T2" fmla="*/ 5 w 7"/>
                  <a:gd name="T3" fmla="*/ 3 h 7"/>
                  <a:gd name="T4" fmla="*/ 0 w 7"/>
                  <a:gd name="T5" fmla="*/ 1 h 7"/>
                  <a:gd name="T6" fmla="*/ 1 w 7"/>
                  <a:gd name="T7" fmla="*/ 3 h 7"/>
                  <a:gd name="T8" fmla="*/ 3 w 7"/>
                  <a:gd name="T9" fmla="*/ 5 h 7"/>
                  <a:gd name="T10" fmla="*/ 7 w 7"/>
                  <a:gd name="T11" fmla="*/ 7 h 7"/>
                </a:gdLst>
                <a:ahLst/>
                <a:cxnLst>
                  <a:cxn ang="0">
                    <a:pos x="T0" y="T1"/>
                  </a:cxn>
                  <a:cxn ang="0">
                    <a:pos x="T2" y="T3"/>
                  </a:cxn>
                  <a:cxn ang="0">
                    <a:pos x="T4" y="T5"/>
                  </a:cxn>
                  <a:cxn ang="0">
                    <a:pos x="T6" y="T7"/>
                  </a:cxn>
                  <a:cxn ang="0">
                    <a:pos x="T8" y="T9"/>
                  </a:cxn>
                  <a:cxn ang="0">
                    <a:pos x="T10" y="T11"/>
                  </a:cxn>
                </a:cxnLst>
                <a:rect l="0" t="0" r="r" b="b"/>
                <a:pathLst>
                  <a:path w="7" h="7">
                    <a:moveTo>
                      <a:pt x="7" y="7"/>
                    </a:moveTo>
                    <a:cubicBezTo>
                      <a:pt x="7" y="5"/>
                      <a:pt x="5" y="5"/>
                      <a:pt x="5" y="3"/>
                    </a:cubicBezTo>
                    <a:cubicBezTo>
                      <a:pt x="5" y="1"/>
                      <a:pt x="2" y="0"/>
                      <a:pt x="0" y="1"/>
                    </a:cubicBezTo>
                    <a:cubicBezTo>
                      <a:pt x="0" y="2"/>
                      <a:pt x="0" y="3"/>
                      <a:pt x="1" y="3"/>
                    </a:cubicBezTo>
                    <a:cubicBezTo>
                      <a:pt x="3" y="3"/>
                      <a:pt x="2" y="4"/>
                      <a:pt x="3" y="5"/>
                    </a:cubicBezTo>
                    <a:cubicBezTo>
                      <a:pt x="3" y="6"/>
                      <a:pt x="7" y="7"/>
                      <a:pt x="7" y="7"/>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56" name="Freeform 456">
                <a:extLst>
                  <a:ext uri="{FF2B5EF4-FFF2-40B4-BE49-F238E27FC236}">
                    <a16:creationId xmlns:a16="http://schemas.microsoft.com/office/drawing/2014/main" id="{42113C9B-8211-F554-0944-751FD04C4DA2}"/>
                  </a:ext>
                </a:extLst>
              </p:cNvPr>
              <p:cNvSpPr>
                <a:spLocks/>
              </p:cNvSpPr>
              <p:nvPr/>
            </p:nvSpPr>
            <p:spPr bwMode="auto">
              <a:xfrm>
                <a:off x="17048616" y="8392152"/>
                <a:ext cx="38336" cy="40568"/>
              </a:xfrm>
              <a:custGeom>
                <a:avLst/>
                <a:gdLst>
                  <a:gd name="T0" fmla="*/ 2 w 4"/>
                  <a:gd name="T1" fmla="*/ 3 h 4"/>
                  <a:gd name="T2" fmla="*/ 2 w 4"/>
                  <a:gd name="T3" fmla="*/ 0 h 4"/>
                  <a:gd name="T4" fmla="*/ 2 w 4"/>
                  <a:gd name="T5" fmla="*/ 3 h 4"/>
                  <a:gd name="T6" fmla="*/ 2 w 4"/>
                  <a:gd name="T7" fmla="*/ 3 h 4"/>
                </a:gdLst>
                <a:ahLst/>
                <a:cxnLst>
                  <a:cxn ang="0">
                    <a:pos x="T0" y="T1"/>
                  </a:cxn>
                  <a:cxn ang="0">
                    <a:pos x="T2" y="T3"/>
                  </a:cxn>
                  <a:cxn ang="0">
                    <a:pos x="T4" y="T5"/>
                  </a:cxn>
                  <a:cxn ang="0">
                    <a:pos x="T6" y="T7"/>
                  </a:cxn>
                </a:cxnLst>
                <a:rect l="0" t="0" r="r" b="b"/>
                <a:pathLst>
                  <a:path w="4" h="4">
                    <a:moveTo>
                      <a:pt x="2" y="3"/>
                    </a:moveTo>
                    <a:cubicBezTo>
                      <a:pt x="0" y="4"/>
                      <a:pt x="0" y="1"/>
                      <a:pt x="2" y="0"/>
                    </a:cubicBezTo>
                    <a:cubicBezTo>
                      <a:pt x="4" y="0"/>
                      <a:pt x="4" y="3"/>
                      <a:pt x="2" y="3"/>
                    </a:cubicBezTo>
                    <a:cubicBezTo>
                      <a:pt x="1" y="4"/>
                      <a:pt x="3" y="3"/>
                      <a:pt x="2"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57" name="Freeform 457">
                <a:extLst>
                  <a:ext uri="{FF2B5EF4-FFF2-40B4-BE49-F238E27FC236}">
                    <a16:creationId xmlns:a16="http://schemas.microsoft.com/office/drawing/2014/main" id="{9CAE0C98-4A84-7B25-A9E4-6DA47B863523}"/>
                  </a:ext>
                </a:extLst>
              </p:cNvPr>
              <p:cNvSpPr>
                <a:spLocks/>
              </p:cNvSpPr>
              <p:nvPr/>
            </p:nvSpPr>
            <p:spPr bwMode="auto">
              <a:xfrm>
                <a:off x="16944065" y="8576544"/>
                <a:ext cx="470472" cy="162265"/>
              </a:xfrm>
              <a:custGeom>
                <a:avLst/>
                <a:gdLst>
                  <a:gd name="T0" fmla="*/ 9 w 46"/>
                  <a:gd name="T1" fmla="*/ 0 h 15"/>
                  <a:gd name="T2" fmla="*/ 3 w 46"/>
                  <a:gd name="T3" fmla="*/ 0 h 15"/>
                  <a:gd name="T4" fmla="*/ 0 w 46"/>
                  <a:gd name="T5" fmla="*/ 4 h 15"/>
                  <a:gd name="T6" fmla="*/ 5 w 46"/>
                  <a:gd name="T7" fmla="*/ 6 h 15"/>
                  <a:gd name="T8" fmla="*/ 11 w 46"/>
                  <a:gd name="T9" fmla="*/ 9 h 15"/>
                  <a:gd name="T10" fmla="*/ 15 w 46"/>
                  <a:gd name="T11" fmla="*/ 9 h 15"/>
                  <a:gd name="T12" fmla="*/ 24 w 46"/>
                  <a:gd name="T13" fmla="*/ 11 h 15"/>
                  <a:gd name="T14" fmla="*/ 40 w 46"/>
                  <a:gd name="T15" fmla="*/ 13 h 15"/>
                  <a:gd name="T16" fmla="*/ 45 w 46"/>
                  <a:gd name="T17" fmla="*/ 13 h 15"/>
                  <a:gd name="T18" fmla="*/ 43 w 46"/>
                  <a:gd name="T19" fmla="*/ 9 h 15"/>
                  <a:gd name="T20" fmla="*/ 41 w 46"/>
                  <a:gd name="T21" fmla="*/ 9 h 15"/>
                  <a:gd name="T22" fmla="*/ 37 w 46"/>
                  <a:gd name="T23" fmla="*/ 9 h 15"/>
                  <a:gd name="T24" fmla="*/ 35 w 46"/>
                  <a:gd name="T25" fmla="*/ 6 h 15"/>
                  <a:gd name="T26" fmla="*/ 32 w 46"/>
                  <a:gd name="T27" fmla="*/ 4 h 15"/>
                  <a:gd name="T28" fmla="*/ 27 w 46"/>
                  <a:gd name="T29" fmla="*/ 3 h 15"/>
                  <a:gd name="T30" fmla="*/ 25 w 46"/>
                  <a:gd name="T31" fmla="*/ 4 h 15"/>
                  <a:gd name="T32" fmla="*/ 21 w 46"/>
                  <a:gd name="T33" fmla="*/ 5 h 15"/>
                  <a:gd name="T34" fmla="*/ 15 w 46"/>
                  <a:gd name="T35" fmla="*/ 3 h 15"/>
                  <a:gd name="T36" fmla="*/ 11 w 46"/>
                  <a:gd name="T37" fmla="*/ 2 h 15"/>
                  <a:gd name="T38" fmla="*/ 9 w 46"/>
                  <a:gd name="T39" fmla="*/ 0 h 15"/>
                  <a:gd name="T40" fmla="*/ 9 w 46"/>
                  <a:gd name="T4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 h="15">
                    <a:moveTo>
                      <a:pt x="9" y="0"/>
                    </a:moveTo>
                    <a:cubicBezTo>
                      <a:pt x="7" y="1"/>
                      <a:pt x="6" y="0"/>
                      <a:pt x="3" y="0"/>
                    </a:cubicBezTo>
                    <a:cubicBezTo>
                      <a:pt x="3" y="0"/>
                      <a:pt x="0" y="3"/>
                      <a:pt x="0" y="4"/>
                    </a:cubicBezTo>
                    <a:cubicBezTo>
                      <a:pt x="0" y="5"/>
                      <a:pt x="4" y="4"/>
                      <a:pt x="5" y="6"/>
                    </a:cubicBezTo>
                    <a:cubicBezTo>
                      <a:pt x="6" y="8"/>
                      <a:pt x="9" y="8"/>
                      <a:pt x="11" y="9"/>
                    </a:cubicBezTo>
                    <a:cubicBezTo>
                      <a:pt x="13" y="9"/>
                      <a:pt x="14" y="9"/>
                      <a:pt x="15" y="9"/>
                    </a:cubicBezTo>
                    <a:cubicBezTo>
                      <a:pt x="18" y="9"/>
                      <a:pt x="21" y="10"/>
                      <a:pt x="24" y="11"/>
                    </a:cubicBezTo>
                    <a:cubicBezTo>
                      <a:pt x="29" y="12"/>
                      <a:pt x="35" y="11"/>
                      <a:pt x="40" y="13"/>
                    </a:cubicBezTo>
                    <a:cubicBezTo>
                      <a:pt x="41" y="13"/>
                      <a:pt x="44" y="15"/>
                      <a:pt x="45" y="13"/>
                    </a:cubicBezTo>
                    <a:cubicBezTo>
                      <a:pt x="46" y="13"/>
                      <a:pt x="44" y="9"/>
                      <a:pt x="43" y="9"/>
                    </a:cubicBezTo>
                    <a:cubicBezTo>
                      <a:pt x="42" y="8"/>
                      <a:pt x="42" y="9"/>
                      <a:pt x="41" y="9"/>
                    </a:cubicBezTo>
                    <a:cubicBezTo>
                      <a:pt x="39" y="10"/>
                      <a:pt x="38" y="9"/>
                      <a:pt x="37" y="9"/>
                    </a:cubicBezTo>
                    <a:cubicBezTo>
                      <a:pt x="36" y="8"/>
                      <a:pt x="36" y="7"/>
                      <a:pt x="35" y="6"/>
                    </a:cubicBezTo>
                    <a:cubicBezTo>
                      <a:pt x="35" y="5"/>
                      <a:pt x="33" y="5"/>
                      <a:pt x="32" y="4"/>
                    </a:cubicBezTo>
                    <a:cubicBezTo>
                      <a:pt x="31" y="4"/>
                      <a:pt x="28" y="3"/>
                      <a:pt x="27" y="3"/>
                    </a:cubicBezTo>
                    <a:cubicBezTo>
                      <a:pt x="26" y="3"/>
                      <a:pt x="25" y="4"/>
                      <a:pt x="25" y="4"/>
                    </a:cubicBezTo>
                    <a:cubicBezTo>
                      <a:pt x="24" y="5"/>
                      <a:pt x="23" y="5"/>
                      <a:pt x="21" y="5"/>
                    </a:cubicBezTo>
                    <a:cubicBezTo>
                      <a:pt x="19" y="5"/>
                      <a:pt x="17" y="4"/>
                      <a:pt x="15" y="3"/>
                    </a:cubicBezTo>
                    <a:cubicBezTo>
                      <a:pt x="14" y="2"/>
                      <a:pt x="12" y="2"/>
                      <a:pt x="11" y="2"/>
                    </a:cubicBezTo>
                    <a:cubicBezTo>
                      <a:pt x="11" y="2"/>
                      <a:pt x="10" y="0"/>
                      <a:pt x="9" y="0"/>
                    </a:cubicBezTo>
                    <a:cubicBezTo>
                      <a:pt x="8" y="1"/>
                      <a:pt x="10" y="0"/>
                      <a:pt x="9"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58" name="Freeform 458">
                <a:extLst>
                  <a:ext uri="{FF2B5EF4-FFF2-40B4-BE49-F238E27FC236}">
                    <a16:creationId xmlns:a16="http://schemas.microsoft.com/office/drawing/2014/main" id="{172E2255-1691-1F99-416D-C892B14A27DD}"/>
                  </a:ext>
                </a:extLst>
              </p:cNvPr>
              <p:cNvSpPr>
                <a:spLocks/>
              </p:cNvSpPr>
              <p:nvPr/>
            </p:nvSpPr>
            <p:spPr bwMode="auto">
              <a:xfrm>
                <a:off x="17292563" y="8617109"/>
                <a:ext cx="80154" cy="33190"/>
              </a:xfrm>
              <a:custGeom>
                <a:avLst/>
                <a:gdLst>
                  <a:gd name="T0" fmla="*/ 3 w 8"/>
                  <a:gd name="T1" fmla="*/ 3 h 3"/>
                  <a:gd name="T2" fmla="*/ 8 w 8"/>
                  <a:gd name="T3" fmla="*/ 1 h 3"/>
                  <a:gd name="T4" fmla="*/ 3 w 8"/>
                  <a:gd name="T5" fmla="*/ 3 h 3"/>
                  <a:gd name="T6" fmla="*/ 3 w 8"/>
                  <a:gd name="T7" fmla="*/ 3 h 3"/>
                </a:gdLst>
                <a:ahLst/>
                <a:cxnLst>
                  <a:cxn ang="0">
                    <a:pos x="T0" y="T1"/>
                  </a:cxn>
                  <a:cxn ang="0">
                    <a:pos x="T2" y="T3"/>
                  </a:cxn>
                  <a:cxn ang="0">
                    <a:pos x="T4" y="T5"/>
                  </a:cxn>
                  <a:cxn ang="0">
                    <a:pos x="T6" y="T7"/>
                  </a:cxn>
                </a:cxnLst>
                <a:rect l="0" t="0" r="r" b="b"/>
                <a:pathLst>
                  <a:path w="8" h="3">
                    <a:moveTo>
                      <a:pt x="3" y="3"/>
                    </a:moveTo>
                    <a:cubicBezTo>
                      <a:pt x="0" y="2"/>
                      <a:pt x="7" y="0"/>
                      <a:pt x="8" y="1"/>
                    </a:cubicBezTo>
                    <a:cubicBezTo>
                      <a:pt x="8" y="2"/>
                      <a:pt x="4" y="3"/>
                      <a:pt x="3" y="3"/>
                    </a:cubicBezTo>
                    <a:cubicBezTo>
                      <a:pt x="2" y="3"/>
                      <a:pt x="4" y="3"/>
                      <a:pt x="3"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59" name="Freeform 459">
                <a:extLst>
                  <a:ext uri="{FF2B5EF4-FFF2-40B4-BE49-F238E27FC236}">
                    <a16:creationId xmlns:a16="http://schemas.microsoft.com/office/drawing/2014/main" id="{C1EC95EC-F84B-770B-852F-D49C0CA71C9B}"/>
                  </a:ext>
                </a:extLst>
              </p:cNvPr>
              <p:cNvSpPr>
                <a:spLocks/>
              </p:cNvSpPr>
              <p:nvPr/>
            </p:nvSpPr>
            <p:spPr bwMode="auto">
              <a:xfrm>
                <a:off x="17404081" y="8694555"/>
                <a:ext cx="62727" cy="44255"/>
              </a:xfrm>
              <a:custGeom>
                <a:avLst/>
                <a:gdLst>
                  <a:gd name="T0" fmla="*/ 3 w 6"/>
                  <a:gd name="T1" fmla="*/ 0 h 4"/>
                  <a:gd name="T2" fmla="*/ 1 w 6"/>
                  <a:gd name="T3" fmla="*/ 1 h 4"/>
                  <a:gd name="T4" fmla="*/ 3 w 6"/>
                  <a:gd name="T5" fmla="*/ 4 h 4"/>
                  <a:gd name="T6" fmla="*/ 3 w 6"/>
                  <a:gd name="T7" fmla="*/ 0 h 4"/>
                </a:gdLst>
                <a:ahLst/>
                <a:cxnLst>
                  <a:cxn ang="0">
                    <a:pos x="T0" y="T1"/>
                  </a:cxn>
                  <a:cxn ang="0">
                    <a:pos x="T2" y="T3"/>
                  </a:cxn>
                  <a:cxn ang="0">
                    <a:pos x="T4" y="T5"/>
                  </a:cxn>
                  <a:cxn ang="0">
                    <a:pos x="T6" y="T7"/>
                  </a:cxn>
                </a:cxnLst>
                <a:rect l="0" t="0" r="r" b="b"/>
                <a:pathLst>
                  <a:path w="6" h="4">
                    <a:moveTo>
                      <a:pt x="3" y="0"/>
                    </a:moveTo>
                    <a:cubicBezTo>
                      <a:pt x="2" y="0"/>
                      <a:pt x="0" y="0"/>
                      <a:pt x="1" y="1"/>
                    </a:cubicBezTo>
                    <a:cubicBezTo>
                      <a:pt x="1" y="1"/>
                      <a:pt x="3" y="4"/>
                      <a:pt x="3" y="4"/>
                    </a:cubicBezTo>
                    <a:cubicBezTo>
                      <a:pt x="5" y="4"/>
                      <a:pt x="6" y="0"/>
                      <a:pt x="3"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60" name="Freeform 460">
                <a:extLst>
                  <a:ext uri="{FF2B5EF4-FFF2-40B4-BE49-F238E27FC236}">
                    <a16:creationId xmlns:a16="http://schemas.microsoft.com/office/drawing/2014/main" id="{D3393DCB-8D4B-F7D9-5BC6-65D691B0344E}"/>
                  </a:ext>
                </a:extLst>
              </p:cNvPr>
              <p:cNvSpPr>
                <a:spLocks/>
              </p:cNvSpPr>
              <p:nvPr/>
            </p:nvSpPr>
            <p:spPr bwMode="auto">
              <a:xfrm>
                <a:off x="17466812" y="8705616"/>
                <a:ext cx="48790" cy="33190"/>
              </a:xfrm>
              <a:custGeom>
                <a:avLst/>
                <a:gdLst>
                  <a:gd name="T0" fmla="*/ 4 w 5"/>
                  <a:gd name="T1" fmla="*/ 1 h 3"/>
                  <a:gd name="T2" fmla="*/ 2 w 5"/>
                  <a:gd name="T3" fmla="*/ 0 h 3"/>
                  <a:gd name="T4" fmla="*/ 1 w 5"/>
                  <a:gd name="T5" fmla="*/ 2 h 3"/>
                  <a:gd name="T6" fmla="*/ 2 w 5"/>
                  <a:gd name="T7" fmla="*/ 2 h 3"/>
                  <a:gd name="T8" fmla="*/ 4 w 5"/>
                  <a:gd name="T9" fmla="*/ 1 h 3"/>
                  <a:gd name="T10" fmla="*/ 4 w 5"/>
                  <a:gd name="T11" fmla="*/ 1 h 3"/>
                </a:gdLst>
                <a:ahLst/>
                <a:cxnLst>
                  <a:cxn ang="0">
                    <a:pos x="T0" y="T1"/>
                  </a:cxn>
                  <a:cxn ang="0">
                    <a:pos x="T2" y="T3"/>
                  </a:cxn>
                  <a:cxn ang="0">
                    <a:pos x="T4" y="T5"/>
                  </a:cxn>
                  <a:cxn ang="0">
                    <a:pos x="T6" y="T7"/>
                  </a:cxn>
                  <a:cxn ang="0">
                    <a:pos x="T8" y="T9"/>
                  </a:cxn>
                  <a:cxn ang="0">
                    <a:pos x="T10" y="T11"/>
                  </a:cxn>
                </a:cxnLst>
                <a:rect l="0" t="0" r="r" b="b"/>
                <a:pathLst>
                  <a:path w="5" h="3">
                    <a:moveTo>
                      <a:pt x="4" y="1"/>
                    </a:moveTo>
                    <a:cubicBezTo>
                      <a:pt x="4" y="1"/>
                      <a:pt x="3" y="0"/>
                      <a:pt x="2" y="0"/>
                    </a:cubicBezTo>
                    <a:cubicBezTo>
                      <a:pt x="2" y="1"/>
                      <a:pt x="0" y="2"/>
                      <a:pt x="1" y="2"/>
                    </a:cubicBezTo>
                    <a:cubicBezTo>
                      <a:pt x="1" y="2"/>
                      <a:pt x="2" y="3"/>
                      <a:pt x="2" y="2"/>
                    </a:cubicBezTo>
                    <a:cubicBezTo>
                      <a:pt x="3" y="2"/>
                      <a:pt x="5" y="2"/>
                      <a:pt x="4" y="1"/>
                    </a:cubicBezTo>
                    <a:cubicBezTo>
                      <a:pt x="4" y="1"/>
                      <a:pt x="5" y="2"/>
                      <a:pt x="4"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61" name="Freeform 461">
                <a:extLst>
                  <a:ext uri="{FF2B5EF4-FFF2-40B4-BE49-F238E27FC236}">
                    <a16:creationId xmlns:a16="http://schemas.microsoft.com/office/drawing/2014/main" id="{A4F838FE-A260-ACF7-F177-567BEB940474}"/>
                  </a:ext>
                </a:extLst>
              </p:cNvPr>
              <p:cNvSpPr>
                <a:spLocks/>
              </p:cNvSpPr>
              <p:nvPr/>
            </p:nvSpPr>
            <p:spPr bwMode="auto">
              <a:xfrm>
                <a:off x="17505145" y="8705616"/>
                <a:ext cx="73184" cy="44255"/>
              </a:xfrm>
              <a:custGeom>
                <a:avLst/>
                <a:gdLst>
                  <a:gd name="T0" fmla="*/ 2 w 7"/>
                  <a:gd name="T1" fmla="*/ 1 h 4"/>
                  <a:gd name="T2" fmla="*/ 2 w 7"/>
                  <a:gd name="T3" fmla="*/ 4 h 4"/>
                  <a:gd name="T4" fmla="*/ 6 w 7"/>
                  <a:gd name="T5" fmla="*/ 3 h 4"/>
                  <a:gd name="T6" fmla="*/ 5 w 7"/>
                  <a:gd name="T7" fmla="*/ 1 h 4"/>
                  <a:gd name="T8" fmla="*/ 2 w 7"/>
                  <a:gd name="T9" fmla="*/ 1 h 4"/>
                </a:gdLst>
                <a:ahLst/>
                <a:cxnLst>
                  <a:cxn ang="0">
                    <a:pos x="T0" y="T1"/>
                  </a:cxn>
                  <a:cxn ang="0">
                    <a:pos x="T2" y="T3"/>
                  </a:cxn>
                  <a:cxn ang="0">
                    <a:pos x="T4" y="T5"/>
                  </a:cxn>
                  <a:cxn ang="0">
                    <a:pos x="T6" y="T7"/>
                  </a:cxn>
                  <a:cxn ang="0">
                    <a:pos x="T8" y="T9"/>
                  </a:cxn>
                </a:cxnLst>
                <a:rect l="0" t="0" r="r" b="b"/>
                <a:pathLst>
                  <a:path w="7" h="4">
                    <a:moveTo>
                      <a:pt x="2" y="1"/>
                    </a:moveTo>
                    <a:cubicBezTo>
                      <a:pt x="1" y="2"/>
                      <a:pt x="0" y="4"/>
                      <a:pt x="2" y="4"/>
                    </a:cubicBezTo>
                    <a:cubicBezTo>
                      <a:pt x="4" y="4"/>
                      <a:pt x="5" y="4"/>
                      <a:pt x="6" y="3"/>
                    </a:cubicBezTo>
                    <a:cubicBezTo>
                      <a:pt x="7" y="3"/>
                      <a:pt x="5" y="2"/>
                      <a:pt x="5" y="1"/>
                    </a:cubicBezTo>
                    <a:cubicBezTo>
                      <a:pt x="4" y="0"/>
                      <a:pt x="3" y="0"/>
                      <a:pt x="2"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62" name="Freeform 462">
                <a:extLst>
                  <a:ext uri="{FF2B5EF4-FFF2-40B4-BE49-F238E27FC236}">
                    <a16:creationId xmlns:a16="http://schemas.microsoft.com/office/drawing/2014/main" id="{FCEF2C88-AC71-8534-269E-A58AD2E8EE4A}"/>
                  </a:ext>
                </a:extLst>
              </p:cNvPr>
              <p:cNvSpPr>
                <a:spLocks/>
              </p:cNvSpPr>
              <p:nvPr/>
            </p:nvSpPr>
            <p:spPr bwMode="auto">
              <a:xfrm>
                <a:off x="17557420" y="8694555"/>
                <a:ext cx="83638" cy="55320"/>
              </a:xfrm>
              <a:custGeom>
                <a:avLst/>
                <a:gdLst>
                  <a:gd name="T0" fmla="*/ 1 w 8"/>
                  <a:gd name="T1" fmla="*/ 0 h 5"/>
                  <a:gd name="T2" fmla="*/ 0 w 8"/>
                  <a:gd name="T3" fmla="*/ 1 h 5"/>
                  <a:gd name="T4" fmla="*/ 2 w 8"/>
                  <a:gd name="T5" fmla="*/ 2 h 5"/>
                  <a:gd name="T6" fmla="*/ 2 w 8"/>
                  <a:gd name="T7" fmla="*/ 3 h 5"/>
                  <a:gd name="T8" fmla="*/ 7 w 8"/>
                  <a:gd name="T9" fmla="*/ 4 h 5"/>
                  <a:gd name="T10" fmla="*/ 7 w 8"/>
                  <a:gd name="T11" fmla="*/ 1 h 5"/>
                  <a:gd name="T12" fmla="*/ 1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1" y="0"/>
                    </a:moveTo>
                    <a:cubicBezTo>
                      <a:pt x="0" y="0"/>
                      <a:pt x="0" y="0"/>
                      <a:pt x="0" y="1"/>
                    </a:cubicBezTo>
                    <a:cubicBezTo>
                      <a:pt x="0" y="1"/>
                      <a:pt x="2" y="1"/>
                      <a:pt x="2" y="2"/>
                    </a:cubicBezTo>
                    <a:cubicBezTo>
                      <a:pt x="2" y="2"/>
                      <a:pt x="2" y="3"/>
                      <a:pt x="2" y="3"/>
                    </a:cubicBezTo>
                    <a:cubicBezTo>
                      <a:pt x="2" y="4"/>
                      <a:pt x="6" y="5"/>
                      <a:pt x="7" y="4"/>
                    </a:cubicBezTo>
                    <a:cubicBezTo>
                      <a:pt x="8" y="3"/>
                      <a:pt x="8" y="2"/>
                      <a:pt x="7" y="1"/>
                    </a:cubicBezTo>
                    <a:cubicBezTo>
                      <a:pt x="5" y="1"/>
                      <a:pt x="3" y="1"/>
                      <a:pt x="1"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63" name="Freeform 463">
                <a:extLst>
                  <a:ext uri="{FF2B5EF4-FFF2-40B4-BE49-F238E27FC236}">
                    <a16:creationId xmlns:a16="http://schemas.microsoft.com/office/drawing/2014/main" id="{F74ADA18-D70A-809B-580F-DF65D09128EF}"/>
                  </a:ext>
                </a:extLst>
              </p:cNvPr>
              <p:cNvSpPr>
                <a:spLocks/>
              </p:cNvSpPr>
              <p:nvPr/>
            </p:nvSpPr>
            <p:spPr bwMode="auto">
              <a:xfrm>
                <a:off x="17668942" y="8705616"/>
                <a:ext cx="125458" cy="44255"/>
              </a:xfrm>
              <a:custGeom>
                <a:avLst/>
                <a:gdLst>
                  <a:gd name="T0" fmla="*/ 2 w 12"/>
                  <a:gd name="T1" fmla="*/ 0 h 4"/>
                  <a:gd name="T2" fmla="*/ 0 w 12"/>
                  <a:gd name="T3" fmla="*/ 2 h 4"/>
                  <a:gd name="T4" fmla="*/ 12 w 12"/>
                  <a:gd name="T5" fmla="*/ 2 h 4"/>
                  <a:gd name="T6" fmla="*/ 9 w 12"/>
                  <a:gd name="T7" fmla="*/ 2 h 4"/>
                  <a:gd name="T8" fmla="*/ 2 w 12"/>
                  <a:gd name="T9" fmla="*/ 0 h 4"/>
                  <a:gd name="T10" fmla="*/ 2 w 12"/>
                  <a:gd name="T11" fmla="*/ 0 h 4"/>
                </a:gdLst>
                <a:ahLst/>
                <a:cxnLst>
                  <a:cxn ang="0">
                    <a:pos x="T0" y="T1"/>
                  </a:cxn>
                  <a:cxn ang="0">
                    <a:pos x="T2" y="T3"/>
                  </a:cxn>
                  <a:cxn ang="0">
                    <a:pos x="T4" y="T5"/>
                  </a:cxn>
                  <a:cxn ang="0">
                    <a:pos x="T6" y="T7"/>
                  </a:cxn>
                  <a:cxn ang="0">
                    <a:pos x="T8" y="T9"/>
                  </a:cxn>
                  <a:cxn ang="0">
                    <a:pos x="T10" y="T11"/>
                  </a:cxn>
                </a:cxnLst>
                <a:rect l="0" t="0" r="r" b="b"/>
                <a:pathLst>
                  <a:path w="12" h="4">
                    <a:moveTo>
                      <a:pt x="2" y="0"/>
                    </a:moveTo>
                    <a:cubicBezTo>
                      <a:pt x="2" y="0"/>
                      <a:pt x="0" y="1"/>
                      <a:pt x="0" y="2"/>
                    </a:cubicBezTo>
                    <a:cubicBezTo>
                      <a:pt x="0" y="2"/>
                      <a:pt x="11" y="4"/>
                      <a:pt x="12" y="2"/>
                    </a:cubicBezTo>
                    <a:cubicBezTo>
                      <a:pt x="12" y="1"/>
                      <a:pt x="9" y="2"/>
                      <a:pt x="9" y="2"/>
                    </a:cubicBezTo>
                    <a:cubicBezTo>
                      <a:pt x="7" y="2"/>
                      <a:pt x="4" y="1"/>
                      <a:pt x="2" y="0"/>
                    </a:cubicBezTo>
                    <a:cubicBezTo>
                      <a:pt x="2" y="0"/>
                      <a:pt x="3" y="0"/>
                      <a:pt x="2"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64" name="Freeform 464">
                <a:extLst>
                  <a:ext uri="{FF2B5EF4-FFF2-40B4-BE49-F238E27FC236}">
                    <a16:creationId xmlns:a16="http://schemas.microsoft.com/office/drawing/2014/main" id="{AF89A87D-83B0-6314-CA14-47A42903480A}"/>
                  </a:ext>
                </a:extLst>
              </p:cNvPr>
              <p:cNvSpPr>
                <a:spLocks/>
              </p:cNvSpPr>
              <p:nvPr/>
            </p:nvSpPr>
            <p:spPr bwMode="auto">
              <a:xfrm>
                <a:off x="17630606" y="8768312"/>
                <a:ext cx="111517" cy="66379"/>
              </a:xfrm>
              <a:custGeom>
                <a:avLst/>
                <a:gdLst>
                  <a:gd name="T0" fmla="*/ 0 w 11"/>
                  <a:gd name="T1" fmla="*/ 0 h 6"/>
                  <a:gd name="T2" fmla="*/ 8 w 11"/>
                  <a:gd name="T3" fmla="*/ 4 h 6"/>
                  <a:gd name="T4" fmla="*/ 0 w 11"/>
                  <a:gd name="T5" fmla="*/ 0 h 6"/>
                </a:gdLst>
                <a:ahLst/>
                <a:cxnLst>
                  <a:cxn ang="0">
                    <a:pos x="T0" y="T1"/>
                  </a:cxn>
                  <a:cxn ang="0">
                    <a:pos x="T2" y="T3"/>
                  </a:cxn>
                  <a:cxn ang="0">
                    <a:pos x="T4" y="T5"/>
                  </a:cxn>
                </a:cxnLst>
                <a:rect l="0" t="0" r="r" b="b"/>
                <a:pathLst>
                  <a:path w="11" h="6">
                    <a:moveTo>
                      <a:pt x="0" y="0"/>
                    </a:moveTo>
                    <a:cubicBezTo>
                      <a:pt x="1" y="0"/>
                      <a:pt x="7" y="6"/>
                      <a:pt x="8" y="4"/>
                    </a:cubicBezTo>
                    <a:cubicBezTo>
                      <a:pt x="11" y="1"/>
                      <a:pt x="1" y="0"/>
                      <a:pt x="0"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65" name="Freeform 465">
                <a:extLst>
                  <a:ext uri="{FF2B5EF4-FFF2-40B4-BE49-F238E27FC236}">
                    <a16:creationId xmlns:a16="http://schemas.microsoft.com/office/drawing/2014/main" id="{759AE4ED-FD50-21CC-4168-5E2D580F8272}"/>
                  </a:ext>
                </a:extLst>
              </p:cNvPr>
              <p:cNvSpPr>
                <a:spLocks/>
              </p:cNvSpPr>
              <p:nvPr/>
            </p:nvSpPr>
            <p:spPr bwMode="auto">
              <a:xfrm>
                <a:off x="17986071" y="8421655"/>
                <a:ext cx="62727" cy="44255"/>
              </a:xfrm>
              <a:custGeom>
                <a:avLst/>
                <a:gdLst>
                  <a:gd name="T0" fmla="*/ 3 w 6"/>
                  <a:gd name="T1" fmla="*/ 3 h 4"/>
                  <a:gd name="T2" fmla="*/ 4 w 6"/>
                  <a:gd name="T3" fmla="*/ 0 h 4"/>
                  <a:gd name="T4" fmla="*/ 3 w 6"/>
                  <a:gd name="T5" fmla="*/ 3 h 4"/>
                  <a:gd name="T6" fmla="*/ 3 w 6"/>
                  <a:gd name="T7" fmla="*/ 3 h 4"/>
                </a:gdLst>
                <a:ahLst/>
                <a:cxnLst>
                  <a:cxn ang="0">
                    <a:pos x="T0" y="T1"/>
                  </a:cxn>
                  <a:cxn ang="0">
                    <a:pos x="T2" y="T3"/>
                  </a:cxn>
                  <a:cxn ang="0">
                    <a:pos x="T4" y="T5"/>
                  </a:cxn>
                  <a:cxn ang="0">
                    <a:pos x="T6" y="T7"/>
                  </a:cxn>
                </a:cxnLst>
                <a:rect l="0" t="0" r="r" b="b"/>
                <a:pathLst>
                  <a:path w="6" h="4">
                    <a:moveTo>
                      <a:pt x="3" y="3"/>
                    </a:moveTo>
                    <a:cubicBezTo>
                      <a:pt x="0" y="4"/>
                      <a:pt x="1" y="0"/>
                      <a:pt x="4" y="0"/>
                    </a:cubicBezTo>
                    <a:cubicBezTo>
                      <a:pt x="6" y="0"/>
                      <a:pt x="5" y="3"/>
                      <a:pt x="3" y="3"/>
                    </a:cubicBezTo>
                    <a:cubicBezTo>
                      <a:pt x="2" y="4"/>
                      <a:pt x="5" y="3"/>
                      <a:pt x="3"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66" name="Freeform 466">
                <a:extLst>
                  <a:ext uri="{FF2B5EF4-FFF2-40B4-BE49-F238E27FC236}">
                    <a16:creationId xmlns:a16="http://schemas.microsoft.com/office/drawing/2014/main" id="{437943BC-8E17-C710-7DFD-19F2433CE2E7}"/>
                  </a:ext>
                </a:extLst>
              </p:cNvPr>
              <p:cNvSpPr>
                <a:spLocks/>
              </p:cNvSpPr>
              <p:nvPr/>
            </p:nvSpPr>
            <p:spPr bwMode="auto">
              <a:xfrm>
                <a:off x="18090622" y="8414280"/>
                <a:ext cx="153338" cy="51630"/>
              </a:xfrm>
              <a:custGeom>
                <a:avLst/>
                <a:gdLst>
                  <a:gd name="T0" fmla="*/ 2 w 15"/>
                  <a:gd name="T1" fmla="*/ 3 h 5"/>
                  <a:gd name="T2" fmla="*/ 1 w 15"/>
                  <a:gd name="T3" fmla="*/ 1 h 5"/>
                  <a:gd name="T4" fmla="*/ 5 w 15"/>
                  <a:gd name="T5" fmla="*/ 0 h 5"/>
                  <a:gd name="T6" fmla="*/ 13 w 15"/>
                  <a:gd name="T7" fmla="*/ 2 h 5"/>
                  <a:gd name="T8" fmla="*/ 15 w 15"/>
                  <a:gd name="T9" fmla="*/ 5 h 5"/>
                  <a:gd name="T10" fmla="*/ 11 w 15"/>
                  <a:gd name="T11" fmla="*/ 3 h 5"/>
                  <a:gd name="T12" fmla="*/ 2 w 15"/>
                  <a:gd name="T13" fmla="*/ 3 h 5"/>
                  <a:gd name="T14" fmla="*/ 2 w 15"/>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5">
                    <a:moveTo>
                      <a:pt x="2" y="3"/>
                    </a:moveTo>
                    <a:cubicBezTo>
                      <a:pt x="1" y="3"/>
                      <a:pt x="0" y="2"/>
                      <a:pt x="1" y="1"/>
                    </a:cubicBezTo>
                    <a:cubicBezTo>
                      <a:pt x="2" y="0"/>
                      <a:pt x="3" y="0"/>
                      <a:pt x="5" y="0"/>
                    </a:cubicBezTo>
                    <a:cubicBezTo>
                      <a:pt x="8" y="0"/>
                      <a:pt x="10" y="0"/>
                      <a:pt x="13" y="2"/>
                    </a:cubicBezTo>
                    <a:cubicBezTo>
                      <a:pt x="14" y="3"/>
                      <a:pt x="15" y="4"/>
                      <a:pt x="15" y="5"/>
                    </a:cubicBezTo>
                    <a:cubicBezTo>
                      <a:pt x="14" y="5"/>
                      <a:pt x="11" y="3"/>
                      <a:pt x="11" y="3"/>
                    </a:cubicBezTo>
                    <a:cubicBezTo>
                      <a:pt x="8" y="2"/>
                      <a:pt x="5" y="3"/>
                      <a:pt x="2" y="3"/>
                    </a:cubicBezTo>
                    <a:cubicBezTo>
                      <a:pt x="1" y="3"/>
                      <a:pt x="3" y="3"/>
                      <a:pt x="2"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67" name="Freeform 467">
                <a:extLst>
                  <a:ext uri="{FF2B5EF4-FFF2-40B4-BE49-F238E27FC236}">
                    <a16:creationId xmlns:a16="http://schemas.microsoft.com/office/drawing/2014/main" id="{3433E765-5801-E9AE-00C9-9469E4D718E2}"/>
                  </a:ext>
                </a:extLst>
              </p:cNvPr>
              <p:cNvSpPr>
                <a:spLocks/>
              </p:cNvSpPr>
              <p:nvPr/>
            </p:nvSpPr>
            <p:spPr bwMode="auto">
              <a:xfrm>
                <a:off x="17620150" y="8163502"/>
                <a:ext cx="327588" cy="390912"/>
              </a:xfrm>
              <a:custGeom>
                <a:avLst/>
                <a:gdLst>
                  <a:gd name="T0" fmla="*/ 13 w 32"/>
                  <a:gd name="T1" fmla="*/ 32 h 36"/>
                  <a:gd name="T2" fmla="*/ 14 w 32"/>
                  <a:gd name="T3" fmla="*/ 30 h 36"/>
                  <a:gd name="T4" fmla="*/ 11 w 32"/>
                  <a:gd name="T5" fmla="*/ 28 h 36"/>
                  <a:gd name="T6" fmla="*/ 12 w 32"/>
                  <a:gd name="T7" fmla="*/ 23 h 36"/>
                  <a:gd name="T8" fmla="*/ 8 w 32"/>
                  <a:gd name="T9" fmla="*/ 23 h 36"/>
                  <a:gd name="T10" fmla="*/ 8 w 32"/>
                  <a:gd name="T11" fmla="*/ 29 h 36"/>
                  <a:gd name="T12" fmla="*/ 8 w 32"/>
                  <a:gd name="T13" fmla="*/ 30 h 36"/>
                  <a:gd name="T14" fmla="*/ 7 w 32"/>
                  <a:gd name="T15" fmla="*/ 34 h 36"/>
                  <a:gd name="T16" fmla="*/ 4 w 32"/>
                  <a:gd name="T17" fmla="*/ 36 h 36"/>
                  <a:gd name="T18" fmla="*/ 4 w 32"/>
                  <a:gd name="T19" fmla="*/ 31 h 36"/>
                  <a:gd name="T20" fmla="*/ 2 w 32"/>
                  <a:gd name="T21" fmla="*/ 26 h 36"/>
                  <a:gd name="T22" fmla="*/ 1 w 32"/>
                  <a:gd name="T23" fmla="*/ 21 h 36"/>
                  <a:gd name="T24" fmla="*/ 3 w 32"/>
                  <a:gd name="T25" fmla="*/ 14 h 36"/>
                  <a:gd name="T26" fmla="*/ 9 w 32"/>
                  <a:gd name="T27" fmla="*/ 5 h 36"/>
                  <a:gd name="T28" fmla="*/ 11 w 32"/>
                  <a:gd name="T29" fmla="*/ 2 h 36"/>
                  <a:gd name="T30" fmla="*/ 18 w 32"/>
                  <a:gd name="T31" fmla="*/ 4 h 36"/>
                  <a:gd name="T32" fmla="*/ 25 w 32"/>
                  <a:gd name="T33" fmla="*/ 4 h 36"/>
                  <a:gd name="T34" fmla="*/ 32 w 32"/>
                  <a:gd name="T35" fmla="*/ 1 h 36"/>
                  <a:gd name="T36" fmla="*/ 29 w 32"/>
                  <a:gd name="T37" fmla="*/ 6 h 36"/>
                  <a:gd name="T38" fmla="*/ 23 w 32"/>
                  <a:gd name="T39" fmla="*/ 7 h 36"/>
                  <a:gd name="T40" fmla="*/ 10 w 32"/>
                  <a:gd name="T41" fmla="*/ 7 h 36"/>
                  <a:gd name="T42" fmla="*/ 6 w 32"/>
                  <a:gd name="T43" fmla="*/ 10 h 36"/>
                  <a:gd name="T44" fmla="*/ 10 w 32"/>
                  <a:gd name="T45" fmla="*/ 15 h 36"/>
                  <a:gd name="T46" fmla="*/ 13 w 32"/>
                  <a:gd name="T47" fmla="*/ 14 h 36"/>
                  <a:gd name="T48" fmla="*/ 20 w 32"/>
                  <a:gd name="T49" fmla="*/ 13 h 36"/>
                  <a:gd name="T50" fmla="*/ 17 w 32"/>
                  <a:gd name="T51" fmla="*/ 16 h 36"/>
                  <a:gd name="T52" fmla="*/ 13 w 32"/>
                  <a:gd name="T53" fmla="*/ 17 h 36"/>
                  <a:gd name="T54" fmla="*/ 14 w 32"/>
                  <a:gd name="T55" fmla="*/ 20 h 36"/>
                  <a:gd name="T56" fmla="*/ 18 w 32"/>
                  <a:gd name="T57" fmla="*/ 25 h 36"/>
                  <a:gd name="T58" fmla="*/ 19 w 32"/>
                  <a:gd name="T59" fmla="*/ 28 h 36"/>
                  <a:gd name="T60" fmla="*/ 22 w 32"/>
                  <a:gd name="T61" fmla="*/ 30 h 36"/>
                  <a:gd name="T62" fmla="*/ 13 w 32"/>
                  <a:gd name="T63" fmla="*/ 32 h 36"/>
                  <a:gd name="T64" fmla="*/ 13 w 32"/>
                  <a:gd name="T65" fmla="*/ 3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6">
                    <a:moveTo>
                      <a:pt x="13" y="32"/>
                    </a:moveTo>
                    <a:cubicBezTo>
                      <a:pt x="13" y="31"/>
                      <a:pt x="14" y="31"/>
                      <a:pt x="14" y="30"/>
                    </a:cubicBezTo>
                    <a:cubicBezTo>
                      <a:pt x="14" y="29"/>
                      <a:pt x="12" y="28"/>
                      <a:pt x="11" y="28"/>
                    </a:cubicBezTo>
                    <a:cubicBezTo>
                      <a:pt x="10" y="26"/>
                      <a:pt x="12" y="25"/>
                      <a:pt x="12" y="23"/>
                    </a:cubicBezTo>
                    <a:cubicBezTo>
                      <a:pt x="12" y="22"/>
                      <a:pt x="8" y="22"/>
                      <a:pt x="8" y="23"/>
                    </a:cubicBezTo>
                    <a:cubicBezTo>
                      <a:pt x="7" y="25"/>
                      <a:pt x="8" y="27"/>
                      <a:pt x="8" y="29"/>
                    </a:cubicBezTo>
                    <a:cubicBezTo>
                      <a:pt x="7" y="29"/>
                      <a:pt x="8" y="30"/>
                      <a:pt x="8" y="30"/>
                    </a:cubicBezTo>
                    <a:cubicBezTo>
                      <a:pt x="8" y="32"/>
                      <a:pt x="7" y="33"/>
                      <a:pt x="7" y="34"/>
                    </a:cubicBezTo>
                    <a:cubicBezTo>
                      <a:pt x="6" y="36"/>
                      <a:pt x="7" y="36"/>
                      <a:pt x="4" y="36"/>
                    </a:cubicBezTo>
                    <a:cubicBezTo>
                      <a:pt x="1" y="36"/>
                      <a:pt x="4" y="32"/>
                      <a:pt x="4" y="31"/>
                    </a:cubicBezTo>
                    <a:cubicBezTo>
                      <a:pt x="5" y="30"/>
                      <a:pt x="4" y="27"/>
                      <a:pt x="2" y="26"/>
                    </a:cubicBezTo>
                    <a:cubicBezTo>
                      <a:pt x="0" y="25"/>
                      <a:pt x="0" y="23"/>
                      <a:pt x="1" y="21"/>
                    </a:cubicBezTo>
                    <a:cubicBezTo>
                      <a:pt x="2" y="19"/>
                      <a:pt x="2" y="16"/>
                      <a:pt x="3" y="14"/>
                    </a:cubicBezTo>
                    <a:cubicBezTo>
                      <a:pt x="5" y="11"/>
                      <a:pt x="4" y="5"/>
                      <a:pt x="9" y="5"/>
                    </a:cubicBezTo>
                    <a:cubicBezTo>
                      <a:pt x="10" y="5"/>
                      <a:pt x="9" y="2"/>
                      <a:pt x="11" y="2"/>
                    </a:cubicBezTo>
                    <a:cubicBezTo>
                      <a:pt x="14" y="3"/>
                      <a:pt x="16" y="4"/>
                      <a:pt x="18" y="4"/>
                    </a:cubicBezTo>
                    <a:cubicBezTo>
                      <a:pt x="20" y="4"/>
                      <a:pt x="23" y="5"/>
                      <a:pt x="25" y="4"/>
                    </a:cubicBezTo>
                    <a:cubicBezTo>
                      <a:pt x="26" y="4"/>
                      <a:pt x="32" y="0"/>
                      <a:pt x="32" y="1"/>
                    </a:cubicBezTo>
                    <a:cubicBezTo>
                      <a:pt x="32" y="2"/>
                      <a:pt x="29" y="5"/>
                      <a:pt x="29" y="6"/>
                    </a:cubicBezTo>
                    <a:cubicBezTo>
                      <a:pt x="27" y="7"/>
                      <a:pt x="25" y="7"/>
                      <a:pt x="23" y="7"/>
                    </a:cubicBezTo>
                    <a:cubicBezTo>
                      <a:pt x="18" y="6"/>
                      <a:pt x="14" y="7"/>
                      <a:pt x="10" y="7"/>
                    </a:cubicBezTo>
                    <a:cubicBezTo>
                      <a:pt x="7" y="6"/>
                      <a:pt x="6" y="7"/>
                      <a:pt x="6" y="10"/>
                    </a:cubicBezTo>
                    <a:cubicBezTo>
                      <a:pt x="6" y="13"/>
                      <a:pt x="9" y="13"/>
                      <a:pt x="10" y="15"/>
                    </a:cubicBezTo>
                    <a:cubicBezTo>
                      <a:pt x="11" y="17"/>
                      <a:pt x="12" y="15"/>
                      <a:pt x="13" y="14"/>
                    </a:cubicBezTo>
                    <a:cubicBezTo>
                      <a:pt x="13" y="13"/>
                      <a:pt x="20" y="12"/>
                      <a:pt x="20" y="13"/>
                    </a:cubicBezTo>
                    <a:cubicBezTo>
                      <a:pt x="21" y="13"/>
                      <a:pt x="18" y="16"/>
                      <a:pt x="17" y="16"/>
                    </a:cubicBezTo>
                    <a:cubicBezTo>
                      <a:pt x="15" y="18"/>
                      <a:pt x="15" y="18"/>
                      <a:pt x="13" y="17"/>
                    </a:cubicBezTo>
                    <a:cubicBezTo>
                      <a:pt x="13" y="17"/>
                      <a:pt x="14" y="20"/>
                      <a:pt x="14" y="20"/>
                    </a:cubicBezTo>
                    <a:cubicBezTo>
                      <a:pt x="15" y="21"/>
                      <a:pt x="18" y="23"/>
                      <a:pt x="18" y="25"/>
                    </a:cubicBezTo>
                    <a:cubicBezTo>
                      <a:pt x="18" y="26"/>
                      <a:pt x="18" y="27"/>
                      <a:pt x="19" y="28"/>
                    </a:cubicBezTo>
                    <a:cubicBezTo>
                      <a:pt x="19" y="28"/>
                      <a:pt x="21" y="30"/>
                      <a:pt x="22" y="30"/>
                    </a:cubicBezTo>
                    <a:cubicBezTo>
                      <a:pt x="20" y="31"/>
                      <a:pt x="15" y="33"/>
                      <a:pt x="13" y="32"/>
                    </a:cubicBezTo>
                    <a:cubicBezTo>
                      <a:pt x="13" y="31"/>
                      <a:pt x="14" y="33"/>
                      <a:pt x="13" y="3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68" name="Freeform 468">
                <a:extLst>
                  <a:ext uri="{FF2B5EF4-FFF2-40B4-BE49-F238E27FC236}">
                    <a16:creationId xmlns:a16="http://schemas.microsoft.com/office/drawing/2014/main" id="{B55C2201-81C6-594D-4AFC-177E4DF8E000}"/>
                  </a:ext>
                </a:extLst>
              </p:cNvPr>
              <p:cNvSpPr>
                <a:spLocks/>
              </p:cNvSpPr>
              <p:nvPr/>
            </p:nvSpPr>
            <p:spPr bwMode="auto">
              <a:xfrm>
                <a:off x="18059255" y="8141374"/>
                <a:ext cx="80154" cy="162265"/>
              </a:xfrm>
              <a:custGeom>
                <a:avLst/>
                <a:gdLst>
                  <a:gd name="T0" fmla="*/ 3 w 8"/>
                  <a:gd name="T1" fmla="*/ 2 h 15"/>
                  <a:gd name="T2" fmla="*/ 3 w 8"/>
                  <a:gd name="T3" fmla="*/ 0 h 15"/>
                  <a:gd name="T4" fmla="*/ 0 w 8"/>
                  <a:gd name="T5" fmla="*/ 4 h 15"/>
                  <a:gd name="T6" fmla="*/ 1 w 8"/>
                  <a:gd name="T7" fmla="*/ 8 h 15"/>
                  <a:gd name="T8" fmla="*/ 2 w 8"/>
                  <a:gd name="T9" fmla="*/ 12 h 15"/>
                  <a:gd name="T10" fmla="*/ 5 w 8"/>
                  <a:gd name="T11" fmla="*/ 15 h 15"/>
                  <a:gd name="T12" fmla="*/ 4 w 8"/>
                  <a:gd name="T13" fmla="*/ 13 h 15"/>
                  <a:gd name="T14" fmla="*/ 3 w 8"/>
                  <a:gd name="T15" fmla="*/ 9 h 15"/>
                  <a:gd name="T16" fmla="*/ 7 w 8"/>
                  <a:gd name="T17" fmla="*/ 9 h 15"/>
                  <a:gd name="T18" fmla="*/ 5 w 8"/>
                  <a:gd name="T19" fmla="*/ 7 h 15"/>
                  <a:gd name="T20" fmla="*/ 6 w 8"/>
                  <a:gd name="T21" fmla="*/ 5 h 15"/>
                  <a:gd name="T22" fmla="*/ 2 w 8"/>
                  <a:gd name="T23" fmla="*/ 6 h 15"/>
                  <a:gd name="T24" fmla="*/ 3 w 8"/>
                  <a:gd name="T25" fmla="*/ 2 h 15"/>
                  <a:gd name="T26" fmla="*/ 3 w 8"/>
                  <a:gd name="T2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15">
                    <a:moveTo>
                      <a:pt x="3" y="2"/>
                    </a:moveTo>
                    <a:cubicBezTo>
                      <a:pt x="3" y="1"/>
                      <a:pt x="3" y="1"/>
                      <a:pt x="3" y="0"/>
                    </a:cubicBezTo>
                    <a:cubicBezTo>
                      <a:pt x="2" y="0"/>
                      <a:pt x="0" y="3"/>
                      <a:pt x="0" y="4"/>
                    </a:cubicBezTo>
                    <a:cubicBezTo>
                      <a:pt x="0" y="5"/>
                      <a:pt x="1" y="6"/>
                      <a:pt x="1" y="8"/>
                    </a:cubicBezTo>
                    <a:cubicBezTo>
                      <a:pt x="1" y="9"/>
                      <a:pt x="1" y="11"/>
                      <a:pt x="2" y="12"/>
                    </a:cubicBezTo>
                    <a:cubicBezTo>
                      <a:pt x="2" y="12"/>
                      <a:pt x="5" y="15"/>
                      <a:pt x="5" y="15"/>
                    </a:cubicBezTo>
                    <a:cubicBezTo>
                      <a:pt x="5" y="15"/>
                      <a:pt x="4" y="13"/>
                      <a:pt x="4" y="13"/>
                    </a:cubicBezTo>
                    <a:cubicBezTo>
                      <a:pt x="3" y="12"/>
                      <a:pt x="3" y="10"/>
                      <a:pt x="3" y="9"/>
                    </a:cubicBezTo>
                    <a:cubicBezTo>
                      <a:pt x="3" y="8"/>
                      <a:pt x="7" y="9"/>
                      <a:pt x="7" y="9"/>
                    </a:cubicBezTo>
                    <a:cubicBezTo>
                      <a:pt x="8" y="9"/>
                      <a:pt x="6" y="8"/>
                      <a:pt x="5" y="7"/>
                    </a:cubicBezTo>
                    <a:cubicBezTo>
                      <a:pt x="5" y="7"/>
                      <a:pt x="6" y="6"/>
                      <a:pt x="6" y="5"/>
                    </a:cubicBezTo>
                    <a:cubicBezTo>
                      <a:pt x="7" y="1"/>
                      <a:pt x="3" y="6"/>
                      <a:pt x="2" y="6"/>
                    </a:cubicBezTo>
                    <a:cubicBezTo>
                      <a:pt x="2" y="6"/>
                      <a:pt x="4" y="3"/>
                      <a:pt x="3" y="2"/>
                    </a:cubicBezTo>
                    <a:cubicBezTo>
                      <a:pt x="3" y="1"/>
                      <a:pt x="4" y="3"/>
                      <a:pt x="3"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69" name="Freeform 469">
                <a:extLst>
                  <a:ext uri="{FF2B5EF4-FFF2-40B4-BE49-F238E27FC236}">
                    <a16:creationId xmlns:a16="http://schemas.microsoft.com/office/drawing/2014/main" id="{CDCA5E14-7C64-D941-B932-E80A83CBC466}"/>
                  </a:ext>
                </a:extLst>
              </p:cNvPr>
              <p:cNvSpPr>
                <a:spLocks/>
              </p:cNvSpPr>
              <p:nvPr/>
            </p:nvSpPr>
            <p:spPr bwMode="auto">
              <a:xfrm>
                <a:off x="18101078" y="8119251"/>
                <a:ext cx="27879" cy="22128"/>
              </a:xfrm>
              <a:custGeom>
                <a:avLst/>
                <a:gdLst>
                  <a:gd name="T0" fmla="*/ 1 w 3"/>
                  <a:gd name="T1" fmla="*/ 2 h 2"/>
                  <a:gd name="T2" fmla="*/ 2 w 3"/>
                  <a:gd name="T3" fmla="*/ 0 h 2"/>
                  <a:gd name="T4" fmla="*/ 1 w 3"/>
                  <a:gd name="T5" fmla="*/ 2 h 2"/>
                </a:gdLst>
                <a:ahLst/>
                <a:cxnLst>
                  <a:cxn ang="0">
                    <a:pos x="T0" y="T1"/>
                  </a:cxn>
                  <a:cxn ang="0">
                    <a:pos x="T2" y="T3"/>
                  </a:cxn>
                  <a:cxn ang="0">
                    <a:pos x="T4" y="T5"/>
                  </a:cxn>
                </a:cxnLst>
                <a:rect l="0" t="0" r="r" b="b"/>
                <a:pathLst>
                  <a:path w="3" h="2">
                    <a:moveTo>
                      <a:pt x="1" y="2"/>
                    </a:moveTo>
                    <a:cubicBezTo>
                      <a:pt x="0" y="2"/>
                      <a:pt x="1" y="0"/>
                      <a:pt x="2" y="0"/>
                    </a:cubicBezTo>
                    <a:cubicBezTo>
                      <a:pt x="3" y="0"/>
                      <a:pt x="2" y="2"/>
                      <a:pt x="1"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70" name="Freeform 485">
                <a:extLst>
                  <a:ext uri="{FF2B5EF4-FFF2-40B4-BE49-F238E27FC236}">
                    <a16:creationId xmlns:a16="http://schemas.microsoft.com/office/drawing/2014/main" id="{2F9F136A-CC36-A3AD-8D95-F4C4EFE0952C}"/>
                  </a:ext>
                </a:extLst>
              </p:cNvPr>
              <p:cNvSpPr>
                <a:spLocks/>
              </p:cNvSpPr>
              <p:nvPr/>
            </p:nvSpPr>
            <p:spPr bwMode="auto">
              <a:xfrm>
                <a:off x="15699932" y="7728338"/>
                <a:ext cx="111517" cy="195458"/>
              </a:xfrm>
              <a:custGeom>
                <a:avLst/>
                <a:gdLst>
                  <a:gd name="T0" fmla="*/ 2 w 11"/>
                  <a:gd name="T1" fmla="*/ 0 h 18"/>
                  <a:gd name="T2" fmla="*/ 1 w 11"/>
                  <a:gd name="T3" fmla="*/ 0 h 18"/>
                  <a:gd name="T4" fmla="*/ 1 w 11"/>
                  <a:gd name="T5" fmla="*/ 3 h 18"/>
                  <a:gd name="T6" fmla="*/ 0 w 11"/>
                  <a:gd name="T7" fmla="*/ 8 h 18"/>
                  <a:gd name="T8" fmla="*/ 4 w 11"/>
                  <a:gd name="T9" fmla="*/ 18 h 18"/>
                  <a:gd name="T10" fmla="*/ 9 w 11"/>
                  <a:gd name="T11" fmla="*/ 15 h 18"/>
                  <a:gd name="T12" fmla="*/ 9 w 11"/>
                  <a:gd name="T13" fmla="*/ 8 h 18"/>
                  <a:gd name="T14" fmla="*/ 2 w 11"/>
                  <a:gd name="T15" fmla="*/ 0 h 18"/>
                  <a:gd name="T16" fmla="*/ 2 w 11"/>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8">
                    <a:moveTo>
                      <a:pt x="2" y="0"/>
                    </a:moveTo>
                    <a:cubicBezTo>
                      <a:pt x="2" y="0"/>
                      <a:pt x="2" y="0"/>
                      <a:pt x="1" y="0"/>
                    </a:cubicBezTo>
                    <a:cubicBezTo>
                      <a:pt x="1" y="0"/>
                      <a:pt x="1" y="3"/>
                      <a:pt x="1" y="3"/>
                    </a:cubicBezTo>
                    <a:cubicBezTo>
                      <a:pt x="1" y="5"/>
                      <a:pt x="0" y="6"/>
                      <a:pt x="0" y="8"/>
                    </a:cubicBezTo>
                    <a:cubicBezTo>
                      <a:pt x="0" y="11"/>
                      <a:pt x="0" y="18"/>
                      <a:pt x="4" y="18"/>
                    </a:cubicBezTo>
                    <a:cubicBezTo>
                      <a:pt x="6" y="18"/>
                      <a:pt x="9" y="17"/>
                      <a:pt x="9" y="15"/>
                    </a:cubicBezTo>
                    <a:cubicBezTo>
                      <a:pt x="11" y="13"/>
                      <a:pt x="9" y="10"/>
                      <a:pt x="9" y="8"/>
                    </a:cubicBezTo>
                    <a:cubicBezTo>
                      <a:pt x="7" y="6"/>
                      <a:pt x="5" y="0"/>
                      <a:pt x="2" y="0"/>
                    </a:cubicBezTo>
                    <a:cubicBezTo>
                      <a:pt x="1" y="0"/>
                      <a:pt x="3" y="0"/>
                      <a:pt x="2"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71" name="Freeform 487">
                <a:extLst>
                  <a:ext uri="{FF2B5EF4-FFF2-40B4-BE49-F238E27FC236}">
                    <a16:creationId xmlns:a16="http://schemas.microsoft.com/office/drawing/2014/main" id="{E7DE1970-472B-4468-67E7-0D477E6A8D3C}"/>
                  </a:ext>
                </a:extLst>
              </p:cNvPr>
              <p:cNvSpPr>
                <a:spLocks/>
              </p:cNvSpPr>
              <p:nvPr/>
            </p:nvSpPr>
            <p:spPr bwMode="auto">
              <a:xfrm>
                <a:off x="14637016" y="3601618"/>
                <a:ext cx="111517" cy="88507"/>
              </a:xfrm>
              <a:custGeom>
                <a:avLst/>
                <a:gdLst>
                  <a:gd name="T0" fmla="*/ 9 w 11"/>
                  <a:gd name="T1" fmla="*/ 7 h 8"/>
                  <a:gd name="T2" fmla="*/ 8 w 11"/>
                  <a:gd name="T3" fmla="*/ 4 h 8"/>
                  <a:gd name="T4" fmla="*/ 3 w 11"/>
                  <a:gd name="T5" fmla="*/ 0 h 8"/>
                  <a:gd name="T6" fmla="*/ 1 w 11"/>
                  <a:gd name="T7" fmla="*/ 2 h 8"/>
                  <a:gd name="T8" fmla="*/ 3 w 11"/>
                  <a:gd name="T9" fmla="*/ 5 h 8"/>
                  <a:gd name="T10" fmla="*/ 9 w 11"/>
                  <a:gd name="T11" fmla="*/ 7 h 8"/>
                  <a:gd name="T12" fmla="*/ 9 w 11"/>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11" h="8">
                    <a:moveTo>
                      <a:pt x="9" y="7"/>
                    </a:moveTo>
                    <a:cubicBezTo>
                      <a:pt x="11" y="8"/>
                      <a:pt x="9" y="5"/>
                      <a:pt x="8" y="4"/>
                    </a:cubicBezTo>
                    <a:cubicBezTo>
                      <a:pt x="7" y="3"/>
                      <a:pt x="4" y="1"/>
                      <a:pt x="3" y="0"/>
                    </a:cubicBezTo>
                    <a:cubicBezTo>
                      <a:pt x="2" y="0"/>
                      <a:pt x="1" y="1"/>
                      <a:pt x="1" y="2"/>
                    </a:cubicBezTo>
                    <a:cubicBezTo>
                      <a:pt x="0" y="3"/>
                      <a:pt x="2" y="4"/>
                      <a:pt x="3" y="5"/>
                    </a:cubicBezTo>
                    <a:cubicBezTo>
                      <a:pt x="5" y="6"/>
                      <a:pt x="7" y="7"/>
                      <a:pt x="9" y="7"/>
                    </a:cubicBezTo>
                    <a:cubicBezTo>
                      <a:pt x="10" y="7"/>
                      <a:pt x="7" y="7"/>
                      <a:pt x="9" y="7"/>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72" name="Freeform 488">
                <a:extLst>
                  <a:ext uri="{FF2B5EF4-FFF2-40B4-BE49-F238E27FC236}">
                    <a16:creationId xmlns:a16="http://schemas.microsoft.com/office/drawing/2014/main" id="{2087F8CC-42E8-2AD2-21A2-9ACB51DB5392}"/>
                  </a:ext>
                </a:extLst>
              </p:cNvPr>
              <p:cNvSpPr>
                <a:spLocks/>
              </p:cNvSpPr>
              <p:nvPr/>
            </p:nvSpPr>
            <p:spPr bwMode="auto">
              <a:xfrm>
                <a:off x="14103816" y="3668001"/>
                <a:ext cx="111517" cy="106947"/>
              </a:xfrm>
              <a:custGeom>
                <a:avLst/>
                <a:gdLst>
                  <a:gd name="T0" fmla="*/ 10 w 11"/>
                  <a:gd name="T1" fmla="*/ 6 h 10"/>
                  <a:gd name="T2" fmla="*/ 6 w 11"/>
                  <a:gd name="T3" fmla="*/ 10 h 10"/>
                  <a:gd name="T4" fmla="*/ 0 w 11"/>
                  <a:gd name="T5" fmla="*/ 6 h 10"/>
                  <a:gd name="T6" fmla="*/ 10 w 11"/>
                  <a:gd name="T7" fmla="*/ 6 h 10"/>
                  <a:gd name="T8" fmla="*/ 10 w 11"/>
                  <a:gd name="T9" fmla="*/ 6 h 10"/>
                </a:gdLst>
                <a:ahLst/>
                <a:cxnLst>
                  <a:cxn ang="0">
                    <a:pos x="T0" y="T1"/>
                  </a:cxn>
                  <a:cxn ang="0">
                    <a:pos x="T2" y="T3"/>
                  </a:cxn>
                  <a:cxn ang="0">
                    <a:pos x="T4" y="T5"/>
                  </a:cxn>
                  <a:cxn ang="0">
                    <a:pos x="T6" y="T7"/>
                  </a:cxn>
                  <a:cxn ang="0">
                    <a:pos x="T8" y="T9"/>
                  </a:cxn>
                </a:cxnLst>
                <a:rect l="0" t="0" r="r" b="b"/>
                <a:pathLst>
                  <a:path w="11" h="10">
                    <a:moveTo>
                      <a:pt x="10" y="6"/>
                    </a:moveTo>
                    <a:cubicBezTo>
                      <a:pt x="10" y="8"/>
                      <a:pt x="7" y="9"/>
                      <a:pt x="6" y="10"/>
                    </a:cubicBezTo>
                    <a:cubicBezTo>
                      <a:pt x="4" y="10"/>
                      <a:pt x="0" y="9"/>
                      <a:pt x="0" y="6"/>
                    </a:cubicBezTo>
                    <a:cubicBezTo>
                      <a:pt x="1" y="0"/>
                      <a:pt x="11" y="6"/>
                      <a:pt x="10" y="6"/>
                    </a:cubicBezTo>
                    <a:cubicBezTo>
                      <a:pt x="10" y="7"/>
                      <a:pt x="11" y="5"/>
                      <a:pt x="10" y="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73" name="Freeform 489">
                <a:extLst>
                  <a:ext uri="{FF2B5EF4-FFF2-40B4-BE49-F238E27FC236}">
                    <a16:creationId xmlns:a16="http://schemas.microsoft.com/office/drawing/2014/main" id="{CB52F62F-5807-7072-E2BA-8E6970905727}"/>
                  </a:ext>
                </a:extLst>
              </p:cNvPr>
              <p:cNvSpPr>
                <a:spLocks/>
              </p:cNvSpPr>
              <p:nvPr/>
            </p:nvSpPr>
            <p:spPr bwMode="auto">
              <a:xfrm>
                <a:off x="15219006" y="3299213"/>
                <a:ext cx="90610" cy="55320"/>
              </a:xfrm>
              <a:custGeom>
                <a:avLst/>
                <a:gdLst>
                  <a:gd name="T0" fmla="*/ 9 w 9"/>
                  <a:gd name="T1" fmla="*/ 3 h 5"/>
                  <a:gd name="T2" fmla="*/ 4 w 9"/>
                  <a:gd name="T3" fmla="*/ 5 h 5"/>
                  <a:gd name="T4" fmla="*/ 1 w 9"/>
                  <a:gd name="T5" fmla="*/ 1 h 5"/>
                  <a:gd name="T6" fmla="*/ 6 w 9"/>
                  <a:gd name="T7" fmla="*/ 1 h 5"/>
                  <a:gd name="T8" fmla="*/ 9 w 9"/>
                  <a:gd name="T9" fmla="*/ 3 h 5"/>
                </a:gdLst>
                <a:ahLst/>
                <a:cxnLst>
                  <a:cxn ang="0">
                    <a:pos x="T0" y="T1"/>
                  </a:cxn>
                  <a:cxn ang="0">
                    <a:pos x="T2" y="T3"/>
                  </a:cxn>
                  <a:cxn ang="0">
                    <a:pos x="T4" y="T5"/>
                  </a:cxn>
                  <a:cxn ang="0">
                    <a:pos x="T6" y="T7"/>
                  </a:cxn>
                  <a:cxn ang="0">
                    <a:pos x="T8" y="T9"/>
                  </a:cxn>
                </a:cxnLst>
                <a:rect l="0" t="0" r="r" b="b"/>
                <a:pathLst>
                  <a:path w="9" h="5">
                    <a:moveTo>
                      <a:pt x="9" y="3"/>
                    </a:moveTo>
                    <a:cubicBezTo>
                      <a:pt x="7" y="4"/>
                      <a:pt x="6" y="4"/>
                      <a:pt x="4" y="5"/>
                    </a:cubicBezTo>
                    <a:cubicBezTo>
                      <a:pt x="2" y="5"/>
                      <a:pt x="0" y="3"/>
                      <a:pt x="1" y="1"/>
                    </a:cubicBezTo>
                    <a:cubicBezTo>
                      <a:pt x="1" y="0"/>
                      <a:pt x="5" y="0"/>
                      <a:pt x="6" y="1"/>
                    </a:cubicBezTo>
                    <a:cubicBezTo>
                      <a:pt x="7" y="1"/>
                      <a:pt x="8" y="3"/>
                      <a:pt x="9"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74" name="Freeform 490">
                <a:extLst>
                  <a:ext uri="{FF2B5EF4-FFF2-40B4-BE49-F238E27FC236}">
                    <a16:creationId xmlns:a16="http://schemas.microsoft.com/office/drawing/2014/main" id="{684765B5-CF6B-1AA0-24AB-041A458C5881}"/>
                  </a:ext>
                </a:extLst>
              </p:cNvPr>
              <p:cNvSpPr>
                <a:spLocks/>
              </p:cNvSpPr>
              <p:nvPr/>
            </p:nvSpPr>
            <p:spPr bwMode="auto">
              <a:xfrm>
                <a:off x="17261198" y="3192266"/>
                <a:ext cx="101063" cy="51630"/>
              </a:xfrm>
              <a:custGeom>
                <a:avLst/>
                <a:gdLst>
                  <a:gd name="T0" fmla="*/ 6 w 10"/>
                  <a:gd name="T1" fmla="*/ 5 h 5"/>
                  <a:gd name="T2" fmla="*/ 1 w 10"/>
                  <a:gd name="T3" fmla="*/ 4 h 5"/>
                  <a:gd name="T4" fmla="*/ 4 w 10"/>
                  <a:gd name="T5" fmla="*/ 1 h 5"/>
                  <a:gd name="T6" fmla="*/ 9 w 10"/>
                  <a:gd name="T7" fmla="*/ 1 h 5"/>
                  <a:gd name="T8" fmla="*/ 6 w 10"/>
                  <a:gd name="T9" fmla="*/ 5 h 5"/>
                  <a:gd name="T10" fmla="*/ 6 w 10"/>
                  <a:gd name="T11" fmla="*/ 5 h 5"/>
                </a:gdLst>
                <a:ahLst/>
                <a:cxnLst>
                  <a:cxn ang="0">
                    <a:pos x="T0" y="T1"/>
                  </a:cxn>
                  <a:cxn ang="0">
                    <a:pos x="T2" y="T3"/>
                  </a:cxn>
                  <a:cxn ang="0">
                    <a:pos x="T4" y="T5"/>
                  </a:cxn>
                  <a:cxn ang="0">
                    <a:pos x="T6" y="T7"/>
                  </a:cxn>
                  <a:cxn ang="0">
                    <a:pos x="T8" y="T9"/>
                  </a:cxn>
                  <a:cxn ang="0">
                    <a:pos x="T10" y="T11"/>
                  </a:cxn>
                </a:cxnLst>
                <a:rect l="0" t="0" r="r" b="b"/>
                <a:pathLst>
                  <a:path w="10" h="5">
                    <a:moveTo>
                      <a:pt x="6" y="5"/>
                    </a:moveTo>
                    <a:cubicBezTo>
                      <a:pt x="4" y="5"/>
                      <a:pt x="2" y="4"/>
                      <a:pt x="1" y="4"/>
                    </a:cubicBezTo>
                    <a:cubicBezTo>
                      <a:pt x="0" y="3"/>
                      <a:pt x="3" y="1"/>
                      <a:pt x="4" y="1"/>
                    </a:cubicBezTo>
                    <a:cubicBezTo>
                      <a:pt x="5" y="0"/>
                      <a:pt x="8" y="0"/>
                      <a:pt x="9" y="1"/>
                    </a:cubicBezTo>
                    <a:cubicBezTo>
                      <a:pt x="10" y="2"/>
                      <a:pt x="7" y="5"/>
                      <a:pt x="6" y="5"/>
                    </a:cubicBezTo>
                    <a:cubicBezTo>
                      <a:pt x="4" y="5"/>
                      <a:pt x="6" y="5"/>
                      <a:pt x="6" y="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75" name="Freeform 491">
                <a:extLst>
                  <a:ext uri="{FF2B5EF4-FFF2-40B4-BE49-F238E27FC236}">
                    <a16:creationId xmlns:a16="http://schemas.microsoft.com/office/drawing/2014/main" id="{118BB096-7274-FDDB-82E3-DB1AD785326C}"/>
                  </a:ext>
                </a:extLst>
              </p:cNvPr>
              <p:cNvSpPr>
                <a:spLocks/>
              </p:cNvSpPr>
              <p:nvPr/>
            </p:nvSpPr>
            <p:spPr bwMode="auto">
              <a:xfrm>
                <a:off x="16229648" y="2410442"/>
                <a:ext cx="62727" cy="22128"/>
              </a:xfrm>
              <a:custGeom>
                <a:avLst/>
                <a:gdLst>
                  <a:gd name="T0" fmla="*/ 6 w 6"/>
                  <a:gd name="T1" fmla="*/ 1 h 2"/>
                  <a:gd name="T2" fmla="*/ 0 w 6"/>
                  <a:gd name="T3" fmla="*/ 1 h 2"/>
                  <a:gd name="T4" fmla="*/ 6 w 6"/>
                  <a:gd name="T5" fmla="*/ 1 h 2"/>
                </a:gdLst>
                <a:ahLst/>
                <a:cxnLst>
                  <a:cxn ang="0">
                    <a:pos x="T0" y="T1"/>
                  </a:cxn>
                  <a:cxn ang="0">
                    <a:pos x="T2" y="T3"/>
                  </a:cxn>
                  <a:cxn ang="0">
                    <a:pos x="T4" y="T5"/>
                  </a:cxn>
                </a:cxnLst>
                <a:rect l="0" t="0" r="r" b="b"/>
                <a:pathLst>
                  <a:path w="6" h="2">
                    <a:moveTo>
                      <a:pt x="6" y="1"/>
                    </a:moveTo>
                    <a:cubicBezTo>
                      <a:pt x="6" y="2"/>
                      <a:pt x="0" y="2"/>
                      <a:pt x="0" y="1"/>
                    </a:cubicBezTo>
                    <a:cubicBezTo>
                      <a:pt x="0" y="0"/>
                      <a:pt x="6" y="0"/>
                      <a:pt x="6"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76" name="Freeform 492">
                <a:extLst>
                  <a:ext uri="{FF2B5EF4-FFF2-40B4-BE49-F238E27FC236}">
                    <a16:creationId xmlns:a16="http://schemas.microsoft.com/office/drawing/2014/main" id="{8AA8640D-C508-00EE-9034-06CE75859BD9}"/>
                  </a:ext>
                </a:extLst>
              </p:cNvPr>
              <p:cNvSpPr>
                <a:spLocks/>
              </p:cNvSpPr>
              <p:nvPr/>
            </p:nvSpPr>
            <p:spPr bwMode="auto">
              <a:xfrm>
                <a:off x="15658115" y="3343472"/>
                <a:ext cx="59243" cy="44255"/>
              </a:xfrm>
              <a:custGeom>
                <a:avLst/>
                <a:gdLst>
                  <a:gd name="T0" fmla="*/ 5 w 6"/>
                  <a:gd name="T1" fmla="*/ 4 h 4"/>
                  <a:gd name="T2" fmla="*/ 2 w 6"/>
                  <a:gd name="T3" fmla="*/ 1 h 4"/>
                  <a:gd name="T4" fmla="*/ 5 w 6"/>
                  <a:gd name="T5" fmla="*/ 4 h 4"/>
                </a:gdLst>
                <a:ahLst/>
                <a:cxnLst>
                  <a:cxn ang="0">
                    <a:pos x="T0" y="T1"/>
                  </a:cxn>
                  <a:cxn ang="0">
                    <a:pos x="T2" y="T3"/>
                  </a:cxn>
                  <a:cxn ang="0">
                    <a:pos x="T4" y="T5"/>
                  </a:cxn>
                </a:cxnLst>
                <a:rect l="0" t="0" r="r" b="b"/>
                <a:pathLst>
                  <a:path w="6" h="4">
                    <a:moveTo>
                      <a:pt x="5" y="4"/>
                    </a:moveTo>
                    <a:cubicBezTo>
                      <a:pt x="4" y="4"/>
                      <a:pt x="0" y="3"/>
                      <a:pt x="2" y="1"/>
                    </a:cubicBezTo>
                    <a:cubicBezTo>
                      <a:pt x="5" y="0"/>
                      <a:pt x="6" y="4"/>
                      <a:pt x="5"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77" name="Freeform 493">
                <a:extLst>
                  <a:ext uri="{FF2B5EF4-FFF2-40B4-BE49-F238E27FC236}">
                    <a16:creationId xmlns:a16="http://schemas.microsoft.com/office/drawing/2014/main" id="{80EB59A7-947A-1DF6-77EE-1C3401C04C38}"/>
                  </a:ext>
                </a:extLst>
              </p:cNvPr>
              <p:cNvSpPr>
                <a:spLocks/>
              </p:cNvSpPr>
              <p:nvPr/>
            </p:nvSpPr>
            <p:spPr bwMode="auto">
              <a:xfrm>
                <a:off x="12103442" y="5759018"/>
                <a:ext cx="59243" cy="118010"/>
              </a:xfrm>
              <a:custGeom>
                <a:avLst/>
                <a:gdLst>
                  <a:gd name="T0" fmla="*/ 5 w 6"/>
                  <a:gd name="T1" fmla="*/ 1 h 11"/>
                  <a:gd name="T2" fmla="*/ 5 w 6"/>
                  <a:gd name="T3" fmla="*/ 7 h 11"/>
                  <a:gd name="T4" fmla="*/ 3 w 6"/>
                  <a:gd name="T5" fmla="*/ 10 h 11"/>
                  <a:gd name="T6" fmla="*/ 1 w 6"/>
                  <a:gd name="T7" fmla="*/ 4 h 11"/>
                  <a:gd name="T8" fmla="*/ 5 w 6"/>
                  <a:gd name="T9" fmla="*/ 1 h 11"/>
                  <a:gd name="T10" fmla="*/ 5 w 6"/>
                  <a:gd name="T11" fmla="*/ 1 h 11"/>
                </a:gdLst>
                <a:ahLst/>
                <a:cxnLst>
                  <a:cxn ang="0">
                    <a:pos x="T0" y="T1"/>
                  </a:cxn>
                  <a:cxn ang="0">
                    <a:pos x="T2" y="T3"/>
                  </a:cxn>
                  <a:cxn ang="0">
                    <a:pos x="T4" y="T5"/>
                  </a:cxn>
                  <a:cxn ang="0">
                    <a:pos x="T6" y="T7"/>
                  </a:cxn>
                  <a:cxn ang="0">
                    <a:pos x="T8" y="T9"/>
                  </a:cxn>
                  <a:cxn ang="0">
                    <a:pos x="T10" y="T11"/>
                  </a:cxn>
                </a:cxnLst>
                <a:rect l="0" t="0" r="r" b="b"/>
                <a:pathLst>
                  <a:path w="6" h="11">
                    <a:moveTo>
                      <a:pt x="5" y="1"/>
                    </a:moveTo>
                    <a:cubicBezTo>
                      <a:pt x="5" y="3"/>
                      <a:pt x="6" y="5"/>
                      <a:pt x="5" y="7"/>
                    </a:cubicBezTo>
                    <a:cubicBezTo>
                      <a:pt x="4" y="8"/>
                      <a:pt x="5" y="11"/>
                      <a:pt x="3" y="10"/>
                    </a:cubicBezTo>
                    <a:cubicBezTo>
                      <a:pt x="1" y="8"/>
                      <a:pt x="0" y="6"/>
                      <a:pt x="1" y="4"/>
                    </a:cubicBezTo>
                    <a:cubicBezTo>
                      <a:pt x="1" y="3"/>
                      <a:pt x="5" y="0"/>
                      <a:pt x="5" y="1"/>
                    </a:cubicBezTo>
                    <a:cubicBezTo>
                      <a:pt x="5" y="2"/>
                      <a:pt x="5" y="0"/>
                      <a:pt x="5"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78" name="Freeform 494">
                <a:extLst>
                  <a:ext uri="{FF2B5EF4-FFF2-40B4-BE49-F238E27FC236}">
                    <a16:creationId xmlns:a16="http://schemas.microsoft.com/office/drawing/2014/main" id="{403B25E4-A884-FC85-02D2-0AA8B32B032B}"/>
                  </a:ext>
                </a:extLst>
              </p:cNvPr>
              <p:cNvSpPr>
                <a:spLocks/>
              </p:cNvSpPr>
              <p:nvPr/>
            </p:nvSpPr>
            <p:spPr bwMode="auto">
              <a:xfrm>
                <a:off x="12082532" y="5865968"/>
                <a:ext cx="90610" cy="162265"/>
              </a:xfrm>
              <a:custGeom>
                <a:avLst/>
                <a:gdLst>
                  <a:gd name="T0" fmla="*/ 7 w 9"/>
                  <a:gd name="T1" fmla="*/ 3 h 15"/>
                  <a:gd name="T2" fmla="*/ 5 w 9"/>
                  <a:gd name="T3" fmla="*/ 2 h 15"/>
                  <a:gd name="T4" fmla="*/ 0 w 9"/>
                  <a:gd name="T5" fmla="*/ 2 h 15"/>
                  <a:gd name="T6" fmla="*/ 1 w 9"/>
                  <a:gd name="T7" fmla="*/ 8 h 15"/>
                  <a:gd name="T8" fmla="*/ 2 w 9"/>
                  <a:gd name="T9" fmla="*/ 13 h 15"/>
                  <a:gd name="T10" fmla="*/ 4 w 9"/>
                  <a:gd name="T11" fmla="*/ 14 h 15"/>
                  <a:gd name="T12" fmla="*/ 8 w 9"/>
                  <a:gd name="T13" fmla="*/ 10 h 15"/>
                  <a:gd name="T14" fmla="*/ 7 w 9"/>
                  <a:gd name="T15" fmla="*/ 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5">
                    <a:moveTo>
                      <a:pt x="7" y="3"/>
                    </a:moveTo>
                    <a:cubicBezTo>
                      <a:pt x="6" y="3"/>
                      <a:pt x="7" y="0"/>
                      <a:pt x="5" y="2"/>
                    </a:cubicBezTo>
                    <a:cubicBezTo>
                      <a:pt x="2" y="4"/>
                      <a:pt x="3" y="4"/>
                      <a:pt x="0" y="2"/>
                    </a:cubicBezTo>
                    <a:cubicBezTo>
                      <a:pt x="0" y="2"/>
                      <a:pt x="1" y="8"/>
                      <a:pt x="1" y="8"/>
                    </a:cubicBezTo>
                    <a:cubicBezTo>
                      <a:pt x="2" y="10"/>
                      <a:pt x="2" y="11"/>
                      <a:pt x="2" y="13"/>
                    </a:cubicBezTo>
                    <a:cubicBezTo>
                      <a:pt x="2" y="14"/>
                      <a:pt x="2" y="15"/>
                      <a:pt x="4" y="14"/>
                    </a:cubicBezTo>
                    <a:cubicBezTo>
                      <a:pt x="6" y="13"/>
                      <a:pt x="8" y="13"/>
                      <a:pt x="8" y="10"/>
                    </a:cubicBezTo>
                    <a:cubicBezTo>
                      <a:pt x="8" y="9"/>
                      <a:pt x="9" y="3"/>
                      <a:pt x="7"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79" name="Freeform 495">
                <a:extLst>
                  <a:ext uri="{FF2B5EF4-FFF2-40B4-BE49-F238E27FC236}">
                    <a16:creationId xmlns:a16="http://schemas.microsoft.com/office/drawing/2014/main" id="{286197BF-7FF7-590B-25E0-8C5D4B53C7CB}"/>
                  </a:ext>
                </a:extLst>
              </p:cNvPr>
              <p:cNvSpPr>
                <a:spLocks/>
              </p:cNvSpPr>
              <p:nvPr/>
            </p:nvSpPr>
            <p:spPr bwMode="auto">
              <a:xfrm>
                <a:off x="12295119" y="6061423"/>
                <a:ext cx="163792" cy="106947"/>
              </a:xfrm>
              <a:custGeom>
                <a:avLst/>
                <a:gdLst>
                  <a:gd name="T0" fmla="*/ 5 w 16"/>
                  <a:gd name="T1" fmla="*/ 1 h 10"/>
                  <a:gd name="T2" fmla="*/ 0 w 16"/>
                  <a:gd name="T3" fmla="*/ 2 h 10"/>
                  <a:gd name="T4" fmla="*/ 3 w 16"/>
                  <a:gd name="T5" fmla="*/ 5 h 10"/>
                  <a:gd name="T6" fmla="*/ 8 w 16"/>
                  <a:gd name="T7" fmla="*/ 7 h 10"/>
                  <a:gd name="T8" fmla="*/ 14 w 16"/>
                  <a:gd name="T9" fmla="*/ 8 h 10"/>
                  <a:gd name="T10" fmla="*/ 13 w 16"/>
                  <a:gd name="T11" fmla="*/ 4 h 10"/>
                  <a:gd name="T12" fmla="*/ 15 w 16"/>
                  <a:gd name="T13" fmla="*/ 1 h 10"/>
                  <a:gd name="T14" fmla="*/ 11 w 16"/>
                  <a:gd name="T15" fmla="*/ 1 h 10"/>
                  <a:gd name="T16" fmla="*/ 5 w 16"/>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0">
                    <a:moveTo>
                      <a:pt x="5" y="1"/>
                    </a:moveTo>
                    <a:cubicBezTo>
                      <a:pt x="4" y="1"/>
                      <a:pt x="1" y="1"/>
                      <a:pt x="0" y="2"/>
                    </a:cubicBezTo>
                    <a:cubicBezTo>
                      <a:pt x="0" y="3"/>
                      <a:pt x="2" y="4"/>
                      <a:pt x="3" y="5"/>
                    </a:cubicBezTo>
                    <a:cubicBezTo>
                      <a:pt x="5" y="5"/>
                      <a:pt x="7" y="6"/>
                      <a:pt x="8" y="7"/>
                    </a:cubicBezTo>
                    <a:cubicBezTo>
                      <a:pt x="10" y="8"/>
                      <a:pt x="12" y="10"/>
                      <a:pt x="14" y="8"/>
                    </a:cubicBezTo>
                    <a:cubicBezTo>
                      <a:pt x="16" y="7"/>
                      <a:pt x="12" y="6"/>
                      <a:pt x="13" y="4"/>
                    </a:cubicBezTo>
                    <a:cubicBezTo>
                      <a:pt x="13" y="4"/>
                      <a:pt x="16" y="2"/>
                      <a:pt x="15" y="1"/>
                    </a:cubicBezTo>
                    <a:cubicBezTo>
                      <a:pt x="15" y="0"/>
                      <a:pt x="11" y="1"/>
                      <a:pt x="11" y="1"/>
                    </a:cubicBezTo>
                    <a:cubicBezTo>
                      <a:pt x="9" y="2"/>
                      <a:pt x="7" y="1"/>
                      <a:pt x="5"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80" name="Freeform 496">
                <a:extLst>
                  <a:ext uri="{FF2B5EF4-FFF2-40B4-BE49-F238E27FC236}">
                    <a16:creationId xmlns:a16="http://schemas.microsoft.com/office/drawing/2014/main" id="{BEBEDADC-8344-9684-87AE-E5EE997205F7}"/>
                  </a:ext>
                </a:extLst>
              </p:cNvPr>
              <p:cNvSpPr>
                <a:spLocks/>
              </p:cNvSpPr>
              <p:nvPr/>
            </p:nvSpPr>
            <p:spPr bwMode="auto">
              <a:xfrm>
                <a:off x="13267422" y="6212626"/>
                <a:ext cx="132428" cy="77445"/>
              </a:xfrm>
              <a:custGeom>
                <a:avLst/>
                <a:gdLst>
                  <a:gd name="T0" fmla="*/ 12 w 13"/>
                  <a:gd name="T1" fmla="*/ 1 h 7"/>
                  <a:gd name="T2" fmla="*/ 10 w 13"/>
                  <a:gd name="T3" fmla="*/ 2 h 7"/>
                  <a:gd name="T4" fmla="*/ 10 w 13"/>
                  <a:gd name="T5" fmla="*/ 5 h 7"/>
                  <a:gd name="T6" fmla="*/ 6 w 13"/>
                  <a:gd name="T7" fmla="*/ 6 h 7"/>
                  <a:gd name="T8" fmla="*/ 2 w 13"/>
                  <a:gd name="T9" fmla="*/ 6 h 7"/>
                  <a:gd name="T10" fmla="*/ 5 w 13"/>
                  <a:gd name="T11" fmla="*/ 3 h 7"/>
                  <a:gd name="T12" fmla="*/ 12 w 13"/>
                  <a:gd name="T13" fmla="*/ 1 h 7"/>
                  <a:gd name="T14" fmla="*/ 12 w 13"/>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7">
                    <a:moveTo>
                      <a:pt x="12" y="1"/>
                    </a:moveTo>
                    <a:cubicBezTo>
                      <a:pt x="12" y="1"/>
                      <a:pt x="10" y="2"/>
                      <a:pt x="10" y="2"/>
                    </a:cubicBezTo>
                    <a:cubicBezTo>
                      <a:pt x="9" y="3"/>
                      <a:pt x="10" y="5"/>
                      <a:pt x="10" y="5"/>
                    </a:cubicBezTo>
                    <a:cubicBezTo>
                      <a:pt x="9" y="5"/>
                      <a:pt x="7" y="5"/>
                      <a:pt x="6" y="6"/>
                    </a:cubicBezTo>
                    <a:cubicBezTo>
                      <a:pt x="4" y="7"/>
                      <a:pt x="3" y="7"/>
                      <a:pt x="2" y="6"/>
                    </a:cubicBezTo>
                    <a:cubicBezTo>
                      <a:pt x="0" y="4"/>
                      <a:pt x="4" y="3"/>
                      <a:pt x="5" y="3"/>
                    </a:cubicBezTo>
                    <a:cubicBezTo>
                      <a:pt x="7" y="3"/>
                      <a:pt x="10" y="2"/>
                      <a:pt x="12" y="1"/>
                    </a:cubicBezTo>
                    <a:cubicBezTo>
                      <a:pt x="13" y="0"/>
                      <a:pt x="11" y="2"/>
                      <a:pt x="12"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81" name="Freeform 497">
                <a:extLst>
                  <a:ext uri="{FF2B5EF4-FFF2-40B4-BE49-F238E27FC236}">
                    <a16:creationId xmlns:a16="http://schemas.microsoft.com/office/drawing/2014/main" id="{3A3E037F-37BC-D6EC-743B-8B0E0B6B7318}"/>
                  </a:ext>
                </a:extLst>
              </p:cNvPr>
              <p:cNvSpPr>
                <a:spLocks/>
              </p:cNvSpPr>
              <p:nvPr/>
            </p:nvSpPr>
            <p:spPr bwMode="auto">
              <a:xfrm>
                <a:off x="12828318" y="6223688"/>
                <a:ext cx="153338" cy="44255"/>
              </a:xfrm>
              <a:custGeom>
                <a:avLst/>
                <a:gdLst>
                  <a:gd name="T0" fmla="*/ 8 w 15"/>
                  <a:gd name="T1" fmla="*/ 4 h 4"/>
                  <a:gd name="T2" fmla="*/ 1 w 15"/>
                  <a:gd name="T3" fmla="*/ 1 h 4"/>
                  <a:gd name="T4" fmla="*/ 7 w 15"/>
                  <a:gd name="T5" fmla="*/ 1 h 4"/>
                  <a:gd name="T6" fmla="*/ 15 w 15"/>
                  <a:gd name="T7" fmla="*/ 2 h 4"/>
                  <a:gd name="T8" fmla="*/ 13 w 15"/>
                  <a:gd name="T9" fmla="*/ 3 h 4"/>
                  <a:gd name="T10" fmla="*/ 8 w 15"/>
                  <a:gd name="T11" fmla="*/ 4 h 4"/>
                  <a:gd name="T12" fmla="*/ 8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8" y="4"/>
                    </a:moveTo>
                    <a:cubicBezTo>
                      <a:pt x="7" y="4"/>
                      <a:pt x="0" y="2"/>
                      <a:pt x="1" y="1"/>
                    </a:cubicBezTo>
                    <a:cubicBezTo>
                      <a:pt x="1" y="0"/>
                      <a:pt x="7" y="1"/>
                      <a:pt x="7" y="1"/>
                    </a:cubicBezTo>
                    <a:cubicBezTo>
                      <a:pt x="10" y="2"/>
                      <a:pt x="12" y="2"/>
                      <a:pt x="15" y="2"/>
                    </a:cubicBezTo>
                    <a:cubicBezTo>
                      <a:pt x="15" y="2"/>
                      <a:pt x="13" y="3"/>
                      <a:pt x="13" y="3"/>
                    </a:cubicBezTo>
                    <a:cubicBezTo>
                      <a:pt x="12" y="4"/>
                      <a:pt x="10" y="4"/>
                      <a:pt x="8" y="4"/>
                    </a:cubicBezTo>
                    <a:cubicBezTo>
                      <a:pt x="6" y="4"/>
                      <a:pt x="9" y="4"/>
                      <a:pt x="8"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82" name="Freeform 498">
                <a:extLst>
                  <a:ext uri="{FF2B5EF4-FFF2-40B4-BE49-F238E27FC236}">
                    <a16:creationId xmlns:a16="http://schemas.microsoft.com/office/drawing/2014/main" id="{A87A594D-42A7-C6A8-0FCC-8E9709802D30}"/>
                  </a:ext>
                </a:extLst>
              </p:cNvPr>
              <p:cNvSpPr>
                <a:spLocks/>
              </p:cNvSpPr>
              <p:nvPr/>
            </p:nvSpPr>
            <p:spPr bwMode="auto">
              <a:xfrm>
                <a:off x="12755134" y="4630533"/>
                <a:ext cx="73184" cy="77445"/>
              </a:xfrm>
              <a:custGeom>
                <a:avLst/>
                <a:gdLst>
                  <a:gd name="T0" fmla="*/ 1 w 7"/>
                  <a:gd name="T1" fmla="*/ 4 h 7"/>
                  <a:gd name="T2" fmla="*/ 1 w 7"/>
                  <a:gd name="T3" fmla="*/ 1 h 7"/>
                  <a:gd name="T4" fmla="*/ 7 w 7"/>
                  <a:gd name="T5" fmla="*/ 1 h 7"/>
                  <a:gd name="T6" fmla="*/ 1 w 7"/>
                  <a:gd name="T7" fmla="*/ 4 h 7"/>
                  <a:gd name="T8" fmla="*/ 1 w 7"/>
                  <a:gd name="T9" fmla="*/ 4 h 7"/>
                </a:gdLst>
                <a:ahLst/>
                <a:cxnLst>
                  <a:cxn ang="0">
                    <a:pos x="T0" y="T1"/>
                  </a:cxn>
                  <a:cxn ang="0">
                    <a:pos x="T2" y="T3"/>
                  </a:cxn>
                  <a:cxn ang="0">
                    <a:pos x="T4" y="T5"/>
                  </a:cxn>
                  <a:cxn ang="0">
                    <a:pos x="T6" y="T7"/>
                  </a:cxn>
                  <a:cxn ang="0">
                    <a:pos x="T8" y="T9"/>
                  </a:cxn>
                </a:cxnLst>
                <a:rect l="0" t="0" r="r" b="b"/>
                <a:pathLst>
                  <a:path w="7" h="7">
                    <a:moveTo>
                      <a:pt x="1" y="4"/>
                    </a:moveTo>
                    <a:cubicBezTo>
                      <a:pt x="1" y="3"/>
                      <a:pt x="0" y="1"/>
                      <a:pt x="1" y="1"/>
                    </a:cubicBezTo>
                    <a:cubicBezTo>
                      <a:pt x="2" y="1"/>
                      <a:pt x="7" y="0"/>
                      <a:pt x="7" y="1"/>
                    </a:cubicBezTo>
                    <a:cubicBezTo>
                      <a:pt x="7" y="2"/>
                      <a:pt x="2" y="6"/>
                      <a:pt x="1" y="4"/>
                    </a:cubicBezTo>
                    <a:cubicBezTo>
                      <a:pt x="1" y="1"/>
                      <a:pt x="2" y="7"/>
                      <a:pt x="1"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83" name="Freeform 499">
                <a:extLst>
                  <a:ext uri="{FF2B5EF4-FFF2-40B4-BE49-F238E27FC236}">
                    <a16:creationId xmlns:a16="http://schemas.microsoft.com/office/drawing/2014/main" id="{B1D7C5BF-9812-64BD-9933-4093AB548D91}"/>
                  </a:ext>
                </a:extLst>
              </p:cNvPr>
              <p:cNvSpPr>
                <a:spLocks/>
              </p:cNvSpPr>
              <p:nvPr/>
            </p:nvSpPr>
            <p:spPr bwMode="auto">
              <a:xfrm>
                <a:off x="12765588" y="4601031"/>
                <a:ext cx="52274" cy="29502"/>
              </a:xfrm>
              <a:custGeom>
                <a:avLst/>
                <a:gdLst>
                  <a:gd name="T0" fmla="*/ 3 w 5"/>
                  <a:gd name="T1" fmla="*/ 2 h 3"/>
                  <a:gd name="T2" fmla="*/ 0 w 5"/>
                  <a:gd name="T3" fmla="*/ 1 h 3"/>
                  <a:gd name="T4" fmla="*/ 4 w 5"/>
                  <a:gd name="T5" fmla="*/ 1 h 3"/>
                  <a:gd name="T6" fmla="*/ 3 w 5"/>
                  <a:gd name="T7" fmla="*/ 2 h 3"/>
                  <a:gd name="T8" fmla="*/ 3 w 5"/>
                  <a:gd name="T9" fmla="*/ 2 h 3"/>
                </a:gdLst>
                <a:ahLst/>
                <a:cxnLst>
                  <a:cxn ang="0">
                    <a:pos x="T0" y="T1"/>
                  </a:cxn>
                  <a:cxn ang="0">
                    <a:pos x="T2" y="T3"/>
                  </a:cxn>
                  <a:cxn ang="0">
                    <a:pos x="T4" y="T5"/>
                  </a:cxn>
                  <a:cxn ang="0">
                    <a:pos x="T6" y="T7"/>
                  </a:cxn>
                  <a:cxn ang="0">
                    <a:pos x="T8" y="T9"/>
                  </a:cxn>
                </a:cxnLst>
                <a:rect l="0" t="0" r="r" b="b"/>
                <a:pathLst>
                  <a:path w="5" h="3">
                    <a:moveTo>
                      <a:pt x="3" y="2"/>
                    </a:moveTo>
                    <a:cubicBezTo>
                      <a:pt x="2" y="2"/>
                      <a:pt x="0" y="1"/>
                      <a:pt x="0" y="1"/>
                    </a:cubicBezTo>
                    <a:cubicBezTo>
                      <a:pt x="0" y="1"/>
                      <a:pt x="4" y="0"/>
                      <a:pt x="4" y="1"/>
                    </a:cubicBezTo>
                    <a:cubicBezTo>
                      <a:pt x="5" y="2"/>
                      <a:pt x="4" y="3"/>
                      <a:pt x="3" y="2"/>
                    </a:cubicBezTo>
                    <a:cubicBezTo>
                      <a:pt x="1" y="2"/>
                      <a:pt x="5" y="3"/>
                      <a:pt x="3"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84" name="Freeform 500">
                <a:extLst>
                  <a:ext uri="{FF2B5EF4-FFF2-40B4-BE49-F238E27FC236}">
                    <a16:creationId xmlns:a16="http://schemas.microsoft.com/office/drawing/2014/main" id="{3674B3B6-C7A4-4779-51A2-0B911E3BB28C}"/>
                  </a:ext>
                </a:extLst>
              </p:cNvPr>
              <p:cNvSpPr>
                <a:spLocks/>
              </p:cNvSpPr>
              <p:nvPr/>
            </p:nvSpPr>
            <p:spPr bwMode="auto">
              <a:xfrm>
                <a:off x="12553004" y="4674786"/>
                <a:ext cx="59243" cy="106947"/>
              </a:xfrm>
              <a:custGeom>
                <a:avLst/>
                <a:gdLst>
                  <a:gd name="T0" fmla="*/ 6 w 6"/>
                  <a:gd name="T1" fmla="*/ 2 h 10"/>
                  <a:gd name="T2" fmla="*/ 3 w 6"/>
                  <a:gd name="T3" fmla="*/ 9 h 10"/>
                  <a:gd name="T4" fmla="*/ 6 w 6"/>
                  <a:gd name="T5" fmla="*/ 2 h 10"/>
                  <a:gd name="T6" fmla="*/ 6 w 6"/>
                  <a:gd name="T7" fmla="*/ 2 h 10"/>
                </a:gdLst>
                <a:ahLst/>
                <a:cxnLst>
                  <a:cxn ang="0">
                    <a:pos x="T0" y="T1"/>
                  </a:cxn>
                  <a:cxn ang="0">
                    <a:pos x="T2" y="T3"/>
                  </a:cxn>
                  <a:cxn ang="0">
                    <a:pos x="T4" y="T5"/>
                  </a:cxn>
                  <a:cxn ang="0">
                    <a:pos x="T6" y="T7"/>
                  </a:cxn>
                </a:cxnLst>
                <a:rect l="0" t="0" r="r" b="b"/>
                <a:pathLst>
                  <a:path w="6" h="10">
                    <a:moveTo>
                      <a:pt x="6" y="2"/>
                    </a:moveTo>
                    <a:cubicBezTo>
                      <a:pt x="6" y="0"/>
                      <a:pt x="0" y="10"/>
                      <a:pt x="3" y="9"/>
                    </a:cubicBezTo>
                    <a:cubicBezTo>
                      <a:pt x="4" y="9"/>
                      <a:pt x="6" y="3"/>
                      <a:pt x="6" y="2"/>
                    </a:cubicBezTo>
                    <a:cubicBezTo>
                      <a:pt x="6" y="1"/>
                      <a:pt x="6" y="3"/>
                      <a:pt x="6"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85" name="Freeform 501">
                <a:extLst>
                  <a:ext uri="{FF2B5EF4-FFF2-40B4-BE49-F238E27FC236}">
                    <a16:creationId xmlns:a16="http://schemas.microsoft.com/office/drawing/2014/main" id="{598EB0EA-1A65-FAAD-4075-D14C83444D88}"/>
                  </a:ext>
                </a:extLst>
              </p:cNvPr>
              <p:cNvSpPr>
                <a:spLocks/>
              </p:cNvSpPr>
              <p:nvPr/>
            </p:nvSpPr>
            <p:spPr bwMode="auto">
              <a:xfrm>
                <a:off x="12643617" y="4490393"/>
                <a:ext cx="41820" cy="44255"/>
              </a:xfrm>
              <a:custGeom>
                <a:avLst/>
                <a:gdLst>
                  <a:gd name="T0" fmla="*/ 3 w 4"/>
                  <a:gd name="T1" fmla="*/ 3 h 4"/>
                  <a:gd name="T2" fmla="*/ 1 w 4"/>
                  <a:gd name="T3" fmla="*/ 1 h 4"/>
                  <a:gd name="T4" fmla="*/ 3 w 4"/>
                  <a:gd name="T5" fmla="*/ 0 h 4"/>
                  <a:gd name="T6" fmla="*/ 3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2" y="3"/>
                      <a:pt x="0" y="2"/>
                      <a:pt x="1" y="1"/>
                    </a:cubicBezTo>
                    <a:cubicBezTo>
                      <a:pt x="2" y="1"/>
                      <a:pt x="3" y="0"/>
                      <a:pt x="3" y="0"/>
                    </a:cubicBezTo>
                    <a:cubicBezTo>
                      <a:pt x="4" y="0"/>
                      <a:pt x="4" y="2"/>
                      <a:pt x="3" y="3"/>
                    </a:cubicBezTo>
                    <a:cubicBezTo>
                      <a:pt x="2" y="4"/>
                      <a:pt x="4" y="2"/>
                      <a:pt x="3"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86" name="Freeform 502">
                <a:extLst>
                  <a:ext uri="{FF2B5EF4-FFF2-40B4-BE49-F238E27FC236}">
                    <a16:creationId xmlns:a16="http://schemas.microsoft.com/office/drawing/2014/main" id="{8ED594FD-001C-B549-D51F-2D007F22BB3C}"/>
                  </a:ext>
                </a:extLst>
              </p:cNvPr>
              <p:cNvSpPr>
                <a:spLocks/>
              </p:cNvSpPr>
              <p:nvPr/>
            </p:nvSpPr>
            <p:spPr bwMode="auto">
              <a:xfrm>
                <a:off x="12235872" y="4825987"/>
                <a:ext cx="59243" cy="99573"/>
              </a:xfrm>
              <a:custGeom>
                <a:avLst/>
                <a:gdLst>
                  <a:gd name="T0" fmla="*/ 6 w 6"/>
                  <a:gd name="T1" fmla="*/ 2 h 9"/>
                  <a:gd name="T2" fmla="*/ 6 w 6"/>
                  <a:gd name="T3" fmla="*/ 4 h 9"/>
                  <a:gd name="T4" fmla="*/ 5 w 6"/>
                  <a:gd name="T5" fmla="*/ 9 h 9"/>
                  <a:gd name="T6" fmla="*/ 0 w 6"/>
                  <a:gd name="T7" fmla="*/ 3 h 9"/>
                  <a:gd name="T8" fmla="*/ 3 w 6"/>
                  <a:gd name="T9" fmla="*/ 3 h 9"/>
                  <a:gd name="T10" fmla="*/ 6 w 6"/>
                  <a:gd name="T11" fmla="*/ 2 h 9"/>
                  <a:gd name="T12" fmla="*/ 6 w 6"/>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6" h="9">
                    <a:moveTo>
                      <a:pt x="6" y="2"/>
                    </a:moveTo>
                    <a:cubicBezTo>
                      <a:pt x="6" y="1"/>
                      <a:pt x="6" y="4"/>
                      <a:pt x="6" y="4"/>
                    </a:cubicBezTo>
                    <a:cubicBezTo>
                      <a:pt x="6" y="6"/>
                      <a:pt x="6" y="8"/>
                      <a:pt x="5" y="9"/>
                    </a:cubicBezTo>
                    <a:cubicBezTo>
                      <a:pt x="5" y="9"/>
                      <a:pt x="0" y="5"/>
                      <a:pt x="0" y="3"/>
                    </a:cubicBezTo>
                    <a:cubicBezTo>
                      <a:pt x="0" y="3"/>
                      <a:pt x="2" y="2"/>
                      <a:pt x="3" y="3"/>
                    </a:cubicBezTo>
                    <a:cubicBezTo>
                      <a:pt x="4" y="4"/>
                      <a:pt x="5" y="4"/>
                      <a:pt x="6" y="2"/>
                    </a:cubicBezTo>
                    <a:cubicBezTo>
                      <a:pt x="6" y="0"/>
                      <a:pt x="6" y="3"/>
                      <a:pt x="6"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87" name="Freeform 503">
                <a:extLst>
                  <a:ext uri="{FF2B5EF4-FFF2-40B4-BE49-F238E27FC236}">
                    <a16:creationId xmlns:a16="http://schemas.microsoft.com/office/drawing/2014/main" id="{33178A73-B327-0F0C-CD66-CA57613E6E10}"/>
                  </a:ext>
                </a:extLst>
              </p:cNvPr>
              <p:cNvSpPr>
                <a:spLocks/>
              </p:cNvSpPr>
              <p:nvPr/>
            </p:nvSpPr>
            <p:spPr bwMode="auto">
              <a:xfrm>
                <a:off x="12162691" y="4848115"/>
                <a:ext cx="83638" cy="88507"/>
              </a:xfrm>
              <a:custGeom>
                <a:avLst/>
                <a:gdLst>
                  <a:gd name="T0" fmla="*/ 6 w 8"/>
                  <a:gd name="T1" fmla="*/ 7 h 8"/>
                  <a:gd name="T2" fmla="*/ 1 w 8"/>
                  <a:gd name="T3" fmla="*/ 4 h 8"/>
                  <a:gd name="T4" fmla="*/ 6 w 8"/>
                  <a:gd name="T5" fmla="*/ 7 h 8"/>
                  <a:gd name="T6" fmla="*/ 6 w 8"/>
                  <a:gd name="T7" fmla="*/ 7 h 8"/>
                </a:gdLst>
                <a:ahLst/>
                <a:cxnLst>
                  <a:cxn ang="0">
                    <a:pos x="T0" y="T1"/>
                  </a:cxn>
                  <a:cxn ang="0">
                    <a:pos x="T2" y="T3"/>
                  </a:cxn>
                  <a:cxn ang="0">
                    <a:pos x="T4" y="T5"/>
                  </a:cxn>
                  <a:cxn ang="0">
                    <a:pos x="T6" y="T7"/>
                  </a:cxn>
                </a:cxnLst>
                <a:rect l="0" t="0" r="r" b="b"/>
                <a:pathLst>
                  <a:path w="8" h="8">
                    <a:moveTo>
                      <a:pt x="6" y="7"/>
                    </a:moveTo>
                    <a:cubicBezTo>
                      <a:pt x="5" y="8"/>
                      <a:pt x="0" y="5"/>
                      <a:pt x="1" y="4"/>
                    </a:cubicBezTo>
                    <a:cubicBezTo>
                      <a:pt x="3" y="0"/>
                      <a:pt x="8" y="5"/>
                      <a:pt x="6" y="7"/>
                    </a:cubicBezTo>
                    <a:cubicBezTo>
                      <a:pt x="5" y="8"/>
                      <a:pt x="7" y="6"/>
                      <a:pt x="6" y="7"/>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88" name="Freeform 504">
                <a:extLst>
                  <a:ext uri="{FF2B5EF4-FFF2-40B4-BE49-F238E27FC236}">
                    <a16:creationId xmlns:a16="http://schemas.microsoft.com/office/drawing/2014/main" id="{E339C99D-90F3-C377-33A9-C14F7F9D670A}"/>
                  </a:ext>
                </a:extLst>
              </p:cNvPr>
              <p:cNvSpPr>
                <a:spLocks/>
              </p:cNvSpPr>
              <p:nvPr/>
            </p:nvSpPr>
            <p:spPr bwMode="auto">
              <a:xfrm>
                <a:off x="11796766" y="5965538"/>
                <a:ext cx="48790" cy="40568"/>
              </a:xfrm>
              <a:custGeom>
                <a:avLst/>
                <a:gdLst>
                  <a:gd name="T0" fmla="*/ 4 w 5"/>
                  <a:gd name="T1" fmla="*/ 2 h 4"/>
                  <a:gd name="T2" fmla="*/ 3 w 5"/>
                  <a:gd name="T3" fmla="*/ 3 h 4"/>
                  <a:gd name="T4" fmla="*/ 0 w 5"/>
                  <a:gd name="T5" fmla="*/ 2 h 4"/>
                  <a:gd name="T6" fmla="*/ 4 w 5"/>
                  <a:gd name="T7" fmla="*/ 0 h 4"/>
                  <a:gd name="T8" fmla="*/ 4 w 5"/>
                  <a:gd name="T9" fmla="*/ 2 h 4"/>
                  <a:gd name="T10" fmla="*/ 4 w 5"/>
                  <a:gd name="T11" fmla="*/ 2 h 4"/>
                </a:gdLst>
                <a:ahLst/>
                <a:cxnLst>
                  <a:cxn ang="0">
                    <a:pos x="T0" y="T1"/>
                  </a:cxn>
                  <a:cxn ang="0">
                    <a:pos x="T2" y="T3"/>
                  </a:cxn>
                  <a:cxn ang="0">
                    <a:pos x="T4" y="T5"/>
                  </a:cxn>
                  <a:cxn ang="0">
                    <a:pos x="T6" y="T7"/>
                  </a:cxn>
                  <a:cxn ang="0">
                    <a:pos x="T8" y="T9"/>
                  </a:cxn>
                  <a:cxn ang="0">
                    <a:pos x="T10" y="T11"/>
                  </a:cxn>
                </a:cxnLst>
                <a:rect l="0" t="0" r="r" b="b"/>
                <a:pathLst>
                  <a:path w="5" h="4">
                    <a:moveTo>
                      <a:pt x="4" y="2"/>
                    </a:moveTo>
                    <a:cubicBezTo>
                      <a:pt x="5" y="1"/>
                      <a:pt x="4" y="4"/>
                      <a:pt x="3" y="3"/>
                    </a:cubicBezTo>
                    <a:cubicBezTo>
                      <a:pt x="3" y="3"/>
                      <a:pt x="0" y="2"/>
                      <a:pt x="0" y="2"/>
                    </a:cubicBezTo>
                    <a:cubicBezTo>
                      <a:pt x="0" y="2"/>
                      <a:pt x="3" y="0"/>
                      <a:pt x="4" y="0"/>
                    </a:cubicBezTo>
                    <a:cubicBezTo>
                      <a:pt x="4" y="0"/>
                      <a:pt x="3" y="2"/>
                      <a:pt x="4" y="2"/>
                    </a:cubicBezTo>
                    <a:cubicBezTo>
                      <a:pt x="5" y="1"/>
                      <a:pt x="3" y="2"/>
                      <a:pt x="4"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89" name="Freeform 505">
                <a:extLst>
                  <a:ext uri="{FF2B5EF4-FFF2-40B4-BE49-F238E27FC236}">
                    <a16:creationId xmlns:a16="http://schemas.microsoft.com/office/drawing/2014/main" id="{69B1A0A2-A250-64F5-5C50-B0C97678BA2B}"/>
                  </a:ext>
                </a:extLst>
              </p:cNvPr>
              <p:cNvSpPr>
                <a:spLocks/>
              </p:cNvSpPr>
              <p:nvPr/>
            </p:nvSpPr>
            <p:spPr bwMode="auto">
              <a:xfrm>
                <a:off x="11294926" y="4641596"/>
                <a:ext cx="62727" cy="66379"/>
              </a:xfrm>
              <a:custGeom>
                <a:avLst/>
                <a:gdLst>
                  <a:gd name="T0" fmla="*/ 5 w 6"/>
                  <a:gd name="T1" fmla="*/ 1 h 6"/>
                  <a:gd name="T2" fmla="*/ 4 w 6"/>
                  <a:gd name="T3" fmla="*/ 5 h 6"/>
                  <a:gd name="T4" fmla="*/ 1 w 6"/>
                  <a:gd name="T5" fmla="*/ 5 h 6"/>
                  <a:gd name="T6" fmla="*/ 5 w 6"/>
                  <a:gd name="T7" fmla="*/ 1 h 6"/>
                  <a:gd name="T8" fmla="*/ 5 w 6"/>
                  <a:gd name="T9" fmla="*/ 1 h 6"/>
                </a:gdLst>
                <a:ahLst/>
                <a:cxnLst>
                  <a:cxn ang="0">
                    <a:pos x="T0" y="T1"/>
                  </a:cxn>
                  <a:cxn ang="0">
                    <a:pos x="T2" y="T3"/>
                  </a:cxn>
                  <a:cxn ang="0">
                    <a:pos x="T4" y="T5"/>
                  </a:cxn>
                  <a:cxn ang="0">
                    <a:pos x="T6" y="T7"/>
                  </a:cxn>
                  <a:cxn ang="0">
                    <a:pos x="T8" y="T9"/>
                  </a:cxn>
                </a:cxnLst>
                <a:rect l="0" t="0" r="r" b="b"/>
                <a:pathLst>
                  <a:path w="6" h="6">
                    <a:moveTo>
                      <a:pt x="5" y="1"/>
                    </a:moveTo>
                    <a:cubicBezTo>
                      <a:pt x="6" y="2"/>
                      <a:pt x="4" y="3"/>
                      <a:pt x="4" y="5"/>
                    </a:cubicBezTo>
                    <a:cubicBezTo>
                      <a:pt x="3" y="6"/>
                      <a:pt x="2" y="6"/>
                      <a:pt x="1" y="5"/>
                    </a:cubicBezTo>
                    <a:cubicBezTo>
                      <a:pt x="0" y="4"/>
                      <a:pt x="5" y="0"/>
                      <a:pt x="5" y="1"/>
                    </a:cubicBezTo>
                    <a:cubicBezTo>
                      <a:pt x="6" y="2"/>
                      <a:pt x="5" y="0"/>
                      <a:pt x="5"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90" name="Freeform 506">
                <a:extLst>
                  <a:ext uri="{FF2B5EF4-FFF2-40B4-BE49-F238E27FC236}">
                    <a16:creationId xmlns:a16="http://schemas.microsoft.com/office/drawing/2014/main" id="{341A39DC-48C2-50B9-49F7-F9EE9C1AF907}"/>
                  </a:ext>
                </a:extLst>
              </p:cNvPr>
              <p:cNvSpPr>
                <a:spLocks/>
              </p:cNvSpPr>
              <p:nvPr/>
            </p:nvSpPr>
            <p:spPr bwMode="auto">
              <a:xfrm>
                <a:off x="11326297" y="4719040"/>
                <a:ext cx="31364" cy="33190"/>
              </a:xfrm>
              <a:custGeom>
                <a:avLst/>
                <a:gdLst>
                  <a:gd name="T0" fmla="*/ 3 w 3"/>
                  <a:gd name="T1" fmla="*/ 1 h 3"/>
                  <a:gd name="T2" fmla="*/ 0 w 3"/>
                  <a:gd name="T3" fmla="*/ 2 h 3"/>
                  <a:gd name="T4" fmla="*/ 2 w 3"/>
                  <a:gd name="T5" fmla="*/ 3 h 3"/>
                  <a:gd name="T6" fmla="*/ 3 w 3"/>
                  <a:gd name="T7" fmla="*/ 1 h 3"/>
                  <a:gd name="T8" fmla="*/ 3 w 3"/>
                  <a:gd name="T9" fmla="*/ 1 h 3"/>
                </a:gdLst>
                <a:ahLst/>
                <a:cxnLst>
                  <a:cxn ang="0">
                    <a:pos x="T0" y="T1"/>
                  </a:cxn>
                  <a:cxn ang="0">
                    <a:pos x="T2" y="T3"/>
                  </a:cxn>
                  <a:cxn ang="0">
                    <a:pos x="T4" y="T5"/>
                  </a:cxn>
                  <a:cxn ang="0">
                    <a:pos x="T6" y="T7"/>
                  </a:cxn>
                  <a:cxn ang="0">
                    <a:pos x="T8" y="T9"/>
                  </a:cxn>
                </a:cxnLst>
                <a:rect l="0" t="0" r="r" b="b"/>
                <a:pathLst>
                  <a:path w="3" h="3">
                    <a:moveTo>
                      <a:pt x="3" y="1"/>
                    </a:moveTo>
                    <a:cubicBezTo>
                      <a:pt x="2" y="1"/>
                      <a:pt x="0" y="1"/>
                      <a:pt x="0" y="2"/>
                    </a:cubicBezTo>
                    <a:cubicBezTo>
                      <a:pt x="0" y="3"/>
                      <a:pt x="2" y="3"/>
                      <a:pt x="2" y="3"/>
                    </a:cubicBezTo>
                    <a:cubicBezTo>
                      <a:pt x="3" y="3"/>
                      <a:pt x="3" y="0"/>
                      <a:pt x="3" y="1"/>
                    </a:cubicBezTo>
                    <a:cubicBezTo>
                      <a:pt x="2" y="1"/>
                      <a:pt x="3" y="1"/>
                      <a:pt x="3"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91" name="Freeform 507">
                <a:extLst>
                  <a:ext uri="{FF2B5EF4-FFF2-40B4-BE49-F238E27FC236}">
                    <a16:creationId xmlns:a16="http://schemas.microsoft.com/office/drawing/2014/main" id="{58073F66-EA28-79FE-B54C-2F72A6252E69}"/>
                  </a:ext>
                </a:extLst>
              </p:cNvPr>
              <p:cNvSpPr>
                <a:spLocks/>
              </p:cNvSpPr>
              <p:nvPr/>
            </p:nvSpPr>
            <p:spPr bwMode="auto">
              <a:xfrm>
                <a:off x="11357660" y="4752234"/>
                <a:ext cx="17425" cy="11063"/>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92" name="Freeform 508">
                <a:extLst>
                  <a:ext uri="{FF2B5EF4-FFF2-40B4-BE49-F238E27FC236}">
                    <a16:creationId xmlns:a16="http://schemas.microsoft.com/office/drawing/2014/main" id="{03F5D410-C1CB-C917-051A-CD521CF9CC4D}"/>
                  </a:ext>
                </a:extLst>
              </p:cNvPr>
              <p:cNvSpPr>
                <a:spLocks/>
              </p:cNvSpPr>
              <p:nvPr/>
            </p:nvSpPr>
            <p:spPr bwMode="auto">
              <a:xfrm>
                <a:off x="11357660" y="4781736"/>
                <a:ext cx="10454" cy="22128"/>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1"/>
                      <a:pt x="0" y="2"/>
                      <a:pt x="0" y="2"/>
                    </a:cubicBezTo>
                    <a:cubicBezTo>
                      <a:pt x="1" y="2"/>
                      <a:pt x="1" y="0"/>
                      <a:pt x="1"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93" name="Freeform 509">
                <a:extLst>
                  <a:ext uri="{FF2B5EF4-FFF2-40B4-BE49-F238E27FC236}">
                    <a16:creationId xmlns:a16="http://schemas.microsoft.com/office/drawing/2014/main" id="{736EA6F3-F9C2-B797-30F1-1CF92C5A3CD9}"/>
                  </a:ext>
                </a:extLst>
              </p:cNvPr>
              <p:cNvSpPr>
                <a:spLocks/>
              </p:cNvSpPr>
              <p:nvPr/>
            </p:nvSpPr>
            <p:spPr bwMode="auto">
              <a:xfrm>
                <a:off x="11357660" y="4803861"/>
                <a:ext cx="17425" cy="11063"/>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94" name="Freeform 510">
                <a:extLst>
                  <a:ext uri="{FF2B5EF4-FFF2-40B4-BE49-F238E27FC236}">
                    <a16:creationId xmlns:a16="http://schemas.microsoft.com/office/drawing/2014/main" id="{42CA424E-3F31-835B-ED82-805F8D12C355}"/>
                  </a:ext>
                </a:extLst>
              </p:cNvPr>
              <p:cNvSpPr>
                <a:spLocks/>
              </p:cNvSpPr>
              <p:nvPr/>
            </p:nvSpPr>
            <p:spPr bwMode="auto">
              <a:xfrm>
                <a:off x="11437814" y="4966125"/>
                <a:ext cx="10454" cy="22128"/>
              </a:xfrm>
              <a:custGeom>
                <a:avLst/>
                <a:gdLst>
                  <a:gd name="T0" fmla="*/ 0 w 1"/>
                  <a:gd name="T1" fmla="*/ 0 h 2"/>
                  <a:gd name="T2" fmla="*/ 0 w 1"/>
                  <a:gd name="T3" fmla="*/ 2 h 2"/>
                  <a:gd name="T4" fmla="*/ 0 w 1"/>
                  <a:gd name="T5" fmla="*/ 0 h 2"/>
                </a:gdLst>
                <a:ahLst/>
                <a:cxnLst>
                  <a:cxn ang="0">
                    <a:pos x="T0" y="T1"/>
                  </a:cxn>
                  <a:cxn ang="0">
                    <a:pos x="T2" y="T3"/>
                  </a:cxn>
                  <a:cxn ang="0">
                    <a:pos x="T4" y="T5"/>
                  </a:cxn>
                </a:cxnLst>
                <a:rect l="0" t="0" r="r" b="b"/>
                <a:pathLst>
                  <a:path w="1" h="2">
                    <a:moveTo>
                      <a:pt x="0" y="0"/>
                    </a:moveTo>
                    <a:cubicBezTo>
                      <a:pt x="0" y="1"/>
                      <a:pt x="0" y="2"/>
                      <a:pt x="0" y="2"/>
                    </a:cubicBezTo>
                    <a:cubicBezTo>
                      <a:pt x="0" y="2"/>
                      <a:pt x="1" y="0"/>
                      <a:pt x="0"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95" name="Freeform 511">
                <a:extLst>
                  <a:ext uri="{FF2B5EF4-FFF2-40B4-BE49-F238E27FC236}">
                    <a16:creationId xmlns:a16="http://schemas.microsoft.com/office/drawing/2014/main" id="{861FF6BB-C8F3-14B0-6ABE-CBBC8E807BE2}"/>
                  </a:ext>
                </a:extLst>
              </p:cNvPr>
              <p:cNvSpPr>
                <a:spLocks/>
              </p:cNvSpPr>
              <p:nvPr/>
            </p:nvSpPr>
            <p:spPr bwMode="auto">
              <a:xfrm>
                <a:off x="11591154" y="4479332"/>
                <a:ext cx="20911" cy="44255"/>
              </a:xfrm>
              <a:custGeom>
                <a:avLst/>
                <a:gdLst>
                  <a:gd name="T0" fmla="*/ 1 w 2"/>
                  <a:gd name="T1" fmla="*/ 4 h 4"/>
                  <a:gd name="T2" fmla="*/ 2 w 2"/>
                  <a:gd name="T3" fmla="*/ 1 h 4"/>
                  <a:gd name="T4" fmla="*/ 1 w 2"/>
                  <a:gd name="T5" fmla="*/ 4 h 4"/>
                  <a:gd name="T6" fmla="*/ 1 w 2"/>
                  <a:gd name="T7" fmla="*/ 4 h 4"/>
                </a:gdLst>
                <a:ahLst/>
                <a:cxnLst>
                  <a:cxn ang="0">
                    <a:pos x="T0" y="T1"/>
                  </a:cxn>
                  <a:cxn ang="0">
                    <a:pos x="T2" y="T3"/>
                  </a:cxn>
                  <a:cxn ang="0">
                    <a:pos x="T4" y="T5"/>
                  </a:cxn>
                  <a:cxn ang="0">
                    <a:pos x="T6" y="T7"/>
                  </a:cxn>
                </a:cxnLst>
                <a:rect l="0" t="0" r="r" b="b"/>
                <a:pathLst>
                  <a:path w="2" h="4">
                    <a:moveTo>
                      <a:pt x="1" y="4"/>
                    </a:moveTo>
                    <a:cubicBezTo>
                      <a:pt x="0" y="3"/>
                      <a:pt x="0" y="1"/>
                      <a:pt x="2" y="1"/>
                    </a:cubicBezTo>
                    <a:cubicBezTo>
                      <a:pt x="2" y="0"/>
                      <a:pt x="2" y="4"/>
                      <a:pt x="1" y="4"/>
                    </a:cubicBezTo>
                    <a:cubicBezTo>
                      <a:pt x="0" y="3"/>
                      <a:pt x="1" y="4"/>
                      <a:pt x="1"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96" name="Freeform 611">
                <a:extLst>
                  <a:ext uri="{FF2B5EF4-FFF2-40B4-BE49-F238E27FC236}">
                    <a16:creationId xmlns:a16="http://schemas.microsoft.com/office/drawing/2014/main" id="{40BBAD6E-C7C1-E259-1E4E-B6EBD1B37CE7}"/>
                  </a:ext>
                </a:extLst>
              </p:cNvPr>
              <p:cNvSpPr>
                <a:spLocks/>
              </p:cNvSpPr>
              <p:nvPr/>
            </p:nvSpPr>
            <p:spPr bwMode="auto">
              <a:xfrm>
                <a:off x="18059255" y="8336829"/>
                <a:ext cx="20911" cy="22128"/>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2" y="1"/>
                      <a:pt x="0" y="2"/>
                      <a:pt x="0" y="1"/>
                    </a:cubicBezTo>
                    <a:cubicBezTo>
                      <a:pt x="0" y="0"/>
                      <a:pt x="2" y="0"/>
                      <a:pt x="2"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97" name="Rectangle 613">
                <a:extLst>
                  <a:ext uri="{FF2B5EF4-FFF2-40B4-BE49-F238E27FC236}">
                    <a16:creationId xmlns:a16="http://schemas.microsoft.com/office/drawing/2014/main" id="{751E6974-7719-1A25-235F-B4433359196C}"/>
                  </a:ext>
                </a:extLst>
              </p:cNvPr>
              <p:cNvSpPr>
                <a:spLocks noChangeArrowheads="1"/>
              </p:cNvSpPr>
              <p:nvPr/>
            </p:nvSpPr>
            <p:spPr bwMode="auto">
              <a:xfrm>
                <a:off x="12490277" y="3797076"/>
                <a:ext cx="3487" cy="3691"/>
              </a:xfrm>
              <a:prstGeom prst="rect">
                <a:avLst/>
              </a:pr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98" name="Freeform 643">
                <a:extLst>
                  <a:ext uri="{FF2B5EF4-FFF2-40B4-BE49-F238E27FC236}">
                    <a16:creationId xmlns:a16="http://schemas.microsoft.com/office/drawing/2014/main" id="{F7781757-F390-884D-9923-2F67E4892CC7}"/>
                  </a:ext>
                </a:extLst>
              </p:cNvPr>
              <p:cNvSpPr>
                <a:spLocks/>
              </p:cNvSpPr>
              <p:nvPr/>
            </p:nvSpPr>
            <p:spPr bwMode="auto">
              <a:xfrm>
                <a:off x="17843188" y="8738810"/>
                <a:ext cx="104549" cy="95888"/>
              </a:xfrm>
              <a:custGeom>
                <a:avLst/>
                <a:gdLst>
                  <a:gd name="T0" fmla="*/ 9 w 10"/>
                  <a:gd name="T1" fmla="*/ 0 h 9"/>
                  <a:gd name="T2" fmla="*/ 2 w 10"/>
                  <a:gd name="T3" fmla="*/ 7 h 9"/>
                  <a:gd name="T4" fmla="*/ 10 w 10"/>
                  <a:gd name="T5" fmla="*/ 3 h 9"/>
                  <a:gd name="T6" fmla="*/ 9 w 10"/>
                  <a:gd name="T7" fmla="*/ 0 h 9"/>
                </a:gdLst>
                <a:ahLst/>
                <a:cxnLst>
                  <a:cxn ang="0">
                    <a:pos x="T0" y="T1"/>
                  </a:cxn>
                  <a:cxn ang="0">
                    <a:pos x="T2" y="T3"/>
                  </a:cxn>
                  <a:cxn ang="0">
                    <a:pos x="T4" y="T5"/>
                  </a:cxn>
                  <a:cxn ang="0">
                    <a:pos x="T6" y="T7"/>
                  </a:cxn>
                </a:cxnLst>
                <a:rect l="0" t="0" r="r" b="b"/>
                <a:pathLst>
                  <a:path w="10" h="9">
                    <a:moveTo>
                      <a:pt x="9" y="0"/>
                    </a:moveTo>
                    <a:cubicBezTo>
                      <a:pt x="7" y="1"/>
                      <a:pt x="0" y="4"/>
                      <a:pt x="2" y="7"/>
                    </a:cubicBezTo>
                    <a:cubicBezTo>
                      <a:pt x="4" y="9"/>
                      <a:pt x="9" y="3"/>
                      <a:pt x="10" y="3"/>
                    </a:cubicBezTo>
                    <a:cubicBezTo>
                      <a:pt x="10" y="2"/>
                      <a:pt x="9" y="1"/>
                      <a:pt x="9"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99" name="Freeform 644">
                <a:extLst>
                  <a:ext uri="{FF2B5EF4-FFF2-40B4-BE49-F238E27FC236}">
                    <a16:creationId xmlns:a16="http://schemas.microsoft.com/office/drawing/2014/main" id="{41940FC0-4766-4350-2189-F5E26BD1CAF1}"/>
                  </a:ext>
                </a:extLst>
              </p:cNvPr>
              <p:cNvSpPr>
                <a:spLocks/>
              </p:cNvSpPr>
              <p:nvPr/>
            </p:nvSpPr>
            <p:spPr bwMode="auto">
              <a:xfrm>
                <a:off x="17926826" y="8716682"/>
                <a:ext cx="132428" cy="51630"/>
              </a:xfrm>
              <a:custGeom>
                <a:avLst/>
                <a:gdLst>
                  <a:gd name="T0" fmla="*/ 12 w 13"/>
                  <a:gd name="T1" fmla="*/ 0 h 5"/>
                  <a:gd name="T2" fmla="*/ 7 w 13"/>
                  <a:gd name="T3" fmla="*/ 0 h 5"/>
                  <a:gd name="T4" fmla="*/ 1 w 13"/>
                  <a:gd name="T5" fmla="*/ 2 h 5"/>
                  <a:gd name="T6" fmla="*/ 5 w 13"/>
                  <a:gd name="T7" fmla="*/ 3 h 5"/>
                  <a:gd name="T8" fmla="*/ 12 w 13"/>
                  <a:gd name="T9" fmla="*/ 0 h 5"/>
                </a:gdLst>
                <a:ahLst/>
                <a:cxnLst>
                  <a:cxn ang="0">
                    <a:pos x="T0" y="T1"/>
                  </a:cxn>
                  <a:cxn ang="0">
                    <a:pos x="T2" y="T3"/>
                  </a:cxn>
                  <a:cxn ang="0">
                    <a:pos x="T4" y="T5"/>
                  </a:cxn>
                  <a:cxn ang="0">
                    <a:pos x="T6" y="T7"/>
                  </a:cxn>
                  <a:cxn ang="0">
                    <a:pos x="T8" y="T9"/>
                  </a:cxn>
                </a:cxnLst>
                <a:rect l="0" t="0" r="r" b="b"/>
                <a:pathLst>
                  <a:path w="13" h="5">
                    <a:moveTo>
                      <a:pt x="12" y="0"/>
                    </a:moveTo>
                    <a:cubicBezTo>
                      <a:pt x="13" y="0"/>
                      <a:pt x="7" y="0"/>
                      <a:pt x="7" y="0"/>
                    </a:cubicBezTo>
                    <a:cubicBezTo>
                      <a:pt x="6" y="0"/>
                      <a:pt x="0" y="1"/>
                      <a:pt x="1" y="2"/>
                    </a:cubicBezTo>
                    <a:cubicBezTo>
                      <a:pt x="3" y="5"/>
                      <a:pt x="2" y="5"/>
                      <a:pt x="5" y="3"/>
                    </a:cubicBezTo>
                    <a:cubicBezTo>
                      <a:pt x="8" y="2"/>
                      <a:pt x="10" y="2"/>
                      <a:pt x="12"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00" name="Freeform 645">
                <a:extLst>
                  <a:ext uri="{FF2B5EF4-FFF2-40B4-BE49-F238E27FC236}">
                    <a16:creationId xmlns:a16="http://schemas.microsoft.com/office/drawing/2014/main" id="{B4831CEB-542E-BDEC-2100-BDBEA442962D}"/>
                  </a:ext>
                </a:extLst>
              </p:cNvPr>
              <p:cNvSpPr>
                <a:spLocks/>
              </p:cNvSpPr>
              <p:nvPr/>
            </p:nvSpPr>
            <p:spPr bwMode="auto">
              <a:xfrm>
                <a:off x="12295117" y="5205838"/>
                <a:ext cx="317135" cy="184395"/>
              </a:xfrm>
              <a:custGeom>
                <a:avLst/>
                <a:gdLst>
                  <a:gd name="T0" fmla="*/ 10 w 31"/>
                  <a:gd name="T1" fmla="*/ 17 h 17"/>
                  <a:gd name="T2" fmla="*/ 13 w 31"/>
                  <a:gd name="T3" fmla="*/ 14 h 17"/>
                  <a:gd name="T4" fmla="*/ 18 w 31"/>
                  <a:gd name="T5" fmla="*/ 16 h 17"/>
                  <a:gd name="T6" fmla="*/ 21 w 31"/>
                  <a:gd name="T7" fmla="*/ 16 h 17"/>
                  <a:gd name="T8" fmla="*/ 23 w 31"/>
                  <a:gd name="T9" fmla="*/ 15 h 17"/>
                  <a:gd name="T10" fmla="*/ 29 w 31"/>
                  <a:gd name="T11" fmla="*/ 11 h 17"/>
                  <a:gd name="T12" fmla="*/ 27 w 31"/>
                  <a:gd name="T13" fmla="*/ 7 h 17"/>
                  <a:gd name="T14" fmla="*/ 21 w 31"/>
                  <a:gd name="T15" fmla="*/ 5 h 17"/>
                  <a:gd name="T16" fmla="*/ 17 w 31"/>
                  <a:gd name="T17" fmla="*/ 3 h 17"/>
                  <a:gd name="T18" fmla="*/ 13 w 31"/>
                  <a:gd name="T19" fmla="*/ 0 h 17"/>
                  <a:gd name="T20" fmla="*/ 11 w 31"/>
                  <a:gd name="T21" fmla="*/ 2 h 17"/>
                  <a:gd name="T22" fmla="*/ 8 w 31"/>
                  <a:gd name="T23" fmla="*/ 2 h 17"/>
                  <a:gd name="T24" fmla="*/ 0 w 31"/>
                  <a:gd name="T25" fmla="*/ 6 h 17"/>
                  <a:gd name="T26" fmla="*/ 2 w 31"/>
                  <a:gd name="T27" fmla="*/ 10 h 17"/>
                  <a:gd name="T28" fmla="*/ 4 w 31"/>
                  <a:gd name="T29" fmla="*/ 13 h 17"/>
                  <a:gd name="T30" fmla="*/ 10 w 31"/>
                  <a:gd name="T3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17">
                    <a:moveTo>
                      <a:pt x="10" y="17"/>
                    </a:moveTo>
                    <a:cubicBezTo>
                      <a:pt x="12" y="17"/>
                      <a:pt x="11" y="14"/>
                      <a:pt x="13" y="14"/>
                    </a:cubicBezTo>
                    <a:cubicBezTo>
                      <a:pt x="15" y="14"/>
                      <a:pt x="16" y="16"/>
                      <a:pt x="18" y="16"/>
                    </a:cubicBezTo>
                    <a:cubicBezTo>
                      <a:pt x="19" y="16"/>
                      <a:pt x="20" y="16"/>
                      <a:pt x="21" y="16"/>
                    </a:cubicBezTo>
                    <a:cubicBezTo>
                      <a:pt x="22" y="16"/>
                      <a:pt x="23" y="15"/>
                      <a:pt x="23" y="15"/>
                    </a:cubicBezTo>
                    <a:cubicBezTo>
                      <a:pt x="26" y="14"/>
                      <a:pt x="27" y="13"/>
                      <a:pt x="29" y="11"/>
                    </a:cubicBezTo>
                    <a:cubicBezTo>
                      <a:pt x="31" y="9"/>
                      <a:pt x="29" y="8"/>
                      <a:pt x="27" y="7"/>
                    </a:cubicBezTo>
                    <a:cubicBezTo>
                      <a:pt x="25" y="6"/>
                      <a:pt x="22" y="3"/>
                      <a:pt x="21" y="5"/>
                    </a:cubicBezTo>
                    <a:cubicBezTo>
                      <a:pt x="19" y="8"/>
                      <a:pt x="18" y="4"/>
                      <a:pt x="17" y="3"/>
                    </a:cubicBezTo>
                    <a:cubicBezTo>
                      <a:pt x="16" y="2"/>
                      <a:pt x="13" y="3"/>
                      <a:pt x="13" y="0"/>
                    </a:cubicBezTo>
                    <a:cubicBezTo>
                      <a:pt x="13" y="1"/>
                      <a:pt x="12" y="3"/>
                      <a:pt x="11" y="2"/>
                    </a:cubicBezTo>
                    <a:cubicBezTo>
                      <a:pt x="9" y="0"/>
                      <a:pt x="9" y="0"/>
                      <a:pt x="8" y="2"/>
                    </a:cubicBezTo>
                    <a:cubicBezTo>
                      <a:pt x="7" y="3"/>
                      <a:pt x="0" y="5"/>
                      <a:pt x="0" y="6"/>
                    </a:cubicBezTo>
                    <a:cubicBezTo>
                      <a:pt x="0" y="6"/>
                      <a:pt x="1" y="9"/>
                      <a:pt x="2" y="10"/>
                    </a:cubicBezTo>
                    <a:cubicBezTo>
                      <a:pt x="2" y="11"/>
                      <a:pt x="3" y="12"/>
                      <a:pt x="4" y="13"/>
                    </a:cubicBezTo>
                    <a:cubicBezTo>
                      <a:pt x="6" y="14"/>
                      <a:pt x="8" y="17"/>
                      <a:pt x="10" y="17"/>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01" name="Freeform 646">
                <a:extLst>
                  <a:ext uri="{FF2B5EF4-FFF2-40B4-BE49-F238E27FC236}">
                    <a16:creationId xmlns:a16="http://schemas.microsoft.com/office/drawing/2014/main" id="{FF9ED176-EC04-0CCA-F079-91C8FEEB62C8}"/>
                  </a:ext>
                </a:extLst>
              </p:cNvPr>
              <p:cNvSpPr>
                <a:spLocks/>
              </p:cNvSpPr>
              <p:nvPr/>
            </p:nvSpPr>
            <p:spPr bwMode="auto">
              <a:xfrm>
                <a:off x="12152233" y="5357040"/>
                <a:ext cx="379859" cy="173330"/>
              </a:xfrm>
              <a:custGeom>
                <a:avLst/>
                <a:gdLst>
                  <a:gd name="T0" fmla="*/ 32 w 37"/>
                  <a:gd name="T1" fmla="*/ 2 h 16"/>
                  <a:gd name="T2" fmla="*/ 27 w 37"/>
                  <a:gd name="T3" fmla="*/ 0 h 16"/>
                  <a:gd name="T4" fmla="*/ 24 w 37"/>
                  <a:gd name="T5" fmla="*/ 3 h 16"/>
                  <a:gd name="T6" fmla="*/ 20 w 37"/>
                  <a:gd name="T7" fmla="*/ 3 h 16"/>
                  <a:gd name="T8" fmla="*/ 17 w 37"/>
                  <a:gd name="T9" fmla="*/ 7 h 16"/>
                  <a:gd name="T10" fmla="*/ 16 w 37"/>
                  <a:gd name="T11" fmla="*/ 9 h 16"/>
                  <a:gd name="T12" fmla="*/ 13 w 37"/>
                  <a:gd name="T13" fmla="*/ 9 h 16"/>
                  <a:gd name="T14" fmla="*/ 9 w 37"/>
                  <a:gd name="T15" fmla="*/ 10 h 16"/>
                  <a:gd name="T16" fmla="*/ 5 w 37"/>
                  <a:gd name="T17" fmla="*/ 11 h 16"/>
                  <a:gd name="T18" fmla="*/ 0 w 37"/>
                  <a:gd name="T19" fmla="*/ 9 h 16"/>
                  <a:gd name="T20" fmla="*/ 4 w 37"/>
                  <a:gd name="T21" fmla="*/ 13 h 16"/>
                  <a:gd name="T22" fmla="*/ 6 w 37"/>
                  <a:gd name="T23" fmla="*/ 13 h 16"/>
                  <a:gd name="T24" fmla="*/ 8 w 37"/>
                  <a:gd name="T25" fmla="*/ 14 h 16"/>
                  <a:gd name="T26" fmla="*/ 12 w 37"/>
                  <a:gd name="T27" fmla="*/ 13 h 16"/>
                  <a:gd name="T28" fmla="*/ 15 w 37"/>
                  <a:gd name="T29" fmla="*/ 15 h 16"/>
                  <a:gd name="T30" fmla="*/ 22 w 37"/>
                  <a:gd name="T31" fmla="*/ 16 h 16"/>
                  <a:gd name="T32" fmla="*/ 29 w 37"/>
                  <a:gd name="T33" fmla="*/ 14 h 16"/>
                  <a:gd name="T34" fmla="*/ 33 w 37"/>
                  <a:gd name="T35" fmla="*/ 12 h 16"/>
                  <a:gd name="T36" fmla="*/ 34 w 37"/>
                  <a:gd name="T37" fmla="*/ 9 h 16"/>
                  <a:gd name="T38" fmla="*/ 36 w 37"/>
                  <a:gd name="T39" fmla="*/ 8 h 16"/>
                  <a:gd name="T40" fmla="*/ 36 w 37"/>
                  <a:gd name="T41" fmla="*/ 2 h 16"/>
                  <a:gd name="T42" fmla="*/ 32 w 37"/>
                  <a:gd name="T4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
                    <a:moveTo>
                      <a:pt x="32" y="2"/>
                    </a:moveTo>
                    <a:cubicBezTo>
                      <a:pt x="30" y="2"/>
                      <a:pt x="28" y="0"/>
                      <a:pt x="27" y="0"/>
                    </a:cubicBezTo>
                    <a:cubicBezTo>
                      <a:pt x="25" y="0"/>
                      <a:pt x="26" y="3"/>
                      <a:pt x="24" y="3"/>
                    </a:cubicBezTo>
                    <a:cubicBezTo>
                      <a:pt x="22" y="3"/>
                      <a:pt x="22" y="2"/>
                      <a:pt x="20" y="3"/>
                    </a:cubicBezTo>
                    <a:cubicBezTo>
                      <a:pt x="20" y="3"/>
                      <a:pt x="16" y="6"/>
                      <a:pt x="17" y="7"/>
                    </a:cubicBezTo>
                    <a:cubicBezTo>
                      <a:pt x="17" y="8"/>
                      <a:pt x="19" y="10"/>
                      <a:pt x="16" y="9"/>
                    </a:cubicBezTo>
                    <a:cubicBezTo>
                      <a:pt x="15" y="9"/>
                      <a:pt x="14" y="8"/>
                      <a:pt x="13" y="9"/>
                    </a:cubicBezTo>
                    <a:cubicBezTo>
                      <a:pt x="12" y="9"/>
                      <a:pt x="10" y="10"/>
                      <a:pt x="9" y="10"/>
                    </a:cubicBezTo>
                    <a:cubicBezTo>
                      <a:pt x="7" y="10"/>
                      <a:pt x="6" y="8"/>
                      <a:pt x="5" y="11"/>
                    </a:cubicBezTo>
                    <a:cubicBezTo>
                      <a:pt x="5" y="11"/>
                      <a:pt x="1" y="9"/>
                      <a:pt x="0" y="9"/>
                    </a:cubicBezTo>
                    <a:cubicBezTo>
                      <a:pt x="0" y="11"/>
                      <a:pt x="1" y="12"/>
                      <a:pt x="4" y="13"/>
                    </a:cubicBezTo>
                    <a:cubicBezTo>
                      <a:pt x="5" y="13"/>
                      <a:pt x="5" y="13"/>
                      <a:pt x="6" y="13"/>
                    </a:cubicBezTo>
                    <a:cubicBezTo>
                      <a:pt x="7" y="13"/>
                      <a:pt x="7" y="15"/>
                      <a:pt x="8" y="14"/>
                    </a:cubicBezTo>
                    <a:cubicBezTo>
                      <a:pt x="10" y="13"/>
                      <a:pt x="10" y="13"/>
                      <a:pt x="12" y="13"/>
                    </a:cubicBezTo>
                    <a:cubicBezTo>
                      <a:pt x="14" y="13"/>
                      <a:pt x="13" y="14"/>
                      <a:pt x="15" y="15"/>
                    </a:cubicBezTo>
                    <a:cubicBezTo>
                      <a:pt x="17" y="16"/>
                      <a:pt x="20" y="16"/>
                      <a:pt x="22" y="16"/>
                    </a:cubicBezTo>
                    <a:cubicBezTo>
                      <a:pt x="25" y="16"/>
                      <a:pt x="26" y="14"/>
                      <a:pt x="29" y="14"/>
                    </a:cubicBezTo>
                    <a:cubicBezTo>
                      <a:pt x="31" y="14"/>
                      <a:pt x="33" y="13"/>
                      <a:pt x="33" y="12"/>
                    </a:cubicBezTo>
                    <a:cubicBezTo>
                      <a:pt x="34" y="11"/>
                      <a:pt x="34" y="10"/>
                      <a:pt x="34" y="9"/>
                    </a:cubicBezTo>
                    <a:cubicBezTo>
                      <a:pt x="34" y="7"/>
                      <a:pt x="35" y="9"/>
                      <a:pt x="36" y="8"/>
                    </a:cubicBezTo>
                    <a:cubicBezTo>
                      <a:pt x="37" y="6"/>
                      <a:pt x="36" y="3"/>
                      <a:pt x="36" y="2"/>
                    </a:cubicBezTo>
                    <a:cubicBezTo>
                      <a:pt x="34" y="2"/>
                      <a:pt x="33" y="2"/>
                      <a:pt x="32"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02" name="Freeform 647">
                <a:extLst>
                  <a:ext uri="{FF2B5EF4-FFF2-40B4-BE49-F238E27FC236}">
                    <a16:creationId xmlns:a16="http://schemas.microsoft.com/office/drawing/2014/main" id="{5ADAB4AF-DC28-DF6C-08FF-460C76F64753}"/>
                  </a:ext>
                </a:extLst>
              </p:cNvPr>
              <p:cNvSpPr>
                <a:spLocks/>
              </p:cNvSpPr>
              <p:nvPr/>
            </p:nvSpPr>
            <p:spPr bwMode="auto">
              <a:xfrm>
                <a:off x="12019803" y="5486115"/>
                <a:ext cx="581990" cy="597432"/>
              </a:xfrm>
              <a:custGeom>
                <a:avLst/>
                <a:gdLst>
                  <a:gd name="T0" fmla="*/ 37 w 57"/>
                  <a:gd name="T1" fmla="*/ 10 h 55"/>
                  <a:gd name="T2" fmla="*/ 41 w 57"/>
                  <a:gd name="T3" fmla="*/ 9 h 55"/>
                  <a:gd name="T4" fmla="*/ 43 w 57"/>
                  <a:gd name="T5" fmla="*/ 6 h 55"/>
                  <a:gd name="T6" fmla="*/ 45 w 57"/>
                  <a:gd name="T7" fmla="*/ 4 h 55"/>
                  <a:gd name="T8" fmla="*/ 45 w 57"/>
                  <a:gd name="T9" fmla="*/ 1 h 55"/>
                  <a:gd name="T10" fmla="*/ 41 w 57"/>
                  <a:gd name="T11" fmla="*/ 2 h 55"/>
                  <a:gd name="T12" fmla="*/ 36 w 57"/>
                  <a:gd name="T13" fmla="*/ 4 h 55"/>
                  <a:gd name="T14" fmla="*/ 27 w 57"/>
                  <a:gd name="T15" fmla="*/ 1 h 55"/>
                  <a:gd name="T16" fmla="*/ 22 w 57"/>
                  <a:gd name="T17" fmla="*/ 1 h 55"/>
                  <a:gd name="T18" fmla="*/ 19 w 57"/>
                  <a:gd name="T19" fmla="*/ 1 h 55"/>
                  <a:gd name="T20" fmla="*/ 18 w 57"/>
                  <a:gd name="T21" fmla="*/ 3 h 55"/>
                  <a:gd name="T22" fmla="*/ 17 w 57"/>
                  <a:gd name="T23" fmla="*/ 4 h 55"/>
                  <a:gd name="T24" fmla="*/ 15 w 57"/>
                  <a:gd name="T25" fmla="*/ 5 h 55"/>
                  <a:gd name="T26" fmla="*/ 13 w 57"/>
                  <a:gd name="T27" fmla="*/ 5 h 55"/>
                  <a:gd name="T28" fmla="*/ 12 w 57"/>
                  <a:gd name="T29" fmla="*/ 4 h 55"/>
                  <a:gd name="T30" fmla="*/ 11 w 57"/>
                  <a:gd name="T31" fmla="*/ 8 h 55"/>
                  <a:gd name="T32" fmla="*/ 9 w 57"/>
                  <a:gd name="T33" fmla="*/ 5 h 55"/>
                  <a:gd name="T34" fmla="*/ 5 w 57"/>
                  <a:gd name="T35" fmla="*/ 7 h 55"/>
                  <a:gd name="T36" fmla="*/ 0 w 57"/>
                  <a:gd name="T37" fmla="*/ 7 h 55"/>
                  <a:gd name="T38" fmla="*/ 1 w 57"/>
                  <a:gd name="T39" fmla="*/ 10 h 55"/>
                  <a:gd name="T40" fmla="*/ 0 w 57"/>
                  <a:gd name="T41" fmla="*/ 14 h 55"/>
                  <a:gd name="T42" fmla="*/ 2 w 57"/>
                  <a:gd name="T43" fmla="*/ 18 h 55"/>
                  <a:gd name="T44" fmla="*/ 4 w 57"/>
                  <a:gd name="T45" fmla="*/ 21 h 55"/>
                  <a:gd name="T46" fmla="*/ 12 w 57"/>
                  <a:gd name="T47" fmla="*/ 17 h 55"/>
                  <a:gd name="T48" fmla="*/ 15 w 57"/>
                  <a:gd name="T49" fmla="*/ 19 h 55"/>
                  <a:gd name="T50" fmla="*/ 17 w 57"/>
                  <a:gd name="T51" fmla="*/ 22 h 55"/>
                  <a:gd name="T52" fmla="*/ 18 w 57"/>
                  <a:gd name="T53" fmla="*/ 25 h 55"/>
                  <a:gd name="T54" fmla="*/ 21 w 57"/>
                  <a:gd name="T55" fmla="*/ 28 h 55"/>
                  <a:gd name="T56" fmla="*/ 28 w 57"/>
                  <a:gd name="T57" fmla="*/ 33 h 55"/>
                  <a:gd name="T58" fmla="*/ 33 w 57"/>
                  <a:gd name="T59" fmla="*/ 36 h 55"/>
                  <a:gd name="T60" fmla="*/ 42 w 57"/>
                  <a:gd name="T61" fmla="*/ 42 h 55"/>
                  <a:gd name="T62" fmla="*/ 45 w 57"/>
                  <a:gd name="T63" fmla="*/ 48 h 55"/>
                  <a:gd name="T64" fmla="*/ 43 w 57"/>
                  <a:gd name="T65" fmla="*/ 55 h 55"/>
                  <a:gd name="T66" fmla="*/ 49 w 57"/>
                  <a:gd name="T67" fmla="*/ 48 h 55"/>
                  <a:gd name="T68" fmla="*/ 47 w 57"/>
                  <a:gd name="T69" fmla="*/ 45 h 55"/>
                  <a:gd name="T70" fmla="*/ 50 w 57"/>
                  <a:gd name="T71" fmla="*/ 40 h 55"/>
                  <a:gd name="T72" fmla="*/ 53 w 57"/>
                  <a:gd name="T73" fmla="*/ 41 h 55"/>
                  <a:gd name="T74" fmla="*/ 55 w 57"/>
                  <a:gd name="T75" fmla="*/ 44 h 55"/>
                  <a:gd name="T76" fmla="*/ 53 w 57"/>
                  <a:gd name="T77" fmla="*/ 39 h 55"/>
                  <a:gd name="T78" fmla="*/ 44 w 57"/>
                  <a:gd name="T79" fmla="*/ 35 h 55"/>
                  <a:gd name="T80" fmla="*/ 44 w 57"/>
                  <a:gd name="T81" fmla="*/ 32 h 55"/>
                  <a:gd name="T82" fmla="*/ 39 w 57"/>
                  <a:gd name="T83" fmla="*/ 31 h 55"/>
                  <a:gd name="T84" fmla="*/ 35 w 57"/>
                  <a:gd name="T85" fmla="*/ 26 h 55"/>
                  <a:gd name="T86" fmla="*/ 32 w 57"/>
                  <a:gd name="T87" fmla="*/ 21 h 55"/>
                  <a:gd name="T88" fmla="*/ 27 w 57"/>
                  <a:gd name="T89" fmla="*/ 17 h 55"/>
                  <a:gd name="T90" fmla="*/ 27 w 57"/>
                  <a:gd name="T91" fmla="*/ 15 h 55"/>
                  <a:gd name="T92" fmla="*/ 28 w 57"/>
                  <a:gd name="T93" fmla="*/ 12 h 55"/>
                  <a:gd name="T94" fmla="*/ 30 w 57"/>
                  <a:gd name="T95" fmla="*/ 9 h 55"/>
                  <a:gd name="T96" fmla="*/ 32 w 57"/>
                  <a:gd name="T97" fmla="*/ 8 h 55"/>
                  <a:gd name="T98" fmla="*/ 34 w 57"/>
                  <a:gd name="T99" fmla="*/ 10 h 55"/>
                  <a:gd name="T100" fmla="*/ 37 w 57"/>
                  <a:gd name="T101" fmla="*/ 10 h 55"/>
                  <a:gd name="T102" fmla="*/ 37 w 57"/>
                  <a:gd name="T103" fmla="*/ 1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 h="55">
                    <a:moveTo>
                      <a:pt x="37" y="10"/>
                    </a:moveTo>
                    <a:cubicBezTo>
                      <a:pt x="38" y="9"/>
                      <a:pt x="40" y="10"/>
                      <a:pt x="41" y="9"/>
                    </a:cubicBezTo>
                    <a:cubicBezTo>
                      <a:pt x="43" y="8"/>
                      <a:pt x="42" y="7"/>
                      <a:pt x="43" y="6"/>
                    </a:cubicBezTo>
                    <a:cubicBezTo>
                      <a:pt x="43" y="5"/>
                      <a:pt x="44" y="4"/>
                      <a:pt x="45" y="4"/>
                    </a:cubicBezTo>
                    <a:cubicBezTo>
                      <a:pt x="46" y="3"/>
                      <a:pt x="45" y="3"/>
                      <a:pt x="45" y="1"/>
                    </a:cubicBezTo>
                    <a:cubicBezTo>
                      <a:pt x="44" y="2"/>
                      <a:pt x="43" y="2"/>
                      <a:pt x="41" y="2"/>
                    </a:cubicBezTo>
                    <a:cubicBezTo>
                      <a:pt x="39" y="2"/>
                      <a:pt x="37" y="5"/>
                      <a:pt x="36" y="4"/>
                    </a:cubicBezTo>
                    <a:cubicBezTo>
                      <a:pt x="33" y="3"/>
                      <a:pt x="28" y="4"/>
                      <a:pt x="27" y="1"/>
                    </a:cubicBezTo>
                    <a:cubicBezTo>
                      <a:pt x="26" y="0"/>
                      <a:pt x="23" y="1"/>
                      <a:pt x="22" y="1"/>
                    </a:cubicBezTo>
                    <a:cubicBezTo>
                      <a:pt x="20" y="3"/>
                      <a:pt x="20" y="1"/>
                      <a:pt x="19" y="1"/>
                    </a:cubicBezTo>
                    <a:cubicBezTo>
                      <a:pt x="18" y="1"/>
                      <a:pt x="18" y="3"/>
                      <a:pt x="18" y="3"/>
                    </a:cubicBezTo>
                    <a:cubicBezTo>
                      <a:pt x="18" y="3"/>
                      <a:pt x="17" y="4"/>
                      <a:pt x="17" y="4"/>
                    </a:cubicBezTo>
                    <a:cubicBezTo>
                      <a:pt x="17" y="5"/>
                      <a:pt x="16" y="5"/>
                      <a:pt x="15" y="5"/>
                    </a:cubicBezTo>
                    <a:cubicBezTo>
                      <a:pt x="15" y="5"/>
                      <a:pt x="14" y="5"/>
                      <a:pt x="13" y="5"/>
                    </a:cubicBezTo>
                    <a:cubicBezTo>
                      <a:pt x="13" y="5"/>
                      <a:pt x="13" y="5"/>
                      <a:pt x="12" y="4"/>
                    </a:cubicBezTo>
                    <a:cubicBezTo>
                      <a:pt x="12" y="4"/>
                      <a:pt x="11" y="7"/>
                      <a:pt x="11" y="8"/>
                    </a:cubicBezTo>
                    <a:cubicBezTo>
                      <a:pt x="11" y="9"/>
                      <a:pt x="9" y="6"/>
                      <a:pt x="9" y="5"/>
                    </a:cubicBezTo>
                    <a:cubicBezTo>
                      <a:pt x="7" y="4"/>
                      <a:pt x="6" y="7"/>
                      <a:pt x="5" y="7"/>
                    </a:cubicBezTo>
                    <a:cubicBezTo>
                      <a:pt x="3" y="7"/>
                      <a:pt x="1" y="7"/>
                      <a:pt x="0" y="7"/>
                    </a:cubicBezTo>
                    <a:cubicBezTo>
                      <a:pt x="0" y="8"/>
                      <a:pt x="1" y="9"/>
                      <a:pt x="1" y="10"/>
                    </a:cubicBezTo>
                    <a:cubicBezTo>
                      <a:pt x="1" y="12"/>
                      <a:pt x="0" y="12"/>
                      <a:pt x="0" y="14"/>
                    </a:cubicBezTo>
                    <a:cubicBezTo>
                      <a:pt x="0" y="15"/>
                      <a:pt x="0" y="18"/>
                      <a:pt x="2" y="18"/>
                    </a:cubicBezTo>
                    <a:cubicBezTo>
                      <a:pt x="3" y="19"/>
                      <a:pt x="4" y="18"/>
                      <a:pt x="4" y="21"/>
                    </a:cubicBezTo>
                    <a:cubicBezTo>
                      <a:pt x="6" y="20"/>
                      <a:pt x="10" y="16"/>
                      <a:pt x="12" y="17"/>
                    </a:cubicBezTo>
                    <a:cubicBezTo>
                      <a:pt x="13" y="18"/>
                      <a:pt x="14" y="19"/>
                      <a:pt x="15" y="19"/>
                    </a:cubicBezTo>
                    <a:cubicBezTo>
                      <a:pt x="16" y="19"/>
                      <a:pt x="17" y="21"/>
                      <a:pt x="17" y="22"/>
                    </a:cubicBezTo>
                    <a:cubicBezTo>
                      <a:pt x="18" y="23"/>
                      <a:pt x="18" y="24"/>
                      <a:pt x="18" y="25"/>
                    </a:cubicBezTo>
                    <a:cubicBezTo>
                      <a:pt x="19" y="26"/>
                      <a:pt x="20" y="27"/>
                      <a:pt x="21" y="28"/>
                    </a:cubicBezTo>
                    <a:cubicBezTo>
                      <a:pt x="23" y="29"/>
                      <a:pt x="25" y="31"/>
                      <a:pt x="28" y="33"/>
                    </a:cubicBezTo>
                    <a:cubicBezTo>
                      <a:pt x="30" y="35"/>
                      <a:pt x="31" y="35"/>
                      <a:pt x="33" y="36"/>
                    </a:cubicBezTo>
                    <a:cubicBezTo>
                      <a:pt x="36" y="38"/>
                      <a:pt x="38" y="41"/>
                      <a:pt x="42" y="42"/>
                    </a:cubicBezTo>
                    <a:cubicBezTo>
                      <a:pt x="44" y="43"/>
                      <a:pt x="44" y="46"/>
                      <a:pt x="45" y="48"/>
                    </a:cubicBezTo>
                    <a:cubicBezTo>
                      <a:pt x="45" y="50"/>
                      <a:pt x="42" y="52"/>
                      <a:pt x="43" y="55"/>
                    </a:cubicBezTo>
                    <a:cubicBezTo>
                      <a:pt x="43" y="54"/>
                      <a:pt x="49" y="49"/>
                      <a:pt x="49" y="48"/>
                    </a:cubicBezTo>
                    <a:cubicBezTo>
                      <a:pt x="50" y="47"/>
                      <a:pt x="47" y="45"/>
                      <a:pt x="47" y="45"/>
                    </a:cubicBezTo>
                    <a:cubicBezTo>
                      <a:pt x="45" y="43"/>
                      <a:pt x="49" y="39"/>
                      <a:pt x="50" y="40"/>
                    </a:cubicBezTo>
                    <a:cubicBezTo>
                      <a:pt x="51" y="41"/>
                      <a:pt x="52" y="41"/>
                      <a:pt x="53" y="41"/>
                    </a:cubicBezTo>
                    <a:cubicBezTo>
                      <a:pt x="54" y="42"/>
                      <a:pt x="54" y="43"/>
                      <a:pt x="55" y="44"/>
                    </a:cubicBezTo>
                    <a:cubicBezTo>
                      <a:pt x="57" y="44"/>
                      <a:pt x="54" y="40"/>
                      <a:pt x="53" y="39"/>
                    </a:cubicBezTo>
                    <a:cubicBezTo>
                      <a:pt x="51" y="37"/>
                      <a:pt x="47" y="37"/>
                      <a:pt x="44" y="35"/>
                    </a:cubicBezTo>
                    <a:cubicBezTo>
                      <a:pt x="43" y="34"/>
                      <a:pt x="46" y="32"/>
                      <a:pt x="44" y="32"/>
                    </a:cubicBezTo>
                    <a:cubicBezTo>
                      <a:pt x="43" y="31"/>
                      <a:pt x="41" y="32"/>
                      <a:pt x="39" y="31"/>
                    </a:cubicBezTo>
                    <a:cubicBezTo>
                      <a:pt x="37" y="30"/>
                      <a:pt x="36" y="28"/>
                      <a:pt x="35" y="26"/>
                    </a:cubicBezTo>
                    <a:cubicBezTo>
                      <a:pt x="34" y="24"/>
                      <a:pt x="34" y="22"/>
                      <a:pt x="32" y="21"/>
                    </a:cubicBezTo>
                    <a:cubicBezTo>
                      <a:pt x="31" y="20"/>
                      <a:pt x="27" y="19"/>
                      <a:pt x="27" y="17"/>
                    </a:cubicBezTo>
                    <a:cubicBezTo>
                      <a:pt x="27" y="16"/>
                      <a:pt x="27" y="15"/>
                      <a:pt x="27" y="15"/>
                    </a:cubicBezTo>
                    <a:cubicBezTo>
                      <a:pt x="28" y="13"/>
                      <a:pt x="28" y="13"/>
                      <a:pt x="28" y="12"/>
                    </a:cubicBezTo>
                    <a:cubicBezTo>
                      <a:pt x="27" y="9"/>
                      <a:pt x="30" y="10"/>
                      <a:pt x="30" y="9"/>
                    </a:cubicBezTo>
                    <a:cubicBezTo>
                      <a:pt x="31" y="8"/>
                      <a:pt x="32" y="8"/>
                      <a:pt x="32" y="8"/>
                    </a:cubicBezTo>
                    <a:cubicBezTo>
                      <a:pt x="34" y="8"/>
                      <a:pt x="34" y="9"/>
                      <a:pt x="34" y="10"/>
                    </a:cubicBezTo>
                    <a:cubicBezTo>
                      <a:pt x="35" y="10"/>
                      <a:pt x="36" y="10"/>
                      <a:pt x="37" y="10"/>
                    </a:cubicBezTo>
                    <a:cubicBezTo>
                      <a:pt x="37" y="9"/>
                      <a:pt x="36" y="10"/>
                      <a:pt x="37" y="1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03" name="Freeform 648">
                <a:extLst>
                  <a:ext uri="{FF2B5EF4-FFF2-40B4-BE49-F238E27FC236}">
                    <a16:creationId xmlns:a16="http://schemas.microsoft.com/office/drawing/2014/main" id="{15885325-F74C-CAF9-4D6B-10B796893FF9}"/>
                  </a:ext>
                </a:extLst>
              </p:cNvPr>
              <p:cNvSpPr>
                <a:spLocks/>
              </p:cNvSpPr>
              <p:nvPr/>
            </p:nvSpPr>
            <p:spPr bwMode="auto">
              <a:xfrm>
                <a:off x="12357845" y="5519306"/>
                <a:ext cx="275312" cy="272902"/>
              </a:xfrm>
              <a:custGeom>
                <a:avLst/>
                <a:gdLst>
                  <a:gd name="T0" fmla="*/ 12 w 27"/>
                  <a:gd name="T1" fmla="*/ 10 h 25"/>
                  <a:gd name="T2" fmla="*/ 21 w 27"/>
                  <a:gd name="T3" fmla="*/ 9 h 25"/>
                  <a:gd name="T4" fmla="*/ 27 w 27"/>
                  <a:gd name="T5" fmla="*/ 11 h 25"/>
                  <a:gd name="T6" fmla="*/ 25 w 27"/>
                  <a:gd name="T7" fmla="*/ 4 h 25"/>
                  <a:gd name="T8" fmla="*/ 17 w 27"/>
                  <a:gd name="T9" fmla="*/ 3 h 25"/>
                  <a:gd name="T10" fmla="*/ 13 w 27"/>
                  <a:gd name="T11" fmla="*/ 0 h 25"/>
                  <a:gd name="T12" fmla="*/ 11 w 27"/>
                  <a:gd name="T13" fmla="*/ 2 h 25"/>
                  <a:gd name="T14" fmla="*/ 6 w 27"/>
                  <a:gd name="T15" fmla="*/ 7 h 25"/>
                  <a:gd name="T16" fmla="*/ 1 w 27"/>
                  <a:gd name="T17" fmla="*/ 7 h 25"/>
                  <a:gd name="T18" fmla="*/ 1 w 27"/>
                  <a:gd name="T19" fmla="*/ 11 h 25"/>
                  <a:gd name="T20" fmla="*/ 3 w 27"/>
                  <a:gd name="T21" fmla="*/ 10 h 25"/>
                  <a:gd name="T22" fmla="*/ 4 w 27"/>
                  <a:gd name="T23" fmla="*/ 13 h 25"/>
                  <a:gd name="T24" fmla="*/ 6 w 27"/>
                  <a:gd name="T25" fmla="*/ 10 h 25"/>
                  <a:gd name="T26" fmla="*/ 11 w 27"/>
                  <a:gd name="T27" fmla="*/ 17 h 25"/>
                  <a:gd name="T28" fmla="*/ 23 w 27"/>
                  <a:gd name="T29" fmla="*/ 25 h 25"/>
                  <a:gd name="T30" fmla="*/ 21 w 27"/>
                  <a:gd name="T31" fmla="*/ 22 h 25"/>
                  <a:gd name="T32" fmla="*/ 16 w 27"/>
                  <a:gd name="T33" fmla="*/ 19 h 25"/>
                  <a:gd name="T34" fmla="*/ 12 w 27"/>
                  <a:gd name="T35"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5">
                    <a:moveTo>
                      <a:pt x="12" y="10"/>
                    </a:moveTo>
                    <a:cubicBezTo>
                      <a:pt x="15" y="10"/>
                      <a:pt x="18" y="8"/>
                      <a:pt x="21" y="9"/>
                    </a:cubicBezTo>
                    <a:cubicBezTo>
                      <a:pt x="23" y="9"/>
                      <a:pt x="25" y="10"/>
                      <a:pt x="27" y="11"/>
                    </a:cubicBezTo>
                    <a:cubicBezTo>
                      <a:pt x="26" y="9"/>
                      <a:pt x="26" y="7"/>
                      <a:pt x="25" y="4"/>
                    </a:cubicBezTo>
                    <a:cubicBezTo>
                      <a:pt x="22" y="6"/>
                      <a:pt x="19" y="4"/>
                      <a:pt x="17" y="3"/>
                    </a:cubicBezTo>
                    <a:cubicBezTo>
                      <a:pt x="15" y="2"/>
                      <a:pt x="14" y="2"/>
                      <a:pt x="13" y="0"/>
                    </a:cubicBezTo>
                    <a:cubicBezTo>
                      <a:pt x="13" y="0"/>
                      <a:pt x="11" y="1"/>
                      <a:pt x="11" y="2"/>
                    </a:cubicBezTo>
                    <a:cubicBezTo>
                      <a:pt x="9" y="3"/>
                      <a:pt x="10" y="8"/>
                      <a:pt x="6" y="7"/>
                    </a:cubicBezTo>
                    <a:cubicBezTo>
                      <a:pt x="4" y="6"/>
                      <a:pt x="2" y="7"/>
                      <a:pt x="1" y="7"/>
                    </a:cubicBezTo>
                    <a:cubicBezTo>
                      <a:pt x="0" y="8"/>
                      <a:pt x="1" y="11"/>
                      <a:pt x="1" y="11"/>
                    </a:cubicBezTo>
                    <a:cubicBezTo>
                      <a:pt x="1" y="11"/>
                      <a:pt x="3" y="10"/>
                      <a:pt x="3" y="10"/>
                    </a:cubicBezTo>
                    <a:cubicBezTo>
                      <a:pt x="4" y="10"/>
                      <a:pt x="4" y="12"/>
                      <a:pt x="4" y="13"/>
                    </a:cubicBezTo>
                    <a:cubicBezTo>
                      <a:pt x="4" y="11"/>
                      <a:pt x="5" y="8"/>
                      <a:pt x="6" y="10"/>
                    </a:cubicBezTo>
                    <a:cubicBezTo>
                      <a:pt x="7" y="13"/>
                      <a:pt x="9" y="15"/>
                      <a:pt x="11" y="17"/>
                    </a:cubicBezTo>
                    <a:cubicBezTo>
                      <a:pt x="14" y="20"/>
                      <a:pt x="19" y="22"/>
                      <a:pt x="23" y="25"/>
                    </a:cubicBezTo>
                    <a:cubicBezTo>
                      <a:pt x="23" y="23"/>
                      <a:pt x="23" y="23"/>
                      <a:pt x="21" y="22"/>
                    </a:cubicBezTo>
                    <a:cubicBezTo>
                      <a:pt x="19" y="21"/>
                      <a:pt x="17" y="20"/>
                      <a:pt x="16" y="19"/>
                    </a:cubicBezTo>
                    <a:cubicBezTo>
                      <a:pt x="14" y="17"/>
                      <a:pt x="9" y="10"/>
                      <a:pt x="12" y="1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04" name="Freeform 649">
                <a:extLst>
                  <a:ext uri="{FF2B5EF4-FFF2-40B4-BE49-F238E27FC236}">
                    <a16:creationId xmlns:a16="http://schemas.microsoft.com/office/drawing/2014/main" id="{4B0F934F-71AD-B017-B907-31C61BB7300C}"/>
                  </a:ext>
                </a:extLst>
              </p:cNvPr>
              <p:cNvSpPr>
                <a:spLocks/>
              </p:cNvSpPr>
              <p:nvPr/>
            </p:nvSpPr>
            <p:spPr bwMode="auto">
              <a:xfrm>
                <a:off x="11416903" y="5205838"/>
                <a:ext cx="676084" cy="615873"/>
              </a:xfrm>
              <a:custGeom>
                <a:avLst/>
                <a:gdLst>
                  <a:gd name="T0" fmla="*/ 59 w 66"/>
                  <a:gd name="T1" fmla="*/ 31 h 57"/>
                  <a:gd name="T2" fmla="*/ 56 w 66"/>
                  <a:gd name="T3" fmla="*/ 30 h 57"/>
                  <a:gd name="T4" fmla="*/ 60 w 66"/>
                  <a:gd name="T5" fmla="*/ 24 h 57"/>
                  <a:gd name="T6" fmla="*/ 63 w 66"/>
                  <a:gd name="T7" fmla="*/ 23 h 57"/>
                  <a:gd name="T8" fmla="*/ 65 w 66"/>
                  <a:gd name="T9" fmla="*/ 15 h 57"/>
                  <a:gd name="T10" fmla="*/ 60 w 66"/>
                  <a:gd name="T11" fmla="*/ 13 h 57"/>
                  <a:gd name="T12" fmla="*/ 57 w 66"/>
                  <a:gd name="T13" fmla="*/ 11 h 57"/>
                  <a:gd name="T14" fmla="*/ 55 w 66"/>
                  <a:gd name="T15" fmla="*/ 11 h 57"/>
                  <a:gd name="T16" fmla="*/ 48 w 66"/>
                  <a:gd name="T17" fmla="*/ 7 h 57"/>
                  <a:gd name="T18" fmla="*/ 43 w 66"/>
                  <a:gd name="T19" fmla="*/ 5 h 57"/>
                  <a:gd name="T20" fmla="*/ 38 w 66"/>
                  <a:gd name="T21" fmla="*/ 1 h 57"/>
                  <a:gd name="T22" fmla="*/ 34 w 66"/>
                  <a:gd name="T23" fmla="*/ 1 h 57"/>
                  <a:gd name="T24" fmla="*/ 33 w 66"/>
                  <a:gd name="T25" fmla="*/ 5 h 57"/>
                  <a:gd name="T26" fmla="*/ 30 w 66"/>
                  <a:gd name="T27" fmla="*/ 8 h 57"/>
                  <a:gd name="T28" fmla="*/ 26 w 66"/>
                  <a:gd name="T29" fmla="*/ 10 h 57"/>
                  <a:gd name="T30" fmla="*/ 24 w 66"/>
                  <a:gd name="T31" fmla="*/ 12 h 57"/>
                  <a:gd name="T32" fmla="*/ 20 w 66"/>
                  <a:gd name="T33" fmla="*/ 11 h 57"/>
                  <a:gd name="T34" fmla="*/ 16 w 66"/>
                  <a:gd name="T35" fmla="*/ 10 h 57"/>
                  <a:gd name="T36" fmla="*/ 16 w 66"/>
                  <a:gd name="T37" fmla="*/ 16 h 57"/>
                  <a:gd name="T38" fmla="*/ 9 w 66"/>
                  <a:gd name="T39" fmla="*/ 15 h 57"/>
                  <a:gd name="T40" fmla="*/ 1 w 66"/>
                  <a:gd name="T41" fmla="*/ 17 h 57"/>
                  <a:gd name="T42" fmla="*/ 2 w 66"/>
                  <a:gd name="T43" fmla="*/ 19 h 57"/>
                  <a:gd name="T44" fmla="*/ 4 w 66"/>
                  <a:gd name="T45" fmla="*/ 21 h 57"/>
                  <a:gd name="T46" fmla="*/ 15 w 66"/>
                  <a:gd name="T47" fmla="*/ 25 h 57"/>
                  <a:gd name="T48" fmla="*/ 14 w 66"/>
                  <a:gd name="T49" fmla="*/ 28 h 57"/>
                  <a:gd name="T50" fmla="*/ 19 w 66"/>
                  <a:gd name="T51" fmla="*/ 31 h 57"/>
                  <a:gd name="T52" fmla="*/ 20 w 66"/>
                  <a:gd name="T53" fmla="*/ 35 h 57"/>
                  <a:gd name="T54" fmla="*/ 22 w 66"/>
                  <a:gd name="T55" fmla="*/ 38 h 57"/>
                  <a:gd name="T56" fmla="*/ 19 w 66"/>
                  <a:gd name="T57" fmla="*/ 36 h 57"/>
                  <a:gd name="T58" fmla="*/ 16 w 66"/>
                  <a:gd name="T59" fmla="*/ 49 h 57"/>
                  <a:gd name="T60" fmla="*/ 27 w 66"/>
                  <a:gd name="T61" fmla="*/ 53 h 57"/>
                  <a:gd name="T62" fmla="*/ 30 w 66"/>
                  <a:gd name="T63" fmla="*/ 53 h 57"/>
                  <a:gd name="T64" fmla="*/ 33 w 66"/>
                  <a:gd name="T65" fmla="*/ 55 h 57"/>
                  <a:gd name="T66" fmla="*/ 40 w 66"/>
                  <a:gd name="T67" fmla="*/ 54 h 57"/>
                  <a:gd name="T68" fmla="*/ 47 w 66"/>
                  <a:gd name="T69" fmla="*/ 48 h 57"/>
                  <a:gd name="T70" fmla="*/ 57 w 66"/>
                  <a:gd name="T71" fmla="*/ 50 h 57"/>
                  <a:gd name="T72" fmla="*/ 62 w 66"/>
                  <a:gd name="T73" fmla="*/ 47 h 57"/>
                  <a:gd name="T74" fmla="*/ 62 w 66"/>
                  <a:gd name="T75" fmla="*/ 45 h 57"/>
                  <a:gd name="T76" fmla="*/ 59 w 66"/>
                  <a:gd name="T77" fmla="*/ 38 h 57"/>
                  <a:gd name="T78" fmla="*/ 59 w 66"/>
                  <a:gd name="T79" fmla="*/ 34 h 57"/>
                  <a:gd name="T80" fmla="*/ 59 w 66"/>
                  <a:gd name="T81" fmla="*/ 31 h 57"/>
                  <a:gd name="T82" fmla="*/ 59 w 66"/>
                  <a:gd name="T83" fmla="*/ 3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 h="57">
                    <a:moveTo>
                      <a:pt x="59" y="31"/>
                    </a:moveTo>
                    <a:cubicBezTo>
                      <a:pt x="58" y="29"/>
                      <a:pt x="55" y="33"/>
                      <a:pt x="56" y="30"/>
                    </a:cubicBezTo>
                    <a:cubicBezTo>
                      <a:pt x="56" y="29"/>
                      <a:pt x="59" y="24"/>
                      <a:pt x="60" y="24"/>
                    </a:cubicBezTo>
                    <a:cubicBezTo>
                      <a:pt x="61" y="23"/>
                      <a:pt x="62" y="25"/>
                      <a:pt x="63" y="23"/>
                    </a:cubicBezTo>
                    <a:cubicBezTo>
                      <a:pt x="64" y="20"/>
                      <a:pt x="63" y="18"/>
                      <a:pt x="65" y="15"/>
                    </a:cubicBezTo>
                    <a:cubicBezTo>
                      <a:pt x="66" y="13"/>
                      <a:pt x="61" y="13"/>
                      <a:pt x="60" y="13"/>
                    </a:cubicBezTo>
                    <a:cubicBezTo>
                      <a:pt x="58" y="13"/>
                      <a:pt x="57" y="12"/>
                      <a:pt x="57" y="11"/>
                    </a:cubicBezTo>
                    <a:cubicBezTo>
                      <a:pt x="56" y="11"/>
                      <a:pt x="55" y="11"/>
                      <a:pt x="55" y="11"/>
                    </a:cubicBezTo>
                    <a:cubicBezTo>
                      <a:pt x="53" y="11"/>
                      <a:pt x="48" y="9"/>
                      <a:pt x="48" y="7"/>
                    </a:cubicBezTo>
                    <a:cubicBezTo>
                      <a:pt x="47" y="10"/>
                      <a:pt x="44" y="5"/>
                      <a:pt x="43" y="5"/>
                    </a:cubicBezTo>
                    <a:cubicBezTo>
                      <a:pt x="41" y="4"/>
                      <a:pt x="39" y="3"/>
                      <a:pt x="38" y="1"/>
                    </a:cubicBezTo>
                    <a:cubicBezTo>
                      <a:pt x="37" y="0"/>
                      <a:pt x="35" y="0"/>
                      <a:pt x="34" y="1"/>
                    </a:cubicBezTo>
                    <a:cubicBezTo>
                      <a:pt x="33" y="2"/>
                      <a:pt x="32" y="4"/>
                      <a:pt x="33" y="5"/>
                    </a:cubicBezTo>
                    <a:cubicBezTo>
                      <a:pt x="33" y="6"/>
                      <a:pt x="31" y="7"/>
                      <a:pt x="30" y="8"/>
                    </a:cubicBezTo>
                    <a:cubicBezTo>
                      <a:pt x="29" y="8"/>
                      <a:pt x="27" y="8"/>
                      <a:pt x="26" y="10"/>
                    </a:cubicBezTo>
                    <a:cubicBezTo>
                      <a:pt x="26" y="11"/>
                      <a:pt x="25" y="12"/>
                      <a:pt x="24" y="12"/>
                    </a:cubicBezTo>
                    <a:cubicBezTo>
                      <a:pt x="22" y="12"/>
                      <a:pt x="21" y="12"/>
                      <a:pt x="20" y="11"/>
                    </a:cubicBezTo>
                    <a:cubicBezTo>
                      <a:pt x="18" y="11"/>
                      <a:pt x="18" y="10"/>
                      <a:pt x="16" y="10"/>
                    </a:cubicBezTo>
                    <a:cubicBezTo>
                      <a:pt x="14" y="9"/>
                      <a:pt x="20" y="16"/>
                      <a:pt x="16" y="16"/>
                    </a:cubicBezTo>
                    <a:cubicBezTo>
                      <a:pt x="13" y="16"/>
                      <a:pt x="11" y="17"/>
                      <a:pt x="9" y="15"/>
                    </a:cubicBezTo>
                    <a:cubicBezTo>
                      <a:pt x="8" y="14"/>
                      <a:pt x="1" y="16"/>
                      <a:pt x="1" y="17"/>
                    </a:cubicBezTo>
                    <a:cubicBezTo>
                      <a:pt x="1" y="18"/>
                      <a:pt x="4" y="18"/>
                      <a:pt x="2" y="19"/>
                    </a:cubicBezTo>
                    <a:cubicBezTo>
                      <a:pt x="0" y="20"/>
                      <a:pt x="3" y="21"/>
                      <a:pt x="4" y="21"/>
                    </a:cubicBezTo>
                    <a:cubicBezTo>
                      <a:pt x="6" y="22"/>
                      <a:pt x="15" y="23"/>
                      <a:pt x="15" y="25"/>
                    </a:cubicBezTo>
                    <a:cubicBezTo>
                      <a:pt x="15" y="26"/>
                      <a:pt x="13" y="26"/>
                      <a:pt x="14" y="28"/>
                    </a:cubicBezTo>
                    <a:cubicBezTo>
                      <a:pt x="16" y="30"/>
                      <a:pt x="17" y="30"/>
                      <a:pt x="19" y="31"/>
                    </a:cubicBezTo>
                    <a:cubicBezTo>
                      <a:pt x="21" y="32"/>
                      <a:pt x="18" y="34"/>
                      <a:pt x="20" y="35"/>
                    </a:cubicBezTo>
                    <a:cubicBezTo>
                      <a:pt x="20" y="35"/>
                      <a:pt x="22" y="38"/>
                      <a:pt x="22" y="38"/>
                    </a:cubicBezTo>
                    <a:cubicBezTo>
                      <a:pt x="21" y="39"/>
                      <a:pt x="20" y="36"/>
                      <a:pt x="19" y="36"/>
                    </a:cubicBezTo>
                    <a:cubicBezTo>
                      <a:pt x="18" y="36"/>
                      <a:pt x="19" y="48"/>
                      <a:pt x="16" y="49"/>
                    </a:cubicBezTo>
                    <a:cubicBezTo>
                      <a:pt x="19" y="51"/>
                      <a:pt x="23" y="54"/>
                      <a:pt x="27" y="53"/>
                    </a:cubicBezTo>
                    <a:cubicBezTo>
                      <a:pt x="28" y="53"/>
                      <a:pt x="29" y="52"/>
                      <a:pt x="30" y="53"/>
                    </a:cubicBezTo>
                    <a:cubicBezTo>
                      <a:pt x="31" y="53"/>
                      <a:pt x="32" y="54"/>
                      <a:pt x="33" y="55"/>
                    </a:cubicBezTo>
                    <a:cubicBezTo>
                      <a:pt x="35" y="56"/>
                      <a:pt x="41" y="57"/>
                      <a:pt x="40" y="54"/>
                    </a:cubicBezTo>
                    <a:cubicBezTo>
                      <a:pt x="39" y="49"/>
                      <a:pt x="44" y="47"/>
                      <a:pt x="47" y="48"/>
                    </a:cubicBezTo>
                    <a:cubicBezTo>
                      <a:pt x="51" y="49"/>
                      <a:pt x="53" y="52"/>
                      <a:pt x="57" y="50"/>
                    </a:cubicBezTo>
                    <a:cubicBezTo>
                      <a:pt x="59" y="49"/>
                      <a:pt x="60" y="48"/>
                      <a:pt x="62" y="47"/>
                    </a:cubicBezTo>
                    <a:cubicBezTo>
                      <a:pt x="62" y="47"/>
                      <a:pt x="64" y="45"/>
                      <a:pt x="62" y="45"/>
                    </a:cubicBezTo>
                    <a:cubicBezTo>
                      <a:pt x="60" y="44"/>
                      <a:pt x="58" y="40"/>
                      <a:pt x="59" y="38"/>
                    </a:cubicBezTo>
                    <a:cubicBezTo>
                      <a:pt x="61" y="36"/>
                      <a:pt x="60" y="36"/>
                      <a:pt x="59" y="34"/>
                    </a:cubicBezTo>
                    <a:cubicBezTo>
                      <a:pt x="59" y="33"/>
                      <a:pt x="59" y="32"/>
                      <a:pt x="59" y="31"/>
                    </a:cubicBezTo>
                    <a:cubicBezTo>
                      <a:pt x="58" y="30"/>
                      <a:pt x="59" y="32"/>
                      <a:pt x="59" y="3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05" name="Freeform 650">
                <a:extLst>
                  <a:ext uri="{FF2B5EF4-FFF2-40B4-BE49-F238E27FC236}">
                    <a16:creationId xmlns:a16="http://schemas.microsoft.com/office/drawing/2014/main" id="{E209A76D-80A5-31CA-9BF7-F83BDD7A9842}"/>
                  </a:ext>
                </a:extLst>
              </p:cNvPr>
              <p:cNvSpPr>
                <a:spLocks/>
              </p:cNvSpPr>
              <p:nvPr/>
            </p:nvSpPr>
            <p:spPr bwMode="auto">
              <a:xfrm>
                <a:off x="11977982" y="5445551"/>
                <a:ext cx="226522" cy="162265"/>
              </a:xfrm>
              <a:custGeom>
                <a:avLst/>
                <a:gdLst>
                  <a:gd name="T0" fmla="*/ 17 w 22"/>
                  <a:gd name="T1" fmla="*/ 1 h 15"/>
                  <a:gd name="T2" fmla="*/ 9 w 22"/>
                  <a:gd name="T3" fmla="*/ 1 h 15"/>
                  <a:gd name="T4" fmla="*/ 8 w 22"/>
                  <a:gd name="T5" fmla="*/ 2 h 15"/>
                  <a:gd name="T6" fmla="*/ 5 w 22"/>
                  <a:gd name="T7" fmla="*/ 2 h 15"/>
                  <a:gd name="T8" fmla="*/ 3 w 22"/>
                  <a:gd name="T9" fmla="*/ 5 h 15"/>
                  <a:gd name="T10" fmla="*/ 1 w 22"/>
                  <a:gd name="T11" fmla="*/ 9 h 15"/>
                  <a:gd name="T12" fmla="*/ 4 w 22"/>
                  <a:gd name="T13" fmla="*/ 10 h 15"/>
                  <a:gd name="T14" fmla="*/ 7 w 22"/>
                  <a:gd name="T15" fmla="*/ 11 h 15"/>
                  <a:gd name="T16" fmla="*/ 11 w 22"/>
                  <a:gd name="T17" fmla="*/ 10 h 15"/>
                  <a:gd name="T18" fmla="*/ 13 w 22"/>
                  <a:gd name="T19" fmla="*/ 10 h 15"/>
                  <a:gd name="T20" fmla="*/ 16 w 22"/>
                  <a:gd name="T21" fmla="*/ 8 h 15"/>
                  <a:gd name="T22" fmla="*/ 18 w 22"/>
                  <a:gd name="T23" fmla="*/ 9 h 15"/>
                  <a:gd name="T24" fmla="*/ 21 w 22"/>
                  <a:gd name="T25" fmla="*/ 8 h 15"/>
                  <a:gd name="T26" fmla="*/ 22 w 22"/>
                  <a:gd name="T27" fmla="*/ 5 h 15"/>
                  <a:gd name="T28" fmla="*/ 18 w 22"/>
                  <a:gd name="T29" fmla="*/ 4 h 15"/>
                  <a:gd name="T30" fmla="*/ 17 w 22"/>
                  <a:gd name="T31"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15">
                    <a:moveTo>
                      <a:pt x="17" y="1"/>
                    </a:moveTo>
                    <a:cubicBezTo>
                      <a:pt x="14" y="0"/>
                      <a:pt x="12" y="1"/>
                      <a:pt x="9" y="1"/>
                    </a:cubicBezTo>
                    <a:cubicBezTo>
                      <a:pt x="7" y="1"/>
                      <a:pt x="9" y="1"/>
                      <a:pt x="8" y="2"/>
                    </a:cubicBezTo>
                    <a:cubicBezTo>
                      <a:pt x="7" y="2"/>
                      <a:pt x="5" y="2"/>
                      <a:pt x="5" y="2"/>
                    </a:cubicBezTo>
                    <a:cubicBezTo>
                      <a:pt x="4" y="2"/>
                      <a:pt x="3" y="5"/>
                      <a:pt x="3" y="5"/>
                    </a:cubicBezTo>
                    <a:cubicBezTo>
                      <a:pt x="2" y="6"/>
                      <a:pt x="0" y="10"/>
                      <a:pt x="1" y="9"/>
                    </a:cubicBezTo>
                    <a:cubicBezTo>
                      <a:pt x="3" y="9"/>
                      <a:pt x="3" y="8"/>
                      <a:pt x="4" y="10"/>
                    </a:cubicBezTo>
                    <a:cubicBezTo>
                      <a:pt x="4" y="12"/>
                      <a:pt x="5" y="11"/>
                      <a:pt x="7" y="11"/>
                    </a:cubicBezTo>
                    <a:cubicBezTo>
                      <a:pt x="8" y="11"/>
                      <a:pt x="10" y="11"/>
                      <a:pt x="11" y="10"/>
                    </a:cubicBezTo>
                    <a:cubicBezTo>
                      <a:pt x="12" y="8"/>
                      <a:pt x="13" y="9"/>
                      <a:pt x="13" y="10"/>
                    </a:cubicBezTo>
                    <a:cubicBezTo>
                      <a:pt x="16" y="15"/>
                      <a:pt x="15" y="8"/>
                      <a:pt x="16" y="8"/>
                    </a:cubicBezTo>
                    <a:cubicBezTo>
                      <a:pt x="17" y="8"/>
                      <a:pt x="17" y="9"/>
                      <a:pt x="18" y="9"/>
                    </a:cubicBezTo>
                    <a:cubicBezTo>
                      <a:pt x="19" y="9"/>
                      <a:pt x="20" y="9"/>
                      <a:pt x="21" y="8"/>
                    </a:cubicBezTo>
                    <a:cubicBezTo>
                      <a:pt x="22" y="7"/>
                      <a:pt x="22" y="7"/>
                      <a:pt x="22" y="5"/>
                    </a:cubicBezTo>
                    <a:cubicBezTo>
                      <a:pt x="22" y="5"/>
                      <a:pt x="19" y="4"/>
                      <a:pt x="18" y="4"/>
                    </a:cubicBezTo>
                    <a:cubicBezTo>
                      <a:pt x="17" y="3"/>
                      <a:pt x="17" y="2"/>
                      <a:pt x="17"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06" name="Freeform 651">
                <a:extLst>
                  <a:ext uri="{FF2B5EF4-FFF2-40B4-BE49-F238E27FC236}">
                    <a16:creationId xmlns:a16="http://schemas.microsoft.com/office/drawing/2014/main" id="{FBB93DE0-787C-D755-8A30-6254724934BA}"/>
                  </a:ext>
                </a:extLst>
              </p:cNvPr>
              <p:cNvSpPr>
                <a:spLocks/>
              </p:cNvSpPr>
              <p:nvPr/>
            </p:nvSpPr>
            <p:spPr bwMode="auto">
              <a:xfrm>
                <a:off x="11786311" y="5183710"/>
                <a:ext cx="212583" cy="140138"/>
              </a:xfrm>
              <a:custGeom>
                <a:avLst/>
                <a:gdLst>
                  <a:gd name="T0" fmla="*/ 19 w 21"/>
                  <a:gd name="T1" fmla="*/ 9 h 13"/>
                  <a:gd name="T2" fmla="*/ 20 w 21"/>
                  <a:gd name="T3" fmla="*/ 6 h 13"/>
                  <a:gd name="T4" fmla="*/ 18 w 21"/>
                  <a:gd name="T5" fmla="*/ 3 h 13"/>
                  <a:gd name="T6" fmla="*/ 13 w 21"/>
                  <a:gd name="T7" fmla="*/ 0 h 13"/>
                  <a:gd name="T8" fmla="*/ 8 w 21"/>
                  <a:gd name="T9" fmla="*/ 1 h 13"/>
                  <a:gd name="T10" fmla="*/ 3 w 21"/>
                  <a:gd name="T11" fmla="*/ 1 h 13"/>
                  <a:gd name="T12" fmla="*/ 5 w 21"/>
                  <a:gd name="T13" fmla="*/ 6 h 13"/>
                  <a:gd name="T14" fmla="*/ 10 w 21"/>
                  <a:gd name="T15" fmla="*/ 9 h 13"/>
                  <a:gd name="T16" fmla="*/ 12 w 21"/>
                  <a:gd name="T17" fmla="*/ 9 h 13"/>
                  <a:gd name="T18" fmla="*/ 18 w 21"/>
                  <a:gd name="T19" fmla="*/ 13 h 13"/>
                  <a:gd name="T20" fmla="*/ 19 w 21"/>
                  <a:gd name="T21" fmla="*/ 9 h 13"/>
                  <a:gd name="T22" fmla="*/ 19 w 21"/>
                  <a:gd name="T23"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13">
                    <a:moveTo>
                      <a:pt x="19" y="9"/>
                    </a:moveTo>
                    <a:cubicBezTo>
                      <a:pt x="18" y="9"/>
                      <a:pt x="21" y="7"/>
                      <a:pt x="20" y="6"/>
                    </a:cubicBezTo>
                    <a:cubicBezTo>
                      <a:pt x="20" y="5"/>
                      <a:pt x="19" y="3"/>
                      <a:pt x="18" y="3"/>
                    </a:cubicBezTo>
                    <a:cubicBezTo>
                      <a:pt x="17" y="2"/>
                      <a:pt x="15" y="0"/>
                      <a:pt x="13" y="0"/>
                    </a:cubicBezTo>
                    <a:cubicBezTo>
                      <a:pt x="11" y="0"/>
                      <a:pt x="10" y="1"/>
                      <a:pt x="8" y="1"/>
                    </a:cubicBezTo>
                    <a:cubicBezTo>
                      <a:pt x="6" y="1"/>
                      <a:pt x="5" y="0"/>
                      <a:pt x="3" y="1"/>
                    </a:cubicBezTo>
                    <a:cubicBezTo>
                      <a:pt x="0" y="3"/>
                      <a:pt x="3" y="5"/>
                      <a:pt x="5" y="6"/>
                    </a:cubicBezTo>
                    <a:cubicBezTo>
                      <a:pt x="7" y="7"/>
                      <a:pt x="8" y="7"/>
                      <a:pt x="10" y="9"/>
                    </a:cubicBezTo>
                    <a:cubicBezTo>
                      <a:pt x="10" y="10"/>
                      <a:pt x="12" y="10"/>
                      <a:pt x="12" y="9"/>
                    </a:cubicBezTo>
                    <a:cubicBezTo>
                      <a:pt x="12" y="10"/>
                      <a:pt x="17" y="13"/>
                      <a:pt x="18" y="13"/>
                    </a:cubicBezTo>
                    <a:cubicBezTo>
                      <a:pt x="18" y="11"/>
                      <a:pt x="18" y="10"/>
                      <a:pt x="19" y="9"/>
                    </a:cubicBezTo>
                    <a:cubicBezTo>
                      <a:pt x="19" y="9"/>
                      <a:pt x="17" y="10"/>
                      <a:pt x="19" y="9"/>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07" name="Freeform 652">
                <a:extLst>
                  <a:ext uri="{FF2B5EF4-FFF2-40B4-BE49-F238E27FC236}">
                    <a16:creationId xmlns:a16="http://schemas.microsoft.com/office/drawing/2014/main" id="{8C9A042F-60E8-F5C6-FBFA-EB3BD7228172}"/>
                  </a:ext>
                </a:extLst>
              </p:cNvPr>
              <p:cNvSpPr>
                <a:spLocks/>
              </p:cNvSpPr>
              <p:nvPr/>
            </p:nvSpPr>
            <p:spPr bwMode="auto">
              <a:xfrm>
                <a:off x="11960560" y="5283283"/>
                <a:ext cx="38336" cy="40568"/>
              </a:xfrm>
              <a:custGeom>
                <a:avLst/>
                <a:gdLst>
                  <a:gd name="T0" fmla="*/ 2 w 4"/>
                  <a:gd name="T1" fmla="*/ 0 h 4"/>
                  <a:gd name="T2" fmla="*/ 1 w 4"/>
                  <a:gd name="T3" fmla="*/ 3 h 4"/>
                  <a:gd name="T4" fmla="*/ 4 w 4"/>
                  <a:gd name="T5" fmla="*/ 4 h 4"/>
                  <a:gd name="T6" fmla="*/ 2 w 4"/>
                  <a:gd name="T7" fmla="*/ 0 h 4"/>
                  <a:gd name="T8" fmla="*/ 2 w 4"/>
                  <a:gd name="T9" fmla="*/ 0 h 4"/>
                </a:gdLst>
                <a:ahLst/>
                <a:cxnLst>
                  <a:cxn ang="0">
                    <a:pos x="T0" y="T1"/>
                  </a:cxn>
                  <a:cxn ang="0">
                    <a:pos x="T2" y="T3"/>
                  </a:cxn>
                  <a:cxn ang="0">
                    <a:pos x="T4" y="T5"/>
                  </a:cxn>
                  <a:cxn ang="0">
                    <a:pos x="T6" y="T7"/>
                  </a:cxn>
                  <a:cxn ang="0">
                    <a:pos x="T8" y="T9"/>
                  </a:cxn>
                </a:cxnLst>
                <a:rect l="0" t="0" r="r" b="b"/>
                <a:pathLst>
                  <a:path w="4" h="4">
                    <a:moveTo>
                      <a:pt x="2" y="0"/>
                    </a:moveTo>
                    <a:cubicBezTo>
                      <a:pt x="1" y="0"/>
                      <a:pt x="1" y="2"/>
                      <a:pt x="1" y="3"/>
                    </a:cubicBezTo>
                    <a:cubicBezTo>
                      <a:pt x="1" y="4"/>
                      <a:pt x="3" y="4"/>
                      <a:pt x="4" y="4"/>
                    </a:cubicBezTo>
                    <a:cubicBezTo>
                      <a:pt x="4" y="2"/>
                      <a:pt x="4" y="1"/>
                      <a:pt x="2" y="0"/>
                    </a:cubicBezTo>
                    <a:cubicBezTo>
                      <a:pt x="0" y="1"/>
                      <a:pt x="3" y="1"/>
                      <a:pt x="2"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08" name="Freeform 653">
                <a:extLst>
                  <a:ext uri="{FF2B5EF4-FFF2-40B4-BE49-F238E27FC236}">
                    <a16:creationId xmlns:a16="http://schemas.microsoft.com/office/drawing/2014/main" id="{4457B3C1-B983-F0B5-0993-4B4BE77B1D99}"/>
                  </a:ext>
                </a:extLst>
              </p:cNvPr>
              <p:cNvSpPr>
                <a:spLocks/>
              </p:cNvSpPr>
              <p:nvPr/>
            </p:nvSpPr>
            <p:spPr bwMode="auto">
              <a:xfrm>
                <a:off x="11835102" y="5032509"/>
                <a:ext cx="205617" cy="195460"/>
              </a:xfrm>
              <a:custGeom>
                <a:avLst/>
                <a:gdLst>
                  <a:gd name="T0" fmla="*/ 5 w 20"/>
                  <a:gd name="T1" fmla="*/ 14 h 18"/>
                  <a:gd name="T2" fmla="*/ 14 w 20"/>
                  <a:gd name="T3" fmla="*/ 18 h 18"/>
                  <a:gd name="T4" fmla="*/ 14 w 20"/>
                  <a:gd name="T5" fmla="*/ 13 h 18"/>
                  <a:gd name="T6" fmla="*/ 17 w 20"/>
                  <a:gd name="T7" fmla="*/ 11 h 18"/>
                  <a:gd name="T8" fmla="*/ 18 w 20"/>
                  <a:gd name="T9" fmla="*/ 6 h 18"/>
                  <a:gd name="T10" fmla="*/ 20 w 20"/>
                  <a:gd name="T11" fmla="*/ 5 h 18"/>
                  <a:gd name="T12" fmla="*/ 19 w 20"/>
                  <a:gd name="T13" fmla="*/ 0 h 18"/>
                  <a:gd name="T14" fmla="*/ 15 w 20"/>
                  <a:gd name="T15" fmla="*/ 1 h 18"/>
                  <a:gd name="T16" fmla="*/ 10 w 20"/>
                  <a:gd name="T17" fmla="*/ 3 h 18"/>
                  <a:gd name="T18" fmla="*/ 12 w 20"/>
                  <a:gd name="T19" fmla="*/ 6 h 18"/>
                  <a:gd name="T20" fmla="*/ 10 w 20"/>
                  <a:gd name="T21" fmla="*/ 4 h 18"/>
                  <a:gd name="T22" fmla="*/ 7 w 20"/>
                  <a:gd name="T23" fmla="*/ 6 h 18"/>
                  <a:gd name="T24" fmla="*/ 5 w 20"/>
                  <a:gd name="T25" fmla="*/ 8 h 18"/>
                  <a:gd name="T26" fmla="*/ 5 w 20"/>
                  <a:gd name="T27" fmla="*/ 12 h 18"/>
                  <a:gd name="T28" fmla="*/ 3 w 20"/>
                  <a:gd name="T29" fmla="*/ 12 h 18"/>
                  <a:gd name="T30" fmla="*/ 4 w 20"/>
                  <a:gd name="T31" fmla="*/ 12 h 18"/>
                  <a:gd name="T32" fmla="*/ 3 w 20"/>
                  <a:gd name="T33" fmla="*/ 12 h 18"/>
                  <a:gd name="T34" fmla="*/ 4 w 20"/>
                  <a:gd name="T35" fmla="*/ 14 h 18"/>
                  <a:gd name="T36" fmla="*/ 2 w 20"/>
                  <a:gd name="T37" fmla="*/ 13 h 18"/>
                  <a:gd name="T38" fmla="*/ 3 w 20"/>
                  <a:gd name="T39" fmla="*/ 14 h 18"/>
                  <a:gd name="T40" fmla="*/ 1 w 20"/>
                  <a:gd name="T41" fmla="*/ 14 h 18"/>
                  <a:gd name="T42" fmla="*/ 2 w 20"/>
                  <a:gd name="T43" fmla="*/ 15 h 18"/>
                  <a:gd name="T44" fmla="*/ 0 w 20"/>
                  <a:gd name="T45" fmla="*/ 15 h 18"/>
                  <a:gd name="T46" fmla="*/ 5 w 20"/>
                  <a:gd name="T47" fmla="*/ 14 h 18"/>
                  <a:gd name="T48" fmla="*/ 5 w 20"/>
                  <a:gd name="T49"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 h="18">
                    <a:moveTo>
                      <a:pt x="5" y="14"/>
                    </a:moveTo>
                    <a:cubicBezTo>
                      <a:pt x="7" y="12"/>
                      <a:pt x="13" y="16"/>
                      <a:pt x="14" y="18"/>
                    </a:cubicBezTo>
                    <a:cubicBezTo>
                      <a:pt x="15" y="16"/>
                      <a:pt x="15" y="14"/>
                      <a:pt x="14" y="13"/>
                    </a:cubicBezTo>
                    <a:cubicBezTo>
                      <a:pt x="13" y="9"/>
                      <a:pt x="15" y="11"/>
                      <a:pt x="17" y="11"/>
                    </a:cubicBezTo>
                    <a:cubicBezTo>
                      <a:pt x="19" y="10"/>
                      <a:pt x="19" y="8"/>
                      <a:pt x="18" y="6"/>
                    </a:cubicBezTo>
                    <a:cubicBezTo>
                      <a:pt x="18" y="6"/>
                      <a:pt x="20" y="5"/>
                      <a:pt x="20" y="5"/>
                    </a:cubicBezTo>
                    <a:cubicBezTo>
                      <a:pt x="20" y="3"/>
                      <a:pt x="20" y="2"/>
                      <a:pt x="19" y="0"/>
                    </a:cubicBezTo>
                    <a:cubicBezTo>
                      <a:pt x="19" y="0"/>
                      <a:pt x="15" y="1"/>
                      <a:pt x="15" y="1"/>
                    </a:cubicBezTo>
                    <a:cubicBezTo>
                      <a:pt x="13" y="1"/>
                      <a:pt x="12" y="1"/>
                      <a:pt x="10" y="3"/>
                    </a:cubicBezTo>
                    <a:cubicBezTo>
                      <a:pt x="10" y="3"/>
                      <a:pt x="13" y="5"/>
                      <a:pt x="12" y="6"/>
                    </a:cubicBezTo>
                    <a:cubicBezTo>
                      <a:pt x="10" y="8"/>
                      <a:pt x="9" y="4"/>
                      <a:pt x="10" y="4"/>
                    </a:cubicBezTo>
                    <a:cubicBezTo>
                      <a:pt x="10" y="4"/>
                      <a:pt x="7" y="5"/>
                      <a:pt x="7" y="6"/>
                    </a:cubicBezTo>
                    <a:cubicBezTo>
                      <a:pt x="7" y="7"/>
                      <a:pt x="6" y="7"/>
                      <a:pt x="5" y="8"/>
                    </a:cubicBezTo>
                    <a:cubicBezTo>
                      <a:pt x="5" y="9"/>
                      <a:pt x="3" y="12"/>
                      <a:pt x="5" y="12"/>
                    </a:cubicBezTo>
                    <a:cubicBezTo>
                      <a:pt x="5" y="12"/>
                      <a:pt x="4" y="12"/>
                      <a:pt x="3" y="12"/>
                    </a:cubicBezTo>
                    <a:cubicBezTo>
                      <a:pt x="3" y="12"/>
                      <a:pt x="4" y="12"/>
                      <a:pt x="4" y="12"/>
                    </a:cubicBezTo>
                    <a:cubicBezTo>
                      <a:pt x="4" y="12"/>
                      <a:pt x="3" y="12"/>
                      <a:pt x="3" y="12"/>
                    </a:cubicBezTo>
                    <a:cubicBezTo>
                      <a:pt x="2" y="13"/>
                      <a:pt x="4" y="14"/>
                      <a:pt x="4" y="14"/>
                    </a:cubicBezTo>
                    <a:cubicBezTo>
                      <a:pt x="4" y="13"/>
                      <a:pt x="2" y="13"/>
                      <a:pt x="2" y="13"/>
                    </a:cubicBezTo>
                    <a:cubicBezTo>
                      <a:pt x="2" y="13"/>
                      <a:pt x="3" y="14"/>
                      <a:pt x="3" y="14"/>
                    </a:cubicBezTo>
                    <a:cubicBezTo>
                      <a:pt x="3" y="14"/>
                      <a:pt x="2" y="13"/>
                      <a:pt x="1" y="14"/>
                    </a:cubicBezTo>
                    <a:cubicBezTo>
                      <a:pt x="1" y="14"/>
                      <a:pt x="2" y="15"/>
                      <a:pt x="2" y="15"/>
                    </a:cubicBezTo>
                    <a:cubicBezTo>
                      <a:pt x="2" y="14"/>
                      <a:pt x="1" y="14"/>
                      <a:pt x="0" y="15"/>
                    </a:cubicBezTo>
                    <a:cubicBezTo>
                      <a:pt x="1" y="15"/>
                      <a:pt x="4" y="16"/>
                      <a:pt x="5" y="14"/>
                    </a:cubicBezTo>
                    <a:cubicBezTo>
                      <a:pt x="5" y="14"/>
                      <a:pt x="5" y="15"/>
                      <a:pt x="5" y="1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09" name="Freeform 654">
                <a:extLst>
                  <a:ext uri="{FF2B5EF4-FFF2-40B4-BE49-F238E27FC236}">
                    <a16:creationId xmlns:a16="http://schemas.microsoft.com/office/drawing/2014/main" id="{203A54C3-E088-8656-AE10-9DBE73CF010F}"/>
                  </a:ext>
                </a:extLst>
              </p:cNvPr>
              <p:cNvSpPr>
                <a:spLocks/>
              </p:cNvSpPr>
              <p:nvPr/>
            </p:nvSpPr>
            <p:spPr bwMode="auto">
              <a:xfrm>
                <a:off x="12082532" y="4707976"/>
                <a:ext cx="153338" cy="239710"/>
              </a:xfrm>
              <a:custGeom>
                <a:avLst/>
                <a:gdLst>
                  <a:gd name="T0" fmla="*/ 10 w 15"/>
                  <a:gd name="T1" fmla="*/ 21 h 22"/>
                  <a:gd name="T2" fmla="*/ 8 w 15"/>
                  <a:gd name="T3" fmla="*/ 17 h 22"/>
                  <a:gd name="T4" fmla="*/ 11 w 15"/>
                  <a:gd name="T5" fmla="*/ 12 h 22"/>
                  <a:gd name="T6" fmla="*/ 11 w 15"/>
                  <a:gd name="T7" fmla="*/ 13 h 22"/>
                  <a:gd name="T8" fmla="*/ 15 w 15"/>
                  <a:gd name="T9" fmla="*/ 10 h 22"/>
                  <a:gd name="T10" fmla="*/ 11 w 15"/>
                  <a:gd name="T11" fmla="*/ 7 h 22"/>
                  <a:gd name="T12" fmla="*/ 10 w 15"/>
                  <a:gd name="T13" fmla="*/ 5 h 22"/>
                  <a:gd name="T14" fmla="*/ 12 w 15"/>
                  <a:gd name="T15" fmla="*/ 4 h 22"/>
                  <a:gd name="T16" fmla="*/ 12 w 15"/>
                  <a:gd name="T17" fmla="*/ 1 h 22"/>
                  <a:gd name="T18" fmla="*/ 11 w 15"/>
                  <a:gd name="T19" fmla="*/ 1 h 22"/>
                  <a:gd name="T20" fmla="*/ 7 w 15"/>
                  <a:gd name="T21" fmla="*/ 4 h 22"/>
                  <a:gd name="T22" fmla="*/ 2 w 15"/>
                  <a:gd name="T23" fmla="*/ 5 h 22"/>
                  <a:gd name="T24" fmla="*/ 4 w 15"/>
                  <a:gd name="T25" fmla="*/ 6 h 22"/>
                  <a:gd name="T26" fmla="*/ 6 w 15"/>
                  <a:gd name="T27" fmla="*/ 8 h 22"/>
                  <a:gd name="T28" fmla="*/ 4 w 15"/>
                  <a:gd name="T29" fmla="*/ 8 h 22"/>
                  <a:gd name="T30" fmla="*/ 2 w 15"/>
                  <a:gd name="T31" fmla="*/ 8 h 22"/>
                  <a:gd name="T32" fmla="*/ 0 w 15"/>
                  <a:gd name="T33" fmla="*/ 9 h 22"/>
                  <a:gd name="T34" fmla="*/ 0 w 15"/>
                  <a:gd name="T35" fmla="*/ 14 h 22"/>
                  <a:gd name="T36" fmla="*/ 2 w 15"/>
                  <a:gd name="T37" fmla="*/ 16 h 22"/>
                  <a:gd name="T38" fmla="*/ 2 w 15"/>
                  <a:gd name="T39" fmla="*/ 20 h 22"/>
                  <a:gd name="T40" fmla="*/ 10 w 15"/>
                  <a:gd name="T4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22">
                    <a:moveTo>
                      <a:pt x="10" y="21"/>
                    </a:moveTo>
                    <a:cubicBezTo>
                      <a:pt x="10" y="20"/>
                      <a:pt x="6" y="18"/>
                      <a:pt x="8" y="17"/>
                    </a:cubicBezTo>
                    <a:cubicBezTo>
                      <a:pt x="9" y="16"/>
                      <a:pt x="9" y="13"/>
                      <a:pt x="11" y="12"/>
                    </a:cubicBezTo>
                    <a:cubicBezTo>
                      <a:pt x="11" y="12"/>
                      <a:pt x="11" y="13"/>
                      <a:pt x="11" y="13"/>
                    </a:cubicBezTo>
                    <a:cubicBezTo>
                      <a:pt x="12" y="13"/>
                      <a:pt x="15" y="11"/>
                      <a:pt x="15" y="10"/>
                    </a:cubicBezTo>
                    <a:cubicBezTo>
                      <a:pt x="15" y="9"/>
                      <a:pt x="11" y="9"/>
                      <a:pt x="11" y="7"/>
                    </a:cubicBezTo>
                    <a:cubicBezTo>
                      <a:pt x="11" y="6"/>
                      <a:pt x="10" y="6"/>
                      <a:pt x="10" y="5"/>
                    </a:cubicBezTo>
                    <a:cubicBezTo>
                      <a:pt x="10" y="4"/>
                      <a:pt x="12" y="5"/>
                      <a:pt x="12" y="4"/>
                    </a:cubicBezTo>
                    <a:cubicBezTo>
                      <a:pt x="12" y="3"/>
                      <a:pt x="12" y="2"/>
                      <a:pt x="12" y="1"/>
                    </a:cubicBezTo>
                    <a:cubicBezTo>
                      <a:pt x="12" y="0"/>
                      <a:pt x="12" y="1"/>
                      <a:pt x="11" y="1"/>
                    </a:cubicBezTo>
                    <a:cubicBezTo>
                      <a:pt x="8" y="1"/>
                      <a:pt x="9" y="2"/>
                      <a:pt x="7" y="4"/>
                    </a:cubicBezTo>
                    <a:cubicBezTo>
                      <a:pt x="6" y="5"/>
                      <a:pt x="3" y="3"/>
                      <a:pt x="2" y="5"/>
                    </a:cubicBezTo>
                    <a:cubicBezTo>
                      <a:pt x="0" y="7"/>
                      <a:pt x="3" y="7"/>
                      <a:pt x="4" y="6"/>
                    </a:cubicBezTo>
                    <a:cubicBezTo>
                      <a:pt x="5" y="5"/>
                      <a:pt x="7" y="6"/>
                      <a:pt x="6" y="8"/>
                    </a:cubicBezTo>
                    <a:cubicBezTo>
                      <a:pt x="6" y="7"/>
                      <a:pt x="4" y="6"/>
                      <a:pt x="4" y="8"/>
                    </a:cubicBezTo>
                    <a:cubicBezTo>
                      <a:pt x="3" y="8"/>
                      <a:pt x="2" y="9"/>
                      <a:pt x="2" y="8"/>
                    </a:cubicBezTo>
                    <a:cubicBezTo>
                      <a:pt x="2" y="9"/>
                      <a:pt x="0" y="7"/>
                      <a:pt x="0" y="9"/>
                    </a:cubicBezTo>
                    <a:cubicBezTo>
                      <a:pt x="0" y="11"/>
                      <a:pt x="0" y="12"/>
                      <a:pt x="0" y="14"/>
                    </a:cubicBezTo>
                    <a:cubicBezTo>
                      <a:pt x="1" y="15"/>
                      <a:pt x="2" y="15"/>
                      <a:pt x="2" y="16"/>
                    </a:cubicBezTo>
                    <a:cubicBezTo>
                      <a:pt x="3" y="18"/>
                      <a:pt x="1" y="19"/>
                      <a:pt x="2" y="20"/>
                    </a:cubicBezTo>
                    <a:cubicBezTo>
                      <a:pt x="4" y="22"/>
                      <a:pt x="8" y="21"/>
                      <a:pt x="10" y="2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10" name="Freeform 655">
                <a:extLst>
                  <a:ext uri="{FF2B5EF4-FFF2-40B4-BE49-F238E27FC236}">
                    <a16:creationId xmlns:a16="http://schemas.microsoft.com/office/drawing/2014/main" id="{80D4157E-7B84-6054-6FEF-7B2E7C0AD184}"/>
                  </a:ext>
                </a:extLst>
              </p:cNvPr>
              <p:cNvSpPr>
                <a:spLocks/>
              </p:cNvSpPr>
              <p:nvPr/>
            </p:nvSpPr>
            <p:spPr bwMode="auto">
              <a:xfrm>
                <a:off x="11971015" y="4925564"/>
                <a:ext cx="456531" cy="560555"/>
              </a:xfrm>
              <a:custGeom>
                <a:avLst/>
                <a:gdLst>
                  <a:gd name="T0" fmla="*/ 44 w 45"/>
                  <a:gd name="T1" fmla="*/ 24 h 52"/>
                  <a:gd name="T2" fmla="*/ 43 w 45"/>
                  <a:gd name="T3" fmla="*/ 18 h 52"/>
                  <a:gd name="T4" fmla="*/ 42 w 45"/>
                  <a:gd name="T5" fmla="*/ 12 h 52"/>
                  <a:gd name="T6" fmla="*/ 41 w 45"/>
                  <a:gd name="T7" fmla="*/ 7 h 52"/>
                  <a:gd name="T8" fmla="*/ 38 w 45"/>
                  <a:gd name="T9" fmla="*/ 4 h 52"/>
                  <a:gd name="T10" fmla="*/ 38 w 45"/>
                  <a:gd name="T11" fmla="*/ 2 h 52"/>
                  <a:gd name="T12" fmla="*/ 37 w 45"/>
                  <a:gd name="T13" fmla="*/ 5 h 52"/>
                  <a:gd name="T14" fmla="*/ 33 w 45"/>
                  <a:gd name="T15" fmla="*/ 4 h 52"/>
                  <a:gd name="T16" fmla="*/ 25 w 45"/>
                  <a:gd name="T17" fmla="*/ 7 h 52"/>
                  <a:gd name="T18" fmla="*/ 26 w 45"/>
                  <a:gd name="T19" fmla="*/ 4 h 52"/>
                  <a:gd name="T20" fmla="*/ 21 w 45"/>
                  <a:gd name="T21" fmla="*/ 4 h 52"/>
                  <a:gd name="T22" fmla="*/ 20 w 45"/>
                  <a:gd name="T23" fmla="*/ 1 h 52"/>
                  <a:gd name="T24" fmla="*/ 13 w 45"/>
                  <a:gd name="T25" fmla="*/ 0 h 52"/>
                  <a:gd name="T26" fmla="*/ 15 w 45"/>
                  <a:gd name="T27" fmla="*/ 3 h 52"/>
                  <a:gd name="T28" fmla="*/ 15 w 45"/>
                  <a:gd name="T29" fmla="*/ 6 h 52"/>
                  <a:gd name="T30" fmla="*/ 17 w 45"/>
                  <a:gd name="T31" fmla="*/ 7 h 52"/>
                  <a:gd name="T32" fmla="*/ 20 w 45"/>
                  <a:gd name="T33" fmla="*/ 9 h 52"/>
                  <a:gd name="T34" fmla="*/ 15 w 45"/>
                  <a:gd name="T35" fmla="*/ 8 h 52"/>
                  <a:gd name="T36" fmla="*/ 14 w 45"/>
                  <a:gd name="T37" fmla="*/ 8 h 52"/>
                  <a:gd name="T38" fmla="*/ 13 w 45"/>
                  <a:gd name="T39" fmla="*/ 10 h 52"/>
                  <a:gd name="T40" fmla="*/ 6 w 45"/>
                  <a:gd name="T41" fmla="*/ 10 h 52"/>
                  <a:gd name="T42" fmla="*/ 6 w 45"/>
                  <a:gd name="T43" fmla="*/ 15 h 52"/>
                  <a:gd name="T44" fmla="*/ 6 w 45"/>
                  <a:gd name="T45" fmla="*/ 17 h 52"/>
                  <a:gd name="T46" fmla="*/ 1 w 45"/>
                  <a:gd name="T47" fmla="*/ 22 h 52"/>
                  <a:gd name="T48" fmla="*/ 2 w 45"/>
                  <a:gd name="T49" fmla="*/ 26 h 52"/>
                  <a:gd name="T50" fmla="*/ 2 w 45"/>
                  <a:gd name="T51" fmla="*/ 30 h 52"/>
                  <a:gd name="T52" fmla="*/ 1 w 45"/>
                  <a:gd name="T53" fmla="*/ 33 h 52"/>
                  <a:gd name="T54" fmla="*/ 3 w 45"/>
                  <a:gd name="T55" fmla="*/ 37 h 52"/>
                  <a:gd name="T56" fmla="*/ 11 w 45"/>
                  <a:gd name="T57" fmla="*/ 40 h 52"/>
                  <a:gd name="T58" fmla="*/ 9 w 45"/>
                  <a:gd name="T59" fmla="*/ 49 h 52"/>
                  <a:gd name="T60" fmla="*/ 19 w 45"/>
                  <a:gd name="T61" fmla="*/ 49 h 52"/>
                  <a:gd name="T62" fmla="*/ 23 w 45"/>
                  <a:gd name="T63" fmla="*/ 51 h 52"/>
                  <a:gd name="T64" fmla="*/ 26 w 45"/>
                  <a:gd name="T65" fmla="*/ 50 h 52"/>
                  <a:gd name="T66" fmla="*/ 33 w 45"/>
                  <a:gd name="T67" fmla="*/ 49 h 52"/>
                  <a:gd name="T68" fmla="*/ 36 w 45"/>
                  <a:gd name="T69" fmla="*/ 49 h 52"/>
                  <a:gd name="T70" fmla="*/ 36 w 45"/>
                  <a:gd name="T71" fmla="*/ 45 h 52"/>
                  <a:gd name="T72" fmla="*/ 40 w 45"/>
                  <a:gd name="T73" fmla="*/ 43 h 52"/>
                  <a:gd name="T74" fmla="*/ 35 w 45"/>
                  <a:gd name="T75" fmla="*/ 37 h 52"/>
                  <a:gd name="T76" fmla="*/ 32 w 45"/>
                  <a:gd name="T77" fmla="*/ 31 h 52"/>
                  <a:gd name="T78" fmla="*/ 41 w 45"/>
                  <a:gd name="T79" fmla="*/ 26 h 52"/>
                  <a:gd name="T80" fmla="*/ 44 w 45"/>
                  <a:gd name="T81" fmla="*/ 28 h 52"/>
                  <a:gd name="T82" fmla="*/ 44 w 45"/>
                  <a:gd name="T83" fmla="*/ 24 h 52"/>
                  <a:gd name="T84" fmla="*/ 44 w 45"/>
                  <a:gd name="T85" fmla="*/ 2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 h="52">
                    <a:moveTo>
                      <a:pt x="44" y="24"/>
                    </a:moveTo>
                    <a:cubicBezTo>
                      <a:pt x="43" y="22"/>
                      <a:pt x="43" y="20"/>
                      <a:pt x="43" y="18"/>
                    </a:cubicBezTo>
                    <a:cubicBezTo>
                      <a:pt x="42" y="16"/>
                      <a:pt x="41" y="15"/>
                      <a:pt x="42" y="12"/>
                    </a:cubicBezTo>
                    <a:cubicBezTo>
                      <a:pt x="43" y="10"/>
                      <a:pt x="42" y="8"/>
                      <a:pt x="41" y="7"/>
                    </a:cubicBezTo>
                    <a:cubicBezTo>
                      <a:pt x="40" y="6"/>
                      <a:pt x="38" y="5"/>
                      <a:pt x="38" y="4"/>
                    </a:cubicBezTo>
                    <a:cubicBezTo>
                      <a:pt x="38" y="4"/>
                      <a:pt x="39" y="3"/>
                      <a:pt x="38" y="2"/>
                    </a:cubicBezTo>
                    <a:cubicBezTo>
                      <a:pt x="37" y="2"/>
                      <a:pt x="37" y="5"/>
                      <a:pt x="37" y="5"/>
                    </a:cubicBezTo>
                    <a:cubicBezTo>
                      <a:pt x="35" y="5"/>
                      <a:pt x="35" y="4"/>
                      <a:pt x="33" y="4"/>
                    </a:cubicBezTo>
                    <a:cubicBezTo>
                      <a:pt x="31" y="5"/>
                      <a:pt x="28" y="7"/>
                      <a:pt x="25" y="7"/>
                    </a:cubicBezTo>
                    <a:cubicBezTo>
                      <a:pt x="24" y="6"/>
                      <a:pt x="26" y="5"/>
                      <a:pt x="26" y="4"/>
                    </a:cubicBezTo>
                    <a:cubicBezTo>
                      <a:pt x="24" y="4"/>
                      <a:pt x="23" y="5"/>
                      <a:pt x="21" y="4"/>
                    </a:cubicBezTo>
                    <a:cubicBezTo>
                      <a:pt x="20" y="3"/>
                      <a:pt x="23" y="1"/>
                      <a:pt x="20" y="1"/>
                    </a:cubicBezTo>
                    <a:cubicBezTo>
                      <a:pt x="18" y="1"/>
                      <a:pt x="16" y="1"/>
                      <a:pt x="13" y="0"/>
                    </a:cubicBezTo>
                    <a:cubicBezTo>
                      <a:pt x="14" y="1"/>
                      <a:pt x="15" y="1"/>
                      <a:pt x="15" y="3"/>
                    </a:cubicBezTo>
                    <a:cubicBezTo>
                      <a:pt x="14" y="4"/>
                      <a:pt x="14" y="4"/>
                      <a:pt x="15" y="6"/>
                    </a:cubicBezTo>
                    <a:cubicBezTo>
                      <a:pt x="15" y="8"/>
                      <a:pt x="15" y="7"/>
                      <a:pt x="17" y="7"/>
                    </a:cubicBezTo>
                    <a:cubicBezTo>
                      <a:pt x="18" y="7"/>
                      <a:pt x="19" y="8"/>
                      <a:pt x="20" y="9"/>
                    </a:cubicBezTo>
                    <a:cubicBezTo>
                      <a:pt x="19" y="8"/>
                      <a:pt x="16" y="8"/>
                      <a:pt x="15" y="8"/>
                    </a:cubicBezTo>
                    <a:cubicBezTo>
                      <a:pt x="15" y="8"/>
                      <a:pt x="14" y="8"/>
                      <a:pt x="14" y="8"/>
                    </a:cubicBezTo>
                    <a:cubicBezTo>
                      <a:pt x="13" y="9"/>
                      <a:pt x="14" y="10"/>
                      <a:pt x="13" y="10"/>
                    </a:cubicBezTo>
                    <a:cubicBezTo>
                      <a:pt x="11" y="11"/>
                      <a:pt x="7" y="6"/>
                      <a:pt x="6" y="10"/>
                    </a:cubicBezTo>
                    <a:cubicBezTo>
                      <a:pt x="7" y="12"/>
                      <a:pt x="8" y="14"/>
                      <a:pt x="6" y="15"/>
                    </a:cubicBezTo>
                    <a:cubicBezTo>
                      <a:pt x="5" y="17"/>
                      <a:pt x="5" y="15"/>
                      <a:pt x="6" y="17"/>
                    </a:cubicBezTo>
                    <a:cubicBezTo>
                      <a:pt x="6" y="22"/>
                      <a:pt x="0" y="20"/>
                      <a:pt x="1" y="22"/>
                    </a:cubicBezTo>
                    <a:cubicBezTo>
                      <a:pt x="1" y="23"/>
                      <a:pt x="2" y="24"/>
                      <a:pt x="2" y="26"/>
                    </a:cubicBezTo>
                    <a:cubicBezTo>
                      <a:pt x="2" y="28"/>
                      <a:pt x="1" y="28"/>
                      <a:pt x="2" y="30"/>
                    </a:cubicBezTo>
                    <a:cubicBezTo>
                      <a:pt x="3" y="31"/>
                      <a:pt x="0" y="33"/>
                      <a:pt x="1" y="33"/>
                    </a:cubicBezTo>
                    <a:cubicBezTo>
                      <a:pt x="3" y="34"/>
                      <a:pt x="2" y="36"/>
                      <a:pt x="3" y="37"/>
                    </a:cubicBezTo>
                    <a:cubicBezTo>
                      <a:pt x="4" y="40"/>
                      <a:pt x="8" y="39"/>
                      <a:pt x="11" y="40"/>
                    </a:cubicBezTo>
                    <a:cubicBezTo>
                      <a:pt x="11" y="40"/>
                      <a:pt x="9" y="48"/>
                      <a:pt x="9" y="49"/>
                    </a:cubicBezTo>
                    <a:cubicBezTo>
                      <a:pt x="13" y="49"/>
                      <a:pt x="15" y="48"/>
                      <a:pt x="19" y="49"/>
                    </a:cubicBezTo>
                    <a:cubicBezTo>
                      <a:pt x="19" y="49"/>
                      <a:pt x="23" y="52"/>
                      <a:pt x="23" y="51"/>
                    </a:cubicBezTo>
                    <a:cubicBezTo>
                      <a:pt x="24" y="49"/>
                      <a:pt x="25" y="49"/>
                      <a:pt x="26" y="50"/>
                    </a:cubicBezTo>
                    <a:cubicBezTo>
                      <a:pt x="27" y="51"/>
                      <a:pt x="32" y="48"/>
                      <a:pt x="33" y="49"/>
                    </a:cubicBezTo>
                    <a:cubicBezTo>
                      <a:pt x="33" y="49"/>
                      <a:pt x="37" y="50"/>
                      <a:pt x="36" y="49"/>
                    </a:cubicBezTo>
                    <a:cubicBezTo>
                      <a:pt x="35" y="46"/>
                      <a:pt x="34" y="46"/>
                      <a:pt x="36" y="45"/>
                    </a:cubicBezTo>
                    <a:cubicBezTo>
                      <a:pt x="38" y="43"/>
                      <a:pt x="38" y="43"/>
                      <a:pt x="40" y="43"/>
                    </a:cubicBezTo>
                    <a:cubicBezTo>
                      <a:pt x="41" y="42"/>
                      <a:pt x="36" y="38"/>
                      <a:pt x="35" y="37"/>
                    </a:cubicBezTo>
                    <a:cubicBezTo>
                      <a:pt x="34" y="37"/>
                      <a:pt x="31" y="32"/>
                      <a:pt x="32" y="31"/>
                    </a:cubicBezTo>
                    <a:cubicBezTo>
                      <a:pt x="36" y="30"/>
                      <a:pt x="38" y="29"/>
                      <a:pt x="41" y="26"/>
                    </a:cubicBezTo>
                    <a:cubicBezTo>
                      <a:pt x="42" y="25"/>
                      <a:pt x="43" y="29"/>
                      <a:pt x="44" y="28"/>
                    </a:cubicBezTo>
                    <a:cubicBezTo>
                      <a:pt x="45" y="27"/>
                      <a:pt x="45" y="25"/>
                      <a:pt x="44" y="24"/>
                    </a:cubicBezTo>
                    <a:cubicBezTo>
                      <a:pt x="44" y="23"/>
                      <a:pt x="44" y="24"/>
                      <a:pt x="44" y="2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11" name="Freeform 656">
                <a:extLst>
                  <a:ext uri="{FF2B5EF4-FFF2-40B4-BE49-F238E27FC236}">
                    <a16:creationId xmlns:a16="http://schemas.microsoft.com/office/drawing/2014/main" id="{1CC7CD4F-CFBC-9DBA-DC06-A1719DEA900D}"/>
                  </a:ext>
                </a:extLst>
              </p:cNvPr>
              <p:cNvSpPr>
                <a:spLocks/>
              </p:cNvSpPr>
              <p:nvPr/>
            </p:nvSpPr>
            <p:spPr bwMode="auto">
              <a:xfrm>
                <a:off x="12776043" y="5098891"/>
                <a:ext cx="909578" cy="571620"/>
              </a:xfrm>
              <a:custGeom>
                <a:avLst/>
                <a:gdLst>
                  <a:gd name="T0" fmla="*/ 0 w 89"/>
                  <a:gd name="T1" fmla="*/ 27 h 53"/>
                  <a:gd name="T2" fmla="*/ 9 w 89"/>
                  <a:gd name="T3" fmla="*/ 30 h 53"/>
                  <a:gd name="T4" fmla="*/ 16 w 89"/>
                  <a:gd name="T5" fmla="*/ 31 h 53"/>
                  <a:gd name="T6" fmla="*/ 22 w 89"/>
                  <a:gd name="T7" fmla="*/ 28 h 53"/>
                  <a:gd name="T8" fmla="*/ 33 w 89"/>
                  <a:gd name="T9" fmla="*/ 30 h 53"/>
                  <a:gd name="T10" fmla="*/ 40 w 89"/>
                  <a:gd name="T11" fmla="*/ 41 h 53"/>
                  <a:gd name="T12" fmla="*/ 44 w 89"/>
                  <a:gd name="T13" fmla="*/ 38 h 53"/>
                  <a:gd name="T14" fmla="*/ 47 w 89"/>
                  <a:gd name="T15" fmla="*/ 41 h 53"/>
                  <a:gd name="T16" fmla="*/ 57 w 89"/>
                  <a:gd name="T17" fmla="*/ 42 h 53"/>
                  <a:gd name="T18" fmla="*/ 51 w 89"/>
                  <a:gd name="T19" fmla="*/ 46 h 53"/>
                  <a:gd name="T20" fmla="*/ 55 w 89"/>
                  <a:gd name="T21" fmla="*/ 49 h 53"/>
                  <a:gd name="T22" fmla="*/ 59 w 89"/>
                  <a:gd name="T23" fmla="*/ 51 h 53"/>
                  <a:gd name="T24" fmla="*/ 67 w 89"/>
                  <a:gd name="T25" fmla="*/ 48 h 53"/>
                  <a:gd name="T26" fmla="*/ 72 w 89"/>
                  <a:gd name="T27" fmla="*/ 46 h 53"/>
                  <a:gd name="T28" fmla="*/ 68 w 89"/>
                  <a:gd name="T29" fmla="*/ 46 h 53"/>
                  <a:gd name="T30" fmla="*/ 63 w 89"/>
                  <a:gd name="T31" fmla="*/ 44 h 53"/>
                  <a:gd name="T32" fmla="*/ 72 w 89"/>
                  <a:gd name="T33" fmla="*/ 38 h 53"/>
                  <a:gd name="T34" fmla="*/ 78 w 89"/>
                  <a:gd name="T35" fmla="*/ 35 h 53"/>
                  <a:gd name="T36" fmla="*/ 84 w 89"/>
                  <a:gd name="T37" fmla="*/ 31 h 53"/>
                  <a:gd name="T38" fmla="*/ 87 w 89"/>
                  <a:gd name="T39" fmla="*/ 28 h 53"/>
                  <a:gd name="T40" fmla="*/ 86 w 89"/>
                  <a:gd name="T41" fmla="*/ 26 h 53"/>
                  <a:gd name="T42" fmla="*/ 88 w 89"/>
                  <a:gd name="T43" fmla="*/ 25 h 53"/>
                  <a:gd name="T44" fmla="*/ 86 w 89"/>
                  <a:gd name="T45" fmla="*/ 24 h 53"/>
                  <a:gd name="T46" fmla="*/ 88 w 89"/>
                  <a:gd name="T47" fmla="*/ 21 h 53"/>
                  <a:gd name="T48" fmla="*/ 85 w 89"/>
                  <a:gd name="T49" fmla="*/ 19 h 53"/>
                  <a:gd name="T50" fmla="*/ 82 w 89"/>
                  <a:gd name="T51" fmla="*/ 18 h 53"/>
                  <a:gd name="T52" fmla="*/ 78 w 89"/>
                  <a:gd name="T53" fmla="*/ 18 h 53"/>
                  <a:gd name="T54" fmla="*/ 75 w 89"/>
                  <a:gd name="T55" fmla="*/ 15 h 53"/>
                  <a:gd name="T56" fmla="*/ 72 w 89"/>
                  <a:gd name="T57" fmla="*/ 17 h 53"/>
                  <a:gd name="T58" fmla="*/ 69 w 89"/>
                  <a:gd name="T59" fmla="*/ 14 h 53"/>
                  <a:gd name="T60" fmla="*/ 65 w 89"/>
                  <a:gd name="T61" fmla="*/ 14 h 53"/>
                  <a:gd name="T62" fmla="*/ 64 w 89"/>
                  <a:gd name="T63" fmla="*/ 10 h 53"/>
                  <a:gd name="T64" fmla="*/ 60 w 89"/>
                  <a:gd name="T65" fmla="*/ 9 h 53"/>
                  <a:gd name="T66" fmla="*/ 60 w 89"/>
                  <a:gd name="T67" fmla="*/ 5 h 53"/>
                  <a:gd name="T68" fmla="*/ 58 w 89"/>
                  <a:gd name="T69" fmla="*/ 2 h 53"/>
                  <a:gd name="T70" fmla="*/ 53 w 89"/>
                  <a:gd name="T71" fmla="*/ 1 h 53"/>
                  <a:gd name="T72" fmla="*/ 47 w 89"/>
                  <a:gd name="T73" fmla="*/ 2 h 53"/>
                  <a:gd name="T74" fmla="*/ 43 w 89"/>
                  <a:gd name="T75" fmla="*/ 3 h 53"/>
                  <a:gd name="T76" fmla="*/ 41 w 89"/>
                  <a:gd name="T77" fmla="*/ 9 h 53"/>
                  <a:gd name="T78" fmla="*/ 38 w 89"/>
                  <a:gd name="T79" fmla="*/ 7 h 53"/>
                  <a:gd name="T80" fmla="*/ 36 w 89"/>
                  <a:gd name="T81" fmla="*/ 8 h 53"/>
                  <a:gd name="T82" fmla="*/ 34 w 89"/>
                  <a:gd name="T83" fmla="*/ 6 h 53"/>
                  <a:gd name="T84" fmla="*/ 31 w 89"/>
                  <a:gd name="T85" fmla="*/ 7 h 53"/>
                  <a:gd name="T86" fmla="*/ 29 w 89"/>
                  <a:gd name="T87" fmla="*/ 6 h 53"/>
                  <a:gd name="T88" fmla="*/ 28 w 89"/>
                  <a:gd name="T89" fmla="*/ 8 h 53"/>
                  <a:gd name="T90" fmla="*/ 21 w 89"/>
                  <a:gd name="T91" fmla="*/ 5 h 53"/>
                  <a:gd name="T92" fmla="*/ 12 w 89"/>
                  <a:gd name="T93" fmla="*/ 4 h 53"/>
                  <a:gd name="T94" fmla="*/ 6 w 89"/>
                  <a:gd name="T95" fmla="*/ 6 h 53"/>
                  <a:gd name="T96" fmla="*/ 9 w 89"/>
                  <a:gd name="T97" fmla="*/ 11 h 53"/>
                  <a:gd name="T98" fmla="*/ 10 w 89"/>
                  <a:gd name="T99" fmla="*/ 14 h 53"/>
                  <a:gd name="T100" fmla="*/ 5 w 89"/>
                  <a:gd name="T101" fmla="*/ 16 h 53"/>
                  <a:gd name="T102" fmla="*/ 2 w 89"/>
                  <a:gd name="T103" fmla="*/ 23 h 53"/>
                  <a:gd name="T104" fmla="*/ 0 w 89"/>
                  <a:gd name="T105" fmla="*/ 2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9" h="53">
                    <a:moveTo>
                      <a:pt x="0" y="27"/>
                    </a:moveTo>
                    <a:cubicBezTo>
                      <a:pt x="0" y="30"/>
                      <a:pt x="7" y="30"/>
                      <a:pt x="9" y="30"/>
                    </a:cubicBezTo>
                    <a:cubicBezTo>
                      <a:pt x="11" y="30"/>
                      <a:pt x="13" y="32"/>
                      <a:pt x="16" y="31"/>
                    </a:cubicBezTo>
                    <a:cubicBezTo>
                      <a:pt x="17" y="29"/>
                      <a:pt x="20" y="28"/>
                      <a:pt x="22" y="28"/>
                    </a:cubicBezTo>
                    <a:cubicBezTo>
                      <a:pt x="25" y="26"/>
                      <a:pt x="31" y="28"/>
                      <a:pt x="33" y="30"/>
                    </a:cubicBezTo>
                    <a:cubicBezTo>
                      <a:pt x="36" y="34"/>
                      <a:pt x="37" y="38"/>
                      <a:pt x="40" y="41"/>
                    </a:cubicBezTo>
                    <a:cubicBezTo>
                      <a:pt x="42" y="40"/>
                      <a:pt x="42" y="39"/>
                      <a:pt x="44" y="38"/>
                    </a:cubicBezTo>
                    <a:cubicBezTo>
                      <a:pt x="46" y="38"/>
                      <a:pt x="46" y="40"/>
                      <a:pt x="47" y="41"/>
                    </a:cubicBezTo>
                    <a:cubicBezTo>
                      <a:pt x="48" y="42"/>
                      <a:pt x="57" y="43"/>
                      <a:pt x="57" y="42"/>
                    </a:cubicBezTo>
                    <a:cubicBezTo>
                      <a:pt x="57" y="43"/>
                      <a:pt x="51" y="45"/>
                      <a:pt x="51" y="46"/>
                    </a:cubicBezTo>
                    <a:cubicBezTo>
                      <a:pt x="52" y="47"/>
                      <a:pt x="56" y="46"/>
                      <a:pt x="55" y="49"/>
                    </a:cubicBezTo>
                    <a:cubicBezTo>
                      <a:pt x="54" y="51"/>
                      <a:pt x="57" y="53"/>
                      <a:pt x="59" y="51"/>
                    </a:cubicBezTo>
                    <a:cubicBezTo>
                      <a:pt x="61" y="50"/>
                      <a:pt x="64" y="48"/>
                      <a:pt x="67" y="48"/>
                    </a:cubicBezTo>
                    <a:cubicBezTo>
                      <a:pt x="70" y="48"/>
                      <a:pt x="71" y="48"/>
                      <a:pt x="72" y="46"/>
                    </a:cubicBezTo>
                    <a:cubicBezTo>
                      <a:pt x="72" y="46"/>
                      <a:pt x="69" y="46"/>
                      <a:pt x="68" y="46"/>
                    </a:cubicBezTo>
                    <a:cubicBezTo>
                      <a:pt x="66" y="46"/>
                      <a:pt x="64" y="47"/>
                      <a:pt x="63" y="44"/>
                    </a:cubicBezTo>
                    <a:cubicBezTo>
                      <a:pt x="60" y="40"/>
                      <a:pt x="70" y="38"/>
                      <a:pt x="72" y="38"/>
                    </a:cubicBezTo>
                    <a:cubicBezTo>
                      <a:pt x="74" y="37"/>
                      <a:pt x="76" y="36"/>
                      <a:pt x="78" y="35"/>
                    </a:cubicBezTo>
                    <a:cubicBezTo>
                      <a:pt x="79" y="33"/>
                      <a:pt x="81" y="31"/>
                      <a:pt x="84" y="31"/>
                    </a:cubicBezTo>
                    <a:cubicBezTo>
                      <a:pt x="85" y="31"/>
                      <a:pt x="87" y="31"/>
                      <a:pt x="87" y="28"/>
                    </a:cubicBezTo>
                    <a:cubicBezTo>
                      <a:pt x="87" y="27"/>
                      <a:pt x="86" y="27"/>
                      <a:pt x="86" y="26"/>
                    </a:cubicBezTo>
                    <a:cubicBezTo>
                      <a:pt x="86" y="25"/>
                      <a:pt x="88" y="25"/>
                      <a:pt x="88" y="25"/>
                    </a:cubicBezTo>
                    <a:cubicBezTo>
                      <a:pt x="88" y="25"/>
                      <a:pt x="86" y="24"/>
                      <a:pt x="86" y="24"/>
                    </a:cubicBezTo>
                    <a:cubicBezTo>
                      <a:pt x="86" y="23"/>
                      <a:pt x="89" y="23"/>
                      <a:pt x="88" y="21"/>
                    </a:cubicBezTo>
                    <a:cubicBezTo>
                      <a:pt x="88" y="21"/>
                      <a:pt x="86" y="20"/>
                      <a:pt x="85" y="19"/>
                    </a:cubicBezTo>
                    <a:cubicBezTo>
                      <a:pt x="84" y="18"/>
                      <a:pt x="83" y="20"/>
                      <a:pt x="82" y="18"/>
                    </a:cubicBezTo>
                    <a:cubicBezTo>
                      <a:pt x="81" y="17"/>
                      <a:pt x="80" y="17"/>
                      <a:pt x="78" y="18"/>
                    </a:cubicBezTo>
                    <a:cubicBezTo>
                      <a:pt x="77" y="18"/>
                      <a:pt x="76" y="15"/>
                      <a:pt x="75" y="15"/>
                    </a:cubicBezTo>
                    <a:cubicBezTo>
                      <a:pt x="74" y="14"/>
                      <a:pt x="73" y="16"/>
                      <a:pt x="72" y="17"/>
                    </a:cubicBezTo>
                    <a:cubicBezTo>
                      <a:pt x="71" y="17"/>
                      <a:pt x="70" y="14"/>
                      <a:pt x="69" y="14"/>
                    </a:cubicBezTo>
                    <a:cubicBezTo>
                      <a:pt x="68" y="14"/>
                      <a:pt x="65" y="15"/>
                      <a:pt x="65" y="14"/>
                    </a:cubicBezTo>
                    <a:cubicBezTo>
                      <a:pt x="65" y="13"/>
                      <a:pt x="65" y="11"/>
                      <a:pt x="64" y="10"/>
                    </a:cubicBezTo>
                    <a:cubicBezTo>
                      <a:pt x="63" y="9"/>
                      <a:pt x="61" y="10"/>
                      <a:pt x="60" y="9"/>
                    </a:cubicBezTo>
                    <a:cubicBezTo>
                      <a:pt x="59" y="8"/>
                      <a:pt x="58" y="6"/>
                      <a:pt x="60" y="5"/>
                    </a:cubicBezTo>
                    <a:cubicBezTo>
                      <a:pt x="61" y="5"/>
                      <a:pt x="59" y="2"/>
                      <a:pt x="58" y="2"/>
                    </a:cubicBezTo>
                    <a:cubicBezTo>
                      <a:pt x="57" y="1"/>
                      <a:pt x="54" y="2"/>
                      <a:pt x="53" y="1"/>
                    </a:cubicBezTo>
                    <a:cubicBezTo>
                      <a:pt x="50" y="0"/>
                      <a:pt x="50" y="6"/>
                      <a:pt x="47" y="2"/>
                    </a:cubicBezTo>
                    <a:cubicBezTo>
                      <a:pt x="46" y="2"/>
                      <a:pt x="44" y="3"/>
                      <a:pt x="43" y="3"/>
                    </a:cubicBezTo>
                    <a:cubicBezTo>
                      <a:pt x="41" y="4"/>
                      <a:pt x="42" y="9"/>
                      <a:pt x="41" y="9"/>
                    </a:cubicBezTo>
                    <a:cubicBezTo>
                      <a:pt x="40" y="9"/>
                      <a:pt x="39" y="7"/>
                      <a:pt x="38" y="7"/>
                    </a:cubicBezTo>
                    <a:cubicBezTo>
                      <a:pt x="38" y="7"/>
                      <a:pt x="37" y="8"/>
                      <a:pt x="36" y="8"/>
                    </a:cubicBezTo>
                    <a:cubicBezTo>
                      <a:pt x="35" y="8"/>
                      <a:pt x="34" y="7"/>
                      <a:pt x="34" y="6"/>
                    </a:cubicBezTo>
                    <a:cubicBezTo>
                      <a:pt x="34" y="5"/>
                      <a:pt x="32" y="7"/>
                      <a:pt x="31" y="7"/>
                    </a:cubicBezTo>
                    <a:cubicBezTo>
                      <a:pt x="30" y="7"/>
                      <a:pt x="30" y="6"/>
                      <a:pt x="29" y="6"/>
                    </a:cubicBezTo>
                    <a:cubicBezTo>
                      <a:pt x="28" y="6"/>
                      <a:pt x="28" y="7"/>
                      <a:pt x="28" y="8"/>
                    </a:cubicBezTo>
                    <a:cubicBezTo>
                      <a:pt x="28" y="8"/>
                      <a:pt x="21" y="5"/>
                      <a:pt x="21" y="5"/>
                    </a:cubicBezTo>
                    <a:cubicBezTo>
                      <a:pt x="18" y="4"/>
                      <a:pt x="15" y="4"/>
                      <a:pt x="12" y="4"/>
                    </a:cubicBezTo>
                    <a:cubicBezTo>
                      <a:pt x="10" y="4"/>
                      <a:pt x="9" y="6"/>
                      <a:pt x="6" y="6"/>
                    </a:cubicBezTo>
                    <a:cubicBezTo>
                      <a:pt x="6" y="9"/>
                      <a:pt x="9" y="9"/>
                      <a:pt x="9" y="11"/>
                    </a:cubicBezTo>
                    <a:cubicBezTo>
                      <a:pt x="9" y="12"/>
                      <a:pt x="10" y="13"/>
                      <a:pt x="10" y="14"/>
                    </a:cubicBezTo>
                    <a:cubicBezTo>
                      <a:pt x="9" y="15"/>
                      <a:pt x="6" y="15"/>
                      <a:pt x="5" y="16"/>
                    </a:cubicBezTo>
                    <a:cubicBezTo>
                      <a:pt x="2" y="18"/>
                      <a:pt x="3" y="20"/>
                      <a:pt x="2" y="23"/>
                    </a:cubicBezTo>
                    <a:cubicBezTo>
                      <a:pt x="2" y="25"/>
                      <a:pt x="1" y="26"/>
                      <a:pt x="0" y="27"/>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12" name="Freeform 657">
                <a:extLst>
                  <a:ext uri="{FF2B5EF4-FFF2-40B4-BE49-F238E27FC236}">
                    <a16:creationId xmlns:a16="http://schemas.microsoft.com/office/drawing/2014/main" id="{A90F5045-8B9A-F970-B4E6-7AB99A40265B}"/>
                  </a:ext>
                </a:extLst>
              </p:cNvPr>
              <p:cNvSpPr>
                <a:spLocks/>
              </p:cNvSpPr>
              <p:nvPr/>
            </p:nvSpPr>
            <p:spPr bwMode="auto">
              <a:xfrm>
                <a:off x="12490276" y="5312785"/>
                <a:ext cx="306678" cy="132762"/>
              </a:xfrm>
              <a:custGeom>
                <a:avLst/>
                <a:gdLst>
                  <a:gd name="T0" fmla="*/ 30 w 30"/>
                  <a:gd name="T1" fmla="*/ 4 h 12"/>
                  <a:gd name="T2" fmla="*/ 22 w 30"/>
                  <a:gd name="T3" fmla="*/ 0 h 12"/>
                  <a:gd name="T4" fmla="*/ 17 w 30"/>
                  <a:gd name="T5" fmla="*/ 0 h 12"/>
                  <a:gd name="T6" fmla="*/ 14 w 30"/>
                  <a:gd name="T7" fmla="*/ 1 h 12"/>
                  <a:gd name="T8" fmla="*/ 11 w 30"/>
                  <a:gd name="T9" fmla="*/ 0 h 12"/>
                  <a:gd name="T10" fmla="*/ 8 w 30"/>
                  <a:gd name="T11" fmla="*/ 3 h 12"/>
                  <a:gd name="T12" fmla="*/ 3 w 30"/>
                  <a:gd name="T13" fmla="*/ 9 h 12"/>
                  <a:gd name="T14" fmla="*/ 11 w 30"/>
                  <a:gd name="T15" fmla="*/ 11 h 12"/>
                  <a:gd name="T16" fmla="*/ 13 w 30"/>
                  <a:gd name="T17" fmla="*/ 9 h 12"/>
                  <a:gd name="T18" fmla="*/ 18 w 30"/>
                  <a:gd name="T19" fmla="*/ 9 h 12"/>
                  <a:gd name="T20" fmla="*/ 19 w 30"/>
                  <a:gd name="T21" fmla="*/ 6 h 12"/>
                  <a:gd name="T22" fmla="*/ 24 w 30"/>
                  <a:gd name="T23" fmla="*/ 7 h 12"/>
                  <a:gd name="T24" fmla="*/ 28 w 30"/>
                  <a:gd name="T25" fmla="*/ 7 h 12"/>
                  <a:gd name="T26" fmla="*/ 30 w 30"/>
                  <a:gd name="T27"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12">
                    <a:moveTo>
                      <a:pt x="30" y="4"/>
                    </a:moveTo>
                    <a:cubicBezTo>
                      <a:pt x="27" y="2"/>
                      <a:pt x="26" y="0"/>
                      <a:pt x="22" y="0"/>
                    </a:cubicBezTo>
                    <a:cubicBezTo>
                      <a:pt x="20" y="0"/>
                      <a:pt x="19" y="0"/>
                      <a:pt x="17" y="0"/>
                    </a:cubicBezTo>
                    <a:cubicBezTo>
                      <a:pt x="15" y="0"/>
                      <a:pt x="15" y="1"/>
                      <a:pt x="14" y="1"/>
                    </a:cubicBezTo>
                    <a:cubicBezTo>
                      <a:pt x="13" y="1"/>
                      <a:pt x="12" y="0"/>
                      <a:pt x="11" y="0"/>
                    </a:cubicBezTo>
                    <a:cubicBezTo>
                      <a:pt x="10" y="1"/>
                      <a:pt x="9" y="2"/>
                      <a:pt x="8" y="3"/>
                    </a:cubicBezTo>
                    <a:cubicBezTo>
                      <a:pt x="6" y="5"/>
                      <a:pt x="0" y="4"/>
                      <a:pt x="3" y="9"/>
                    </a:cubicBezTo>
                    <a:cubicBezTo>
                      <a:pt x="4" y="11"/>
                      <a:pt x="8" y="12"/>
                      <a:pt x="11" y="11"/>
                    </a:cubicBezTo>
                    <a:cubicBezTo>
                      <a:pt x="12" y="11"/>
                      <a:pt x="12" y="9"/>
                      <a:pt x="13" y="9"/>
                    </a:cubicBezTo>
                    <a:cubicBezTo>
                      <a:pt x="15" y="9"/>
                      <a:pt x="17" y="9"/>
                      <a:pt x="18" y="9"/>
                    </a:cubicBezTo>
                    <a:cubicBezTo>
                      <a:pt x="19" y="9"/>
                      <a:pt x="19" y="7"/>
                      <a:pt x="19" y="6"/>
                    </a:cubicBezTo>
                    <a:cubicBezTo>
                      <a:pt x="20" y="5"/>
                      <a:pt x="23" y="7"/>
                      <a:pt x="24" y="7"/>
                    </a:cubicBezTo>
                    <a:cubicBezTo>
                      <a:pt x="25" y="7"/>
                      <a:pt x="27" y="7"/>
                      <a:pt x="28" y="7"/>
                    </a:cubicBezTo>
                    <a:cubicBezTo>
                      <a:pt x="29" y="7"/>
                      <a:pt x="29" y="5"/>
                      <a:pt x="30"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13" name="Freeform 658">
                <a:extLst>
                  <a:ext uri="{FF2B5EF4-FFF2-40B4-BE49-F238E27FC236}">
                    <a16:creationId xmlns:a16="http://schemas.microsoft.com/office/drawing/2014/main" id="{1644AA6E-2F5F-3380-A3B1-748EF92CB7EF}"/>
                  </a:ext>
                </a:extLst>
              </p:cNvPr>
              <p:cNvSpPr>
                <a:spLocks/>
              </p:cNvSpPr>
              <p:nvPr/>
            </p:nvSpPr>
            <p:spPr bwMode="auto">
              <a:xfrm>
                <a:off x="12828315" y="4825988"/>
                <a:ext cx="480926" cy="379853"/>
              </a:xfrm>
              <a:custGeom>
                <a:avLst/>
                <a:gdLst>
                  <a:gd name="T0" fmla="*/ 11 w 47"/>
                  <a:gd name="T1" fmla="*/ 29 h 35"/>
                  <a:gd name="T2" fmla="*/ 18 w 47"/>
                  <a:gd name="T3" fmla="*/ 30 h 35"/>
                  <a:gd name="T4" fmla="*/ 23 w 47"/>
                  <a:gd name="T5" fmla="*/ 33 h 35"/>
                  <a:gd name="T6" fmla="*/ 25 w 47"/>
                  <a:gd name="T7" fmla="*/ 31 h 35"/>
                  <a:gd name="T8" fmla="*/ 29 w 47"/>
                  <a:gd name="T9" fmla="*/ 32 h 35"/>
                  <a:gd name="T10" fmla="*/ 33 w 47"/>
                  <a:gd name="T11" fmla="*/ 32 h 35"/>
                  <a:gd name="T12" fmla="*/ 36 w 47"/>
                  <a:gd name="T13" fmla="*/ 33 h 35"/>
                  <a:gd name="T14" fmla="*/ 38 w 47"/>
                  <a:gd name="T15" fmla="*/ 28 h 35"/>
                  <a:gd name="T16" fmla="*/ 42 w 47"/>
                  <a:gd name="T17" fmla="*/ 27 h 35"/>
                  <a:gd name="T18" fmla="*/ 40 w 47"/>
                  <a:gd name="T19" fmla="*/ 22 h 35"/>
                  <a:gd name="T20" fmla="*/ 44 w 47"/>
                  <a:gd name="T21" fmla="*/ 21 h 35"/>
                  <a:gd name="T22" fmla="*/ 45 w 47"/>
                  <a:gd name="T23" fmla="*/ 17 h 35"/>
                  <a:gd name="T24" fmla="*/ 42 w 47"/>
                  <a:gd name="T25" fmla="*/ 15 h 35"/>
                  <a:gd name="T26" fmla="*/ 39 w 47"/>
                  <a:gd name="T27" fmla="*/ 11 h 35"/>
                  <a:gd name="T28" fmla="*/ 38 w 47"/>
                  <a:gd name="T29" fmla="*/ 6 h 35"/>
                  <a:gd name="T30" fmla="*/ 35 w 47"/>
                  <a:gd name="T31" fmla="*/ 2 h 35"/>
                  <a:gd name="T32" fmla="*/ 33 w 47"/>
                  <a:gd name="T33" fmla="*/ 2 h 35"/>
                  <a:gd name="T34" fmla="*/ 30 w 47"/>
                  <a:gd name="T35" fmla="*/ 1 h 35"/>
                  <a:gd name="T36" fmla="*/ 28 w 47"/>
                  <a:gd name="T37" fmla="*/ 2 h 35"/>
                  <a:gd name="T38" fmla="*/ 25 w 47"/>
                  <a:gd name="T39" fmla="*/ 0 h 35"/>
                  <a:gd name="T40" fmla="*/ 22 w 47"/>
                  <a:gd name="T41" fmla="*/ 2 h 35"/>
                  <a:gd name="T42" fmla="*/ 17 w 47"/>
                  <a:gd name="T43" fmla="*/ 3 h 35"/>
                  <a:gd name="T44" fmla="*/ 17 w 47"/>
                  <a:gd name="T45" fmla="*/ 6 h 35"/>
                  <a:gd name="T46" fmla="*/ 13 w 47"/>
                  <a:gd name="T47" fmla="*/ 9 h 35"/>
                  <a:gd name="T48" fmla="*/ 12 w 47"/>
                  <a:gd name="T49" fmla="*/ 13 h 35"/>
                  <a:gd name="T50" fmla="*/ 8 w 47"/>
                  <a:gd name="T51" fmla="*/ 14 h 35"/>
                  <a:gd name="T52" fmla="*/ 1 w 47"/>
                  <a:gd name="T53" fmla="*/ 16 h 35"/>
                  <a:gd name="T54" fmla="*/ 2 w 47"/>
                  <a:gd name="T55" fmla="*/ 24 h 35"/>
                  <a:gd name="T56" fmla="*/ 1 w 47"/>
                  <a:gd name="T57" fmla="*/ 27 h 35"/>
                  <a:gd name="T58" fmla="*/ 1 w 47"/>
                  <a:gd name="T59" fmla="*/ 31 h 35"/>
                  <a:gd name="T60" fmla="*/ 5 w 47"/>
                  <a:gd name="T61" fmla="*/ 30 h 35"/>
                  <a:gd name="T62" fmla="*/ 11 w 47"/>
                  <a:gd name="T63" fmla="*/ 2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 h="35">
                    <a:moveTo>
                      <a:pt x="11" y="29"/>
                    </a:moveTo>
                    <a:cubicBezTo>
                      <a:pt x="14" y="29"/>
                      <a:pt x="16" y="30"/>
                      <a:pt x="18" y="30"/>
                    </a:cubicBezTo>
                    <a:cubicBezTo>
                      <a:pt x="18" y="30"/>
                      <a:pt x="23" y="33"/>
                      <a:pt x="23" y="33"/>
                    </a:cubicBezTo>
                    <a:cubicBezTo>
                      <a:pt x="23" y="32"/>
                      <a:pt x="24" y="29"/>
                      <a:pt x="25" y="31"/>
                    </a:cubicBezTo>
                    <a:cubicBezTo>
                      <a:pt x="27" y="34"/>
                      <a:pt x="28" y="29"/>
                      <a:pt x="29" y="32"/>
                    </a:cubicBezTo>
                    <a:cubicBezTo>
                      <a:pt x="30" y="34"/>
                      <a:pt x="32" y="32"/>
                      <a:pt x="33" y="32"/>
                    </a:cubicBezTo>
                    <a:cubicBezTo>
                      <a:pt x="34" y="31"/>
                      <a:pt x="36" y="35"/>
                      <a:pt x="36" y="33"/>
                    </a:cubicBezTo>
                    <a:cubicBezTo>
                      <a:pt x="37" y="31"/>
                      <a:pt x="36" y="29"/>
                      <a:pt x="38" y="28"/>
                    </a:cubicBezTo>
                    <a:cubicBezTo>
                      <a:pt x="39" y="28"/>
                      <a:pt x="41" y="27"/>
                      <a:pt x="42" y="27"/>
                    </a:cubicBezTo>
                    <a:cubicBezTo>
                      <a:pt x="41" y="26"/>
                      <a:pt x="40" y="24"/>
                      <a:pt x="40" y="22"/>
                    </a:cubicBezTo>
                    <a:cubicBezTo>
                      <a:pt x="40" y="20"/>
                      <a:pt x="42" y="22"/>
                      <a:pt x="44" y="21"/>
                    </a:cubicBezTo>
                    <a:cubicBezTo>
                      <a:pt x="46" y="21"/>
                      <a:pt x="47" y="19"/>
                      <a:pt x="45" y="17"/>
                    </a:cubicBezTo>
                    <a:cubicBezTo>
                      <a:pt x="44" y="16"/>
                      <a:pt x="43" y="17"/>
                      <a:pt x="42" y="15"/>
                    </a:cubicBezTo>
                    <a:cubicBezTo>
                      <a:pt x="41" y="14"/>
                      <a:pt x="40" y="13"/>
                      <a:pt x="39" y="11"/>
                    </a:cubicBezTo>
                    <a:cubicBezTo>
                      <a:pt x="38" y="10"/>
                      <a:pt x="38" y="8"/>
                      <a:pt x="38" y="6"/>
                    </a:cubicBezTo>
                    <a:cubicBezTo>
                      <a:pt x="39" y="4"/>
                      <a:pt x="36" y="2"/>
                      <a:pt x="35" y="2"/>
                    </a:cubicBezTo>
                    <a:cubicBezTo>
                      <a:pt x="34" y="1"/>
                      <a:pt x="34" y="2"/>
                      <a:pt x="33" y="2"/>
                    </a:cubicBezTo>
                    <a:cubicBezTo>
                      <a:pt x="31" y="3"/>
                      <a:pt x="31" y="2"/>
                      <a:pt x="30" y="1"/>
                    </a:cubicBezTo>
                    <a:cubicBezTo>
                      <a:pt x="29" y="0"/>
                      <a:pt x="29" y="2"/>
                      <a:pt x="28" y="2"/>
                    </a:cubicBezTo>
                    <a:cubicBezTo>
                      <a:pt x="27" y="2"/>
                      <a:pt x="25" y="0"/>
                      <a:pt x="25" y="0"/>
                    </a:cubicBezTo>
                    <a:cubicBezTo>
                      <a:pt x="23" y="0"/>
                      <a:pt x="23" y="2"/>
                      <a:pt x="22" y="2"/>
                    </a:cubicBezTo>
                    <a:cubicBezTo>
                      <a:pt x="20" y="3"/>
                      <a:pt x="19" y="3"/>
                      <a:pt x="17" y="3"/>
                    </a:cubicBezTo>
                    <a:cubicBezTo>
                      <a:pt x="16" y="4"/>
                      <a:pt x="17" y="6"/>
                      <a:pt x="17" y="6"/>
                    </a:cubicBezTo>
                    <a:cubicBezTo>
                      <a:pt x="16" y="8"/>
                      <a:pt x="13" y="7"/>
                      <a:pt x="13" y="9"/>
                    </a:cubicBezTo>
                    <a:cubicBezTo>
                      <a:pt x="12" y="10"/>
                      <a:pt x="12" y="11"/>
                      <a:pt x="12" y="13"/>
                    </a:cubicBezTo>
                    <a:cubicBezTo>
                      <a:pt x="12" y="14"/>
                      <a:pt x="9" y="14"/>
                      <a:pt x="8" y="14"/>
                    </a:cubicBezTo>
                    <a:cubicBezTo>
                      <a:pt x="5" y="15"/>
                      <a:pt x="4" y="16"/>
                      <a:pt x="1" y="16"/>
                    </a:cubicBezTo>
                    <a:cubicBezTo>
                      <a:pt x="2" y="19"/>
                      <a:pt x="5" y="21"/>
                      <a:pt x="2" y="24"/>
                    </a:cubicBezTo>
                    <a:cubicBezTo>
                      <a:pt x="0" y="25"/>
                      <a:pt x="0" y="26"/>
                      <a:pt x="1" y="27"/>
                    </a:cubicBezTo>
                    <a:cubicBezTo>
                      <a:pt x="3" y="28"/>
                      <a:pt x="1" y="30"/>
                      <a:pt x="1" y="31"/>
                    </a:cubicBezTo>
                    <a:cubicBezTo>
                      <a:pt x="3" y="31"/>
                      <a:pt x="4" y="31"/>
                      <a:pt x="5" y="30"/>
                    </a:cubicBezTo>
                    <a:cubicBezTo>
                      <a:pt x="7" y="29"/>
                      <a:pt x="10" y="29"/>
                      <a:pt x="11" y="29"/>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14" name="Freeform 659">
                <a:extLst>
                  <a:ext uri="{FF2B5EF4-FFF2-40B4-BE49-F238E27FC236}">
                    <a16:creationId xmlns:a16="http://schemas.microsoft.com/office/drawing/2014/main" id="{2A3B444D-B369-B5EC-C0D8-E7EF07844D83}"/>
                  </a:ext>
                </a:extLst>
              </p:cNvPr>
              <p:cNvSpPr>
                <a:spLocks/>
              </p:cNvSpPr>
              <p:nvPr/>
            </p:nvSpPr>
            <p:spPr bwMode="auto">
              <a:xfrm>
                <a:off x="12716798" y="4803861"/>
                <a:ext cx="296221" cy="206523"/>
              </a:xfrm>
              <a:custGeom>
                <a:avLst/>
                <a:gdLst>
                  <a:gd name="T0" fmla="*/ 16 w 29"/>
                  <a:gd name="T1" fmla="*/ 18 h 19"/>
                  <a:gd name="T2" fmla="*/ 23 w 29"/>
                  <a:gd name="T3" fmla="*/ 15 h 19"/>
                  <a:gd name="T4" fmla="*/ 23 w 29"/>
                  <a:gd name="T5" fmla="*/ 12 h 19"/>
                  <a:gd name="T6" fmla="*/ 27 w 29"/>
                  <a:gd name="T7" fmla="*/ 9 h 19"/>
                  <a:gd name="T8" fmla="*/ 26 w 29"/>
                  <a:gd name="T9" fmla="*/ 4 h 19"/>
                  <a:gd name="T10" fmla="*/ 19 w 29"/>
                  <a:gd name="T11" fmla="*/ 1 h 19"/>
                  <a:gd name="T12" fmla="*/ 10 w 29"/>
                  <a:gd name="T13" fmla="*/ 1 h 19"/>
                  <a:gd name="T14" fmla="*/ 0 w 29"/>
                  <a:gd name="T15" fmla="*/ 4 h 19"/>
                  <a:gd name="T16" fmla="*/ 1 w 29"/>
                  <a:gd name="T17" fmla="*/ 6 h 19"/>
                  <a:gd name="T18" fmla="*/ 2 w 29"/>
                  <a:gd name="T19" fmla="*/ 9 h 19"/>
                  <a:gd name="T20" fmla="*/ 5 w 29"/>
                  <a:gd name="T21" fmla="*/ 10 h 19"/>
                  <a:gd name="T22" fmla="*/ 9 w 29"/>
                  <a:gd name="T23" fmla="*/ 11 h 19"/>
                  <a:gd name="T24" fmla="*/ 8 w 29"/>
                  <a:gd name="T25" fmla="*/ 15 h 19"/>
                  <a:gd name="T26" fmla="*/ 12 w 29"/>
                  <a:gd name="T27" fmla="*/ 18 h 19"/>
                  <a:gd name="T28" fmla="*/ 16 w 29"/>
                  <a:gd name="T29" fmla="*/ 18 h 19"/>
                  <a:gd name="T30" fmla="*/ 16 w 29"/>
                  <a:gd name="T31"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9">
                    <a:moveTo>
                      <a:pt x="16" y="18"/>
                    </a:moveTo>
                    <a:cubicBezTo>
                      <a:pt x="18" y="16"/>
                      <a:pt x="21" y="16"/>
                      <a:pt x="23" y="15"/>
                    </a:cubicBezTo>
                    <a:cubicBezTo>
                      <a:pt x="23" y="14"/>
                      <a:pt x="23" y="13"/>
                      <a:pt x="23" y="12"/>
                    </a:cubicBezTo>
                    <a:cubicBezTo>
                      <a:pt x="24" y="10"/>
                      <a:pt x="25" y="10"/>
                      <a:pt x="27" y="9"/>
                    </a:cubicBezTo>
                    <a:cubicBezTo>
                      <a:pt x="29" y="8"/>
                      <a:pt x="28" y="5"/>
                      <a:pt x="26" y="4"/>
                    </a:cubicBezTo>
                    <a:cubicBezTo>
                      <a:pt x="24" y="3"/>
                      <a:pt x="22" y="2"/>
                      <a:pt x="19" y="1"/>
                    </a:cubicBezTo>
                    <a:cubicBezTo>
                      <a:pt x="17" y="0"/>
                      <a:pt x="13" y="1"/>
                      <a:pt x="10" y="1"/>
                    </a:cubicBezTo>
                    <a:cubicBezTo>
                      <a:pt x="8" y="1"/>
                      <a:pt x="0" y="0"/>
                      <a:pt x="0" y="4"/>
                    </a:cubicBezTo>
                    <a:cubicBezTo>
                      <a:pt x="0" y="4"/>
                      <a:pt x="1" y="5"/>
                      <a:pt x="1" y="6"/>
                    </a:cubicBezTo>
                    <a:cubicBezTo>
                      <a:pt x="2" y="7"/>
                      <a:pt x="1" y="8"/>
                      <a:pt x="2" y="9"/>
                    </a:cubicBezTo>
                    <a:cubicBezTo>
                      <a:pt x="3" y="9"/>
                      <a:pt x="4" y="11"/>
                      <a:pt x="5" y="10"/>
                    </a:cubicBezTo>
                    <a:cubicBezTo>
                      <a:pt x="7" y="10"/>
                      <a:pt x="9" y="9"/>
                      <a:pt x="9" y="11"/>
                    </a:cubicBezTo>
                    <a:cubicBezTo>
                      <a:pt x="9" y="12"/>
                      <a:pt x="9" y="14"/>
                      <a:pt x="8" y="15"/>
                    </a:cubicBezTo>
                    <a:cubicBezTo>
                      <a:pt x="11" y="15"/>
                      <a:pt x="11" y="15"/>
                      <a:pt x="12" y="18"/>
                    </a:cubicBezTo>
                    <a:cubicBezTo>
                      <a:pt x="13" y="18"/>
                      <a:pt x="16" y="18"/>
                      <a:pt x="16" y="18"/>
                    </a:cubicBezTo>
                    <a:cubicBezTo>
                      <a:pt x="17" y="17"/>
                      <a:pt x="15" y="19"/>
                      <a:pt x="16" y="18"/>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15" name="Freeform 660">
                <a:extLst>
                  <a:ext uri="{FF2B5EF4-FFF2-40B4-BE49-F238E27FC236}">
                    <a16:creationId xmlns:a16="http://schemas.microsoft.com/office/drawing/2014/main" id="{6DA16AD2-638A-1947-4D95-DF1056D4E7A8}"/>
                  </a:ext>
                </a:extLst>
              </p:cNvPr>
              <p:cNvSpPr>
                <a:spLocks/>
              </p:cNvSpPr>
              <p:nvPr/>
            </p:nvSpPr>
            <p:spPr bwMode="auto">
              <a:xfrm>
                <a:off x="12716798" y="4674786"/>
                <a:ext cx="365924" cy="195460"/>
              </a:xfrm>
              <a:custGeom>
                <a:avLst/>
                <a:gdLst>
                  <a:gd name="T0" fmla="*/ 11 w 36"/>
                  <a:gd name="T1" fmla="*/ 13 h 18"/>
                  <a:gd name="T2" fmla="*/ 19 w 36"/>
                  <a:gd name="T3" fmla="*/ 12 h 18"/>
                  <a:gd name="T4" fmla="*/ 25 w 36"/>
                  <a:gd name="T5" fmla="*/ 15 h 18"/>
                  <a:gd name="T6" fmla="*/ 29 w 36"/>
                  <a:gd name="T7" fmla="*/ 17 h 18"/>
                  <a:gd name="T8" fmla="*/ 33 w 36"/>
                  <a:gd name="T9" fmla="*/ 16 h 18"/>
                  <a:gd name="T10" fmla="*/ 36 w 36"/>
                  <a:gd name="T11" fmla="*/ 14 h 18"/>
                  <a:gd name="T12" fmla="*/ 34 w 36"/>
                  <a:gd name="T13" fmla="*/ 8 h 18"/>
                  <a:gd name="T14" fmla="*/ 31 w 36"/>
                  <a:gd name="T15" fmla="*/ 4 h 18"/>
                  <a:gd name="T16" fmla="*/ 25 w 36"/>
                  <a:gd name="T17" fmla="*/ 3 h 18"/>
                  <a:gd name="T18" fmla="*/ 18 w 36"/>
                  <a:gd name="T19" fmla="*/ 1 h 18"/>
                  <a:gd name="T20" fmla="*/ 17 w 36"/>
                  <a:gd name="T21" fmla="*/ 5 h 18"/>
                  <a:gd name="T22" fmla="*/ 15 w 36"/>
                  <a:gd name="T23" fmla="*/ 7 h 18"/>
                  <a:gd name="T24" fmla="*/ 8 w 36"/>
                  <a:gd name="T25" fmla="*/ 4 h 18"/>
                  <a:gd name="T26" fmla="*/ 0 w 36"/>
                  <a:gd name="T27" fmla="*/ 15 h 18"/>
                  <a:gd name="T28" fmla="*/ 11 w 36"/>
                  <a:gd name="T29"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18">
                    <a:moveTo>
                      <a:pt x="11" y="13"/>
                    </a:moveTo>
                    <a:cubicBezTo>
                      <a:pt x="14" y="13"/>
                      <a:pt x="16" y="12"/>
                      <a:pt x="19" y="12"/>
                    </a:cubicBezTo>
                    <a:cubicBezTo>
                      <a:pt x="20" y="12"/>
                      <a:pt x="24" y="14"/>
                      <a:pt x="25" y="15"/>
                    </a:cubicBezTo>
                    <a:cubicBezTo>
                      <a:pt x="26" y="16"/>
                      <a:pt x="27" y="18"/>
                      <a:pt x="29" y="17"/>
                    </a:cubicBezTo>
                    <a:cubicBezTo>
                      <a:pt x="30" y="17"/>
                      <a:pt x="31" y="16"/>
                      <a:pt x="33" y="16"/>
                    </a:cubicBezTo>
                    <a:cubicBezTo>
                      <a:pt x="34" y="16"/>
                      <a:pt x="34" y="14"/>
                      <a:pt x="36" y="14"/>
                    </a:cubicBezTo>
                    <a:cubicBezTo>
                      <a:pt x="35" y="12"/>
                      <a:pt x="33" y="9"/>
                      <a:pt x="34" y="8"/>
                    </a:cubicBezTo>
                    <a:cubicBezTo>
                      <a:pt x="35" y="6"/>
                      <a:pt x="32" y="4"/>
                      <a:pt x="31" y="4"/>
                    </a:cubicBezTo>
                    <a:cubicBezTo>
                      <a:pt x="29" y="3"/>
                      <a:pt x="27" y="5"/>
                      <a:pt x="25" y="3"/>
                    </a:cubicBezTo>
                    <a:cubicBezTo>
                      <a:pt x="22" y="1"/>
                      <a:pt x="21" y="0"/>
                      <a:pt x="18" y="1"/>
                    </a:cubicBezTo>
                    <a:cubicBezTo>
                      <a:pt x="16" y="2"/>
                      <a:pt x="17" y="3"/>
                      <a:pt x="17" y="5"/>
                    </a:cubicBezTo>
                    <a:cubicBezTo>
                      <a:pt x="16" y="6"/>
                      <a:pt x="16" y="7"/>
                      <a:pt x="15" y="7"/>
                    </a:cubicBezTo>
                    <a:cubicBezTo>
                      <a:pt x="12" y="9"/>
                      <a:pt x="10" y="5"/>
                      <a:pt x="8" y="4"/>
                    </a:cubicBezTo>
                    <a:cubicBezTo>
                      <a:pt x="3" y="0"/>
                      <a:pt x="0" y="11"/>
                      <a:pt x="0" y="15"/>
                    </a:cubicBezTo>
                    <a:cubicBezTo>
                      <a:pt x="4" y="13"/>
                      <a:pt x="7" y="13"/>
                      <a:pt x="11" y="1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16" name="Freeform 661">
                <a:extLst>
                  <a:ext uri="{FF2B5EF4-FFF2-40B4-BE49-F238E27FC236}">
                    <a16:creationId xmlns:a16="http://schemas.microsoft.com/office/drawing/2014/main" id="{F7F6BA60-3D96-D10E-4DF2-E59182CF520B}"/>
                  </a:ext>
                </a:extLst>
              </p:cNvPr>
              <p:cNvSpPr>
                <a:spLocks/>
              </p:cNvSpPr>
              <p:nvPr/>
            </p:nvSpPr>
            <p:spPr bwMode="auto">
              <a:xfrm>
                <a:off x="12828315" y="4556776"/>
                <a:ext cx="243950" cy="162265"/>
              </a:xfrm>
              <a:custGeom>
                <a:avLst/>
                <a:gdLst>
                  <a:gd name="T0" fmla="*/ 16 w 24"/>
                  <a:gd name="T1" fmla="*/ 15 h 15"/>
                  <a:gd name="T2" fmla="*/ 20 w 24"/>
                  <a:gd name="T3" fmla="*/ 15 h 15"/>
                  <a:gd name="T4" fmla="*/ 22 w 24"/>
                  <a:gd name="T5" fmla="*/ 13 h 15"/>
                  <a:gd name="T6" fmla="*/ 22 w 24"/>
                  <a:gd name="T7" fmla="*/ 10 h 15"/>
                  <a:gd name="T8" fmla="*/ 21 w 24"/>
                  <a:gd name="T9" fmla="*/ 5 h 15"/>
                  <a:gd name="T10" fmla="*/ 24 w 24"/>
                  <a:gd name="T11" fmla="*/ 0 h 15"/>
                  <a:gd name="T12" fmla="*/ 12 w 24"/>
                  <a:gd name="T13" fmla="*/ 0 h 15"/>
                  <a:gd name="T14" fmla="*/ 6 w 24"/>
                  <a:gd name="T15" fmla="*/ 1 h 15"/>
                  <a:gd name="T16" fmla="*/ 0 w 24"/>
                  <a:gd name="T17" fmla="*/ 5 h 15"/>
                  <a:gd name="T18" fmla="*/ 2 w 24"/>
                  <a:gd name="T19" fmla="*/ 6 h 15"/>
                  <a:gd name="T20" fmla="*/ 2 w 24"/>
                  <a:gd name="T21" fmla="*/ 8 h 15"/>
                  <a:gd name="T22" fmla="*/ 7 w 24"/>
                  <a:gd name="T23" fmla="*/ 9 h 15"/>
                  <a:gd name="T24" fmla="*/ 6 w 24"/>
                  <a:gd name="T25" fmla="*/ 13 h 15"/>
                  <a:gd name="T26" fmla="*/ 11 w 24"/>
                  <a:gd name="T27" fmla="*/ 12 h 15"/>
                  <a:gd name="T28" fmla="*/ 16 w 24"/>
                  <a:gd name="T2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15">
                    <a:moveTo>
                      <a:pt x="16" y="15"/>
                    </a:moveTo>
                    <a:cubicBezTo>
                      <a:pt x="17" y="15"/>
                      <a:pt x="19" y="15"/>
                      <a:pt x="20" y="15"/>
                    </a:cubicBezTo>
                    <a:cubicBezTo>
                      <a:pt x="20" y="14"/>
                      <a:pt x="22" y="14"/>
                      <a:pt x="22" y="13"/>
                    </a:cubicBezTo>
                    <a:cubicBezTo>
                      <a:pt x="22" y="12"/>
                      <a:pt x="22" y="11"/>
                      <a:pt x="22" y="10"/>
                    </a:cubicBezTo>
                    <a:cubicBezTo>
                      <a:pt x="21" y="8"/>
                      <a:pt x="20" y="7"/>
                      <a:pt x="21" y="5"/>
                    </a:cubicBezTo>
                    <a:cubicBezTo>
                      <a:pt x="23" y="4"/>
                      <a:pt x="24" y="2"/>
                      <a:pt x="24" y="0"/>
                    </a:cubicBezTo>
                    <a:cubicBezTo>
                      <a:pt x="22" y="3"/>
                      <a:pt x="15" y="0"/>
                      <a:pt x="12" y="0"/>
                    </a:cubicBezTo>
                    <a:cubicBezTo>
                      <a:pt x="10" y="0"/>
                      <a:pt x="8" y="0"/>
                      <a:pt x="6" y="1"/>
                    </a:cubicBezTo>
                    <a:cubicBezTo>
                      <a:pt x="5" y="1"/>
                      <a:pt x="0" y="5"/>
                      <a:pt x="0" y="5"/>
                    </a:cubicBezTo>
                    <a:cubicBezTo>
                      <a:pt x="0" y="6"/>
                      <a:pt x="3" y="5"/>
                      <a:pt x="2" y="6"/>
                    </a:cubicBezTo>
                    <a:cubicBezTo>
                      <a:pt x="2" y="7"/>
                      <a:pt x="2" y="7"/>
                      <a:pt x="2" y="8"/>
                    </a:cubicBezTo>
                    <a:cubicBezTo>
                      <a:pt x="3" y="10"/>
                      <a:pt x="7" y="9"/>
                      <a:pt x="7" y="9"/>
                    </a:cubicBezTo>
                    <a:cubicBezTo>
                      <a:pt x="7" y="10"/>
                      <a:pt x="6" y="12"/>
                      <a:pt x="6" y="13"/>
                    </a:cubicBezTo>
                    <a:cubicBezTo>
                      <a:pt x="7" y="12"/>
                      <a:pt x="9" y="11"/>
                      <a:pt x="11" y="12"/>
                    </a:cubicBezTo>
                    <a:cubicBezTo>
                      <a:pt x="13" y="13"/>
                      <a:pt x="14" y="15"/>
                      <a:pt x="16" y="1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17" name="Freeform 662">
                <a:extLst>
                  <a:ext uri="{FF2B5EF4-FFF2-40B4-BE49-F238E27FC236}">
                    <a16:creationId xmlns:a16="http://schemas.microsoft.com/office/drawing/2014/main" id="{B8906ADC-4D6C-4FF6-5606-68DA2AE9F688}"/>
                  </a:ext>
                </a:extLst>
              </p:cNvPr>
              <p:cNvSpPr>
                <a:spLocks/>
              </p:cNvSpPr>
              <p:nvPr/>
            </p:nvSpPr>
            <p:spPr bwMode="auto">
              <a:xfrm>
                <a:off x="12643616" y="4892371"/>
                <a:ext cx="163794" cy="84822"/>
              </a:xfrm>
              <a:custGeom>
                <a:avLst/>
                <a:gdLst>
                  <a:gd name="T0" fmla="*/ 16 w 16"/>
                  <a:gd name="T1" fmla="*/ 4 h 8"/>
                  <a:gd name="T2" fmla="*/ 12 w 16"/>
                  <a:gd name="T3" fmla="*/ 2 h 8"/>
                  <a:gd name="T4" fmla="*/ 8 w 16"/>
                  <a:gd name="T5" fmla="*/ 0 h 8"/>
                  <a:gd name="T6" fmla="*/ 7 w 16"/>
                  <a:gd name="T7" fmla="*/ 3 h 8"/>
                  <a:gd name="T8" fmla="*/ 5 w 16"/>
                  <a:gd name="T9" fmla="*/ 2 h 8"/>
                  <a:gd name="T10" fmla="*/ 2 w 16"/>
                  <a:gd name="T11" fmla="*/ 3 h 8"/>
                  <a:gd name="T12" fmla="*/ 0 w 16"/>
                  <a:gd name="T13" fmla="*/ 5 h 8"/>
                  <a:gd name="T14" fmla="*/ 0 w 16"/>
                  <a:gd name="T15" fmla="*/ 6 h 8"/>
                  <a:gd name="T16" fmla="*/ 2 w 16"/>
                  <a:gd name="T17" fmla="*/ 6 h 8"/>
                  <a:gd name="T18" fmla="*/ 8 w 16"/>
                  <a:gd name="T19" fmla="*/ 7 h 8"/>
                  <a:gd name="T20" fmla="*/ 16 w 16"/>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8">
                    <a:moveTo>
                      <a:pt x="16" y="4"/>
                    </a:moveTo>
                    <a:cubicBezTo>
                      <a:pt x="16" y="1"/>
                      <a:pt x="14" y="2"/>
                      <a:pt x="12" y="2"/>
                    </a:cubicBezTo>
                    <a:cubicBezTo>
                      <a:pt x="11" y="3"/>
                      <a:pt x="10" y="1"/>
                      <a:pt x="8" y="0"/>
                    </a:cubicBezTo>
                    <a:cubicBezTo>
                      <a:pt x="8" y="1"/>
                      <a:pt x="8" y="2"/>
                      <a:pt x="7" y="3"/>
                    </a:cubicBezTo>
                    <a:cubicBezTo>
                      <a:pt x="6" y="3"/>
                      <a:pt x="7" y="1"/>
                      <a:pt x="5" y="2"/>
                    </a:cubicBezTo>
                    <a:cubicBezTo>
                      <a:pt x="4" y="2"/>
                      <a:pt x="2" y="2"/>
                      <a:pt x="2" y="3"/>
                    </a:cubicBezTo>
                    <a:cubicBezTo>
                      <a:pt x="1" y="5"/>
                      <a:pt x="2" y="6"/>
                      <a:pt x="0" y="5"/>
                    </a:cubicBezTo>
                    <a:cubicBezTo>
                      <a:pt x="0" y="5"/>
                      <a:pt x="0" y="5"/>
                      <a:pt x="0" y="6"/>
                    </a:cubicBezTo>
                    <a:cubicBezTo>
                      <a:pt x="0" y="6"/>
                      <a:pt x="1" y="6"/>
                      <a:pt x="2" y="6"/>
                    </a:cubicBezTo>
                    <a:cubicBezTo>
                      <a:pt x="4" y="7"/>
                      <a:pt x="6" y="7"/>
                      <a:pt x="8" y="7"/>
                    </a:cubicBezTo>
                    <a:cubicBezTo>
                      <a:pt x="10" y="7"/>
                      <a:pt x="16" y="8"/>
                      <a:pt x="16"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18" name="Freeform 663">
                <a:extLst>
                  <a:ext uri="{FF2B5EF4-FFF2-40B4-BE49-F238E27FC236}">
                    <a16:creationId xmlns:a16="http://schemas.microsoft.com/office/drawing/2014/main" id="{26B3CCF0-80B6-5AC3-928A-03C351041FFE}"/>
                  </a:ext>
                </a:extLst>
              </p:cNvPr>
              <p:cNvSpPr>
                <a:spLocks/>
              </p:cNvSpPr>
              <p:nvPr/>
            </p:nvSpPr>
            <p:spPr bwMode="auto">
              <a:xfrm>
                <a:off x="12389209" y="4914495"/>
                <a:ext cx="487895" cy="453608"/>
              </a:xfrm>
              <a:custGeom>
                <a:avLst/>
                <a:gdLst>
                  <a:gd name="T0" fmla="*/ 1 w 48"/>
                  <a:gd name="T1" fmla="*/ 12 h 42"/>
                  <a:gd name="T2" fmla="*/ 0 w 48"/>
                  <a:gd name="T3" fmla="*/ 16 h 42"/>
                  <a:gd name="T4" fmla="*/ 2 w 48"/>
                  <a:gd name="T5" fmla="*/ 20 h 42"/>
                  <a:gd name="T6" fmla="*/ 4 w 48"/>
                  <a:gd name="T7" fmla="*/ 27 h 42"/>
                  <a:gd name="T8" fmla="*/ 9 w 48"/>
                  <a:gd name="T9" fmla="*/ 31 h 42"/>
                  <a:gd name="T10" fmla="*/ 10 w 48"/>
                  <a:gd name="T11" fmla="*/ 33 h 42"/>
                  <a:gd name="T12" fmla="*/ 13 w 48"/>
                  <a:gd name="T13" fmla="*/ 32 h 42"/>
                  <a:gd name="T14" fmla="*/ 21 w 48"/>
                  <a:gd name="T15" fmla="*/ 36 h 42"/>
                  <a:gd name="T16" fmla="*/ 25 w 48"/>
                  <a:gd name="T17" fmla="*/ 37 h 42"/>
                  <a:gd name="T18" fmla="*/ 33 w 48"/>
                  <a:gd name="T19" fmla="*/ 37 h 42"/>
                  <a:gd name="T20" fmla="*/ 39 w 48"/>
                  <a:gd name="T21" fmla="*/ 41 h 42"/>
                  <a:gd name="T22" fmla="*/ 41 w 48"/>
                  <a:gd name="T23" fmla="*/ 35 h 42"/>
                  <a:gd name="T24" fmla="*/ 44 w 48"/>
                  <a:gd name="T25" fmla="*/ 32 h 42"/>
                  <a:gd name="T26" fmla="*/ 48 w 48"/>
                  <a:gd name="T27" fmla="*/ 31 h 42"/>
                  <a:gd name="T28" fmla="*/ 45 w 48"/>
                  <a:gd name="T29" fmla="*/ 26 h 42"/>
                  <a:gd name="T30" fmla="*/ 44 w 48"/>
                  <a:gd name="T31" fmla="*/ 19 h 42"/>
                  <a:gd name="T32" fmla="*/ 46 w 48"/>
                  <a:gd name="T33" fmla="*/ 12 h 42"/>
                  <a:gd name="T34" fmla="*/ 44 w 48"/>
                  <a:gd name="T35" fmla="*/ 7 h 42"/>
                  <a:gd name="T36" fmla="*/ 42 w 48"/>
                  <a:gd name="T37" fmla="*/ 5 h 42"/>
                  <a:gd name="T38" fmla="*/ 25 w 48"/>
                  <a:gd name="T39" fmla="*/ 4 h 42"/>
                  <a:gd name="T40" fmla="*/ 20 w 48"/>
                  <a:gd name="T41" fmla="*/ 2 h 42"/>
                  <a:gd name="T42" fmla="*/ 13 w 48"/>
                  <a:gd name="T43" fmla="*/ 4 h 42"/>
                  <a:gd name="T44" fmla="*/ 6 w 48"/>
                  <a:gd name="T45" fmla="*/ 6 h 42"/>
                  <a:gd name="T46" fmla="*/ 2 w 48"/>
                  <a:gd name="T47" fmla="*/ 7 h 42"/>
                  <a:gd name="T48" fmla="*/ 1 w 48"/>
                  <a:gd name="T49" fmla="*/ 9 h 42"/>
                  <a:gd name="T50" fmla="*/ 1 w 48"/>
                  <a:gd name="T51" fmla="*/ 12 h 42"/>
                  <a:gd name="T52" fmla="*/ 1 w 48"/>
                  <a:gd name="T53" fmla="*/ 1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 h="42">
                    <a:moveTo>
                      <a:pt x="1" y="12"/>
                    </a:moveTo>
                    <a:cubicBezTo>
                      <a:pt x="1" y="13"/>
                      <a:pt x="0" y="15"/>
                      <a:pt x="0" y="16"/>
                    </a:cubicBezTo>
                    <a:cubicBezTo>
                      <a:pt x="1" y="17"/>
                      <a:pt x="2" y="19"/>
                      <a:pt x="2" y="20"/>
                    </a:cubicBezTo>
                    <a:cubicBezTo>
                      <a:pt x="2" y="22"/>
                      <a:pt x="3" y="25"/>
                      <a:pt x="4" y="27"/>
                    </a:cubicBezTo>
                    <a:cubicBezTo>
                      <a:pt x="5" y="30"/>
                      <a:pt x="8" y="29"/>
                      <a:pt x="9" y="31"/>
                    </a:cubicBezTo>
                    <a:cubicBezTo>
                      <a:pt x="9" y="31"/>
                      <a:pt x="9" y="33"/>
                      <a:pt x="10" y="33"/>
                    </a:cubicBezTo>
                    <a:cubicBezTo>
                      <a:pt x="11" y="34"/>
                      <a:pt x="12" y="32"/>
                      <a:pt x="13" y="32"/>
                    </a:cubicBezTo>
                    <a:cubicBezTo>
                      <a:pt x="15" y="31"/>
                      <a:pt x="19" y="35"/>
                      <a:pt x="21" y="36"/>
                    </a:cubicBezTo>
                    <a:cubicBezTo>
                      <a:pt x="22" y="37"/>
                      <a:pt x="23" y="39"/>
                      <a:pt x="25" y="37"/>
                    </a:cubicBezTo>
                    <a:cubicBezTo>
                      <a:pt x="26" y="36"/>
                      <a:pt x="31" y="37"/>
                      <a:pt x="33" y="37"/>
                    </a:cubicBezTo>
                    <a:cubicBezTo>
                      <a:pt x="36" y="37"/>
                      <a:pt x="37" y="39"/>
                      <a:pt x="39" y="41"/>
                    </a:cubicBezTo>
                    <a:cubicBezTo>
                      <a:pt x="40" y="42"/>
                      <a:pt x="40" y="36"/>
                      <a:pt x="41" y="35"/>
                    </a:cubicBezTo>
                    <a:cubicBezTo>
                      <a:pt x="42" y="34"/>
                      <a:pt x="43" y="33"/>
                      <a:pt x="44" y="32"/>
                    </a:cubicBezTo>
                    <a:cubicBezTo>
                      <a:pt x="45" y="32"/>
                      <a:pt x="48" y="32"/>
                      <a:pt x="48" y="31"/>
                    </a:cubicBezTo>
                    <a:cubicBezTo>
                      <a:pt x="47" y="28"/>
                      <a:pt x="47" y="27"/>
                      <a:pt x="45" y="26"/>
                    </a:cubicBezTo>
                    <a:cubicBezTo>
                      <a:pt x="43" y="24"/>
                      <a:pt x="46" y="21"/>
                      <a:pt x="44" y="19"/>
                    </a:cubicBezTo>
                    <a:cubicBezTo>
                      <a:pt x="42" y="18"/>
                      <a:pt x="47" y="14"/>
                      <a:pt x="46" y="12"/>
                    </a:cubicBezTo>
                    <a:cubicBezTo>
                      <a:pt x="45" y="10"/>
                      <a:pt x="44" y="9"/>
                      <a:pt x="44" y="7"/>
                    </a:cubicBezTo>
                    <a:cubicBezTo>
                      <a:pt x="44" y="6"/>
                      <a:pt x="44" y="5"/>
                      <a:pt x="42" y="5"/>
                    </a:cubicBezTo>
                    <a:cubicBezTo>
                      <a:pt x="37" y="3"/>
                      <a:pt x="30" y="6"/>
                      <a:pt x="25" y="4"/>
                    </a:cubicBezTo>
                    <a:cubicBezTo>
                      <a:pt x="25" y="7"/>
                      <a:pt x="21" y="2"/>
                      <a:pt x="20" y="2"/>
                    </a:cubicBezTo>
                    <a:cubicBezTo>
                      <a:pt x="17" y="0"/>
                      <a:pt x="15" y="2"/>
                      <a:pt x="13" y="4"/>
                    </a:cubicBezTo>
                    <a:cubicBezTo>
                      <a:pt x="10" y="5"/>
                      <a:pt x="8" y="6"/>
                      <a:pt x="6" y="6"/>
                    </a:cubicBezTo>
                    <a:cubicBezTo>
                      <a:pt x="5" y="7"/>
                      <a:pt x="3" y="7"/>
                      <a:pt x="2" y="7"/>
                    </a:cubicBezTo>
                    <a:cubicBezTo>
                      <a:pt x="1" y="8"/>
                      <a:pt x="3" y="9"/>
                      <a:pt x="1" y="9"/>
                    </a:cubicBezTo>
                    <a:cubicBezTo>
                      <a:pt x="1" y="10"/>
                      <a:pt x="1" y="11"/>
                      <a:pt x="1" y="12"/>
                    </a:cubicBezTo>
                    <a:cubicBezTo>
                      <a:pt x="1" y="14"/>
                      <a:pt x="1" y="12"/>
                      <a:pt x="1" y="1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19" name="Freeform 664">
                <a:extLst>
                  <a:ext uri="{FF2B5EF4-FFF2-40B4-BE49-F238E27FC236}">
                    <a16:creationId xmlns:a16="http://schemas.microsoft.com/office/drawing/2014/main" id="{C6BCFA71-7E2F-A5A6-B75A-E75DC976F57F}"/>
                  </a:ext>
                </a:extLst>
              </p:cNvPr>
              <p:cNvSpPr>
                <a:spLocks/>
              </p:cNvSpPr>
              <p:nvPr/>
            </p:nvSpPr>
            <p:spPr bwMode="auto">
              <a:xfrm>
                <a:off x="12685430" y="5390233"/>
                <a:ext cx="470472" cy="324533"/>
              </a:xfrm>
              <a:custGeom>
                <a:avLst/>
                <a:gdLst>
                  <a:gd name="T0" fmla="*/ 38 w 46"/>
                  <a:gd name="T1" fmla="*/ 13 h 30"/>
                  <a:gd name="T2" fmla="*/ 35 w 46"/>
                  <a:gd name="T3" fmla="*/ 6 h 30"/>
                  <a:gd name="T4" fmla="*/ 32 w 46"/>
                  <a:gd name="T5" fmla="*/ 0 h 30"/>
                  <a:gd name="T6" fmla="*/ 22 w 46"/>
                  <a:gd name="T7" fmla="*/ 4 h 30"/>
                  <a:gd name="T8" fmla="*/ 18 w 46"/>
                  <a:gd name="T9" fmla="*/ 3 h 30"/>
                  <a:gd name="T10" fmla="*/ 12 w 46"/>
                  <a:gd name="T11" fmla="*/ 3 h 30"/>
                  <a:gd name="T12" fmla="*/ 8 w 46"/>
                  <a:gd name="T13" fmla="*/ 6 h 30"/>
                  <a:gd name="T14" fmla="*/ 4 w 46"/>
                  <a:gd name="T15" fmla="*/ 14 h 30"/>
                  <a:gd name="T16" fmla="*/ 0 w 46"/>
                  <a:gd name="T17" fmla="*/ 15 h 30"/>
                  <a:gd name="T18" fmla="*/ 3 w 46"/>
                  <a:gd name="T19" fmla="*/ 18 h 30"/>
                  <a:gd name="T20" fmla="*/ 5 w 46"/>
                  <a:gd name="T21" fmla="*/ 22 h 30"/>
                  <a:gd name="T22" fmla="*/ 8 w 46"/>
                  <a:gd name="T23" fmla="*/ 24 h 30"/>
                  <a:gd name="T24" fmla="*/ 11 w 46"/>
                  <a:gd name="T25" fmla="*/ 25 h 30"/>
                  <a:gd name="T26" fmla="*/ 11 w 46"/>
                  <a:gd name="T27" fmla="*/ 28 h 30"/>
                  <a:gd name="T28" fmla="*/ 21 w 46"/>
                  <a:gd name="T29" fmla="*/ 30 h 30"/>
                  <a:gd name="T30" fmla="*/ 28 w 46"/>
                  <a:gd name="T31" fmla="*/ 28 h 30"/>
                  <a:gd name="T32" fmla="*/ 40 w 46"/>
                  <a:gd name="T33" fmla="*/ 30 h 30"/>
                  <a:gd name="T34" fmla="*/ 41 w 46"/>
                  <a:gd name="T35" fmla="*/ 23 h 30"/>
                  <a:gd name="T36" fmla="*/ 46 w 46"/>
                  <a:gd name="T37" fmla="*/ 20 h 30"/>
                  <a:gd name="T38" fmla="*/ 39 w 46"/>
                  <a:gd name="T39" fmla="*/ 20 h 30"/>
                  <a:gd name="T40" fmla="*/ 38 w 46"/>
                  <a:gd name="T41" fmla="*/ 13 h 30"/>
                  <a:gd name="T42" fmla="*/ 38 w 46"/>
                  <a:gd name="T4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30">
                    <a:moveTo>
                      <a:pt x="38" y="13"/>
                    </a:moveTo>
                    <a:cubicBezTo>
                      <a:pt x="39" y="10"/>
                      <a:pt x="36" y="8"/>
                      <a:pt x="35" y="6"/>
                    </a:cubicBezTo>
                    <a:cubicBezTo>
                      <a:pt x="33" y="5"/>
                      <a:pt x="32" y="2"/>
                      <a:pt x="32" y="0"/>
                    </a:cubicBezTo>
                    <a:cubicBezTo>
                      <a:pt x="29" y="1"/>
                      <a:pt x="26" y="4"/>
                      <a:pt x="22" y="4"/>
                    </a:cubicBezTo>
                    <a:cubicBezTo>
                      <a:pt x="21" y="4"/>
                      <a:pt x="19" y="3"/>
                      <a:pt x="18" y="3"/>
                    </a:cubicBezTo>
                    <a:cubicBezTo>
                      <a:pt x="16" y="3"/>
                      <a:pt x="14" y="3"/>
                      <a:pt x="12" y="3"/>
                    </a:cubicBezTo>
                    <a:cubicBezTo>
                      <a:pt x="12" y="3"/>
                      <a:pt x="9" y="6"/>
                      <a:pt x="8" y="6"/>
                    </a:cubicBezTo>
                    <a:cubicBezTo>
                      <a:pt x="7" y="9"/>
                      <a:pt x="5" y="11"/>
                      <a:pt x="4" y="14"/>
                    </a:cubicBezTo>
                    <a:cubicBezTo>
                      <a:pt x="3" y="14"/>
                      <a:pt x="1" y="14"/>
                      <a:pt x="0" y="15"/>
                    </a:cubicBezTo>
                    <a:cubicBezTo>
                      <a:pt x="0" y="16"/>
                      <a:pt x="3" y="17"/>
                      <a:pt x="3" y="18"/>
                    </a:cubicBezTo>
                    <a:cubicBezTo>
                      <a:pt x="3" y="20"/>
                      <a:pt x="4" y="20"/>
                      <a:pt x="5" y="22"/>
                    </a:cubicBezTo>
                    <a:cubicBezTo>
                      <a:pt x="5" y="24"/>
                      <a:pt x="6" y="24"/>
                      <a:pt x="8" y="24"/>
                    </a:cubicBezTo>
                    <a:cubicBezTo>
                      <a:pt x="9" y="24"/>
                      <a:pt x="11" y="24"/>
                      <a:pt x="11" y="25"/>
                    </a:cubicBezTo>
                    <a:cubicBezTo>
                      <a:pt x="11" y="26"/>
                      <a:pt x="11" y="27"/>
                      <a:pt x="11" y="28"/>
                    </a:cubicBezTo>
                    <a:cubicBezTo>
                      <a:pt x="13" y="30"/>
                      <a:pt x="18" y="30"/>
                      <a:pt x="21" y="30"/>
                    </a:cubicBezTo>
                    <a:cubicBezTo>
                      <a:pt x="24" y="30"/>
                      <a:pt x="26" y="30"/>
                      <a:pt x="28" y="28"/>
                    </a:cubicBezTo>
                    <a:cubicBezTo>
                      <a:pt x="32" y="26"/>
                      <a:pt x="36" y="28"/>
                      <a:pt x="40" y="30"/>
                    </a:cubicBezTo>
                    <a:cubicBezTo>
                      <a:pt x="40" y="28"/>
                      <a:pt x="40" y="25"/>
                      <a:pt x="41" y="23"/>
                    </a:cubicBezTo>
                    <a:cubicBezTo>
                      <a:pt x="42" y="22"/>
                      <a:pt x="45" y="24"/>
                      <a:pt x="46" y="20"/>
                    </a:cubicBezTo>
                    <a:cubicBezTo>
                      <a:pt x="43" y="18"/>
                      <a:pt x="42" y="20"/>
                      <a:pt x="39" y="20"/>
                    </a:cubicBezTo>
                    <a:cubicBezTo>
                      <a:pt x="37" y="19"/>
                      <a:pt x="37" y="14"/>
                      <a:pt x="38" y="13"/>
                    </a:cubicBezTo>
                    <a:cubicBezTo>
                      <a:pt x="39" y="11"/>
                      <a:pt x="37" y="15"/>
                      <a:pt x="38" y="1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20" name="Freeform 665">
                <a:extLst>
                  <a:ext uri="{FF2B5EF4-FFF2-40B4-BE49-F238E27FC236}">
                    <a16:creationId xmlns:a16="http://schemas.microsoft.com/office/drawing/2014/main" id="{3D798F00-632E-C6C0-7516-8A318057E40B}"/>
                  </a:ext>
                </a:extLst>
              </p:cNvPr>
              <p:cNvSpPr>
                <a:spLocks/>
              </p:cNvSpPr>
              <p:nvPr/>
            </p:nvSpPr>
            <p:spPr bwMode="auto">
              <a:xfrm>
                <a:off x="13013019" y="5379168"/>
                <a:ext cx="170762" cy="217588"/>
              </a:xfrm>
              <a:custGeom>
                <a:avLst/>
                <a:gdLst>
                  <a:gd name="T0" fmla="*/ 14 w 17"/>
                  <a:gd name="T1" fmla="*/ 10 h 20"/>
                  <a:gd name="T2" fmla="*/ 9 w 17"/>
                  <a:gd name="T3" fmla="*/ 3 h 20"/>
                  <a:gd name="T4" fmla="*/ 0 w 17"/>
                  <a:gd name="T5" fmla="*/ 1 h 20"/>
                  <a:gd name="T6" fmla="*/ 5 w 17"/>
                  <a:gd name="T7" fmla="*/ 10 h 20"/>
                  <a:gd name="T8" fmla="*/ 7 w 17"/>
                  <a:gd name="T9" fmla="*/ 20 h 20"/>
                  <a:gd name="T10" fmla="*/ 10 w 17"/>
                  <a:gd name="T11" fmla="*/ 14 h 20"/>
                  <a:gd name="T12" fmla="*/ 14 w 17"/>
                  <a:gd name="T13" fmla="*/ 14 h 20"/>
                  <a:gd name="T14" fmla="*/ 14 w 17"/>
                  <a:gd name="T15" fmla="*/ 10 h 20"/>
                  <a:gd name="T16" fmla="*/ 14 w 17"/>
                  <a:gd name="T1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0">
                    <a:moveTo>
                      <a:pt x="14" y="10"/>
                    </a:moveTo>
                    <a:cubicBezTo>
                      <a:pt x="12" y="8"/>
                      <a:pt x="11" y="4"/>
                      <a:pt x="9" y="3"/>
                    </a:cubicBezTo>
                    <a:cubicBezTo>
                      <a:pt x="8" y="3"/>
                      <a:pt x="0" y="0"/>
                      <a:pt x="0" y="1"/>
                    </a:cubicBezTo>
                    <a:cubicBezTo>
                      <a:pt x="1" y="5"/>
                      <a:pt x="3" y="7"/>
                      <a:pt x="5" y="10"/>
                    </a:cubicBezTo>
                    <a:cubicBezTo>
                      <a:pt x="7" y="13"/>
                      <a:pt x="4" y="17"/>
                      <a:pt x="7" y="20"/>
                    </a:cubicBezTo>
                    <a:cubicBezTo>
                      <a:pt x="8" y="19"/>
                      <a:pt x="9" y="16"/>
                      <a:pt x="10" y="14"/>
                    </a:cubicBezTo>
                    <a:cubicBezTo>
                      <a:pt x="12" y="13"/>
                      <a:pt x="13" y="14"/>
                      <a:pt x="14" y="14"/>
                    </a:cubicBezTo>
                    <a:cubicBezTo>
                      <a:pt x="17" y="14"/>
                      <a:pt x="14" y="10"/>
                      <a:pt x="14" y="10"/>
                    </a:cubicBezTo>
                    <a:cubicBezTo>
                      <a:pt x="13" y="9"/>
                      <a:pt x="14" y="10"/>
                      <a:pt x="14" y="1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21" name="Freeform 666">
                <a:extLst>
                  <a:ext uri="{FF2B5EF4-FFF2-40B4-BE49-F238E27FC236}">
                    <a16:creationId xmlns:a16="http://schemas.microsoft.com/office/drawing/2014/main" id="{B496DBA0-46FC-CBED-64BB-392011A3E6EC}"/>
                  </a:ext>
                </a:extLst>
              </p:cNvPr>
              <p:cNvSpPr>
                <a:spLocks/>
              </p:cNvSpPr>
              <p:nvPr/>
            </p:nvSpPr>
            <p:spPr bwMode="auto">
              <a:xfrm>
                <a:off x="13082720" y="5497178"/>
                <a:ext cx="101063" cy="110635"/>
              </a:xfrm>
              <a:custGeom>
                <a:avLst/>
                <a:gdLst>
                  <a:gd name="T0" fmla="*/ 7 w 10"/>
                  <a:gd name="T1" fmla="*/ 9 h 10"/>
                  <a:gd name="T2" fmla="*/ 7 w 10"/>
                  <a:gd name="T3" fmla="*/ 7 h 10"/>
                  <a:gd name="T4" fmla="*/ 10 w 10"/>
                  <a:gd name="T5" fmla="*/ 4 h 10"/>
                  <a:gd name="T6" fmla="*/ 8 w 10"/>
                  <a:gd name="T7" fmla="*/ 1 h 10"/>
                  <a:gd name="T8" fmla="*/ 3 w 10"/>
                  <a:gd name="T9" fmla="*/ 4 h 10"/>
                  <a:gd name="T10" fmla="*/ 0 w 10"/>
                  <a:gd name="T11" fmla="*/ 9 h 10"/>
                  <a:gd name="T12" fmla="*/ 3 w 10"/>
                  <a:gd name="T13" fmla="*/ 9 h 10"/>
                  <a:gd name="T14" fmla="*/ 7 w 10"/>
                  <a:gd name="T15" fmla="*/ 10 h 10"/>
                  <a:gd name="T16" fmla="*/ 7 w 10"/>
                  <a:gd name="T17" fmla="*/ 9 h 10"/>
                  <a:gd name="T18" fmla="*/ 7 w 10"/>
                  <a:gd name="T1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9"/>
                    </a:moveTo>
                    <a:cubicBezTo>
                      <a:pt x="6" y="8"/>
                      <a:pt x="6" y="8"/>
                      <a:pt x="7" y="7"/>
                    </a:cubicBezTo>
                    <a:cubicBezTo>
                      <a:pt x="8" y="6"/>
                      <a:pt x="9" y="5"/>
                      <a:pt x="10" y="4"/>
                    </a:cubicBezTo>
                    <a:cubicBezTo>
                      <a:pt x="10" y="4"/>
                      <a:pt x="8" y="2"/>
                      <a:pt x="8" y="1"/>
                    </a:cubicBezTo>
                    <a:cubicBezTo>
                      <a:pt x="8" y="5"/>
                      <a:pt x="3" y="0"/>
                      <a:pt x="3" y="4"/>
                    </a:cubicBezTo>
                    <a:cubicBezTo>
                      <a:pt x="3" y="6"/>
                      <a:pt x="1" y="8"/>
                      <a:pt x="0" y="9"/>
                    </a:cubicBezTo>
                    <a:cubicBezTo>
                      <a:pt x="0" y="10"/>
                      <a:pt x="2" y="9"/>
                      <a:pt x="3" y="9"/>
                    </a:cubicBezTo>
                    <a:cubicBezTo>
                      <a:pt x="5" y="9"/>
                      <a:pt x="6" y="9"/>
                      <a:pt x="7" y="10"/>
                    </a:cubicBezTo>
                    <a:cubicBezTo>
                      <a:pt x="7" y="10"/>
                      <a:pt x="7" y="9"/>
                      <a:pt x="7" y="9"/>
                    </a:cubicBezTo>
                    <a:cubicBezTo>
                      <a:pt x="6" y="8"/>
                      <a:pt x="7" y="9"/>
                      <a:pt x="7" y="9"/>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22" name="Freeform 667">
                <a:extLst>
                  <a:ext uri="{FF2B5EF4-FFF2-40B4-BE49-F238E27FC236}">
                    <a16:creationId xmlns:a16="http://schemas.microsoft.com/office/drawing/2014/main" id="{F8754580-BC65-B513-2F4D-FC981FE8FE40}"/>
                  </a:ext>
                </a:extLst>
              </p:cNvPr>
              <p:cNvSpPr>
                <a:spLocks/>
              </p:cNvSpPr>
              <p:nvPr/>
            </p:nvSpPr>
            <p:spPr bwMode="auto">
              <a:xfrm>
                <a:off x="12776043" y="5670508"/>
                <a:ext cx="327588" cy="206523"/>
              </a:xfrm>
              <a:custGeom>
                <a:avLst/>
                <a:gdLst>
                  <a:gd name="T0" fmla="*/ 17 w 32"/>
                  <a:gd name="T1" fmla="*/ 4 h 19"/>
                  <a:gd name="T2" fmla="*/ 2 w 32"/>
                  <a:gd name="T3" fmla="*/ 0 h 19"/>
                  <a:gd name="T4" fmla="*/ 2 w 32"/>
                  <a:gd name="T5" fmla="*/ 5 h 19"/>
                  <a:gd name="T6" fmla="*/ 3 w 32"/>
                  <a:gd name="T7" fmla="*/ 8 h 19"/>
                  <a:gd name="T8" fmla="*/ 1 w 32"/>
                  <a:gd name="T9" fmla="*/ 11 h 19"/>
                  <a:gd name="T10" fmla="*/ 3 w 32"/>
                  <a:gd name="T11" fmla="*/ 17 h 19"/>
                  <a:gd name="T12" fmla="*/ 9 w 32"/>
                  <a:gd name="T13" fmla="*/ 17 h 19"/>
                  <a:gd name="T14" fmla="*/ 16 w 32"/>
                  <a:gd name="T15" fmla="*/ 18 h 19"/>
                  <a:gd name="T16" fmla="*/ 21 w 32"/>
                  <a:gd name="T17" fmla="*/ 15 h 19"/>
                  <a:gd name="T18" fmla="*/ 28 w 32"/>
                  <a:gd name="T19" fmla="*/ 14 h 19"/>
                  <a:gd name="T20" fmla="*/ 28 w 32"/>
                  <a:gd name="T21" fmla="*/ 8 h 19"/>
                  <a:gd name="T22" fmla="*/ 29 w 32"/>
                  <a:gd name="T23" fmla="*/ 3 h 19"/>
                  <a:gd name="T24" fmla="*/ 21 w 32"/>
                  <a:gd name="T25" fmla="*/ 2 h 19"/>
                  <a:gd name="T26" fmla="*/ 17 w 32"/>
                  <a:gd name="T27"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19">
                    <a:moveTo>
                      <a:pt x="17" y="4"/>
                    </a:moveTo>
                    <a:cubicBezTo>
                      <a:pt x="13" y="4"/>
                      <a:pt x="3" y="6"/>
                      <a:pt x="2" y="0"/>
                    </a:cubicBezTo>
                    <a:cubicBezTo>
                      <a:pt x="1" y="2"/>
                      <a:pt x="0" y="4"/>
                      <a:pt x="2" y="5"/>
                    </a:cubicBezTo>
                    <a:cubicBezTo>
                      <a:pt x="3" y="6"/>
                      <a:pt x="4" y="7"/>
                      <a:pt x="3" y="8"/>
                    </a:cubicBezTo>
                    <a:cubicBezTo>
                      <a:pt x="2" y="9"/>
                      <a:pt x="1" y="9"/>
                      <a:pt x="1" y="11"/>
                    </a:cubicBezTo>
                    <a:cubicBezTo>
                      <a:pt x="2" y="13"/>
                      <a:pt x="3" y="14"/>
                      <a:pt x="3" y="17"/>
                    </a:cubicBezTo>
                    <a:cubicBezTo>
                      <a:pt x="5" y="17"/>
                      <a:pt x="7" y="17"/>
                      <a:pt x="9" y="17"/>
                    </a:cubicBezTo>
                    <a:cubicBezTo>
                      <a:pt x="11" y="17"/>
                      <a:pt x="14" y="19"/>
                      <a:pt x="16" y="18"/>
                    </a:cubicBezTo>
                    <a:cubicBezTo>
                      <a:pt x="18" y="18"/>
                      <a:pt x="20" y="16"/>
                      <a:pt x="21" y="15"/>
                    </a:cubicBezTo>
                    <a:cubicBezTo>
                      <a:pt x="23" y="13"/>
                      <a:pt x="25" y="14"/>
                      <a:pt x="28" y="14"/>
                    </a:cubicBezTo>
                    <a:cubicBezTo>
                      <a:pt x="27" y="12"/>
                      <a:pt x="27" y="11"/>
                      <a:pt x="28" y="8"/>
                    </a:cubicBezTo>
                    <a:cubicBezTo>
                      <a:pt x="29" y="6"/>
                      <a:pt x="32" y="4"/>
                      <a:pt x="29" y="3"/>
                    </a:cubicBezTo>
                    <a:cubicBezTo>
                      <a:pt x="27" y="2"/>
                      <a:pt x="24" y="1"/>
                      <a:pt x="21" y="2"/>
                    </a:cubicBezTo>
                    <a:cubicBezTo>
                      <a:pt x="19" y="2"/>
                      <a:pt x="18" y="4"/>
                      <a:pt x="17"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23" name="Freeform 668">
                <a:extLst>
                  <a:ext uri="{FF2B5EF4-FFF2-40B4-BE49-F238E27FC236}">
                    <a16:creationId xmlns:a16="http://schemas.microsoft.com/office/drawing/2014/main" id="{3DC63719-2194-4745-BD68-FDA5D9F00A48}"/>
                  </a:ext>
                </a:extLst>
              </p:cNvPr>
              <p:cNvSpPr>
                <a:spLocks/>
              </p:cNvSpPr>
              <p:nvPr/>
            </p:nvSpPr>
            <p:spPr bwMode="auto">
              <a:xfrm>
                <a:off x="12458909" y="5618879"/>
                <a:ext cx="184705" cy="162265"/>
              </a:xfrm>
              <a:custGeom>
                <a:avLst/>
                <a:gdLst>
                  <a:gd name="T0" fmla="*/ 10 w 18"/>
                  <a:gd name="T1" fmla="*/ 0 h 15"/>
                  <a:gd name="T2" fmla="*/ 1 w 18"/>
                  <a:gd name="T3" fmla="*/ 2 h 15"/>
                  <a:gd name="T4" fmla="*/ 4 w 18"/>
                  <a:gd name="T5" fmla="*/ 8 h 15"/>
                  <a:gd name="T6" fmla="*/ 13 w 18"/>
                  <a:gd name="T7" fmla="*/ 15 h 15"/>
                  <a:gd name="T8" fmla="*/ 15 w 18"/>
                  <a:gd name="T9" fmla="*/ 10 h 15"/>
                  <a:gd name="T10" fmla="*/ 17 w 18"/>
                  <a:gd name="T11" fmla="*/ 6 h 15"/>
                  <a:gd name="T12" fmla="*/ 16 w 18"/>
                  <a:gd name="T13" fmla="*/ 2 h 15"/>
                  <a:gd name="T14" fmla="*/ 10 w 18"/>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5">
                    <a:moveTo>
                      <a:pt x="10" y="0"/>
                    </a:moveTo>
                    <a:cubicBezTo>
                      <a:pt x="8" y="0"/>
                      <a:pt x="0" y="0"/>
                      <a:pt x="1" y="2"/>
                    </a:cubicBezTo>
                    <a:cubicBezTo>
                      <a:pt x="1" y="3"/>
                      <a:pt x="3" y="7"/>
                      <a:pt x="4" y="8"/>
                    </a:cubicBezTo>
                    <a:cubicBezTo>
                      <a:pt x="6" y="11"/>
                      <a:pt x="10" y="13"/>
                      <a:pt x="13" y="15"/>
                    </a:cubicBezTo>
                    <a:cubicBezTo>
                      <a:pt x="13" y="13"/>
                      <a:pt x="13" y="11"/>
                      <a:pt x="15" y="10"/>
                    </a:cubicBezTo>
                    <a:cubicBezTo>
                      <a:pt x="17" y="9"/>
                      <a:pt x="18" y="8"/>
                      <a:pt x="17" y="6"/>
                    </a:cubicBezTo>
                    <a:cubicBezTo>
                      <a:pt x="17" y="4"/>
                      <a:pt x="17" y="3"/>
                      <a:pt x="16" y="2"/>
                    </a:cubicBezTo>
                    <a:cubicBezTo>
                      <a:pt x="14" y="1"/>
                      <a:pt x="12" y="0"/>
                      <a:pt x="10"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24" name="Freeform 669">
                <a:extLst>
                  <a:ext uri="{FF2B5EF4-FFF2-40B4-BE49-F238E27FC236}">
                    <a16:creationId xmlns:a16="http://schemas.microsoft.com/office/drawing/2014/main" id="{8988013D-59DD-F716-938A-26E9E0E70EFF}"/>
                  </a:ext>
                </a:extLst>
              </p:cNvPr>
              <p:cNvSpPr>
                <a:spLocks/>
              </p:cNvSpPr>
              <p:nvPr/>
            </p:nvSpPr>
            <p:spPr bwMode="auto">
              <a:xfrm>
                <a:off x="12591337" y="5541433"/>
                <a:ext cx="226522" cy="291340"/>
              </a:xfrm>
              <a:custGeom>
                <a:avLst/>
                <a:gdLst>
                  <a:gd name="T0" fmla="*/ 21 w 22"/>
                  <a:gd name="T1" fmla="*/ 19 h 27"/>
                  <a:gd name="T2" fmla="*/ 20 w 22"/>
                  <a:gd name="T3" fmla="*/ 17 h 27"/>
                  <a:gd name="T4" fmla="*/ 19 w 22"/>
                  <a:gd name="T5" fmla="*/ 13 h 27"/>
                  <a:gd name="T6" fmla="*/ 15 w 22"/>
                  <a:gd name="T7" fmla="*/ 10 h 27"/>
                  <a:gd name="T8" fmla="*/ 14 w 22"/>
                  <a:gd name="T9" fmla="*/ 8 h 27"/>
                  <a:gd name="T10" fmla="*/ 12 w 22"/>
                  <a:gd name="T11" fmla="*/ 5 h 27"/>
                  <a:gd name="T12" fmla="*/ 5 w 22"/>
                  <a:gd name="T13" fmla="*/ 1 h 27"/>
                  <a:gd name="T14" fmla="*/ 2 w 22"/>
                  <a:gd name="T15" fmla="*/ 4 h 27"/>
                  <a:gd name="T16" fmla="*/ 4 w 22"/>
                  <a:gd name="T17" fmla="*/ 14 h 27"/>
                  <a:gd name="T18" fmla="*/ 1 w 22"/>
                  <a:gd name="T19" fmla="*/ 19 h 27"/>
                  <a:gd name="T20" fmla="*/ 0 w 22"/>
                  <a:gd name="T21" fmla="*/ 23 h 27"/>
                  <a:gd name="T22" fmla="*/ 4 w 22"/>
                  <a:gd name="T23" fmla="*/ 27 h 27"/>
                  <a:gd name="T24" fmla="*/ 6 w 22"/>
                  <a:gd name="T25" fmla="*/ 23 h 27"/>
                  <a:gd name="T26" fmla="*/ 10 w 22"/>
                  <a:gd name="T27" fmla="*/ 26 h 27"/>
                  <a:gd name="T28" fmla="*/ 20 w 22"/>
                  <a:gd name="T29" fmla="*/ 24 h 27"/>
                  <a:gd name="T30" fmla="*/ 21 w 22"/>
                  <a:gd name="T31" fmla="*/ 19 h 27"/>
                  <a:gd name="T32" fmla="*/ 21 w 22"/>
                  <a:gd name="T33" fmla="*/ 1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27">
                    <a:moveTo>
                      <a:pt x="21" y="19"/>
                    </a:moveTo>
                    <a:cubicBezTo>
                      <a:pt x="22" y="18"/>
                      <a:pt x="21" y="18"/>
                      <a:pt x="20" y="17"/>
                    </a:cubicBezTo>
                    <a:cubicBezTo>
                      <a:pt x="19" y="16"/>
                      <a:pt x="19" y="15"/>
                      <a:pt x="19" y="13"/>
                    </a:cubicBezTo>
                    <a:cubicBezTo>
                      <a:pt x="21" y="10"/>
                      <a:pt x="18" y="10"/>
                      <a:pt x="15" y="10"/>
                    </a:cubicBezTo>
                    <a:cubicBezTo>
                      <a:pt x="14" y="10"/>
                      <a:pt x="14" y="9"/>
                      <a:pt x="14" y="8"/>
                    </a:cubicBezTo>
                    <a:cubicBezTo>
                      <a:pt x="13" y="6"/>
                      <a:pt x="12" y="7"/>
                      <a:pt x="12" y="5"/>
                    </a:cubicBezTo>
                    <a:cubicBezTo>
                      <a:pt x="11" y="2"/>
                      <a:pt x="9" y="0"/>
                      <a:pt x="5" y="1"/>
                    </a:cubicBezTo>
                    <a:cubicBezTo>
                      <a:pt x="2" y="2"/>
                      <a:pt x="2" y="2"/>
                      <a:pt x="2" y="4"/>
                    </a:cubicBezTo>
                    <a:cubicBezTo>
                      <a:pt x="3" y="7"/>
                      <a:pt x="4" y="10"/>
                      <a:pt x="4" y="14"/>
                    </a:cubicBezTo>
                    <a:cubicBezTo>
                      <a:pt x="5" y="17"/>
                      <a:pt x="2" y="16"/>
                      <a:pt x="1" y="19"/>
                    </a:cubicBezTo>
                    <a:cubicBezTo>
                      <a:pt x="0" y="20"/>
                      <a:pt x="0" y="22"/>
                      <a:pt x="0" y="23"/>
                    </a:cubicBezTo>
                    <a:cubicBezTo>
                      <a:pt x="0" y="25"/>
                      <a:pt x="3" y="26"/>
                      <a:pt x="4" y="27"/>
                    </a:cubicBezTo>
                    <a:cubicBezTo>
                      <a:pt x="4" y="26"/>
                      <a:pt x="4" y="23"/>
                      <a:pt x="6" y="23"/>
                    </a:cubicBezTo>
                    <a:cubicBezTo>
                      <a:pt x="8" y="23"/>
                      <a:pt x="9" y="24"/>
                      <a:pt x="10" y="26"/>
                    </a:cubicBezTo>
                    <a:cubicBezTo>
                      <a:pt x="11" y="26"/>
                      <a:pt x="18" y="24"/>
                      <a:pt x="20" y="24"/>
                    </a:cubicBezTo>
                    <a:cubicBezTo>
                      <a:pt x="18" y="22"/>
                      <a:pt x="20" y="21"/>
                      <a:pt x="21" y="19"/>
                    </a:cubicBezTo>
                    <a:cubicBezTo>
                      <a:pt x="22" y="18"/>
                      <a:pt x="20" y="20"/>
                      <a:pt x="21" y="19"/>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25" name="Freeform 670">
                <a:extLst>
                  <a:ext uri="{FF2B5EF4-FFF2-40B4-BE49-F238E27FC236}">
                    <a16:creationId xmlns:a16="http://schemas.microsoft.com/office/drawing/2014/main" id="{418EAD9F-F4FD-6A84-C4DB-63CFC2EAE5A3}"/>
                  </a:ext>
                </a:extLst>
              </p:cNvPr>
              <p:cNvSpPr>
                <a:spLocks/>
              </p:cNvSpPr>
              <p:nvPr/>
            </p:nvSpPr>
            <p:spPr bwMode="auto">
              <a:xfrm>
                <a:off x="12469365" y="5368107"/>
                <a:ext cx="358955" cy="206523"/>
              </a:xfrm>
              <a:custGeom>
                <a:avLst/>
                <a:gdLst>
                  <a:gd name="T0" fmla="*/ 30 w 35"/>
                  <a:gd name="T1" fmla="*/ 3 h 19"/>
                  <a:gd name="T2" fmla="*/ 24 w 35"/>
                  <a:gd name="T3" fmla="*/ 1 h 19"/>
                  <a:gd name="T4" fmla="*/ 19 w 35"/>
                  <a:gd name="T5" fmla="*/ 4 h 19"/>
                  <a:gd name="T6" fmla="*/ 15 w 35"/>
                  <a:gd name="T7" fmla="*/ 4 h 19"/>
                  <a:gd name="T8" fmla="*/ 13 w 35"/>
                  <a:gd name="T9" fmla="*/ 6 h 19"/>
                  <a:gd name="T10" fmla="*/ 5 w 35"/>
                  <a:gd name="T11" fmla="*/ 4 h 19"/>
                  <a:gd name="T12" fmla="*/ 5 w 35"/>
                  <a:gd name="T13" fmla="*/ 7 h 19"/>
                  <a:gd name="T14" fmla="*/ 3 w 35"/>
                  <a:gd name="T15" fmla="*/ 8 h 19"/>
                  <a:gd name="T16" fmla="*/ 3 w 35"/>
                  <a:gd name="T17" fmla="*/ 15 h 19"/>
                  <a:gd name="T18" fmla="*/ 11 w 35"/>
                  <a:gd name="T19" fmla="*/ 19 h 19"/>
                  <a:gd name="T20" fmla="*/ 21 w 35"/>
                  <a:gd name="T21" fmla="*/ 17 h 19"/>
                  <a:gd name="T22" fmla="*/ 25 w 35"/>
                  <a:gd name="T23" fmla="*/ 15 h 19"/>
                  <a:gd name="T24" fmla="*/ 29 w 35"/>
                  <a:gd name="T25" fmla="*/ 9 h 19"/>
                  <a:gd name="T26" fmla="*/ 33 w 35"/>
                  <a:gd name="T27" fmla="*/ 6 h 19"/>
                  <a:gd name="T28" fmla="*/ 30 w 35"/>
                  <a:gd name="T29" fmla="*/ 3 h 19"/>
                  <a:gd name="T30" fmla="*/ 30 w 35"/>
                  <a:gd name="T3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19">
                    <a:moveTo>
                      <a:pt x="30" y="3"/>
                    </a:moveTo>
                    <a:cubicBezTo>
                      <a:pt x="30" y="2"/>
                      <a:pt x="25" y="2"/>
                      <a:pt x="24" y="1"/>
                    </a:cubicBezTo>
                    <a:cubicBezTo>
                      <a:pt x="20" y="0"/>
                      <a:pt x="22" y="4"/>
                      <a:pt x="19" y="4"/>
                    </a:cubicBezTo>
                    <a:cubicBezTo>
                      <a:pt x="18" y="3"/>
                      <a:pt x="17" y="4"/>
                      <a:pt x="15" y="4"/>
                    </a:cubicBezTo>
                    <a:cubicBezTo>
                      <a:pt x="14" y="4"/>
                      <a:pt x="14" y="6"/>
                      <a:pt x="13" y="6"/>
                    </a:cubicBezTo>
                    <a:cubicBezTo>
                      <a:pt x="9" y="8"/>
                      <a:pt x="7" y="6"/>
                      <a:pt x="5" y="4"/>
                    </a:cubicBezTo>
                    <a:cubicBezTo>
                      <a:pt x="5" y="5"/>
                      <a:pt x="5" y="6"/>
                      <a:pt x="5" y="7"/>
                    </a:cubicBezTo>
                    <a:cubicBezTo>
                      <a:pt x="4" y="8"/>
                      <a:pt x="3" y="6"/>
                      <a:pt x="3" y="8"/>
                    </a:cubicBezTo>
                    <a:cubicBezTo>
                      <a:pt x="3" y="11"/>
                      <a:pt x="0" y="13"/>
                      <a:pt x="3" y="15"/>
                    </a:cubicBezTo>
                    <a:cubicBezTo>
                      <a:pt x="5" y="17"/>
                      <a:pt x="8" y="19"/>
                      <a:pt x="11" y="19"/>
                    </a:cubicBezTo>
                    <a:cubicBezTo>
                      <a:pt x="15" y="19"/>
                      <a:pt x="17" y="16"/>
                      <a:pt x="21" y="17"/>
                    </a:cubicBezTo>
                    <a:cubicBezTo>
                      <a:pt x="21" y="16"/>
                      <a:pt x="24" y="16"/>
                      <a:pt x="25" y="15"/>
                    </a:cubicBezTo>
                    <a:cubicBezTo>
                      <a:pt x="26" y="13"/>
                      <a:pt x="27" y="11"/>
                      <a:pt x="29" y="9"/>
                    </a:cubicBezTo>
                    <a:cubicBezTo>
                      <a:pt x="30" y="7"/>
                      <a:pt x="31" y="7"/>
                      <a:pt x="33" y="6"/>
                    </a:cubicBezTo>
                    <a:cubicBezTo>
                      <a:pt x="35" y="4"/>
                      <a:pt x="30" y="4"/>
                      <a:pt x="30" y="3"/>
                    </a:cubicBezTo>
                    <a:cubicBezTo>
                      <a:pt x="30" y="3"/>
                      <a:pt x="30" y="4"/>
                      <a:pt x="30"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26" name="Freeform 671">
                <a:extLst>
                  <a:ext uri="{FF2B5EF4-FFF2-40B4-BE49-F238E27FC236}">
                    <a16:creationId xmlns:a16="http://schemas.microsoft.com/office/drawing/2014/main" id="{E52E14BB-434E-F760-B7D0-AAF25CBAAED8}"/>
                  </a:ext>
                </a:extLst>
              </p:cNvPr>
              <p:cNvSpPr>
                <a:spLocks/>
              </p:cNvSpPr>
              <p:nvPr/>
            </p:nvSpPr>
            <p:spPr bwMode="auto">
              <a:xfrm>
                <a:off x="12674975" y="5832776"/>
                <a:ext cx="317135" cy="346660"/>
              </a:xfrm>
              <a:custGeom>
                <a:avLst/>
                <a:gdLst>
                  <a:gd name="T0" fmla="*/ 31 w 31"/>
                  <a:gd name="T1" fmla="*/ 0 h 32"/>
                  <a:gd name="T2" fmla="*/ 23 w 31"/>
                  <a:gd name="T3" fmla="*/ 3 h 32"/>
                  <a:gd name="T4" fmla="*/ 13 w 31"/>
                  <a:gd name="T5" fmla="*/ 2 h 32"/>
                  <a:gd name="T6" fmla="*/ 9 w 31"/>
                  <a:gd name="T7" fmla="*/ 4 h 32"/>
                  <a:gd name="T8" fmla="*/ 6 w 31"/>
                  <a:gd name="T9" fmla="*/ 5 h 32"/>
                  <a:gd name="T10" fmla="*/ 4 w 31"/>
                  <a:gd name="T11" fmla="*/ 8 h 32"/>
                  <a:gd name="T12" fmla="*/ 2 w 31"/>
                  <a:gd name="T13" fmla="*/ 11 h 32"/>
                  <a:gd name="T14" fmla="*/ 2 w 31"/>
                  <a:gd name="T15" fmla="*/ 15 h 32"/>
                  <a:gd name="T16" fmla="*/ 4 w 31"/>
                  <a:gd name="T17" fmla="*/ 17 h 32"/>
                  <a:gd name="T18" fmla="*/ 5 w 31"/>
                  <a:gd name="T19" fmla="*/ 22 h 32"/>
                  <a:gd name="T20" fmla="*/ 6 w 31"/>
                  <a:gd name="T21" fmla="*/ 25 h 32"/>
                  <a:gd name="T22" fmla="*/ 7 w 31"/>
                  <a:gd name="T23" fmla="*/ 28 h 32"/>
                  <a:gd name="T24" fmla="*/ 8 w 31"/>
                  <a:gd name="T25" fmla="*/ 29 h 32"/>
                  <a:gd name="T26" fmla="*/ 10 w 31"/>
                  <a:gd name="T27" fmla="*/ 31 h 32"/>
                  <a:gd name="T28" fmla="*/ 12 w 31"/>
                  <a:gd name="T29" fmla="*/ 30 h 32"/>
                  <a:gd name="T30" fmla="*/ 13 w 31"/>
                  <a:gd name="T31" fmla="*/ 31 h 32"/>
                  <a:gd name="T32" fmla="*/ 13 w 31"/>
                  <a:gd name="T33" fmla="*/ 26 h 32"/>
                  <a:gd name="T34" fmla="*/ 17 w 31"/>
                  <a:gd name="T35" fmla="*/ 26 h 32"/>
                  <a:gd name="T36" fmla="*/ 14 w 31"/>
                  <a:gd name="T37" fmla="*/ 23 h 32"/>
                  <a:gd name="T38" fmla="*/ 17 w 31"/>
                  <a:gd name="T39" fmla="*/ 24 h 32"/>
                  <a:gd name="T40" fmla="*/ 18 w 31"/>
                  <a:gd name="T41" fmla="*/ 22 h 32"/>
                  <a:gd name="T42" fmla="*/ 21 w 31"/>
                  <a:gd name="T43" fmla="*/ 23 h 32"/>
                  <a:gd name="T44" fmla="*/ 19 w 31"/>
                  <a:gd name="T45" fmla="*/ 19 h 32"/>
                  <a:gd name="T46" fmla="*/ 15 w 31"/>
                  <a:gd name="T47" fmla="*/ 17 h 32"/>
                  <a:gd name="T48" fmla="*/ 15 w 31"/>
                  <a:gd name="T49" fmla="*/ 16 h 32"/>
                  <a:gd name="T50" fmla="*/ 11 w 31"/>
                  <a:gd name="T51" fmla="*/ 10 h 32"/>
                  <a:gd name="T52" fmla="*/ 16 w 31"/>
                  <a:gd name="T53" fmla="*/ 11 h 32"/>
                  <a:gd name="T54" fmla="*/ 16 w 31"/>
                  <a:gd name="T55" fmla="*/ 10 h 32"/>
                  <a:gd name="T56" fmla="*/ 18 w 31"/>
                  <a:gd name="T57" fmla="*/ 11 h 32"/>
                  <a:gd name="T58" fmla="*/ 17 w 31"/>
                  <a:gd name="T59" fmla="*/ 9 h 32"/>
                  <a:gd name="T60" fmla="*/ 21 w 31"/>
                  <a:gd name="T61" fmla="*/ 10 h 32"/>
                  <a:gd name="T62" fmla="*/ 17 w 31"/>
                  <a:gd name="T63" fmla="*/ 7 h 32"/>
                  <a:gd name="T64" fmla="*/ 22 w 31"/>
                  <a:gd name="T65" fmla="*/ 5 h 32"/>
                  <a:gd name="T66" fmla="*/ 21 w 31"/>
                  <a:gd name="T67" fmla="*/ 7 h 32"/>
                  <a:gd name="T68" fmla="*/ 25 w 31"/>
                  <a:gd name="T69" fmla="*/ 5 h 32"/>
                  <a:gd name="T70" fmla="*/ 29 w 31"/>
                  <a:gd name="T71" fmla="*/ 7 h 32"/>
                  <a:gd name="T72" fmla="*/ 31 w 31"/>
                  <a:gd name="T7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 h="32">
                    <a:moveTo>
                      <a:pt x="31" y="0"/>
                    </a:moveTo>
                    <a:cubicBezTo>
                      <a:pt x="28" y="2"/>
                      <a:pt x="27" y="4"/>
                      <a:pt x="23" y="3"/>
                    </a:cubicBezTo>
                    <a:cubicBezTo>
                      <a:pt x="21" y="2"/>
                      <a:pt x="15" y="1"/>
                      <a:pt x="13" y="2"/>
                    </a:cubicBezTo>
                    <a:cubicBezTo>
                      <a:pt x="13" y="5"/>
                      <a:pt x="10" y="3"/>
                      <a:pt x="9" y="4"/>
                    </a:cubicBezTo>
                    <a:cubicBezTo>
                      <a:pt x="8" y="5"/>
                      <a:pt x="7" y="5"/>
                      <a:pt x="6" y="5"/>
                    </a:cubicBezTo>
                    <a:cubicBezTo>
                      <a:pt x="4" y="6"/>
                      <a:pt x="4" y="7"/>
                      <a:pt x="4" y="8"/>
                    </a:cubicBezTo>
                    <a:cubicBezTo>
                      <a:pt x="3" y="9"/>
                      <a:pt x="3" y="10"/>
                      <a:pt x="2" y="11"/>
                    </a:cubicBezTo>
                    <a:cubicBezTo>
                      <a:pt x="0" y="13"/>
                      <a:pt x="0" y="13"/>
                      <a:pt x="2" y="15"/>
                    </a:cubicBezTo>
                    <a:cubicBezTo>
                      <a:pt x="3" y="16"/>
                      <a:pt x="4" y="16"/>
                      <a:pt x="4" y="17"/>
                    </a:cubicBezTo>
                    <a:cubicBezTo>
                      <a:pt x="4" y="19"/>
                      <a:pt x="4" y="20"/>
                      <a:pt x="5" y="22"/>
                    </a:cubicBezTo>
                    <a:cubicBezTo>
                      <a:pt x="5" y="23"/>
                      <a:pt x="5" y="24"/>
                      <a:pt x="6" y="25"/>
                    </a:cubicBezTo>
                    <a:cubicBezTo>
                      <a:pt x="8" y="26"/>
                      <a:pt x="6" y="27"/>
                      <a:pt x="7" y="28"/>
                    </a:cubicBezTo>
                    <a:cubicBezTo>
                      <a:pt x="7" y="30"/>
                      <a:pt x="8" y="29"/>
                      <a:pt x="8" y="29"/>
                    </a:cubicBezTo>
                    <a:cubicBezTo>
                      <a:pt x="10" y="29"/>
                      <a:pt x="10" y="30"/>
                      <a:pt x="10" y="31"/>
                    </a:cubicBezTo>
                    <a:cubicBezTo>
                      <a:pt x="11" y="31"/>
                      <a:pt x="12" y="30"/>
                      <a:pt x="12" y="30"/>
                    </a:cubicBezTo>
                    <a:cubicBezTo>
                      <a:pt x="13" y="29"/>
                      <a:pt x="13" y="31"/>
                      <a:pt x="13" y="31"/>
                    </a:cubicBezTo>
                    <a:cubicBezTo>
                      <a:pt x="14" y="32"/>
                      <a:pt x="13" y="25"/>
                      <a:pt x="13" y="26"/>
                    </a:cubicBezTo>
                    <a:cubicBezTo>
                      <a:pt x="13" y="25"/>
                      <a:pt x="16" y="26"/>
                      <a:pt x="17" y="26"/>
                    </a:cubicBezTo>
                    <a:cubicBezTo>
                      <a:pt x="17" y="25"/>
                      <a:pt x="14" y="24"/>
                      <a:pt x="14" y="23"/>
                    </a:cubicBezTo>
                    <a:cubicBezTo>
                      <a:pt x="15" y="21"/>
                      <a:pt x="17" y="23"/>
                      <a:pt x="17" y="24"/>
                    </a:cubicBezTo>
                    <a:cubicBezTo>
                      <a:pt x="19" y="25"/>
                      <a:pt x="18" y="23"/>
                      <a:pt x="18" y="22"/>
                    </a:cubicBezTo>
                    <a:cubicBezTo>
                      <a:pt x="18" y="21"/>
                      <a:pt x="21" y="23"/>
                      <a:pt x="21" y="23"/>
                    </a:cubicBezTo>
                    <a:cubicBezTo>
                      <a:pt x="21" y="22"/>
                      <a:pt x="19" y="19"/>
                      <a:pt x="19" y="19"/>
                    </a:cubicBezTo>
                    <a:cubicBezTo>
                      <a:pt x="18" y="18"/>
                      <a:pt x="16" y="18"/>
                      <a:pt x="15" y="17"/>
                    </a:cubicBezTo>
                    <a:cubicBezTo>
                      <a:pt x="15" y="17"/>
                      <a:pt x="15" y="15"/>
                      <a:pt x="15" y="16"/>
                    </a:cubicBezTo>
                    <a:cubicBezTo>
                      <a:pt x="14" y="14"/>
                      <a:pt x="11" y="12"/>
                      <a:pt x="11" y="10"/>
                    </a:cubicBezTo>
                    <a:cubicBezTo>
                      <a:pt x="12" y="6"/>
                      <a:pt x="15" y="10"/>
                      <a:pt x="16" y="11"/>
                    </a:cubicBezTo>
                    <a:cubicBezTo>
                      <a:pt x="16" y="11"/>
                      <a:pt x="16" y="10"/>
                      <a:pt x="16" y="10"/>
                    </a:cubicBezTo>
                    <a:cubicBezTo>
                      <a:pt x="17" y="9"/>
                      <a:pt x="18" y="10"/>
                      <a:pt x="18" y="11"/>
                    </a:cubicBezTo>
                    <a:cubicBezTo>
                      <a:pt x="18" y="11"/>
                      <a:pt x="17" y="9"/>
                      <a:pt x="17" y="9"/>
                    </a:cubicBezTo>
                    <a:cubicBezTo>
                      <a:pt x="18" y="9"/>
                      <a:pt x="20" y="10"/>
                      <a:pt x="21" y="10"/>
                    </a:cubicBezTo>
                    <a:cubicBezTo>
                      <a:pt x="21" y="9"/>
                      <a:pt x="17" y="9"/>
                      <a:pt x="17" y="7"/>
                    </a:cubicBezTo>
                    <a:cubicBezTo>
                      <a:pt x="17" y="7"/>
                      <a:pt x="21" y="5"/>
                      <a:pt x="22" y="5"/>
                    </a:cubicBezTo>
                    <a:cubicBezTo>
                      <a:pt x="22" y="5"/>
                      <a:pt x="21" y="7"/>
                      <a:pt x="21" y="7"/>
                    </a:cubicBezTo>
                    <a:cubicBezTo>
                      <a:pt x="21" y="7"/>
                      <a:pt x="24" y="5"/>
                      <a:pt x="25" y="5"/>
                    </a:cubicBezTo>
                    <a:cubicBezTo>
                      <a:pt x="26" y="5"/>
                      <a:pt x="27" y="6"/>
                      <a:pt x="29" y="7"/>
                    </a:cubicBezTo>
                    <a:cubicBezTo>
                      <a:pt x="30" y="5"/>
                      <a:pt x="31" y="2"/>
                      <a:pt x="31"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27" name="Freeform 672">
                <a:extLst>
                  <a:ext uri="{FF2B5EF4-FFF2-40B4-BE49-F238E27FC236}">
                    <a16:creationId xmlns:a16="http://schemas.microsoft.com/office/drawing/2014/main" id="{EC8928A4-41F0-6E34-CF19-EE2873B42763}"/>
                  </a:ext>
                </a:extLst>
              </p:cNvPr>
              <p:cNvSpPr>
                <a:spLocks/>
              </p:cNvSpPr>
              <p:nvPr/>
            </p:nvSpPr>
            <p:spPr bwMode="auto">
              <a:xfrm>
                <a:off x="12960746" y="5814333"/>
                <a:ext cx="153338" cy="106947"/>
              </a:xfrm>
              <a:custGeom>
                <a:avLst/>
                <a:gdLst>
                  <a:gd name="T0" fmla="*/ 15 w 15"/>
                  <a:gd name="T1" fmla="*/ 6 h 10"/>
                  <a:gd name="T2" fmla="*/ 10 w 15"/>
                  <a:gd name="T3" fmla="*/ 1 h 10"/>
                  <a:gd name="T4" fmla="*/ 2 w 15"/>
                  <a:gd name="T5" fmla="*/ 5 h 10"/>
                  <a:gd name="T6" fmla="*/ 1 w 15"/>
                  <a:gd name="T7" fmla="*/ 9 h 10"/>
                  <a:gd name="T8" fmla="*/ 6 w 15"/>
                  <a:gd name="T9" fmla="*/ 9 h 10"/>
                  <a:gd name="T10" fmla="*/ 11 w 15"/>
                  <a:gd name="T11" fmla="*/ 7 h 10"/>
                  <a:gd name="T12" fmla="*/ 15 w 15"/>
                  <a:gd name="T13" fmla="*/ 6 h 10"/>
                  <a:gd name="T14" fmla="*/ 15 w 15"/>
                  <a:gd name="T15" fmla="*/ 6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0">
                    <a:moveTo>
                      <a:pt x="15" y="6"/>
                    </a:moveTo>
                    <a:cubicBezTo>
                      <a:pt x="13" y="4"/>
                      <a:pt x="10" y="4"/>
                      <a:pt x="10" y="1"/>
                    </a:cubicBezTo>
                    <a:cubicBezTo>
                      <a:pt x="5" y="0"/>
                      <a:pt x="4" y="0"/>
                      <a:pt x="2" y="5"/>
                    </a:cubicBezTo>
                    <a:cubicBezTo>
                      <a:pt x="2" y="6"/>
                      <a:pt x="0" y="9"/>
                      <a:pt x="1" y="9"/>
                    </a:cubicBezTo>
                    <a:cubicBezTo>
                      <a:pt x="3" y="10"/>
                      <a:pt x="5" y="10"/>
                      <a:pt x="6" y="9"/>
                    </a:cubicBezTo>
                    <a:cubicBezTo>
                      <a:pt x="8" y="8"/>
                      <a:pt x="9" y="7"/>
                      <a:pt x="11" y="7"/>
                    </a:cubicBezTo>
                    <a:cubicBezTo>
                      <a:pt x="11" y="7"/>
                      <a:pt x="15" y="7"/>
                      <a:pt x="15" y="6"/>
                    </a:cubicBezTo>
                    <a:cubicBezTo>
                      <a:pt x="14" y="6"/>
                      <a:pt x="15" y="7"/>
                      <a:pt x="15" y="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28" name="Freeform 673">
                <a:extLst>
                  <a:ext uri="{FF2B5EF4-FFF2-40B4-BE49-F238E27FC236}">
                    <a16:creationId xmlns:a16="http://schemas.microsoft.com/office/drawing/2014/main" id="{208B6947-C5AC-313A-031F-2EA3D862759D}"/>
                  </a:ext>
                </a:extLst>
              </p:cNvPr>
              <p:cNvSpPr>
                <a:spLocks/>
              </p:cNvSpPr>
              <p:nvPr/>
            </p:nvSpPr>
            <p:spPr bwMode="auto">
              <a:xfrm>
                <a:off x="12633159" y="5781146"/>
                <a:ext cx="90610" cy="195460"/>
              </a:xfrm>
              <a:custGeom>
                <a:avLst/>
                <a:gdLst>
                  <a:gd name="T0" fmla="*/ 6 w 9"/>
                  <a:gd name="T1" fmla="*/ 16 h 18"/>
                  <a:gd name="T2" fmla="*/ 7 w 9"/>
                  <a:gd name="T3" fmla="*/ 11 h 18"/>
                  <a:gd name="T4" fmla="*/ 6 w 9"/>
                  <a:gd name="T5" fmla="*/ 6 h 18"/>
                  <a:gd name="T6" fmla="*/ 7 w 9"/>
                  <a:gd name="T7" fmla="*/ 4 h 18"/>
                  <a:gd name="T8" fmla="*/ 3 w 9"/>
                  <a:gd name="T9" fmla="*/ 1 h 18"/>
                  <a:gd name="T10" fmla="*/ 0 w 9"/>
                  <a:gd name="T11" fmla="*/ 9 h 18"/>
                  <a:gd name="T12" fmla="*/ 4 w 9"/>
                  <a:gd name="T13" fmla="*/ 18 h 18"/>
                  <a:gd name="T14" fmla="*/ 6 w 9"/>
                  <a:gd name="T15" fmla="*/ 16 h 18"/>
                  <a:gd name="T16" fmla="*/ 6 w 9"/>
                  <a:gd name="T17"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8">
                    <a:moveTo>
                      <a:pt x="6" y="16"/>
                    </a:moveTo>
                    <a:cubicBezTo>
                      <a:pt x="7" y="14"/>
                      <a:pt x="9" y="12"/>
                      <a:pt x="7" y="11"/>
                    </a:cubicBezTo>
                    <a:cubicBezTo>
                      <a:pt x="6" y="10"/>
                      <a:pt x="5" y="8"/>
                      <a:pt x="6" y="6"/>
                    </a:cubicBezTo>
                    <a:cubicBezTo>
                      <a:pt x="6" y="6"/>
                      <a:pt x="7" y="4"/>
                      <a:pt x="7" y="4"/>
                    </a:cubicBezTo>
                    <a:cubicBezTo>
                      <a:pt x="6" y="3"/>
                      <a:pt x="4" y="1"/>
                      <a:pt x="3" y="1"/>
                    </a:cubicBezTo>
                    <a:cubicBezTo>
                      <a:pt x="0" y="0"/>
                      <a:pt x="0" y="7"/>
                      <a:pt x="0" y="9"/>
                    </a:cubicBezTo>
                    <a:cubicBezTo>
                      <a:pt x="0" y="13"/>
                      <a:pt x="2" y="15"/>
                      <a:pt x="4" y="18"/>
                    </a:cubicBezTo>
                    <a:cubicBezTo>
                      <a:pt x="5" y="17"/>
                      <a:pt x="6" y="16"/>
                      <a:pt x="6" y="16"/>
                    </a:cubicBezTo>
                    <a:cubicBezTo>
                      <a:pt x="7" y="14"/>
                      <a:pt x="6" y="16"/>
                      <a:pt x="6" y="1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29" name="Freeform 674">
                <a:extLst>
                  <a:ext uri="{FF2B5EF4-FFF2-40B4-BE49-F238E27FC236}">
                    <a16:creationId xmlns:a16="http://schemas.microsoft.com/office/drawing/2014/main" id="{4C0C58CF-52D9-38E5-4D14-4DA41803140D}"/>
                  </a:ext>
                </a:extLst>
              </p:cNvPr>
              <p:cNvSpPr>
                <a:spLocks/>
              </p:cNvSpPr>
              <p:nvPr/>
            </p:nvSpPr>
            <p:spPr bwMode="auto">
              <a:xfrm>
                <a:off x="12685430" y="5803274"/>
                <a:ext cx="132428" cy="95888"/>
              </a:xfrm>
              <a:custGeom>
                <a:avLst/>
                <a:gdLst>
                  <a:gd name="T0" fmla="*/ 11 w 13"/>
                  <a:gd name="T1" fmla="*/ 0 h 9"/>
                  <a:gd name="T2" fmla="*/ 2 w 13"/>
                  <a:gd name="T3" fmla="*/ 2 h 9"/>
                  <a:gd name="T4" fmla="*/ 3 w 13"/>
                  <a:gd name="T5" fmla="*/ 9 h 9"/>
                  <a:gd name="T6" fmla="*/ 7 w 13"/>
                  <a:gd name="T7" fmla="*/ 8 h 9"/>
                  <a:gd name="T8" fmla="*/ 10 w 13"/>
                  <a:gd name="T9" fmla="*/ 7 h 9"/>
                  <a:gd name="T10" fmla="*/ 11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1" y="0"/>
                    </a:moveTo>
                    <a:cubicBezTo>
                      <a:pt x="9" y="0"/>
                      <a:pt x="2" y="0"/>
                      <a:pt x="2" y="2"/>
                    </a:cubicBezTo>
                    <a:cubicBezTo>
                      <a:pt x="0" y="4"/>
                      <a:pt x="0" y="8"/>
                      <a:pt x="3" y="9"/>
                    </a:cubicBezTo>
                    <a:cubicBezTo>
                      <a:pt x="4" y="8"/>
                      <a:pt x="6" y="9"/>
                      <a:pt x="7" y="8"/>
                    </a:cubicBezTo>
                    <a:cubicBezTo>
                      <a:pt x="8" y="8"/>
                      <a:pt x="9" y="6"/>
                      <a:pt x="10" y="7"/>
                    </a:cubicBezTo>
                    <a:cubicBezTo>
                      <a:pt x="13" y="9"/>
                      <a:pt x="11" y="1"/>
                      <a:pt x="11"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30" name="Freeform 675">
                <a:extLst>
                  <a:ext uri="{FF2B5EF4-FFF2-40B4-BE49-F238E27FC236}">
                    <a16:creationId xmlns:a16="http://schemas.microsoft.com/office/drawing/2014/main" id="{7C581CF0-720A-99C7-4DC3-7E1638C70B63}"/>
                  </a:ext>
                </a:extLst>
              </p:cNvPr>
              <p:cNvSpPr>
                <a:spLocks/>
              </p:cNvSpPr>
              <p:nvPr/>
            </p:nvSpPr>
            <p:spPr bwMode="auto">
              <a:xfrm>
                <a:off x="13807594" y="5865963"/>
                <a:ext cx="195159" cy="173330"/>
              </a:xfrm>
              <a:custGeom>
                <a:avLst/>
                <a:gdLst>
                  <a:gd name="T0" fmla="*/ 19 w 19"/>
                  <a:gd name="T1" fmla="*/ 14 h 16"/>
                  <a:gd name="T2" fmla="*/ 17 w 19"/>
                  <a:gd name="T3" fmla="*/ 10 h 16"/>
                  <a:gd name="T4" fmla="*/ 16 w 19"/>
                  <a:gd name="T5" fmla="*/ 7 h 16"/>
                  <a:gd name="T6" fmla="*/ 14 w 19"/>
                  <a:gd name="T7" fmla="*/ 3 h 16"/>
                  <a:gd name="T8" fmla="*/ 12 w 19"/>
                  <a:gd name="T9" fmla="*/ 0 h 16"/>
                  <a:gd name="T10" fmla="*/ 6 w 19"/>
                  <a:gd name="T11" fmla="*/ 6 h 16"/>
                  <a:gd name="T12" fmla="*/ 9 w 19"/>
                  <a:gd name="T13" fmla="*/ 9 h 16"/>
                  <a:gd name="T14" fmla="*/ 12 w 19"/>
                  <a:gd name="T15" fmla="*/ 11 h 16"/>
                  <a:gd name="T16" fmla="*/ 16 w 19"/>
                  <a:gd name="T17" fmla="*/ 13 h 16"/>
                  <a:gd name="T18" fmla="*/ 19 w 19"/>
                  <a:gd name="T19" fmla="*/ 14 h 16"/>
                  <a:gd name="T20" fmla="*/ 19 w 19"/>
                  <a:gd name="T21"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6">
                    <a:moveTo>
                      <a:pt x="19" y="14"/>
                    </a:moveTo>
                    <a:cubicBezTo>
                      <a:pt x="19" y="12"/>
                      <a:pt x="19" y="11"/>
                      <a:pt x="17" y="10"/>
                    </a:cubicBezTo>
                    <a:cubicBezTo>
                      <a:pt x="15" y="9"/>
                      <a:pt x="17" y="8"/>
                      <a:pt x="16" y="7"/>
                    </a:cubicBezTo>
                    <a:cubicBezTo>
                      <a:pt x="15" y="5"/>
                      <a:pt x="14" y="6"/>
                      <a:pt x="14" y="3"/>
                    </a:cubicBezTo>
                    <a:cubicBezTo>
                      <a:pt x="14" y="3"/>
                      <a:pt x="11" y="1"/>
                      <a:pt x="12" y="0"/>
                    </a:cubicBezTo>
                    <a:cubicBezTo>
                      <a:pt x="9" y="0"/>
                      <a:pt x="0" y="1"/>
                      <a:pt x="6" y="6"/>
                    </a:cubicBezTo>
                    <a:cubicBezTo>
                      <a:pt x="7" y="7"/>
                      <a:pt x="8" y="8"/>
                      <a:pt x="9" y="9"/>
                    </a:cubicBezTo>
                    <a:cubicBezTo>
                      <a:pt x="10" y="10"/>
                      <a:pt x="11" y="10"/>
                      <a:pt x="12" y="11"/>
                    </a:cubicBezTo>
                    <a:cubicBezTo>
                      <a:pt x="14" y="11"/>
                      <a:pt x="16" y="11"/>
                      <a:pt x="16" y="13"/>
                    </a:cubicBezTo>
                    <a:cubicBezTo>
                      <a:pt x="17" y="14"/>
                      <a:pt x="18" y="16"/>
                      <a:pt x="19" y="14"/>
                    </a:cubicBezTo>
                    <a:cubicBezTo>
                      <a:pt x="19" y="13"/>
                      <a:pt x="18" y="15"/>
                      <a:pt x="19" y="1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31" name="Freeform 676">
                <a:extLst>
                  <a:ext uri="{FF2B5EF4-FFF2-40B4-BE49-F238E27FC236}">
                    <a16:creationId xmlns:a16="http://schemas.microsoft.com/office/drawing/2014/main" id="{5B76487B-57A9-5E99-9C55-36C69BB821DD}"/>
                  </a:ext>
                </a:extLst>
              </p:cNvPr>
              <p:cNvSpPr>
                <a:spLocks/>
              </p:cNvSpPr>
              <p:nvPr/>
            </p:nvSpPr>
            <p:spPr bwMode="auto">
              <a:xfrm>
                <a:off x="13880778" y="5954473"/>
                <a:ext cx="1010641" cy="907212"/>
              </a:xfrm>
              <a:custGeom>
                <a:avLst/>
                <a:gdLst>
                  <a:gd name="T0" fmla="*/ 95 w 99"/>
                  <a:gd name="T1" fmla="*/ 73 h 84"/>
                  <a:gd name="T2" fmla="*/ 93 w 99"/>
                  <a:gd name="T3" fmla="*/ 68 h 84"/>
                  <a:gd name="T4" fmla="*/ 90 w 99"/>
                  <a:gd name="T5" fmla="*/ 65 h 84"/>
                  <a:gd name="T6" fmla="*/ 86 w 99"/>
                  <a:gd name="T7" fmla="*/ 60 h 84"/>
                  <a:gd name="T8" fmla="*/ 87 w 99"/>
                  <a:gd name="T9" fmla="*/ 55 h 84"/>
                  <a:gd name="T10" fmla="*/ 89 w 99"/>
                  <a:gd name="T11" fmla="*/ 50 h 84"/>
                  <a:gd name="T12" fmla="*/ 84 w 99"/>
                  <a:gd name="T13" fmla="*/ 49 h 84"/>
                  <a:gd name="T14" fmla="*/ 84 w 99"/>
                  <a:gd name="T15" fmla="*/ 46 h 84"/>
                  <a:gd name="T16" fmla="*/ 84 w 99"/>
                  <a:gd name="T17" fmla="*/ 40 h 84"/>
                  <a:gd name="T18" fmla="*/ 82 w 99"/>
                  <a:gd name="T19" fmla="*/ 36 h 84"/>
                  <a:gd name="T20" fmla="*/ 85 w 99"/>
                  <a:gd name="T21" fmla="*/ 31 h 84"/>
                  <a:gd name="T22" fmla="*/ 86 w 99"/>
                  <a:gd name="T23" fmla="*/ 20 h 84"/>
                  <a:gd name="T24" fmla="*/ 79 w 99"/>
                  <a:gd name="T25" fmla="*/ 18 h 84"/>
                  <a:gd name="T26" fmla="*/ 76 w 99"/>
                  <a:gd name="T27" fmla="*/ 15 h 84"/>
                  <a:gd name="T28" fmla="*/ 71 w 99"/>
                  <a:gd name="T29" fmla="*/ 13 h 84"/>
                  <a:gd name="T30" fmla="*/ 66 w 99"/>
                  <a:gd name="T31" fmla="*/ 12 h 84"/>
                  <a:gd name="T32" fmla="*/ 61 w 99"/>
                  <a:gd name="T33" fmla="*/ 11 h 84"/>
                  <a:gd name="T34" fmla="*/ 57 w 99"/>
                  <a:gd name="T35" fmla="*/ 12 h 84"/>
                  <a:gd name="T36" fmla="*/ 53 w 99"/>
                  <a:gd name="T37" fmla="*/ 15 h 84"/>
                  <a:gd name="T38" fmla="*/ 49 w 99"/>
                  <a:gd name="T39" fmla="*/ 17 h 84"/>
                  <a:gd name="T40" fmla="*/ 46 w 99"/>
                  <a:gd name="T41" fmla="*/ 20 h 84"/>
                  <a:gd name="T42" fmla="*/ 33 w 99"/>
                  <a:gd name="T43" fmla="*/ 18 h 84"/>
                  <a:gd name="T44" fmla="*/ 30 w 99"/>
                  <a:gd name="T45" fmla="*/ 16 h 84"/>
                  <a:gd name="T46" fmla="*/ 25 w 99"/>
                  <a:gd name="T47" fmla="*/ 15 h 84"/>
                  <a:gd name="T48" fmla="*/ 24 w 99"/>
                  <a:gd name="T49" fmla="*/ 10 h 84"/>
                  <a:gd name="T50" fmla="*/ 20 w 99"/>
                  <a:gd name="T51" fmla="*/ 5 h 84"/>
                  <a:gd name="T52" fmla="*/ 14 w 99"/>
                  <a:gd name="T53" fmla="*/ 5 h 84"/>
                  <a:gd name="T54" fmla="*/ 11 w 99"/>
                  <a:gd name="T55" fmla="*/ 7 h 84"/>
                  <a:gd name="T56" fmla="*/ 5 w 99"/>
                  <a:gd name="T57" fmla="*/ 4 h 84"/>
                  <a:gd name="T58" fmla="*/ 1 w 99"/>
                  <a:gd name="T59" fmla="*/ 3 h 84"/>
                  <a:gd name="T60" fmla="*/ 0 w 99"/>
                  <a:gd name="T61" fmla="*/ 5 h 84"/>
                  <a:gd name="T62" fmla="*/ 1 w 99"/>
                  <a:gd name="T63" fmla="*/ 8 h 84"/>
                  <a:gd name="T64" fmla="*/ 1 w 99"/>
                  <a:gd name="T65" fmla="*/ 10 h 84"/>
                  <a:gd name="T66" fmla="*/ 1 w 99"/>
                  <a:gd name="T67" fmla="*/ 12 h 84"/>
                  <a:gd name="T68" fmla="*/ 3 w 99"/>
                  <a:gd name="T69" fmla="*/ 14 h 84"/>
                  <a:gd name="T70" fmla="*/ 3 w 99"/>
                  <a:gd name="T71" fmla="*/ 16 h 84"/>
                  <a:gd name="T72" fmla="*/ 5 w 99"/>
                  <a:gd name="T73" fmla="*/ 21 h 84"/>
                  <a:gd name="T74" fmla="*/ 8 w 99"/>
                  <a:gd name="T75" fmla="*/ 24 h 84"/>
                  <a:gd name="T76" fmla="*/ 10 w 99"/>
                  <a:gd name="T77" fmla="*/ 25 h 84"/>
                  <a:gd name="T78" fmla="*/ 8 w 99"/>
                  <a:gd name="T79" fmla="*/ 37 h 84"/>
                  <a:gd name="T80" fmla="*/ 12 w 99"/>
                  <a:gd name="T81" fmla="*/ 41 h 84"/>
                  <a:gd name="T82" fmla="*/ 18 w 99"/>
                  <a:gd name="T83" fmla="*/ 47 h 84"/>
                  <a:gd name="T84" fmla="*/ 17 w 99"/>
                  <a:gd name="T85" fmla="*/ 50 h 84"/>
                  <a:gd name="T86" fmla="*/ 19 w 99"/>
                  <a:gd name="T87" fmla="*/ 52 h 84"/>
                  <a:gd name="T88" fmla="*/ 22 w 99"/>
                  <a:gd name="T89" fmla="*/ 58 h 84"/>
                  <a:gd name="T90" fmla="*/ 24 w 99"/>
                  <a:gd name="T91" fmla="*/ 55 h 84"/>
                  <a:gd name="T92" fmla="*/ 25 w 99"/>
                  <a:gd name="T93" fmla="*/ 56 h 84"/>
                  <a:gd name="T94" fmla="*/ 26 w 99"/>
                  <a:gd name="T95" fmla="*/ 57 h 84"/>
                  <a:gd name="T96" fmla="*/ 30 w 99"/>
                  <a:gd name="T97" fmla="*/ 57 h 84"/>
                  <a:gd name="T98" fmla="*/ 35 w 99"/>
                  <a:gd name="T99" fmla="*/ 66 h 84"/>
                  <a:gd name="T100" fmla="*/ 46 w 99"/>
                  <a:gd name="T101" fmla="*/ 74 h 84"/>
                  <a:gd name="T102" fmla="*/ 52 w 99"/>
                  <a:gd name="T103" fmla="*/ 76 h 84"/>
                  <a:gd name="T104" fmla="*/ 56 w 99"/>
                  <a:gd name="T105" fmla="*/ 75 h 84"/>
                  <a:gd name="T106" fmla="*/ 56 w 99"/>
                  <a:gd name="T107" fmla="*/ 76 h 84"/>
                  <a:gd name="T108" fmla="*/ 61 w 99"/>
                  <a:gd name="T109" fmla="*/ 73 h 84"/>
                  <a:gd name="T110" fmla="*/ 60 w 99"/>
                  <a:gd name="T111" fmla="*/ 73 h 84"/>
                  <a:gd name="T112" fmla="*/ 62 w 99"/>
                  <a:gd name="T113" fmla="*/ 73 h 84"/>
                  <a:gd name="T114" fmla="*/ 65 w 99"/>
                  <a:gd name="T115" fmla="*/ 77 h 84"/>
                  <a:gd name="T116" fmla="*/ 69 w 99"/>
                  <a:gd name="T117" fmla="*/ 81 h 84"/>
                  <a:gd name="T118" fmla="*/ 88 w 99"/>
                  <a:gd name="T119" fmla="*/ 84 h 84"/>
                  <a:gd name="T120" fmla="*/ 92 w 99"/>
                  <a:gd name="T121" fmla="*/ 77 h 84"/>
                  <a:gd name="T122" fmla="*/ 95 w 99"/>
                  <a:gd name="T123" fmla="*/ 73 h 84"/>
                  <a:gd name="T124" fmla="*/ 95 w 99"/>
                  <a:gd name="T125" fmla="*/ 7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9" h="84">
                    <a:moveTo>
                      <a:pt x="95" y="73"/>
                    </a:moveTo>
                    <a:cubicBezTo>
                      <a:pt x="93" y="72"/>
                      <a:pt x="94" y="70"/>
                      <a:pt x="93" y="68"/>
                    </a:cubicBezTo>
                    <a:cubicBezTo>
                      <a:pt x="93" y="67"/>
                      <a:pt x="91" y="66"/>
                      <a:pt x="90" y="65"/>
                    </a:cubicBezTo>
                    <a:cubicBezTo>
                      <a:pt x="88" y="64"/>
                      <a:pt x="87" y="62"/>
                      <a:pt x="86" y="60"/>
                    </a:cubicBezTo>
                    <a:cubicBezTo>
                      <a:pt x="84" y="58"/>
                      <a:pt x="85" y="58"/>
                      <a:pt x="87" y="55"/>
                    </a:cubicBezTo>
                    <a:cubicBezTo>
                      <a:pt x="88" y="54"/>
                      <a:pt x="90" y="52"/>
                      <a:pt x="89" y="50"/>
                    </a:cubicBezTo>
                    <a:cubicBezTo>
                      <a:pt x="88" y="49"/>
                      <a:pt x="85" y="49"/>
                      <a:pt x="84" y="49"/>
                    </a:cubicBezTo>
                    <a:cubicBezTo>
                      <a:pt x="83" y="48"/>
                      <a:pt x="84" y="46"/>
                      <a:pt x="84" y="46"/>
                    </a:cubicBezTo>
                    <a:cubicBezTo>
                      <a:pt x="83" y="44"/>
                      <a:pt x="83" y="41"/>
                      <a:pt x="84" y="40"/>
                    </a:cubicBezTo>
                    <a:cubicBezTo>
                      <a:pt x="86" y="38"/>
                      <a:pt x="83" y="37"/>
                      <a:pt x="82" y="36"/>
                    </a:cubicBezTo>
                    <a:cubicBezTo>
                      <a:pt x="82" y="35"/>
                      <a:pt x="84" y="32"/>
                      <a:pt x="85" y="31"/>
                    </a:cubicBezTo>
                    <a:cubicBezTo>
                      <a:pt x="85" y="30"/>
                      <a:pt x="87" y="20"/>
                      <a:pt x="86" y="20"/>
                    </a:cubicBezTo>
                    <a:cubicBezTo>
                      <a:pt x="83" y="20"/>
                      <a:pt x="82" y="20"/>
                      <a:pt x="79" y="18"/>
                    </a:cubicBezTo>
                    <a:cubicBezTo>
                      <a:pt x="78" y="17"/>
                      <a:pt x="77" y="16"/>
                      <a:pt x="76" y="15"/>
                    </a:cubicBezTo>
                    <a:cubicBezTo>
                      <a:pt x="75" y="14"/>
                      <a:pt x="72" y="14"/>
                      <a:pt x="71" y="13"/>
                    </a:cubicBezTo>
                    <a:cubicBezTo>
                      <a:pt x="69" y="13"/>
                      <a:pt x="68" y="13"/>
                      <a:pt x="66" y="12"/>
                    </a:cubicBezTo>
                    <a:cubicBezTo>
                      <a:pt x="65" y="10"/>
                      <a:pt x="63" y="11"/>
                      <a:pt x="61" y="11"/>
                    </a:cubicBezTo>
                    <a:cubicBezTo>
                      <a:pt x="60" y="12"/>
                      <a:pt x="58" y="11"/>
                      <a:pt x="57" y="12"/>
                    </a:cubicBezTo>
                    <a:cubicBezTo>
                      <a:pt x="55" y="12"/>
                      <a:pt x="54" y="14"/>
                      <a:pt x="53" y="15"/>
                    </a:cubicBezTo>
                    <a:cubicBezTo>
                      <a:pt x="52" y="16"/>
                      <a:pt x="49" y="15"/>
                      <a:pt x="49" y="17"/>
                    </a:cubicBezTo>
                    <a:cubicBezTo>
                      <a:pt x="49" y="19"/>
                      <a:pt x="48" y="19"/>
                      <a:pt x="46" y="20"/>
                    </a:cubicBezTo>
                    <a:cubicBezTo>
                      <a:pt x="41" y="21"/>
                      <a:pt x="37" y="21"/>
                      <a:pt x="33" y="18"/>
                    </a:cubicBezTo>
                    <a:cubicBezTo>
                      <a:pt x="32" y="17"/>
                      <a:pt x="31" y="16"/>
                      <a:pt x="30" y="16"/>
                    </a:cubicBezTo>
                    <a:cubicBezTo>
                      <a:pt x="28" y="14"/>
                      <a:pt x="27" y="15"/>
                      <a:pt x="25" y="15"/>
                    </a:cubicBezTo>
                    <a:cubicBezTo>
                      <a:pt x="24" y="14"/>
                      <a:pt x="24" y="11"/>
                      <a:pt x="24" y="10"/>
                    </a:cubicBezTo>
                    <a:cubicBezTo>
                      <a:pt x="21" y="9"/>
                      <a:pt x="20" y="8"/>
                      <a:pt x="20" y="5"/>
                    </a:cubicBezTo>
                    <a:cubicBezTo>
                      <a:pt x="20" y="0"/>
                      <a:pt x="16" y="3"/>
                      <a:pt x="14" y="5"/>
                    </a:cubicBezTo>
                    <a:cubicBezTo>
                      <a:pt x="13" y="6"/>
                      <a:pt x="12" y="7"/>
                      <a:pt x="11" y="7"/>
                    </a:cubicBezTo>
                    <a:cubicBezTo>
                      <a:pt x="9" y="6"/>
                      <a:pt x="6" y="6"/>
                      <a:pt x="5" y="4"/>
                    </a:cubicBezTo>
                    <a:cubicBezTo>
                      <a:pt x="3" y="2"/>
                      <a:pt x="3" y="1"/>
                      <a:pt x="1" y="3"/>
                    </a:cubicBezTo>
                    <a:cubicBezTo>
                      <a:pt x="1" y="4"/>
                      <a:pt x="0" y="4"/>
                      <a:pt x="0" y="5"/>
                    </a:cubicBezTo>
                    <a:cubicBezTo>
                      <a:pt x="0" y="6"/>
                      <a:pt x="0" y="7"/>
                      <a:pt x="1" y="8"/>
                    </a:cubicBezTo>
                    <a:cubicBezTo>
                      <a:pt x="1" y="8"/>
                      <a:pt x="2" y="10"/>
                      <a:pt x="1" y="10"/>
                    </a:cubicBezTo>
                    <a:cubicBezTo>
                      <a:pt x="1" y="11"/>
                      <a:pt x="0" y="11"/>
                      <a:pt x="1" y="12"/>
                    </a:cubicBezTo>
                    <a:cubicBezTo>
                      <a:pt x="1" y="13"/>
                      <a:pt x="3" y="13"/>
                      <a:pt x="3" y="14"/>
                    </a:cubicBezTo>
                    <a:cubicBezTo>
                      <a:pt x="3" y="15"/>
                      <a:pt x="2" y="16"/>
                      <a:pt x="3" y="16"/>
                    </a:cubicBezTo>
                    <a:cubicBezTo>
                      <a:pt x="4" y="18"/>
                      <a:pt x="4" y="19"/>
                      <a:pt x="5" y="21"/>
                    </a:cubicBezTo>
                    <a:cubicBezTo>
                      <a:pt x="6" y="22"/>
                      <a:pt x="6" y="23"/>
                      <a:pt x="8" y="24"/>
                    </a:cubicBezTo>
                    <a:cubicBezTo>
                      <a:pt x="8" y="24"/>
                      <a:pt x="10" y="25"/>
                      <a:pt x="10" y="25"/>
                    </a:cubicBezTo>
                    <a:cubicBezTo>
                      <a:pt x="11" y="29"/>
                      <a:pt x="2" y="33"/>
                      <a:pt x="8" y="37"/>
                    </a:cubicBezTo>
                    <a:cubicBezTo>
                      <a:pt x="10" y="38"/>
                      <a:pt x="10" y="40"/>
                      <a:pt x="12" y="41"/>
                    </a:cubicBezTo>
                    <a:cubicBezTo>
                      <a:pt x="14" y="43"/>
                      <a:pt x="16" y="44"/>
                      <a:pt x="18" y="47"/>
                    </a:cubicBezTo>
                    <a:cubicBezTo>
                      <a:pt x="18" y="48"/>
                      <a:pt x="17" y="49"/>
                      <a:pt x="17" y="50"/>
                    </a:cubicBezTo>
                    <a:cubicBezTo>
                      <a:pt x="18" y="51"/>
                      <a:pt x="20" y="51"/>
                      <a:pt x="19" y="52"/>
                    </a:cubicBezTo>
                    <a:cubicBezTo>
                      <a:pt x="19" y="55"/>
                      <a:pt x="21" y="56"/>
                      <a:pt x="22" y="58"/>
                    </a:cubicBezTo>
                    <a:cubicBezTo>
                      <a:pt x="24" y="57"/>
                      <a:pt x="23" y="56"/>
                      <a:pt x="24" y="55"/>
                    </a:cubicBezTo>
                    <a:cubicBezTo>
                      <a:pt x="24" y="55"/>
                      <a:pt x="25" y="56"/>
                      <a:pt x="25" y="56"/>
                    </a:cubicBezTo>
                    <a:cubicBezTo>
                      <a:pt x="27" y="56"/>
                      <a:pt x="25" y="56"/>
                      <a:pt x="26" y="57"/>
                    </a:cubicBezTo>
                    <a:cubicBezTo>
                      <a:pt x="27" y="58"/>
                      <a:pt x="28" y="55"/>
                      <a:pt x="30" y="57"/>
                    </a:cubicBezTo>
                    <a:cubicBezTo>
                      <a:pt x="32" y="60"/>
                      <a:pt x="33" y="63"/>
                      <a:pt x="35" y="66"/>
                    </a:cubicBezTo>
                    <a:cubicBezTo>
                      <a:pt x="37" y="69"/>
                      <a:pt x="42" y="72"/>
                      <a:pt x="46" y="74"/>
                    </a:cubicBezTo>
                    <a:cubicBezTo>
                      <a:pt x="48" y="75"/>
                      <a:pt x="50" y="75"/>
                      <a:pt x="52" y="76"/>
                    </a:cubicBezTo>
                    <a:cubicBezTo>
                      <a:pt x="53" y="76"/>
                      <a:pt x="56" y="75"/>
                      <a:pt x="56" y="75"/>
                    </a:cubicBezTo>
                    <a:cubicBezTo>
                      <a:pt x="56" y="75"/>
                      <a:pt x="56" y="76"/>
                      <a:pt x="56" y="76"/>
                    </a:cubicBezTo>
                    <a:cubicBezTo>
                      <a:pt x="57" y="76"/>
                      <a:pt x="60" y="74"/>
                      <a:pt x="61" y="73"/>
                    </a:cubicBezTo>
                    <a:cubicBezTo>
                      <a:pt x="61" y="73"/>
                      <a:pt x="60" y="73"/>
                      <a:pt x="60" y="73"/>
                    </a:cubicBezTo>
                    <a:cubicBezTo>
                      <a:pt x="60" y="72"/>
                      <a:pt x="62" y="73"/>
                      <a:pt x="62" y="73"/>
                    </a:cubicBezTo>
                    <a:cubicBezTo>
                      <a:pt x="64" y="74"/>
                      <a:pt x="64" y="75"/>
                      <a:pt x="65" y="77"/>
                    </a:cubicBezTo>
                    <a:cubicBezTo>
                      <a:pt x="66" y="80"/>
                      <a:pt x="67" y="80"/>
                      <a:pt x="69" y="81"/>
                    </a:cubicBezTo>
                    <a:cubicBezTo>
                      <a:pt x="75" y="82"/>
                      <a:pt x="82" y="83"/>
                      <a:pt x="88" y="84"/>
                    </a:cubicBezTo>
                    <a:cubicBezTo>
                      <a:pt x="88" y="80"/>
                      <a:pt x="89" y="79"/>
                      <a:pt x="92" y="77"/>
                    </a:cubicBezTo>
                    <a:cubicBezTo>
                      <a:pt x="94" y="76"/>
                      <a:pt x="99" y="75"/>
                      <a:pt x="95" y="73"/>
                    </a:cubicBezTo>
                    <a:cubicBezTo>
                      <a:pt x="94" y="72"/>
                      <a:pt x="97" y="74"/>
                      <a:pt x="95" y="7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32" name="Freeform 677">
                <a:extLst>
                  <a:ext uri="{FF2B5EF4-FFF2-40B4-BE49-F238E27FC236}">
                    <a16:creationId xmlns:a16="http://schemas.microsoft.com/office/drawing/2014/main" id="{F616042D-33DB-9088-D581-2D7BB26107AC}"/>
                  </a:ext>
                </a:extLst>
              </p:cNvPr>
              <p:cNvSpPr>
                <a:spLocks/>
              </p:cNvSpPr>
              <p:nvPr/>
            </p:nvSpPr>
            <p:spPr bwMode="auto">
              <a:xfrm>
                <a:off x="13901688" y="5965538"/>
                <a:ext cx="80156" cy="62696"/>
              </a:xfrm>
              <a:custGeom>
                <a:avLst/>
                <a:gdLst>
                  <a:gd name="T0" fmla="*/ 1 w 8"/>
                  <a:gd name="T1" fmla="*/ 1 h 6"/>
                  <a:gd name="T2" fmla="*/ 3 w 8"/>
                  <a:gd name="T3" fmla="*/ 4 h 6"/>
                  <a:gd name="T4" fmla="*/ 8 w 8"/>
                  <a:gd name="T5" fmla="*/ 6 h 6"/>
                  <a:gd name="T6" fmla="*/ 0 w 8"/>
                  <a:gd name="T7" fmla="*/ 0 h 6"/>
                  <a:gd name="T8" fmla="*/ 1 w 8"/>
                  <a:gd name="T9" fmla="*/ 1 h 6"/>
                  <a:gd name="T10" fmla="*/ 1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1" y="1"/>
                    </a:moveTo>
                    <a:cubicBezTo>
                      <a:pt x="2" y="1"/>
                      <a:pt x="2" y="3"/>
                      <a:pt x="3" y="4"/>
                    </a:cubicBezTo>
                    <a:cubicBezTo>
                      <a:pt x="5" y="4"/>
                      <a:pt x="6" y="5"/>
                      <a:pt x="8" y="6"/>
                    </a:cubicBezTo>
                    <a:cubicBezTo>
                      <a:pt x="7" y="2"/>
                      <a:pt x="3" y="1"/>
                      <a:pt x="0" y="0"/>
                    </a:cubicBezTo>
                    <a:cubicBezTo>
                      <a:pt x="0" y="1"/>
                      <a:pt x="0" y="1"/>
                      <a:pt x="1" y="1"/>
                    </a:cubicBezTo>
                    <a:cubicBezTo>
                      <a:pt x="2" y="1"/>
                      <a:pt x="0" y="1"/>
                      <a:pt x="1"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33" name="Freeform 678">
                <a:extLst>
                  <a:ext uri="{FF2B5EF4-FFF2-40B4-BE49-F238E27FC236}">
                    <a16:creationId xmlns:a16="http://schemas.microsoft.com/office/drawing/2014/main" id="{4D32E2B0-C0B7-455F-27CE-F30FF0099616}"/>
                  </a:ext>
                </a:extLst>
              </p:cNvPr>
              <p:cNvSpPr>
                <a:spLocks/>
              </p:cNvSpPr>
              <p:nvPr/>
            </p:nvSpPr>
            <p:spPr bwMode="auto">
              <a:xfrm>
                <a:off x="13664707" y="5703698"/>
                <a:ext cx="358955" cy="195460"/>
              </a:xfrm>
              <a:custGeom>
                <a:avLst/>
                <a:gdLst>
                  <a:gd name="T0" fmla="*/ 26 w 35"/>
                  <a:gd name="T1" fmla="*/ 15 h 18"/>
                  <a:gd name="T2" fmla="*/ 30 w 35"/>
                  <a:gd name="T3" fmla="*/ 17 h 18"/>
                  <a:gd name="T4" fmla="*/ 34 w 35"/>
                  <a:gd name="T5" fmla="*/ 17 h 18"/>
                  <a:gd name="T6" fmla="*/ 33 w 35"/>
                  <a:gd name="T7" fmla="*/ 12 h 18"/>
                  <a:gd name="T8" fmla="*/ 30 w 35"/>
                  <a:gd name="T9" fmla="*/ 10 h 18"/>
                  <a:gd name="T10" fmla="*/ 27 w 35"/>
                  <a:gd name="T11" fmla="*/ 7 h 18"/>
                  <a:gd name="T12" fmla="*/ 19 w 35"/>
                  <a:gd name="T13" fmla="*/ 6 h 18"/>
                  <a:gd name="T14" fmla="*/ 9 w 35"/>
                  <a:gd name="T15" fmla="*/ 4 h 18"/>
                  <a:gd name="T16" fmla="*/ 0 w 35"/>
                  <a:gd name="T17" fmla="*/ 2 h 18"/>
                  <a:gd name="T18" fmla="*/ 8 w 35"/>
                  <a:gd name="T19" fmla="*/ 14 h 18"/>
                  <a:gd name="T20" fmla="*/ 18 w 35"/>
                  <a:gd name="T21" fmla="*/ 18 h 18"/>
                  <a:gd name="T22" fmla="*/ 26 w 35"/>
                  <a:gd name="T23" fmla="*/ 15 h 18"/>
                  <a:gd name="T24" fmla="*/ 26 w 35"/>
                  <a:gd name="T25"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18">
                    <a:moveTo>
                      <a:pt x="26" y="15"/>
                    </a:moveTo>
                    <a:cubicBezTo>
                      <a:pt x="27" y="14"/>
                      <a:pt x="29" y="16"/>
                      <a:pt x="30" y="17"/>
                    </a:cubicBezTo>
                    <a:cubicBezTo>
                      <a:pt x="30" y="17"/>
                      <a:pt x="34" y="17"/>
                      <a:pt x="34" y="17"/>
                    </a:cubicBezTo>
                    <a:cubicBezTo>
                      <a:pt x="35" y="16"/>
                      <a:pt x="30" y="12"/>
                      <a:pt x="33" y="12"/>
                    </a:cubicBezTo>
                    <a:cubicBezTo>
                      <a:pt x="32" y="11"/>
                      <a:pt x="30" y="11"/>
                      <a:pt x="30" y="10"/>
                    </a:cubicBezTo>
                    <a:cubicBezTo>
                      <a:pt x="30" y="8"/>
                      <a:pt x="29" y="7"/>
                      <a:pt x="27" y="7"/>
                    </a:cubicBezTo>
                    <a:cubicBezTo>
                      <a:pt x="24" y="7"/>
                      <a:pt x="22" y="8"/>
                      <a:pt x="19" y="6"/>
                    </a:cubicBezTo>
                    <a:cubicBezTo>
                      <a:pt x="16" y="5"/>
                      <a:pt x="13" y="5"/>
                      <a:pt x="9" y="4"/>
                    </a:cubicBezTo>
                    <a:cubicBezTo>
                      <a:pt x="6" y="3"/>
                      <a:pt x="4" y="0"/>
                      <a:pt x="0" y="2"/>
                    </a:cubicBezTo>
                    <a:cubicBezTo>
                      <a:pt x="3" y="6"/>
                      <a:pt x="11" y="7"/>
                      <a:pt x="8" y="14"/>
                    </a:cubicBezTo>
                    <a:cubicBezTo>
                      <a:pt x="11" y="14"/>
                      <a:pt x="18" y="14"/>
                      <a:pt x="18" y="18"/>
                    </a:cubicBezTo>
                    <a:cubicBezTo>
                      <a:pt x="18" y="15"/>
                      <a:pt x="24" y="15"/>
                      <a:pt x="26" y="15"/>
                    </a:cubicBezTo>
                    <a:cubicBezTo>
                      <a:pt x="27" y="14"/>
                      <a:pt x="19" y="15"/>
                      <a:pt x="26" y="1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34" name="Freeform 679">
                <a:extLst>
                  <a:ext uri="{FF2B5EF4-FFF2-40B4-BE49-F238E27FC236}">
                    <a16:creationId xmlns:a16="http://schemas.microsoft.com/office/drawing/2014/main" id="{53BC7662-9982-70F8-1265-FC5144D92C39}"/>
                  </a:ext>
                </a:extLst>
              </p:cNvPr>
              <p:cNvSpPr>
                <a:spLocks/>
              </p:cNvSpPr>
              <p:nvPr/>
            </p:nvSpPr>
            <p:spPr bwMode="auto">
              <a:xfrm>
                <a:off x="13912144" y="5832776"/>
                <a:ext cx="275312" cy="228650"/>
              </a:xfrm>
              <a:custGeom>
                <a:avLst/>
                <a:gdLst>
                  <a:gd name="T0" fmla="*/ 8 w 27"/>
                  <a:gd name="T1" fmla="*/ 2 h 21"/>
                  <a:gd name="T2" fmla="*/ 10 w 27"/>
                  <a:gd name="T3" fmla="*/ 5 h 21"/>
                  <a:gd name="T4" fmla="*/ 7 w 27"/>
                  <a:gd name="T5" fmla="*/ 5 h 21"/>
                  <a:gd name="T6" fmla="*/ 4 w 27"/>
                  <a:gd name="T7" fmla="*/ 3 h 21"/>
                  <a:gd name="T8" fmla="*/ 4 w 27"/>
                  <a:gd name="T9" fmla="*/ 7 h 21"/>
                  <a:gd name="T10" fmla="*/ 6 w 27"/>
                  <a:gd name="T11" fmla="*/ 11 h 21"/>
                  <a:gd name="T12" fmla="*/ 8 w 27"/>
                  <a:gd name="T13" fmla="*/ 14 h 21"/>
                  <a:gd name="T14" fmla="*/ 9 w 27"/>
                  <a:gd name="T15" fmla="*/ 17 h 21"/>
                  <a:gd name="T16" fmla="*/ 16 w 27"/>
                  <a:gd name="T17" fmla="*/ 13 h 21"/>
                  <a:gd name="T18" fmla="*/ 17 w 27"/>
                  <a:gd name="T19" fmla="*/ 16 h 21"/>
                  <a:gd name="T20" fmla="*/ 21 w 27"/>
                  <a:gd name="T21" fmla="*/ 21 h 21"/>
                  <a:gd name="T22" fmla="*/ 21 w 27"/>
                  <a:gd name="T23" fmla="*/ 18 h 21"/>
                  <a:gd name="T24" fmla="*/ 23 w 27"/>
                  <a:gd name="T25" fmla="*/ 16 h 21"/>
                  <a:gd name="T26" fmla="*/ 25 w 27"/>
                  <a:gd name="T27" fmla="*/ 11 h 21"/>
                  <a:gd name="T28" fmla="*/ 19 w 27"/>
                  <a:gd name="T29" fmla="*/ 1 h 21"/>
                  <a:gd name="T30" fmla="*/ 12 w 27"/>
                  <a:gd name="T31" fmla="*/ 2 h 21"/>
                  <a:gd name="T32" fmla="*/ 9 w 27"/>
                  <a:gd name="T33" fmla="*/ 0 h 21"/>
                  <a:gd name="T34" fmla="*/ 8 w 27"/>
                  <a:gd name="T35" fmla="*/ 2 h 21"/>
                  <a:gd name="T36" fmla="*/ 8 w 27"/>
                  <a:gd name="T37"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1">
                    <a:moveTo>
                      <a:pt x="8" y="2"/>
                    </a:moveTo>
                    <a:cubicBezTo>
                      <a:pt x="8" y="2"/>
                      <a:pt x="11" y="4"/>
                      <a:pt x="10" y="5"/>
                    </a:cubicBezTo>
                    <a:cubicBezTo>
                      <a:pt x="10" y="5"/>
                      <a:pt x="7" y="5"/>
                      <a:pt x="7" y="5"/>
                    </a:cubicBezTo>
                    <a:cubicBezTo>
                      <a:pt x="5" y="5"/>
                      <a:pt x="5" y="3"/>
                      <a:pt x="4" y="3"/>
                    </a:cubicBezTo>
                    <a:cubicBezTo>
                      <a:pt x="0" y="2"/>
                      <a:pt x="4" y="6"/>
                      <a:pt x="4" y="7"/>
                    </a:cubicBezTo>
                    <a:cubicBezTo>
                      <a:pt x="4" y="10"/>
                      <a:pt x="7" y="8"/>
                      <a:pt x="6" y="11"/>
                    </a:cubicBezTo>
                    <a:cubicBezTo>
                      <a:pt x="5" y="13"/>
                      <a:pt x="7" y="13"/>
                      <a:pt x="8" y="14"/>
                    </a:cubicBezTo>
                    <a:cubicBezTo>
                      <a:pt x="9" y="14"/>
                      <a:pt x="9" y="16"/>
                      <a:pt x="9" y="17"/>
                    </a:cubicBezTo>
                    <a:cubicBezTo>
                      <a:pt x="10" y="16"/>
                      <a:pt x="14" y="14"/>
                      <a:pt x="16" y="13"/>
                    </a:cubicBezTo>
                    <a:cubicBezTo>
                      <a:pt x="17" y="13"/>
                      <a:pt x="17" y="15"/>
                      <a:pt x="17" y="16"/>
                    </a:cubicBezTo>
                    <a:cubicBezTo>
                      <a:pt x="17" y="19"/>
                      <a:pt x="18" y="20"/>
                      <a:pt x="21" y="21"/>
                    </a:cubicBezTo>
                    <a:cubicBezTo>
                      <a:pt x="21" y="20"/>
                      <a:pt x="21" y="18"/>
                      <a:pt x="21" y="18"/>
                    </a:cubicBezTo>
                    <a:cubicBezTo>
                      <a:pt x="22" y="17"/>
                      <a:pt x="23" y="17"/>
                      <a:pt x="23" y="16"/>
                    </a:cubicBezTo>
                    <a:cubicBezTo>
                      <a:pt x="24" y="14"/>
                      <a:pt x="24" y="12"/>
                      <a:pt x="25" y="11"/>
                    </a:cubicBezTo>
                    <a:cubicBezTo>
                      <a:pt x="27" y="8"/>
                      <a:pt x="21" y="2"/>
                      <a:pt x="19" y="1"/>
                    </a:cubicBezTo>
                    <a:cubicBezTo>
                      <a:pt x="17" y="4"/>
                      <a:pt x="15" y="4"/>
                      <a:pt x="12" y="2"/>
                    </a:cubicBezTo>
                    <a:cubicBezTo>
                      <a:pt x="12" y="1"/>
                      <a:pt x="10" y="0"/>
                      <a:pt x="9" y="0"/>
                    </a:cubicBezTo>
                    <a:cubicBezTo>
                      <a:pt x="8" y="0"/>
                      <a:pt x="8" y="1"/>
                      <a:pt x="8" y="2"/>
                    </a:cubicBezTo>
                    <a:cubicBezTo>
                      <a:pt x="9" y="3"/>
                      <a:pt x="7" y="0"/>
                      <a:pt x="8"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35" name="Freeform 680">
                <a:extLst>
                  <a:ext uri="{FF2B5EF4-FFF2-40B4-BE49-F238E27FC236}">
                    <a16:creationId xmlns:a16="http://schemas.microsoft.com/office/drawing/2014/main" id="{60DC3B78-2DA2-BCCE-02EC-FC0B10DD94E9}"/>
                  </a:ext>
                </a:extLst>
              </p:cNvPr>
              <p:cNvSpPr>
                <a:spLocks/>
              </p:cNvSpPr>
              <p:nvPr/>
            </p:nvSpPr>
            <p:spPr bwMode="auto">
              <a:xfrm>
                <a:off x="14002751" y="6548221"/>
                <a:ext cx="90610" cy="110635"/>
              </a:xfrm>
              <a:custGeom>
                <a:avLst/>
                <a:gdLst>
                  <a:gd name="T0" fmla="*/ 3 w 9"/>
                  <a:gd name="T1" fmla="*/ 2 h 10"/>
                  <a:gd name="T2" fmla="*/ 0 w 9"/>
                  <a:gd name="T3" fmla="*/ 7 h 10"/>
                  <a:gd name="T4" fmla="*/ 4 w 9"/>
                  <a:gd name="T5" fmla="*/ 8 h 10"/>
                  <a:gd name="T6" fmla="*/ 9 w 9"/>
                  <a:gd name="T7" fmla="*/ 10 h 10"/>
                  <a:gd name="T8" fmla="*/ 7 w 9"/>
                  <a:gd name="T9" fmla="*/ 5 h 10"/>
                  <a:gd name="T10" fmla="*/ 8 w 9"/>
                  <a:gd name="T11" fmla="*/ 3 h 10"/>
                  <a:gd name="T12" fmla="*/ 3 w 9"/>
                  <a:gd name="T13" fmla="*/ 2 h 10"/>
                  <a:gd name="T14" fmla="*/ 3 w 9"/>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3" y="2"/>
                    </a:moveTo>
                    <a:cubicBezTo>
                      <a:pt x="1" y="3"/>
                      <a:pt x="0" y="5"/>
                      <a:pt x="0" y="7"/>
                    </a:cubicBezTo>
                    <a:cubicBezTo>
                      <a:pt x="1" y="7"/>
                      <a:pt x="4" y="7"/>
                      <a:pt x="4" y="8"/>
                    </a:cubicBezTo>
                    <a:cubicBezTo>
                      <a:pt x="6" y="10"/>
                      <a:pt x="7" y="10"/>
                      <a:pt x="9" y="10"/>
                    </a:cubicBezTo>
                    <a:cubicBezTo>
                      <a:pt x="9" y="10"/>
                      <a:pt x="7" y="5"/>
                      <a:pt x="7" y="5"/>
                    </a:cubicBezTo>
                    <a:cubicBezTo>
                      <a:pt x="8" y="5"/>
                      <a:pt x="9" y="5"/>
                      <a:pt x="8" y="3"/>
                    </a:cubicBezTo>
                    <a:cubicBezTo>
                      <a:pt x="6" y="2"/>
                      <a:pt x="5" y="0"/>
                      <a:pt x="3" y="2"/>
                    </a:cubicBezTo>
                    <a:cubicBezTo>
                      <a:pt x="1" y="4"/>
                      <a:pt x="4" y="1"/>
                      <a:pt x="3"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36" name="Freeform 681">
                <a:extLst>
                  <a:ext uri="{FF2B5EF4-FFF2-40B4-BE49-F238E27FC236}">
                    <a16:creationId xmlns:a16="http://schemas.microsoft.com/office/drawing/2014/main" id="{4B19C21A-9DAA-C1EB-A489-65312D05C21E}"/>
                  </a:ext>
                </a:extLst>
              </p:cNvPr>
              <p:cNvSpPr>
                <a:spLocks/>
              </p:cNvSpPr>
              <p:nvPr/>
            </p:nvSpPr>
            <p:spPr bwMode="auto">
              <a:xfrm>
                <a:off x="13431218" y="6138866"/>
                <a:ext cx="355468" cy="291340"/>
              </a:xfrm>
              <a:custGeom>
                <a:avLst/>
                <a:gdLst>
                  <a:gd name="T0" fmla="*/ 29 w 35"/>
                  <a:gd name="T1" fmla="*/ 10 h 27"/>
                  <a:gd name="T2" fmla="*/ 30 w 35"/>
                  <a:gd name="T3" fmla="*/ 7 h 27"/>
                  <a:gd name="T4" fmla="*/ 29 w 35"/>
                  <a:gd name="T5" fmla="*/ 5 h 27"/>
                  <a:gd name="T6" fmla="*/ 35 w 35"/>
                  <a:gd name="T7" fmla="*/ 0 h 27"/>
                  <a:gd name="T8" fmla="*/ 25 w 35"/>
                  <a:gd name="T9" fmla="*/ 1 h 27"/>
                  <a:gd name="T10" fmla="*/ 19 w 35"/>
                  <a:gd name="T11" fmla="*/ 2 h 27"/>
                  <a:gd name="T12" fmla="*/ 13 w 35"/>
                  <a:gd name="T13" fmla="*/ 2 h 27"/>
                  <a:gd name="T14" fmla="*/ 8 w 35"/>
                  <a:gd name="T15" fmla="*/ 2 h 27"/>
                  <a:gd name="T16" fmla="*/ 7 w 35"/>
                  <a:gd name="T17" fmla="*/ 4 h 27"/>
                  <a:gd name="T18" fmla="*/ 6 w 35"/>
                  <a:gd name="T19" fmla="*/ 6 h 27"/>
                  <a:gd name="T20" fmla="*/ 3 w 35"/>
                  <a:gd name="T21" fmla="*/ 6 h 27"/>
                  <a:gd name="T22" fmla="*/ 3 w 35"/>
                  <a:gd name="T23" fmla="*/ 10 h 27"/>
                  <a:gd name="T24" fmla="*/ 4 w 35"/>
                  <a:gd name="T25" fmla="*/ 14 h 27"/>
                  <a:gd name="T26" fmla="*/ 2 w 35"/>
                  <a:gd name="T27" fmla="*/ 22 h 27"/>
                  <a:gd name="T28" fmla="*/ 7 w 35"/>
                  <a:gd name="T29" fmla="*/ 27 h 27"/>
                  <a:gd name="T30" fmla="*/ 13 w 35"/>
                  <a:gd name="T31" fmla="*/ 24 h 27"/>
                  <a:gd name="T32" fmla="*/ 22 w 35"/>
                  <a:gd name="T33" fmla="*/ 19 h 27"/>
                  <a:gd name="T34" fmla="*/ 28 w 35"/>
                  <a:gd name="T35" fmla="*/ 15 h 27"/>
                  <a:gd name="T36" fmla="*/ 29 w 35"/>
                  <a:gd name="T37" fmla="*/ 10 h 27"/>
                  <a:gd name="T38" fmla="*/ 29 w 35"/>
                  <a:gd name="T39"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27">
                    <a:moveTo>
                      <a:pt x="29" y="10"/>
                    </a:moveTo>
                    <a:cubicBezTo>
                      <a:pt x="30" y="9"/>
                      <a:pt x="31" y="8"/>
                      <a:pt x="30" y="7"/>
                    </a:cubicBezTo>
                    <a:cubicBezTo>
                      <a:pt x="29" y="6"/>
                      <a:pt x="28" y="6"/>
                      <a:pt x="29" y="5"/>
                    </a:cubicBezTo>
                    <a:cubicBezTo>
                      <a:pt x="31" y="3"/>
                      <a:pt x="35" y="3"/>
                      <a:pt x="35" y="0"/>
                    </a:cubicBezTo>
                    <a:cubicBezTo>
                      <a:pt x="32" y="0"/>
                      <a:pt x="28" y="0"/>
                      <a:pt x="25" y="1"/>
                    </a:cubicBezTo>
                    <a:cubicBezTo>
                      <a:pt x="23" y="1"/>
                      <a:pt x="21" y="2"/>
                      <a:pt x="19" y="2"/>
                    </a:cubicBezTo>
                    <a:cubicBezTo>
                      <a:pt x="16" y="2"/>
                      <a:pt x="15" y="1"/>
                      <a:pt x="13" y="2"/>
                    </a:cubicBezTo>
                    <a:cubicBezTo>
                      <a:pt x="11" y="3"/>
                      <a:pt x="10" y="3"/>
                      <a:pt x="8" y="2"/>
                    </a:cubicBezTo>
                    <a:cubicBezTo>
                      <a:pt x="6" y="0"/>
                      <a:pt x="7" y="4"/>
                      <a:pt x="7" y="4"/>
                    </a:cubicBezTo>
                    <a:cubicBezTo>
                      <a:pt x="6" y="5"/>
                      <a:pt x="6" y="6"/>
                      <a:pt x="6" y="6"/>
                    </a:cubicBezTo>
                    <a:cubicBezTo>
                      <a:pt x="5" y="8"/>
                      <a:pt x="4" y="6"/>
                      <a:pt x="3" y="6"/>
                    </a:cubicBezTo>
                    <a:cubicBezTo>
                      <a:pt x="2" y="7"/>
                      <a:pt x="3" y="9"/>
                      <a:pt x="3" y="10"/>
                    </a:cubicBezTo>
                    <a:cubicBezTo>
                      <a:pt x="3" y="11"/>
                      <a:pt x="2" y="13"/>
                      <a:pt x="4" y="14"/>
                    </a:cubicBezTo>
                    <a:cubicBezTo>
                      <a:pt x="9" y="17"/>
                      <a:pt x="5" y="19"/>
                      <a:pt x="2" y="22"/>
                    </a:cubicBezTo>
                    <a:cubicBezTo>
                      <a:pt x="0" y="24"/>
                      <a:pt x="5" y="27"/>
                      <a:pt x="7" y="27"/>
                    </a:cubicBezTo>
                    <a:cubicBezTo>
                      <a:pt x="9" y="27"/>
                      <a:pt x="11" y="25"/>
                      <a:pt x="13" y="24"/>
                    </a:cubicBezTo>
                    <a:cubicBezTo>
                      <a:pt x="16" y="22"/>
                      <a:pt x="19" y="21"/>
                      <a:pt x="22" y="19"/>
                    </a:cubicBezTo>
                    <a:cubicBezTo>
                      <a:pt x="24" y="18"/>
                      <a:pt x="26" y="17"/>
                      <a:pt x="28" y="15"/>
                    </a:cubicBezTo>
                    <a:cubicBezTo>
                      <a:pt x="29" y="13"/>
                      <a:pt x="28" y="11"/>
                      <a:pt x="29" y="10"/>
                    </a:cubicBezTo>
                    <a:cubicBezTo>
                      <a:pt x="30" y="8"/>
                      <a:pt x="29" y="11"/>
                      <a:pt x="29" y="1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37" name="Freeform 682">
                <a:extLst>
                  <a:ext uri="{FF2B5EF4-FFF2-40B4-BE49-F238E27FC236}">
                    <a16:creationId xmlns:a16="http://schemas.microsoft.com/office/drawing/2014/main" id="{C9943E51-7133-1C58-3D15-CD3DDF80F00A}"/>
                  </a:ext>
                </a:extLst>
              </p:cNvPr>
              <p:cNvSpPr>
                <a:spLocks/>
              </p:cNvSpPr>
              <p:nvPr/>
            </p:nvSpPr>
            <p:spPr bwMode="auto">
              <a:xfrm>
                <a:off x="13595009" y="6116740"/>
                <a:ext cx="508807" cy="508924"/>
              </a:xfrm>
              <a:custGeom>
                <a:avLst/>
                <a:gdLst>
                  <a:gd name="T0" fmla="*/ 47 w 50"/>
                  <a:gd name="T1" fmla="*/ 36 h 47"/>
                  <a:gd name="T2" fmla="*/ 45 w 50"/>
                  <a:gd name="T3" fmla="*/ 34 h 47"/>
                  <a:gd name="T4" fmla="*/ 46 w 50"/>
                  <a:gd name="T5" fmla="*/ 32 h 47"/>
                  <a:gd name="T6" fmla="*/ 41 w 50"/>
                  <a:gd name="T7" fmla="*/ 27 h 47"/>
                  <a:gd name="T8" fmla="*/ 38 w 50"/>
                  <a:gd name="T9" fmla="*/ 25 h 47"/>
                  <a:gd name="T10" fmla="*/ 35 w 50"/>
                  <a:gd name="T11" fmla="*/ 18 h 47"/>
                  <a:gd name="T12" fmla="*/ 38 w 50"/>
                  <a:gd name="T13" fmla="*/ 10 h 47"/>
                  <a:gd name="T14" fmla="*/ 34 w 50"/>
                  <a:gd name="T15" fmla="*/ 6 h 47"/>
                  <a:gd name="T16" fmla="*/ 32 w 50"/>
                  <a:gd name="T17" fmla="*/ 2 h 47"/>
                  <a:gd name="T18" fmla="*/ 30 w 50"/>
                  <a:gd name="T19" fmla="*/ 3 h 47"/>
                  <a:gd name="T20" fmla="*/ 28 w 50"/>
                  <a:gd name="T21" fmla="*/ 1 h 47"/>
                  <a:gd name="T22" fmla="*/ 25 w 50"/>
                  <a:gd name="T23" fmla="*/ 2 h 47"/>
                  <a:gd name="T24" fmla="*/ 20 w 50"/>
                  <a:gd name="T25" fmla="*/ 1 h 47"/>
                  <a:gd name="T26" fmla="*/ 18 w 50"/>
                  <a:gd name="T27" fmla="*/ 4 h 47"/>
                  <a:gd name="T28" fmla="*/ 13 w 50"/>
                  <a:gd name="T29" fmla="*/ 7 h 47"/>
                  <a:gd name="T30" fmla="*/ 14 w 50"/>
                  <a:gd name="T31" fmla="*/ 10 h 47"/>
                  <a:gd name="T32" fmla="*/ 13 w 50"/>
                  <a:gd name="T33" fmla="*/ 13 h 47"/>
                  <a:gd name="T34" fmla="*/ 9 w 50"/>
                  <a:gd name="T35" fmla="*/ 19 h 47"/>
                  <a:gd name="T36" fmla="*/ 1 w 50"/>
                  <a:gd name="T37" fmla="*/ 25 h 47"/>
                  <a:gd name="T38" fmla="*/ 3 w 50"/>
                  <a:gd name="T39" fmla="*/ 30 h 47"/>
                  <a:gd name="T40" fmla="*/ 9 w 50"/>
                  <a:gd name="T41" fmla="*/ 31 h 47"/>
                  <a:gd name="T42" fmla="*/ 18 w 50"/>
                  <a:gd name="T43" fmla="*/ 36 h 47"/>
                  <a:gd name="T44" fmla="*/ 29 w 50"/>
                  <a:gd name="T45" fmla="*/ 45 h 47"/>
                  <a:gd name="T46" fmla="*/ 38 w 50"/>
                  <a:gd name="T47" fmla="*/ 47 h 47"/>
                  <a:gd name="T48" fmla="*/ 43 w 50"/>
                  <a:gd name="T49" fmla="*/ 42 h 47"/>
                  <a:gd name="T50" fmla="*/ 50 w 50"/>
                  <a:gd name="T51" fmla="*/ 43 h 47"/>
                  <a:gd name="T52" fmla="*/ 47 w 50"/>
                  <a:gd name="T53" fmla="*/ 39 h 47"/>
                  <a:gd name="T54" fmla="*/ 47 w 50"/>
                  <a:gd name="T55" fmla="*/ 36 h 47"/>
                  <a:gd name="T56" fmla="*/ 47 w 50"/>
                  <a:gd name="T57"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 h="47">
                    <a:moveTo>
                      <a:pt x="47" y="36"/>
                    </a:moveTo>
                    <a:cubicBezTo>
                      <a:pt x="47" y="36"/>
                      <a:pt x="45" y="35"/>
                      <a:pt x="45" y="34"/>
                    </a:cubicBezTo>
                    <a:cubicBezTo>
                      <a:pt x="45" y="33"/>
                      <a:pt x="46" y="33"/>
                      <a:pt x="46" y="32"/>
                    </a:cubicBezTo>
                    <a:cubicBezTo>
                      <a:pt x="45" y="30"/>
                      <a:pt x="43" y="29"/>
                      <a:pt x="41" y="27"/>
                    </a:cubicBezTo>
                    <a:cubicBezTo>
                      <a:pt x="40" y="27"/>
                      <a:pt x="38" y="26"/>
                      <a:pt x="38" y="25"/>
                    </a:cubicBezTo>
                    <a:cubicBezTo>
                      <a:pt x="37" y="23"/>
                      <a:pt x="35" y="21"/>
                      <a:pt x="35" y="18"/>
                    </a:cubicBezTo>
                    <a:cubicBezTo>
                      <a:pt x="34" y="16"/>
                      <a:pt x="40" y="12"/>
                      <a:pt x="38" y="10"/>
                    </a:cubicBezTo>
                    <a:cubicBezTo>
                      <a:pt x="36" y="9"/>
                      <a:pt x="35" y="8"/>
                      <a:pt x="34" y="6"/>
                    </a:cubicBezTo>
                    <a:cubicBezTo>
                      <a:pt x="33" y="5"/>
                      <a:pt x="33" y="3"/>
                      <a:pt x="32" y="2"/>
                    </a:cubicBezTo>
                    <a:cubicBezTo>
                      <a:pt x="31" y="2"/>
                      <a:pt x="31" y="3"/>
                      <a:pt x="30" y="3"/>
                    </a:cubicBezTo>
                    <a:cubicBezTo>
                      <a:pt x="28" y="3"/>
                      <a:pt x="29" y="1"/>
                      <a:pt x="28" y="1"/>
                    </a:cubicBezTo>
                    <a:cubicBezTo>
                      <a:pt x="27" y="1"/>
                      <a:pt x="25" y="2"/>
                      <a:pt x="25" y="2"/>
                    </a:cubicBezTo>
                    <a:cubicBezTo>
                      <a:pt x="23" y="0"/>
                      <a:pt x="22" y="1"/>
                      <a:pt x="20" y="1"/>
                    </a:cubicBezTo>
                    <a:cubicBezTo>
                      <a:pt x="18" y="2"/>
                      <a:pt x="19" y="3"/>
                      <a:pt x="18" y="4"/>
                    </a:cubicBezTo>
                    <a:cubicBezTo>
                      <a:pt x="16" y="5"/>
                      <a:pt x="14" y="5"/>
                      <a:pt x="13" y="7"/>
                    </a:cubicBezTo>
                    <a:cubicBezTo>
                      <a:pt x="12" y="9"/>
                      <a:pt x="14" y="8"/>
                      <a:pt x="14" y="10"/>
                    </a:cubicBezTo>
                    <a:cubicBezTo>
                      <a:pt x="14" y="11"/>
                      <a:pt x="13" y="11"/>
                      <a:pt x="13" y="13"/>
                    </a:cubicBezTo>
                    <a:cubicBezTo>
                      <a:pt x="13" y="16"/>
                      <a:pt x="12" y="17"/>
                      <a:pt x="9" y="19"/>
                    </a:cubicBezTo>
                    <a:cubicBezTo>
                      <a:pt x="7" y="20"/>
                      <a:pt x="0" y="23"/>
                      <a:pt x="1" y="25"/>
                    </a:cubicBezTo>
                    <a:cubicBezTo>
                      <a:pt x="2" y="26"/>
                      <a:pt x="2" y="29"/>
                      <a:pt x="3" y="30"/>
                    </a:cubicBezTo>
                    <a:cubicBezTo>
                      <a:pt x="4" y="31"/>
                      <a:pt x="8" y="31"/>
                      <a:pt x="9" y="31"/>
                    </a:cubicBezTo>
                    <a:cubicBezTo>
                      <a:pt x="12" y="32"/>
                      <a:pt x="15" y="34"/>
                      <a:pt x="18" y="36"/>
                    </a:cubicBezTo>
                    <a:cubicBezTo>
                      <a:pt x="22" y="39"/>
                      <a:pt x="25" y="42"/>
                      <a:pt x="29" y="45"/>
                    </a:cubicBezTo>
                    <a:cubicBezTo>
                      <a:pt x="32" y="47"/>
                      <a:pt x="35" y="47"/>
                      <a:pt x="38" y="47"/>
                    </a:cubicBezTo>
                    <a:cubicBezTo>
                      <a:pt x="41" y="47"/>
                      <a:pt x="41" y="44"/>
                      <a:pt x="43" y="42"/>
                    </a:cubicBezTo>
                    <a:cubicBezTo>
                      <a:pt x="45" y="40"/>
                      <a:pt x="49" y="44"/>
                      <a:pt x="50" y="43"/>
                    </a:cubicBezTo>
                    <a:cubicBezTo>
                      <a:pt x="49" y="42"/>
                      <a:pt x="48" y="41"/>
                      <a:pt x="47" y="39"/>
                    </a:cubicBezTo>
                    <a:cubicBezTo>
                      <a:pt x="47" y="38"/>
                      <a:pt x="48" y="37"/>
                      <a:pt x="47" y="36"/>
                    </a:cubicBezTo>
                    <a:cubicBezTo>
                      <a:pt x="46" y="35"/>
                      <a:pt x="48" y="37"/>
                      <a:pt x="47" y="3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38" name="Freeform 683">
                <a:extLst>
                  <a:ext uri="{FF2B5EF4-FFF2-40B4-BE49-F238E27FC236}">
                    <a16:creationId xmlns:a16="http://schemas.microsoft.com/office/drawing/2014/main" id="{609592EA-2ABD-2C21-BA16-2E8F627A2B05}"/>
                  </a:ext>
                </a:extLst>
              </p:cNvPr>
              <p:cNvSpPr>
                <a:spLocks/>
              </p:cNvSpPr>
              <p:nvPr/>
            </p:nvSpPr>
            <p:spPr bwMode="auto">
              <a:xfrm>
                <a:off x="12950289" y="5821713"/>
                <a:ext cx="968821" cy="390912"/>
              </a:xfrm>
              <a:custGeom>
                <a:avLst/>
                <a:gdLst>
                  <a:gd name="T0" fmla="*/ 52 w 95"/>
                  <a:gd name="T1" fmla="*/ 36 h 36"/>
                  <a:gd name="T2" fmla="*/ 54 w 95"/>
                  <a:gd name="T3" fmla="*/ 33 h 36"/>
                  <a:gd name="T4" fmla="*/ 55 w 95"/>
                  <a:gd name="T5" fmla="*/ 31 h 36"/>
                  <a:gd name="T6" fmla="*/ 60 w 95"/>
                  <a:gd name="T7" fmla="*/ 31 h 36"/>
                  <a:gd name="T8" fmla="*/ 64 w 95"/>
                  <a:gd name="T9" fmla="*/ 31 h 36"/>
                  <a:gd name="T10" fmla="*/ 75 w 95"/>
                  <a:gd name="T11" fmla="*/ 29 h 36"/>
                  <a:gd name="T12" fmla="*/ 85 w 95"/>
                  <a:gd name="T13" fmla="*/ 28 h 36"/>
                  <a:gd name="T14" fmla="*/ 90 w 95"/>
                  <a:gd name="T15" fmla="*/ 28 h 36"/>
                  <a:gd name="T16" fmla="*/ 92 w 95"/>
                  <a:gd name="T17" fmla="*/ 30 h 36"/>
                  <a:gd name="T18" fmla="*/ 94 w 95"/>
                  <a:gd name="T19" fmla="*/ 28 h 36"/>
                  <a:gd name="T20" fmla="*/ 92 w 95"/>
                  <a:gd name="T21" fmla="*/ 24 h 36"/>
                  <a:gd name="T22" fmla="*/ 92 w 95"/>
                  <a:gd name="T23" fmla="*/ 22 h 36"/>
                  <a:gd name="T24" fmla="*/ 91 w 95"/>
                  <a:gd name="T25" fmla="*/ 17 h 36"/>
                  <a:gd name="T26" fmla="*/ 93 w 95"/>
                  <a:gd name="T27" fmla="*/ 14 h 36"/>
                  <a:gd name="T28" fmla="*/ 89 w 95"/>
                  <a:gd name="T29" fmla="*/ 8 h 36"/>
                  <a:gd name="T30" fmla="*/ 83 w 95"/>
                  <a:gd name="T31" fmla="*/ 3 h 36"/>
                  <a:gd name="T32" fmla="*/ 80 w 95"/>
                  <a:gd name="T33" fmla="*/ 3 h 36"/>
                  <a:gd name="T34" fmla="*/ 78 w 95"/>
                  <a:gd name="T35" fmla="*/ 3 h 36"/>
                  <a:gd name="T36" fmla="*/ 73 w 95"/>
                  <a:gd name="T37" fmla="*/ 6 h 36"/>
                  <a:gd name="T38" fmla="*/ 63 w 95"/>
                  <a:gd name="T39" fmla="*/ 6 h 36"/>
                  <a:gd name="T40" fmla="*/ 58 w 95"/>
                  <a:gd name="T41" fmla="*/ 6 h 36"/>
                  <a:gd name="T42" fmla="*/ 54 w 95"/>
                  <a:gd name="T43" fmla="*/ 4 h 36"/>
                  <a:gd name="T44" fmla="*/ 50 w 95"/>
                  <a:gd name="T45" fmla="*/ 2 h 36"/>
                  <a:gd name="T46" fmla="*/ 46 w 95"/>
                  <a:gd name="T47" fmla="*/ 0 h 36"/>
                  <a:gd name="T48" fmla="*/ 37 w 95"/>
                  <a:gd name="T49" fmla="*/ 0 h 36"/>
                  <a:gd name="T50" fmla="*/ 29 w 95"/>
                  <a:gd name="T51" fmla="*/ 4 h 36"/>
                  <a:gd name="T52" fmla="*/ 18 w 95"/>
                  <a:gd name="T53" fmla="*/ 5 h 36"/>
                  <a:gd name="T54" fmla="*/ 16 w 95"/>
                  <a:gd name="T55" fmla="*/ 6 h 36"/>
                  <a:gd name="T56" fmla="*/ 18 w 95"/>
                  <a:gd name="T57" fmla="*/ 7 h 36"/>
                  <a:gd name="T58" fmla="*/ 15 w 95"/>
                  <a:gd name="T59" fmla="*/ 8 h 36"/>
                  <a:gd name="T60" fmla="*/ 13 w 95"/>
                  <a:gd name="T61" fmla="*/ 9 h 36"/>
                  <a:gd name="T62" fmla="*/ 4 w 95"/>
                  <a:gd name="T63" fmla="*/ 9 h 36"/>
                  <a:gd name="T64" fmla="*/ 3 w 95"/>
                  <a:gd name="T65" fmla="*/ 11 h 36"/>
                  <a:gd name="T66" fmla="*/ 3 w 95"/>
                  <a:gd name="T67" fmla="*/ 15 h 36"/>
                  <a:gd name="T68" fmla="*/ 5 w 95"/>
                  <a:gd name="T69" fmla="*/ 14 h 36"/>
                  <a:gd name="T70" fmla="*/ 3 w 95"/>
                  <a:gd name="T71" fmla="*/ 17 h 36"/>
                  <a:gd name="T72" fmla="*/ 5 w 95"/>
                  <a:gd name="T73" fmla="*/ 17 h 36"/>
                  <a:gd name="T74" fmla="*/ 5 w 95"/>
                  <a:gd name="T75" fmla="*/ 19 h 36"/>
                  <a:gd name="T76" fmla="*/ 3 w 95"/>
                  <a:gd name="T77" fmla="*/ 20 h 36"/>
                  <a:gd name="T78" fmla="*/ 4 w 95"/>
                  <a:gd name="T79" fmla="*/ 22 h 36"/>
                  <a:gd name="T80" fmla="*/ 4 w 95"/>
                  <a:gd name="T81" fmla="*/ 25 h 36"/>
                  <a:gd name="T82" fmla="*/ 8 w 95"/>
                  <a:gd name="T83" fmla="*/ 27 h 36"/>
                  <a:gd name="T84" fmla="*/ 7 w 95"/>
                  <a:gd name="T85" fmla="*/ 30 h 36"/>
                  <a:gd name="T86" fmla="*/ 10 w 95"/>
                  <a:gd name="T87" fmla="*/ 30 h 36"/>
                  <a:gd name="T88" fmla="*/ 8 w 95"/>
                  <a:gd name="T89" fmla="*/ 31 h 36"/>
                  <a:gd name="T90" fmla="*/ 10 w 95"/>
                  <a:gd name="T91" fmla="*/ 31 h 36"/>
                  <a:gd name="T92" fmla="*/ 9 w 95"/>
                  <a:gd name="T93" fmla="*/ 34 h 36"/>
                  <a:gd name="T94" fmla="*/ 11 w 95"/>
                  <a:gd name="T95" fmla="*/ 35 h 36"/>
                  <a:gd name="T96" fmla="*/ 12 w 95"/>
                  <a:gd name="T97" fmla="*/ 31 h 36"/>
                  <a:gd name="T98" fmla="*/ 16 w 95"/>
                  <a:gd name="T99" fmla="*/ 32 h 36"/>
                  <a:gd name="T100" fmla="*/ 22 w 95"/>
                  <a:gd name="T101" fmla="*/ 33 h 36"/>
                  <a:gd name="T102" fmla="*/ 27 w 95"/>
                  <a:gd name="T103" fmla="*/ 31 h 36"/>
                  <a:gd name="T104" fmla="*/ 35 w 95"/>
                  <a:gd name="T105" fmla="*/ 35 h 36"/>
                  <a:gd name="T106" fmla="*/ 42 w 95"/>
                  <a:gd name="T107" fmla="*/ 32 h 36"/>
                  <a:gd name="T108" fmla="*/ 44 w 95"/>
                  <a:gd name="T109" fmla="*/ 30 h 36"/>
                  <a:gd name="T110" fmla="*/ 48 w 95"/>
                  <a:gd name="T111" fmla="*/ 31 h 36"/>
                  <a:gd name="T112" fmla="*/ 50 w 95"/>
                  <a:gd name="T113" fmla="*/ 33 h 36"/>
                  <a:gd name="T114" fmla="*/ 50 w 95"/>
                  <a:gd name="T115" fmla="*/ 35 h 36"/>
                  <a:gd name="T116" fmla="*/ 52 w 95"/>
                  <a:gd name="T117" fmla="*/ 36 h 36"/>
                  <a:gd name="T118" fmla="*/ 52 w 95"/>
                  <a:gd name="T11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 h="36">
                    <a:moveTo>
                      <a:pt x="52" y="36"/>
                    </a:moveTo>
                    <a:cubicBezTo>
                      <a:pt x="53" y="35"/>
                      <a:pt x="54" y="33"/>
                      <a:pt x="54" y="33"/>
                    </a:cubicBezTo>
                    <a:cubicBezTo>
                      <a:pt x="53" y="31"/>
                      <a:pt x="54" y="30"/>
                      <a:pt x="55" y="31"/>
                    </a:cubicBezTo>
                    <a:cubicBezTo>
                      <a:pt x="57" y="32"/>
                      <a:pt x="58" y="31"/>
                      <a:pt x="60" y="31"/>
                    </a:cubicBezTo>
                    <a:cubicBezTo>
                      <a:pt x="62" y="30"/>
                      <a:pt x="62" y="30"/>
                      <a:pt x="64" y="31"/>
                    </a:cubicBezTo>
                    <a:cubicBezTo>
                      <a:pt x="68" y="31"/>
                      <a:pt x="71" y="29"/>
                      <a:pt x="75" y="29"/>
                    </a:cubicBezTo>
                    <a:cubicBezTo>
                      <a:pt x="78" y="29"/>
                      <a:pt x="82" y="29"/>
                      <a:pt x="85" y="28"/>
                    </a:cubicBezTo>
                    <a:cubicBezTo>
                      <a:pt x="87" y="27"/>
                      <a:pt x="87" y="29"/>
                      <a:pt x="90" y="28"/>
                    </a:cubicBezTo>
                    <a:cubicBezTo>
                      <a:pt x="92" y="27"/>
                      <a:pt x="91" y="29"/>
                      <a:pt x="92" y="30"/>
                    </a:cubicBezTo>
                    <a:cubicBezTo>
                      <a:pt x="93" y="31"/>
                      <a:pt x="95" y="29"/>
                      <a:pt x="94" y="28"/>
                    </a:cubicBezTo>
                    <a:cubicBezTo>
                      <a:pt x="93" y="27"/>
                      <a:pt x="95" y="25"/>
                      <a:pt x="92" y="24"/>
                    </a:cubicBezTo>
                    <a:cubicBezTo>
                      <a:pt x="91" y="23"/>
                      <a:pt x="93" y="23"/>
                      <a:pt x="92" y="22"/>
                    </a:cubicBezTo>
                    <a:cubicBezTo>
                      <a:pt x="92" y="20"/>
                      <a:pt x="91" y="19"/>
                      <a:pt x="91" y="17"/>
                    </a:cubicBezTo>
                    <a:cubicBezTo>
                      <a:pt x="91" y="16"/>
                      <a:pt x="93" y="14"/>
                      <a:pt x="93" y="14"/>
                    </a:cubicBezTo>
                    <a:cubicBezTo>
                      <a:pt x="92" y="12"/>
                      <a:pt x="90" y="11"/>
                      <a:pt x="89" y="8"/>
                    </a:cubicBezTo>
                    <a:cubicBezTo>
                      <a:pt x="87" y="5"/>
                      <a:pt x="87" y="4"/>
                      <a:pt x="83" y="3"/>
                    </a:cubicBezTo>
                    <a:cubicBezTo>
                      <a:pt x="82" y="3"/>
                      <a:pt x="81" y="3"/>
                      <a:pt x="80" y="3"/>
                    </a:cubicBezTo>
                    <a:cubicBezTo>
                      <a:pt x="78" y="2"/>
                      <a:pt x="79" y="3"/>
                      <a:pt x="78" y="3"/>
                    </a:cubicBezTo>
                    <a:cubicBezTo>
                      <a:pt x="76" y="5"/>
                      <a:pt x="74" y="5"/>
                      <a:pt x="73" y="6"/>
                    </a:cubicBezTo>
                    <a:cubicBezTo>
                      <a:pt x="70" y="7"/>
                      <a:pt x="66" y="6"/>
                      <a:pt x="63" y="6"/>
                    </a:cubicBezTo>
                    <a:cubicBezTo>
                      <a:pt x="61" y="6"/>
                      <a:pt x="59" y="6"/>
                      <a:pt x="58" y="6"/>
                    </a:cubicBezTo>
                    <a:cubicBezTo>
                      <a:pt x="56" y="5"/>
                      <a:pt x="56" y="4"/>
                      <a:pt x="54" y="4"/>
                    </a:cubicBezTo>
                    <a:cubicBezTo>
                      <a:pt x="52" y="4"/>
                      <a:pt x="51" y="3"/>
                      <a:pt x="50" y="2"/>
                    </a:cubicBezTo>
                    <a:cubicBezTo>
                      <a:pt x="49" y="2"/>
                      <a:pt x="45" y="0"/>
                      <a:pt x="46" y="0"/>
                    </a:cubicBezTo>
                    <a:cubicBezTo>
                      <a:pt x="44" y="1"/>
                      <a:pt x="39" y="0"/>
                      <a:pt x="37" y="0"/>
                    </a:cubicBezTo>
                    <a:cubicBezTo>
                      <a:pt x="34" y="0"/>
                      <a:pt x="31" y="3"/>
                      <a:pt x="29" y="4"/>
                    </a:cubicBezTo>
                    <a:cubicBezTo>
                      <a:pt x="26" y="6"/>
                      <a:pt x="21" y="4"/>
                      <a:pt x="18" y="5"/>
                    </a:cubicBezTo>
                    <a:cubicBezTo>
                      <a:pt x="17" y="5"/>
                      <a:pt x="16" y="5"/>
                      <a:pt x="16" y="6"/>
                    </a:cubicBezTo>
                    <a:cubicBezTo>
                      <a:pt x="16" y="6"/>
                      <a:pt x="18" y="6"/>
                      <a:pt x="18" y="7"/>
                    </a:cubicBezTo>
                    <a:cubicBezTo>
                      <a:pt x="18" y="7"/>
                      <a:pt x="15" y="7"/>
                      <a:pt x="15" y="8"/>
                    </a:cubicBezTo>
                    <a:cubicBezTo>
                      <a:pt x="15" y="9"/>
                      <a:pt x="15" y="9"/>
                      <a:pt x="13" y="9"/>
                    </a:cubicBezTo>
                    <a:cubicBezTo>
                      <a:pt x="10" y="9"/>
                      <a:pt x="7" y="9"/>
                      <a:pt x="4" y="9"/>
                    </a:cubicBezTo>
                    <a:cubicBezTo>
                      <a:pt x="2" y="9"/>
                      <a:pt x="3" y="10"/>
                      <a:pt x="3" y="11"/>
                    </a:cubicBezTo>
                    <a:cubicBezTo>
                      <a:pt x="2" y="13"/>
                      <a:pt x="0" y="14"/>
                      <a:pt x="3" y="15"/>
                    </a:cubicBezTo>
                    <a:cubicBezTo>
                      <a:pt x="3" y="15"/>
                      <a:pt x="5" y="14"/>
                      <a:pt x="5" y="14"/>
                    </a:cubicBezTo>
                    <a:cubicBezTo>
                      <a:pt x="5" y="15"/>
                      <a:pt x="3" y="17"/>
                      <a:pt x="3" y="17"/>
                    </a:cubicBezTo>
                    <a:cubicBezTo>
                      <a:pt x="4" y="18"/>
                      <a:pt x="4" y="17"/>
                      <a:pt x="5" y="17"/>
                    </a:cubicBezTo>
                    <a:cubicBezTo>
                      <a:pt x="5" y="17"/>
                      <a:pt x="5" y="19"/>
                      <a:pt x="5" y="19"/>
                    </a:cubicBezTo>
                    <a:cubicBezTo>
                      <a:pt x="7" y="22"/>
                      <a:pt x="4" y="20"/>
                      <a:pt x="3" y="20"/>
                    </a:cubicBezTo>
                    <a:cubicBezTo>
                      <a:pt x="3" y="20"/>
                      <a:pt x="2" y="23"/>
                      <a:pt x="4" y="22"/>
                    </a:cubicBezTo>
                    <a:cubicBezTo>
                      <a:pt x="6" y="22"/>
                      <a:pt x="4" y="24"/>
                      <a:pt x="4" y="25"/>
                    </a:cubicBezTo>
                    <a:cubicBezTo>
                      <a:pt x="4" y="26"/>
                      <a:pt x="7" y="26"/>
                      <a:pt x="8" y="27"/>
                    </a:cubicBezTo>
                    <a:cubicBezTo>
                      <a:pt x="9" y="28"/>
                      <a:pt x="7" y="30"/>
                      <a:pt x="7" y="30"/>
                    </a:cubicBezTo>
                    <a:cubicBezTo>
                      <a:pt x="8" y="30"/>
                      <a:pt x="9" y="28"/>
                      <a:pt x="10" y="30"/>
                    </a:cubicBezTo>
                    <a:cubicBezTo>
                      <a:pt x="10" y="31"/>
                      <a:pt x="8" y="31"/>
                      <a:pt x="8" y="31"/>
                    </a:cubicBezTo>
                    <a:cubicBezTo>
                      <a:pt x="8" y="31"/>
                      <a:pt x="10" y="31"/>
                      <a:pt x="10" y="31"/>
                    </a:cubicBezTo>
                    <a:cubicBezTo>
                      <a:pt x="11" y="32"/>
                      <a:pt x="10" y="33"/>
                      <a:pt x="9" y="34"/>
                    </a:cubicBezTo>
                    <a:cubicBezTo>
                      <a:pt x="9" y="35"/>
                      <a:pt x="11" y="36"/>
                      <a:pt x="11" y="35"/>
                    </a:cubicBezTo>
                    <a:cubicBezTo>
                      <a:pt x="12" y="34"/>
                      <a:pt x="11" y="32"/>
                      <a:pt x="12" y="31"/>
                    </a:cubicBezTo>
                    <a:cubicBezTo>
                      <a:pt x="13" y="30"/>
                      <a:pt x="15" y="32"/>
                      <a:pt x="16" y="32"/>
                    </a:cubicBezTo>
                    <a:cubicBezTo>
                      <a:pt x="18" y="33"/>
                      <a:pt x="20" y="35"/>
                      <a:pt x="22" y="33"/>
                    </a:cubicBezTo>
                    <a:cubicBezTo>
                      <a:pt x="25" y="32"/>
                      <a:pt x="23" y="29"/>
                      <a:pt x="27" y="31"/>
                    </a:cubicBezTo>
                    <a:cubicBezTo>
                      <a:pt x="29" y="33"/>
                      <a:pt x="32" y="35"/>
                      <a:pt x="35" y="35"/>
                    </a:cubicBezTo>
                    <a:cubicBezTo>
                      <a:pt x="37" y="34"/>
                      <a:pt x="40" y="33"/>
                      <a:pt x="42" y="32"/>
                    </a:cubicBezTo>
                    <a:cubicBezTo>
                      <a:pt x="43" y="31"/>
                      <a:pt x="43" y="30"/>
                      <a:pt x="44" y="30"/>
                    </a:cubicBezTo>
                    <a:cubicBezTo>
                      <a:pt x="46" y="31"/>
                      <a:pt x="47" y="32"/>
                      <a:pt x="48" y="31"/>
                    </a:cubicBezTo>
                    <a:cubicBezTo>
                      <a:pt x="51" y="30"/>
                      <a:pt x="51" y="31"/>
                      <a:pt x="50" y="33"/>
                    </a:cubicBezTo>
                    <a:cubicBezTo>
                      <a:pt x="50" y="34"/>
                      <a:pt x="52" y="34"/>
                      <a:pt x="50" y="35"/>
                    </a:cubicBezTo>
                    <a:cubicBezTo>
                      <a:pt x="51" y="36"/>
                      <a:pt x="51" y="36"/>
                      <a:pt x="52" y="36"/>
                    </a:cubicBezTo>
                    <a:cubicBezTo>
                      <a:pt x="53" y="35"/>
                      <a:pt x="51" y="36"/>
                      <a:pt x="52" y="3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39" name="Freeform 684">
                <a:extLst>
                  <a:ext uri="{FF2B5EF4-FFF2-40B4-BE49-F238E27FC236}">
                    <a16:creationId xmlns:a16="http://schemas.microsoft.com/office/drawing/2014/main" id="{3856FD60-F47C-DB8E-26F8-3A32E44F12E2}"/>
                  </a:ext>
                </a:extLst>
              </p:cNvPr>
              <p:cNvSpPr>
                <a:spLocks/>
              </p:cNvSpPr>
              <p:nvPr/>
            </p:nvSpPr>
            <p:spPr bwMode="auto">
              <a:xfrm>
                <a:off x="13389395" y="6441273"/>
                <a:ext cx="1073370" cy="910903"/>
              </a:xfrm>
              <a:custGeom>
                <a:avLst/>
                <a:gdLst>
                  <a:gd name="T0" fmla="*/ 65 w 105"/>
                  <a:gd name="T1" fmla="*/ 20 h 84"/>
                  <a:gd name="T2" fmla="*/ 61 w 105"/>
                  <a:gd name="T3" fmla="*/ 17 h 84"/>
                  <a:gd name="T4" fmla="*/ 52 w 105"/>
                  <a:gd name="T5" fmla="*/ 17 h 84"/>
                  <a:gd name="T6" fmla="*/ 48 w 105"/>
                  <a:gd name="T7" fmla="*/ 15 h 84"/>
                  <a:gd name="T8" fmla="*/ 40 w 105"/>
                  <a:gd name="T9" fmla="*/ 8 h 84"/>
                  <a:gd name="T10" fmla="*/ 27 w 105"/>
                  <a:gd name="T11" fmla="*/ 1 h 84"/>
                  <a:gd name="T12" fmla="*/ 21 w 105"/>
                  <a:gd name="T13" fmla="*/ 1 h 84"/>
                  <a:gd name="T14" fmla="*/ 13 w 105"/>
                  <a:gd name="T15" fmla="*/ 3 h 84"/>
                  <a:gd name="T16" fmla="*/ 17 w 105"/>
                  <a:gd name="T17" fmla="*/ 9 h 84"/>
                  <a:gd name="T18" fmla="*/ 13 w 105"/>
                  <a:gd name="T19" fmla="*/ 12 h 84"/>
                  <a:gd name="T20" fmla="*/ 10 w 105"/>
                  <a:gd name="T21" fmla="*/ 12 h 84"/>
                  <a:gd name="T22" fmla="*/ 9 w 105"/>
                  <a:gd name="T23" fmla="*/ 14 h 84"/>
                  <a:gd name="T24" fmla="*/ 2 w 105"/>
                  <a:gd name="T25" fmla="*/ 14 h 84"/>
                  <a:gd name="T26" fmla="*/ 1 w 105"/>
                  <a:gd name="T27" fmla="*/ 19 h 84"/>
                  <a:gd name="T28" fmla="*/ 3 w 105"/>
                  <a:gd name="T29" fmla="*/ 22 h 84"/>
                  <a:gd name="T30" fmla="*/ 8 w 105"/>
                  <a:gd name="T31" fmla="*/ 31 h 84"/>
                  <a:gd name="T32" fmla="*/ 12 w 105"/>
                  <a:gd name="T33" fmla="*/ 38 h 84"/>
                  <a:gd name="T34" fmla="*/ 15 w 105"/>
                  <a:gd name="T35" fmla="*/ 42 h 84"/>
                  <a:gd name="T36" fmla="*/ 20 w 105"/>
                  <a:gd name="T37" fmla="*/ 46 h 84"/>
                  <a:gd name="T38" fmla="*/ 22 w 105"/>
                  <a:gd name="T39" fmla="*/ 53 h 84"/>
                  <a:gd name="T40" fmla="*/ 23 w 105"/>
                  <a:gd name="T41" fmla="*/ 59 h 84"/>
                  <a:gd name="T42" fmla="*/ 31 w 105"/>
                  <a:gd name="T43" fmla="*/ 67 h 84"/>
                  <a:gd name="T44" fmla="*/ 36 w 105"/>
                  <a:gd name="T45" fmla="*/ 76 h 84"/>
                  <a:gd name="T46" fmla="*/ 40 w 105"/>
                  <a:gd name="T47" fmla="*/ 81 h 84"/>
                  <a:gd name="T48" fmla="*/ 41 w 105"/>
                  <a:gd name="T49" fmla="*/ 84 h 84"/>
                  <a:gd name="T50" fmla="*/ 43 w 105"/>
                  <a:gd name="T51" fmla="*/ 81 h 84"/>
                  <a:gd name="T52" fmla="*/ 50 w 105"/>
                  <a:gd name="T53" fmla="*/ 79 h 84"/>
                  <a:gd name="T54" fmla="*/ 60 w 105"/>
                  <a:gd name="T55" fmla="*/ 80 h 84"/>
                  <a:gd name="T56" fmla="*/ 66 w 105"/>
                  <a:gd name="T57" fmla="*/ 77 h 84"/>
                  <a:gd name="T58" fmla="*/ 76 w 105"/>
                  <a:gd name="T59" fmla="*/ 72 h 84"/>
                  <a:gd name="T60" fmla="*/ 94 w 105"/>
                  <a:gd name="T61" fmla="*/ 68 h 84"/>
                  <a:gd name="T62" fmla="*/ 102 w 105"/>
                  <a:gd name="T63" fmla="*/ 66 h 84"/>
                  <a:gd name="T64" fmla="*/ 104 w 105"/>
                  <a:gd name="T65" fmla="*/ 61 h 84"/>
                  <a:gd name="T66" fmla="*/ 105 w 105"/>
                  <a:gd name="T67" fmla="*/ 56 h 84"/>
                  <a:gd name="T68" fmla="*/ 103 w 105"/>
                  <a:gd name="T69" fmla="*/ 51 h 84"/>
                  <a:gd name="T70" fmla="*/ 93 w 105"/>
                  <a:gd name="T71" fmla="*/ 50 h 84"/>
                  <a:gd name="T72" fmla="*/ 88 w 105"/>
                  <a:gd name="T73" fmla="*/ 47 h 84"/>
                  <a:gd name="T74" fmla="*/ 81 w 105"/>
                  <a:gd name="T75" fmla="*/ 39 h 84"/>
                  <a:gd name="T76" fmla="*/ 77 w 105"/>
                  <a:gd name="T77" fmla="*/ 34 h 84"/>
                  <a:gd name="T78" fmla="*/ 77 w 105"/>
                  <a:gd name="T79" fmla="*/ 29 h 84"/>
                  <a:gd name="T80" fmla="*/ 74 w 105"/>
                  <a:gd name="T81" fmla="*/ 27 h 84"/>
                  <a:gd name="T82" fmla="*/ 70 w 105"/>
                  <a:gd name="T83" fmla="*/ 22 h 84"/>
                  <a:gd name="T84" fmla="*/ 65 w 105"/>
                  <a:gd name="T85" fmla="*/ 2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84">
                    <a:moveTo>
                      <a:pt x="65" y="20"/>
                    </a:moveTo>
                    <a:cubicBezTo>
                      <a:pt x="64" y="17"/>
                      <a:pt x="64" y="17"/>
                      <a:pt x="61" y="17"/>
                    </a:cubicBezTo>
                    <a:cubicBezTo>
                      <a:pt x="58" y="17"/>
                      <a:pt x="55" y="17"/>
                      <a:pt x="52" y="17"/>
                    </a:cubicBezTo>
                    <a:cubicBezTo>
                      <a:pt x="50" y="17"/>
                      <a:pt x="49" y="15"/>
                      <a:pt x="48" y="15"/>
                    </a:cubicBezTo>
                    <a:cubicBezTo>
                      <a:pt x="45" y="12"/>
                      <a:pt x="42" y="10"/>
                      <a:pt x="40" y="8"/>
                    </a:cubicBezTo>
                    <a:cubicBezTo>
                      <a:pt x="36" y="5"/>
                      <a:pt x="32" y="2"/>
                      <a:pt x="27" y="1"/>
                    </a:cubicBezTo>
                    <a:cubicBezTo>
                      <a:pt x="25" y="0"/>
                      <a:pt x="24" y="0"/>
                      <a:pt x="21" y="1"/>
                    </a:cubicBezTo>
                    <a:cubicBezTo>
                      <a:pt x="19" y="1"/>
                      <a:pt x="16" y="2"/>
                      <a:pt x="13" y="3"/>
                    </a:cubicBezTo>
                    <a:cubicBezTo>
                      <a:pt x="14" y="5"/>
                      <a:pt x="17" y="7"/>
                      <a:pt x="17" y="9"/>
                    </a:cubicBezTo>
                    <a:cubicBezTo>
                      <a:pt x="17" y="11"/>
                      <a:pt x="14" y="12"/>
                      <a:pt x="13" y="12"/>
                    </a:cubicBezTo>
                    <a:cubicBezTo>
                      <a:pt x="12" y="13"/>
                      <a:pt x="11" y="12"/>
                      <a:pt x="10" y="12"/>
                    </a:cubicBezTo>
                    <a:cubicBezTo>
                      <a:pt x="9" y="13"/>
                      <a:pt x="9" y="14"/>
                      <a:pt x="9" y="14"/>
                    </a:cubicBezTo>
                    <a:cubicBezTo>
                      <a:pt x="7" y="17"/>
                      <a:pt x="3" y="15"/>
                      <a:pt x="2" y="14"/>
                    </a:cubicBezTo>
                    <a:cubicBezTo>
                      <a:pt x="1" y="16"/>
                      <a:pt x="1" y="17"/>
                      <a:pt x="1" y="19"/>
                    </a:cubicBezTo>
                    <a:cubicBezTo>
                      <a:pt x="0" y="22"/>
                      <a:pt x="1" y="21"/>
                      <a:pt x="3" y="22"/>
                    </a:cubicBezTo>
                    <a:cubicBezTo>
                      <a:pt x="5" y="24"/>
                      <a:pt x="7" y="28"/>
                      <a:pt x="8" y="31"/>
                    </a:cubicBezTo>
                    <a:cubicBezTo>
                      <a:pt x="10" y="33"/>
                      <a:pt x="11" y="35"/>
                      <a:pt x="12" y="38"/>
                    </a:cubicBezTo>
                    <a:cubicBezTo>
                      <a:pt x="13" y="40"/>
                      <a:pt x="14" y="41"/>
                      <a:pt x="15" y="42"/>
                    </a:cubicBezTo>
                    <a:cubicBezTo>
                      <a:pt x="17" y="44"/>
                      <a:pt x="19" y="44"/>
                      <a:pt x="20" y="46"/>
                    </a:cubicBezTo>
                    <a:cubicBezTo>
                      <a:pt x="21" y="48"/>
                      <a:pt x="22" y="50"/>
                      <a:pt x="22" y="53"/>
                    </a:cubicBezTo>
                    <a:cubicBezTo>
                      <a:pt x="23" y="55"/>
                      <a:pt x="22" y="57"/>
                      <a:pt x="23" y="59"/>
                    </a:cubicBezTo>
                    <a:cubicBezTo>
                      <a:pt x="25" y="63"/>
                      <a:pt x="29" y="64"/>
                      <a:pt x="31" y="67"/>
                    </a:cubicBezTo>
                    <a:cubicBezTo>
                      <a:pt x="33" y="70"/>
                      <a:pt x="34" y="74"/>
                      <a:pt x="36" y="76"/>
                    </a:cubicBezTo>
                    <a:cubicBezTo>
                      <a:pt x="37" y="78"/>
                      <a:pt x="39" y="80"/>
                      <a:pt x="40" y="81"/>
                    </a:cubicBezTo>
                    <a:cubicBezTo>
                      <a:pt x="40" y="82"/>
                      <a:pt x="40" y="84"/>
                      <a:pt x="41" y="84"/>
                    </a:cubicBezTo>
                    <a:cubicBezTo>
                      <a:pt x="43" y="84"/>
                      <a:pt x="42" y="82"/>
                      <a:pt x="43" y="81"/>
                    </a:cubicBezTo>
                    <a:cubicBezTo>
                      <a:pt x="43" y="78"/>
                      <a:pt x="48" y="79"/>
                      <a:pt x="50" y="79"/>
                    </a:cubicBezTo>
                    <a:cubicBezTo>
                      <a:pt x="53" y="79"/>
                      <a:pt x="58" y="78"/>
                      <a:pt x="60" y="80"/>
                    </a:cubicBezTo>
                    <a:cubicBezTo>
                      <a:pt x="63" y="81"/>
                      <a:pt x="64" y="79"/>
                      <a:pt x="66" y="77"/>
                    </a:cubicBezTo>
                    <a:cubicBezTo>
                      <a:pt x="69" y="73"/>
                      <a:pt x="72" y="73"/>
                      <a:pt x="76" y="72"/>
                    </a:cubicBezTo>
                    <a:cubicBezTo>
                      <a:pt x="82" y="72"/>
                      <a:pt x="88" y="70"/>
                      <a:pt x="94" y="68"/>
                    </a:cubicBezTo>
                    <a:cubicBezTo>
                      <a:pt x="96" y="67"/>
                      <a:pt x="99" y="66"/>
                      <a:pt x="102" y="66"/>
                    </a:cubicBezTo>
                    <a:cubicBezTo>
                      <a:pt x="103" y="65"/>
                      <a:pt x="103" y="63"/>
                      <a:pt x="104" y="61"/>
                    </a:cubicBezTo>
                    <a:cubicBezTo>
                      <a:pt x="104" y="60"/>
                      <a:pt x="105" y="58"/>
                      <a:pt x="105" y="56"/>
                    </a:cubicBezTo>
                    <a:cubicBezTo>
                      <a:pt x="105" y="55"/>
                      <a:pt x="104" y="52"/>
                      <a:pt x="103" y="51"/>
                    </a:cubicBezTo>
                    <a:cubicBezTo>
                      <a:pt x="100" y="51"/>
                      <a:pt x="96" y="51"/>
                      <a:pt x="93" y="50"/>
                    </a:cubicBezTo>
                    <a:cubicBezTo>
                      <a:pt x="90" y="50"/>
                      <a:pt x="90" y="49"/>
                      <a:pt x="88" y="47"/>
                    </a:cubicBezTo>
                    <a:cubicBezTo>
                      <a:pt x="86" y="43"/>
                      <a:pt x="83" y="42"/>
                      <a:pt x="81" y="39"/>
                    </a:cubicBezTo>
                    <a:cubicBezTo>
                      <a:pt x="80" y="39"/>
                      <a:pt x="78" y="35"/>
                      <a:pt x="77" y="34"/>
                    </a:cubicBezTo>
                    <a:cubicBezTo>
                      <a:pt x="76" y="32"/>
                      <a:pt x="81" y="31"/>
                      <a:pt x="77" y="29"/>
                    </a:cubicBezTo>
                    <a:cubicBezTo>
                      <a:pt x="76" y="29"/>
                      <a:pt x="75" y="27"/>
                      <a:pt x="74" y="27"/>
                    </a:cubicBezTo>
                    <a:cubicBezTo>
                      <a:pt x="72" y="27"/>
                      <a:pt x="71" y="24"/>
                      <a:pt x="70" y="22"/>
                    </a:cubicBezTo>
                    <a:cubicBezTo>
                      <a:pt x="69" y="19"/>
                      <a:pt x="69" y="20"/>
                      <a:pt x="65" y="2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40" name="Freeform 685">
                <a:extLst>
                  <a:ext uri="{FF2B5EF4-FFF2-40B4-BE49-F238E27FC236}">
                    <a16:creationId xmlns:a16="http://schemas.microsoft.com/office/drawing/2014/main" id="{23A447AA-107D-6003-B1A6-79EB72B2D0BD}"/>
                  </a:ext>
                </a:extLst>
              </p:cNvPr>
              <p:cNvSpPr>
                <a:spLocks/>
              </p:cNvSpPr>
              <p:nvPr/>
            </p:nvSpPr>
            <p:spPr bwMode="auto">
              <a:xfrm>
                <a:off x="13410305" y="6374888"/>
                <a:ext cx="212583" cy="239710"/>
              </a:xfrm>
              <a:custGeom>
                <a:avLst/>
                <a:gdLst>
                  <a:gd name="T0" fmla="*/ 5 w 21"/>
                  <a:gd name="T1" fmla="*/ 22 h 22"/>
                  <a:gd name="T2" fmla="*/ 8 w 21"/>
                  <a:gd name="T3" fmla="*/ 19 h 22"/>
                  <a:gd name="T4" fmla="*/ 12 w 21"/>
                  <a:gd name="T5" fmla="*/ 18 h 22"/>
                  <a:gd name="T6" fmla="*/ 15 w 21"/>
                  <a:gd name="T7" fmla="*/ 15 h 22"/>
                  <a:gd name="T8" fmla="*/ 11 w 21"/>
                  <a:gd name="T9" fmla="*/ 9 h 22"/>
                  <a:gd name="T10" fmla="*/ 21 w 21"/>
                  <a:gd name="T11" fmla="*/ 6 h 22"/>
                  <a:gd name="T12" fmla="*/ 19 w 21"/>
                  <a:gd name="T13" fmla="*/ 0 h 22"/>
                  <a:gd name="T14" fmla="*/ 9 w 21"/>
                  <a:gd name="T15" fmla="*/ 5 h 22"/>
                  <a:gd name="T16" fmla="*/ 4 w 21"/>
                  <a:gd name="T17" fmla="*/ 1 h 22"/>
                  <a:gd name="T18" fmla="*/ 3 w 21"/>
                  <a:gd name="T19" fmla="*/ 11 h 22"/>
                  <a:gd name="T20" fmla="*/ 0 w 21"/>
                  <a:gd name="T21" fmla="*/ 18 h 22"/>
                  <a:gd name="T22" fmla="*/ 1 w 21"/>
                  <a:gd name="T23" fmla="*/ 21 h 22"/>
                  <a:gd name="T24" fmla="*/ 5 w 21"/>
                  <a:gd name="T2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2">
                    <a:moveTo>
                      <a:pt x="5" y="22"/>
                    </a:moveTo>
                    <a:cubicBezTo>
                      <a:pt x="7" y="22"/>
                      <a:pt x="7" y="19"/>
                      <a:pt x="8" y="19"/>
                    </a:cubicBezTo>
                    <a:cubicBezTo>
                      <a:pt x="9" y="17"/>
                      <a:pt x="11" y="18"/>
                      <a:pt x="12" y="18"/>
                    </a:cubicBezTo>
                    <a:cubicBezTo>
                      <a:pt x="13" y="17"/>
                      <a:pt x="16" y="16"/>
                      <a:pt x="15" y="15"/>
                    </a:cubicBezTo>
                    <a:cubicBezTo>
                      <a:pt x="14" y="13"/>
                      <a:pt x="13" y="11"/>
                      <a:pt x="11" y="9"/>
                    </a:cubicBezTo>
                    <a:cubicBezTo>
                      <a:pt x="15" y="8"/>
                      <a:pt x="18" y="7"/>
                      <a:pt x="21" y="6"/>
                    </a:cubicBezTo>
                    <a:cubicBezTo>
                      <a:pt x="21" y="4"/>
                      <a:pt x="20" y="2"/>
                      <a:pt x="19" y="0"/>
                    </a:cubicBezTo>
                    <a:cubicBezTo>
                      <a:pt x="16" y="1"/>
                      <a:pt x="12" y="5"/>
                      <a:pt x="9" y="5"/>
                    </a:cubicBezTo>
                    <a:cubicBezTo>
                      <a:pt x="7" y="5"/>
                      <a:pt x="4" y="3"/>
                      <a:pt x="4" y="1"/>
                    </a:cubicBezTo>
                    <a:cubicBezTo>
                      <a:pt x="3" y="5"/>
                      <a:pt x="3" y="8"/>
                      <a:pt x="3" y="11"/>
                    </a:cubicBezTo>
                    <a:cubicBezTo>
                      <a:pt x="2" y="13"/>
                      <a:pt x="0" y="16"/>
                      <a:pt x="0" y="18"/>
                    </a:cubicBezTo>
                    <a:cubicBezTo>
                      <a:pt x="0" y="20"/>
                      <a:pt x="0" y="20"/>
                      <a:pt x="1" y="21"/>
                    </a:cubicBezTo>
                    <a:cubicBezTo>
                      <a:pt x="3" y="21"/>
                      <a:pt x="4" y="22"/>
                      <a:pt x="5" y="2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41" name="Freeform 686">
                <a:extLst>
                  <a:ext uri="{FF2B5EF4-FFF2-40B4-BE49-F238E27FC236}">
                    <a16:creationId xmlns:a16="http://schemas.microsoft.com/office/drawing/2014/main" id="{9E8B1345-98AF-267A-7E18-2A3889D4FD88}"/>
                  </a:ext>
                </a:extLst>
              </p:cNvPr>
              <p:cNvSpPr>
                <a:spLocks/>
              </p:cNvSpPr>
              <p:nvPr/>
            </p:nvSpPr>
            <p:spPr bwMode="auto">
              <a:xfrm>
                <a:off x="13420761" y="6290071"/>
                <a:ext cx="80156" cy="95888"/>
              </a:xfrm>
              <a:custGeom>
                <a:avLst/>
                <a:gdLst>
                  <a:gd name="T0" fmla="*/ 7 w 8"/>
                  <a:gd name="T1" fmla="*/ 2 h 9"/>
                  <a:gd name="T2" fmla="*/ 4 w 8"/>
                  <a:gd name="T3" fmla="*/ 0 h 9"/>
                  <a:gd name="T4" fmla="*/ 2 w 8"/>
                  <a:gd name="T5" fmla="*/ 2 h 9"/>
                  <a:gd name="T6" fmla="*/ 0 w 8"/>
                  <a:gd name="T7" fmla="*/ 8 h 9"/>
                  <a:gd name="T8" fmla="*/ 4 w 8"/>
                  <a:gd name="T9" fmla="*/ 8 h 9"/>
                  <a:gd name="T10" fmla="*/ 7 w 8"/>
                  <a:gd name="T11" fmla="*/ 2 h 9"/>
                </a:gdLst>
                <a:ahLst/>
                <a:cxnLst>
                  <a:cxn ang="0">
                    <a:pos x="T0" y="T1"/>
                  </a:cxn>
                  <a:cxn ang="0">
                    <a:pos x="T2" y="T3"/>
                  </a:cxn>
                  <a:cxn ang="0">
                    <a:pos x="T4" y="T5"/>
                  </a:cxn>
                  <a:cxn ang="0">
                    <a:pos x="T6" y="T7"/>
                  </a:cxn>
                  <a:cxn ang="0">
                    <a:pos x="T8" y="T9"/>
                  </a:cxn>
                  <a:cxn ang="0">
                    <a:pos x="T10" y="T11"/>
                  </a:cxn>
                </a:cxnLst>
                <a:rect l="0" t="0" r="r" b="b"/>
                <a:pathLst>
                  <a:path w="8" h="9">
                    <a:moveTo>
                      <a:pt x="7" y="2"/>
                    </a:moveTo>
                    <a:cubicBezTo>
                      <a:pt x="7" y="1"/>
                      <a:pt x="5" y="0"/>
                      <a:pt x="4" y="0"/>
                    </a:cubicBezTo>
                    <a:cubicBezTo>
                      <a:pt x="3" y="1"/>
                      <a:pt x="3" y="1"/>
                      <a:pt x="2" y="2"/>
                    </a:cubicBezTo>
                    <a:cubicBezTo>
                      <a:pt x="2" y="4"/>
                      <a:pt x="1" y="6"/>
                      <a:pt x="0" y="8"/>
                    </a:cubicBezTo>
                    <a:cubicBezTo>
                      <a:pt x="2" y="8"/>
                      <a:pt x="2" y="9"/>
                      <a:pt x="4" y="8"/>
                    </a:cubicBezTo>
                    <a:cubicBezTo>
                      <a:pt x="5" y="7"/>
                      <a:pt x="8" y="4"/>
                      <a:pt x="7"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42" name="Freeform 687">
                <a:extLst>
                  <a:ext uri="{FF2B5EF4-FFF2-40B4-BE49-F238E27FC236}">
                    <a16:creationId xmlns:a16="http://schemas.microsoft.com/office/drawing/2014/main" id="{762BB59C-77CC-3E14-4C09-C88A02967172}"/>
                  </a:ext>
                </a:extLst>
              </p:cNvPr>
              <p:cNvSpPr>
                <a:spLocks/>
              </p:cNvSpPr>
              <p:nvPr/>
            </p:nvSpPr>
            <p:spPr bwMode="auto">
              <a:xfrm>
                <a:off x="13410305" y="6419146"/>
                <a:ext cx="31366" cy="77445"/>
              </a:xfrm>
              <a:custGeom>
                <a:avLst/>
                <a:gdLst>
                  <a:gd name="T0" fmla="*/ 0 w 3"/>
                  <a:gd name="T1" fmla="*/ 3 h 7"/>
                  <a:gd name="T2" fmla="*/ 3 w 3"/>
                  <a:gd name="T3" fmla="*/ 7 h 7"/>
                  <a:gd name="T4" fmla="*/ 3 w 3"/>
                  <a:gd name="T5" fmla="*/ 1 h 7"/>
                  <a:gd name="T6" fmla="*/ 2 w 3"/>
                  <a:gd name="T7" fmla="*/ 0 h 7"/>
                  <a:gd name="T8" fmla="*/ 0 w 3"/>
                  <a:gd name="T9" fmla="*/ 3 h 7"/>
                </a:gdLst>
                <a:ahLst/>
                <a:cxnLst>
                  <a:cxn ang="0">
                    <a:pos x="T0" y="T1"/>
                  </a:cxn>
                  <a:cxn ang="0">
                    <a:pos x="T2" y="T3"/>
                  </a:cxn>
                  <a:cxn ang="0">
                    <a:pos x="T4" y="T5"/>
                  </a:cxn>
                  <a:cxn ang="0">
                    <a:pos x="T6" y="T7"/>
                  </a:cxn>
                  <a:cxn ang="0">
                    <a:pos x="T8" y="T9"/>
                  </a:cxn>
                </a:cxnLst>
                <a:rect l="0" t="0" r="r" b="b"/>
                <a:pathLst>
                  <a:path w="3" h="7">
                    <a:moveTo>
                      <a:pt x="0" y="3"/>
                    </a:moveTo>
                    <a:cubicBezTo>
                      <a:pt x="0" y="5"/>
                      <a:pt x="1" y="6"/>
                      <a:pt x="3" y="7"/>
                    </a:cubicBezTo>
                    <a:cubicBezTo>
                      <a:pt x="3" y="5"/>
                      <a:pt x="3" y="3"/>
                      <a:pt x="3" y="1"/>
                    </a:cubicBezTo>
                    <a:cubicBezTo>
                      <a:pt x="3" y="0"/>
                      <a:pt x="3" y="0"/>
                      <a:pt x="2" y="0"/>
                    </a:cubicBezTo>
                    <a:cubicBezTo>
                      <a:pt x="0" y="0"/>
                      <a:pt x="0" y="2"/>
                      <a:pt x="0"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43" name="Freeform 688">
                <a:extLst>
                  <a:ext uri="{FF2B5EF4-FFF2-40B4-BE49-F238E27FC236}">
                    <a16:creationId xmlns:a16="http://schemas.microsoft.com/office/drawing/2014/main" id="{7263CEC7-E772-A2D0-CECF-8B448A4945CF}"/>
                  </a:ext>
                </a:extLst>
              </p:cNvPr>
              <p:cNvSpPr>
                <a:spLocks/>
              </p:cNvSpPr>
              <p:nvPr/>
            </p:nvSpPr>
            <p:spPr bwMode="auto">
              <a:xfrm>
                <a:off x="13368487" y="6374888"/>
                <a:ext cx="83638" cy="283968"/>
              </a:xfrm>
              <a:custGeom>
                <a:avLst/>
                <a:gdLst>
                  <a:gd name="T0" fmla="*/ 4 w 8"/>
                  <a:gd name="T1" fmla="*/ 17 h 26"/>
                  <a:gd name="T2" fmla="*/ 6 w 8"/>
                  <a:gd name="T3" fmla="*/ 13 h 26"/>
                  <a:gd name="T4" fmla="*/ 5 w 8"/>
                  <a:gd name="T5" fmla="*/ 10 h 26"/>
                  <a:gd name="T6" fmla="*/ 7 w 8"/>
                  <a:gd name="T7" fmla="*/ 4 h 26"/>
                  <a:gd name="T8" fmla="*/ 6 w 8"/>
                  <a:gd name="T9" fmla="*/ 0 h 26"/>
                  <a:gd name="T10" fmla="*/ 2 w 8"/>
                  <a:gd name="T11" fmla="*/ 7 h 26"/>
                  <a:gd name="T12" fmla="*/ 0 w 8"/>
                  <a:gd name="T13" fmla="*/ 11 h 26"/>
                  <a:gd name="T14" fmla="*/ 1 w 8"/>
                  <a:gd name="T15" fmla="*/ 16 h 26"/>
                  <a:gd name="T16" fmla="*/ 2 w 8"/>
                  <a:gd name="T17" fmla="*/ 26 h 26"/>
                  <a:gd name="T18" fmla="*/ 2 w 8"/>
                  <a:gd name="T19" fmla="*/ 25 h 26"/>
                  <a:gd name="T20" fmla="*/ 4 w 8"/>
                  <a:gd name="T21" fmla="*/ 17 h 26"/>
                  <a:gd name="T22" fmla="*/ 4 w 8"/>
                  <a:gd name="T23" fmla="*/ 1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26">
                    <a:moveTo>
                      <a:pt x="4" y="17"/>
                    </a:moveTo>
                    <a:cubicBezTo>
                      <a:pt x="4" y="16"/>
                      <a:pt x="5" y="15"/>
                      <a:pt x="6" y="13"/>
                    </a:cubicBezTo>
                    <a:cubicBezTo>
                      <a:pt x="7" y="11"/>
                      <a:pt x="6" y="12"/>
                      <a:pt x="5" y="10"/>
                    </a:cubicBezTo>
                    <a:cubicBezTo>
                      <a:pt x="3" y="8"/>
                      <a:pt x="4" y="3"/>
                      <a:pt x="7" y="4"/>
                    </a:cubicBezTo>
                    <a:cubicBezTo>
                      <a:pt x="8" y="1"/>
                      <a:pt x="8" y="1"/>
                      <a:pt x="6" y="0"/>
                    </a:cubicBezTo>
                    <a:cubicBezTo>
                      <a:pt x="4" y="0"/>
                      <a:pt x="3" y="5"/>
                      <a:pt x="2" y="7"/>
                    </a:cubicBezTo>
                    <a:cubicBezTo>
                      <a:pt x="1" y="8"/>
                      <a:pt x="0" y="9"/>
                      <a:pt x="0" y="11"/>
                    </a:cubicBezTo>
                    <a:cubicBezTo>
                      <a:pt x="0" y="12"/>
                      <a:pt x="1" y="14"/>
                      <a:pt x="1" y="16"/>
                    </a:cubicBezTo>
                    <a:cubicBezTo>
                      <a:pt x="1" y="19"/>
                      <a:pt x="2" y="22"/>
                      <a:pt x="2" y="26"/>
                    </a:cubicBezTo>
                    <a:cubicBezTo>
                      <a:pt x="2" y="25"/>
                      <a:pt x="2" y="25"/>
                      <a:pt x="2" y="25"/>
                    </a:cubicBezTo>
                    <a:cubicBezTo>
                      <a:pt x="3" y="23"/>
                      <a:pt x="3" y="20"/>
                      <a:pt x="4" y="17"/>
                    </a:cubicBezTo>
                    <a:cubicBezTo>
                      <a:pt x="4" y="16"/>
                      <a:pt x="4" y="18"/>
                      <a:pt x="4" y="17"/>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44" name="Freeform 689">
                <a:extLst>
                  <a:ext uri="{FF2B5EF4-FFF2-40B4-BE49-F238E27FC236}">
                    <a16:creationId xmlns:a16="http://schemas.microsoft.com/office/drawing/2014/main" id="{9CB09F8B-AFA8-6E1C-C724-5306C086747E}"/>
                  </a:ext>
                </a:extLst>
              </p:cNvPr>
              <p:cNvSpPr>
                <a:spLocks/>
              </p:cNvSpPr>
              <p:nvPr/>
            </p:nvSpPr>
            <p:spPr bwMode="auto">
              <a:xfrm>
                <a:off x="14215333" y="6798993"/>
                <a:ext cx="52274" cy="84822"/>
              </a:xfrm>
              <a:custGeom>
                <a:avLst/>
                <a:gdLst>
                  <a:gd name="T0" fmla="*/ 3 w 5"/>
                  <a:gd name="T1" fmla="*/ 8 h 8"/>
                  <a:gd name="T2" fmla="*/ 2 w 5"/>
                  <a:gd name="T3" fmla="*/ 0 h 8"/>
                  <a:gd name="T4" fmla="*/ 0 w 5"/>
                  <a:gd name="T5" fmla="*/ 4 h 8"/>
                  <a:gd name="T6" fmla="*/ 3 w 5"/>
                  <a:gd name="T7" fmla="*/ 8 h 8"/>
                  <a:gd name="T8" fmla="*/ 3 w 5"/>
                  <a:gd name="T9" fmla="*/ 8 h 8"/>
                </a:gdLst>
                <a:ahLst/>
                <a:cxnLst>
                  <a:cxn ang="0">
                    <a:pos x="T0" y="T1"/>
                  </a:cxn>
                  <a:cxn ang="0">
                    <a:pos x="T2" y="T3"/>
                  </a:cxn>
                  <a:cxn ang="0">
                    <a:pos x="T4" y="T5"/>
                  </a:cxn>
                  <a:cxn ang="0">
                    <a:pos x="T6" y="T7"/>
                  </a:cxn>
                  <a:cxn ang="0">
                    <a:pos x="T8" y="T9"/>
                  </a:cxn>
                </a:cxnLst>
                <a:rect l="0" t="0" r="r" b="b"/>
                <a:pathLst>
                  <a:path w="5" h="8">
                    <a:moveTo>
                      <a:pt x="3" y="8"/>
                    </a:moveTo>
                    <a:cubicBezTo>
                      <a:pt x="3" y="7"/>
                      <a:pt x="5" y="0"/>
                      <a:pt x="2" y="0"/>
                    </a:cubicBezTo>
                    <a:cubicBezTo>
                      <a:pt x="1" y="1"/>
                      <a:pt x="0" y="3"/>
                      <a:pt x="0" y="4"/>
                    </a:cubicBezTo>
                    <a:cubicBezTo>
                      <a:pt x="0" y="6"/>
                      <a:pt x="1" y="7"/>
                      <a:pt x="3" y="8"/>
                    </a:cubicBezTo>
                    <a:cubicBezTo>
                      <a:pt x="3" y="8"/>
                      <a:pt x="2" y="8"/>
                      <a:pt x="3" y="8"/>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45" name="Freeform 690">
                <a:extLst>
                  <a:ext uri="{FF2B5EF4-FFF2-40B4-BE49-F238E27FC236}">
                    <a16:creationId xmlns:a16="http://schemas.microsoft.com/office/drawing/2014/main" id="{A5EE99C8-3D5F-121E-BF15-F25BE89BC8C8}"/>
                  </a:ext>
                </a:extLst>
              </p:cNvPr>
              <p:cNvSpPr>
                <a:spLocks/>
              </p:cNvSpPr>
              <p:nvPr/>
            </p:nvSpPr>
            <p:spPr bwMode="auto">
              <a:xfrm>
                <a:off x="13797140" y="7200972"/>
                <a:ext cx="543654" cy="365100"/>
              </a:xfrm>
              <a:custGeom>
                <a:avLst/>
                <a:gdLst>
                  <a:gd name="T0" fmla="*/ 47 w 53"/>
                  <a:gd name="T1" fmla="*/ 0 h 34"/>
                  <a:gd name="T2" fmla="*/ 38 w 53"/>
                  <a:gd name="T3" fmla="*/ 2 h 34"/>
                  <a:gd name="T4" fmla="*/ 28 w 53"/>
                  <a:gd name="T5" fmla="*/ 4 h 34"/>
                  <a:gd name="T6" fmla="*/ 23 w 53"/>
                  <a:gd name="T7" fmla="*/ 10 h 34"/>
                  <a:gd name="T8" fmla="*/ 17 w 53"/>
                  <a:gd name="T9" fmla="*/ 9 h 34"/>
                  <a:gd name="T10" fmla="*/ 9 w 53"/>
                  <a:gd name="T11" fmla="*/ 9 h 34"/>
                  <a:gd name="T12" fmla="*/ 3 w 53"/>
                  <a:gd name="T13" fmla="*/ 12 h 34"/>
                  <a:gd name="T14" fmla="*/ 1 w 53"/>
                  <a:gd name="T15" fmla="*/ 15 h 34"/>
                  <a:gd name="T16" fmla="*/ 1 w 53"/>
                  <a:gd name="T17" fmla="*/ 21 h 34"/>
                  <a:gd name="T18" fmla="*/ 3 w 53"/>
                  <a:gd name="T19" fmla="*/ 28 h 34"/>
                  <a:gd name="T20" fmla="*/ 4 w 53"/>
                  <a:gd name="T21" fmla="*/ 32 h 34"/>
                  <a:gd name="T22" fmla="*/ 12 w 53"/>
                  <a:gd name="T23" fmla="*/ 32 h 34"/>
                  <a:gd name="T24" fmla="*/ 16 w 53"/>
                  <a:gd name="T25" fmla="*/ 29 h 34"/>
                  <a:gd name="T26" fmla="*/ 21 w 53"/>
                  <a:gd name="T27" fmla="*/ 29 h 34"/>
                  <a:gd name="T28" fmla="*/ 24 w 53"/>
                  <a:gd name="T29" fmla="*/ 26 h 34"/>
                  <a:gd name="T30" fmla="*/ 32 w 53"/>
                  <a:gd name="T31" fmla="*/ 24 h 34"/>
                  <a:gd name="T32" fmla="*/ 41 w 53"/>
                  <a:gd name="T33" fmla="*/ 21 h 34"/>
                  <a:gd name="T34" fmla="*/ 47 w 53"/>
                  <a:gd name="T35" fmla="*/ 17 h 34"/>
                  <a:gd name="T36" fmla="*/ 52 w 53"/>
                  <a:gd name="T37" fmla="*/ 12 h 34"/>
                  <a:gd name="T38" fmla="*/ 47 w 53"/>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34">
                    <a:moveTo>
                      <a:pt x="47" y="0"/>
                    </a:moveTo>
                    <a:cubicBezTo>
                      <a:pt x="44" y="1"/>
                      <a:pt x="41" y="2"/>
                      <a:pt x="38" y="2"/>
                    </a:cubicBezTo>
                    <a:cubicBezTo>
                      <a:pt x="35" y="3"/>
                      <a:pt x="31" y="2"/>
                      <a:pt x="28" y="4"/>
                    </a:cubicBezTo>
                    <a:cubicBezTo>
                      <a:pt x="26" y="6"/>
                      <a:pt x="25" y="8"/>
                      <a:pt x="23" y="10"/>
                    </a:cubicBezTo>
                    <a:cubicBezTo>
                      <a:pt x="22" y="11"/>
                      <a:pt x="19" y="9"/>
                      <a:pt x="17" y="9"/>
                    </a:cubicBezTo>
                    <a:cubicBezTo>
                      <a:pt x="14" y="9"/>
                      <a:pt x="12" y="9"/>
                      <a:pt x="9" y="9"/>
                    </a:cubicBezTo>
                    <a:cubicBezTo>
                      <a:pt x="6" y="9"/>
                      <a:pt x="3" y="8"/>
                      <a:pt x="3" y="12"/>
                    </a:cubicBezTo>
                    <a:cubicBezTo>
                      <a:pt x="2" y="14"/>
                      <a:pt x="1" y="13"/>
                      <a:pt x="1" y="15"/>
                    </a:cubicBezTo>
                    <a:cubicBezTo>
                      <a:pt x="0" y="17"/>
                      <a:pt x="0" y="19"/>
                      <a:pt x="1" y="21"/>
                    </a:cubicBezTo>
                    <a:cubicBezTo>
                      <a:pt x="1" y="23"/>
                      <a:pt x="2" y="26"/>
                      <a:pt x="3" y="28"/>
                    </a:cubicBezTo>
                    <a:cubicBezTo>
                      <a:pt x="3" y="29"/>
                      <a:pt x="3" y="31"/>
                      <a:pt x="4" y="32"/>
                    </a:cubicBezTo>
                    <a:cubicBezTo>
                      <a:pt x="5" y="34"/>
                      <a:pt x="10" y="33"/>
                      <a:pt x="12" y="32"/>
                    </a:cubicBezTo>
                    <a:cubicBezTo>
                      <a:pt x="13" y="31"/>
                      <a:pt x="14" y="30"/>
                      <a:pt x="16" y="29"/>
                    </a:cubicBezTo>
                    <a:cubicBezTo>
                      <a:pt x="17" y="29"/>
                      <a:pt x="19" y="29"/>
                      <a:pt x="21" y="29"/>
                    </a:cubicBezTo>
                    <a:cubicBezTo>
                      <a:pt x="22" y="28"/>
                      <a:pt x="23" y="27"/>
                      <a:pt x="24" y="26"/>
                    </a:cubicBezTo>
                    <a:cubicBezTo>
                      <a:pt x="27" y="25"/>
                      <a:pt x="29" y="25"/>
                      <a:pt x="32" y="24"/>
                    </a:cubicBezTo>
                    <a:cubicBezTo>
                      <a:pt x="35" y="23"/>
                      <a:pt x="38" y="22"/>
                      <a:pt x="41" y="21"/>
                    </a:cubicBezTo>
                    <a:cubicBezTo>
                      <a:pt x="43" y="20"/>
                      <a:pt x="47" y="19"/>
                      <a:pt x="47" y="17"/>
                    </a:cubicBezTo>
                    <a:cubicBezTo>
                      <a:pt x="48" y="14"/>
                      <a:pt x="53" y="14"/>
                      <a:pt x="52" y="12"/>
                    </a:cubicBezTo>
                    <a:cubicBezTo>
                      <a:pt x="50" y="8"/>
                      <a:pt x="49" y="4"/>
                      <a:pt x="47"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46" name="Freeform 691">
                <a:extLst>
                  <a:ext uri="{FF2B5EF4-FFF2-40B4-BE49-F238E27FC236}">
                    <a16:creationId xmlns:a16="http://schemas.microsoft.com/office/drawing/2014/main" id="{096EFE4B-1F5F-6F99-A925-704F28646533}"/>
                  </a:ext>
                </a:extLst>
              </p:cNvPr>
              <p:cNvSpPr>
                <a:spLocks/>
              </p:cNvSpPr>
              <p:nvPr/>
            </p:nvSpPr>
            <p:spPr bwMode="auto">
              <a:xfrm>
                <a:off x="14278062" y="6798993"/>
                <a:ext cx="418195" cy="531052"/>
              </a:xfrm>
              <a:custGeom>
                <a:avLst/>
                <a:gdLst>
                  <a:gd name="T0" fmla="*/ 39 w 41"/>
                  <a:gd name="T1" fmla="*/ 19 h 49"/>
                  <a:gd name="T2" fmla="*/ 34 w 41"/>
                  <a:gd name="T3" fmla="*/ 14 h 49"/>
                  <a:gd name="T4" fmla="*/ 28 w 41"/>
                  <a:gd name="T5" fmla="*/ 12 h 49"/>
                  <a:gd name="T6" fmla="*/ 22 w 41"/>
                  <a:gd name="T7" fmla="*/ 6 h 49"/>
                  <a:gd name="T8" fmla="*/ 21 w 41"/>
                  <a:gd name="T9" fmla="*/ 3 h 49"/>
                  <a:gd name="T10" fmla="*/ 22 w 41"/>
                  <a:gd name="T11" fmla="*/ 0 h 49"/>
                  <a:gd name="T12" fmla="*/ 17 w 41"/>
                  <a:gd name="T13" fmla="*/ 5 h 49"/>
                  <a:gd name="T14" fmla="*/ 10 w 41"/>
                  <a:gd name="T15" fmla="*/ 10 h 49"/>
                  <a:gd name="T16" fmla="*/ 5 w 41"/>
                  <a:gd name="T17" fmla="*/ 10 h 49"/>
                  <a:gd name="T18" fmla="*/ 0 w 41"/>
                  <a:gd name="T19" fmla="*/ 11 h 49"/>
                  <a:gd name="T20" fmla="*/ 5 w 41"/>
                  <a:gd name="T21" fmla="*/ 17 h 49"/>
                  <a:gd name="T22" fmla="*/ 16 w 41"/>
                  <a:gd name="T23" fmla="*/ 19 h 49"/>
                  <a:gd name="T24" fmla="*/ 16 w 41"/>
                  <a:gd name="T25" fmla="*/ 32 h 49"/>
                  <a:gd name="T26" fmla="*/ 11 w 41"/>
                  <a:gd name="T27" fmla="*/ 34 h 49"/>
                  <a:gd name="T28" fmla="*/ 0 w 41"/>
                  <a:gd name="T29" fmla="*/ 37 h 49"/>
                  <a:gd name="T30" fmla="*/ 5 w 41"/>
                  <a:gd name="T31" fmla="*/ 49 h 49"/>
                  <a:gd name="T32" fmla="*/ 14 w 41"/>
                  <a:gd name="T33" fmla="*/ 48 h 49"/>
                  <a:gd name="T34" fmla="*/ 17 w 41"/>
                  <a:gd name="T35" fmla="*/ 44 h 49"/>
                  <a:gd name="T36" fmla="*/ 23 w 41"/>
                  <a:gd name="T37" fmla="*/ 42 h 49"/>
                  <a:gd name="T38" fmla="*/ 28 w 41"/>
                  <a:gd name="T39" fmla="*/ 38 h 49"/>
                  <a:gd name="T40" fmla="*/ 29 w 41"/>
                  <a:gd name="T41" fmla="*/ 32 h 49"/>
                  <a:gd name="T42" fmla="*/ 32 w 41"/>
                  <a:gd name="T43" fmla="*/ 30 h 49"/>
                  <a:gd name="T44" fmla="*/ 37 w 41"/>
                  <a:gd name="T45" fmla="*/ 24 h 49"/>
                  <a:gd name="T46" fmla="*/ 39 w 41"/>
                  <a:gd name="T47" fmla="*/ 19 h 49"/>
                  <a:gd name="T48" fmla="*/ 39 w 41"/>
                  <a:gd name="T49" fmla="*/ 1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 h="49">
                    <a:moveTo>
                      <a:pt x="39" y="19"/>
                    </a:moveTo>
                    <a:cubicBezTo>
                      <a:pt x="36" y="19"/>
                      <a:pt x="35" y="16"/>
                      <a:pt x="34" y="14"/>
                    </a:cubicBezTo>
                    <a:cubicBezTo>
                      <a:pt x="33" y="13"/>
                      <a:pt x="29" y="13"/>
                      <a:pt x="28" y="12"/>
                    </a:cubicBezTo>
                    <a:cubicBezTo>
                      <a:pt x="25" y="11"/>
                      <a:pt x="24" y="9"/>
                      <a:pt x="22" y="6"/>
                    </a:cubicBezTo>
                    <a:cubicBezTo>
                      <a:pt x="22" y="5"/>
                      <a:pt x="21" y="4"/>
                      <a:pt x="21" y="3"/>
                    </a:cubicBezTo>
                    <a:cubicBezTo>
                      <a:pt x="21" y="3"/>
                      <a:pt x="22" y="0"/>
                      <a:pt x="22" y="0"/>
                    </a:cubicBezTo>
                    <a:cubicBezTo>
                      <a:pt x="21" y="0"/>
                      <a:pt x="18" y="4"/>
                      <a:pt x="17" y="5"/>
                    </a:cubicBezTo>
                    <a:cubicBezTo>
                      <a:pt x="15" y="7"/>
                      <a:pt x="13" y="10"/>
                      <a:pt x="10" y="10"/>
                    </a:cubicBezTo>
                    <a:cubicBezTo>
                      <a:pt x="8" y="11"/>
                      <a:pt x="7" y="10"/>
                      <a:pt x="5" y="10"/>
                    </a:cubicBezTo>
                    <a:cubicBezTo>
                      <a:pt x="3" y="11"/>
                      <a:pt x="1" y="13"/>
                      <a:pt x="0" y="11"/>
                    </a:cubicBezTo>
                    <a:cubicBezTo>
                      <a:pt x="1" y="14"/>
                      <a:pt x="2" y="17"/>
                      <a:pt x="5" y="17"/>
                    </a:cubicBezTo>
                    <a:cubicBezTo>
                      <a:pt x="7" y="17"/>
                      <a:pt x="15" y="17"/>
                      <a:pt x="16" y="19"/>
                    </a:cubicBezTo>
                    <a:cubicBezTo>
                      <a:pt x="19" y="23"/>
                      <a:pt x="17" y="27"/>
                      <a:pt x="16" y="32"/>
                    </a:cubicBezTo>
                    <a:cubicBezTo>
                      <a:pt x="15" y="33"/>
                      <a:pt x="11" y="34"/>
                      <a:pt x="11" y="34"/>
                    </a:cubicBezTo>
                    <a:cubicBezTo>
                      <a:pt x="7" y="35"/>
                      <a:pt x="3" y="36"/>
                      <a:pt x="0" y="37"/>
                    </a:cubicBezTo>
                    <a:cubicBezTo>
                      <a:pt x="2" y="41"/>
                      <a:pt x="4" y="45"/>
                      <a:pt x="5" y="49"/>
                    </a:cubicBezTo>
                    <a:cubicBezTo>
                      <a:pt x="8" y="48"/>
                      <a:pt x="11" y="48"/>
                      <a:pt x="14" y="48"/>
                    </a:cubicBezTo>
                    <a:cubicBezTo>
                      <a:pt x="18" y="47"/>
                      <a:pt x="15" y="46"/>
                      <a:pt x="17" y="44"/>
                    </a:cubicBezTo>
                    <a:cubicBezTo>
                      <a:pt x="19" y="43"/>
                      <a:pt x="22" y="44"/>
                      <a:pt x="23" y="42"/>
                    </a:cubicBezTo>
                    <a:cubicBezTo>
                      <a:pt x="25" y="40"/>
                      <a:pt x="25" y="39"/>
                      <a:pt x="28" y="38"/>
                    </a:cubicBezTo>
                    <a:cubicBezTo>
                      <a:pt x="30" y="37"/>
                      <a:pt x="29" y="34"/>
                      <a:pt x="29" y="32"/>
                    </a:cubicBezTo>
                    <a:cubicBezTo>
                      <a:pt x="28" y="30"/>
                      <a:pt x="30" y="30"/>
                      <a:pt x="32" y="30"/>
                    </a:cubicBezTo>
                    <a:cubicBezTo>
                      <a:pt x="35" y="29"/>
                      <a:pt x="35" y="26"/>
                      <a:pt x="37" y="24"/>
                    </a:cubicBezTo>
                    <a:cubicBezTo>
                      <a:pt x="38" y="23"/>
                      <a:pt x="41" y="20"/>
                      <a:pt x="39" y="19"/>
                    </a:cubicBezTo>
                    <a:cubicBezTo>
                      <a:pt x="38" y="19"/>
                      <a:pt x="40" y="20"/>
                      <a:pt x="39" y="19"/>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47" name="Freeform 692">
                <a:extLst>
                  <a:ext uri="{FF2B5EF4-FFF2-40B4-BE49-F238E27FC236}">
                    <a16:creationId xmlns:a16="http://schemas.microsoft.com/office/drawing/2014/main" id="{8698A640-B63A-1532-EFE7-A7DF8755F8FC}"/>
                  </a:ext>
                </a:extLst>
              </p:cNvPr>
              <p:cNvSpPr>
                <a:spLocks/>
              </p:cNvSpPr>
              <p:nvPr/>
            </p:nvSpPr>
            <p:spPr bwMode="auto">
              <a:xfrm>
                <a:off x="15166728" y="5759019"/>
                <a:ext cx="561082" cy="258152"/>
              </a:xfrm>
              <a:custGeom>
                <a:avLst/>
                <a:gdLst>
                  <a:gd name="T0" fmla="*/ 55 w 55"/>
                  <a:gd name="T1" fmla="*/ 5 h 24"/>
                  <a:gd name="T2" fmla="*/ 47 w 55"/>
                  <a:gd name="T3" fmla="*/ 3 h 24"/>
                  <a:gd name="T4" fmla="*/ 36 w 55"/>
                  <a:gd name="T5" fmla="*/ 2 h 24"/>
                  <a:gd name="T6" fmla="*/ 27 w 55"/>
                  <a:gd name="T7" fmla="*/ 0 h 24"/>
                  <a:gd name="T8" fmla="*/ 22 w 55"/>
                  <a:gd name="T9" fmla="*/ 2 h 24"/>
                  <a:gd name="T10" fmla="*/ 19 w 55"/>
                  <a:gd name="T11" fmla="*/ 4 h 24"/>
                  <a:gd name="T12" fmla="*/ 11 w 55"/>
                  <a:gd name="T13" fmla="*/ 5 h 24"/>
                  <a:gd name="T14" fmla="*/ 9 w 55"/>
                  <a:gd name="T15" fmla="*/ 7 h 24"/>
                  <a:gd name="T16" fmla="*/ 8 w 55"/>
                  <a:gd name="T17" fmla="*/ 11 h 24"/>
                  <a:gd name="T18" fmla="*/ 12 w 55"/>
                  <a:gd name="T19" fmla="*/ 12 h 24"/>
                  <a:gd name="T20" fmla="*/ 15 w 55"/>
                  <a:gd name="T21" fmla="*/ 12 h 24"/>
                  <a:gd name="T22" fmla="*/ 19 w 55"/>
                  <a:gd name="T23" fmla="*/ 15 h 24"/>
                  <a:gd name="T24" fmla="*/ 15 w 55"/>
                  <a:gd name="T25" fmla="*/ 17 h 24"/>
                  <a:gd name="T26" fmla="*/ 11 w 55"/>
                  <a:gd name="T27" fmla="*/ 17 h 24"/>
                  <a:gd name="T28" fmla="*/ 10 w 55"/>
                  <a:gd name="T29" fmla="*/ 20 h 24"/>
                  <a:gd name="T30" fmla="*/ 1 w 55"/>
                  <a:gd name="T31" fmla="*/ 20 h 24"/>
                  <a:gd name="T32" fmla="*/ 11 w 55"/>
                  <a:gd name="T33" fmla="*/ 22 h 24"/>
                  <a:gd name="T34" fmla="*/ 15 w 55"/>
                  <a:gd name="T35" fmla="*/ 23 h 24"/>
                  <a:gd name="T36" fmla="*/ 21 w 55"/>
                  <a:gd name="T37" fmla="*/ 23 h 24"/>
                  <a:gd name="T38" fmla="*/ 25 w 55"/>
                  <a:gd name="T39" fmla="*/ 20 h 24"/>
                  <a:gd name="T40" fmla="*/ 28 w 55"/>
                  <a:gd name="T41" fmla="*/ 17 h 24"/>
                  <a:gd name="T42" fmla="*/ 33 w 55"/>
                  <a:gd name="T43" fmla="*/ 16 h 24"/>
                  <a:gd name="T44" fmla="*/ 37 w 55"/>
                  <a:gd name="T45" fmla="*/ 16 h 24"/>
                  <a:gd name="T46" fmla="*/ 40 w 55"/>
                  <a:gd name="T47" fmla="*/ 13 h 24"/>
                  <a:gd name="T48" fmla="*/ 44 w 55"/>
                  <a:gd name="T49" fmla="*/ 12 h 24"/>
                  <a:gd name="T50" fmla="*/ 54 w 55"/>
                  <a:gd name="T51" fmla="*/ 7 h 24"/>
                  <a:gd name="T52" fmla="*/ 55 w 55"/>
                  <a:gd name="T53"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24">
                    <a:moveTo>
                      <a:pt x="55" y="5"/>
                    </a:moveTo>
                    <a:cubicBezTo>
                      <a:pt x="52" y="5"/>
                      <a:pt x="50" y="3"/>
                      <a:pt x="47" y="3"/>
                    </a:cubicBezTo>
                    <a:cubicBezTo>
                      <a:pt x="44" y="2"/>
                      <a:pt x="40" y="2"/>
                      <a:pt x="36" y="2"/>
                    </a:cubicBezTo>
                    <a:cubicBezTo>
                      <a:pt x="33" y="2"/>
                      <a:pt x="30" y="2"/>
                      <a:pt x="27" y="0"/>
                    </a:cubicBezTo>
                    <a:cubicBezTo>
                      <a:pt x="25" y="0"/>
                      <a:pt x="23" y="0"/>
                      <a:pt x="22" y="2"/>
                    </a:cubicBezTo>
                    <a:cubicBezTo>
                      <a:pt x="22" y="4"/>
                      <a:pt x="21" y="5"/>
                      <a:pt x="19" y="4"/>
                    </a:cubicBezTo>
                    <a:cubicBezTo>
                      <a:pt x="17" y="3"/>
                      <a:pt x="12" y="1"/>
                      <a:pt x="11" y="5"/>
                    </a:cubicBezTo>
                    <a:cubicBezTo>
                      <a:pt x="10" y="6"/>
                      <a:pt x="11" y="6"/>
                      <a:pt x="9" y="7"/>
                    </a:cubicBezTo>
                    <a:cubicBezTo>
                      <a:pt x="8" y="8"/>
                      <a:pt x="6" y="10"/>
                      <a:pt x="8" y="11"/>
                    </a:cubicBezTo>
                    <a:cubicBezTo>
                      <a:pt x="9" y="12"/>
                      <a:pt x="12" y="13"/>
                      <a:pt x="12" y="12"/>
                    </a:cubicBezTo>
                    <a:cubicBezTo>
                      <a:pt x="13" y="10"/>
                      <a:pt x="14" y="11"/>
                      <a:pt x="15" y="12"/>
                    </a:cubicBezTo>
                    <a:cubicBezTo>
                      <a:pt x="16" y="13"/>
                      <a:pt x="20" y="14"/>
                      <a:pt x="19" y="15"/>
                    </a:cubicBezTo>
                    <a:cubicBezTo>
                      <a:pt x="19" y="16"/>
                      <a:pt x="16" y="16"/>
                      <a:pt x="15" y="17"/>
                    </a:cubicBezTo>
                    <a:cubicBezTo>
                      <a:pt x="14" y="18"/>
                      <a:pt x="13" y="19"/>
                      <a:pt x="11" y="17"/>
                    </a:cubicBezTo>
                    <a:cubicBezTo>
                      <a:pt x="10" y="16"/>
                      <a:pt x="10" y="19"/>
                      <a:pt x="10" y="20"/>
                    </a:cubicBezTo>
                    <a:cubicBezTo>
                      <a:pt x="6" y="22"/>
                      <a:pt x="4" y="15"/>
                      <a:pt x="1" y="20"/>
                    </a:cubicBezTo>
                    <a:cubicBezTo>
                      <a:pt x="0" y="21"/>
                      <a:pt x="10" y="23"/>
                      <a:pt x="11" y="22"/>
                    </a:cubicBezTo>
                    <a:cubicBezTo>
                      <a:pt x="12" y="21"/>
                      <a:pt x="14" y="22"/>
                      <a:pt x="15" y="23"/>
                    </a:cubicBezTo>
                    <a:cubicBezTo>
                      <a:pt x="16" y="23"/>
                      <a:pt x="19" y="24"/>
                      <a:pt x="21" y="23"/>
                    </a:cubicBezTo>
                    <a:cubicBezTo>
                      <a:pt x="22" y="22"/>
                      <a:pt x="24" y="23"/>
                      <a:pt x="25" y="20"/>
                    </a:cubicBezTo>
                    <a:cubicBezTo>
                      <a:pt x="25" y="19"/>
                      <a:pt x="27" y="18"/>
                      <a:pt x="28" y="17"/>
                    </a:cubicBezTo>
                    <a:cubicBezTo>
                      <a:pt x="29" y="16"/>
                      <a:pt x="33" y="16"/>
                      <a:pt x="33" y="16"/>
                    </a:cubicBezTo>
                    <a:cubicBezTo>
                      <a:pt x="34" y="18"/>
                      <a:pt x="35" y="16"/>
                      <a:pt x="37" y="16"/>
                    </a:cubicBezTo>
                    <a:cubicBezTo>
                      <a:pt x="38" y="16"/>
                      <a:pt x="39" y="13"/>
                      <a:pt x="40" y="13"/>
                    </a:cubicBezTo>
                    <a:cubicBezTo>
                      <a:pt x="41" y="12"/>
                      <a:pt x="43" y="13"/>
                      <a:pt x="44" y="12"/>
                    </a:cubicBezTo>
                    <a:cubicBezTo>
                      <a:pt x="48" y="11"/>
                      <a:pt x="50" y="9"/>
                      <a:pt x="54" y="7"/>
                    </a:cubicBezTo>
                    <a:cubicBezTo>
                      <a:pt x="55" y="7"/>
                      <a:pt x="55" y="7"/>
                      <a:pt x="55" y="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48" name="Freeform 693">
                <a:extLst>
                  <a:ext uri="{FF2B5EF4-FFF2-40B4-BE49-F238E27FC236}">
                    <a16:creationId xmlns:a16="http://schemas.microsoft.com/office/drawing/2014/main" id="{8F746FF2-F9F5-7640-366F-D863DC62156F}"/>
                  </a:ext>
                </a:extLst>
              </p:cNvPr>
              <p:cNvSpPr>
                <a:spLocks/>
              </p:cNvSpPr>
              <p:nvPr/>
            </p:nvSpPr>
            <p:spPr bwMode="auto">
              <a:xfrm>
                <a:off x="14483677" y="5596753"/>
                <a:ext cx="909578" cy="564242"/>
              </a:xfrm>
              <a:custGeom>
                <a:avLst/>
                <a:gdLst>
                  <a:gd name="T0" fmla="*/ 78 w 89"/>
                  <a:gd name="T1" fmla="*/ 32 h 52"/>
                  <a:gd name="T2" fmla="*/ 81 w 89"/>
                  <a:gd name="T3" fmla="*/ 33 h 52"/>
                  <a:gd name="T4" fmla="*/ 84 w 89"/>
                  <a:gd name="T5" fmla="*/ 31 h 52"/>
                  <a:gd name="T6" fmla="*/ 81 w 89"/>
                  <a:gd name="T7" fmla="*/ 26 h 52"/>
                  <a:gd name="T8" fmla="*/ 79 w 89"/>
                  <a:gd name="T9" fmla="*/ 27 h 52"/>
                  <a:gd name="T10" fmla="*/ 75 w 89"/>
                  <a:gd name="T11" fmla="*/ 27 h 52"/>
                  <a:gd name="T12" fmla="*/ 78 w 89"/>
                  <a:gd name="T13" fmla="*/ 21 h 52"/>
                  <a:gd name="T14" fmla="*/ 74 w 89"/>
                  <a:gd name="T15" fmla="*/ 22 h 52"/>
                  <a:gd name="T16" fmla="*/ 68 w 89"/>
                  <a:gd name="T17" fmla="*/ 25 h 52"/>
                  <a:gd name="T18" fmla="*/ 65 w 89"/>
                  <a:gd name="T19" fmla="*/ 29 h 52"/>
                  <a:gd name="T20" fmla="*/ 62 w 89"/>
                  <a:gd name="T21" fmla="*/ 28 h 52"/>
                  <a:gd name="T22" fmla="*/ 57 w 89"/>
                  <a:gd name="T23" fmla="*/ 27 h 52"/>
                  <a:gd name="T24" fmla="*/ 53 w 89"/>
                  <a:gd name="T25" fmla="*/ 23 h 52"/>
                  <a:gd name="T26" fmla="*/ 52 w 89"/>
                  <a:gd name="T27" fmla="*/ 17 h 52"/>
                  <a:gd name="T28" fmla="*/ 49 w 89"/>
                  <a:gd name="T29" fmla="*/ 13 h 52"/>
                  <a:gd name="T30" fmla="*/ 45 w 89"/>
                  <a:gd name="T31" fmla="*/ 12 h 52"/>
                  <a:gd name="T32" fmla="*/ 38 w 89"/>
                  <a:gd name="T33" fmla="*/ 12 h 52"/>
                  <a:gd name="T34" fmla="*/ 31 w 89"/>
                  <a:gd name="T35" fmla="*/ 12 h 52"/>
                  <a:gd name="T36" fmla="*/ 27 w 89"/>
                  <a:gd name="T37" fmla="*/ 8 h 52"/>
                  <a:gd name="T38" fmla="*/ 23 w 89"/>
                  <a:gd name="T39" fmla="*/ 8 h 52"/>
                  <a:gd name="T40" fmla="*/ 19 w 89"/>
                  <a:gd name="T41" fmla="*/ 10 h 52"/>
                  <a:gd name="T42" fmla="*/ 17 w 89"/>
                  <a:gd name="T43" fmla="*/ 6 h 52"/>
                  <a:gd name="T44" fmla="*/ 15 w 89"/>
                  <a:gd name="T45" fmla="*/ 1 h 52"/>
                  <a:gd name="T46" fmla="*/ 15 w 89"/>
                  <a:gd name="T47" fmla="*/ 5 h 52"/>
                  <a:gd name="T48" fmla="*/ 14 w 89"/>
                  <a:gd name="T49" fmla="*/ 8 h 52"/>
                  <a:gd name="T50" fmla="*/ 13 w 89"/>
                  <a:gd name="T51" fmla="*/ 3 h 52"/>
                  <a:gd name="T52" fmla="*/ 14 w 89"/>
                  <a:gd name="T53" fmla="*/ 0 h 52"/>
                  <a:gd name="T54" fmla="*/ 1 w 89"/>
                  <a:gd name="T55" fmla="*/ 4 h 52"/>
                  <a:gd name="T56" fmla="*/ 1 w 89"/>
                  <a:gd name="T57" fmla="*/ 15 h 52"/>
                  <a:gd name="T58" fmla="*/ 1 w 89"/>
                  <a:gd name="T59" fmla="*/ 23 h 52"/>
                  <a:gd name="T60" fmla="*/ 2 w 89"/>
                  <a:gd name="T61" fmla="*/ 26 h 52"/>
                  <a:gd name="T62" fmla="*/ 6 w 89"/>
                  <a:gd name="T63" fmla="*/ 26 h 52"/>
                  <a:gd name="T64" fmla="*/ 6 w 89"/>
                  <a:gd name="T65" fmla="*/ 23 h 52"/>
                  <a:gd name="T66" fmla="*/ 10 w 89"/>
                  <a:gd name="T67" fmla="*/ 20 h 52"/>
                  <a:gd name="T68" fmla="*/ 13 w 89"/>
                  <a:gd name="T69" fmla="*/ 18 h 52"/>
                  <a:gd name="T70" fmla="*/ 17 w 89"/>
                  <a:gd name="T71" fmla="*/ 19 h 52"/>
                  <a:gd name="T72" fmla="*/ 21 w 89"/>
                  <a:gd name="T73" fmla="*/ 20 h 52"/>
                  <a:gd name="T74" fmla="*/ 21 w 89"/>
                  <a:gd name="T75" fmla="*/ 24 h 52"/>
                  <a:gd name="T76" fmla="*/ 26 w 89"/>
                  <a:gd name="T77" fmla="*/ 27 h 52"/>
                  <a:gd name="T78" fmla="*/ 33 w 89"/>
                  <a:gd name="T79" fmla="*/ 34 h 52"/>
                  <a:gd name="T80" fmla="*/ 38 w 89"/>
                  <a:gd name="T81" fmla="*/ 37 h 52"/>
                  <a:gd name="T82" fmla="*/ 41 w 89"/>
                  <a:gd name="T83" fmla="*/ 39 h 52"/>
                  <a:gd name="T84" fmla="*/ 50 w 89"/>
                  <a:gd name="T85" fmla="*/ 45 h 52"/>
                  <a:gd name="T86" fmla="*/ 54 w 89"/>
                  <a:gd name="T87" fmla="*/ 49 h 52"/>
                  <a:gd name="T88" fmla="*/ 61 w 89"/>
                  <a:gd name="T89" fmla="*/ 52 h 52"/>
                  <a:gd name="T90" fmla="*/ 63 w 89"/>
                  <a:gd name="T91" fmla="*/ 47 h 52"/>
                  <a:gd name="T92" fmla="*/ 62 w 89"/>
                  <a:gd name="T93" fmla="*/ 42 h 52"/>
                  <a:gd name="T94" fmla="*/ 59 w 89"/>
                  <a:gd name="T95" fmla="*/ 38 h 52"/>
                  <a:gd name="T96" fmla="*/ 64 w 89"/>
                  <a:gd name="T97" fmla="*/ 36 h 52"/>
                  <a:gd name="T98" fmla="*/ 66 w 89"/>
                  <a:gd name="T99" fmla="*/ 33 h 52"/>
                  <a:gd name="T100" fmla="*/ 68 w 89"/>
                  <a:gd name="T101" fmla="*/ 30 h 52"/>
                  <a:gd name="T102" fmla="*/ 71 w 89"/>
                  <a:gd name="T103" fmla="*/ 30 h 52"/>
                  <a:gd name="T104" fmla="*/ 74 w 89"/>
                  <a:gd name="T105" fmla="*/ 29 h 52"/>
                  <a:gd name="T106" fmla="*/ 74 w 89"/>
                  <a:gd name="T107" fmla="*/ 34 h 52"/>
                  <a:gd name="T108" fmla="*/ 77 w 89"/>
                  <a:gd name="T109" fmla="*/ 34 h 52"/>
                  <a:gd name="T110" fmla="*/ 78 w 89"/>
                  <a:gd name="T111" fmla="*/ 32 h 52"/>
                  <a:gd name="T112" fmla="*/ 78 w 89"/>
                  <a:gd name="T113" fmla="*/ 3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 h="52">
                    <a:moveTo>
                      <a:pt x="78" y="32"/>
                    </a:moveTo>
                    <a:cubicBezTo>
                      <a:pt x="79" y="33"/>
                      <a:pt x="79" y="34"/>
                      <a:pt x="81" y="33"/>
                    </a:cubicBezTo>
                    <a:cubicBezTo>
                      <a:pt x="82" y="33"/>
                      <a:pt x="83" y="31"/>
                      <a:pt x="84" y="31"/>
                    </a:cubicBezTo>
                    <a:cubicBezTo>
                      <a:pt x="89" y="30"/>
                      <a:pt x="83" y="28"/>
                      <a:pt x="81" y="26"/>
                    </a:cubicBezTo>
                    <a:cubicBezTo>
                      <a:pt x="80" y="25"/>
                      <a:pt x="80" y="26"/>
                      <a:pt x="79" y="27"/>
                    </a:cubicBezTo>
                    <a:cubicBezTo>
                      <a:pt x="79" y="28"/>
                      <a:pt x="76" y="27"/>
                      <a:pt x="75" y="27"/>
                    </a:cubicBezTo>
                    <a:cubicBezTo>
                      <a:pt x="71" y="25"/>
                      <a:pt x="77" y="22"/>
                      <a:pt x="78" y="21"/>
                    </a:cubicBezTo>
                    <a:cubicBezTo>
                      <a:pt x="78" y="21"/>
                      <a:pt x="74" y="22"/>
                      <a:pt x="74" y="22"/>
                    </a:cubicBezTo>
                    <a:cubicBezTo>
                      <a:pt x="72" y="23"/>
                      <a:pt x="70" y="23"/>
                      <a:pt x="68" y="25"/>
                    </a:cubicBezTo>
                    <a:cubicBezTo>
                      <a:pt x="67" y="26"/>
                      <a:pt x="66" y="28"/>
                      <a:pt x="65" y="29"/>
                    </a:cubicBezTo>
                    <a:cubicBezTo>
                      <a:pt x="64" y="32"/>
                      <a:pt x="63" y="30"/>
                      <a:pt x="62" y="28"/>
                    </a:cubicBezTo>
                    <a:cubicBezTo>
                      <a:pt x="61" y="26"/>
                      <a:pt x="59" y="27"/>
                      <a:pt x="57" y="27"/>
                    </a:cubicBezTo>
                    <a:cubicBezTo>
                      <a:pt x="55" y="27"/>
                      <a:pt x="54" y="24"/>
                      <a:pt x="53" y="23"/>
                    </a:cubicBezTo>
                    <a:cubicBezTo>
                      <a:pt x="51" y="21"/>
                      <a:pt x="54" y="19"/>
                      <a:pt x="52" y="17"/>
                    </a:cubicBezTo>
                    <a:cubicBezTo>
                      <a:pt x="51" y="16"/>
                      <a:pt x="50" y="14"/>
                      <a:pt x="49" y="13"/>
                    </a:cubicBezTo>
                    <a:cubicBezTo>
                      <a:pt x="48" y="12"/>
                      <a:pt x="46" y="11"/>
                      <a:pt x="45" y="12"/>
                    </a:cubicBezTo>
                    <a:cubicBezTo>
                      <a:pt x="43" y="13"/>
                      <a:pt x="41" y="12"/>
                      <a:pt x="38" y="12"/>
                    </a:cubicBezTo>
                    <a:cubicBezTo>
                      <a:pt x="36" y="12"/>
                      <a:pt x="33" y="13"/>
                      <a:pt x="31" y="12"/>
                    </a:cubicBezTo>
                    <a:cubicBezTo>
                      <a:pt x="30" y="11"/>
                      <a:pt x="28" y="9"/>
                      <a:pt x="27" y="8"/>
                    </a:cubicBezTo>
                    <a:cubicBezTo>
                      <a:pt x="25" y="6"/>
                      <a:pt x="24" y="6"/>
                      <a:pt x="23" y="8"/>
                    </a:cubicBezTo>
                    <a:cubicBezTo>
                      <a:pt x="22" y="9"/>
                      <a:pt x="21" y="10"/>
                      <a:pt x="19" y="10"/>
                    </a:cubicBezTo>
                    <a:cubicBezTo>
                      <a:pt x="16" y="10"/>
                      <a:pt x="16" y="8"/>
                      <a:pt x="17" y="6"/>
                    </a:cubicBezTo>
                    <a:cubicBezTo>
                      <a:pt x="18" y="3"/>
                      <a:pt x="18" y="3"/>
                      <a:pt x="15" y="1"/>
                    </a:cubicBezTo>
                    <a:cubicBezTo>
                      <a:pt x="15" y="2"/>
                      <a:pt x="15" y="4"/>
                      <a:pt x="15" y="5"/>
                    </a:cubicBezTo>
                    <a:cubicBezTo>
                      <a:pt x="15" y="7"/>
                      <a:pt x="16" y="8"/>
                      <a:pt x="14" y="8"/>
                    </a:cubicBezTo>
                    <a:cubicBezTo>
                      <a:pt x="12" y="7"/>
                      <a:pt x="12" y="4"/>
                      <a:pt x="13" y="3"/>
                    </a:cubicBezTo>
                    <a:cubicBezTo>
                      <a:pt x="13" y="3"/>
                      <a:pt x="15" y="0"/>
                      <a:pt x="14" y="0"/>
                    </a:cubicBezTo>
                    <a:cubicBezTo>
                      <a:pt x="9" y="1"/>
                      <a:pt x="5" y="2"/>
                      <a:pt x="1" y="4"/>
                    </a:cubicBezTo>
                    <a:cubicBezTo>
                      <a:pt x="0" y="4"/>
                      <a:pt x="1" y="14"/>
                      <a:pt x="1" y="15"/>
                    </a:cubicBezTo>
                    <a:cubicBezTo>
                      <a:pt x="1" y="18"/>
                      <a:pt x="1" y="21"/>
                      <a:pt x="1" y="23"/>
                    </a:cubicBezTo>
                    <a:cubicBezTo>
                      <a:pt x="1" y="25"/>
                      <a:pt x="0" y="26"/>
                      <a:pt x="2" y="26"/>
                    </a:cubicBezTo>
                    <a:cubicBezTo>
                      <a:pt x="3" y="26"/>
                      <a:pt x="4" y="26"/>
                      <a:pt x="6" y="26"/>
                    </a:cubicBezTo>
                    <a:cubicBezTo>
                      <a:pt x="8" y="26"/>
                      <a:pt x="5" y="24"/>
                      <a:pt x="6" y="23"/>
                    </a:cubicBezTo>
                    <a:cubicBezTo>
                      <a:pt x="7" y="21"/>
                      <a:pt x="9" y="22"/>
                      <a:pt x="10" y="20"/>
                    </a:cubicBezTo>
                    <a:cubicBezTo>
                      <a:pt x="12" y="19"/>
                      <a:pt x="12" y="19"/>
                      <a:pt x="13" y="18"/>
                    </a:cubicBezTo>
                    <a:cubicBezTo>
                      <a:pt x="15" y="17"/>
                      <a:pt x="16" y="18"/>
                      <a:pt x="17" y="19"/>
                    </a:cubicBezTo>
                    <a:cubicBezTo>
                      <a:pt x="18" y="20"/>
                      <a:pt x="21" y="20"/>
                      <a:pt x="21" y="20"/>
                    </a:cubicBezTo>
                    <a:cubicBezTo>
                      <a:pt x="22" y="22"/>
                      <a:pt x="21" y="23"/>
                      <a:pt x="21" y="24"/>
                    </a:cubicBezTo>
                    <a:cubicBezTo>
                      <a:pt x="22" y="27"/>
                      <a:pt x="25" y="27"/>
                      <a:pt x="26" y="27"/>
                    </a:cubicBezTo>
                    <a:cubicBezTo>
                      <a:pt x="31" y="27"/>
                      <a:pt x="31" y="30"/>
                      <a:pt x="33" y="34"/>
                    </a:cubicBezTo>
                    <a:cubicBezTo>
                      <a:pt x="34" y="35"/>
                      <a:pt x="36" y="36"/>
                      <a:pt x="38" y="37"/>
                    </a:cubicBezTo>
                    <a:cubicBezTo>
                      <a:pt x="39" y="37"/>
                      <a:pt x="40" y="38"/>
                      <a:pt x="41" y="39"/>
                    </a:cubicBezTo>
                    <a:cubicBezTo>
                      <a:pt x="44" y="41"/>
                      <a:pt x="47" y="44"/>
                      <a:pt x="50" y="45"/>
                    </a:cubicBezTo>
                    <a:cubicBezTo>
                      <a:pt x="54" y="46"/>
                      <a:pt x="54" y="46"/>
                      <a:pt x="54" y="49"/>
                    </a:cubicBezTo>
                    <a:cubicBezTo>
                      <a:pt x="56" y="49"/>
                      <a:pt x="59" y="51"/>
                      <a:pt x="61" y="52"/>
                    </a:cubicBezTo>
                    <a:cubicBezTo>
                      <a:pt x="61" y="49"/>
                      <a:pt x="60" y="49"/>
                      <a:pt x="63" y="47"/>
                    </a:cubicBezTo>
                    <a:cubicBezTo>
                      <a:pt x="64" y="45"/>
                      <a:pt x="62" y="44"/>
                      <a:pt x="62" y="42"/>
                    </a:cubicBezTo>
                    <a:cubicBezTo>
                      <a:pt x="63" y="39"/>
                      <a:pt x="60" y="40"/>
                      <a:pt x="59" y="38"/>
                    </a:cubicBezTo>
                    <a:cubicBezTo>
                      <a:pt x="58" y="36"/>
                      <a:pt x="63" y="37"/>
                      <a:pt x="64" y="36"/>
                    </a:cubicBezTo>
                    <a:cubicBezTo>
                      <a:pt x="67" y="35"/>
                      <a:pt x="64" y="32"/>
                      <a:pt x="66" y="33"/>
                    </a:cubicBezTo>
                    <a:cubicBezTo>
                      <a:pt x="70" y="33"/>
                      <a:pt x="66" y="30"/>
                      <a:pt x="68" y="30"/>
                    </a:cubicBezTo>
                    <a:cubicBezTo>
                      <a:pt x="69" y="29"/>
                      <a:pt x="70" y="31"/>
                      <a:pt x="71" y="30"/>
                    </a:cubicBezTo>
                    <a:cubicBezTo>
                      <a:pt x="72" y="30"/>
                      <a:pt x="73" y="29"/>
                      <a:pt x="74" y="29"/>
                    </a:cubicBezTo>
                    <a:cubicBezTo>
                      <a:pt x="76" y="29"/>
                      <a:pt x="74" y="33"/>
                      <a:pt x="74" y="34"/>
                    </a:cubicBezTo>
                    <a:cubicBezTo>
                      <a:pt x="75" y="34"/>
                      <a:pt x="77" y="31"/>
                      <a:pt x="77" y="34"/>
                    </a:cubicBezTo>
                    <a:cubicBezTo>
                      <a:pt x="77" y="34"/>
                      <a:pt x="77" y="32"/>
                      <a:pt x="78" y="32"/>
                    </a:cubicBezTo>
                    <a:cubicBezTo>
                      <a:pt x="79" y="32"/>
                      <a:pt x="77" y="32"/>
                      <a:pt x="78" y="3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49" name="Freeform 694">
                <a:extLst>
                  <a:ext uri="{FF2B5EF4-FFF2-40B4-BE49-F238E27FC236}">
                    <a16:creationId xmlns:a16="http://schemas.microsoft.com/office/drawing/2014/main" id="{1D986054-5D33-D2E4-1248-A0C4448E420C}"/>
                  </a:ext>
                </a:extLst>
              </p:cNvPr>
              <p:cNvSpPr>
                <a:spLocks/>
              </p:cNvSpPr>
              <p:nvPr/>
            </p:nvSpPr>
            <p:spPr bwMode="auto">
              <a:xfrm>
                <a:off x="14758990" y="6223688"/>
                <a:ext cx="0" cy="1106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50" name="Freeform 695">
                <a:extLst>
                  <a:ext uri="{FF2B5EF4-FFF2-40B4-BE49-F238E27FC236}">
                    <a16:creationId xmlns:a16="http://schemas.microsoft.com/office/drawing/2014/main" id="{A8BF7897-F3C6-87D2-A54A-030F60CBCC29}"/>
                  </a:ext>
                </a:extLst>
              </p:cNvPr>
              <p:cNvSpPr>
                <a:spLocks/>
              </p:cNvSpPr>
              <p:nvPr/>
            </p:nvSpPr>
            <p:spPr bwMode="auto">
              <a:xfrm>
                <a:off x="14288517" y="5792208"/>
                <a:ext cx="745781" cy="464670"/>
              </a:xfrm>
              <a:custGeom>
                <a:avLst/>
                <a:gdLst>
                  <a:gd name="T0" fmla="*/ 73 w 73"/>
                  <a:gd name="T1" fmla="*/ 28 h 43"/>
                  <a:gd name="T2" fmla="*/ 69 w 73"/>
                  <a:gd name="T3" fmla="*/ 27 h 43"/>
                  <a:gd name="T4" fmla="*/ 65 w 73"/>
                  <a:gd name="T5" fmla="*/ 24 h 43"/>
                  <a:gd name="T6" fmla="*/ 58 w 73"/>
                  <a:gd name="T7" fmla="*/ 20 h 43"/>
                  <a:gd name="T8" fmla="*/ 52 w 73"/>
                  <a:gd name="T9" fmla="*/ 16 h 43"/>
                  <a:gd name="T10" fmla="*/ 47 w 73"/>
                  <a:gd name="T11" fmla="*/ 9 h 43"/>
                  <a:gd name="T12" fmla="*/ 40 w 73"/>
                  <a:gd name="T13" fmla="*/ 5 h 43"/>
                  <a:gd name="T14" fmla="*/ 40 w 73"/>
                  <a:gd name="T15" fmla="*/ 2 h 43"/>
                  <a:gd name="T16" fmla="*/ 36 w 73"/>
                  <a:gd name="T17" fmla="*/ 1 h 43"/>
                  <a:gd name="T18" fmla="*/ 34 w 73"/>
                  <a:gd name="T19" fmla="*/ 0 h 43"/>
                  <a:gd name="T20" fmla="*/ 31 w 73"/>
                  <a:gd name="T21" fmla="*/ 1 h 43"/>
                  <a:gd name="T22" fmla="*/ 28 w 73"/>
                  <a:gd name="T23" fmla="*/ 3 h 43"/>
                  <a:gd name="T24" fmla="*/ 25 w 73"/>
                  <a:gd name="T25" fmla="*/ 6 h 43"/>
                  <a:gd name="T26" fmla="*/ 22 w 73"/>
                  <a:gd name="T27" fmla="*/ 8 h 43"/>
                  <a:gd name="T28" fmla="*/ 17 w 73"/>
                  <a:gd name="T29" fmla="*/ 8 h 43"/>
                  <a:gd name="T30" fmla="*/ 12 w 73"/>
                  <a:gd name="T31" fmla="*/ 2 h 43"/>
                  <a:gd name="T32" fmla="*/ 2 w 73"/>
                  <a:gd name="T33" fmla="*/ 5 h 43"/>
                  <a:gd name="T34" fmla="*/ 5 w 73"/>
                  <a:gd name="T35" fmla="*/ 12 h 43"/>
                  <a:gd name="T36" fmla="*/ 8 w 73"/>
                  <a:gd name="T37" fmla="*/ 17 h 43"/>
                  <a:gd name="T38" fmla="*/ 8 w 73"/>
                  <a:gd name="T39" fmla="*/ 19 h 43"/>
                  <a:gd name="T40" fmla="*/ 10 w 73"/>
                  <a:gd name="T41" fmla="*/ 22 h 43"/>
                  <a:gd name="T42" fmla="*/ 9 w 73"/>
                  <a:gd name="T43" fmla="*/ 26 h 43"/>
                  <a:gd name="T44" fmla="*/ 9 w 73"/>
                  <a:gd name="T45" fmla="*/ 31 h 43"/>
                  <a:gd name="T46" fmla="*/ 14 w 73"/>
                  <a:gd name="T47" fmla="*/ 29 h 43"/>
                  <a:gd name="T48" fmla="*/ 17 w 73"/>
                  <a:gd name="T49" fmla="*/ 26 h 43"/>
                  <a:gd name="T50" fmla="*/ 27 w 73"/>
                  <a:gd name="T51" fmla="*/ 27 h 43"/>
                  <a:gd name="T52" fmla="*/ 37 w 73"/>
                  <a:gd name="T53" fmla="*/ 31 h 43"/>
                  <a:gd name="T54" fmla="*/ 45 w 73"/>
                  <a:gd name="T55" fmla="*/ 35 h 43"/>
                  <a:gd name="T56" fmla="*/ 46 w 73"/>
                  <a:gd name="T57" fmla="*/ 37 h 43"/>
                  <a:gd name="T58" fmla="*/ 48 w 73"/>
                  <a:gd name="T59" fmla="*/ 42 h 43"/>
                  <a:gd name="T60" fmla="*/ 53 w 73"/>
                  <a:gd name="T61" fmla="*/ 43 h 43"/>
                  <a:gd name="T62" fmla="*/ 57 w 73"/>
                  <a:gd name="T63" fmla="*/ 40 h 43"/>
                  <a:gd name="T64" fmla="*/ 62 w 73"/>
                  <a:gd name="T65" fmla="*/ 38 h 43"/>
                  <a:gd name="T66" fmla="*/ 65 w 73"/>
                  <a:gd name="T67" fmla="*/ 33 h 43"/>
                  <a:gd name="T68" fmla="*/ 69 w 73"/>
                  <a:gd name="T69" fmla="*/ 31 h 43"/>
                  <a:gd name="T70" fmla="*/ 73 w 73"/>
                  <a:gd name="T71" fmla="*/ 31 h 43"/>
                  <a:gd name="T72" fmla="*/ 73 w 73"/>
                  <a:gd name="T73" fmla="*/ 2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 h="43">
                    <a:moveTo>
                      <a:pt x="73" y="28"/>
                    </a:moveTo>
                    <a:cubicBezTo>
                      <a:pt x="72" y="27"/>
                      <a:pt x="71" y="27"/>
                      <a:pt x="69" y="27"/>
                    </a:cubicBezTo>
                    <a:cubicBezTo>
                      <a:pt x="68" y="26"/>
                      <a:pt x="66" y="25"/>
                      <a:pt x="65" y="24"/>
                    </a:cubicBezTo>
                    <a:cubicBezTo>
                      <a:pt x="63" y="23"/>
                      <a:pt x="60" y="22"/>
                      <a:pt x="58" y="20"/>
                    </a:cubicBezTo>
                    <a:cubicBezTo>
                      <a:pt x="57" y="18"/>
                      <a:pt x="54" y="18"/>
                      <a:pt x="52" y="16"/>
                    </a:cubicBezTo>
                    <a:cubicBezTo>
                      <a:pt x="51" y="13"/>
                      <a:pt x="50" y="9"/>
                      <a:pt x="47" y="9"/>
                    </a:cubicBezTo>
                    <a:cubicBezTo>
                      <a:pt x="44" y="9"/>
                      <a:pt x="40" y="9"/>
                      <a:pt x="40" y="5"/>
                    </a:cubicBezTo>
                    <a:cubicBezTo>
                      <a:pt x="40" y="4"/>
                      <a:pt x="41" y="2"/>
                      <a:pt x="40" y="2"/>
                    </a:cubicBezTo>
                    <a:cubicBezTo>
                      <a:pt x="39" y="1"/>
                      <a:pt x="38" y="2"/>
                      <a:pt x="36" y="1"/>
                    </a:cubicBezTo>
                    <a:cubicBezTo>
                      <a:pt x="36" y="1"/>
                      <a:pt x="35" y="0"/>
                      <a:pt x="34" y="0"/>
                    </a:cubicBezTo>
                    <a:cubicBezTo>
                      <a:pt x="33" y="0"/>
                      <a:pt x="32" y="1"/>
                      <a:pt x="31" y="1"/>
                    </a:cubicBezTo>
                    <a:cubicBezTo>
                      <a:pt x="30" y="0"/>
                      <a:pt x="29" y="3"/>
                      <a:pt x="28" y="3"/>
                    </a:cubicBezTo>
                    <a:cubicBezTo>
                      <a:pt x="27" y="3"/>
                      <a:pt x="24" y="4"/>
                      <a:pt x="25" y="6"/>
                    </a:cubicBezTo>
                    <a:cubicBezTo>
                      <a:pt x="26" y="9"/>
                      <a:pt x="25" y="8"/>
                      <a:pt x="22" y="8"/>
                    </a:cubicBezTo>
                    <a:cubicBezTo>
                      <a:pt x="21" y="8"/>
                      <a:pt x="18" y="8"/>
                      <a:pt x="17" y="8"/>
                    </a:cubicBezTo>
                    <a:cubicBezTo>
                      <a:pt x="15" y="6"/>
                      <a:pt x="14" y="4"/>
                      <a:pt x="12" y="2"/>
                    </a:cubicBezTo>
                    <a:cubicBezTo>
                      <a:pt x="9" y="0"/>
                      <a:pt x="5" y="3"/>
                      <a:pt x="2" y="5"/>
                    </a:cubicBezTo>
                    <a:cubicBezTo>
                      <a:pt x="3" y="6"/>
                      <a:pt x="6" y="10"/>
                      <a:pt x="5" y="12"/>
                    </a:cubicBezTo>
                    <a:cubicBezTo>
                      <a:pt x="0" y="15"/>
                      <a:pt x="6" y="15"/>
                      <a:pt x="8" y="17"/>
                    </a:cubicBezTo>
                    <a:cubicBezTo>
                      <a:pt x="8" y="17"/>
                      <a:pt x="8" y="19"/>
                      <a:pt x="8" y="19"/>
                    </a:cubicBezTo>
                    <a:cubicBezTo>
                      <a:pt x="7" y="20"/>
                      <a:pt x="9" y="22"/>
                      <a:pt x="10" y="22"/>
                    </a:cubicBezTo>
                    <a:cubicBezTo>
                      <a:pt x="10" y="23"/>
                      <a:pt x="9" y="24"/>
                      <a:pt x="9" y="26"/>
                    </a:cubicBezTo>
                    <a:cubicBezTo>
                      <a:pt x="9" y="27"/>
                      <a:pt x="9" y="29"/>
                      <a:pt x="9" y="31"/>
                    </a:cubicBezTo>
                    <a:cubicBezTo>
                      <a:pt x="11" y="31"/>
                      <a:pt x="12" y="31"/>
                      <a:pt x="14" y="29"/>
                    </a:cubicBezTo>
                    <a:cubicBezTo>
                      <a:pt x="15" y="28"/>
                      <a:pt x="16" y="27"/>
                      <a:pt x="17" y="26"/>
                    </a:cubicBezTo>
                    <a:cubicBezTo>
                      <a:pt x="21" y="26"/>
                      <a:pt x="24" y="25"/>
                      <a:pt x="27" y="27"/>
                    </a:cubicBezTo>
                    <a:cubicBezTo>
                      <a:pt x="29" y="30"/>
                      <a:pt x="35" y="28"/>
                      <a:pt x="37" y="31"/>
                    </a:cubicBezTo>
                    <a:cubicBezTo>
                      <a:pt x="39" y="34"/>
                      <a:pt x="41" y="35"/>
                      <a:pt x="45" y="35"/>
                    </a:cubicBezTo>
                    <a:cubicBezTo>
                      <a:pt x="46" y="35"/>
                      <a:pt x="46" y="35"/>
                      <a:pt x="46" y="37"/>
                    </a:cubicBezTo>
                    <a:cubicBezTo>
                      <a:pt x="46" y="40"/>
                      <a:pt x="46" y="40"/>
                      <a:pt x="48" y="42"/>
                    </a:cubicBezTo>
                    <a:cubicBezTo>
                      <a:pt x="50" y="42"/>
                      <a:pt x="51" y="43"/>
                      <a:pt x="53" y="43"/>
                    </a:cubicBezTo>
                    <a:cubicBezTo>
                      <a:pt x="56" y="43"/>
                      <a:pt x="56" y="42"/>
                      <a:pt x="57" y="40"/>
                    </a:cubicBezTo>
                    <a:cubicBezTo>
                      <a:pt x="58" y="38"/>
                      <a:pt x="60" y="39"/>
                      <a:pt x="62" y="38"/>
                    </a:cubicBezTo>
                    <a:cubicBezTo>
                      <a:pt x="64" y="37"/>
                      <a:pt x="64" y="35"/>
                      <a:pt x="65" y="33"/>
                    </a:cubicBezTo>
                    <a:cubicBezTo>
                      <a:pt x="65" y="31"/>
                      <a:pt x="68" y="33"/>
                      <a:pt x="69" y="31"/>
                    </a:cubicBezTo>
                    <a:cubicBezTo>
                      <a:pt x="69" y="29"/>
                      <a:pt x="72" y="31"/>
                      <a:pt x="73" y="31"/>
                    </a:cubicBezTo>
                    <a:cubicBezTo>
                      <a:pt x="73" y="30"/>
                      <a:pt x="73" y="29"/>
                      <a:pt x="73" y="28"/>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51" name="Freeform 696">
                <a:extLst>
                  <a:ext uri="{FF2B5EF4-FFF2-40B4-BE49-F238E27FC236}">
                    <a16:creationId xmlns:a16="http://schemas.microsoft.com/office/drawing/2014/main" id="{76701A7B-941D-ADB7-64BF-21945C8FEDCC}"/>
                  </a:ext>
                </a:extLst>
              </p:cNvPr>
              <p:cNvSpPr>
                <a:spLocks/>
              </p:cNvSpPr>
              <p:nvPr/>
            </p:nvSpPr>
            <p:spPr bwMode="auto">
              <a:xfrm>
                <a:off x="15076121" y="5899156"/>
                <a:ext cx="407739" cy="291340"/>
              </a:xfrm>
              <a:custGeom>
                <a:avLst/>
                <a:gdLst>
                  <a:gd name="T0" fmla="*/ 30 w 40"/>
                  <a:gd name="T1" fmla="*/ 10 h 27"/>
                  <a:gd name="T2" fmla="*/ 25 w 40"/>
                  <a:gd name="T3" fmla="*/ 10 h 27"/>
                  <a:gd name="T4" fmla="*/ 21 w 40"/>
                  <a:gd name="T5" fmla="*/ 8 h 27"/>
                  <a:gd name="T6" fmla="*/ 19 w 40"/>
                  <a:gd name="T7" fmla="*/ 9 h 27"/>
                  <a:gd name="T8" fmla="*/ 17 w 40"/>
                  <a:gd name="T9" fmla="*/ 9 h 27"/>
                  <a:gd name="T10" fmla="*/ 10 w 40"/>
                  <a:gd name="T11" fmla="*/ 8 h 27"/>
                  <a:gd name="T12" fmla="*/ 12 w 40"/>
                  <a:gd name="T13" fmla="*/ 5 h 27"/>
                  <a:gd name="T14" fmla="*/ 16 w 40"/>
                  <a:gd name="T15" fmla="*/ 7 h 27"/>
                  <a:gd name="T16" fmla="*/ 19 w 40"/>
                  <a:gd name="T17" fmla="*/ 5 h 27"/>
                  <a:gd name="T18" fmla="*/ 16 w 40"/>
                  <a:gd name="T19" fmla="*/ 6 h 27"/>
                  <a:gd name="T20" fmla="*/ 16 w 40"/>
                  <a:gd name="T21" fmla="*/ 1 h 27"/>
                  <a:gd name="T22" fmla="*/ 14 w 40"/>
                  <a:gd name="T23" fmla="*/ 2 h 27"/>
                  <a:gd name="T24" fmla="*/ 10 w 40"/>
                  <a:gd name="T25" fmla="*/ 2 h 27"/>
                  <a:gd name="T26" fmla="*/ 8 w 40"/>
                  <a:gd name="T27" fmla="*/ 5 h 27"/>
                  <a:gd name="T28" fmla="*/ 6 w 40"/>
                  <a:gd name="T29" fmla="*/ 8 h 27"/>
                  <a:gd name="T30" fmla="*/ 1 w 40"/>
                  <a:gd name="T31" fmla="*/ 10 h 27"/>
                  <a:gd name="T32" fmla="*/ 4 w 40"/>
                  <a:gd name="T33" fmla="*/ 14 h 27"/>
                  <a:gd name="T34" fmla="*/ 4 w 40"/>
                  <a:gd name="T35" fmla="*/ 19 h 27"/>
                  <a:gd name="T36" fmla="*/ 4 w 40"/>
                  <a:gd name="T37" fmla="*/ 24 h 27"/>
                  <a:gd name="T38" fmla="*/ 9 w 40"/>
                  <a:gd name="T39" fmla="*/ 22 h 27"/>
                  <a:gd name="T40" fmla="*/ 12 w 40"/>
                  <a:gd name="T41" fmla="*/ 20 h 27"/>
                  <a:gd name="T42" fmla="*/ 17 w 40"/>
                  <a:gd name="T43" fmla="*/ 17 h 27"/>
                  <a:gd name="T44" fmla="*/ 20 w 40"/>
                  <a:gd name="T45" fmla="*/ 17 h 27"/>
                  <a:gd name="T46" fmla="*/ 22 w 40"/>
                  <a:gd name="T47" fmla="*/ 21 h 27"/>
                  <a:gd name="T48" fmla="*/ 21 w 40"/>
                  <a:gd name="T49" fmla="*/ 24 h 27"/>
                  <a:gd name="T50" fmla="*/ 27 w 40"/>
                  <a:gd name="T51" fmla="*/ 23 h 27"/>
                  <a:gd name="T52" fmla="*/ 32 w 40"/>
                  <a:gd name="T53" fmla="*/ 21 h 27"/>
                  <a:gd name="T54" fmla="*/ 39 w 40"/>
                  <a:gd name="T55" fmla="*/ 21 h 27"/>
                  <a:gd name="T56" fmla="*/ 38 w 40"/>
                  <a:gd name="T57" fmla="*/ 18 h 27"/>
                  <a:gd name="T58" fmla="*/ 36 w 40"/>
                  <a:gd name="T59" fmla="*/ 14 h 27"/>
                  <a:gd name="T60" fmla="*/ 32 w 40"/>
                  <a:gd name="T61" fmla="*/ 9 h 27"/>
                  <a:gd name="T62" fmla="*/ 30 w 40"/>
                  <a:gd name="T63" fmla="*/ 10 h 27"/>
                  <a:gd name="T64" fmla="*/ 30 w 40"/>
                  <a:gd name="T65"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27">
                    <a:moveTo>
                      <a:pt x="30" y="10"/>
                    </a:moveTo>
                    <a:cubicBezTo>
                      <a:pt x="28" y="11"/>
                      <a:pt x="27" y="10"/>
                      <a:pt x="25" y="10"/>
                    </a:cubicBezTo>
                    <a:cubicBezTo>
                      <a:pt x="23" y="10"/>
                      <a:pt x="22" y="8"/>
                      <a:pt x="21" y="8"/>
                    </a:cubicBezTo>
                    <a:cubicBezTo>
                      <a:pt x="20" y="8"/>
                      <a:pt x="20" y="9"/>
                      <a:pt x="19" y="9"/>
                    </a:cubicBezTo>
                    <a:cubicBezTo>
                      <a:pt x="19" y="10"/>
                      <a:pt x="18" y="9"/>
                      <a:pt x="17" y="9"/>
                    </a:cubicBezTo>
                    <a:cubicBezTo>
                      <a:pt x="15" y="9"/>
                      <a:pt x="12" y="9"/>
                      <a:pt x="10" y="8"/>
                    </a:cubicBezTo>
                    <a:cubicBezTo>
                      <a:pt x="9" y="7"/>
                      <a:pt x="12" y="5"/>
                      <a:pt x="12" y="5"/>
                    </a:cubicBezTo>
                    <a:cubicBezTo>
                      <a:pt x="14" y="4"/>
                      <a:pt x="15" y="7"/>
                      <a:pt x="16" y="7"/>
                    </a:cubicBezTo>
                    <a:cubicBezTo>
                      <a:pt x="18" y="7"/>
                      <a:pt x="19" y="6"/>
                      <a:pt x="19" y="5"/>
                    </a:cubicBezTo>
                    <a:cubicBezTo>
                      <a:pt x="18" y="4"/>
                      <a:pt x="17" y="6"/>
                      <a:pt x="16" y="6"/>
                    </a:cubicBezTo>
                    <a:cubicBezTo>
                      <a:pt x="15" y="5"/>
                      <a:pt x="17" y="2"/>
                      <a:pt x="16" y="1"/>
                    </a:cubicBezTo>
                    <a:cubicBezTo>
                      <a:pt x="16" y="0"/>
                      <a:pt x="14" y="2"/>
                      <a:pt x="14" y="2"/>
                    </a:cubicBezTo>
                    <a:cubicBezTo>
                      <a:pt x="12" y="3"/>
                      <a:pt x="11" y="1"/>
                      <a:pt x="10" y="2"/>
                    </a:cubicBezTo>
                    <a:cubicBezTo>
                      <a:pt x="8" y="2"/>
                      <a:pt x="12" y="5"/>
                      <a:pt x="8" y="5"/>
                    </a:cubicBezTo>
                    <a:cubicBezTo>
                      <a:pt x="6" y="4"/>
                      <a:pt x="9" y="8"/>
                      <a:pt x="6" y="8"/>
                    </a:cubicBezTo>
                    <a:cubicBezTo>
                      <a:pt x="5" y="9"/>
                      <a:pt x="0" y="8"/>
                      <a:pt x="1" y="10"/>
                    </a:cubicBezTo>
                    <a:cubicBezTo>
                      <a:pt x="2" y="13"/>
                      <a:pt x="5" y="11"/>
                      <a:pt x="4" y="14"/>
                    </a:cubicBezTo>
                    <a:cubicBezTo>
                      <a:pt x="4" y="17"/>
                      <a:pt x="7" y="17"/>
                      <a:pt x="4" y="19"/>
                    </a:cubicBezTo>
                    <a:cubicBezTo>
                      <a:pt x="3" y="20"/>
                      <a:pt x="1" y="24"/>
                      <a:pt x="4" y="24"/>
                    </a:cubicBezTo>
                    <a:cubicBezTo>
                      <a:pt x="6" y="24"/>
                      <a:pt x="8" y="21"/>
                      <a:pt x="9" y="22"/>
                    </a:cubicBezTo>
                    <a:cubicBezTo>
                      <a:pt x="12" y="25"/>
                      <a:pt x="9" y="20"/>
                      <a:pt x="12" y="20"/>
                    </a:cubicBezTo>
                    <a:cubicBezTo>
                      <a:pt x="14" y="20"/>
                      <a:pt x="15" y="19"/>
                      <a:pt x="17" y="17"/>
                    </a:cubicBezTo>
                    <a:cubicBezTo>
                      <a:pt x="18" y="14"/>
                      <a:pt x="19" y="15"/>
                      <a:pt x="20" y="17"/>
                    </a:cubicBezTo>
                    <a:cubicBezTo>
                      <a:pt x="21" y="18"/>
                      <a:pt x="22" y="19"/>
                      <a:pt x="22" y="21"/>
                    </a:cubicBezTo>
                    <a:cubicBezTo>
                      <a:pt x="22" y="22"/>
                      <a:pt x="21" y="23"/>
                      <a:pt x="21" y="24"/>
                    </a:cubicBezTo>
                    <a:cubicBezTo>
                      <a:pt x="22" y="27"/>
                      <a:pt x="26" y="24"/>
                      <a:pt x="27" y="23"/>
                    </a:cubicBezTo>
                    <a:cubicBezTo>
                      <a:pt x="28" y="22"/>
                      <a:pt x="31" y="20"/>
                      <a:pt x="32" y="21"/>
                    </a:cubicBezTo>
                    <a:cubicBezTo>
                      <a:pt x="34" y="23"/>
                      <a:pt x="36" y="20"/>
                      <a:pt x="39" y="21"/>
                    </a:cubicBezTo>
                    <a:cubicBezTo>
                      <a:pt x="40" y="20"/>
                      <a:pt x="38" y="18"/>
                      <a:pt x="38" y="18"/>
                    </a:cubicBezTo>
                    <a:cubicBezTo>
                      <a:pt x="37" y="16"/>
                      <a:pt x="38" y="14"/>
                      <a:pt x="36" y="14"/>
                    </a:cubicBezTo>
                    <a:cubicBezTo>
                      <a:pt x="33" y="15"/>
                      <a:pt x="31" y="12"/>
                      <a:pt x="32" y="9"/>
                    </a:cubicBezTo>
                    <a:cubicBezTo>
                      <a:pt x="32" y="9"/>
                      <a:pt x="31" y="9"/>
                      <a:pt x="30" y="10"/>
                    </a:cubicBezTo>
                    <a:cubicBezTo>
                      <a:pt x="29" y="10"/>
                      <a:pt x="31" y="9"/>
                      <a:pt x="30" y="1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52" name="Freeform 697">
                <a:extLst>
                  <a:ext uri="{FF2B5EF4-FFF2-40B4-BE49-F238E27FC236}">
                    <a16:creationId xmlns:a16="http://schemas.microsoft.com/office/drawing/2014/main" id="{C1623392-8EFB-C959-6505-B2B7E7AADD5E}"/>
                  </a:ext>
                </a:extLst>
              </p:cNvPr>
              <p:cNvSpPr>
                <a:spLocks/>
              </p:cNvSpPr>
              <p:nvPr/>
            </p:nvSpPr>
            <p:spPr bwMode="auto">
              <a:xfrm>
                <a:off x="14748536" y="6149931"/>
                <a:ext cx="846851" cy="800268"/>
              </a:xfrm>
              <a:custGeom>
                <a:avLst/>
                <a:gdLst>
                  <a:gd name="T0" fmla="*/ 8 w 83"/>
                  <a:gd name="T1" fmla="*/ 51 h 74"/>
                  <a:gd name="T2" fmla="*/ 9 w 83"/>
                  <a:gd name="T3" fmla="*/ 54 h 74"/>
                  <a:gd name="T4" fmla="*/ 11 w 83"/>
                  <a:gd name="T5" fmla="*/ 57 h 74"/>
                  <a:gd name="T6" fmla="*/ 5 w 83"/>
                  <a:gd name="T7" fmla="*/ 61 h 74"/>
                  <a:gd name="T8" fmla="*/ 3 w 83"/>
                  <a:gd name="T9" fmla="*/ 64 h 74"/>
                  <a:gd name="T10" fmla="*/ 6 w 83"/>
                  <a:gd name="T11" fmla="*/ 66 h 74"/>
                  <a:gd name="T12" fmla="*/ 13 w 83"/>
                  <a:gd name="T13" fmla="*/ 64 h 74"/>
                  <a:gd name="T14" fmla="*/ 19 w 83"/>
                  <a:gd name="T15" fmla="*/ 65 h 74"/>
                  <a:gd name="T16" fmla="*/ 23 w 83"/>
                  <a:gd name="T17" fmla="*/ 65 h 74"/>
                  <a:gd name="T18" fmla="*/ 28 w 83"/>
                  <a:gd name="T19" fmla="*/ 64 h 74"/>
                  <a:gd name="T20" fmla="*/ 29 w 83"/>
                  <a:gd name="T21" fmla="*/ 67 h 74"/>
                  <a:gd name="T22" fmla="*/ 32 w 83"/>
                  <a:gd name="T23" fmla="*/ 69 h 74"/>
                  <a:gd name="T24" fmla="*/ 33 w 83"/>
                  <a:gd name="T25" fmla="*/ 73 h 74"/>
                  <a:gd name="T26" fmla="*/ 34 w 83"/>
                  <a:gd name="T27" fmla="*/ 71 h 74"/>
                  <a:gd name="T28" fmla="*/ 36 w 83"/>
                  <a:gd name="T29" fmla="*/ 73 h 74"/>
                  <a:gd name="T30" fmla="*/ 43 w 83"/>
                  <a:gd name="T31" fmla="*/ 71 h 74"/>
                  <a:gd name="T32" fmla="*/ 46 w 83"/>
                  <a:gd name="T33" fmla="*/ 70 h 74"/>
                  <a:gd name="T34" fmla="*/ 50 w 83"/>
                  <a:gd name="T35" fmla="*/ 70 h 74"/>
                  <a:gd name="T36" fmla="*/ 48 w 83"/>
                  <a:gd name="T37" fmla="*/ 64 h 74"/>
                  <a:gd name="T38" fmla="*/ 46 w 83"/>
                  <a:gd name="T39" fmla="*/ 61 h 74"/>
                  <a:gd name="T40" fmla="*/ 44 w 83"/>
                  <a:gd name="T41" fmla="*/ 57 h 74"/>
                  <a:gd name="T42" fmla="*/ 46 w 83"/>
                  <a:gd name="T43" fmla="*/ 52 h 74"/>
                  <a:gd name="T44" fmla="*/ 49 w 83"/>
                  <a:gd name="T45" fmla="*/ 52 h 74"/>
                  <a:gd name="T46" fmla="*/ 52 w 83"/>
                  <a:gd name="T47" fmla="*/ 52 h 74"/>
                  <a:gd name="T48" fmla="*/ 57 w 83"/>
                  <a:gd name="T49" fmla="*/ 46 h 74"/>
                  <a:gd name="T50" fmla="*/ 60 w 83"/>
                  <a:gd name="T51" fmla="*/ 44 h 74"/>
                  <a:gd name="T52" fmla="*/ 62 w 83"/>
                  <a:gd name="T53" fmla="*/ 41 h 74"/>
                  <a:gd name="T54" fmla="*/ 65 w 83"/>
                  <a:gd name="T55" fmla="*/ 39 h 74"/>
                  <a:gd name="T56" fmla="*/ 66 w 83"/>
                  <a:gd name="T57" fmla="*/ 37 h 74"/>
                  <a:gd name="T58" fmla="*/ 69 w 83"/>
                  <a:gd name="T59" fmla="*/ 33 h 74"/>
                  <a:gd name="T60" fmla="*/ 71 w 83"/>
                  <a:gd name="T61" fmla="*/ 27 h 74"/>
                  <a:gd name="T62" fmla="*/ 66 w 83"/>
                  <a:gd name="T63" fmla="*/ 23 h 74"/>
                  <a:gd name="T64" fmla="*/ 65 w 83"/>
                  <a:gd name="T65" fmla="*/ 16 h 74"/>
                  <a:gd name="T66" fmla="*/ 70 w 83"/>
                  <a:gd name="T67" fmla="*/ 14 h 74"/>
                  <a:gd name="T68" fmla="*/ 74 w 83"/>
                  <a:gd name="T69" fmla="*/ 15 h 74"/>
                  <a:gd name="T70" fmla="*/ 77 w 83"/>
                  <a:gd name="T71" fmla="*/ 13 h 74"/>
                  <a:gd name="T72" fmla="*/ 83 w 83"/>
                  <a:gd name="T73" fmla="*/ 10 h 74"/>
                  <a:gd name="T74" fmla="*/ 76 w 83"/>
                  <a:gd name="T75" fmla="*/ 6 h 74"/>
                  <a:gd name="T76" fmla="*/ 74 w 83"/>
                  <a:gd name="T77" fmla="*/ 2 h 74"/>
                  <a:gd name="T78" fmla="*/ 71 w 83"/>
                  <a:gd name="T79" fmla="*/ 0 h 74"/>
                  <a:gd name="T80" fmla="*/ 65 w 83"/>
                  <a:gd name="T81" fmla="*/ 1 h 74"/>
                  <a:gd name="T82" fmla="*/ 56 w 83"/>
                  <a:gd name="T83" fmla="*/ 4 h 74"/>
                  <a:gd name="T84" fmla="*/ 53 w 83"/>
                  <a:gd name="T85" fmla="*/ 8 h 74"/>
                  <a:gd name="T86" fmla="*/ 51 w 83"/>
                  <a:gd name="T87" fmla="*/ 13 h 74"/>
                  <a:gd name="T88" fmla="*/ 48 w 83"/>
                  <a:gd name="T89" fmla="*/ 18 h 74"/>
                  <a:gd name="T90" fmla="*/ 47 w 83"/>
                  <a:gd name="T91" fmla="*/ 21 h 74"/>
                  <a:gd name="T92" fmla="*/ 43 w 83"/>
                  <a:gd name="T93" fmla="*/ 24 h 74"/>
                  <a:gd name="T94" fmla="*/ 41 w 83"/>
                  <a:gd name="T95" fmla="*/ 30 h 74"/>
                  <a:gd name="T96" fmla="*/ 38 w 83"/>
                  <a:gd name="T97" fmla="*/ 30 h 74"/>
                  <a:gd name="T98" fmla="*/ 34 w 83"/>
                  <a:gd name="T99" fmla="*/ 32 h 74"/>
                  <a:gd name="T100" fmla="*/ 30 w 83"/>
                  <a:gd name="T101" fmla="*/ 33 h 74"/>
                  <a:gd name="T102" fmla="*/ 27 w 83"/>
                  <a:gd name="T103" fmla="*/ 37 h 74"/>
                  <a:gd name="T104" fmla="*/ 22 w 83"/>
                  <a:gd name="T105" fmla="*/ 42 h 74"/>
                  <a:gd name="T106" fmla="*/ 13 w 83"/>
                  <a:gd name="T107" fmla="*/ 43 h 74"/>
                  <a:gd name="T108" fmla="*/ 0 w 83"/>
                  <a:gd name="T109" fmla="*/ 40 h 74"/>
                  <a:gd name="T110" fmla="*/ 3 w 83"/>
                  <a:gd name="T111" fmla="*/ 46 h 74"/>
                  <a:gd name="T112" fmla="*/ 8 w 83"/>
                  <a:gd name="T113" fmla="*/ 5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3" h="74">
                    <a:moveTo>
                      <a:pt x="8" y="51"/>
                    </a:moveTo>
                    <a:cubicBezTo>
                      <a:pt x="8" y="52"/>
                      <a:pt x="8" y="53"/>
                      <a:pt x="9" y="54"/>
                    </a:cubicBezTo>
                    <a:cubicBezTo>
                      <a:pt x="10" y="55"/>
                      <a:pt x="11" y="56"/>
                      <a:pt x="11" y="57"/>
                    </a:cubicBezTo>
                    <a:cubicBezTo>
                      <a:pt x="11" y="58"/>
                      <a:pt x="6" y="60"/>
                      <a:pt x="5" y="61"/>
                    </a:cubicBezTo>
                    <a:cubicBezTo>
                      <a:pt x="4" y="61"/>
                      <a:pt x="3" y="62"/>
                      <a:pt x="3" y="64"/>
                    </a:cubicBezTo>
                    <a:cubicBezTo>
                      <a:pt x="3" y="66"/>
                      <a:pt x="3" y="66"/>
                      <a:pt x="6" y="66"/>
                    </a:cubicBezTo>
                    <a:cubicBezTo>
                      <a:pt x="8" y="65"/>
                      <a:pt x="11" y="65"/>
                      <a:pt x="13" y="64"/>
                    </a:cubicBezTo>
                    <a:cubicBezTo>
                      <a:pt x="15" y="64"/>
                      <a:pt x="17" y="64"/>
                      <a:pt x="19" y="65"/>
                    </a:cubicBezTo>
                    <a:cubicBezTo>
                      <a:pt x="20" y="65"/>
                      <a:pt x="22" y="65"/>
                      <a:pt x="23" y="65"/>
                    </a:cubicBezTo>
                    <a:cubicBezTo>
                      <a:pt x="25" y="65"/>
                      <a:pt x="26" y="64"/>
                      <a:pt x="28" y="64"/>
                    </a:cubicBezTo>
                    <a:cubicBezTo>
                      <a:pt x="29" y="64"/>
                      <a:pt x="29" y="66"/>
                      <a:pt x="29" y="67"/>
                    </a:cubicBezTo>
                    <a:cubicBezTo>
                      <a:pt x="30" y="68"/>
                      <a:pt x="31" y="68"/>
                      <a:pt x="32" y="69"/>
                    </a:cubicBezTo>
                    <a:cubicBezTo>
                      <a:pt x="32" y="70"/>
                      <a:pt x="33" y="72"/>
                      <a:pt x="33" y="73"/>
                    </a:cubicBezTo>
                    <a:cubicBezTo>
                      <a:pt x="35" y="74"/>
                      <a:pt x="34" y="72"/>
                      <a:pt x="34" y="71"/>
                    </a:cubicBezTo>
                    <a:cubicBezTo>
                      <a:pt x="35" y="71"/>
                      <a:pt x="36" y="73"/>
                      <a:pt x="36" y="73"/>
                    </a:cubicBezTo>
                    <a:cubicBezTo>
                      <a:pt x="38" y="72"/>
                      <a:pt x="40" y="70"/>
                      <a:pt x="43" y="71"/>
                    </a:cubicBezTo>
                    <a:cubicBezTo>
                      <a:pt x="44" y="71"/>
                      <a:pt x="45" y="71"/>
                      <a:pt x="46" y="70"/>
                    </a:cubicBezTo>
                    <a:cubicBezTo>
                      <a:pt x="47" y="70"/>
                      <a:pt x="49" y="70"/>
                      <a:pt x="50" y="70"/>
                    </a:cubicBezTo>
                    <a:cubicBezTo>
                      <a:pt x="51" y="69"/>
                      <a:pt x="49" y="64"/>
                      <a:pt x="48" y="64"/>
                    </a:cubicBezTo>
                    <a:cubicBezTo>
                      <a:pt x="47" y="63"/>
                      <a:pt x="46" y="63"/>
                      <a:pt x="46" y="61"/>
                    </a:cubicBezTo>
                    <a:cubicBezTo>
                      <a:pt x="46" y="59"/>
                      <a:pt x="45" y="58"/>
                      <a:pt x="44" y="57"/>
                    </a:cubicBezTo>
                    <a:cubicBezTo>
                      <a:pt x="41" y="56"/>
                      <a:pt x="45" y="54"/>
                      <a:pt x="46" y="52"/>
                    </a:cubicBezTo>
                    <a:cubicBezTo>
                      <a:pt x="47" y="52"/>
                      <a:pt x="47" y="51"/>
                      <a:pt x="49" y="52"/>
                    </a:cubicBezTo>
                    <a:cubicBezTo>
                      <a:pt x="51" y="54"/>
                      <a:pt x="50" y="52"/>
                      <a:pt x="52" y="52"/>
                    </a:cubicBezTo>
                    <a:cubicBezTo>
                      <a:pt x="56" y="51"/>
                      <a:pt x="55" y="48"/>
                      <a:pt x="57" y="46"/>
                    </a:cubicBezTo>
                    <a:cubicBezTo>
                      <a:pt x="58" y="45"/>
                      <a:pt x="60" y="45"/>
                      <a:pt x="60" y="44"/>
                    </a:cubicBezTo>
                    <a:cubicBezTo>
                      <a:pt x="61" y="43"/>
                      <a:pt x="62" y="42"/>
                      <a:pt x="62" y="41"/>
                    </a:cubicBezTo>
                    <a:cubicBezTo>
                      <a:pt x="62" y="40"/>
                      <a:pt x="64" y="39"/>
                      <a:pt x="65" y="39"/>
                    </a:cubicBezTo>
                    <a:cubicBezTo>
                      <a:pt x="66" y="39"/>
                      <a:pt x="66" y="37"/>
                      <a:pt x="66" y="37"/>
                    </a:cubicBezTo>
                    <a:cubicBezTo>
                      <a:pt x="66" y="34"/>
                      <a:pt x="70" y="36"/>
                      <a:pt x="69" y="33"/>
                    </a:cubicBezTo>
                    <a:cubicBezTo>
                      <a:pt x="69" y="30"/>
                      <a:pt x="68" y="29"/>
                      <a:pt x="71" y="27"/>
                    </a:cubicBezTo>
                    <a:cubicBezTo>
                      <a:pt x="72" y="27"/>
                      <a:pt x="67" y="24"/>
                      <a:pt x="66" y="23"/>
                    </a:cubicBezTo>
                    <a:cubicBezTo>
                      <a:pt x="65" y="21"/>
                      <a:pt x="66" y="18"/>
                      <a:pt x="65" y="16"/>
                    </a:cubicBezTo>
                    <a:cubicBezTo>
                      <a:pt x="65" y="13"/>
                      <a:pt x="68" y="13"/>
                      <a:pt x="70" y="14"/>
                    </a:cubicBezTo>
                    <a:cubicBezTo>
                      <a:pt x="71" y="14"/>
                      <a:pt x="73" y="15"/>
                      <a:pt x="74" y="15"/>
                    </a:cubicBezTo>
                    <a:cubicBezTo>
                      <a:pt x="76" y="15"/>
                      <a:pt x="76" y="14"/>
                      <a:pt x="77" y="13"/>
                    </a:cubicBezTo>
                    <a:cubicBezTo>
                      <a:pt x="80" y="13"/>
                      <a:pt x="81" y="13"/>
                      <a:pt x="83" y="10"/>
                    </a:cubicBezTo>
                    <a:cubicBezTo>
                      <a:pt x="80" y="9"/>
                      <a:pt x="77" y="8"/>
                      <a:pt x="76" y="6"/>
                    </a:cubicBezTo>
                    <a:cubicBezTo>
                      <a:pt x="75" y="5"/>
                      <a:pt x="75" y="3"/>
                      <a:pt x="74" y="2"/>
                    </a:cubicBezTo>
                    <a:cubicBezTo>
                      <a:pt x="73" y="1"/>
                      <a:pt x="72" y="1"/>
                      <a:pt x="71" y="0"/>
                    </a:cubicBezTo>
                    <a:cubicBezTo>
                      <a:pt x="69" y="0"/>
                      <a:pt x="66" y="1"/>
                      <a:pt x="65" y="1"/>
                    </a:cubicBezTo>
                    <a:cubicBezTo>
                      <a:pt x="61" y="0"/>
                      <a:pt x="59" y="2"/>
                      <a:pt x="56" y="4"/>
                    </a:cubicBezTo>
                    <a:cubicBezTo>
                      <a:pt x="53" y="5"/>
                      <a:pt x="51" y="5"/>
                      <a:pt x="53" y="8"/>
                    </a:cubicBezTo>
                    <a:cubicBezTo>
                      <a:pt x="55" y="10"/>
                      <a:pt x="53" y="12"/>
                      <a:pt x="51" y="13"/>
                    </a:cubicBezTo>
                    <a:cubicBezTo>
                      <a:pt x="49" y="15"/>
                      <a:pt x="52" y="19"/>
                      <a:pt x="48" y="18"/>
                    </a:cubicBezTo>
                    <a:cubicBezTo>
                      <a:pt x="43" y="18"/>
                      <a:pt x="47" y="19"/>
                      <a:pt x="47" y="21"/>
                    </a:cubicBezTo>
                    <a:cubicBezTo>
                      <a:pt x="48" y="22"/>
                      <a:pt x="44" y="23"/>
                      <a:pt x="43" y="24"/>
                    </a:cubicBezTo>
                    <a:cubicBezTo>
                      <a:pt x="42" y="26"/>
                      <a:pt x="42" y="30"/>
                      <a:pt x="41" y="30"/>
                    </a:cubicBezTo>
                    <a:cubicBezTo>
                      <a:pt x="40" y="31"/>
                      <a:pt x="39" y="30"/>
                      <a:pt x="38" y="30"/>
                    </a:cubicBezTo>
                    <a:cubicBezTo>
                      <a:pt x="36" y="30"/>
                      <a:pt x="35" y="31"/>
                      <a:pt x="34" y="32"/>
                    </a:cubicBezTo>
                    <a:cubicBezTo>
                      <a:pt x="32" y="33"/>
                      <a:pt x="31" y="32"/>
                      <a:pt x="30" y="33"/>
                    </a:cubicBezTo>
                    <a:cubicBezTo>
                      <a:pt x="28" y="34"/>
                      <a:pt x="28" y="35"/>
                      <a:pt x="27" y="37"/>
                    </a:cubicBezTo>
                    <a:cubicBezTo>
                      <a:pt x="27" y="40"/>
                      <a:pt x="25" y="41"/>
                      <a:pt x="22" y="42"/>
                    </a:cubicBezTo>
                    <a:cubicBezTo>
                      <a:pt x="19" y="43"/>
                      <a:pt x="16" y="43"/>
                      <a:pt x="13" y="43"/>
                    </a:cubicBezTo>
                    <a:cubicBezTo>
                      <a:pt x="8" y="43"/>
                      <a:pt x="4" y="42"/>
                      <a:pt x="0" y="40"/>
                    </a:cubicBezTo>
                    <a:cubicBezTo>
                      <a:pt x="1" y="42"/>
                      <a:pt x="2" y="44"/>
                      <a:pt x="3" y="46"/>
                    </a:cubicBezTo>
                    <a:cubicBezTo>
                      <a:pt x="4" y="47"/>
                      <a:pt x="8" y="48"/>
                      <a:pt x="8" y="5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53" name="Freeform 698">
                <a:extLst>
                  <a:ext uri="{FF2B5EF4-FFF2-40B4-BE49-F238E27FC236}">
                    <a16:creationId xmlns:a16="http://schemas.microsoft.com/office/drawing/2014/main" id="{270738FE-C299-7260-C8C8-AE2C8080338C}"/>
                  </a:ext>
                </a:extLst>
              </p:cNvPr>
              <p:cNvSpPr>
                <a:spLocks/>
              </p:cNvSpPr>
              <p:nvPr/>
            </p:nvSpPr>
            <p:spPr bwMode="auto">
              <a:xfrm>
                <a:off x="14706715" y="6050359"/>
                <a:ext cx="766694" cy="575305"/>
              </a:xfrm>
              <a:custGeom>
                <a:avLst/>
                <a:gdLst>
                  <a:gd name="T0" fmla="*/ 72 w 75"/>
                  <a:gd name="T1" fmla="*/ 7 h 53"/>
                  <a:gd name="T2" fmla="*/ 69 w 75"/>
                  <a:gd name="T3" fmla="*/ 8 h 53"/>
                  <a:gd name="T4" fmla="*/ 67 w 75"/>
                  <a:gd name="T5" fmla="*/ 7 h 53"/>
                  <a:gd name="T6" fmla="*/ 62 w 75"/>
                  <a:gd name="T7" fmla="*/ 10 h 53"/>
                  <a:gd name="T8" fmla="*/ 57 w 75"/>
                  <a:gd name="T9" fmla="*/ 11 h 53"/>
                  <a:gd name="T10" fmla="*/ 57 w 75"/>
                  <a:gd name="T11" fmla="*/ 4 h 53"/>
                  <a:gd name="T12" fmla="*/ 54 w 75"/>
                  <a:gd name="T13" fmla="*/ 1 h 53"/>
                  <a:gd name="T14" fmla="*/ 50 w 75"/>
                  <a:gd name="T15" fmla="*/ 6 h 53"/>
                  <a:gd name="T16" fmla="*/ 47 w 75"/>
                  <a:gd name="T17" fmla="*/ 8 h 53"/>
                  <a:gd name="T18" fmla="*/ 44 w 75"/>
                  <a:gd name="T19" fmla="*/ 8 h 53"/>
                  <a:gd name="T20" fmla="*/ 39 w 75"/>
                  <a:gd name="T21" fmla="*/ 10 h 53"/>
                  <a:gd name="T22" fmla="*/ 34 w 75"/>
                  <a:gd name="T23" fmla="*/ 7 h 53"/>
                  <a:gd name="T24" fmla="*/ 28 w 75"/>
                  <a:gd name="T25" fmla="*/ 6 h 53"/>
                  <a:gd name="T26" fmla="*/ 27 w 75"/>
                  <a:gd name="T27" fmla="*/ 8 h 53"/>
                  <a:gd name="T28" fmla="*/ 24 w 75"/>
                  <a:gd name="T29" fmla="*/ 9 h 53"/>
                  <a:gd name="T30" fmla="*/ 21 w 75"/>
                  <a:gd name="T31" fmla="*/ 14 h 53"/>
                  <a:gd name="T32" fmla="*/ 15 w 75"/>
                  <a:gd name="T33" fmla="*/ 17 h 53"/>
                  <a:gd name="T34" fmla="*/ 11 w 75"/>
                  <a:gd name="T35" fmla="*/ 19 h 53"/>
                  <a:gd name="T36" fmla="*/ 5 w 75"/>
                  <a:gd name="T37" fmla="*/ 16 h 53"/>
                  <a:gd name="T38" fmla="*/ 4 w 75"/>
                  <a:gd name="T39" fmla="*/ 23 h 53"/>
                  <a:gd name="T40" fmla="*/ 3 w 75"/>
                  <a:gd name="T41" fmla="*/ 29 h 53"/>
                  <a:gd name="T42" fmla="*/ 2 w 75"/>
                  <a:gd name="T43" fmla="*/ 33 h 53"/>
                  <a:gd name="T44" fmla="*/ 3 w 75"/>
                  <a:gd name="T45" fmla="*/ 37 h 53"/>
                  <a:gd name="T46" fmla="*/ 4 w 75"/>
                  <a:gd name="T47" fmla="*/ 40 h 53"/>
                  <a:gd name="T48" fmla="*/ 8 w 75"/>
                  <a:gd name="T49" fmla="*/ 43 h 53"/>
                  <a:gd name="T50" fmla="*/ 4 w 75"/>
                  <a:gd name="T51" fmla="*/ 49 h 53"/>
                  <a:gd name="T52" fmla="*/ 29 w 75"/>
                  <a:gd name="T53" fmla="*/ 50 h 53"/>
                  <a:gd name="T54" fmla="*/ 32 w 75"/>
                  <a:gd name="T55" fmla="*/ 43 h 53"/>
                  <a:gd name="T56" fmla="*/ 39 w 75"/>
                  <a:gd name="T57" fmla="*/ 40 h 53"/>
                  <a:gd name="T58" fmla="*/ 43 w 75"/>
                  <a:gd name="T59" fmla="*/ 39 h 53"/>
                  <a:gd name="T60" fmla="*/ 45 w 75"/>
                  <a:gd name="T61" fmla="*/ 39 h 53"/>
                  <a:gd name="T62" fmla="*/ 47 w 75"/>
                  <a:gd name="T63" fmla="*/ 33 h 53"/>
                  <a:gd name="T64" fmla="*/ 51 w 75"/>
                  <a:gd name="T65" fmla="*/ 30 h 53"/>
                  <a:gd name="T66" fmla="*/ 51 w 75"/>
                  <a:gd name="T67" fmla="*/ 27 h 53"/>
                  <a:gd name="T68" fmla="*/ 55 w 75"/>
                  <a:gd name="T69" fmla="*/ 26 h 53"/>
                  <a:gd name="T70" fmla="*/ 55 w 75"/>
                  <a:gd name="T71" fmla="*/ 23 h 53"/>
                  <a:gd name="T72" fmla="*/ 58 w 75"/>
                  <a:gd name="T73" fmla="*/ 19 h 53"/>
                  <a:gd name="T74" fmla="*/ 56 w 75"/>
                  <a:gd name="T75" fmla="*/ 14 h 53"/>
                  <a:gd name="T76" fmla="*/ 63 w 75"/>
                  <a:gd name="T77" fmla="*/ 11 h 53"/>
                  <a:gd name="T78" fmla="*/ 70 w 75"/>
                  <a:gd name="T79" fmla="*/ 10 h 53"/>
                  <a:gd name="T80" fmla="*/ 74 w 75"/>
                  <a:gd name="T81" fmla="*/ 9 h 53"/>
                  <a:gd name="T82" fmla="*/ 75 w 75"/>
                  <a:gd name="T83" fmla="*/ 7 h 53"/>
                  <a:gd name="T84" fmla="*/ 72 w 75"/>
                  <a:gd name="T85" fmla="*/ 7 h 53"/>
                  <a:gd name="T86" fmla="*/ 72 w 75"/>
                  <a:gd name="T87"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5" h="53">
                    <a:moveTo>
                      <a:pt x="72" y="7"/>
                    </a:moveTo>
                    <a:cubicBezTo>
                      <a:pt x="71" y="7"/>
                      <a:pt x="70" y="9"/>
                      <a:pt x="69" y="8"/>
                    </a:cubicBezTo>
                    <a:cubicBezTo>
                      <a:pt x="68" y="8"/>
                      <a:pt x="68" y="6"/>
                      <a:pt x="67" y="7"/>
                    </a:cubicBezTo>
                    <a:cubicBezTo>
                      <a:pt x="65" y="7"/>
                      <a:pt x="63" y="9"/>
                      <a:pt x="62" y="10"/>
                    </a:cubicBezTo>
                    <a:cubicBezTo>
                      <a:pt x="61" y="10"/>
                      <a:pt x="59" y="12"/>
                      <a:pt x="57" y="11"/>
                    </a:cubicBezTo>
                    <a:cubicBezTo>
                      <a:pt x="56" y="10"/>
                      <a:pt x="59" y="6"/>
                      <a:pt x="57" y="4"/>
                    </a:cubicBezTo>
                    <a:cubicBezTo>
                      <a:pt x="57" y="4"/>
                      <a:pt x="55" y="0"/>
                      <a:pt x="54" y="1"/>
                    </a:cubicBezTo>
                    <a:cubicBezTo>
                      <a:pt x="53" y="3"/>
                      <a:pt x="52" y="5"/>
                      <a:pt x="50" y="6"/>
                    </a:cubicBezTo>
                    <a:cubicBezTo>
                      <a:pt x="48" y="7"/>
                      <a:pt x="47" y="6"/>
                      <a:pt x="47" y="8"/>
                    </a:cubicBezTo>
                    <a:cubicBezTo>
                      <a:pt x="46" y="11"/>
                      <a:pt x="45" y="7"/>
                      <a:pt x="44" y="8"/>
                    </a:cubicBezTo>
                    <a:cubicBezTo>
                      <a:pt x="42" y="9"/>
                      <a:pt x="41" y="10"/>
                      <a:pt x="39" y="10"/>
                    </a:cubicBezTo>
                    <a:cubicBezTo>
                      <a:pt x="37" y="9"/>
                      <a:pt x="35" y="8"/>
                      <a:pt x="34" y="7"/>
                    </a:cubicBezTo>
                    <a:cubicBezTo>
                      <a:pt x="33" y="7"/>
                      <a:pt x="28" y="6"/>
                      <a:pt x="28" y="6"/>
                    </a:cubicBezTo>
                    <a:cubicBezTo>
                      <a:pt x="27" y="7"/>
                      <a:pt x="28" y="8"/>
                      <a:pt x="27" y="8"/>
                    </a:cubicBezTo>
                    <a:cubicBezTo>
                      <a:pt x="26" y="8"/>
                      <a:pt x="24" y="8"/>
                      <a:pt x="24" y="9"/>
                    </a:cubicBezTo>
                    <a:cubicBezTo>
                      <a:pt x="23" y="11"/>
                      <a:pt x="23" y="13"/>
                      <a:pt x="21" y="14"/>
                    </a:cubicBezTo>
                    <a:cubicBezTo>
                      <a:pt x="18" y="16"/>
                      <a:pt x="17" y="15"/>
                      <a:pt x="15" y="17"/>
                    </a:cubicBezTo>
                    <a:cubicBezTo>
                      <a:pt x="14" y="19"/>
                      <a:pt x="12" y="19"/>
                      <a:pt x="11" y="19"/>
                    </a:cubicBezTo>
                    <a:cubicBezTo>
                      <a:pt x="10" y="18"/>
                      <a:pt x="5" y="17"/>
                      <a:pt x="5" y="16"/>
                    </a:cubicBezTo>
                    <a:cubicBezTo>
                      <a:pt x="5" y="19"/>
                      <a:pt x="5" y="21"/>
                      <a:pt x="4" y="23"/>
                    </a:cubicBezTo>
                    <a:cubicBezTo>
                      <a:pt x="2" y="25"/>
                      <a:pt x="0" y="27"/>
                      <a:pt x="3" y="29"/>
                    </a:cubicBezTo>
                    <a:cubicBezTo>
                      <a:pt x="4" y="30"/>
                      <a:pt x="2" y="31"/>
                      <a:pt x="2" y="33"/>
                    </a:cubicBezTo>
                    <a:cubicBezTo>
                      <a:pt x="2" y="34"/>
                      <a:pt x="2" y="36"/>
                      <a:pt x="3" y="37"/>
                    </a:cubicBezTo>
                    <a:cubicBezTo>
                      <a:pt x="3" y="39"/>
                      <a:pt x="2" y="40"/>
                      <a:pt x="4" y="40"/>
                    </a:cubicBezTo>
                    <a:cubicBezTo>
                      <a:pt x="7" y="41"/>
                      <a:pt x="8" y="40"/>
                      <a:pt x="8" y="43"/>
                    </a:cubicBezTo>
                    <a:cubicBezTo>
                      <a:pt x="8" y="45"/>
                      <a:pt x="5" y="48"/>
                      <a:pt x="4" y="49"/>
                    </a:cubicBezTo>
                    <a:cubicBezTo>
                      <a:pt x="12" y="53"/>
                      <a:pt x="21" y="52"/>
                      <a:pt x="29" y="50"/>
                    </a:cubicBezTo>
                    <a:cubicBezTo>
                      <a:pt x="32" y="49"/>
                      <a:pt x="31" y="45"/>
                      <a:pt x="32" y="43"/>
                    </a:cubicBezTo>
                    <a:cubicBezTo>
                      <a:pt x="33" y="41"/>
                      <a:pt x="37" y="42"/>
                      <a:pt x="39" y="40"/>
                    </a:cubicBezTo>
                    <a:cubicBezTo>
                      <a:pt x="40" y="40"/>
                      <a:pt x="41" y="39"/>
                      <a:pt x="43" y="39"/>
                    </a:cubicBezTo>
                    <a:cubicBezTo>
                      <a:pt x="43" y="39"/>
                      <a:pt x="45" y="40"/>
                      <a:pt x="45" y="39"/>
                    </a:cubicBezTo>
                    <a:cubicBezTo>
                      <a:pt x="46" y="37"/>
                      <a:pt x="46" y="35"/>
                      <a:pt x="47" y="33"/>
                    </a:cubicBezTo>
                    <a:cubicBezTo>
                      <a:pt x="48" y="32"/>
                      <a:pt x="52" y="31"/>
                      <a:pt x="51" y="30"/>
                    </a:cubicBezTo>
                    <a:cubicBezTo>
                      <a:pt x="51" y="29"/>
                      <a:pt x="47" y="27"/>
                      <a:pt x="51" y="27"/>
                    </a:cubicBezTo>
                    <a:cubicBezTo>
                      <a:pt x="52" y="27"/>
                      <a:pt x="54" y="28"/>
                      <a:pt x="55" y="26"/>
                    </a:cubicBezTo>
                    <a:cubicBezTo>
                      <a:pt x="55" y="25"/>
                      <a:pt x="54" y="24"/>
                      <a:pt x="55" y="23"/>
                    </a:cubicBezTo>
                    <a:cubicBezTo>
                      <a:pt x="55" y="21"/>
                      <a:pt x="58" y="21"/>
                      <a:pt x="58" y="19"/>
                    </a:cubicBezTo>
                    <a:cubicBezTo>
                      <a:pt x="58" y="17"/>
                      <a:pt x="55" y="16"/>
                      <a:pt x="56" y="14"/>
                    </a:cubicBezTo>
                    <a:cubicBezTo>
                      <a:pt x="58" y="13"/>
                      <a:pt x="61" y="12"/>
                      <a:pt x="63" y="11"/>
                    </a:cubicBezTo>
                    <a:cubicBezTo>
                      <a:pt x="65" y="9"/>
                      <a:pt x="68" y="10"/>
                      <a:pt x="70" y="10"/>
                    </a:cubicBezTo>
                    <a:cubicBezTo>
                      <a:pt x="71" y="10"/>
                      <a:pt x="73" y="10"/>
                      <a:pt x="74" y="9"/>
                    </a:cubicBezTo>
                    <a:cubicBezTo>
                      <a:pt x="74" y="9"/>
                      <a:pt x="75" y="8"/>
                      <a:pt x="75" y="7"/>
                    </a:cubicBezTo>
                    <a:cubicBezTo>
                      <a:pt x="74" y="7"/>
                      <a:pt x="73" y="7"/>
                      <a:pt x="72" y="7"/>
                    </a:cubicBezTo>
                    <a:cubicBezTo>
                      <a:pt x="71" y="8"/>
                      <a:pt x="73" y="7"/>
                      <a:pt x="72" y="7"/>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54" name="Freeform 699">
                <a:extLst>
                  <a:ext uri="{FF2B5EF4-FFF2-40B4-BE49-F238E27FC236}">
                    <a16:creationId xmlns:a16="http://schemas.microsoft.com/office/drawing/2014/main" id="{7AADF699-1CF0-DCEA-CBE0-85650ABDD35A}"/>
                  </a:ext>
                </a:extLst>
              </p:cNvPr>
              <p:cNvSpPr>
                <a:spLocks/>
              </p:cNvSpPr>
              <p:nvPr/>
            </p:nvSpPr>
            <p:spPr bwMode="auto">
              <a:xfrm>
                <a:off x="14637016" y="5585688"/>
                <a:ext cx="27879" cy="44255"/>
              </a:xfrm>
              <a:custGeom>
                <a:avLst/>
                <a:gdLst>
                  <a:gd name="T0" fmla="*/ 3 w 3"/>
                  <a:gd name="T1" fmla="*/ 2 h 4"/>
                  <a:gd name="T2" fmla="*/ 1 w 3"/>
                  <a:gd name="T3" fmla="*/ 1 h 4"/>
                  <a:gd name="T4" fmla="*/ 3 w 3"/>
                  <a:gd name="T5" fmla="*/ 4 h 4"/>
                  <a:gd name="T6" fmla="*/ 3 w 3"/>
                  <a:gd name="T7" fmla="*/ 2 h 4"/>
                  <a:gd name="T8" fmla="*/ 3 w 3"/>
                  <a:gd name="T9" fmla="*/ 2 h 4"/>
                </a:gdLst>
                <a:ahLst/>
                <a:cxnLst>
                  <a:cxn ang="0">
                    <a:pos x="T0" y="T1"/>
                  </a:cxn>
                  <a:cxn ang="0">
                    <a:pos x="T2" y="T3"/>
                  </a:cxn>
                  <a:cxn ang="0">
                    <a:pos x="T4" y="T5"/>
                  </a:cxn>
                  <a:cxn ang="0">
                    <a:pos x="T6" y="T7"/>
                  </a:cxn>
                  <a:cxn ang="0">
                    <a:pos x="T8" y="T9"/>
                  </a:cxn>
                </a:cxnLst>
                <a:rect l="0" t="0" r="r" b="b"/>
                <a:pathLst>
                  <a:path w="3" h="4">
                    <a:moveTo>
                      <a:pt x="3" y="2"/>
                    </a:moveTo>
                    <a:cubicBezTo>
                      <a:pt x="2" y="2"/>
                      <a:pt x="1" y="0"/>
                      <a:pt x="1" y="1"/>
                    </a:cubicBezTo>
                    <a:cubicBezTo>
                      <a:pt x="0" y="2"/>
                      <a:pt x="2" y="3"/>
                      <a:pt x="3" y="4"/>
                    </a:cubicBezTo>
                    <a:cubicBezTo>
                      <a:pt x="3" y="3"/>
                      <a:pt x="3" y="2"/>
                      <a:pt x="3" y="2"/>
                    </a:cubicBezTo>
                    <a:cubicBezTo>
                      <a:pt x="2" y="1"/>
                      <a:pt x="3" y="2"/>
                      <a:pt x="3"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55" name="Freeform 700">
                <a:extLst>
                  <a:ext uri="{FF2B5EF4-FFF2-40B4-BE49-F238E27FC236}">
                    <a16:creationId xmlns:a16="http://schemas.microsoft.com/office/drawing/2014/main" id="{51E53E2C-F632-5877-063F-A4DE1CA2B152}"/>
                  </a:ext>
                </a:extLst>
              </p:cNvPr>
              <p:cNvSpPr>
                <a:spLocks noEditPoints="1"/>
              </p:cNvSpPr>
              <p:nvPr/>
            </p:nvSpPr>
            <p:spPr bwMode="auto">
              <a:xfrm>
                <a:off x="13992294" y="4903436"/>
                <a:ext cx="2073558" cy="1051042"/>
              </a:xfrm>
              <a:custGeom>
                <a:avLst/>
                <a:gdLst>
                  <a:gd name="T0" fmla="*/ 194 w 203"/>
                  <a:gd name="T1" fmla="*/ 37 h 97"/>
                  <a:gd name="T2" fmla="*/ 177 w 203"/>
                  <a:gd name="T3" fmla="*/ 31 h 97"/>
                  <a:gd name="T4" fmla="*/ 163 w 203"/>
                  <a:gd name="T5" fmla="*/ 19 h 97"/>
                  <a:gd name="T6" fmla="*/ 154 w 203"/>
                  <a:gd name="T7" fmla="*/ 7 h 97"/>
                  <a:gd name="T8" fmla="*/ 137 w 203"/>
                  <a:gd name="T9" fmla="*/ 10 h 97"/>
                  <a:gd name="T10" fmla="*/ 129 w 203"/>
                  <a:gd name="T11" fmla="*/ 8 h 97"/>
                  <a:gd name="T12" fmla="*/ 112 w 203"/>
                  <a:gd name="T13" fmla="*/ 2 h 97"/>
                  <a:gd name="T14" fmla="*/ 76 w 203"/>
                  <a:gd name="T15" fmla="*/ 10 h 97"/>
                  <a:gd name="T16" fmla="*/ 75 w 203"/>
                  <a:gd name="T17" fmla="*/ 20 h 97"/>
                  <a:gd name="T18" fmla="*/ 74 w 203"/>
                  <a:gd name="T19" fmla="*/ 31 h 97"/>
                  <a:gd name="T20" fmla="*/ 60 w 203"/>
                  <a:gd name="T21" fmla="*/ 29 h 97"/>
                  <a:gd name="T22" fmla="*/ 48 w 203"/>
                  <a:gd name="T23" fmla="*/ 32 h 97"/>
                  <a:gd name="T24" fmla="*/ 37 w 203"/>
                  <a:gd name="T25" fmla="*/ 27 h 97"/>
                  <a:gd name="T26" fmla="*/ 22 w 203"/>
                  <a:gd name="T27" fmla="*/ 25 h 97"/>
                  <a:gd name="T28" fmla="*/ 13 w 203"/>
                  <a:gd name="T29" fmla="*/ 32 h 97"/>
                  <a:gd name="T30" fmla="*/ 3 w 203"/>
                  <a:gd name="T31" fmla="*/ 38 h 97"/>
                  <a:gd name="T32" fmla="*/ 4 w 203"/>
                  <a:gd name="T33" fmla="*/ 47 h 97"/>
                  <a:gd name="T34" fmla="*/ 14 w 203"/>
                  <a:gd name="T35" fmla="*/ 57 h 97"/>
                  <a:gd name="T36" fmla="*/ 17 w 203"/>
                  <a:gd name="T37" fmla="*/ 57 h 97"/>
                  <a:gd name="T38" fmla="*/ 36 w 203"/>
                  <a:gd name="T39" fmla="*/ 63 h 97"/>
                  <a:gd name="T40" fmla="*/ 33 w 203"/>
                  <a:gd name="T41" fmla="*/ 66 h 97"/>
                  <a:gd name="T42" fmla="*/ 22 w 203"/>
                  <a:gd name="T43" fmla="*/ 72 h 97"/>
                  <a:gd name="T44" fmla="*/ 31 w 203"/>
                  <a:gd name="T45" fmla="*/ 82 h 97"/>
                  <a:gd name="T46" fmla="*/ 48 w 203"/>
                  <a:gd name="T47" fmla="*/ 90 h 97"/>
                  <a:gd name="T48" fmla="*/ 50 w 203"/>
                  <a:gd name="T49" fmla="*/ 68 h 97"/>
                  <a:gd name="T50" fmla="*/ 64 w 203"/>
                  <a:gd name="T51" fmla="*/ 62 h 97"/>
                  <a:gd name="T52" fmla="*/ 72 w 203"/>
                  <a:gd name="T53" fmla="*/ 66 h 97"/>
                  <a:gd name="T54" fmla="*/ 84 w 203"/>
                  <a:gd name="T55" fmla="*/ 76 h 97"/>
                  <a:gd name="T56" fmla="*/ 100 w 203"/>
                  <a:gd name="T57" fmla="*/ 81 h 97"/>
                  <a:gd name="T58" fmla="*/ 107 w 203"/>
                  <a:gd name="T59" fmla="*/ 91 h 97"/>
                  <a:gd name="T60" fmla="*/ 123 w 203"/>
                  <a:gd name="T61" fmla="*/ 85 h 97"/>
                  <a:gd name="T62" fmla="*/ 137 w 203"/>
                  <a:gd name="T63" fmla="*/ 83 h 97"/>
                  <a:gd name="T64" fmla="*/ 153 w 203"/>
                  <a:gd name="T65" fmla="*/ 81 h 97"/>
                  <a:gd name="T66" fmla="*/ 172 w 203"/>
                  <a:gd name="T67" fmla="*/ 76 h 97"/>
                  <a:gd name="T68" fmla="*/ 175 w 203"/>
                  <a:gd name="T69" fmla="*/ 66 h 97"/>
                  <a:gd name="T70" fmla="*/ 182 w 203"/>
                  <a:gd name="T71" fmla="*/ 60 h 97"/>
                  <a:gd name="T72" fmla="*/ 193 w 203"/>
                  <a:gd name="T73" fmla="*/ 56 h 97"/>
                  <a:gd name="T74" fmla="*/ 202 w 203"/>
                  <a:gd name="T75" fmla="*/ 44 h 97"/>
                  <a:gd name="T76" fmla="*/ 201 w 203"/>
                  <a:gd name="T77" fmla="*/ 39 h 97"/>
                  <a:gd name="T78" fmla="*/ 140 w 203"/>
                  <a:gd name="T79" fmla="*/ 65 h 97"/>
                  <a:gd name="T80" fmla="*/ 141 w 203"/>
                  <a:gd name="T81" fmla="*/ 59 h 97"/>
                  <a:gd name="T82" fmla="*/ 148 w 203"/>
                  <a:gd name="T83" fmla="*/ 58 h 97"/>
                  <a:gd name="T84" fmla="*/ 156 w 203"/>
                  <a:gd name="T85" fmla="*/ 58 h 97"/>
                  <a:gd name="T86" fmla="*/ 165 w 203"/>
                  <a:gd name="T87" fmla="*/ 5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 h="97">
                    <a:moveTo>
                      <a:pt x="201" y="39"/>
                    </a:moveTo>
                    <a:cubicBezTo>
                      <a:pt x="201" y="38"/>
                      <a:pt x="197" y="39"/>
                      <a:pt x="197" y="39"/>
                    </a:cubicBezTo>
                    <a:cubicBezTo>
                      <a:pt x="195" y="39"/>
                      <a:pt x="194" y="38"/>
                      <a:pt x="194" y="37"/>
                    </a:cubicBezTo>
                    <a:cubicBezTo>
                      <a:pt x="193" y="35"/>
                      <a:pt x="191" y="35"/>
                      <a:pt x="191" y="34"/>
                    </a:cubicBezTo>
                    <a:cubicBezTo>
                      <a:pt x="190" y="33"/>
                      <a:pt x="189" y="30"/>
                      <a:pt x="186" y="30"/>
                    </a:cubicBezTo>
                    <a:cubicBezTo>
                      <a:pt x="183" y="30"/>
                      <a:pt x="180" y="33"/>
                      <a:pt x="177" y="31"/>
                    </a:cubicBezTo>
                    <a:cubicBezTo>
                      <a:pt x="176" y="30"/>
                      <a:pt x="175" y="29"/>
                      <a:pt x="174" y="28"/>
                    </a:cubicBezTo>
                    <a:cubicBezTo>
                      <a:pt x="173" y="28"/>
                      <a:pt x="171" y="31"/>
                      <a:pt x="170" y="31"/>
                    </a:cubicBezTo>
                    <a:cubicBezTo>
                      <a:pt x="169" y="32"/>
                      <a:pt x="163" y="21"/>
                      <a:pt x="163" y="19"/>
                    </a:cubicBezTo>
                    <a:cubicBezTo>
                      <a:pt x="161" y="17"/>
                      <a:pt x="160" y="14"/>
                      <a:pt x="157" y="13"/>
                    </a:cubicBezTo>
                    <a:cubicBezTo>
                      <a:pt x="156" y="12"/>
                      <a:pt x="155" y="11"/>
                      <a:pt x="154" y="11"/>
                    </a:cubicBezTo>
                    <a:cubicBezTo>
                      <a:pt x="152" y="10"/>
                      <a:pt x="154" y="8"/>
                      <a:pt x="154" y="7"/>
                    </a:cubicBezTo>
                    <a:cubicBezTo>
                      <a:pt x="154" y="6"/>
                      <a:pt x="147" y="10"/>
                      <a:pt x="146" y="11"/>
                    </a:cubicBezTo>
                    <a:cubicBezTo>
                      <a:pt x="145" y="11"/>
                      <a:pt x="137" y="14"/>
                      <a:pt x="137" y="13"/>
                    </a:cubicBezTo>
                    <a:cubicBezTo>
                      <a:pt x="137" y="11"/>
                      <a:pt x="139" y="10"/>
                      <a:pt x="137" y="10"/>
                    </a:cubicBezTo>
                    <a:cubicBezTo>
                      <a:pt x="136" y="9"/>
                      <a:pt x="135" y="8"/>
                      <a:pt x="134" y="9"/>
                    </a:cubicBezTo>
                    <a:cubicBezTo>
                      <a:pt x="134" y="9"/>
                      <a:pt x="134" y="10"/>
                      <a:pt x="133" y="9"/>
                    </a:cubicBezTo>
                    <a:cubicBezTo>
                      <a:pt x="131" y="8"/>
                      <a:pt x="132" y="7"/>
                      <a:pt x="129" y="8"/>
                    </a:cubicBezTo>
                    <a:cubicBezTo>
                      <a:pt x="126" y="10"/>
                      <a:pt x="126" y="7"/>
                      <a:pt x="126" y="5"/>
                    </a:cubicBezTo>
                    <a:cubicBezTo>
                      <a:pt x="127" y="1"/>
                      <a:pt x="121" y="0"/>
                      <a:pt x="118" y="0"/>
                    </a:cubicBezTo>
                    <a:cubicBezTo>
                      <a:pt x="116" y="0"/>
                      <a:pt x="114" y="1"/>
                      <a:pt x="112" y="2"/>
                    </a:cubicBezTo>
                    <a:cubicBezTo>
                      <a:pt x="110" y="3"/>
                      <a:pt x="108" y="4"/>
                      <a:pt x="105" y="4"/>
                    </a:cubicBezTo>
                    <a:cubicBezTo>
                      <a:pt x="97" y="6"/>
                      <a:pt x="89" y="9"/>
                      <a:pt x="81" y="9"/>
                    </a:cubicBezTo>
                    <a:cubicBezTo>
                      <a:pt x="79" y="9"/>
                      <a:pt x="77" y="9"/>
                      <a:pt x="76" y="10"/>
                    </a:cubicBezTo>
                    <a:cubicBezTo>
                      <a:pt x="75" y="11"/>
                      <a:pt x="77" y="14"/>
                      <a:pt x="79" y="14"/>
                    </a:cubicBezTo>
                    <a:cubicBezTo>
                      <a:pt x="83" y="17"/>
                      <a:pt x="76" y="16"/>
                      <a:pt x="74" y="17"/>
                    </a:cubicBezTo>
                    <a:cubicBezTo>
                      <a:pt x="72" y="18"/>
                      <a:pt x="75" y="19"/>
                      <a:pt x="75" y="20"/>
                    </a:cubicBezTo>
                    <a:cubicBezTo>
                      <a:pt x="75" y="22"/>
                      <a:pt x="71" y="22"/>
                      <a:pt x="71" y="23"/>
                    </a:cubicBezTo>
                    <a:cubicBezTo>
                      <a:pt x="71" y="26"/>
                      <a:pt x="79" y="25"/>
                      <a:pt x="78" y="29"/>
                    </a:cubicBezTo>
                    <a:cubicBezTo>
                      <a:pt x="77" y="30"/>
                      <a:pt x="76" y="31"/>
                      <a:pt x="74" y="31"/>
                    </a:cubicBezTo>
                    <a:cubicBezTo>
                      <a:pt x="73" y="31"/>
                      <a:pt x="70" y="31"/>
                      <a:pt x="69" y="31"/>
                    </a:cubicBezTo>
                    <a:cubicBezTo>
                      <a:pt x="67" y="32"/>
                      <a:pt x="68" y="33"/>
                      <a:pt x="66" y="32"/>
                    </a:cubicBezTo>
                    <a:cubicBezTo>
                      <a:pt x="64" y="31"/>
                      <a:pt x="62" y="29"/>
                      <a:pt x="60" y="29"/>
                    </a:cubicBezTo>
                    <a:cubicBezTo>
                      <a:pt x="59" y="28"/>
                      <a:pt x="57" y="30"/>
                      <a:pt x="56" y="30"/>
                    </a:cubicBezTo>
                    <a:cubicBezTo>
                      <a:pt x="54" y="29"/>
                      <a:pt x="53" y="29"/>
                      <a:pt x="51" y="30"/>
                    </a:cubicBezTo>
                    <a:cubicBezTo>
                      <a:pt x="50" y="31"/>
                      <a:pt x="49" y="33"/>
                      <a:pt x="48" y="32"/>
                    </a:cubicBezTo>
                    <a:cubicBezTo>
                      <a:pt x="47" y="32"/>
                      <a:pt x="44" y="29"/>
                      <a:pt x="43" y="30"/>
                    </a:cubicBezTo>
                    <a:cubicBezTo>
                      <a:pt x="42" y="30"/>
                      <a:pt x="42" y="33"/>
                      <a:pt x="41" y="31"/>
                    </a:cubicBezTo>
                    <a:cubicBezTo>
                      <a:pt x="40" y="29"/>
                      <a:pt x="39" y="28"/>
                      <a:pt x="37" y="27"/>
                    </a:cubicBezTo>
                    <a:cubicBezTo>
                      <a:pt x="35" y="26"/>
                      <a:pt x="33" y="26"/>
                      <a:pt x="32" y="25"/>
                    </a:cubicBezTo>
                    <a:cubicBezTo>
                      <a:pt x="29" y="24"/>
                      <a:pt x="29" y="26"/>
                      <a:pt x="27" y="26"/>
                    </a:cubicBezTo>
                    <a:cubicBezTo>
                      <a:pt x="25" y="27"/>
                      <a:pt x="24" y="24"/>
                      <a:pt x="22" y="25"/>
                    </a:cubicBezTo>
                    <a:cubicBezTo>
                      <a:pt x="21" y="26"/>
                      <a:pt x="21" y="27"/>
                      <a:pt x="20" y="27"/>
                    </a:cubicBezTo>
                    <a:cubicBezTo>
                      <a:pt x="19" y="28"/>
                      <a:pt x="17" y="28"/>
                      <a:pt x="16" y="28"/>
                    </a:cubicBezTo>
                    <a:cubicBezTo>
                      <a:pt x="15" y="29"/>
                      <a:pt x="13" y="31"/>
                      <a:pt x="13" y="32"/>
                    </a:cubicBezTo>
                    <a:cubicBezTo>
                      <a:pt x="12" y="33"/>
                      <a:pt x="14" y="36"/>
                      <a:pt x="12" y="36"/>
                    </a:cubicBezTo>
                    <a:cubicBezTo>
                      <a:pt x="10" y="37"/>
                      <a:pt x="7" y="31"/>
                      <a:pt x="6" y="34"/>
                    </a:cubicBezTo>
                    <a:cubicBezTo>
                      <a:pt x="5" y="36"/>
                      <a:pt x="4" y="36"/>
                      <a:pt x="3" y="38"/>
                    </a:cubicBezTo>
                    <a:cubicBezTo>
                      <a:pt x="2" y="40"/>
                      <a:pt x="6" y="40"/>
                      <a:pt x="4" y="42"/>
                    </a:cubicBezTo>
                    <a:cubicBezTo>
                      <a:pt x="3" y="43"/>
                      <a:pt x="0" y="45"/>
                      <a:pt x="2" y="46"/>
                    </a:cubicBezTo>
                    <a:cubicBezTo>
                      <a:pt x="3" y="46"/>
                      <a:pt x="4" y="47"/>
                      <a:pt x="4" y="47"/>
                    </a:cubicBezTo>
                    <a:cubicBezTo>
                      <a:pt x="5" y="48"/>
                      <a:pt x="4" y="49"/>
                      <a:pt x="5" y="50"/>
                    </a:cubicBezTo>
                    <a:cubicBezTo>
                      <a:pt x="7" y="51"/>
                      <a:pt x="9" y="49"/>
                      <a:pt x="11" y="51"/>
                    </a:cubicBezTo>
                    <a:cubicBezTo>
                      <a:pt x="12" y="52"/>
                      <a:pt x="14" y="55"/>
                      <a:pt x="14" y="57"/>
                    </a:cubicBezTo>
                    <a:cubicBezTo>
                      <a:pt x="13" y="57"/>
                      <a:pt x="10" y="56"/>
                      <a:pt x="13" y="58"/>
                    </a:cubicBezTo>
                    <a:cubicBezTo>
                      <a:pt x="14" y="59"/>
                      <a:pt x="14" y="60"/>
                      <a:pt x="16" y="58"/>
                    </a:cubicBezTo>
                    <a:cubicBezTo>
                      <a:pt x="16" y="57"/>
                      <a:pt x="16" y="57"/>
                      <a:pt x="17" y="57"/>
                    </a:cubicBezTo>
                    <a:cubicBezTo>
                      <a:pt x="22" y="57"/>
                      <a:pt x="24" y="54"/>
                      <a:pt x="29" y="56"/>
                    </a:cubicBezTo>
                    <a:cubicBezTo>
                      <a:pt x="31" y="57"/>
                      <a:pt x="33" y="54"/>
                      <a:pt x="34" y="56"/>
                    </a:cubicBezTo>
                    <a:cubicBezTo>
                      <a:pt x="35" y="57"/>
                      <a:pt x="37" y="61"/>
                      <a:pt x="36" y="63"/>
                    </a:cubicBezTo>
                    <a:cubicBezTo>
                      <a:pt x="35" y="63"/>
                      <a:pt x="33" y="64"/>
                      <a:pt x="35" y="64"/>
                    </a:cubicBezTo>
                    <a:cubicBezTo>
                      <a:pt x="35" y="65"/>
                      <a:pt x="35" y="65"/>
                      <a:pt x="35" y="65"/>
                    </a:cubicBezTo>
                    <a:cubicBezTo>
                      <a:pt x="34" y="66"/>
                      <a:pt x="33" y="66"/>
                      <a:pt x="33" y="66"/>
                    </a:cubicBezTo>
                    <a:cubicBezTo>
                      <a:pt x="30" y="66"/>
                      <a:pt x="22" y="64"/>
                      <a:pt x="24" y="69"/>
                    </a:cubicBezTo>
                    <a:cubicBezTo>
                      <a:pt x="25" y="71"/>
                      <a:pt x="24" y="71"/>
                      <a:pt x="22" y="70"/>
                    </a:cubicBezTo>
                    <a:cubicBezTo>
                      <a:pt x="20" y="69"/>
                      <a:pt x="21" y="71"/>
                      <a:pt x="22" y="72"/>
                    </a:cubicBezTo>
                    <a:cubicBezTo>
                      <a:pt x="24" y="72"/>
                      <a:pt x="24" y="75"/>
                      <a:pt x="25" y="76"/>
                    </a:cubicBezTo>
                    <a:cubicBezTo>
                      <a:pt x="27" y="77"/>
                      <a:pt x="24" y="79"/>
                      <a:pt x="27" y="79"/>
                    </a:cubicBezTo>
                    <a:cubicBezTo>
                      <a:pt x="28" y="79"/>
                      <a:pt x="30" y="81"/>
                      <a:pt x="31" y="82"/>
                    </a:cubicBezTo>
                    <a:cubicBezTo>
                      <a:pt x="34" y="82"/>
                      <a:pt x="31" y="85"/>
                      <a:pt x="31" y="87"/>
                    </a:cubicBezTo>
                    <a:cubicBezTo>
                      <a:pt x="34" y="85"/>
                      <a:pt x="38" y="82"/>
                      <a:pt x="42" y="85"/>
                    </a:cubicBezTo>
                    <a:cubicBezTo>
                      <a:pt x="44" y="87"/>
                      <a:pt x="45" y="90"/>
                      <a:pt x="48" y="90"/>
                    </a:cubicBezTo>
                    <a:cubicBezTo>
                      <a:pt x="50" y="90"/>
                      <a:pt x="49" y="88"/>
                      <a:pt x="49" y="87"/>
                    </a:cubicBezTo>
                    <a:cubicBezTo>
                      <a:pt x="49" y="84"/>
                      <a:pt x="49" y="81"/>
                      <a:pt x="49" y="78"/>
                    </a:cubicBezTo>
                    <a:cubicBezTo>
                      <a:pt x="49" y="76"/>
                      <a:pt x="48" y="68"/>
                      <a:pt x="50" y="68"/>
                    </a:cubicBezTo>
                    <a:cubicBezTo>
                      <a:pt x="52" y="67"/>
                      <a:pt x="55" y="66"/>
                      <a:pt x="57" y="65"/>
                    </a:cubicBezTo>
                    <a:cubicBezTo>
                      <a:pt x="59" y="65"/>
                      <a:pt x="61" y="64"/>
                      <a:pt x="62" y="64"/>
                    </a:cubicBezTo>
                    <a:cubicBezTo>
                      <a:pt x="63" y="63"/>
                      <a:pt x="62" y="61"/>
                      <a:pt x="64" y="62"/>
                    </a:cubicBezTo>
                    <a:cubicBezTo>
                      <a:pt x="65" y="62"/>
                      <a:pt x="68" y="64"/>
                      <a:pt x="68" y="62"/>
                    </a:cubicBezTo>
                    <a:cubicBezTo>
                      <a:pt x="68" y="61"/>
                      <a:pt x="70" y="60"/>
                      <a:pt x="71" y="62"/>
                    </a:cubicBezTo>
                    <a:cubicBezTo>
                      <a:pt x="72" y="63"/>
                      <a:pt x="71" y="64"/>
                      <a:pt x="72" y="66"/>
                    </a:cubicBezTo>
                    <a:cubicBezTo>
                      <a:pt x="72" y="67"/>
                      <a:pt x="73" y="69"/>
                      <a:pt x="72" y="70"/>
                    </a:cubicBezTo>
                    <a:cubicBezTo>
                      <a:pt x="73" y="71"/>
                      <a:pt x="74" y="71"/>
                      <a:pt x="75" y="72"/>
                    </a:cubicBezTo>
                    <a:cubicBezTo>
                      <a:pt x="78" y="75"/>
                      <a:pt x="80" y="77"/>
                      <a:pt x="84" y="76"/>
                    </a:cubicBezTo>
                    <a:cubicBezTo>
                      <a:pt x="86" y="76"/>
                      <a:pt x="88" y="77"/>
                      <a:pt x="90" y="77"/>
                    </a:cubicBezTo>
                    <a:cubicBezTo>
                      <a:pt x="92" y="77"/>
                      <a:pt x="93" y="75"/>
                      <a:pt x="95" y="75"/>
                    </a:cubicBezTo>
                    <a:cubicBezTo>
                      <a:pt x="97" y="76"/>
                      <a:pt x="99" y="79"/>
                      <a:pt x="100" y="81"/>
                    </a:cubicBezTo>
                    <a:cubicBezTo>
                      <a:pt x="101" y="82"/>
                      <a:pt x="100" y="83"/>
                      <a:pt x="100" y="85"/>
                    </a:cubicBezTo>
                    <a:cubicBezTo>
                      <a:pt x="100" y="87"/>
                      <a:pt x="103" y="88"/>
                      <a:pt x="103" y="90"/>
                    </a:cubicBezTo>
                    <a:cubicBezTo>
                      <a:pt x="103" y="91"/>
                      <a:pt x="106" y="91"/>
                      <a:pt x="107" y="91"/>
                    </a:cubicBezTo>
                    <a:cubicBezTo>
                      <a:pt x="109" y="91"/>
                      <a:pt x="109" y="91"/>
                      <a:pt x="110" y="93"/>
                    </a:cubicBezTo>
                    <a:cubicBezTo>
                      <a:pt x="112" y="97"/>
                      <a:pt x="114" y="92"/>
                      <a:pt x="116" y="90"/>
                    </a:cubicBezTo>
                    <a:cubicBezTo>
                      <a:pt x="117" y="87"/>
                      <a:pt x="121" y="87"/>
                      <a:pt x="123" y="85"/>
                    </a:cubicBezTo>
                    <a:cubicBezTo>
                      <a:pt x="125" y="85"/>
                      <a:pt x="125" y="85"/>
                      <a:pt x="126" y="84"/>
                    </a:cubicBezTo>
                    <a:cubicBezTo>
                      <a:pt x="127" y="81"/>
                      <a:pt x="128" y="82"/>
                      <a:pt x="130" y="82"/>
                    </a:cubicBezTo>
                    <a:cubicBezTo>
                      <a:pt x="132" y="82"/>
                      <a:pt x="136" y="85"/>
                      <a:pt x="137" y="83"/>
                    </a:cubicBezTo>
                    <a:cubicBezTo>
                      <a:pt x="137" y="81"/>
                      <a:pt x="137" y="80"/>
                      <a:pt x="139" y="79"/>
                    </a:cubicBezTo>
                    <a:cubicBezTo>
                      <a:pt x="141" y="78"/>
                      <a:pt x="143" y="80"/>
                      <a:pt x="145" y="80"/>
                    </a:cubicBezTo>
                    <a:cubicBezTo>
                      <a:pt x="147" y="81"/>
                      <a:pt x="151" y="81"/>
                      <a:pt x="153" y="81"/>
                    </a:cubicBezTo>
                    <a:cubicBezTo>
                      <a:pt x="159" y="81"/>
                      <a:pt x="164" y="83"/>
                      <a:pt x="170" y="84"/>
                    </a:cubicBezTo>
                    <a:cubicBezTo>
                      <a:pt x="169" y="82"/>
                      <a:pt x="171" y="81"/>
                      <a:pt x="173" y="79"/>
                    </a:cubicBezTo>
                    <a:cubicBezTo>
                      <a:pt x="174" y="78"/>
                      <a:pt x="173" y="78"/>
                      <a:pt x="172" y="76"/>
                    </a:cubicBezTo>
                    <a:cubicBezTo>
                      <a:pt x="171" y="75"/>
                      <a:pt x="171" y="73"/>
                      <a:pt x="171" y="71"/>
                    </a:cubicBezTo>
                    <a:cubicBezTo>
                      <a:pt x="170" y="71"/>
                      <a:pt x="170" y="67"/>
                      <a:pt x="169" y="68"/>
                    </a:cubicBezTo>
                    <a:cubicBezTo>
                      <a:pt x="170" y="67"/>
                      <a:pt x="173" y="67"/>
                      <a:pt x="175" y="66"/>
                    </a:cubicBezTo>
                    <a:cubicBezTo>
                      <a:pt x="178" y="66"/>
                      <a:pt x="180" y="68"/>
                      <a:pt x="182" y="66"/>
                    </a:cubicBezTo>
                    <a:cubicBezTo>
                      <a:pt x="183" y="66"/>
                      <a:pt x="181" y="65"/>
                      <a:pt x="181" y="64"/>
                    </a:cubicBezTo>
                    <a:cubicBezTo>
                      <a:pt x="180" y="63"/>
                      <a:pt x="181" y="61"/>
                      <a:pt x="182" y="60"/>
                    </a:cubicBezTo>
                    <a:cubicBezTo>
                      <a:pt x="183" y="59"/>
                      <a:pt x="184" y="53"/>
                      <a:pt x="185" y="54"/>
                    </a:cubicBezTo>
                    <a:cubicBezTo>
                      <a:pt x="187" y="55"/>
                      <a:pt x="188" y="56"/>
                      <a:pt x="190" y="56"/>
                    </a:cubicBezTo>
                    <a:cubicBezTo>
                      <a:pt x="191" y="55"/>
                      <a:pt x="192" y="57"/>
                      <a:pt x="193" y="56"/>
                    </a:cubicBezTo>
                    <a:cubicBezTo>
                      <a:pt x="194" y="56"/>
                      <a:pt x="196" y="55"/>
                      <a:pt x="197" y="54"/>
                    </a:cubicBezTo>
                    <a:cubicBezTo>
                      <a:pt x="198" y="53"/>
                      <a:pt x="196" y="51"/>
                      <a:pt x="196" y="49"/>
                    </a:cubicBezTo>
                    <a:cubicBezTo>
                      <a:pt x="197" y="46"/>
                      <a:pt x="200" y="47"/>
                      <a:pt x="202" y="44"/>
                    </a:cubicBezTo>
                    <a:cubicBezTo>
                      <a:pt x="202" y="43"/>
                      <a:pt x="202" y="43"/>
                      <a:pt x="203" y="42"/>
                    </a:cubicBezTo>
                    <a:cubicBezTo>
                      <a:pt x="203" y="41"/>
                      <a:pt x="202" y="40"/>
                      <a:pt x="201" y="39"/>
                    </a:cubicBezTo>
                    <a:cubicBezTo>
                      <a:pt x="201" y="38"/>
                      <a:pt x="202" y="39"/>
                      <a:pt x="201" y="39"/>
                    </a:cubicBezTo>
                    <a:close/>
                    <a:moveTo>
                      <a:pt x="148" y="58"/>
                    </a:moveTo>
                    <a:cubicBezTo>
                      <a:pt x="146" y="58"/>
                      <a:pt x="143" y="61"/>
                      <a:pt x="142" y="62"/>
                    </a:cubicBezTo>
                    <a:cubicBezTo>
                      <a:pt x="141" y="62"/>
                      <a:pt x="140" y="64"/>
                      <a:pt x="140" y="65"/>
                    </a:cubicBezTo>
                    <a:cubicBezTo>
                      <a:pt x="140" y="66"/>
                      <a:pt x="141" y="67"/>
                      <a:pt x="141" y="67"/>
                    </a:cubicBezTo>
                    <a:cubicBezTo>
                      <a:pt x="140" y="68"/>
                      <a:pt x="138" y="64"/>
                      <a:pt x="138" y="63"/>
                    </a:cubicBezTo>
                    <a:cubicBezTo>
                      <a:pt x="138" y="61"/>
                      <a:pt x="139" y="60"/>
                      <a:pt x="141" y="59"/>
                    </a:cubicBezTo>
                    <a:cubicBezTo>
                      <a:pt x="143" y="58"/>
                      <a:pt x="145" y="57"/>
                      <a:pt x="147" y="57"/>
                    </a:cubicBezTo>
                    <a:cubicBezTo>
                      <a:pt x="147" y="57"/>
                      <a:pt x="152" y="58"/>
                      <a:pt x="152" y="58"/>
                    </a:cubicBezTo>
                    <a:cubicBezTo>
                      <a:pt x="151" y="59"/>
                      <a:pt x="148" y="58"/>
                      <a:pt x="148" y="58"/>
                    </a:cubicBezTo>
                    <a:cubicBezTo>
                      <a:pt x="146" y="58"/>
                      <a:pt x="149" y="58"/>
                      <a:pt x="148" y="58"/>
                    </a:cubicBezTo>
                    <a:close/>
                    <a:moveTo>
                      <a:pt x="165" y="59"/>
                    </a:moveTo>
                    <a:cubicBezTo>
                      <a:pt x="164" y="61"/>
                      <a:pt x="157" y="60"/>
                      <a:pt x="156" y="58"/>
                    </a:cubicBezTo>
                    <a:cubicBezTo>
                      <a:pt x="156" y="58"/>
                      <a:pt x="160" y="58"/>
                      <a:pt x="160" y="58"/>
                    </a:cubicBezTo>
                    <a:cubicBezTo>
                      <a:pt x="162" y="58"/>
                      <a:pt x="163" y="58"/>
                      <a:pt x="165" y="57"/>
                    </a:cubicBezTo>
                    <a:cubicBezTo>
                      <a:pt x="165" y="57"/>
                      <a:pt x="165" y="59"/>
                      <a:pt x="165" y="59"/>
                    </a:cubicBezTo>
                    <a:cubicBezTo>
                      <a:pt x="164" y="60"/>
                      <a:pt x="165" y="58"/>
                      <a:pt x="165" y="59"/>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56" name="Freeform 701">
                <a:extLst>
                  <a:ext uri="{FF2B5EF4-FFF2-40B4-BE49-F238E27FC236}">
                    <a16:creationId xmlns:a16="http://schemas.microsoft.com/office/drawing/2014/main" id="{21CAC82A-F603-1DFD-4F30-D827BB3C2E28}"/>
                  </a:ext>
                </a:extLst>
              </p:cNvPr>
              <p:cNvSpPr>
                <a:spLocks/>
              </p:cNvSpPr>
              <p:nvPr/>
            </p:nvSpPr>
            <p:spPr bwMode="auto">
              <a:xfrm>
                <a:off x="15114456" y="6212623"/>
                <a:ext cx="1432322" cy="1615282"/>
              </a:xfrm>
              <a:custGeom>
                <a:avLst/>
                <a:gdLst>
                  <a:gd name="T0" fmla="*/ 121 w 140"/>
                  <a:gd name="T1" fmla="*/ 66 h 149"/>
                  <a:gd name="T2" fmla="*/ 129 w 140"/>
                  <a:gd name="T3" fmla="*/ 54 h 149"/>
                  <a:gd name="T4" fmla="*/ 137 w 140"/>
                  <a:gd name="T5" fmla="*/ 46 h 149"/>
                  <a:gd name="T6" fmla="*/ 135 w 140"/>
                  <a:gd name="T7" fmla="*/ 41 h 149"/>
                  <a:gd name="T8" fmla="*/ 127 w 140"/>
                  <a:gd name="T9" fmla="*/ 37 h 149"/>
                  <a:gd name="T10" fmla="*/ 119 w 140"/>
                  <a:gd name="T11" fmla="*/ 43 h 149"/>
                  <a:gd name="T12" fmla="*/ 106 w 140"/>
                  <a:gd name="T13" fmla="*/ 51 h 149"/>
                  <a:gd name="T14" fmla="*/ 100 w 140"/>
                  <a:gd name="T15" fmla="*/ 45 h 149"/>
                  <a:gd name="T16" fmla="*/ 92 w 140"/>
                  <a:gd name="T17" fmla="*/ 52 h 149"/>
                  <a:gd name="T18" fmla="*/ 77 w 140"/>
                  <a:gd name="T19" fmla="*/ 47 h 149"/>
                  <a:gd name="T20" fmla="*/ 62 w 140"/>
                  <a:gd name="T21" fmla="*/ 41 h 149"/>
                  <a:gd name="T22" fmla="*/ 63 w 140"/>
                  <a:gd name="T23" fmla="*/ 32 h 149"/>
                  <a:gd name="T24" fmla="*/ 52 w 140"/>
                  <a:gd name="T25" fmla="*/ 22 h 149"/>
                  <a:gd name="T26" fmla="*/ 55 w 140"/>
                  <a:gd name="T27" fmla="*/ 12 h 149"/>
                  <a:gd name="T28" fmla="*/ 50 w 140"/>
                  <a:gd name="T29" fmla="*/ 2 h 149"/>
                  <a:gd name="T30" fmla="*/ 40 w 140"/>
                  <a:gd name="T31" fmla="*/ 8 h 149"/>
                  <a:gd name="T32" fmla="*/ 30 w 140"/>
                  <a:gd name="T33" fmla="*/ 12 h 149"/>
                  <a:gd name="T34" fmla="*/ 33 w 140"/>
                  <a:gd name="T35" fmla="*/ 22 h 149"/>
                  <a:gd name="T36" fmla="*/ 29 w 140"/>
                  <a:gd name="T37" fmla="*/ 33 h 149"/>
                  <a:gd name="T38" fmla="*/ 19 w 140"/>
                  <a:gd name="T39" fmla="*/ 44 h 149"/>
                  <a:gd name="T40" fmla="*/ 7 w 140"/>
                  <a:gd name="T41" fmla="*/ 50 h 149"/>
                  <a:gd name="T42" fmla="*/ 14 w 140"/>
                  <a:gd name="T43" fmla="*/ 64 h 149"/>
                  <a:gd name="T44" fmla="*/ 5 w 140"/>
                  <a:gd name="T45" fmla="*/ 64 h 149"/>
                  <a:gd name="T46" fmla="*/ 11 w 140"/>
                  <a:gd name="T47" fmla="*/ 72 h 149"/>
                  <a:gd name="T48" fmla="*/ 11 w 140"/>
                  <a:gd name="T49" fmla="*/ 82 h 149"/>
                  <a:gd name="T50" fmla="*/ 19 w 140"/>
                  <a:gd name="T51" fmla="*/ 78 h 149"/>
                  <a:gd name="T52" fmla="*/ 23 w 140"/>
                  <a:gd name="T53" fmla="*/ 75 h 149"/>
                  <a:gd name="T54" fmla="*/ 22 w 140"/>
                  <a:gd name="T55" fmla="*/ 78 h 149"/>
                  <a:gd name="T56" fmla="*/ 24 w 140"/>
                  <a:gd name="T57" fmla="*/ 82 h 149"/>
                  <a:gd name="T58" fmla="*/ 24 w 140"/>
                  <a:gd name="T59" fmla="*/ 95 h 149"/>
                  <a:gd name="T60" fmla="*/ 26 w 140"/>
                  <a:gd name="T61" fmla="*/ 107 h 149"/>
                  <a:gd name="T62" fmla="*/ 39 w 140"/>
                  <a:gd name="T63" fmla="*/ 134 h 149"/>
                  <a:gd name="T64" fmla="*/ 50 w 140"/>
                  <a:gd name="T65" fmla="*/ 143 h 149"/>
                  <a:gd name="T66" fmla="*/ 57 w 140"/>
                  <a:gd name="T67" fmla="*/ 132 h 149"/>
                  <a:gd name="T68" fmla="*/ 65 w 140"/>
                  <a:gd name="T69" fmla="*/ 107 h 149"/>
                  <a:gd name="T70" fmla="*/ 81 w 140"/>
                  <a:gd name="T71" fmla="*/ 93 h 149"/>
                  <a:gd name="T72" fmla="*/ 91 w 140"/>
                  <a:gd name="T73" fmla="*/ 84 h 149"/>
                  <a:gd name="T74" fmla="*/ 98 w 140"/>
                  <a:gd name="T75" fmla="*/ 74 h 149"/>
                  <a:gd name="T76" fmla="*/ 101 w 140"/>
                  <a:gd name="T77" fmla="*/ 78 h 149"/>
                  <a:gd name="T78" fmla="*/ 100 w 140"/>
                  <a:gd name="T79" fmla="*/ 58 h 149"/>
                  <a:gd name="T80" fmla="*/ 104 w 140"/>
                  <a:gd name="T81" fmla="*/ 57 h 149"/>
                  <a:gd name="T82" fmla="*/ 114 w 140"/>
                  <a:gd name="T83" fmla="*/ 60 h 149"/>
                  <a:gd name="T84" fmla="*/ 115 w 140"/>
                  <a:gd name="T85" fmla="*/ 68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9">
                    <a:moveTo>
                      <a:pt x="117" y="76"/>
                    </a:moveTo>
                    <a:cubicBezTo>
                      <a:pt x="121" y="77"/>
                      <a:pt x="119" y="73"/>
                      <a:pt x="120" y="71"/>
                    </a:cubicBezTo>
                    <a:cubicBezTo>
                      <a:pt x="120" y="69"/>
                      <a:pt x="121" y="67"/>
                      <a:pt x="121" y="66"/>
                    </a:cubicBezTo>
                    <a:cubicBezTo>
                      <a:pt x="122" y="65"/>
                      <a:pt x="124" y="67"/>
                      <a:pt x="125" y="65"/>
                    </a:cubicBezTo>
                    <a:cubicBezTo>
                      <a:pt x="126" y="63"/>
                      <a:pt x="126" y="61"/>
                      <a:pt x="126" y="59"/>
                    </a:cubicBezTo>
                    <a:cubicBezTo>
                      <a:pt x="127" y="57"/>
                      <a:pt x="129" y="56"/>
                      <a:pt x="129" y="54"/>
                    </a:cubicBezTo>
                    <a:cubicBezTo>
                      <a:pt x="129" y="52"/>
                      <a:pt x="132" y="50"/>
                      <a:pt x="133" y="49"/>
                    </a:cubicBezTo>
                    <a:cubicBezTo>
                      <a:pt x="136" y="46"/>
                      <a:pt x="135" y="49"/>
                      <a:pt x="137" y="50"/>
                    </a:cubicBezTo>
                    <a:cubicBezTo>
                      <a:pt x="137" y="50"/>
                      <a:pt x="137" y="46"/>
                      <a:pt x="137" y="46"/>
                    </a:cubicBezTo>
                    <a:cubicBezTo>
                      <a:pt x="137" y="45"/>
                      <a:pt x="140" y="45"/>
                      <a:pt x="138" y="43"/>
                    </a:cubicBezTo>
                    <a:cubicBezTo>
                      <a:pt x="137" y="43"/>
                      <a:pt x="135" y="43"/>
                      <a:pt x="134" y="43"/>
                    </a:cubicBezTo>
                    <a:cubicBezTo>
                      <a:pt x="134" y="42"/>
                      <a:pt x="135" y="41"/>
                      <a:pt x="135" y="41"/>
                    </a:cubicBezTo>
                    <a:cubicBezTo>
                      <a:pt x="136" y="40"/>
                      <a:pt x="135" y="39"/>
                      <a:pt x="134" y="38"/>
                    </a:cubicBezTo>
                    <a:cubicBezTo>
                      <a:pt x="133" y="37"/>
                      <a:pt x="133" y="37"/>
                      <a:pt x="132" y="38"/>
                    </a:cubicBezTo>
                    <a:cubicBezTo>
                      <a:pt x="130" y="39"/>
                      <a:pt x="129" y="38"/>
                      <a:pt x="127" y="37"/>
                    </a:cubicBezTo>
                    <a:cubicBezTo>
                      <a:pt x="126" y="37"/>
                      <a:pt x="124" y="39"/>
                      <a:pt x="124" y="40"/>
                    </a:cubicBezTo>
                    <a:cubicBezTo>
                      <a:pt x="123" y="41"/>
                      <a:pt x="122" y="40"/>
                      <a:pt x="121" y="41"/>
                    </a:cubicBezTo>
                    <a:cubicBezTo>
                      <a:pt x="120" y="41"/>
                      <a:pt x="119" y="42"/>
                      <a:pt x="119" y="43"/>
                    </a:cubicBezTo>
                    <a:cubicBezTo>
                      <a:pt x="117" y="45"/>
                      <a:pt x="116" y="46"/>
                      <a:pt x="114" y="45"/>
                    </a:cubicBezTo>
                    <a:cubicBezTo>
                      <a:pt x="113" y="46"/>
                      <a:pt x="114" y="48"/>
                      <a:pt x="115" y="49"/>
                    </a:cubicBezTo>
                    <a:cubicBezTo>
                      <a:pt x="117" y="53"/>
                      <a:pt x="108" y="50"/>
                      <a:pt x="106" y="51"/>
                    </a:cubicBezTo>
                    <a:cubicBezTo>
                      <a:pt x="105" y="52"/>
                      <a:pt x="102" y="51"/>
                      <a:pt x="101" y="50"/>
                    </a:cubicBezTo>
                    <a:cubicBezTo>
                      <a:pt x="100" y="49"/>
                      <a:pt x="101" y="47"/>
                      <a:pt x="101" y="47"/>
                    </a:cubicBezTo>
                    <a:cubicBezTo>
                      <a:pt x="101" y="47"/>
                      <a:pt x="101" y="44"/>
                      <a:pt x="100" y="45"/>
                    </a:cubicBezTo>
                    <a:cubicBezTo>
                      <a:pt x="98" y="45"/>
                      <a:pt x="96" y="45"/>
                      <a:pt x="96" y="48"/>
                    </a:cubicBezTo>
                    <a:cubicBezTo>
                      <a:pt x="97" y="49"/>
                      <a:pt x="98" y="52"/>
                      <a:pt x="97" y="52"/>
                    </a:cubicBezTo>
                    <a:cubicBezTo>
                      <a:pt x="95" y="52"/>
                      <a:pt x="94" y="54"/>
                      <a:pt x="92" y="52"/>
                    </a:cubicBezTo>
                    <a:cubicBezTo>
                      <a:pt x="91" y="50"/>
                      <a:pt x="90" y="53"/>
                      <a:pt x="89" y="52"/>
                    </a:cubicBezTo>
                    <a:cubicBezTo>
                      <a:pt x="86" y="51"/>
                      <a:pt x="85" y="51"/>
                      <a:pt x="82" y="50"/>
                    </a:cubicBezTo>
                    <a:cubicBezTo>
                      <a:pt x="80" y="49"/>
                      <a:pt x="79" y="47"/>
                      <a:pt x="77" y="47"/>
                    </a:cubicBezTo>
                    <a:cubicBezTo>
                      <a:pt x="74" y="48"/>
                      <a:pt x="74" y="47"/>
                      <a:pt x="72" y="46"/>
                    </a:cubicBezTo>
                    <a:cubicBezTo>
                      <a:pt x="70" y="45"/>
                      <a:pt x="68" y="46"/>
                      <a:pt x="67" y="45"/>
                    </a:cubicBezTo>
                    <a:cubicBezTo>
                      <a:pt x="65" y="43"/>
                      <a:pt x="63" y="42"/>
                      <a:pt x="62" y="41"/>
                    </a:cubicBezTo>
                    <a:cubicBezTo>
                      <a:pt x="60" y="40"/>
                      <a:pt x="59" y="40"/>
                      <a:pt x="60" y="38"/>
                    </a:cubicBezTo>
                    <a:cubicBezTo>
                      <a:pt x="61" y="37"/>
                      <a:pt x="60" y="35"/>
                      <a:pt x="62" y="34"/>
                    </a:cubicBezTo>
                    <a:cubicBezTo>
                      <a:pt x="64" y="33"/>
                      <a:pt x="65" y="34"/>
                      <a:pt x="63" y="32"/>
                    </a:cubicBezTo>
                    <a:cubicBezTo>
                      <a:pt x="61" y="31"/>
                      <a:pt x="59" y="29"/>
                      <a:pt x="57" y="28"/>
                    </a:cubicBezTo>
                    <a:cubicBezTo>
                      <a:pt x="56" y="28"/>
                      <a:pt x="55" y="26"/>
                      <a:pt x="53" y="26"/>
                    </a:cubicBezTo>
                    <a:cubicBezTo>
                      <a:pt x="53" y="26"/>
                      <a:pt x="53" y="23"/>
                      <a:pt x="52" y="22"/>
                    </a:cubicBezTo>
                    <a:cubicBezTo>
                      <a:pt x="47" y="17"/>
                      <a:pt x="57" y="23"/>
                      <a:pt x="57" y="19"/>
                    </a:cubicBezTo>
                    <a:cubicBezTo>
                      <a:pt x="57" y="17"/>
                      <a:pt x="56" y="17"/>
                      <a:pt x="54" y="15"/>
                    </a:cubicBezTo>
                    <a:cubicBezTo>
                      <a:pt x="53" y="14"/>
                      <a:pt x="53" y="13"/>
                      <a:pt x="55" y="12"/>
                    </a:cubicBezTo>
                    <a:cubicBezTo>
                      <a:pt x="57" y="12"/>
                      <a:pt x="56" y="9"/>
                      <a:pt x="58" y="8"/>
                    </a:cubicBezTo>
                    <a:cubicBezTo>
                      <a:pt x="59" y="7"/>
                      <a:pt x="61" y="6"/>
                      <a:pt x="60" y="4"/>
                    </a:cubicBezTo>
                    <a:cubicBezTo>
                      <a:pt x="58" y="1"/>
                      <a:pt x="53" y="0"/>
                      <a:pt x="50" y="2"/>
                    </a:cubicBezTo>
                    <a:cubicBezTo>
                      <a:pt x="49" y="3"/>
                      <a:pt x="49" y="3"/>
                      <a:pt x="47" y="4"/>
                    </a:cubicBezTo>
                    <a:cubicBezTo>
                      <a:pt x="46" y="4"/>
                      <a:pt x="46" y="6"/>
                      <a:pt x="45" y="7"/>
                    </a:cubicBezTo>
                    <a:cubicBezTo>
                      <a:pt x="43" y="8"/>
                      <a:pt x="41" y="7"/>
                      <a:pt x="40" y="8"/>
                    </a:cubicBezTo>
                    <a:cubicBezTo>
                      <a:pt x="39" y="9"/>
                      <a:pt x="37" y="9"/>
                      <a:pt x="35" y="8"/>
                    </a:cubicBezTo>
                    <a:cubicBezTo>
                      <a:pt x="33" y="8"/>
                      <a:pt x="32" y="7"/>
                      <a:pt x="30" y="8"/>
                    </a:cubicBezTo>
                    <a:cubicBezTo>
                      <a:pt x="28" y="8"/>
                      <a:pt x="29" y="11"/>
                      <a:pt x="30" y="12"/>
                    </a:cubicBezTo>
                    <a:cubicBezTo>
                      <a:pt x="30" y="14"/>
                      <a:pt x="30" y="16"/>
                      <a:pt x="30" y="17"/>
                    </a:cubicBezTo>
                    <a:cubicBezTo>
                      <a:pt x="31" y="19"/>
                      <a:pt x="33" y="19"/>
                      <a:pt x="35" y="20"/>
                    </a:cubicBezTo>
                    <a:cubicBezTo>
                      <a:pt x="36" y="22"/>
                      <a:pt x="34" y="22"/>
                      <a:pt x="33" y="22"/>
                    </a:cubicBezTo>
                    <a:cubicBezTo>
                      <a:pt x="32" y="24"/>
                      <a:pt x="33" y="26"/>
                      <a:pt x="33" y="28"/>
                    </a:cubicBezTo>
                    <a:cubicBezTo>
                      <a:pt x="33" y="29"/>
                      <a:pt x="31" y="29"/>
                      <a:pt x="31" y="29"/>
                    </a:cubicBezTo>
                    <a:cubicBezTo>
                      <a:pt x="29" y="30"/>
                      <a:pt x="31" y="33"/>
                      <a:pt x="29" y="33"/>
                    </a:cubicBezTo>
                    <a:cubicBezTo>
                      <a:pt x="27" y="34"/>
                      <a:pt x="26" y="35"/>
                      <a:pt x="26" y="36"/>
                    </a:cubicBezTo>
                    <a:cubicBezTo>
                      <a:pt x="25" y="38"/>
                      <a:pt x="24" y="38"/>
                      <a:pt x="22" y="39"/>
                    </a:cubicBezTo>
                    <a:cubicBezTo>
                      <a:pt x="20" y="40"/>
                      <a:pt x="20" y="43"/>
                      <a:pt x="19" y="44"/>
                    </a:cubicBezTo>
                    <a:cubicBezTo>
                      <a:pt x="18" y="46"/>
                      <a:pt x="16" y="45"/>
                      <a:pt x="15" y="47"/>
                    </a:cubicBezTo>
                    <a:cubicBezTo>
                      <a:pt x="13" y="48"/>
                      <a:pt x="12" y="44"/>
                      <a:pt x="11" y="46"/>
                    </a:cubicBezTo>
                    <a:cubicBezTo>
                      <a:pt x="10" y="47"/>
                      <a:pt x="6" y="49"/>
                      <a:pt x="7" y="50"/>
                    </a:cubicBezTo>
                    <a:cubicBezTo>
                      <a:pt x="7" y="52"/>
                      <a:pt x="10" y="52"/>
                      <a:pt x="10" y="54"/>
                    </a:cubicBezTo>
                    <a:cubicBezTo>
                      <a:pt x="9" y="57"/>
                      <a:pt x="11" y="57"/>
                      <a:pt x="13" y="58"/>
                    </a:cubicBezTo>
                    <a:cubicBezTo>
                      <a:pt x="13" y="60"/>
                      <a:pt x="14" y="62"/>
                      <a:pt x="14" y="64"/>
                    </a:cubicBezTo>
                    <a:cubicBezTo>
                      <a:pt x="14" y="64"/>
                      <a:pt x="11" y="64"/>
                      <a:pt x="10" y="64"/>
                    </a:cubicBezTo>
                    <a:cubicBezTo>
                      <a:pt x="9" y="64"/>
                      <a:pt x="8" y="65"/>
                      <a:pt x="7" y="65"/>
                    </a:cubicBezTo>
                    <a:cubicBezTo>
                      <a:pt x="7" y="65"/>
                      <a:pt x="6" y="64"/>
                      <a:pt x="5" y="64"/>
                    </a:cubicBezTo>
                    <a:cubicBezTo>
                      <a:pt x="4" y="64"/>
                      <a:pt x="0" y="66"/>
                      <a:pt x="0" y="67"/>
                    </a:cubicBezTo>
                    <a:cubicBezTo>
                      <a:pt x="2" y="69"/>
                      <a:pt x="3" y="70"/>
                      <a:pt x="5" y="72"/>
                    </a:cubicBezTo>
                    <a:cubicBezTo>
                      <a:pt x="5" y="72"/>
                      <a:pt x="11" y="72"/>
                      <a:pt x="11" y="72"/>
                    </a:cubicBezTo>
                    <a:cubicBezTo>
                      <a:pt x="11" y="73"/>
                      <a:pt x="9" y="74"/>
                      <a:pt x="8" y="74"/>
                    </a:cubicBezTo>
                    <a:cubicBezTo>
                      <a:pt x="7" y="75"/>
                      <a:pt x="4" y="73"/>
                      <a:pt x="4" y="75"/>
                    </a:cubicBezTo>
                    <a:cubicBezTo>
                      <a:pt x="4" y="77"/>
                      <a:pt x="9" y="80"/>
                      <a:pt x="11" y="82"/>
                    </a:cubicBezTo>
                    <a:cubicBezTo>
                      <a:pt x="12" y="83"/>
                      <a:pt x="13" y="83"/>
                      <a:pt x="15" y="83"/>
                    </a:cubicBezTo>
                    <a:cubicBezTo>
                      <a:pt x="17" y="82"/>
                      <a:pt x="20" y="81"/>
                      <a:pt x="21" y="79"/>
                    </a:cubicBezTo>
                    <a:cubicBezTo>
                      <a:pt x="21" y="79"/>
                      <a:pt x="20" y="78"/>
                      <a:pt x="19" y="78"/>
                    </a:cubicBezTo>
                    <a:cubicBezTo>
                      <a:pt x="19" y="77"/>
                      <a:pt x="20" y="77"/>
                      <a:pt x="20" y="77"/>
                    </a:cubicBezTo>
                    <a:cubicBezTo>
                      <a:pt x="21" y="76"/>
                      <a:pt x="20" y="75"/>
                      <a:pt x="21" y="75"/>
                    </a:cubicBezTo>
                    <a:cubicBezTo>
                      <a:pt x="21" y="75"/>
                      <a:pt x="23" y="75"/>
                      <a:pt x="23" y="75"/>
                    </a:cubicBezTo>
                    <a:cubicBezTo>
                      <a:pt x="23" y="76"/>
                      <a:pt x="21" y="76"/>
                      <a:pt x="22" y="77"/>
                    </a:cubicBezTo>
                    <a:cubicBezTo>
                      <a:pt x="22" y="77"/>
                      <a:pt x="23" y="77"/>
                      <a:pt x="23" y="77"/>
                    </a:cubicBezTo>
                    <a:cubicBezTo>
                      <a:pt x="23" y="78"/>
                      <a:pt x="22" y="78"/>
                      <a:pt x="22" y="78"/>
                    </a:cubicBezTo>
                    <a:cubicBezTo>
                      <a:pt x="21" y="78"/>
                      <a:pt x="23" y="78"/>
                      <a:pt x="23" y="78"/>
                    </a:cubicBezTo>
                    <a:cubicBezTo>
                      <a:pt x="23" y="79"/>
                      <a:pt x="22" y="79"/>
                      <a:pt x="22" y="80"/>
                    </a:cubicBezTo>
                    <a:cubicBezTo>
                      <a:pt x="21" y="80"/>
                      <a:pt x="23" y="81"/>
                      <a:pt x="24" y="82"/>
                    </a:cubicBezTo>
                    <a:cubicBezTo>
                      <a:pt x="25" y="83"/>
                      <a:pt x="23" y="85"/>
                      <a:pt x="22" y="87"/>
                    </a:cubicBezTo>
                    <a:cubicBezTo>
                      <a:pt x="22" y="88"/>
                      <a:pt x="23" y="89"/>
                      <a:pt x="24" y="90"/>
                    </a:cubicBezTo>
                    <a:cubicBezTo>
                      <a:pt x="24" y="92"/>
                      <a:pt x="24" y="93"/>
                      <a:pt x="24" y="95"/>
                    </a:cubicBezTo>
                    <a:cubicBezTo>
                      <a:pt x="24" y="97"/>
                      <a:pt x="23" y="100"/>
                      <a:pt x="23" y="101"/>
                    </a:cubicBezTo>
                    <a:cubicBezTo>
                      <a:pt x="23" y="101"/>
                      <a:pt x="24" y="99"/>
                      <a:pt x="24" y="99"/>
                    </a:cubicBezTo>
                    <a:cubicBezTo>
                      <a:pt x="25" y="100"/>
                      <a:pt x="26" y="106"/>
                      <a:pt x="26" y="107"/>
                    </a:cubicBezTo>
                    <a:cubicBezTo>
                      <a:pt x="27" y="109"/>
                      <a:pt x="29" y="112"/>
                      <a:pt x="30" y="115"/>
                    </a:cubicBezTo>
                    <a:cubicBezTo>
                      <a:pt x="31" y="118"/>
                      <a:pt x="31" y="121"/>
                      <a:pt x="32" y="124"/>
                    </a:cubicBezTo>
                    <a:cubicBezTo>
                      <a:pt x="34" y="128"/>
                      <a:pt x="37" y="131"/>
                      <a:pt x="39" y="134"/>
                    </a:cubicBezTo>
                    <a:cubicBezTo>
                      <a:pt x="40" y="137"/>
                      <a:pt x="40" y="140"/>
                      <a:pt x="41" y="143"/>
                    </a:cubicBezTo>
                    <a:cubicBezTo>
                      <a:pt x="43" y="146"/>
                      <a:pt x="45" y="149"/>
                      <a:pt x="48" y="146"/>
                    </a:cubicBezTo>
                    <a:cubicBezTo>
                      <a:pt x="50" y="145"/>
                      <a:pt x="50" y="144"/>
                      <a:pt x="50" y="143"/>
                    </a:cubicBezTo>
                    <a:cubicBezTo>
                      <a:pt x="50" y="141"/>
                      <a:pt x="52" y="140"/>
                      <a:pt x="53" y="139"/>
                    </a:cubicBezTo>
                    <a:cubicBezTo>
                      <a:pt x="54" y="138"/>
                      <a:pt x="56" y="138"/>
                      <a:pt x="57" y="137"/>
                    </a:cubicBezTo>
                    <a:cubicBezTo>
                      <a:pt x="58" y="136"/>
                      <a:pt x="57" y="133"/>
                      <a:pt x="57" y="132"/>
                    </a:cubicBezTo>
                    <a:cubicBezTo>
                      <a:pt x="56" y="128"/>
                      <a:pt x="61" y="125"/>
                      <a:pt x="60" y="122"/>
                    </a:cubicBezTo>
                    <a:cubicBezTo>
                      <a:pt x="59" y="119"/>
                      <a:pt x="58" y="116"/>
                      <a:pt x="58" y="113"/>
                    </a:cubicBezTo>
                    <a:cubicBezTo>
                      <a:pt x="58" y="109"/>
                      <a:pt x="62" y="108"/>
                      <a:pt x="65" y="107"/>
                    </a:cubicBezTo>
                    <a:cubicBezTo>
                      <a:pt x="66" y="106"/>
                      <a:pt x="69" y="106"/>
                      <a:pt x="69" y="105"/>
                    </a:cubicBezTo>
                    <a:cubicBezTo>
                      <a:pt x="70" y="103"/>
                      <a:pt x="71" y="102"/>
                      <a:pt x="72" y="101"/>
                    </a:cubicBezTo>
                    <a:cubicBezTo>
                      <a:pt x="75" y="98"/>
                      <a:pt x="78" y="95"/>
                      <a:pt x="81" y="93"/>
                    </a:cubicBezTo>
                    <a:cubicBezTo>
                      <a:pt x="82" y="92"/>
                      <a:pt x="83" y="90"/>
                      <a:pt x="84" y="89"/>
                    </a:cubicBezTo>
                    <a:cubicBezTo>
                      <a:pt x="85" y="88"/>
                      <a:pt x="87" y="88"/>
                      <a:pt x="88" y="87"/>
                    </a:cubicBezTo>
                    <a:cubicBezTo>
                      <a:pt x="89" y="86"/>
                      <a:pt x="90" y="85"/>
                      <a:pt x="91" y="84"/>
                    </a:cubicBezTo>
                    <a:cubicBezTo>
                      <a:pt x="92" y="83"/>
                      <a:pt x="90" y="82"/>
                      <a:pt x="90" y="81"/>
                    </a:cubicBezTo>
                    <a:cubicBezTo>
                      <a:pt x="91" y="79"/>
                      <a:pt x="94" y="79"/>
                      <a:pt x="95" y="78"/>
                    </a:cubicBezTo>
                    <a:cubicBezTo>
                      <a:pt x="96" y="78"/>
                      <a:pt x="98" y="75"/>
                      <a:pt x="98" y="74"/>
                    </a:cubicBezTo>
                    <a:cubicBezTo>
                      <a:pt x="98" y="76"/>
                      <a:pt x="96" y="76"/>
                      <a:pt x="97" y="78"/>
                    </a:cubicBezTo>
                    <a:cubicBezTo>
                      <a:pt x="99" y="79"/>
                      <a:pt x="100" y="76"/>
                      <a:pt x="100" y="76"/>
                    </a:cubicBezTo>
                    <a:cubicBezTo>
                      <a:pt x="101" y="77"/>
                      <a:pt x="100" y="78"/>
                      <a:pt x="101" y="78"/>
                    </a:cubicBezTo>
                    <a:cubicBezTo>
                      <a:pt x="102" y="75"/>
                      <a:pt x="101" y="72"/>
                      <a:pt x="99" y="69"/>
                    </a:cubicBezTo>
                    <a:cubicBezTo>
                      <a:pt x="98" y="67"/>
                      <a:pt x="96" y="65"/>
                      <a:pt x="97" y="62"/>
                    </a:cubicBezTo>
                    <a:cubicBezTo>
                      <a:pt x="98" y="59"/>
                      <a:pt x="103" y="61"/>
                      <a:pt x="100" y="58"/>
                    </a:cubicBezTo>
                    <a:cubicBezTo>
                      <a:pt x="99" y="57"/>
                      <a:pt x="97" y="56"/>
                      <a:pt x="98" y="54"/>
                    </a:cubicBezTo>
                    <a:cubicBezTo>
                      <a:pt x="99" y="53"/>
                      <a:pt x="100" y="54"/>
                      <a:pt x="102" y="55"/>
                    </a:cubicBezTo>
                    <a:cubicBezTo>
                      <a:pt x="103" y="56"/>
                      <a:pt x="104" y="55"/>
                      <a:pt x="104" y="57"/>
                    </a:cubicBezTo>
                    <a:cubicBezTo>
                      <a:pt x="104" y="58"/>
                      <a:pt x="104" y="59"/>
                      <a:pt x="106" y="60"/>
                    </a:cubicBezTo>
                    <a:cubicBezTo>
                      <a:pt x="107" y="60"/>
                      <a:pt x="109" y="60"/>
                      <a:pt x="110" y="60"/>
                    </a:cubicBezTo>
                    <a:cubicBezTo>
                      <a:pt x="111" y="60"/>
                      <a:pt x="113" y="61"/>
                      <a:pt x="114" y="60"/>
                    </a:cubicBezTo>
                    <a:cubicBezTo>
                      <a:pt x="119" y="59"/>
                      <a:pt x="115" y="65"/>
                      <a:pt x="113" y="66"/>
                    </a:cubicBezTo>
                    <a:cubicBezTo>
                      <a:pt x="110" y="66"/>
                      <a:pt x="112" y="70"/>
                      <a:pt x="112" y="71"/>
                    </a:cubicBezTo>
                    <a:cubicBezTo>
                      <a:pt x="113" y="71"/>
                      <a:pt x="115" y="67"/>
                      <a:pt x="115" y="68"/>
                    </a:cubicBezTo>
                    <a:cubicBezTo>
                      <a:pt x="115" y="71"/>
                      <a:pt x="117" y="74"/>
                      <a:pt x="117" y="7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57" name="Freeform 702">
                <a:extLst>
                  <a:ext uri="{FF2B5EF4-FFF2-40B4-BE49-F238E27FC236}">
                    <a16:creationId xmlns:a16="http://schemas.microsoft.com/office/drawing/2014/main" id="{585169E9-6075-F7FF-EE60-3E6E0BD46502}"/>
                  </a:ext>
                </a:extLst>
              </p:cNvPr>
              <p:cNvSpPr>
                <a:spLocks/>
              </p:cNvSpPr>
              <p:nvPr/>
            </p:nvSpPr>
            <p:spPr bwMode="auto">
              <a:xfrm>
                <a:off x="16292375" y="6658855"/>
                <a:ext cx="418195" cy="1062105"/>
              </a:xfrm>
              <a:custGeom>
                <a:avLst/>
                <a:gdLst>
                  <a:gd name="T0" fmla="*/ 37 w 41"/>
                  <a:gd name="T1" fmla="*/ 37 h 98"/>
                  <a:gd name="T2" fmla="*/ 34 w 41"/>
                  <a:gd name="T3" fmla="*/ 35 h 98"/>
                  <a:gd name="T4" fmla="*/ 31 w 41"/>
                  <a:gd name="T5" fmla="*/ 29 h 98"/>
                  <a:gd name="T6" fmla="*/ 32 w 41"/>
                  <a:gd name="T7" fmla="*/ 25 h 98"/>
                  <a:gd name="T8" fmla="*/ 25 w 41"/>
                  <a:gd name="T9" fmla="*/ 22 h 98"/>
                  <a:gd name="T10" fmla="*/ 30 w 41"/>
                  <a:gd name="T11" fmla="*/ 10 h 98"/>
                  <a:gd name="T12" fmla="*/ 28 w 41"/>
                  <a:gd name="T13" fmla="*/ 6 h 98"/>
                  <a:gd name="T14" fmla="*/ 23 w 41"/>
                  <a:gd name="T15" fmla="*/ 2 h 98"/>
                  <a:gd name="T16" fmla="*/ 22 w 41"/>
                  <a:gd name="T17" fmla="*/ 9 h 98"/>
                  <a:gd name="T18" fmla="*/ 18 w 41"/>
                  <a:gd name="T19" fmla="*/ 9 h 98"/>
                  <a:gd name="T20" fmla="*/ 13 w 41"/>
                  <a:gd name="T21" fmla="*/ 15 h 98"/>
                  <a:gd name="T22" fmla="*/ 11 w 41"/>
                  <a:gd name="T23" fmla="*/ 21 h 98"/>
                  <a:gd name="T24" fmla="*/ 6 w 41"/>
                  <a:gd name="T25" fmla="*/ 25 h 98"/>
                  <a:gd name="T26" fmla="*/ 2 w 41"/>
                  <a:gd name="T27" fmla="*/ 35 h 98"/>
                  <a:gd name="T28" fmla="*/ 0 w 41"/>
                  <a:gd name="T29" fmla="*/ 40 h 98"/>
                  <a:gd name="T30" fmla="*/ 4 w 41"/>
                  <a:gd name="T31" fmla="*/ 44 h 98"/>
                  <a:gd name="T32" fmla="*/ 7 w 41"/>
                  <a:gd name="T33" fmla="*/ 52 h 98"/>
                  <a:gd name="T34" fmla="*/ 11 w 41"/>
                  <a:gd name="T35" fmla="*/ 58 h 98"/>
                  <a:gd name="T36" fmla="*/ 11 w 41"/>
                  <a:gd name="T37" fmla="*/ 64 h 98"/>
                  <a:gd name="T38" fmla="*/ 12 w 41"/>
                  <a:gd name="T39" fmla="*/ 66 h 98"/>
                  <a:gd name="T40" fmla="*/ 14 w 41"/>
                  <a:gd name="T41" fmla="*/ 66 h 98"/>
                  <a:gd name="T42" fmla="*/ 17 w 41"/>
                  <a:gd name="T43" fmla="*/ 65 h 98"/>
                  <a:gd name="T44" fmla="*/ 22 w 41"/>
                  <a:gd name="T45" fmla="*/ 64 h 98"/>
                  <a:gd name="T46" fmla="*/ 25 w 41"/>
                  <a:gd name="T47" fmla="*/ 72 h 98"/>
                  <a:gd name="T48" fmla="*/ 29 w 41"/>
                  <a:gd name="T49" fmla="*/ 80 h 98"/>
                  <a:gd name="T50" fmla="*/ 30 w 41"/>
                  <a:gd name="T51" fmla="*/ 85 h 98"/>
                  <a:gd name="T52" fmla="*/ 29 w 41"/>
                  <a:gd name="T53" fmla="*/ 88 h 98"/>
                  <a:gd name="T54" fmla="*/ 29 w 41"/>
                  <a:gd name="T55" fmla="*/ 98 h 98"/>
                  <a:gd name="T56" fmla="*/ 34 w 41"/>
                  <a:gd name="T57" fmla="*/ 85 h 98"/>
                  <a:gd name="T58" fmla="*/ 28 w 41"/>
                  <a:gd name="T59" fmla="*/ 71 h 98"/>
                  <a:gd name="T60" fmla="*/ 30 w 41"/>
                  <a:gd name="T61" fmla="*/ 65 h 98"/>
                  <a:gd name="T62" fmla="*/ 26 w 41"/>
                  <a:gd name="T63" fmla="*/ 49 h 98"/>
                  <a:gd name="T64" fmla="*/ 34 w 41"/>
                  <a:gd name="T65" fmla="*/ 44 h 98"/>
                  <a:gd name="T66" fmla="*/ 41 w 41"/>
                  <a:gd name="T67" fmla="*/ 3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98">
                    <a:moveTo>
                      <a:pt x="39" y="38"/>
                    </a:moveTo>
                    <a:cubicBezTo>
                      <a:pt x="38" y="38"/>
                      <a:pt x="37" y="39"/>
                      <a:pt x="37" y="37"/>
                    </a:cubicBezTo>
                    <a:cubicBezTo>
                      <a:pt x="37" y="37"/>
                      <a:pt x="37" y="36"/>
                      <a:pt x="37" y="36"/>
                    </a:cubicBezTo>
                    <a:cubicBezTo>
                      <a:pt x="37" y="35"/>
                      <a:pt x="34" y="35"/>
                      <a:pt x="34" y="35"/>
                    </a:cubicBezTo>
                    <a:cubicBezTo>
                      <a:pt x="33" y="34"/>
                      <a:pt x="34" y="32"/>
                      <a:pt x="34" y="31"/>
                    </a:cubicBezTo>
                    <a:cubicBezTo>
                      <a:pt x="35" y="29"/>
                      <a:pt x="32" y="30"/>
                      <a:pt x="31" y="29"/>
                    </a:cubicBezTo>
                    <a:cubicBezTo>
                      <a:pt x="31" y="28"/>
                      <a:pt x="30" y="28"/>
                      <a:pt x="30" y="27"/>
                    </a:cubicBezTo>
                    <a:cubicBezTo>
                      <a:pt x="30" y="26"/>
                      <a:pt x="32" y="25"/>
                      <a:pt x="32" y="25"/>
                    </a:cubicBezTo>
                    <a:cubicBezTo>
                      <a:pt x="31" y="23"/>
                      <a:pt x="25" y="26"/>
                      <a:pt x="24" y="25"/>
                    </a:cubicBezTo>
                    <a:cubicBezTo>
                      <a:pt x="24" y="25"/>
                      <a:pt x="25" y="23"/>
                      <a:pt x="25" y="22"/>
                    </a:cubicBezTo>
                    <a:cubicBezTo>
                      <a:pt x="24" y="21"/>
                      <a:pt x="27" y="19"/>
                      <a:pt x="27" y="18"/>
                    </a:cubicBezTo>
                    <a:cubicBezTo>
                      <a:pt x="29" y="15"/>
                      <a:pt x="31" y="13"/>
                      <a:pt x="30" y="10"/>
                    </a:cubicBezTo>
                    <a:cubicBezTo>
                      <a:pt x="30" y="9"/>
                      <a:pt x="31" y="8"/>
                      <a:pt x="31" y="7"/>
                    </a:cubicBezTo>
                    <a:cubicBezTo>
                      <a:pt x="31" y="5"/>
                      <a:pt x="29" y="7"/>
                      <a:pt x="28" y="6"/>
                    </a:cubicBezTo>
                    <a:cubicBezTo>
                      <a:pt x="28" y="4"/>
                      <a:pt x="27" y="3"/>
                      <a:pt x="27" y="2"/>
                    </a:cubicBezTo>
                    <a:cubicBezTo>
                      <a:pt x="25" y="0"/>
                      <a:pt x="25" y="3"/>
                      <a:pt x="23" y="2"/>
                    </a:cubicBezTo>
                    <a:cubicBezTo>
                      <a:pt x="24" y="4"/>
                      <a:pt x="22" y="4"/>
                      <a:pt x="22" y="5"/>
                    </a:cubicBezTo>
                    <a:cubicBezTo>
                      <a:pt x="22" y="5"/>
                      <a:pt x="22" y="9"/>
                      <a:pt x="22" y="9"/>
                    </a:cubicBezTo>
                    <a:cubicBezTo>
                      <a:pt x="21" y="9"/>
                      <a:pt x="21" y="7"/>
                      <a:pt x="21" y="7"/>
                    </a:cubicBezTo>
                    <a:cubicBezTo>
                      <a:pt x="19" y="7"/>
                      <a:pt x="18" y="8"/>
                      <a:pt x="18" y="9"/>
                    </a:cubicBezTo>
                    <a:cubicBezTo>
                      <a:pt x="17" y="10"/>
                      <a:pt x="15" y="10"/>
                      <a:pt x="14" y="11"/>
                    </a:cubicBezTo>
                    <a:cubicBezTo>
                      <a:pt x="13" y="12"/>
                      <a:pt x="14" y="14"/>
                      <a:pt x="13" y="15"/>
                    </a:cubicBezTo>
                    <a:cubicBezTo>
                      <a:pt x="13" y="16"/>
                      <a:pt x="12" y="17"/>
                      <a:pt x="11" y="18"/>
                    </a:cubicBezTo>
                    <a:cubicBezTo>
                      <a:pt x="11" y="19"/>
                      <a:pt x="11" y="20"/>
                      <a:pt x="11" y="21"/>
                    </a:cubicBezTo>
                    <a:cubicBezTo>
                      <a:pt x="11" y="23"/>
                      <a:pt x="10" y="25"/>
                      <a:pt x="9" y="25"/>
                    </a:cubicBezTo>
                    <a:cubicBezTo>
                      <a:pt x="8" y="25"/>
                      <a:pt x="7" y="25"/>
                      <a:pt x="6" y="25"/>
                    </a:cubicBezTo>
                    <a:cubicBezTo>
                      <a:pt x="5" y="27"/>
                      <a:pt x="6" y="35"/>
                      <a:pt x="4" y="35"/>
                    </a:cubicBezTo>
                    <a:cubicBezTo>
                      <a:pt x="4" y="35"/>
                      <a:pt x="2" y="35"/>
                      <a:pt x="2" y="35"/>
                    </a:cubicBezTo>
                    <a:cubicBezTo>
                      <a:pt x="2" y="36"/>
                      <a:pt x="2" y="37"/>
                      <a:pt x="2" y="37"/>
                    </a:cubicBezTo>
                    <a:cubicBezTo>
                      <a:pt x="2" y="38"/>
                      <a:pt x="1" y="39"/>
                      <a:pt x="0" y="40"/>
                    </a:cubicBezTo>
                    <a:cubicBezTo>
                      <a:pt x="0" y="41"/>
                      <a:pt x="4" y="46"/>
                      <a:pt x="5" y="47"/>
                    </a:cubicBezTo>
                    <a:cubicBezTo>
                      <a:pt x="5" y="47"/>
                      <a:pt x="4" y="44"/>
                      <a:pt x="4" y="44"/>
                    </a:cubicBezTo>
                    <a:cubicBezTo>
                      <a:pt x="4" y="44"/>
                      <a:pt x="7" y="48"/>
                      <a:pt x="7" y="48"/>
                    </a:cubicBezTo>
                    <a:cubicBezTo>
                      <a:pt x="8" y="50"/>
                      <a:pt x="6" y="50"/>
                      <a:pt x="7" y="52"/>
                    </a:cubicBezTo>
                    <a:cubicBezTo>
                      <a:pt x="6" y="51"/>
                      <a:pt x="8" y="51"/>
                      <a:pt x="9" y="52"/>
                    </a:cubicBezTo>
                    <a:cubicBezTo>
                      <a:pt x="10" y="54"/>
                      <a:pt x="11" y="56"/>
                      <a:pt x="11" y="58"/>
                    </a:cubicBezTo>
                    <a:cubicBezTo>
                      <a:pt x="11" y="58"/>
                      <a:pt x="10" y="67"/>
                      <a:pt x="10" y="67"/>
                    </a:cubicBezTo>
                    <a:cubicBezTo>
                      <a:pt x="11" y="67"/>
                      <a:pt x="11" y="64"/>
                      <a:pt x="11" y="64"/>
                    </a:cubicBezTo>
                    <a:cubicBezTo>
                      <a:pt x="11" y="64"/>
                      <a:pt x="11" y="67"/>
                      <a:pt x="11" y="67"/>
                    </a:cubicBezTo>
                    <a:cubicBezTo>
                      <a:pt x="11" y="67"/>
                      <a:pt x="12" y="66"/>
                      <a:pt x="12" y="66"/>
                    </a:cubicBezTo>
                    <a:cubicBezTo>
                      <a:pt x="12" y="66"/>
                      <a:pt x="12" y="68"/>
                      <a:pt x="12" y="68"/>
                    </a:cubicBezTo>
                    <a:cubicBezTo>
                      <a:pt x="13" y="68"/>
                      <a:pt x="13" y="66"/>
                      <a:pt x="14" y="66"/>
                    </a:cubicBezTo>
                    <a:cubicBezTo>
                      <a:pt x="14" y="66"/>
                      <a:pt x="14" y="67"/>
                      <a:pt x="14" y="67"/>
                    </a:cubicBezTo>
                    <a:cubicBezTo>
                      <a:pt x="14" y="67"/>
                      <a:pt x="17" y="66"/>
                      <a:pt x="17" y="65"/>
                    </a:cubicBezTo>
                    <a:cubicBezTo>
                      <a:pt x="18" y="65"/>
                      <a:pt x="23" y="62"/>
                      <a:pt x="21" y="61"/>
                    </a:cubicBezTo>
                    <a:cubicBezTo>
                      <a:pt x="22" y="61"/>
                      <a:pt x="21" y="63"/>
                      <a:pt x="22" y="64"/>
                    </a:cubicBezTo>
                    <a:cubicBezTo>
                      <a:pt x="23" y="64"/>
                      <a:pt x="24" y="64"/>
                      <a:pt x="24" y="65"/>
                    </a:cubicBezTo>
                    <a:cubicBezTo>
                      <a:pt x="25" y="67"/>
                      <a:pt x="25" y="70"/>
                      <a:pt x="25" y="72"/>
                    </a:cubicBezTo>
                    <a:cubicBezTo>
                      <a:pt x="26" y="75"/>
                      <a:pt x="26" y="77"/>
                      <a:pt x="28" y="79"/>
                    </a:cubicBezTo>
                    <a:cubicBezTo>
                      <a:pt x="28" y="79"/>
                      <a:pt x="29" y="80"/>
                      <a:pt x="29" y="80"/>
                    </a:cubicBezTo>
                    <a:cubicBezTo>
                      <a:pt x="29" y="82"/>
                      <a:pt x="30" y="82"/>
                      <a:pt x="30" y="82"/>
                    </a:cubicBezTo>
                    <a:cubicBezTo>
                      <a:pt x="31" y="83"/>
                      <a:pt x="29" y="85"/>
                      <a:pt x="30" y="85"/>
                    </a:cubicBezTo>
                    <a:cubicBezTo>
                      <a:pt x="30" y="85"/>
                      <a:pt x="30" y="85"/>
                      <a:pt x="31" y="85"/>
                    </a:cubicBezTo>
                    <a:cubicBezTo>
                      <a:pt x="31" y="86"/>
                      <a:pt x="29" y="87"/>
                      <a:pt x="29" y="88"/>
                    </a:cubicBezTo>
                    <a:cubicBezTo>
                      <a:pt x="29" y="90"/>
                      <a:pt x="30" y="88"/>
                      <a:pt x="31" y="89"/>
                    </a:cubicBezTo>
                    <a:cubicBezTo>
                      <a:pt x="31" y="89"/>
                      <a:pt x="29" y="97"/>
                      <a:pt x="29" y="98"/>
                    </a:cubicBezTo>
                    <a:cubicBezTo>
                      <a:pt x="31" y="96"/>
                      <a:pt x="32" y="92"/>
                      <a:pt x="33" y="90"/>
                    </a:cubicBezTo>
                    <a:cubicBezTo>
                      <a:pt x="34" y="88"/>
                      <a:pt x="35" y="87"/>
                      <a:pt x="34" y="85"/>
                    </a:cubicBezTo>
                    <a:cubicBezTo>
                      <a:pt x="33" y="83"/>
                      <a:pt x="33" y="82"/>
                      <a:pt x="33" y="80"/>
                    </a:cubicBezTo>
                    <a:cubicBezTo>
                      <a:pt x="32" y="78"/>
                      <a:pt x="27" y="74"/>
                      <a:pt x="28" y="71"/>
                    </a:cubicBezTo>
                    <a:cubicBezTo>
                      <a:pt x="28" y="71"/>
                      <a:pt x="30" y="70"/>
                      <a:pt x="30" y="69"/>
                    </a:cubicBezTo>
                    <a:cubicBezTo>
                      <a:pt x="29" y="67"/>
                      <a:pt x="30" y="67"/>
                      <a:pt x="30" y="65"/>
                    </a:cubicBezTo>
                    <a:cubicBezTo>
                      <a:pt x="31" y="62"/>
                      <a:pt x="27" y="60"/>
                      <a:pt x="26" y="58"/>
                    </a:cubicBezTo>
                    <a:cubicBezTo>
                      <a:pt x="23" y="56"/>
                      <a:pt x="25" y="52"/>
                      <a:pt x="26" y="49"/>
                    </a:cubicBezTo>
                    <a:cubicBezTo>
                      <a:pt x="26" y="47"/>
                      <a:pt x="27" y="47"/>
                      <a:pt x="29" y="47"/>
                    </a:cubicBezTo>
                    <a:cubicBezTo>
                      <a:pt x="31" y="47"/>
                      <a:pt x="33" y="45"/>
                      <a:pt x="34" y="44"/>
                    </a:cubicBezTo>
                    <a:cubicBezTo>
                      <a:pt x="36" y="43"/>
                      <a:pt x="37" y="44"/>
                      <a:pt x="39" y="42"/>
                    </a:cubicBezTo>
                    <a:cubicBezTo>
                      <a:pt x="40" y="40"/>
                      <a:pt x="41" y="39"/>
                      <a:pt x="41" y="38"/>
                    </a:cubicBezTo>
                    <a:cubicBezTo>
                      <a:pt x="41" y="38"/>
                      <a:pt x="40" y="38"/>
                      <a:pt x="39" y="38"/>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58" name="Freeform 703">
                <a:extLst>
                  <a:ext uri="{FF2B5EF4-FFF2-40B4-BE49-F238E27FC236}">
                    <a16:creationId xmlns:a16="http://schemas.microsoft.com/office/drawing/2014/main" id="{58750679-2814-2922-0662-73E26AA16536}"/>
                  </a:ext>
                </a:extLst>
              </p:cNvPr>
              <p:cNvSpPr>
                <a:spLocks/>
              </p:cNvSpPr>
              <p:nvPr/>
            </p:nvSpPr>
            <p:spPr bwMode="auto">
              <a:xfrm>
                <a:off x="16097216" y="6787928"/>
                <a:ext cx="233496" cy="302405"/>
              </a:xfrm>
              <a:custGeom>
                <a:avLst/>
                <a:gdLst>
                  <a:gd name="T0" fmla="*/ 21 w 23"/>
                  <a:gd name="T1" fmla="*/ 26 h 28"/>
                  <a:gd name="T2" fmla="*/ 20 w 23"/>
                  <a:gd name="T3" fmla="*/ 17 h 28"/>
                  <a:gd name="T4" fmla="*/ 18 w 23"/>
                  <a:gd name="T5" fmla="*/ 16 h 28"/>
                  <a:gd name="T6" fmla="*/ 16 w 23"/>
                  <a:gd name="T7" fmla="*/ 18 h 28"/>
                  <a:gd name="T8" fmla="*/ 17 w 23"/>
                  <a:gd name="T9" fmla="*/ 13 h 28"/>
                  <a:gd name="T10" fmla="*/ 18 w 23"/>
                  <a:gd name="T11" fmla="*/ 7 h 28"/>
                  <a:gd name="T12" fmla="*/ 14 w 23"/>
                  <a:gd name="T13" fmla="*/ 7 h 28"/>
                  <a:gd name="T14" fmla="*/ 10 w 23"/>
                  <a:gd name="T15" fmla="*/ 7 h 28"/>
                  <a:gd name="T16" fmla="*/ 8 w 23"/>
                  <a:gd name="T17" fmla="*/ 4 h 28"/>
                  <a:gd name="T18" fmla="*/ 6 w 23"/>
                  <a:gd name="T19" fmla="*/ 2 h 28"/>
                  <a:gd name="T20" fmla="*/ 2 w 23"/>
                  <a:gd name="T21" fmla="*/ 1 h 28"/>
                  <a:gd name="T22" fmla="*/ 4 w 23"/>
                  <a:gd name="T23" fmla="*/ 5 h 28"/>
                  <a:gd name="T24" fmla="*/ 1 w 23"/>
                  <a:gd name="T25" fmla="*/ 9 h 28"/>
                  <a:gd name="T26" fmla="*/ 3 w 23"/>
                  <a:gd name="T27" fmla="*/ 16 h 28"/>
                  <a:gd name="T28" fmla="*/ 5 w 23"/>
                  <a:gd name="T29" fmla="*/ 25 h 28"/>
                  <a:gd name="T30" fmla="*/ 6 w 23"/>
                  <a:gd name="T31" fmla="*/ 22 h 28"/>
                  <a:gd name="T32" fmla="*/ 7 w 23"/>
                  <a:gd name="T33" fmla="*/ 24 h 28"/>
                  <a:gd name="T34" fmla="*/ 7 w 23"/>
                  <a:gd name="T35" fmla="*/ 23 h 28"/>
                  <a:gd name="T36" fmla="*/ 8 w 23"/>
                  <a:gd name="T37" fmla="*/ 21 h 28"/>
                  <a:gd name="T38" fmla="*/ 13 w 23"/>
                  <a:gd name="T39" fmla="*/ 22 h 28"/>
                  <a:gd name="T40" fmla="*/ 11 w 23"/>
                  <a:gd name="T41" fmla="*/ 16 h 28"/>
                  <a:gd name="T42" fmla="*/ 13 w 23"/>
                  <a:gd name="T43" fmla="*/ 19 h 28"/>
                  <a:gd name="T44" fmla="*/ 17 w 23"/>
                  <a:gd name="T45" fmla="*/ 20 h 28"/>
                  <a:gd name="T46" fmla="*/ 18 w 23"/>
                  <a:gd name="T47" fmla="*/ 22 h 28"/>
                  <a:gd name="T48" fmla="*/ 19 w 23"/>
                  <a:gd name="T49" fmla="*/ 28 h 28"/>
                  <a:gd name="T50" fmla="*/ 21 w 23"/>
                  <a:gd name="T51" fmla="*/ 26 h 28"/>
                  <a:gd name="T52" fmla="*/ 21 w 23"/>
                  <a:gd name="T53"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 h="28">
                    <a:moveTo>
                      <a:pt x="21" y="26"/>
                    </a:moveTo>
                    <a:cubicBezTo>
                      <a:pt x="22" y="24"/>
                      <a:pt x="20" y="19"/>
                      <a:pt x="20" y="17"/>
                    </a:cubicBezTo>
                    <a:cubicBezTo>
                      <a:pt x="20" y="17"/>
                      <a:pt x="19" y="13"/>
                      <a:pt x="18" y="16"/>
                    </a:cubicBezTo>
                    <a:cubicBezTo>
                      <a:pt x="18" y="16"/>
                      <a:pt x="17" y="17"/>
                      <a:pt x="16" y="18"/>
                    </a:cubicBezTo>
                    <a:cubicBezTo>
                      <a:pt x="16" y="17"/>
                      <a:pt x="14" y="13"/>
                      <a:pt x="17" y="13"/>
                    </a:cubicBezTo>
                    <a:cubicBezTo>
                      <a:pt x="19" y="12"/>
                      <a:pt x="23" y="6"/>
                      <a:pt x="18" y="7"/>
                    </a:cubicBezTo>
                    <a:cubicBezTo>
                      <a:pt x="17" y="8"/>
                      <a:pt x="15" y="7"/>
                      <a:pt x="14" y="7"/>
                    </a:cubicBezTo>
                    <a:cubicBezTo>
                      <a:pt x="13" y="7"/>
                      <a:pt x="11" y="7"/>
                      <a:pt x="10" y="7"/>
                    </a:cubicBezTo>
                    <a:cubicBezTo>
                      <a:pt x="8" y="6"/>
                      <a:pt x="8" y="5"/>
                      <a:pt x="8" y="4"/>
                    </a:cubicBezTo>
                    <a:cubicBezTo>
                      <a:pt x="8" y="2"/>
                      <a:pt x="7" y="3"/>
                      <a:pt x="6" y="2"/>
                    </a:cubicBezTo>
                    <a:cubicBezTo>
                      <a:pt x="4" y="1"/>
                      <a:pt x="3" y="0"/>
                      <a:pt x="2" y="1"/>
                    </a:cubicBezTo>
                    <a:cubicBezTo>
                      <a:pt x="1" y="3"/>
                      <a:pt x="3" y="4"/>
                      <a:pt x="4" y="5"/>
                    </a:cubicBezTo>
                    <a:cubicBezTo>
                      <a:pt x="7" y="8"/>
                      <a:pt x="2" y="6"/>
                      <a:pt x="1" y="9"/>
                    </a:cubicBezTo>
                    <a:cubicBezTo>
                      <a:pt x="0" y="12"/>
                      <a:pt x="2" y="14"/>
                      <a:pt x="3" y="16"/>
                    </a:cubicBezTo>
                    <a:cubicBezTo>
                      <a:pt x="5" y="19"/>
                      <a:pt x="6" y="22"/>
                      <a:pt x="5" y="25"/>
                    </a:cubicBezTo>
                    <a:cubicBezTo>
                      <a:pt x="6" y="26"/>
                      <a:pt x="6" y="23"/>
                      <a:pt x="6" y="22"/>
                    </a:cubicBezTo>
                    <a:cubicBezTo>
                      <a:pt x="6" y="23"/>
                      <a:pt x="6" y="24"/>
                      <a:pt x="7" y="24"/>
                    </a:cubicBezTo>
                    <a:cubicBezTo>
                      <a:pt x="7" y="24"/>
                      <a:pt x="7" y="23"/>
                      <a:pt x="7" y="23"/>
                    </a:cubicBezTo>
                    <a:cubicBezTo>
                      <a:pt x="8" y="26"/>
                      <a:pt x="8" y="23"/>
                      <a:pt x="8" y="21"/>
                    </a:cubicBezTo>
                    <a:cubicBezTo>
                      <a:pt x="8" y="22"/>
                      <a:pt x="12" y="25"/>
                      <a:pt x="13" y="22"/>
                    </a:cubicBezTo>
                    <a:cubicBezTo>
                      <a:pt x="13" y="21"/>
                      <a:pt x="12" y="16"/>
                      <a:pt x="11" y="16"/>
                    </a:cubicBezTo>
                    <a:cubicBezTo>
                      <a:pt x="12" y="16"/>
                      <a:pt x="13" y="18"/>
                      <a:pt x="13" y="19"/>
                    </a:cubicBezTo>
                    <a:cubicBezTo>
                      <a:pt x="14" y="20"/>
                      <a:pt x="17" y="18"/>
                      <a:pt x="17" y="20"/>
                    </a:cubicBezTo>
                    <a:cubicBezTo>
                      <a:pt x="17" y="21"/>
                      <a:pt x="18" y="20"/>
                      <a:pt x="18" y="22"/>
                    </a:cubicBezTo>
                    <a:cubicBezTo>
                      <a:pt x="18" y="24"/>
                      <a:pt x="18" y="26"/>
                      <a:pt x="19" y="28"/>
                    </a:cubicBezTo>
                    <a:cubicBezTo>
                      <a:pt x="20" y="27"/>
                      <a:pt x="20" y="27"/>
                      <a:pt x="21" y="26"/>
                    </a:cubicBezTo>
                    <a:cubicBezTo>
                      <a:pt x="22" y="25"/>
                      <a:pt x="20" y="27"/>
                      <a:pt x="21" y="2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59" name="Freeform 704">
                <a:extLst>
                  <a:ext uri="{FF2B5EF4-FFF2-40B4-BE49-F238E27FC236}">
                    <a16:creationId xmlns:a16="http://schemas.microsoft.com/office/drawing/2014/main" id="{11C48D55-5A58-B35D-9321-358534F361C7}"/>
                  </a:ext>
                </a:extLst>
              </p:cNvPr>
              <p:cNvSpPr>
                <a:spLocks/>
              </p:cNvSpPr>
              <p:nvPr/>
            </p:nvSpPr>
            <p:spPr bwMode="auto">
              <a:xfrm>
                <a:off x="16536322" y="7123524"/>
                <a:ext cx="428652" cy="833457"/>
              </a:xfrm>
              <a:custGeom>
                <a:avLst/>
                <a:gdLst>
                  <a:gd name="T0" fmla="*/ 40 w 42"/>
                  <a:gd name="T1" fmla="*/ 30 h 77"/>
                  <a:gd name="T2" fmla="*/ 41 w 42"/>
                  <a:gd name="T3" fmla="*/ 27 h 77"/>
                  <a:gd name="T4" fmla="*/ 39 w 42"/>
                  <a:gd name="T5" fmla="*/ 24 h 77"/>
                  <a:gd name="T6" fmla="*/ 36 w 42"/>
                  <a:gd name="T7" fmla="*/ 20 h 77"/>
                  <a:gd name="T8" fmla="*/ 35 w 42"/>
                  <a:gd name="T9" fmla="*/ 15 h 77"/>
                  <a:gd name="T10" fmla="*/ 30 w 42"/>
                  <a:gd name="T11" fmla="*/ 12 h 77"/>
                  <a:gd name="T12" fmla="*/ 25 w 42"/>
                  <a:gd name="T13" fmla="*/ 14 h 77"/>
                  <a:gd name="T14" fmla="*/ 21 w 42"/>
                  <a:gd name="T15" fmla="*/ 14 h 77"/>
                  <a:gd name="T16" fmla="*/ 17 w 42"/>
                  <a:gd name="T17" fmla="*/ 16 h 77"/>
                  <a:gd name="T18" fmla="*/ 19 w 42"/>
                  <a:gd name="T19" fmla="*/ 12 h 77"/>
                  <a:gd name="T20" fmla="*/ 19 w 42"/>
                  <a:gd name="T21" fmla="*/ 9 h 77"/>
                  <a:gd name="T22" fmla="*/ 18 w 42"/>
                  <a:gd name="T23" fmla="*/ 5 h 77"/>
                  <a:gd name="T24" fmla="*/ 15 w 42"/>
                  <a:gd name="T25" fmla="*/ 4 h 77"/>
                  <a:gd name="T26" fmla="*/ 9 w 42"/>
                  <a:gd name="T27" fmla="*/ 1 h 77"/>
                  <a:gd name="T28" fmla="*/ 4 w 42"/>
                  <a:gd name="T29" fmla="*/ 4 h 77"/>
                  <a:gd name="T30" fmla="*/ 1 w 42"/>
                  <a:gd name="T31" fmla="*/ 8 h 77"/>
                  <a:gd name="T32" fmla="*/ 0 w 42"/>
                  <a:gd name="T33" fmla="*/ 13 h 77"/>
                  <a:gd name="T34" fmla="*/ 3 w 42"/>
                  <a:gd name="T35" fmla="*/ 16 h 77"/>
                  <a:gd name="T36" fmla="*/ 6 w 42"/>
                  <a:gd name="T37" fmla="*/ 20 h 77"/>
                  <a:gd name="T38" fmla="*/ 5 w 42"/>
                  <a:gd name="T39" fmla="*/ 24 h 77"/>
                  <a:gd name="T40" fmla="*/ 5 w 42"/>
                  <a:gd name="T41" fmla="*/ 27 h 77"/>
                  <a:gd name="T42" fmla="*/ 4 w 42"/>
                  <a:gd name="T43" fmla="*/ 28 h 77"/>
                  <a:gd name="T44" fmla="*/ 6 w 42"/>
                  <a:gd name="T45" fmla="*/ 33 h 77"/>
                  <a:gd name="T46" fmla="*/ 9 w 42"/>
                  <a:gd name="T47" fmla="*/ 37 h 77"/>
                  <a:gd name="T48" fmla="*/ 10 w 42"/>
                  <a:gd name="T49" fmla="*/ 42 h 77"/>
                  <a:gd name="T50" fmla="*/ 6 w 42"/>
                  <a:gd name="T51" fmla="*/ 52 h 77"/>
                  <a:gd name="T52" fmla="*/ 5 w 42"/>
                  <a:gd name="T53" fmla="*/ 55 h 77"/>
                  <a:gd name="T54" fmla="*/ 4 w 42"/>
                  <a:gd name="T55" fmla="*/ 58 h 77"/>
                  <a:gd name="T56" fmla="*/ 5 w 42"/>
                  <a:gd name="T57" fmla="*/ 62 h 77"/>
                  <a:gd name="T58" fmla="*/ 11 w 42"/>
                  <a:gd name="T59" fmla="*/ 69 h 77"/>
                  <a:gd name="T60" fmla="*/ 13 w 42"/>
                  <a:gd name="T61" fmla="*/ 72 h 77"/>
                  <a:gd name="T62" fmla="*/ 16 w 42"/>
                  <a:gd name="T63" fmla="*/ 72 h 77"/>
                  <a:gd name="T64" fmla="*/ 18 w 42"/>
                  <a:gd name="T65" fmla="*/ 74 h 77"/>
                  <a:gd name="T66" fmla="*/ 19 w 42"/>
                  <a:gd name="T67" fmla="*/ 76 h 77"/>
                  <a:gd name="T68" fmla="*/ 21 w 42"/>
                  <a:gd name="T69" fmla="*/ 76 h 77"/>
                  <a:gd name="T70" fmla="*/ 23 w 42"/>
                  <a:gd name="T71" fmla="*/ 74 h 77"/>
                  <a:gd name="T72" fmla="*/ 16 w 42"/>
                  <a:gd name="T73" fmla="*/ 69 h 77"/>
                  <a:gd name="T74" fmla="*/ 13 w 42"/>
                  <a:gd name="T75" fmla="*/ 67 h 77"/>
                  <a:gd name="T76" fmla="*/ 15 w 42"/>
                  <a:gd name="T77" fmla="*/ 67 h 77"/>
                  <a:gd name="T78" fmla="*/ 12 w 42"/>
                  <a:gd name="T79" fmla="*/ 60 h 77"/>
                  <a:gd name="T80" fmla="*/ 11 w 42"/>
                  <a:gd name="T81" fmla="*/ 58 h 77"/>
                  <a:gd name="T82" fmla="*/ 9 w 42"/>
                  <a:gd name="T83" fmla="*/ 56 h 77"/>
                  <a:gd name="T84" fmla="*/ 11 w 42"/>
                  <a:gd name="T85" fmla="*/ 48 h 77"/>
                  <a:gd name="T86" fmla="*/ 13 w 42"/>
                  <a:gd name="T87" fmla="*/ 43 h 77"/>
                  <a:gd name="T88" fmla="*/ 14 w 42"/>
                  <a:gd name="T89" fmla="*/ 36 h 77"/>
                  <a:gd name="T90" fmla="*/ 17 w 42"/>
                  <a:gd name="T91" fmla="*/ 40 h 77"/>
                  <a:gd name="T92" fmla="*/ 22 w 42"/>
                  <a:gd name="T93" fmla="*/ 41 h 77"/>
                  <a:gd name="T94" fmla="*/ 27 w 42"/>
                  <a:gd name="T95" fmla="*/ 44 h 77"/>
                  <a:gd name="T96" fmla="*/ 24 w 42"/>
                  <a:gd name="T97" fmla="*/ 38 h 77"/>
                  <a:gd name="T98" fmla="*/ 28 w 42"/>
                  <a:gd name="T99" fmla="*/ 33 h 77"/>
                  <a:gd name="T100" fmla="*/ 34 w 42"/>
                  <a:gd name="T101" fmla="*/ 32 h 77"/>
                  <a:gd name="T102" fmla="*/ 38 w 42"/>
                  <a:gd name="T103" fmla="*/ 33 h 77"/>
                  <a:gd name="T104" fmla="*/ 40 w 42"/>
                  <a:gd name="T105" fmla="*/ 30 h 77"/>
                  <a:gd name="T106" fmla="*/ 40 w 42"/>
                  <a:gd name="T107" fmla="*/ 3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77">
                    <a:moveTo>
                      <a:pt x="40" y="30"/>
                    </a:moveTo>
                    <a:cubicBezTo>
                      <a:pt x="41" y="30"/>
                      <a:pt x="40" y="28"/>
                      <a:pt x="41" y="27"/>
                    </a:cubicBezTo>
                    <a:cubicBezTo>
                      <a:pt x="42" y="26"/>
                      <a:pt x="40" y="24"/>
                      <a:pt x="39" y="24"/>
                    </a:cubicBezTo>
                    <a:cubicBezTo>
                      <a:pt x="38" y="23"/>
                      <a:pt x="36" y="22"/>
                      <a:pt x="36" y="20"/>
                    </a:cubicBezTo>
                    <a:cubicBezTo>
                      <a:pt x="36" y="18"/>
                      <a:pt x="37" y="17"/>
                      <a:pt x="35" y="15"/>
                    </a:cubicBezTo>
                    <a:cubicBezTo>
                      <a:pt x="34" y="14"/>
                      <a:pt x="32" y="12"/>
                      <a:pt x="30" y="12"/>
                    </a:cubicBezTo>
                    <a:cubicBezTo>
                      <a:pt x="28" y="12"/>
                      <a:pt x="27" y="14"/>
                      <a:pt x="25" y="14"/>
                    </a:cubicBezTo>
                    <a:cubicBezTo>
                      <a:pt x="23" y="13"/>
                      <a:pt x="23" y="13"/>
                      <a:pt x="21" y="14"/>
                    </a:cubicBezTo>
                    <a:cubicBezTo>
                      <a:pt x="21" y="14"/>
                      <a:pt x="18" y="17"/>
                      <a:pt x="17" y="16"/>
                    </a:cubicBezTo>
                    <a:cubicBezTo>
                      <a:pt x="17" y="15"/>
                      <a:pt x="20" y="13"/>
                      <a:pt x="19" y="12"/>
                    </a:cubicBezTo>
                    <a:cubicBezTo>
                      <a:pt x="17" y="11"/>
                      <a:pt x="19" y="10"/>
                      <a:pt x="19" y="9"/>
                    </a:cubicBezTo>
                    <a:cubicBezTo>
                      <a:pt x="19" y="8"/>
                      <a:pt x="19" y="5"/>
                      <a:pt x="18" y="5"/>
                    </a:cubicBezTo>
                    <a:cubicBezTo>
                      <a:pt x="16" y="6"/>
                      <a:pt x="14" y="6"/>
                      <a:pt x="15" y="4"/>
                    </a:cubicBezTo>
                    <a:cubicBezTo>
                      <a:pt x="16" y="0"/>
                      <a:pt x="11" y="0"/>
                      <a:pt x="9" y="1"/>
                    </a:cubicBezTo>
                    <a:cubicBezTo>
                      <a:pt x="8" y="3"/>
                      <a:pt x="6" y="4"/>
                      <a:pt x="4" y="4"/>
                    </a:cubicBezTo>
                    <a:cubicBezTo>
                      <a:pt x="2" y="4"/>
                      <a:pt x="1" y="7"/>
                      <a:pt x="1" y="8"/>
                    </a:cubicBezTo>
                    <a:cubicBezTo>
                      <a:pt x="1" y="10"/>
                      <a:pt x="0" y="11"/>
                      <a:pt x="0" y="13"/>
                    </a:cubicBezTo>
                    <a:cubicBezTo>
                      <a:pt x="0" y="15"/>
                      <a:pt x="1" y="15"/>
                      <a:pt x="3" y="16"/>
                    </a:cubicBezTo>
                    <a:cubicBezTo>
                      <a:pt x="4" y="18"/>
                      <a:pt x="5" y="19"/>
                      <a:pt x="6" y="20"/>
                    </a:cubicBezTo>
                    <a:cubicBezTo>
                      <a:pt x="7" y="22"/>
                      <a:pt x="5" y="23"/>
                      <a:pt x="5" y="24"/>
                    </a:cubicBezTo>
                    <a:cubicBezTo>
                      <a:pt x="5" y="25"/>
                      <a:pt x="6" y="26"/>
                      <a:pt x="5" y="27"/>
                    </a:cubicBezTo>
                    <a:cubicBezTo>
                      <a:pt x="5" y="27"/>
                      <a:pt x="4" y="27"/>
                      <a:pt x="4" y="28"/>
                    </a:cubicBezTo>
                    <a:cubicBezTo>
                      <a:pt x="3" y="29"/>
                      <a:pt x="5" y="32"/>
                      <a:pt x="6" y="33"/>
                    </a:cubicBezTo>
                    <a:cubicBezTo>
                      <a:pt x="7" y="34"/>
                      <a:pt x="8" y="35"/>
                      <a:pt x="9" y="37"/>
                    </a:cubicBezTo>
                    <a:cubicBezTo>
                      <a:pt x="9" y="39"/>
                      <a:pt x="9" y="40"/>
                      <a:pt x="10" y="42"/>
                    </a:cubicBezTo>
                    <a:cubicBezTo>
                      <a:pt x="11" y="46"/>
                      <a:pt x="8" y="49"/>
                      <a:pt x="6" y="52"/>
                    </a:cubicBezTo>
                    <a:cubicBezTo>
                      <a:pt x="6" y="53"/>
                      <a:pt x="5" y="54"/>
                      <a:pt x="5" y="55"/>
                    </a:cubicBezTo>
                    <a:cubicBezTo>
                      <a:pt x="4" y="56"/>
                      <a:pt x="4" y="57"/>
                      <a:pt x="4" y="58"/>
                    </a:cubicBezTo>
                    <a:cubicBezTo>
                      <a:pt x="4" y="59"/>
                      <a:pt x="3" y="62"/>
                      <a:pt x="5" y="62"/>
                    </a:cubicBezTo>
                    <a:cubicBezTo>
                      <a:pt x="8" y="64"/>
                      <a:pt x="9" y="67"/>
                      <a:pt x="11" y="69"/>
                    </a:cubicBezTo>
                    <a:cubicBezTo>
                      <a:pt x="12" y="70"/>
                      <a:pt x="12" y="71"/>
                      <a:pt x="13" y="72"/>
                    </a:cubicBezTo>
                    <a:cubicBezTo>
                      <a:pt x="14" y="72"/>
                      <a:pt x="15" y="72"/>
                      <a:pt x="16" y="72"/>
                    </a:cubicBezTo>
                    <a:cubicBezTo>
                      <a:pt x="17" y="73"/>
                      <a:pt x="18" y="73"/>
                      <a:pt x="18" y="74"/>
                    </a:cubicBezTo>
                    <a:cubicBezTo>
                      <a:pt x="18" y="75"/>
                      <a:pt x="18" y="76"/>
                      <a:pt x="19" y="76"/>
                    </a:cubicBezTo>
                    <a:cubicBezTo>
                      <a:pt x="19" y="77"/>
                      <a:pt x="20" y="76"/>
                      <a:pt x="21" y="76"/>
                    </a:cubicBezTo>
                    <a:cubicBezTo>
                      <a:pt x="22" y="76"/>
                      <a:pt x="23" y="74"/>
                      <a:pt x="23" y="74"/>
                    </a:cubicBezTo>
                    <a:cubicBezTo>
                      <a:pt x="21" y="71"/>
                      <a:pt x="20" y="70"/>
                      <a:pt x="16" y="69"/>
                    </a:cubicBezTo>
                    <a:cubicBezTo>
                      <a:pt x="15" y="69"/>
                      <a:pt x="14" y="68"/>
                      <a:pt x="13" y="67"/>
                    </a:cubicBezTo>
                    <a:cubicBezTo>
                      <a:pt x="13" y="65"/>
                      <a:pt x="14" y="67"/>
                      <a:pt x="15" y="67"/>
                    </a:cubicBezTo>
                    <a:cubicBezTo>
                      <a:pt x="14" y="67"/>
                      <a:pt x="12" y="61"/>
                      <a:pt x="12" y="60"/>
                    </a:cubicBezTo>
                    <a:cubicBezTo>
                      <a:pt x="12" y="59"/>
                      <a:pt x="12" y="59"/>
                      <a:pt x="11" y="58"/>
                    </a:cubicBezTo>
                    <a:cubicBezTo>
                      <a:pt x="10" y="58"/>
                      <a:pt x="9" y="57"/>
                      <a:pt x="9" y="56"/>
                    </a:cubicBezTo>
                    <a:cubicBezTo>
                      <a:pt x="8" y="53"/>
                      <a:pt x="10" y="50"/>
                      <a:pt x="11" y="48"/>
                    </a:cubicBezTo>
                    <a:cubicBezTo>
                      <a:pt x="11" y="46"/>
                      <a:pt x="13" y="44"/>
                      <a:pt x="13" y="43"/>
                    </a:cubicBezTo>
                    <a:cubicBezTo>
                      <a:pt x="13" y="41"/>
                      <a:pt x="12" y="37"/>
                      <a:pt x="14" y="36"/>
                    </a:cubicBezTo>
                    <a:cubicBezTo>
                      <a:pt x="17" y="36"/>
                      <a:pt x="17" y="37"/>
                      <a:pt x="17" y="40"/>
                    </a:cubicBezTo>
                    <a:cubicBezTo>
                      <a:pt x="16" y="42"/>
                      <a:pt x="20" y="41"/>
                      <a:pt x="22" y="41"/>
                    </a:cubicBezTo>
                    <a:cubicBezTo>
                      <a:pt x="23" y="41"/>
                      <a:pt x="26" y="43"/>
                      <a:pt x="27" y="44"/>
                    </a:cubicBezTo>
                    <a:cubicBezTo>
                      <a:pt x="27" y="42"/>
                      <a:pt x="25" y="41"/>
                      <a:pt x="24" y="38"/>
                    </a:cubicBezTo>
                    <a:cubicBezTo>
                      <a:pt x="24" y="36"/>
                      <a:pt x="26" y="35"/>
                      <a:pt x="28" y="33"/>
                    </a:cubicBezTo>
                    <a:cubicBezTo>
                      <a:pt x="29" y="32"/>
                      <a:pt x="32" y="32"/>
                      <a:pt x="34" y="32"/>
                    </a:cubicBezTo>
                    <a:cubicBezTo>
                      <a:pt x="36" y="32"/>
                      <a:pt x="37" y="32"/>
                      <a:pt x="38" y="33"/>
                    </a:cubicBezTo>
                    <a:cubicBezTo>
                      <a:pt x="40" y="33"/>
                      <a:pt x="39" y="32"/>
                      <a:pt x="40" y="30"/>
                    </a:cubicBezTo>
                    <a:cubicBezTo>
                      <a:pt x="41" y="30"/>
                      <a:pt x="40" y="31"/>
                      <a:pt x="40" y="3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60" name="Freeform 705">
                <a:extLst>
                  <a:ext uri="{FF2B5EF4-FFF2-40B4-BE49-F238E27FC236}">
                    <a16:creationId xmlns:a16="http://schemas.microsoft.com/office/drawing/2014/main" id="{1EDE00D4-367B-A78B-9DA2-2093E0736994}"/>
                  </a:ext>
                </a:extLst>
              </p:cNvPr>
              <p:cNvSpPr>
                <a:spLocks/>
              </p:cNvSpPr>
              <p:nvPr/>
            </p:nvSpPr>
            <p:spPr bwMode="auto">
              <a:xfrm>
                <a:off x="16769816" y="6950195"/>
                <a:ext cx="390316" cy="844522"/>
              </a:xfrm>
              <a:custGeom>
                <a:avLst/>
                <a:gdLst>
                  <a:gd name="T0" fmla="*/ 37 w 38"/>
                  <a:gd name="T1" fmla="*/ 55 h 78"/>
                  <a:gd name="T2" fmla="*/ 36 w 38"/>
                  <a:gd name="T3" fmla="*/ 49 h 78"/>
                  <a:gd name="T4" fmla="*/ 32 w 38"/>
                  <a:gd name="T5" fmla="*/ 41 h 78"/>
                  <a:gd name="T6" fmla="*/ 28 w 38"/>
                  <a:gd name="T7" fmla="*/ 37 h 78"/>
                  <a:gd name="T8" fmla="*/ 22 w 38"/>
                  <a:gd name="T9" fmla="*/ 31 h 78"/>
                  <a:gd name="T10" fmla="*/ 18 w 38"/>
                  <a:gd name="T11" fmla="*/ 26 h 78"/>
                  <a:gd name="T12" fmla="*/ 19 w 38"/>
                  <a:gd name="T13" fmla="*/ 20 h 78"/>
                  <a:gd name="T14" fmla="*/ 23 w 38"/>
                  <a:gd name="T15" fmla="*/ 15 h 78"/>
                  <a:gd name="T16" fmla="*/ 29 w 38"/>
                  <a:gd name="T17" fmla="*/ 11 h 78"/>
                  <a:gd name="T18" fmla="*/ 23 w 38"/>
                  <a:gd name="T19" fmla="*/ 7 h 78"/>
                  <a:gd name="T20" fmla="*/ 24 w 38"/>
                  <a:gd name="T21" fmla="*/ 4 h 78"/>
                  <a:gd name="T22" fmla="*/ 19 w 38"/>
                  <a:gd name="T23" fmla="*/ 3 h 78"/>
                  <a:gd name="T24" fmla="*/ 14 w 38"/>
                  <a:gd name="T25" fmla="*/ 3 h 78"/>
                  <a:gd name="T26" fmla="*/ 11 w 38"/>
                  <a:gd name="T27" fmla="*/ 5 h 78"/>
                  <a:gd name="T28" fmla="*/ 8 w 38"/>
                  <a:gd name="T29" fmla="*/ 5 h 78"/>
                  <a:gd name="T30" fmla="*/ 5 w 38"/>
                  <a:gd name="T31" fmla="*/ 5 h 78"/>
                  <a:gd name="T32" fmla="*/ 3 w 38"/>
                  <a:gd name="T33" fmla="*/ 5 h 78"/>
                  <a:gd name="T34" fmla="*/ 0 w 38"/>
                  <a:gd name="T35" fmla="*/ 6 h 78"/>
                  <a:gd name="T36" fmla="*/ 4 w 38"/>
                  <a:gd name="T37" fmla="*/ 9 h 78"/>
                  <a:gd name="T38" fmla="*/ 5 w 38"/>
                  <a:gd name="T39" fmla="*/ 13 h 78"/>
                  <a:gd name="T40" fmla="*/ 9 w 38"/>
                  <a:gd name="T41" fmla="*/ 14 h 78"/>
                  <a:gd name="T42" fmla="*/ 12 w 38"/>
                  <a:gd name="T43" fmla="*/ 17 h 78"/>
                  <a:gd name="T44" fmla="*/ 13 w 38"/>
                  <a:gd name="T45" fmla="*/ 21 h 78"/>
                  <a:gd name="T46" fmla="*/ 10 w 38"/>
                  <a:gd name="T47" fmla="*/ 22 h 78"/>
                  <a:gd name="T48" fmla="*/ 14 w 38"/>
                  <a:gd name="T49" fmla="*/ 25 h 78"/>
                  <a:gd name="T50" fmla="*/ 19 w 38"/>
                  <a:gd name="T51" fmla="*/ 31 h 78"/>
                  <a:gd name="T52" fmla="*/ 23 w 38"/>
                  <a:gd name="T53" fmla="*/ 35 h 78"/>
                  <a:gd name="T54" fmla="*/ 26 w 38"/>
                  <a:gd name="T55" fmla="*/ 39 h 78"/>
                  <a:gd name="T56" fmla="*/ 28 w 38"/>
                  <a:gd name="T57" fmla="*/ 43 h 78"/>
                  <a:gd name="T58" fmla="*/ 27 w 38"/>
                  <a:gd name="T59" fmla="*/ 48 h 78"/>
                  <a:gd name="T60" fmla="*/ 28 w 38"/>
                  <a:gd name="T61" fmla="*/ 52 h 78"/>
                  <a:gd name="T62" fmla="*/ 28 w 38"/>
                  <a:gd name="T63" fmla="*/ 57 h 78"/>
                  <a:gd name="T64" fmla="*/ 23 w 38"/>
                  <a:gd name="T65" fmla="*/ 60 h 78"/>
                  <a:gd name="T66" fmla="*/ 20 w 38"/>
                  <a:gd name="T67" fmla="*/ 62 h 78"/>
                  <a:gd name="T68" fmla="*/ 20 w 38"/>
                  <a:gd name="T69" fmla="*/ 65 h 78"/>
                  <a:gd name="T70" fmla="*/ 18 w 38"/>
                  <a:gd name="T71" fmla="*/ 66 h 78"/>
                  <a:gd name="T72" fmla="*/ 14 w 38"/>
                  <a:gd name="T73" fmla="*/ 67 h 78"/>
                  <a:gd name="T74" fmla="*/ 15 w 38"/>
                  <a:gd name="T75" fmla="*/ 70 h 78"/>
                  <a:gd name="T76" fmla="*/ 14 w 38"/>
                  <a:gd name="T77" fmla="*/ 74 h 78"/>
                  <a:gd name="T78" fmla="*/ 14 w 38"/>
                  <a:gd name="T79" fmla="*/ 77 h 78"/>
                  <a:gd name="T80" fmla="*/ 18 w 38"/>
                  <a:gd name="T81" fmla="*/ 75 h 78"/>
                  <a:gd name="T82" fmla="*/ 19 w 38"/>
                  <a:gd name="T83" fmla="*/ 71 h 78"/>
                  <a:gd name="T84" fmla="*/ 22 w 38"/>
                  <a:gd name="T85" fmla="*/ 72 h 78"/>
                  <a:gd name="T86" fmla="*/ 21 w 38"/>
                  <a:gd name="T87" fmla="*/ 70 h 78"/>
                  <a:gd name="T88" fmla="*/ 23 w 38"/>
                  <a:gd name="T89" fmla="*/ 71 h 78"/>
                  <a:gd name="T90" fmla="*/ 24 w 38"/>
                  <a:gd name="T91" fmla="*/ 67 h 78"/>
                  <a:gd name="T92" fmla="*/ 26 w 38"/>
                  <a:gd name="T93" fmla="*/ 68 h 78"/>
                  <a:gd name="T94" fmla="*/ 30 w 38"/>
                  <a:gd name="T95" fmla="*/ 66 h 78"/>
                  <a:gd name="T96" fmla="*/ 36 w 38"/>
                  <a:gd name="T97" fmla="*/ 61 h 78"/>
                  <a:gd name="T98" fmla="*/ 36 w 38"/>
                  <a:gd name="T99" fmla="*/ 57 h 78"/>
                  <a:gd name="T100" fmla="*/ 37 w 38"/>
                  <a:gd name="T101" fmla="*/ 55 h 78"/>
                  <a:gd name="T102" fmla="*/ 37 w 38"/>
                  <a:gd name="T103" fmla="*/ 5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 h="78">
                    <a:moveTo>
                      <a:pt x="37" y="55"/>
                    </a:moveTo>
                    <a:cubicBezTo>
                      <a:pt x="36" y="54"/>
                      <a:pt x="36" y="52"/>
                      <a:pt x="36" y="49"/>
                    </a:cubicBezTo>
                    <a:cubicBezTo>
                      <a:pt x="35" y="46"/>
                      <a:pt x="34" y="44"/>
                      <a:pt x="32" y="41"/>
                    </a:cubicBezTo>
                    <a:cubicBezTo>
                      <a:pt x="31" y="39"/>
                      <a:pt x="30" y="38"/>
                      <a:pt x="28" y="37"/>
                    </a:cubicBezTo>
                    <a:cubicBezTo>
                      <a:pt x="26" y="35"/>
                      <a:pt x="23" y="34"/>
                      <a:pt x="22" y="31"/>
                    </a:cubicBezTo>
                    <a:cubicBezTo>
                      <a:pt x="22" y="29"/>
                      <a:pt x="20" y="28"/>
                      <a:pt x="18" y="26"/>
                    </a:cubicBezTo>
                    <a:cubicBezTo>
                      <a:pt x="17" y="25"/>
                      <a:pt x="18" y="21"/>
                      <a:pt x="19" y="20"/>
                    </a:cubicBezTo>
                    <a:cubicBezTo>
                      <a:pt x="21" y="19"/>
                      <a:pt x="23" y="17"/>
                      <a:pt x="23" y="15"/>
                    </a:cubicBezTo>
                    <a:cubicBezTo>
                      <a:pt x="24" y="14"/>
                      <a:pt x="28" y="12"/>
                      <a:pt x="29" y="11"/>
                    </a:cubicBezTo>
                    <a:cubicBezTo>
                      <a:pt x="27" y="10"/>
                      <a:pt x="25" y="9"/>
                      <a:pt x="23" y="7"/>
                    </a:cubicBezTo>
                    <a:cubicBezTo>
                      <a:pt x="21" y="6"/>
                      <a:pt x="24" y="6"/>
                      <a:pt x="24" y="4"/>
                    </a:cubicBezTo>
                    <a:cubicBezTo>
                      <a:pt x="24" y="4"/>
                      <a:pt x="19" y="3"/>
                      <a:pt x="19" y="3"/>
                    </a:cubicBezTo>
                    <a:cubicBezTo>
                      <a:pt x="17" y="2"/>
                      <a:pt x="15" y="0"/>
                      <a:pt x="14" y="3"/>
                    </a:cubicBezTo>
                    <a:cubicBezTo>
                      <a:pt x="13" y="4"/>
                      <a:pt x="12" y="4"/>
                      <a:pt x="11" y="5"/>
                    </a:cubicBezTo>
                    <a:cubicBezTo>
                      <a:pt x="9" y="8"/>
                      <a:pt x="9" y="4"/>
                      <a:pt x="8" y="5"/>
                    </a:cubicBezTo>
                    <a:cubicBezTo>
                      <a:pt x="6" y="6"/>
                      <a:pt x="6" y="5"/>
                      <a:pt x="5" y="5"/>
                    </a:cubicBezTo>
                    <a:cubicBezTo>
                      <a:pt x="4" y="6"/>
                      <a:pt x="3" y="6"/>
                      <a:pt x="3" y="5"/>
                    </a:cubicBezTo>
                    <a:cubicBezTo>
                      <a:pt x="3" y="4"/>
                      <a:pt x="1" y="6"/>
                      <a:pt x="0" y="6"/>
                    </a:cubicBezTo>
                    <a:cubicBezTo>
                      <a:pt x="0" y="7"/>
                      <a:pt x="3" y="9"/>
                      <a:pt x="4" y="9"/>
                    </a:cubicBezTo>
                    <a:cubicBezTo>
                      <a:pt x="5" y="11"/>
                      <a:pt x="4" y="12"/>
                      <a:pt x="5" y="13"/>
                    </a:cubicBezTo>
                    <a:cubicBezTo>
                      <a:pt x="5" y="15"/>
                      <a:pt x="8" y="15"/>
                      <a:pt x="9" y="14"/>
                    </a:cubicBezTo>
                    <a:cubicBezTo>
                      <a:pt x="11" y="13"/>
                      <a:pt x="12" y="16"/>
                      <a:pt x="12" y="17"/>
                    </a:cubicBezTo>
                    <a:cubicBezTo>
                      <a:pt x="13" y="19"/>
                      <a:pt x="15" y="19"/>
                      <a:pt x="13" y="21"/>
                    </a:cubicBezTo>
                    <a:cubicBezTo>
                      <a:pt x="11" y="22"/>
                      <a:pt x="10" y="19"/>
                      <a:pt x="10" y="22"/>
                    </a:cubicBezTo>
                    <a:cubicBezTo>
                      <a:pt x="10" y="24"/>
                      <a:pt x="13" y="24"/>
                      <a:pt x="14" y="25"/>
                    </a:cubicBezTo>
                    <a:cubicBezTo>
                      <a:pt x="16" y="27"/>
                      <a:pt x="17" y="29"/>
                      <a:pt x="19" y="31"/>
                    </a:cubicBezTo>
                    <a:cubicBezTo>
                      <a:pt x="20" y="33"/>
                      <a:pt x="22" y="33"/>
                      <a:pt x="23" y="35"/>
                    </a:cubicBezTo>
                    <a:cubicBezTo>
                      <a:pt x="24" y="37"/>
                      <a:pt x="24" y="38"/>
                      <a:pt x="26" y="39"/>
                    </a:cubicBezTo>
                    <a:cubicBezTo>
                      <a:pt x="27" y="40"/>
                      <a:pt x="26" y="42"/>
                      <a:pt x="28" y="43"/>
                    </a:cubicBezTo>
                    <a:cubicBezTo>
                      <a:pt x="29" y="44"/>
                      <a:pt x="28" y="47"/>
                      <a:pt x="27" y="48"/>
                    </a:cubicBezTo>
                    <a:cubicBezTo>
                      <a:pt x="26" y="49"/>
                      <a:pt x="27" y="51"/>
                      <a:pt x="28" y="52"/>
                    </a:cubicBezTo>
                    <a:cubicBezTo>
                      <a:pt x="28" y="54"/>
                      <a:pt x="28" y="55"/>
                      <a:pt x="28" y="57"/>
                    </a:cubicBezTo>
                    <a:cubicBezTo>
                      <a:pt x="26" y="59"/>
                      <a:pt x="26" y="59"/>
                      <a:pt x="23" y="60"/>
                    </a:cubicBezTo>
                    <a:cubicBezTo>
                      <a:pt x="21" y="60"/>
                      <a:pt x="24" y="63"/>
                      <a:pt x="20" y="62"/>
                    </a:cubicBezTo>
                    <a:cubicBezTo>
                      <a:pt x="18" y="62"/>
                      <a:pt x="20" y="64"/>
                      <a:pt x="20" y="65"/>
                    </a:cubicBezTo>
                    <a:cubicBezTo>
                      <a:pt x="21" y="67"/>
                      <a:pt x="19" y="66"/>
                      <a:pt x="18" y="66"/>
                    </a:cubicBezTo>
                    <a:cubicBezTo>
                      <a:pt x="16" y="66"/>
                      <a:pt x="15" y="66"/>
                      <a:pt x="14" y="67"/>
                    </a:cubicBezTo>
                    <a:cubicBezTo>
                      <a:pt x="11" y="69"/>
                      <a:pt x="13" y="69"/>
                      <a:pt x="15" y="70"/>
                    </a:cubicBezTo>
                    <a:cubicBezTo>
                      <a:pt x="16" y="70"/>
                      <a:pt x="14" y="73"/>
                      <a:pt x="14" y="74"/>
                    </a:cubicBezTo>
                    <a:cubicBezTo>
                      <a:pt x="13" y="74"/>
                      <a:pt x="13" y="78"/>
                      <a:pt x="14" y="77"/>
                    </a:cubicBezTo>
                    <a:cubicBezTo>
                      <a:pt x="16" y="76"/>
                      <a:pt x="17" y="75"/>
                      <a:pt x="18" y="75"/>
                    </a:cubicBezTo>
                    <a:cubicBezTo>
                      <a:pt x="22" y="74"/>
                      <a:pt x="20" y="73"/>
                      <a:pt x="19" y="71"/>
                    </a:cubicBezTo>
                    <a:cubicBezTo>
                      <a:pt x="20" y="71"/>
                      <a:pt x="21" y="73"/>
                      <a:pt x="22" y="72"/>
                    </a:cubicBezTo>
                    <a:cubicBezTo>
                      <a:pt x="23" y="71"/>
                      <a:pt x="21" y="70"/>
                      <a:pt x="21" y="70"/>
                    </a:cubicBezTo>
                    <a:cubicBezTo>
                      <a:pt x="21" y="69"/>
                      <a:pt x="23" y="71"/>
                      <a:pt x="23" y="71"/>
                    </a:cubicBezTo>
                    <a:cubicBezTo>
                      <a:pt x="22" y="71"/>
                      <a:pt x="23" y="67"/>
                      <a:pt x="24" y="67"/>
                    </a:cubicBezTo>
                    <a:cubicBezTo>
                      <a:pt x="24" y="66"/>
                      <a:pt x="26" y="68"/>
                      <a:pt x="26" y="68"/>
                    </a:cubicBezTo>
                    <a:cubicBezTo>
                      <a:pt x="28" y="68"/>
                      <a:pt x="29" y="67"/>
                      <a:pt x="30" y="66"/>
                    </a:cubicBezTo>
                    <a:cubicBezTo>
                      <a:pt x="31" y="65"/>
                      <a:pt x="36" y="63"/>
                      <a:pt x="36" y="61"/>
                    </a:cubicBezTo>
                    <a:cubicBezTo>
                      <a:pt x="36" y="60"/>
                      <a:pt x="35" y="59"/>
                      <a:pt x="36" y="57"/>
                    </a:cubicBezTo>
                    <a:cubicBezTo>
                      <a:pt x="36" y="56"/>
                      <a:pt x="38" y="57"/>
                      <a:pt x="37" y="55"/>
                    </a:cubicBezTo>
                    <a:cubicBezTo>
                      <a:pt x="36" y="54"/>
                      <a:pt x="38" y="56"/>
                      <a:pt x="37" y="5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61" name="Freeform 706">
                <a:extLst>
                  <a:ext uri="{FF2B5EF4-FFF2-40B4-BE49-F238E27FC236}">
                    <a16:creationId xmlns:a16="http://schemas.microsoft.com/office/drawing/2014/main" id="{4758DB03-1E61-FE00-3FC5-D3F885607DCD}"/>
                  </a:ext>
                </a:extLst>
              </p:cNvPr>
              <p:cNvSpPr>
                <a:spLocks/>
              </p:cNvSpPr>
              <p:nvPr/>
            </p:nvSpPr>
            <p:spPr bwMode="auto">
              <a:xfrm>
                <a:off x="16679207" y="7016577"/>
                <a:ext cx="376377" cy="486798"/>
              </a:xfrm>
              <a:custGeom>
                <a:avLst/>
                <a:gdLst>
                  <a:gd name="T0" fmla="*/ 37 w 37"/>
                  <a:gd name="T1" fmla="*/ 38 h 45"/>
                  <a:gd name="T2" fmla="*/ 35 w 37"/>
                  <a:gd name="T3" fmla="*/ 35 h 45"/>
                  <a:gd name="T4" fmla="*/ 33 w 37"/>
                  <a:gd name="T5" fmla="*/ 32 h 45"/>
                  <a:gd name="T6" fmla="*/ 30 w 37"/>
                  <a:gd name="T7" fmla="*/ 28 h 45"/>
                  <a:gd name="T8" fmla="*/ 26 w 37"/>
                  <a:gd name="T9" fmla="*/ 22 h 45"/>
                  <a:gd name="T10" fmla="*/ 22 w 37"/>
                  <a:gd name="T11" fmla="*/ 18 h 45"/>
                  <a:gd name="T12" fmla="*/ 19 w 37"/>
                  <a:gd name="T13" fmla="*/ 15 h 45"/>
                  <a:gd name="T14" fmla="*/ 22 w 37"/>
                  <a:gd name="T15" fmla="*/ 14 h 45"/>
                  <a:gd name="T16" fmla="*/ 21 w 37"/>
                  <a:gd name="T17" fmla="*/ 10 h 45"/>
                  <a:gd name="T18" fmla="*/ 14 w 37"/>
                  <a:gd name="T19" fmla="*/ 8 h 45"/>
                  <a:gd name="T20" fmla="*/ 13 w 37"/>
                  <a:gd name="T21" fmla="*/ 4 h 45"/>
                  <a:gd name="T22" fmla="*/ 9 w 37"/>
                  <a:gd name="T23" fmla="*/ 0 h 45"/>
                  <a:gd name="T24" fmla="*/ 7 w 37"/>
                  <a:gd name="T25" fmla="*/ 0 h 45"/>
                  <a:gd name="T26" fmla="*/ 8 w 37"/>
                  <a:gd name="T27" fmla="*/ 4 h 45"/>
                  <a:gd name="T28" fmla="*/ 8 w 37"/>
                  <a:gd name="T29" fmla="*/ 7 h 45"/>
                  <a:gd name="T30" fmla="*/ 4 w 37"/>
                  <a:gd name="T31" fmla="*/ 5 h 45"/>
                  <a:gd name="T32" fmla="*/ 0 w 37"/>
                  <a:gd name="T33" fmla="*/ 10 h 45"/>
                  <a:gd name="T34" fmla="*/ 4 w 37"/>
                  <a:gd name="T35" fmla="*/ 15 h 45"/>
                  <a:gd name="T36" fmla="*/ 4 w 37"/>
                  <a:gd name="T37" fmla="*/ 22 h 45"/>
                  <a:gd name="T38" fmla="*/ 3 w 37"/>
                  <a:gd name="T39" fmla="*/ 26 h 45"/>
                  <a:gd name="T40" fmla="*/ 7 w 37"/>
                  <a:gd name="T41" fmla="*/ 25 h 45"/>
                  <a:gd name="T42" fmla="*/ 10 w 37"/>
                  <a:gd name="T43" fmla="*/ 23 h 45"/>
                  <a:gd name="T44" fmla="*/ 15 w 37"/>
                  <a:gd name="T45" fmla="*/ 22 h 45"/>
                  <a:gd name="T46" fmla="*/ 23 w 37"/>
                  <a:gd name="T47" fmla="*/ 28 h 45"/>
                  <a:gd name="T48" fmla="*/ 27 w 37"/>
                  <a:gd name="T49" fmla="*/ 36 h 45"/>
                  <a:gd name="T50" fmla="*/ 27 w 37"/>
                  <a:gd name="T51" fmla="*/ 39 h 45"/>
                  <a:gd name="T52" fmla="*/ 25 w 37"/>
                  <a:gd name="T53" fmla="*/ 43 h 45"/>
                  <a:gd name="T54" fmla="*/ 29 w 37"/>
                  <a:gd name="T55" fmla="*/ 43 h 45"/>
                  <a:gd name="T56" fmla="*/ 32 w 37"/>
                  <a:gd name="T57" fmla="*/ 42 h 45"/>
                  <a:gd name="T58" fmla="*/ 35 w 37"/>
                  <a:gd name="T59" fmla="*/ 42 h 45"/>
                  <a:gd name="T60" fmla="*/ 37 w 37"/>
                  <a:gd name="T61" fmla="*/ 3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7" h="45">
                    <a:moveTo>
                      <a:pt x="37" y="38"/>
                    </a:moveTo>
                    <a:cubicBezTo>
                      <a:pt x="37" y="37"/>
                      <a:pt x="36" y="37"/>
                      <a:pt x="35" y="35"/>
                    </a:cubicBezTo>
                    <a:cubicBezTo>
                      <a:pt x="35" y="33"/>
                      <a:pt x="34" y="34"/>
                      <a:pt x="33" y="32"/>
                    </a:cubicBezTo>
                    <a:cubicBezTo>
                      <a:pt x="32" y="30"/>
                      <a:pt x="32" y="29"/>
                      <a:pt x="30" y="28"/>
                    </a:cubicBezTo>
                    <a:cubicBezTo>
                      <a:pt x="28" y="26"/>
                      <a:pt x="27" y="24"/>
                      <a:pt x="26" y="22"/>
                    </a:cubicBezTo>
                    <a:cubicBezTo>
                      <a:pt x="25" y="21"/>
                      <a:pt x="23" y="19"/>
                      <a:pt x="22" y="18"/>
                    </a:cubicBezTo>
                    <a:cubicBezTo>
                      <a:pt x="20" y="17"/>
                      <a:pt x="19" y="18"/>
                      <a:pt x="19" y="15"/>
                    </a:cubicBezTo>
                    <a:cubicBezTo>
                      <a:pt x="19" y="14"/>
                      <a:pt x="21" y="16"/>
                      <a:pt x="22" y="14"/>
                    </a:cubicBezTo>
                    <a:cubicBezTo>
                      <a:pt x="24" y="13"/>
                      <a:pt x="22" y="12"/>
                      <a:pt x="21" y="10"/>
                    </a:cubicBezTo>
                    <a:cubicBezTo>
                      <a:pt x="19" y="5"/>
                      <a:pt x="16" y="11"/>
                      <a:pt x="14" y="8"/>
                    </a:cubicBezTo>
                    <a:cubicBezTo>
                      <a:pt x="13" y="7"/>
                      <a:pt x="14" y="5"/>
                      <a:pt x="13" y="4"/>
                    </a:cubicBezTo>
                    <a:cubicBezTo>
                      <a:pt x="12" y="3"/>
                      <a:pt x="10" y="2"/>
                      <a:pt x="9" y="0"/>
                    </a:cubicBezTo>
                    <a:cubicBezTo>
                      <a:pt x="9" y="0"/>
                      <a:pt x="7" y="0"/>
                      <a:pt x="7" y="0"/>
                    </a:cubicBezTo>
                    <a:cubicBezTo>
                      <a:pt x="6" y="1"/>
                      <a:pt x="8" y="3"/>
                      <a:pt x="8" y="4"/>
                    </a:cubicBezTo>
                    <a:cubicBezTo>
                      <a:pt x="8" y="5"/>
                      <a:pt x="9" y="7"/>
                      <a:pt x="8" y="7"/>
                    </a:cubicBezTo>
                    <a:cubicBezTo>
                      <a:pt x="6" y="7"/>
                      <a:pt x="6" y="5"/>
                      <a:pt x="4" y="5"/>
                    </a:cubicBezTo>
                    <a:cubicBezTo>
                      <a:pt x="3" y="4"/>
                      <a:pt x="0" y="10"/>
                      <a:pt x="0" y="10"/>
                    </a:cubicBezTo>
                    <a:cubicBezTo>
                      <a:pt x="1" y="13"/>
                      <a:pt x="0" y="17"/>
                      <a:pt x="4" y="15"/>
                    </a:cubicBezTo>
                    <a:cubicBezTo>
                      <a:pt x="6" y="14"/>
                      <a:pt x="4" y="22"/>
                      <a:pt x="4" y="22"/>
                    </a:cubicBezTo>
                    <a:cubicBezTo>
                      <a:pt x="6" y="23"/>
                      <a:pt x="4" y="24"/>
                      <a:pt x="3" y="26"/>
                    </a:cubicBezTo>
                    <a:cubicBezTo>
                      <a:pt x="3" y="27"/>
                      <a:pt x="6" y="25"/>
                      <a:pt x="7" y="25"/>
                    </a:cubicBezTo>
                    <a:cubicBezTo>
                      <a:pt x="7" y="24"/>
                      <a:pt x="9" y="23"/>
                      <a:pt x="10" y="23"/>
                    </a:cubicBezTo>
                    <a:cubicBezTo>
                      <a:pt x="12" y="24"/>
                      <a:pt x="13" y="24"/>
                      <a:pt x="15" y="22"/>
                    </a:cubicBezTo>
                    <a:cubicBezTo>
                      <a:pt x="17" y="21"/>
                      <a:pt x="24" y="25"/>
                      <a:pt x="23" y="28"/>
                    </a:cubicBezTo>
                    <a:cubicBezTo>
                      <a:pt x="21" y="32"/>
                      <a:pt x="25" y="33"/>
                      <a:pt x="27" y="36"/>
                    </a:cubicBezTo>
                    <a:cubicBezTo>
                      <a:pt x="27" y="37"/>
                      <a:pt x="27" y="38"/>
                      <a:pt x="27" y="39"/>
                    </a:cubicBezTo>
                    <a:cubicBezTo>
                      <a:pt x="27" y="40"/>
                      <a:pt x="26" y="42"/>
                      <a:pt x="25" y="43"/>
                    </a:cubicBezTo>
                    <a:cubicBezTo>
                      <a:pt x="26" y="43"/>
                      <a:pt x="29" y="45"/>
                      <a:pt x="29" y="43"/>
                    </a:cubicBezTo>
                    <a:cubicBezTo>
                      <a:pt x="29" y="42"/>
                      <a:pt x="31" y="41"/>
                      <a:pt x="32" y="42"/>
                    </a:cubicBezTo>
                    <a:cubicBezTo>
                      <a:pt x="33" y="43"/>
                      <a:pt x="34" y="43"/>
                      <a:pt x="35" y="42"/>
                    </a:cubicBezTo>
                    <a:cubicBezTo>
                      <a:pt x="37" y="42"/>
                      <a:pt x="37" y="40"/>
                      <a:pt x="37" y="38"/>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62" name="Freeform 709">
                <a:extLst>
                  <a:ext uri="{FF2B5EF4-FFF2-40B4-BE49-F238E27FC236}">
                    <a16:creationId xmlns:a16="http://schemas.microsoft.com/office/drawing/2014/main" id="{A7663AE9-6AC8-EAA0-D2C7-EC5FED182646}"/>
                  </a:ext>
                </a:extLst>
              </p:cNvPr>
              <p:cNvSpPr>
                <a:spLocks/>
              </p:cNvSpPr>
              <p:nvPr/>
            </p:nvSpPr>
            <p:spPr bwMode="auto">
              <a:xfrm>
                <a:off x="17118313" y="8001238"/>
                <a:ext cx="522745" cy="486798"/>
              </a:xfrm>
              <a:custGeom>
                <a:avLst/>
                <a:gdLst>
                  <a:gd name="T0" fmla="*/ 33 w 51"/>
                  <a:gd name="T1" fmla="*/ 5 h 45"/>
                  <a:gd name="T2" fmla="*/ 29 w 51"/>
                  <a:gd name="T3" fmla="*/ 13 h 45"/>
                  <a:gd name="T4" fmla="*/ 20 w 51"/>
                  <a:gd name="T5" fmla="*/ 16 h 45"/>
                  <a:gd name="T6" fmla="*/ 15 w 51"/>
                  <a:gd name="T7" fmla="*/ 18 h 45"/>
                  <a:gd name="T8" fmla="*/ 10 w 51"/>
                  <a:gd name="T9" fmla="*/ 19 h 45"/>
                  <a:gd name="T10" fmla="*/ 7 w 51"/>
                  <a:gd name="T11" fmla="*/ 18 h 45"/>
                  <a:gd name="T12" fmla="*/ 3 w 51"/>
                  <a:gd name="T13" fmla="*/ 14 h 45"/>
                  <a:gd name="T14" fmla="*/ 0 w 51"/>
                  <a:gd name="T15" fmla="*/ 20 h 45"/>
                  <a:gd name="T16" fmla="*/ 4 w 51"/>
                  <a:gd name="T17" fmla="*/ 29 h 45"/>
                  <a:gd name="T18" fmla="*/ 8 w 51"/>
                  <a:gd name="T19" fmla="*/ 37 h 45"/>
                  <a:gd name="T20" fmla="*/ 13 w 51"/>
                  <a:gd name="T21" fmla="*/ 39 h 45"/>
                  <a:gd name="T22" fmla="*/ 14 w 51"/>
                  <a:gd name="T23" fmla="*/ 41 h 45"/>
                  <a:gd name="T24" fmla="*/ 19 w 51"/>
                  <a:gd name="T25" fmla="*/ 41 h 45"/>
                  <a:gd name="T26" fmla="*/ 21 w 51"/>
                  <a:gd name="T27" fmla="*/ 39 h 45"/>
                  <a:gd name="T28" fmla="*/ 25 w 51"/>
                  <a:gd name="T29" fmla="*/ 40 h 45"/>
                  <a:gd name="T30" fmla="*/ 28 w 51"/>
                  <a:gd name="T31" fmla="*/ 40 h 45"/>
                  <a:gd name="T32" fmla="*/ 31 w 51"/>
                  <a:gd name="T33" fmla="*/ 43 h 45"/>
                  <a:gd name="T34" fmla="*/ 34 w 51"/>
                  <a:gd name="T35" fmla="*/ 42 h 45"/>
                  <a:gd name="T36" fmla="*/ 36 w 51"/>
                  <a:gd name="T37" fmla="*/ 43 h 45"/>
                  <a:gd name="T38" fmla="*/ 37 w 51"/>
                  <a:gd name="T39" fmla="*/ 37 h 45"/>
                  <a:gd name="T40" fmla="*/ 37 w 51"/>
                  <a:gd name="T41" fmla="*/ 33 h 45"/>
                  <a:gd name="T42" fmla="*/ 39 w 51"/>
                  <a:gd name="T43" fmla="*/ 30 h 45"/>
                  <a:gd name="T44" fmla="*/ 42 w 51"/>
                  <a:gd name="T45" fmla="*/ 24 h 45"/>
                  <a:gd name="T46" fmla="*/ 47 w 51"/>
                  <a:gd name="T47" fmla="*/ 19 h 45"/>
                  <a:gd name="T48" fmla="*/ 49 w 51"/>
                  <a:gd name="T49" fmla="*/ 18 h 45"/>
                  <a:gd name="T50" fmla="*/ 45 w 51"/>
                  <a:gd name="T51" fmla="*/ 13 h 45"/>
                  <a:gd name="T52" fmla="*/ 42 w 51"/>
                  <a:gd name="T53" fmla="*/ 7 h 45"/>
                  <a:gd name="T54" fmla="*/ 44 w 51"/>
                  <a:gd name="T55" fmla="*/ 6 h 45"/>
                  <a:gd name="T56" fmla="*/ 44 w 51"/>
                  <a:gd name="T57" fmla="*/ 3 h 45"/>
                  <a:gd name="T58" fmla="*/ 33 w 51"/>
                  <a:gd name="T59" fmla="*/ 5 h 45"/>
                  <a:gd name="T60" fmla="*/ 33 w 51"/>
                  <a:gd name="T61" fmla="*/ 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1" h="45">
                    <a:moveTo>
                      <a:pt x="33" y="5"/>
                    </a:moveTo>
                    <a:cubicBezTo>
                      <a:pt x="32" y="8"/>
                      <a:pt x="31" y="10"/>
                      <a:pt x="29" y="13"/>
                    </a:cubicBezTo>
                    <a:cubicBezTo>
                      <a:pt x="28" y="17"/>
                      <a:pt x="23" y="17"/>
                      <a:pt x="20" y="16"/>
                    </a:cubicBezTo>
                    <a:cubicBezTo>
                      <a:pt x="18" y="15"/>
                      <a:pt x="16" y="17"/>
                      <a:pt x="15" y="18"/>
                    </a:cubicBezTo>
                    <a:cubicBezTo>
                      <a:pt x="14" y="19"/>
                      <a:pt x="11" y="18"/>
                      <a:pt x="10" y="19"/>
                    </a:cubicBezTo>
                    <a:cubicBezTo>
                      <a:pt x="8" y="20"/>
                      <a:pt x="8" y="20"/>
                      <a:pt x="7" y="18"/>
                    </a:cubicBezTo>
                    <a:cubicBezTo>
                      <a:pt x="5" y="17"/>
                      <a:pt x="4" y="16"/>
                      <a:pt x="3" y="14"/>
                    </a:cubicBezTo>
                    <a:cubicBezTo>
                      <a:pt x="2" y="13"/>
                      <a:pt x="0" y="19"/>
                      <a:pt x="0" y="20"/>
                    </a:cubicBezTo>
                    <a:cubicBezTo>
                      <a:pt x="0" y="23"/>
                      <a:pt x="3" y="26"/>
                      <a:pt x="4" y="29"/>
                    </a:cubicBezTo>
                    <a:cubicBezTo>
                      <a:pt x="6" y="32"/>
                      <a:pt x="5" y="35"/>
                      <a:pt x="8" y="37"/>
                    </a:cubicBezTo>
                    <a:cubicBezTo>
                      <a:pt x="10" y="38"/>
                      <a:pt x="12" y="39"/>
                      <a:pt x="13" y="39"/>
                    </a:cubicBezTo>
                    <a:cubicBezTo>
                      <a:pt x="16" y="38"/>
                      <a:pt x="13" y="40"/>
                      <a:pt x="14" y="41"/>
                    </a:cubicBezTo>
                    <a:cubicBezTo>
                      <a:pt x="15" y="41"/>
                      <a:pt x="18" y="41"/>
                      <a:pt x="19" y="41"/>
                    </a:cubicBezTo>
                    <a:cubicBezTo>
                      <a:pt x="20" y="40"/>
                      <a:pt x="20" y="38"/>
                      <a:pt x="21" y="39"/>
                    </a:cubicBezTo>
                    <a:cubicBezTo>
                      <a:pt x="22" y="40"/>
                      <a:pt x="24" y="41"/>
                      <a:pt x="25" y="40"/>
                    </a:cubicBezTo>
                    <a:cubicBezTo>
                      <a:pt x="26" y="40"/>
                      <a:pt x="28" y="39"/>
                      <a:pt x="28" y="40"/>
                    </a:cubicBezTo>
                    <a:cubicBezTo>
                      <a:pt x="29" y="43"/>
                      <a:pt x="27" y="45"/>
                      <a:pt x="31" y="43"/>
                    </a:cubicBezTo>
                    <a:cubicBezTo>
                      <a:pt x="32" y="43"/>
                      <a:pt x="33" y="42"/>
                      <a:pt x="34" y="42"/>
                    </a:cubicBezTo>
                    <a:cubicBezTo>
                      <a:pt x="35" y="42"/>
                      <a:pt x="36" y="43"/>
                      <a:pt x="36" y="43"/>
                    </a:cubicBezTo>
                    <a:cubicBezTo>
                      <a:pt x="37" y="41"/>
                      <a:pt x="35" y="39"/>
                      <a:pt x="37" y="37"/>
                    </a:cubicBezTo>
                    <a:cubicBezTo>
                      <a:pt x="38" y="36"/>
                      <a:pt x="37" y="35"/>
                      <a:pt x="37" y="33"/>
                    </a:cubicBezTo>
                    <a:cubicBezTo>
                      <a:pt x="37" y="32"/>
                      <a:pt x="38" y="31"/>
                      <a:pt x="39" y="30"/>
                    </a:cubicBezTo>
                    <a:cubicBezTo>
                      <a:pt x="41" y="28"/>
                      <a:pt x="43" y="27"/>
                      <a:pt x="42" y="24"/>
                    </a:cubicBezTo>
                    <a:cubicBezTo>
                      <a:pt x="42" y="22"/>
                      <a:pt x="45" y="18"/>
                      <a:pt x="47" y="19"/>
                    </a:cubicBezTo>
                    <a:cubicBezTo>
                      <a:pt x="48" y="20"/>
                      <a:pt x="51" y="19"/>
                      <a:pt x="49" y="18"/>
                    </a:cubicBezTo>
                    <a:cubicBezTo>
                      <a:pt x="48" y="16"/>
                      <a:pt x="45" y="15"/>
                      <a:pt x="45" y="13"/>
                    </a:cubicBezTo>
                    <a:cubicBezTo>
                      <a:pt x="45" y="11"/>
                      <a:pt x="43" y="9"/>
                      <a:pt x="42" y="7"/>
                    </a:cubicBezTo>
                    <a:cubicBezTo>
                      <a:pt x="41" y="4"/>
                      <a:pt x="44" y="7"/>
                      <a:pt x="44" y="6"/>
                    </a:cubicBezTo>
                    <a:cubicBezTo>
                      <a:pt x="45" y="5"/>
                      <a:pt x="41" y="4"/>
                      <a:pt x="44" y="3"/>
                    </a:cubicBezTo>
                    <a:cubicBezTo>
                      <a:pt x="40" y="2"/>
                      <a:pt x="34" y="0"/>
                      <a:pt x="33" y="5"/>
                    </a:cubicBezTo>
                    <a:cubicBezTo>
                      <a:pt x="32" y="7"/>
                      <a:pt x="34" y="3"/>
                      <a:pt x="33" y="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63" name="Freeform 710">
                <a:extLst>
                  <a:ext uri="{FF2B5EF4-FFF2-40B4-BE49-F238E27FC236}">
                    <a16:creationId xmlns:a16="http://schemas.microsoft.com/office/drawing/2014/main" id="{F2FE754D-0B7C-5696-4D10-C87937D0CB81}"/>
                  </a:ext>
                </a:extLst>
              </p:cNvPr>
              <p:cNvSpPr>
                <a:spLocks/>
              </p:cNvSpPr>
              <p:nvPr/>
            </p:nvSpPr>
            <p:spPr bwMode="auto">
              <a:xfrm>
                <a:off x="17149676" y="7872160"/>
                <a:ext cx="501837" cy="346660"/>
              </a:xfrm>
              <a:custGeom>
                <a:avLst/>
                <a:gdLst>
                  <a:gd name="T0" fmla="*/ 45 w 49"/>
                  <a:gd name="T1" fmla="*/ 10 h 32"/>
                  <a:gd name="T2" fmla="*/ 47 w 49"/>
                  <a:gd name="T3" fmla="*/ 8 h 32"/>
                  <a:gd name="T4" fmla="*/ 43 w 49"/>
                  <a:gd name="T5" fmla="*/ 7 h 32"/>
                  <a:gd name="T6" fmla="*/ 42 w 49"/>
                  <a:gd name="T7" fmla="*/ 6 h 32"/>
                  <a:gd name="T8" fmla="*/ 41 w 49"/>
                  <a:gd name="T9" fmla="*/ 6 h 32"/>
                  <a:gd name="T10" fmla="*/ 41 w 49"/>
                  <a:gd name="T11" fmla="*/ 4 h 32"/>
                  <a:gd name="T12" fmla="*/ 39 w 49"/>
                  <a:gd name="T13" fmla="*/ 2 h 32"/>
                  <a:gd name="T14" fmla="*/ 37 w 49"/>
                  <a:gd name="T15" fmla="*/ 2 h 32"/>
                  <a:gd name="T16" fmla="*/ 36 w 49"/>
                  <a:gd name="T17" fmla="*/ 1 h 32"/>
                  <a:gd name="T18" fmla="*/ 32 w 49"/>
                  <a:gd name="T19" fmla="*/ 6 h 32"/>
                  <a:gd name="T20" fmla="*/ 30 w 49"/>
                  <a:gd name="T21" fmla="*/ 8 h 32"/>
                  <a:gd name="T22" fmla="*/ 29 w 49"/>
                  <a:gd name="T23" fmla="*/ 9 h 32"/>
                  <a:gd name="T24" fmla="*/ 29 w 49"/>
                  <a:gd name="T25" fmla="*/ 10 h 32"/>
                  <a:gd name="T26" fmla="*/ 25 w 49"/>
                  <a:gd name="T27" fmla="*/ 12 h 32"/>
                  <a:gd name="T28" fmla="*/ 25 w 49"/>
                  <a:gd name="T29" fmla="*/ 15 h 32"/>
                  <a:gd name="T30" fmla="*/ 27 w 49"/>
                  <a:gd name="T31" fmla="*/ 14 h 32"/>
                  <a:gd name="T32" fmla="*/ 29 w 49"/>
                  <a:gd name="T33" fmla="*/ 13 h 32"/>
                  <a:gd name="T34" fmla="*/ 28 w 49"/>
                  <a:gd name="T35" fmla="*/ 11 h 32"/>
                  <a:gd name="T36" fmla="*/ 29 w 49"/>
                  <a:gd name="T37" fmla="*/ 13 h 32"/>
                  <a:gd name="T38" fmla="*/ 26 w 49"/>
                  <a:gd name="T39" fmla="*/ 14 h 32"/>
                  <a:gd name="T40" fmla="*/ 23 w 49"/>
                  <a:gd name="T41" fmla="*/ 13 h 32"/>
                  <a:gd name="T42" fmla="*/ 14 w 49"/>
                  <a:gd name="T43" fmla="*/ 20 h 32"/>
                  <a:gd name="T44" fmla="*/ 9 w 49"/>
                  <a:gd name="T45" fmla="*/ 23 h 32"/>
                  <a:gd name="T46" fmla="*/ 7 w 49"/>
                  <a:gd name="T47" fmla="*/ 26 h 32"/>
                  <a:gd name="T48" fmla="*/ 9 w 49"/>
                  <a:gd name="T49" fmla="*/ 28 h 32"/>
                  <a:gd name="T50" fmla="*/ 0 w 49"/>
                  <a:gd name="T51" fmla="*/ 26 h 32"/>
                  <a:gd name="T52" fmla="*/ 5 w 49"/>
                  <a:gd name="T53" fmla="*/ 32 h 32"/>
                  <a:gd name="T54" fmla="*/ 7 w 49"/>
                  <a:gd name="T55" fmla="*/ 31 h 32"/>
                  <a:gd name="T56" fmla="*/ 12 w 49"/>
                  <a:gd name="T57" fmla="*/ 30 h 32"/>
                  <a:gd name="T58" fmla="*/ 20 w 49"/>
                  <a:gd name="T59" fmla="*/ 29 h 32"/>
                  <a:gd name="T60" fmla="*/ 27 w 49"/>
                  <a:gd name="T61" fmla="*/ 24 h 32"/>
                  <a:gd name="T62" fmla="*/ 30 w 49"/>
                  <a:gd name="T63" fmla="*/ 18 h 32"/>
                  <a:gd name="T64" fmla="*/ 34 w 49"/>
                  <a:gd name="T65" fmla="*/ 14 h 32"/>
                  <a:gd name="T66" fmla="*/ 43 w 49"/>
                  <a:gd name="T67" fmla="*/ 14 h 32"/>
                  <a:gd name="T68" fmla="*/ 45 w 49"/>
                  <a:gd name="T69" fmla="*/ 1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 h="32">
                    <a:moveTo>
                      <a:pt x="45" y="10"/>
                    </a:moveTo>
                    <a:cubicBezTo>
                      <a:pt x="48" y="10"/>
                      <a:pt x="49" y="9"/>
                      <a:pt x="47" y="8"/>
                    </a:cubicBezTo>
                    <a:cubicBezTo>
                      <a:pt x="45" y="7"/>
                      <a:pt x="45" y="6"/>
                      <a:pt x="43" y="7"/>
                    </a:cubicBezTo>
                    <a:cubicBezTo>
                      <a:pt x="42" y="8"/>
                      <a:pt x="43" y="7"/>
                      <a:pt x="42" y="6"/>
                    </a:cubicBezTo>
                    <a:cubicBezTo>
                      <a:pt x="42" y="6"/>
                      <a:pt x="41" y="6"/>
                      <a:pt x="41" y="6"/>
                    </a:cubicBezTo>
                    <a:cubicBezTo>
                      <a:pt x="41" y="6"/>
                      <a:pt x="41" y="4"/>
                      <a:pt x="41" y="4"/>
                    </a:cubicBezTo>
                    <a:cubicBezTo>
                      <a:pt x="40" y="3"/>
                      <a:pt x="39" y="2"/>
                      <a:pt x="39" y="2"/>
                    </a:cubicBezTo>
                    <a:cubicBezTo>
                      <a:pt x="37" y="0"/>
                      <a:pt x="38" y="1"/>
                      <a:pt x="37" y="2"/>
                    </a:cubicBezTo>
                    <a:cubicBezTo>
                      <a:pt x="36" y="3"/>
                      <a:pt x="36" y="1"/>
                      <a:pt x="36" y="1"/>
                    </a:cubicBezTo>
                    <a:cubicBezTo>
                      <a:pt x="35" y="1"/>
                      <a:pt x="32" y="5"/>
                      <a:pt x="32" y="6"/>
                    </a:cubicBezTo>
                    <a:cubicBezTo>
                      <a:pt x="31" y="6"/>
                      <a:pt x="30" y="7"/>
                      <a:pt x="30" y="8"/>
                    </a:cubicBezTo>
                    <a:cubicBezTo>
                      <a:pt x="29" y="8"/>
                      <a:pt x="29" y="9"/>
                      <a:pt x="29" y="9"/>
                    </a:cubicBezTo>
                    <a:cubicBezTo>
                      <a:pt x="29" y="10"/>
                      <a:pt x="29" y="10"/>
                      <a:pt x="29" y="10"/>
                    </a:cubicBezTo>
                    <a:cubicBezTo>
                      <a:pt x="29" y="11"/>
                      <a:pt x="26" y="11"/>
                      <a:pt x="25" y="12"/>
                    </a:cubicBezTo>
                    <a:cubicBezTo>
                      <a:pt x="22" y="12"/>
                      <a:pt x="23" y="14"/>
                      <a:pt x="25" y="15"/>
                    </a:cubicBezTo>
                    <a:cubicBezTo>
                      <a:pt x="27" y="17"/>
                      <a:pt x="26" y="15"/>
                      <a:pt x="27" y="14"/>
                    </a:cubicBezTo>
                    <a:cubicBezTo>
                      <a:pt x="27" y="13"/>
                      <a:pt x="29" y="13"/>
                      <a:pt x="29" y="13"/>
                    </a:cubicBezTo>
                    <a:cubicBezTo>
                      <a:pt x="29" y="13"/>
                      <a:pt x="28" y="12"/>
                      <a:pt x="28" y="11"/>
                    </a:cubicBezTo>
                    <a:cubicBezTo>
                      <a:pt x="28" y="12"/>
                      <a:pt x="29" y="13"/>
                      <a:pt x="29" y="13"/>
                    </a:cubicBezTo>
                    <a:cubicBezTo>
                      <a:pt x="29" y="13"/>
                      <a:pt x="27" y="13"/>
                      <a:pt x="26" y="14"/>
                    </a:cubicBezTo>
                    <a:cubicBezTo>
                      <a:pt x="26" y="17"/>
                      <a:pt x="24" y="14"/>
                      <a:pt x="23" y="13"/>
                    </a:cubicBezTo>
                    <a:cubicBezTo>
                      <a:pt x="20" y="16"/>
                      <a:pt x="18" y="19"/>
                      <a:pt x="14" y="20"/>
                    </a:cubicBezTo>
                    <a:cubicBezTo>
                      <a:pt x="12" y="21"/>
                      <a:pt x="10" y="21"/>
                      <a:pt x="9" y="23"/>
                    </a:cubicBezTo>
                    <a:cubicBezTo>
                      <a:pt x="8" y="24"/>
                      <a:pt x="8" y="25"/>
                      <a:pt x="7" y="26"/>
                    </a:cubicBezTo>
                    <a:cubicBezTo>
                      <a:pt x="7" y="27"/>
                      <a:pt x="9" y="28"/>
                      <a:pt x="9" y="28"/>
                    </a:cubicBezTo>
                    <a:cubicBezTo>
                      <a:pt x="8" y="29"/>
                      <a:pt x="1" y="26"/>
                      <a:pt x="0" y="26"/>
                    </a:cubicBezTo>
                    <a:cubicBezTo>
                      <a:pt x="1" y="28"/>
                      <a:pt x="3" y="31"/>
                      <a:pt x="5" y="32"/>
                    </a:cubicBezTo>
                    <a:cubicBezTo>
                      <a:pt x="6" y="32"/>
                      <a:pt x="7" y="31"/>
                      <a:pt x="7" y="31"/>
                    </a:cubicBezTo>
                    <a:cubicBezTo>
                      <a:pt x="9" y="30"/>
                      <a:pt x="12" y="31"/>
                      <a:pt x="12" y="30"/>
                    </a:cubicBezTo>
                    <a:cubicBezTo>
                      <a:pt x="15" y="27"/>
                      <a:pt x="17" y="28"/>
                      <a:pt x="20" y="29"/>
                    </a:cubicBezTo>
                    <a:cubicBezTo>
                      <a:pt x="23" y="29"/>
                      <a:pt x="26" y="27"/>
                      <a:pt x="27" y="24"/>
                    </a:cubicBezTo>
                    <a:cubicBezTo>
                      <a:pt x="28" y="22"/>
                      <a:pt x="29" y="20"/>
                      <a:pt x="30" y="18"/>
                    </a:cubicBezTo>
                    <a:cubicBezTo>
                      <a:pt x="30" y="15"/>
                      <a:pt x="31" y="14"/>
                      <a:pt x="34" y="14"/>
                    </a:cubicBezTo>
                    <a:cubicBezTo>
                      <a:pt x="37" y="14"/>
                      <a:pt x="40" y="15"/>
                      <a:pt x="43" y="14"/>
                    </a:cubicBezTo>
                    <a:cubicBezTo>
                      <a:pt x="47" y="13"/>
                      <a:pt x="40" y="10"/>
                      <a:pt x="45" y="1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64" name="Freeform 711">
                <a:extLst>
                  <a:ext uri="{FF2B5EF4-FFF2-40B4-BE49-F238E27FC236}">
                    <a16:creationId xmlns:a16="http://schemas.microsoft.com/office/drawing/2014/main" id="{011AA45B-F628-ADEC-63BB-E685FA8B6369}"/>
                  </a:ext>
                </a:extLst>
              </p:cNvPr>
              <p:cNvSpPr>
                <a:spLocks/>
              </p:cNvSpPr>
              <p:nvPr/>
            </p:nvSpPr>
            <p:spPr bwMode="auto">
              <a:xfrm>
                <a:off x="16128583" y="6669918"/>
                <a:ext cx="174248" cy="106947"/>
              </a:xfrm>
              <a:custGeom>
                <a:avLst/>
                <a:gdLst>
                  <a:gd name="T0" fmla="*/ 2 w 17"/>
                  <a:gd name="T1" fmla="*/ 8 h 10"/>
                  <a:gd name="T2" fmla="*/ 7 w 17"/>
                  <a:gd name="T3" fmla="*/ 9 h 10"/>
                  <a:gd name="T4" fmla="*/ 12 w 17"/>
                  <a:gd name="T5" fmla="*/ 9 h 10"/>
                  <a:gd name="T6" fmla="*/ 16 w 17"/>
                  <a:gd name="T7" fmla="*/ 8 h 10"/>
                  <a:gd name="T8" fmla="*/ 15 w 17"/>
                  <a:gd name="T9" fmla="*/ 3 h 10"/>
                  <a:gd name="T10" fmla="*/ 10 w 17"/>
                  <a:gd name="T11" fmla="*/ 3 h 10"/>
                  <a:gd name="T12" fmla="*/ 6 w 17"/>
                  <a:gd name="T13" fmla="*/ 1 h 10"/>
                  <a:gd name="T14" fmla="*/ 2 w 17"/>
                  <a:gd name="T15" fmla="*/ 8 h 10"/>
                  <a:gd name="T16" fmla="*/ 2 w 17"/>
                  <a:gd name="T1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2" y="8"/>
                    </a:moveTo>
                    <a:cubicBezTo>
                      <a:pt x="3" y="9"/>
                      <a:pt x="6" y="10"/>
                      <a:pt x="7" y="9"/>
                    </a:cubicBezTo>
                    <a:cubicBezTo>
                      <a:pt x="9" y="8"/>
                      <a:pt x="10" y="10"/>
                      <a:pt x="12" y="9"/>
                    </a:cubicBezTo>
                    <a:cubicBezTo>
                      <a:pt x="13" y="9"/>
                      <a:pt x="17" y="9"/>
                      <a:pt x="16" y="8"/>
                    </a:cubicBezTo>
                    <a:cubicBezTo>
                      <a:pt x="15" y="6"/>
                      <a:pt x="14" y="5"/>
                      <a:pt x="15" y="3"/>
                    </a:cubicBezTo>
                    <a:cubicBezTo>
                      <a:pt x="13" y="2"/>
                      <a:pt x="11" y="4"/>
                      <a:pt x="10" y="3"/>
                    </a:cubicBezTo>
                    <a:cubicBezTo>
                      <a:pt x="9" y="2"/>
                      <a:pt x="7" y="0"/>
                      <a:pt x="6" y="1"/>
                    </a:cubicBezTo>
                    <a:cubicBezTo>
                      <a:pt x="4" y="3"/>
                      <a:pt x="0" y="6"/>
                      <a:pt x="2" y="8"/>
                    </a:cubicBezTo>
                    <a:cubicBezTo>
                      <a:pt x="3" y="9"/>
                      <a:pt x="1" y="7"/>
                      <a:pt x="2" y="8"/>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65" name="Freeform 712">
                <a:extLst>
                  <a:ext uri="{FF2B5EF4-FFF2-40B4-BE49-F238E27FC236}">
                    <a16:creationId xmlns:a16="http://schemas.microsoft.com/office/drawing/2014/main" id="{DD2E1D62-2F99-663D-F26C-8C5790897CBB}"/>
                  </a:ext>
                </a:extLst>
              </p:cNvPr>
              <p:cNvSpPr>
                <a:spLocks/>
              </p:cNvSpPr>
              <p:nvPr/>
            </p:nvSpPr>
            <p:spPr bwMode="auto">
              <a:xfrm>
                <a:off x="15727811" y="6548221"/>
                <a:ext cx="379859" cy="250772"/>
              </a:xfrm>
              <a:custGeom>
                <a:avLst/>
                <a:gdLst>
                  <a:gd name="T0" fmla="*/ 1 w 37"/>
                  <a:gd name="T1" fmla="*/ 3 h 23"/>
                  <a:gd name="T2" fmla="*/ 0 w 37"/>
                  <a:gd name="T3" fmla="*/ 9 h 23"/>
                  <a:gd name="T4" fmla="*/ 5 w 37"/>
                  <a:gd name="T5" fmla="*/ 13 h 23"/>
                  <a:gd name="T6" fmla="*/ 7 w 37"/>
                  <a:gd name="T7" fmla="*/ 14 h 23"/>
                  <a:gd name="T8" fmla="*/ 12 w 37"/>
                  <a:gd name="T9" fmla="*/ 15 h 23"/>
                  <a:gd name="T10" fmla="*/ 15 w 37"/>
                  <a:gd name="T11" fmla="*/ 16 h 23"/>
                  <a:gd name="T12" fmla="*/ 19 w 37"/>
                  <a:gd name="T13" fmla="*/ 16 h 23"/>
                  <a:gd name="T14" fmla="*/ 22 w 37"/>
                  <a:gd name="T15" fmla="*/ 19 h 23"/>
                  <a:gd name="T16" fmla="*/ 26 w 37"/>
                  <a:gd name="T17" fmla="*/ 20 h 23"/>
                  <a:gd name="T18" fmla="*/ 29 w 37"/>
                  <a:gd name="T19" fmla="*/ 22 h 23"/>
                  <a:gd name="T20" fmla="*/ 32 w 37"/>
                  <a:gd name="T21" fmla="*/ 20 h 23"/>
                  <a:gd name="T22" fmla="*/ 35 w 37"/>
                  <a:gd name="T23" fmla="*/ 22 h 23"/>
                  <a:gd name="T24" fmla="*/ 37 w 37"/>
                  <a:gd name="T25" fmla="*/ 21 h 23"/>
                  <a:gd name="T26" fmla="*/ 37 w 37"/>
                  <a:gd name="T27" fmla="*/ 18 h 23"/>
                  <a:gd name="T28" fmla="*/ 37 w 37"/>
                  <a:gd name="T29" fmla="*/ 14 h 23"/>
                  <a:gd name="T30" fmla="*/ 32 w 37"/>
                  <a:gd name="T31" fmla="*/ 14 h 23"/>
                  <a:gd name="T32" fmla="*/ 31 w 37"/>
                  <a:gd name="T33" fmla="*/ 13 h 23"/>
                  <a:gd name="T34" fmla="*/ 28 w 37"/>
                  <a:gd name="T35" fmla="*/ 13 h 23"/>
                  <a:gd name="T36" fmla="*/ 26 w 37"/>
                  <a:gd name="T37" fmla="*/ 12 h 23"/>
                  <a:gd name="T38" fmla="*/ 24 w 37"/>
                  <a:gd name="T39" fmla="*/ 12 h 23"/>
                  <a:gd name="T40" fmla="*/ 20 w 37"/>
                  <a:gd name="T41" fmla="*/ 10 h 23"/>
                  <a:gd name="T42" fmla="*/ 18 w 37"/>
                  <a:gd name="T43" fmla="*/ 8 h 23"/>
                  <a:gd name="T44" fmla="*/ 16 w 37"/>
                  <a:gd name="T45" fmla="*/ 7 h 23"/>
                  <a:gd name="T46" fmla="*/ 10 w 37"/>
                  <a:gd name="T47" fmla="*/ 2 h 23"/>
                  <a:gd name="T48" fmla="*/ 8 w 37"/>
                  <a:gd name="T49" fmla="*/ 0 h 23"/>
                  <a:gd name="T50" fmla="*/ 5 w 37"/>
                  <a:gd name="T51" fmla="*/ 2 h 23"/>
                  <a:gd name="T52" fmla="*/ 4 w 37"/>
                  <a:gd name="T53" fmla="*/ 2 h 23"/>
                  <a:gd name="T54" fmla="*/ 1 w 37"/>
                  <a:gd name="T55" fmla="*/ 3 h 23"/>
                  <a:gd name="T56" fmla="*/ 1 w 37"/>
                  <a:gd name="T57"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23">
                    <a:moveTo>
                      <a:pt x="1" y="3"/>
                    </a:moveTo>
                    <a:cubicBezTo>
                      <a:pt x="0" y="4"/>
                      <a:pt x="0" y="8"/>
                      <a:pt x="0" y="9"/>
                    </a:cubicBezTo>
                    <a:cubicBezTo>
                      <a:pt x="1" y="10"/>
                      <a:pt x="4" y="11"/>
                      <a:pt x="5" y="13"/>
                    </a:cubicBezTo>
                    <a:cubicBezTo>
                      <a:pt x="6" y="13"/>
                      <a:pt x="7" y="14"/>
                      <a:pt x="7" y="14"/>
                    </a:cubicBezTo>
                    <a:cubicBezTo>
                      <a:pt x="9" y="15"/>
                      <a:pt x="10" y="14"/>
                      <a:pt x="12" y="15"/>
                    </a:cubicBezTo>
                    <a:cubicBezTo>
                      <a:pt x="13" y="15"/>
                      <a:pt x="14" y="16"/>
                      <a:pt x="15" y="16"/>
                    </a:cubicBezTo>
                    <a:cubicBezTo>
                      <a:pt x="16" y="16"/>
                      <a:pt x="18" y="16"/>
                      <a:pt x="19" y="16"/>
                    </a:cubicBezTo>
                    <a:cubicBezTo>
                      <a:pt x="20" y="17"/>
                      <a:pt x="21" y="18"/>
                      <a:pt x="22" y="19"/>
                    </a:cubicBezTo>
                    <a:cubicBezTo>
                      <a:pt x="23" y="19"/>
                      <a:pt x="25" y="19"/>
                      <a:pt x="26" y="20"/>
                    </a:cubicBezTo>
                    <a:cubicBezTo>
                      <a:pt x="27" y="20"/>
                      <a:pt x="28" y="22"/>
                      <a:pt x="29" y="22"/>
                    </a:cubicBezTo>
                    <a:cubicBezTo>
                      <a:pt x="30" y="22"/>
                      <a:pt x="31" y="20"/>
                      <a:pt x="32" y="20"/>
                    </a:cubicBezTo>
                    <a:cubicBezTo>
                      <a:pt x="33" y="21"/>
                      <a:pt x="33" y="23"/>
                      <a:pt x="35" y="22"/>
                    </a:cubicBezTo>
                    <a:cubicBezTo>
                      <a:pt x="35" y="22"/>
                      <a:pt x="37" y="21"/>
                      <a:pt x="37" y="21"/>
                    </a:cubicBezTo>
                    <a:cubicBezTo>
                      <a:pt x="37" y="20"/>
                      <a:pt x="37" y="19"/>
                      <a:pt x="37" y="18"/>
                    </a:cubicBezTo>
                    <a:cubicBezTo>
                      <a:pt x="36" y="17"/>
                      <a:pt x="37" y="16"/>
                      <a:pt x="37" y="14"/>
                    </a:cubicBezTo>
                    <a:cubicBezTo>
                      <a:pt x="35" y="14"/>
                      <a:pt x="34" y="15"/>
                      <a:pt x="32" y="14"/>
                    </a:cubicBezTo>
                    <a:cubicBezTo>
                      <a:pt x="32" y="14"/>
                      <a:pt x="31" y="13"/>
                      <a:pt x="31" y="13"/>
                    </a:cubicBezTo>
                    <a:cubicBezTo>
                      <a:pt x="30" y="13"/>
                      <a:pt x="29" y="14"/>
                      <a:pt x="28" y="13"/>
                    </a:cubicBezTo>
                    <a:cubicBezTo>
                      <a:pt x="28" y="13"/>
                      <a:pt x="27" y="12"/>
                      <a:pt x="26" y="12"/>
                    </a:cubicBezTo>
                    <a:cubicBezTo>
                      <a:pt x="25" y="12"/>
                      <a:pt x="24" y="14"/>
                      <a:pt x="24" y="12"/>
                    </a:cubicBezTo>
                    <a:cubicBezTo>
                      <a:pt x="22" y="10"/>
                      <a:pt x="21" y="11"/>
                      <a:pt x="20" y="10"/>
                    </a:cubicBezTo>
                    <a:cubicBezTo>
                      <a:pt x="19" y="9"/>
                      <a:pt x="19" y="8"/>
                      <a:pt x="18" y="8"/>
                    </a:cubicBezTo>
                    <a:cubicBezTo>
                      <a:pt x="17" y="7"/>
                      <a:pt x="16" y="7"/>
                      <a:pt x="16" y="7"/>
                    </a:cubicBezTo>
                    <a:cubicBezTo>
                      <a:pt x="14" y="6"/>
                      <a:pt x="11" y="4"/>
                      <a:pt x="10" y="2"/>
                    </a:cubicBezTo>
                    <a:cubicBezTo>
                      <a:pt x="10" y="1"/>
                      <a:pt x="9" y="0"/>
                      <a:pt x="8" y="0"/>
                    </a:cubicBezTo>
                    <a:cubicBezTo>
                      <a:pt x="6" y="0"/>
                      <a:pt x="6" y="1"/>
                      <a:pt x="5" y="2"/>
                    </a:cubicBezTo>
                    <a:cubicBezTo>
                      <a:pt x="5" y="3"/>
                      <a:pt x="4" y="2"/>
                      <a:pt x="4" y="2"/>
                    </a:cubicBezTo>
                    <a:cubicBezTo>
                      <a:pt x="3" y="3"/>
                      <a:pt x="2" y="3"/>
                      <a:pt x="1" y="3"/>
                    </a:cubicBezTo>
                    <a:cubicBezTo>
                      <a:pt x="0" y="4"/>
                      <a:pt x="2" y="3"/>
                      <a:pt x="1"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66" name="Freeform 713">
                <a:extLst>
                  <a:ext uri="{FF2B5EF4-FFF2-40B4-BE49-F238E27FC236}">
                    <a16:creationId xmlns:a16="http://schemas.microsoft.com/office/drawing/2014/main" id="{03CBFA4E-C5C2-2D97-56F1-842392511DB1}"/>
                  </a:ext>
                </a:extLst>
              </p:cNvPr>
              <p:cNvSpPr>
                <a:spLocks/>
              </p:cNvSpPr>
              <p:nvPr/>
            </p:nvSpPr>
            <p:spPr bwMode="auto">
              <a:xfrm>
                <a:off x="16780270" y="7459121"/>
                <a:ext cx="285766" cy="250772"/>
              </a:xfrm>
              <a:custGeom>
                <a:avLst/>
                <a:gdLst>
                  <a:gd name="T0" fmla="*/ 14 w 28"/>
                  <a:gd name="T1" fmla="*/ 19 h 23"/>
                  <a:gd name="T2" fmla="*/ 19 w 28"/>
                  <a:gd name="T3" fmla="*/ 18 h 23"/>
                  <a:gd name="T4" fmla="*/ 19 w 28"/>
                  <a:gd name="T5" fmla="*/ 15 h 23"/>
                  <a:gd name="T6" fmla="*/ 21 w 28"/>
                  <a:gd name="T7" fmla="*/ 14 h 23"/>
                  <a:gd name="T8" fmla="*/ 24 w 28"/>
                  <a:gd name="T9" fmla="*/ 12 h 23"/>
                  <a:gd name="T10" fmla="*/ 27 w 28"/>
                  <a:gd name="T11" fmla="*/ 9 h 23"/>
                  <a:gd name="T12" fmla="*/ 26 w 28"/>
                  <a:gd name="T13" fmla="*/ 1 h 23"/>
                  <a:gd name="T14" fmla="*/ 22 w 28"/>
                  <a:gd name="T15" fmla="*/ 1 h 23"/>
                  <a:gd name="T16" fmla="*/ 19 w 28"/>
                  <a:gd name="T17" fmla="*/ 2 h 23"/>
                  <a:gd name="T18" fmla="*/ 17 w 28"/>
                  <a:gd name="T19" fmla="*/ 2 h 23"/>
                  <a:gd name="T20" fmla="*/ 3 w 28"/>
                  <a:gd name="T21" fmla="*/ 3 h 23"/>
                  <a:gd name="T22" fmla="*/ 0 w 28"/>
                  <a:gd name="T23" fmla="*/ 7 h 23"/>
                  <a:gd name="T24" fmla="*/ 1 w 28"/>
                  <a:gd name="T25" fmla="*/ 10 h 23"/>
                  <a:gd name="T26" fmla="*/ 3 w 28"/>
                  <a:gd name="T27" fmla="*/ 14 h 23"/>
                  <a:gd name="T28" fmla="*/ 5 w 28"/>
                  <a:gd name="T29" fmla="*/ 18 h 23"/>
                  <a:gd name="T30" fmla="*/ 6 w 28"/>
                  <a:gd name="T31" fmla="*/ 19 h 23"/>
                  <a:gd name="T32" fmla="*/ 7 w 28"/>
                  <a:gd name="T33" fmla="*/ 21 h 23"/>
                  <a:gd name="T34" fmla="*/ 8 w 28"/>
                  <a:gd name="T35" fmla="*/ 23 h 23"/>
                  <a:gd name="T36" fmla="*/ 14 w 28"/>
                  <a:gd name="T37" fmla="*/ 19 h 23"/>
                  <a:gd name="T38" fmla="*/ 14 w 28"/>
                  <a:gd name="T39"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 h="23">
                    <a:moveTo>
                      <a:pt x="14" y="19"/>
                    </a:moveTo>
                    <a:cubicBezTo>
                      <a:pt x="14" y="18"/>
                      <a:pt x="20" y="20"/>
                      <a:pt x="19" y="18"/>
                    </a:cubicBezTo>
                    <a:cubicBezTo>
                      <a:pt x="19" y="18"/>
                      <a:pt x="18" y="15"/>
                      <a:pt x="19" y="15"/>
                    </a:cubicBezTo>
                    <a:cubicBezTo>
                      <a:pt x="20" y="15"/>
                      <a:pt x="21" y="16"/>
                      <a:pt x="21" y="14"/>
                    </a:cubicBezTo>
                    <a:cubicBezTo>
                      <a:pt x="21" y="12"/>
                      <a:pt x="23" y="13"/>
                      <a:pt x="24" y="12"/>
                    </a:cubicBezTo>
                    <a:cubicBezTo>
                      <a:pt x="26" y="12"/>
                      <a:pt x="26" y="10"/>
                      <a:pt x="27" y="9"/>
                    </a:cubicBezTo>
                    <a:cubicBezTo>
                      <a:pt x="28" y="7"/>
                      <a:pt x="25" y="2"/>
                      <a:pt x="26" y="1"/>
                    </a:cubicBezTo>
                    <a:cubicBezTo>
                      <a:pt x="24" y="2"/>
                      <a:pt x="24" y="2"/>
                      <a:pt x="22" y="1"/>
                    </a:cubicBezTo>
                    <a:cubicBezTo>
                      <a:pt x="21" y="0"/>
                      <a:pt x="19" y="2"/>
                      <a:pt x="19" y="2"/>
                    </a:cubicBezTo>
                    <a:cubicBezTo>
                      <a:pt x="19" y="4"/>
                      <a:pt x="17" y="2"/>
                      <a:pt x="17" y="2"/>
                    </a:cubicBezTo>
                    <a:cubicBezTo>
                      <a:pt x="13" y="1"/>
                      <a:pt x="6" y="0"/>
                      <a:pt x="3" y="3"/>
                    </a:cubicBezTo>
                    <a:cubicBezTo>
                      <a:pt x="2" y="4"/>
                      <a:pt x="0" y="5"/>
                      <a:pt x="0" y="7"/>
                    </a:cubicBezTo>
                    <a:cubicBezTo>
                      <a:pt x="0" y="8"/>
                      <a:pt x="1" y="9"/>
                      <a:pt x="1" y="10"/>
                    </a:cubicBezTo>
                    <a:cubicBezTo>
                      <a:pt x="3" y="11"/>
                      <a:pt x="3" y="13"/>
                      <a:pt x="3" y="14"/>
                    </a:cubicBezTo>
                    <a:cubicBezTo>
                      <a:pt x="4" y="16"/>
                      <a:pt x="4" y="17"/>
                      <a:pt x="5" y="18"/>
                    </a:cubicBezTo>
                    <a:cubicBezTo>
                      <a:pt x="5" y="19"/>
                      <a:pt x="6" y="18"/>
                      <a:pt x="6" y="19"/>
                    </a:cubicBezTo>
                    <a:cubicBezTo>
                      <a:pt x="7" y="19"/>
                      <a:pt x="6" y="20"/>
                      <a:pt x="7" y="21"/>
                    </a:cubicBezTo>
                    <a:cubicBezTo>
                      <a:pt x="9" y="21"/>
                      <a:pt x="8" y="22"/>
                      <a:pt x="8" y="23"/>
                    </a:cubicBezTo>
                    <a:cubicBezTo>
                      <a:pt x="8" y="22"/>
                      <a:pt x="14" y="20"/>
                      <a:pt x="14" y="19"/>
                    </a:cubicBezTo>
                    <a:cubicBezTo>
                      <a:pt x="14" y="19"/>
                      <a:pt x="14" y="20"/>
                      <a:pt x="14" y="19"/>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67" name="Freeform 714">
                <a:extLst>
                  <a:ext uri="{FF2B5EF4-FFF2-40B4-BE49-F238E27FC236}">
                    <a16:creationId xmlns:a16="http://schemas.microsoft.com/office/drawing/2014/main" id="{3EDD9789-7825-B3B2-3101-42011C23D9DC}"/>
                  </a:ext>
                </a:extLst>
              </p:cNvPr>
              <p:cNvSpPr>
                <a:spLocks/>
              </p:cNvSpPr>
              <p:nvPr/>
            </p:nvSpPr>
            <p:spPr bwMode="auto">
              <a:xfrm>
                <a:off x="16668750" y="7901662"/>
                <a:ext cx="226522" cy="283968"/>
              </a:xfrm>
              <a:custGeom>
                <a:avLst/>
                <a:gdLst>
                  <a:gd name="T0" fmla="*/ 10 w 22"/>
                  <a:gd name="T1" fmla="*/ 3 h 26"/>
                  <a:gd name="T2" fmla="*/ 7 w 22"/>
                  <a:gd name="T3" fmla="*/ 4 h 26"/>
                  <a:gd name="T4" fmla="*/ 6 w 22"/>
                  <a:gd name="T5" fmla="*/ 4 h 26"/>
                  <a:gd name="T6" fmla="*/ 5 w 22"/>
                  <a:gd name="T7" fmla="*/ 1 h 26"/>
                  <a:gd name="T8" fmla="*/ 0 w 22"/>
                  <a:gd name="T9" fmla="*/ 0 h 26"/>
                  <a:gd name="T10" fmla="*/ 1 w 22"/>
                  <a:gd name="T11" fmla="*/ 6 h 26"/>
                  <a:gd name="T12" fmla="*/ 4 w 22"/>
                  <a:gd name="T13" fmla="*/ 14 h 26"/>
                  <a:gd name="T14" fmla="*/ 9 w 22"/>
                  <a:gd name="T15" fmla="*/ 21 h 26"/>
                  <a:gd name="T16" fmla="*/ 19 w 22"/>
                  <a:gd name="T17" fmla="*/ 26 h 26"/>
                  <a:gd name="T18" fmla="*/ 20 w 22"/>
                  <a:gd name="T19" fmla="*/ 23 h 26"/>
                  <a:gd name="T20" fmla="*/ 16 w 22"/>
                  <a:gd name="T21" fmla="*/ 14 h 26"/>
                  <a:gd name="T22" fmla="*/ 16 w 22"/>
                  <a:gd name="T23" fmla="*/ 6 h 26"/>
                  <a:gd name="T24" fmla="*/ 10 w 22"/>
                  <a:gd name="T25" fmla="*/ 3 h 26"/>
                  <a:gd name="T26" fmla="*/ 10 w 22"/>
                  <a:gd name="T2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6">
                    <a:moveTo>
                      <a:pt x="10" y="3"/>
                    </a:moveTo>
                    <a:cubicBezTo>
                      <a:pt x="9" y="3"/>
                      <a:pt x="8" y="4"/>
                      <a:pt x="7" y="4"/>
                    </a:cubicBezTo>
                    <a:cubicBezTo>
                      <a:pt x="7" y="3"/>
                      <a:pt x="6" y="4"/>
                      <a:pt x="6" y="4"/>
                    </a:cubicBezTo>
                    <a:cubicBezTo>
                      <a:pt x="5" y="4"/>
                      <a:pt x="5" y="2"/>
                      <a:pt x="5" y="1"/>
                    </a:cubicBezTo>
                    <a:cubicBezTo>
                      <a:pt x="4" y="0"/>
                      <a:pt x="2" y="0"/>
                      <a:pt x="0" y="0"/>
                    </a:cubicBezTo>
                    <a:cubicBezTo>
                      <a:pt x="1" y="1"/>
                      <a:pt x="1" y="4"/>
                      <a:pt x="1" y="6"/>
                    </a:cubicBezTo>
                    <a:cubicBezTo>
                      <a:pt x="2" y="8"/>
                      <a:pt x="3" y="11"/>
                      <a:pt x="4" y="14"/>
                    </a:cubicBezTo>
                    <a:cubicBezTo>
                      <a:pt x="6" y="16"/>
                      <a:pt x="7" y="19"/>
                      <a:pt x="9" y="21"/>
                    </a:cubicBezTo>
                    <a:cubicBezTo>
                      <a:pt x="12" y="22"/>
                      <a:pt x="15" y="26"/>
                      <a:pt x="19" y="26"/>
                    </a:cubicBezTo>
                    <a:cubicBezTo>
                      <a:pt x="22" y="26"/>
                      <a:pt x="21" y="25"/>
                      <a:pt x="20" y="23"/>
                    </a:cubicBezTo>
                    <a:cubicBezTo>
                      <a:pt x="18" y="20"/>
                      <a:pt x="16" y="18"/>
                      <a:pt x="16" y="14"/>
                    </a:cubicBezTo>
                    <a:cubicBezTo>
                      <a:pt x="16" y="11"/>
                      <a:pt x="18" y="9"/>
                      <a:pt x="16" y="6"/>
                    </a:cubicBezTo>
                    <a:cubicBezTo>
                      <a:pt x="15" y="5"/>
                      <a:pt x="11" y="0"/>
                      <a:pt x="10" y="3"/>
                    </a:cubicBezTo>
                    <a:cubicBezTo>
                      <a:pt x="9" y="4"/>
                      <a:pt x="10" y="2"/>
                      <a:pt x="10"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68" name="Freeform 715">
                <a:extLst>
                  <a:ext uri="{FF2B5EF4-FFF2-40B4-BE49-F238E27FC236}">
                    <a16:creationId xmlns:a16="http://schemas.microsoft.com/office/drawing/2014/main" id="{C977787F-E7D4-AD24-53E2-4F873C6509ED}"/>
                  </a:ext>
                </a:extLst>
              </p:cNvPr>
              <p:cNvSpPr>
                <a:spLocks/>
              </p:cNvSpPr>
              <p:nvPr/>
            </p:nvSpPr>
            <p:spPr bwMode="auto">
              <a:xfrm>
                <a:off x="15393253" y="5032509"/>
                <a:ext cx="3063290" cy="2113145"/>
              </a:xfrm>
              <a:custGeom>
                <a:avLst/>
                <a:gdLst>
                  <a:gd name="T0" fmla="*/ 279 w 300"/>
                  <a:gd name="T1" fmla="*/ 37 h 195"/>
                  <a:gd name="T2" fmla="*/ 244 w 300"/>
                  <a:gd name="T3" fmla="*/ 1 h 195"/>
                  <a:gd name="T4" fmla="*/ 223 w 300"/>
                  <a:gd name="T5" fmla="*/ 18 h 195"/>
                  <a:gd name="T6" fmla="*/ 214 w 300"/>
                  <a:gd name="T7" fmla="*/ 27 h 195"/>
                  <a:gd name="T8" fmla="*/ 205 w 300"/>
                  <a:gd name="T9" fmla="*/ 39 h 195"/>
                  <a:gd name="T10" fmla="*/ 224 w 300"/>
                  <a:gd name="T11" fmla="*/ 46 h 195"/>
                  <a:gd name="T12" fmla="*/ 197 w 300"/>
                  <a:gd name="T13" fmla="*/ 55 h 195"/>
                  <a:gd name="T14" fmla="*/ 180 w 300"/>
                  <a:gd name="T15" fmla="*/ 66 h 195"/>
                  <a:gd name="T16" fmla="*/ 146 w 300"/>
                  <a:gd name="T17" fmla="*/ 75 h 195"/>
                  <a:gd name="T18" fmla="*/ 121 w 300"/>
                  <a:gd name="T19" fmla="*/ 70 h 195"/>
                  <a:gd name="T20" fmla="*/ 94 w 300"/>
                  <a:gd name="T21" fmla="*/ 56 h 195"/>
                  <a:gd name="T22" fmla="*/ 66 w 300"/>
                  <a:gd name="T23" fmla="*/ 30 h 195"/>
                  <a:gd name="T24" fmla="*/ 56 w 300"/>
                  <a:gd name="T25" fmla="*/ 44 h 195"/>
                  <a:gd name="T26" fmla="*/ 44 w 300"/>
                  <a:gd name="T27" fmla="*/ 51 h 195"/>
                  <a:gd name="T28" fmla="*/ 34 w 300"/>
                  <a:gd name="T29" fmla="*/ 63 h 195"/>
                  <a:gd name="T30" fmla="*/ 28 w 300"/>
                  <a:gd name="T31" fmla="*/ 76 h 195"/>
                  <a:gd name="T32" fmla="*/ 11 w 300"/>
                  <a:gd name="T33" fmla="*/ 84 h 195"/>
                  <a:gd name="T34" fmla="*/ 1 w 300"/>
                  <a:gd name="T35" fmla="*/ 91 h 195"/>
                  <a:gd name="T36" fmla="*/ 7 w 300"/>
                  <a:gd name="T37" fmla="*/ 103 h 195"/>
                  <a:gd name="T38" fmla="*/ 23 w 300"/>
                  <a:gd name="T39" fmla="*/ 111 h 195"/>
                  <a:gd name="T40" fmla="*/ 27 w 300"/>
                  <a:gd name="T41" fmla="*/ 121 h 195"/>
                  <a:gd name="T42" fmla="*/ 27 w 300"/>
                  <a:gd name="T43" fmla="*/ 135 h 195"/>
                  <a:gd name="T44" fmla="*/ 40 w 300"/>
                  <a:gd name="T45" fmla="*/ 140 h 195"/>
                  <a:gd name="T46" fmla="*/ 62 w 300"/>
                  <a:gd name="T47" fmla="*/ 154 h 195"/>
                  <a:gd name="T48" fmla="*/ 74 w 300"/>
                  <a:gd name="T49" fmla="*/ 156 h 195"/>
                  <a:gd name="T50" fmla="*/ 92 w 300"/>
                  <a:gd name="T51" fmla="*/ 151 h 195"/>
                  <a:gd name="T52" fmla="*/ 106 w 300"/>
                  <a:gd name="T53" fmla="*/ 146 h 195"/>
                  <a:gd name="T54" fmla="*/ 116 w 300"/>
                  <a:gd name="T55" fmla="*/ 155 h 195"/>
                  <a:gd name="T56" fmla="*/ 117 w 300"/>
                  <a:gd name="T57" fmla="*/ 166 h 195"/>
                  <a:gd name="T58" fmla="*/ 119 w 300"/>
                  <a:gd name="T59" fmla="*/ 178 h 195"/>
                  <a:gd name="T60" fmla="*/ 125 w 300"/>
                  <a:gd name="T61" fmla="*/ 187 h 195"/>
                  <a:gd name="T62" fmla="*/ 134 w 300"/>
                  <a:gd name="T63" fmla="*/ 186 h 195"/>
                  <a:gd name="T64" fmla="*/ 143 w 300"/>
                  <a:gd name="T65" fmla="*/ 182 h 195"/>
                  <a:gd name="T66" fmla="*/ 155 w 300"/>
                  <a:gd name="T67" fmla="*/ 180 h 195"/>
                  <a:gd name="T68" fmla="*/ 168 w 300"/>
                  <a:gd name="T69" fmla="*/ 186 h 195"/>
                  <a:gd name="T70" fmla="*/ 175 w 300"/>
                  <a:gd name="T71" fmla="*/ 195 h 195"/>
                  <a:gd name="T72" fmla="*/ 189 w 300"/>
                  <a:gd name="T73" fmla="*/ 186 h 195"/>
                  <a:gd name="T74" fmla="*/ 202 w 300"/>
                  <a:gd name="T75" fmla="*/ 182 h 195"/>
                  <a:gd name="T76" fmla="*/ 215 w 300"/>
                  <a:gd name="T77" fmla="*/ 173 h 195"/>
                  <a:gd name="T78" fmla="*/ 221 w 300"/>
                  <a:gd name="T79" fmla="*/ 164 h 195"/>
                  <a:gd name="T80" fmla="*/ 228 w 300"/>
                  <a:gd name="T81" fmla="*/ 156 h 195"/>
                  <a:gd name="T82" fmla="*/ 232 w 300"/>
                  <a:gd name="T83" fmla="*/ 149 h 195"/>
                  <a:gd name="T84" fmla="*/ 236 w 300"/>
                  <a:gd name="T85" fmla="*/ 143 h 195"/>
                  <a:gd name="T86" fmla="*/ 231 w 300"/>
                  <a:gd name="T87" fmla="*/ 139 h 195"/>
                  <a:gd name="T88" fmla="*/ 229 w 300"/>
                  <a:gd name="T89" fmla="*/ 132 h 195"/>
                  <a:gd name="T90" fmla="*/ 221 w 300"/>
                  <a:gd name="T91" fmla="*/ 115 h 195"/>
                  <a:gd name="T92" fmla="*/ 229 w 300"/>
                  <a:gd name="T93" fmla="*/ 106 h 195"/>
                  <a:gd name="T94" fmla="*/ 238 w 300"/>
                  <a:gd name="T95" fmla="*/ 102 h 195"/>
                  <a:gd name="T96" fmla="*/ 220 w 300"/>
                  <a:gd name="T97" fmla="*/ 102 h 195"/>
                  <a:gd name="T98" fmla="*/ 221 w 300"/>
                  <a:gd name="T99" fmla="*/ 90 h 195"/>
                  <a:gd name="T100" fmla="*/ 234 w 300"/>
                  <a:gd name="T101" fmla="*/ 87 h 195"/>
                  <a:gd name="T102" fmla="*/ 238 w 300"/>
                  <a:gd name="T103" fmla="*/ 89 h 195"/>
                  <a:gd name="T104" fmla="*/ 259 w 300"/>
                  <a:gd name="T105" fmla="*/ 77 h 195"/>
                  <a:gd name="T106" fmla="*/ 271 w 300"/>
                  <a:gd name="T107" fmla="*/ 72 h 195"/>
                  <a:gd name="T108" fmla="*/ 281 w 300"/>
                  <a:gd name="T109" fmla="*/ 60 h 195"/>
                  <a:gd name="T110" fmla="*/ 295 w 300"/>
                  <a:gd name="T111" fmla="*/ 4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0" h="195">
                    <a:moveTo>
                      <a:pt x="298" y="37"/>
                    </a:moveTo>
                    <a:cubicBezTo>
                      <a:pt x="298" y="35"/>
                      <a:pt x="294" y="36"/>
                      <a:pt x="293" y="37"/>
                    </a:cubicBezTo>
                    <a:cubicBezTo>
                      <a:pt x="291" y="37"/>
                      <a:pt x="290" y="38"/>
                      <a:pt x="288" y="39"/>
                    </a:cubicBezTo>
                    <a:cubicBezTo>
                      <a:pt x="286" y="40"/>
                      <a:pt x="279" y="40"/>
                      <a:pt x="279" y="37"/>
                    </a:cubicBezTo>
                    <a:cubicBezTo>
                      <a:pt x="277" y="33"/>
                      <a:pt x="276" y="31"/>
                      <a:pt x="272" y="29"/>
                    </a:cubicBezTo>
                    <a:cubicBezTo>
                      <a:pt x="269" y="28"/>
                      <a:pt x="263" y="28"/>
                      <a:pt x="262" y="24"/>
                    </a:cubicBezTo>
                    <a:cubicBezTo>
                      <a:pt x="261" y="18"/>
                      <a:pt x="259" y="11"/>
                      <a:pt x="255" y="6"/>
                    </a:cubicBezTo>
                    <a:cubicBezTo>
                      <a:pt x="252" y="3"/>
                      <a:pt x="248" y="3"/>
                      <a:pt x="244" y="1"/>
                    </a:cubicBezTo>
                    <a:cubicBezTo>
                      <a:pt x="240" y="0"/>
                      <a:pt x="233" y="1"/>
                      <a:pt x="229" y="3"/>
                    </a:cubicBezTo>
                    <a:cubicBezTo>
                      <a:pt x="228" y="4"/>
                      <a:pt x="226" y="5"/>
                      <a:pt x="225" y="6"/>
                    </a:cubicBezTo>
                    <a:cubicBezTo>
                      <a:pt x="225" y="7"/>
                      <a:pt x="228" y="7"/>
                      <a:pt x="228" y="8"/>
                    </a:cubicBezTo>
                    <a:cubicBezTo>
                      <a:pt x="229" y="12"/>
                      <a:pt x="224" y="15"/>
                      <a:pt x="223" y="18"/>
                    </a:cubicBezTo>
                    <a:cubicBezTo>
                      <a:pt x="222" y="19"/>
                      <a:pt x="222" y="20"/>
                      <a:pt x="222" y="21"/>
                    </a:cubicBezTo>
                    <a:cubicBezTo>
                      <a:pt x="222" y="22"/>
                      <a:pt x="222" y="22"/>
                      <a:pt x="222" y="23"/>
                    </a:cubicBezTo>
                    <a:cubicBezTo>
                      <a:pt x="222" y="25"/>
                      <a:pt x="219" y="25"/>
                      <a:pt x="217" y="26"/>
                    </a:cubicBezTo>
                    <a:cubicBezTo>
                      <a:pt x="216" y="26"/>
                      <a:pt x="215" y="27"/>
                      <a:pt x="214" y="27"/>
                    </a:cubicBezTo>
                    <a:cubicBezTo>
                      <a:pt x="213" y="27"/>
                      <a:pt x="208" y="25"/>
                      <a:pt x="208" y="25"/>
                    </a:cubicBezTo>
                    <a:cubicBezTo>
                      <a:pt x="207" y="27"/>
                      <a:pt x="206" y="30"/>
                      <a:pt x="205" y="32"/>
                    </a:cubicBezTo>
                    <a:cubicBezTo>
                      <a:pt x="205" y="33"/>
                      <a:pt x="204" y="34"/>
                      <a:pt x="204" y="35"/>
                    </a:cubicBezTo>
                    <a:cubicBezTo>
                      <a:pt x="204" y="35"/>
                      <a:pt x="202" y="41"/>
                      <a:pt x="205" y="39"/>
                    </a:cubicBezTo>
                    <a:cubicBezTo>
                      <a:pt x="206" y="38"/>
                      <a:pt x="206" y="38"/>
                      <a:pt x="208" y="38"/>
                    </a:cubicBezTo>
                    <a:cubicBezTo>
                      <a:pt x="209" y="38"/>
                      <a:pt x="211" y="40"/>
                      <a:pt x="212" y="39"/>
                    </a:cubicBezTo>
                    <a:cubicBezTo>
                      <a:pt x="216" y="36"/>
                      <a:pt x="219" y="38"/>
                      <a:pt x="222" y="42"/>
                    </a:cubicBezTo>
                    <a:cubicBezTo>
                      <a:pt x="223" y="43"/>
                      <a:pt x="225" y="45"/>
                      <a:pt x="224" y="46"/>
                    </a:cubicBezTo>
                    <a:cubicBezTo>
                      <a:pt x="224" y="46"/>
                      <a:pt x="220" y="45"/>
                      <a:pt x="219" y="45"/>
                    </a:cubicBezTo>
                    <a:cubicBezTo>
                      <a:pt x="216" y="46"/>
                      <a:pt x="212" y="46"/>
                      <a:pt x="209" y="47"/>
                    </a:cubicBezTo>
                    <a:cubicBezTo>
                      <a:pt x="206" y="48"/>
                      <a:pt x="206" y="54"/>
                      <a:pt x="202" y="54"/>
                    </a:cubicBezTo>
                    <a:cubicBezTo>
                      <a:pt x="200" y="54"/>
                      <a:pt x="198" y="53"/>
                      <a:pt x="197" y="55"/>
                    </a:cubicBezTo>
                    <a:cubicBezTo>
                      <a:pt x="196" y="56"/>
                      <a:pt x="194" y="58"/>
                      <a:pt x="192" y="58"/>
                    </a:cubicBezTo>
                    <a:cubicBezTo>
                      <a:pt x="189" y="57"/>
                      <a:pt x="183" y="53"/>
                      <a:pt x="182" y="59"/>
                    </a:cubicBezTo>
                    <a:cubicBezTo>
                      <a:pt x="182" y="61"/>
                      <a:pt x="184" y="62"/>
                      <a:pt x="184" y="63"/>
                    </a:cubicBezTo>
                    <a:cubicBezTo>
                      <a:pt x="184" y="65"/>
                      <a:pt x="181" y="65"/>
                      <a:pt x="180" y="66"/>
                    </a:cubicBezTo>
                    <a:cubicBezTo>
                      <a:pt x="177" y="69"/>
                      <a:pt x="176" y="72"/>
                      <a:pt x="172" y="72"/>
                    </a:cubicBezTo>
                    <a:cubicBezTo>
                      <a:pt x="167" y="72"/>
                      <a:pt x="162" y="72"/>
                      <a:pt x="157" y="73"/>
                    </a:cubicBezTo>
                    <a:cubicBezTo>
                      <a:pt x="155" y="74"/>
                      <a:pt x="151" y="78"/>
                      <a:pt x="150" y="77"/>
                    </a:cubicBezTo>
                    <a:cubicBezTo>
                      <a:pt x="148" y="77"/>
                      <a:pt x="147" y="75"/>
                      <a:pt x="146" y="75"/>
                    </a:cubicBezTo>
                    <a:cubicBezTo>
                      <a:pt x="144" y="75"/>
                      <a:pt x="143" y="75"/>
                      <a:pt x="141" y="75"/>
                    </a:cubicBezTo>
                    <a:cubicBezTo>
                      <a:pt x="139" y="74"/>
                      <a:pt x="137" y="74"/>
                      <a:pt x="135" y="72"/>
                    </a:cubicBezTo>
                    <a:cubicBezTo>
                      <a:pt x="133" y="71"/>
                      <a:pt x="132" y="71"/>
                      <a:pt x="131" y="70"/>
                    </a:cubicBezTo>
                    <a:cubicBezTo>
                      <a:pt x="127" y="70"/>
                      <a:pt x="125" y="70"/>
                      <a:pt x="121" y="70"/>
                    </a:cubicBezTo>
                    <a:cubicBezTo>
                      <a:pt x="118" y="70"/>
                      <a:pt x="113" y="71"/>
                      <a:pt x="109" y="70"/>
                    </a:cubicBezTo>
                    <a:cubicBezTo>
                      <a:pt x="108" y="70"/>
                      <a:pt x="107" y="68"/>
                      <a:pt x="107" y="67"/>
                    </a:cubicBezTo>
                    <a:cubicBezTo>
                      <a:pt x="105" y="65"/>
                      <a:pt x="104" y="63"/>
                      <a:pt x="102" y="61"/>
                    </a:cubicBezTo>
                    <a:cubicBezTo>
                      <a:pt x="99" y="59"/>
                      <a:pt x="97" y="56"/>
                      <a:pt x="94" y="56"/>
                    </a:cubicBezTo>
                    <a:cubicBezTo>
                      <a:pt x="92" y="56"/>
                      <a:pt x="81" y="56"/>
                      <a:pt x="83" y="52"/>
                    </a:cubicBezTo>
                    <a:cubicBezTo>
                      <a:pt x="85" y="48"/>
                      <a:pt x="84" y="41"/>
                      <a:pt x="79" y="38"/>
                    </a:cubicBezTo>
                    <a:cubicBezTo>
                      <a:pt x="75" y="35"/>
                      <a:pt x="70" y="35"/>
                      <a:pt x="69" y="29"/>
                    </a:cubicBezTo>
                    <a:cubicBezTo>
                      <a:pt x="68" y="30"/>
                      <a:pt x="67" y="29"/>
                      <a:pt x="66" y="30"/>
                    </a:cubicBezTo>
                    <a:cubicBezTo>
                      <a:pt x="65" y="31"/>
                      <a:pt x="65" y="31"/>
                      <a:pt x="65" y="32"/>
                    </a:cubicBezTo>
                    <a:cubicBezTo>
                      <a:pt x="63" y="35"/>
                      <a:pt x="60" y="34"/>
                      <a:pt x="59" y="37"/>
                    </a:cubicBezTo>
                    <a:cubicBezTo>
                      <a:pt x="59" y="39"/>
                      <a:pt x="61" y="41"/>
                      <a:pt x="60" y="42"/>
                    </a:cubicBezTo>
                    <a:cubicBezTo>
                      <a:pt x="59" y="43"/>
                      <a:pt x="57" y="44"/>
                      <a:pt x="56" y="44"/>
                    </a:cubicBezTo>
                    <a:cubicBezTo>
                      <a:pt x="55" y="45"/>
                      <a:pt x="54" y="43"/>
                      <a:pt x="53" y="44"/>
                    </a:cubicBezTo>
                    <a:cubicBezTo>
                      <a:pt x="51" y="44"/>
                      <a:pt x="50" y="43"/>
                      <a:pt x="48" y="42"/>
                    </a:cubicBezTo>
                    <a:cubicBezTo>
                      <a:pt x="47" y="41"/>
                      <a:pt x="46" y="46"/>
                      <a:pt x="45" y="47"/>
                    </a:cubicBezTo>
                    <a:cubicBezTo>
                      <a:pt x="45" y="48"/>
                      <a:pt x="44" y="50"/>
                      <a:pt x="44" y="51"/>
                    </a:cubicBezTo>
                    <a:cubicBezTo>
                      <a:pt x="44" y="53"/>
                      <a:pt x="45" y="53"/>
                      <a:pt x="45" y="54"/>
                    </a:cubicBezTo>
                    <a:cubicBezTo>
                      <a:pt x="45" y="56"/>
                      <a:pt x="39" y="54"/>
                      <a:pt x="39" y="54"/>
                    </a:cubicBezTo>
                    <a:cubicBezTo>
                      <a:pt x="37" y="55"/>
                      <a:pt x="33" y="55"/>
                      <a:pt x="32" y="56"/>
                    </a:cubicBezTo>
                    <a:cubicBezTo>
                      <a:pt x="33" y="55"/>
                      <a:pt x="34" y="62"/>
                      <a:pt x="34" y="63"/>
                    </a:cubicBezTo>
                    <a:cubicBezTo>
                      <a:pt x="35" y="64"/>
                      <a:pt x="36" y="65"/>
                      <a:pt x="37" y="66"/>
                    </a:cubicBezTo>
                    <a:cubicBezTo>
                      <a:pt x="37" y="67"/>
                      <a:pt x="34" y="69"/>
                      <a:pt x="33" y="70"/>
                    </a:cubicBezTo>
                    <a:cubicBezTo>
                      <a:pt x="32" y="71"/>
                      <a:pt x="33" y="74"/>
                      <a:pt x="32" y="74"/>
                    </a:cubicBezTo>
                    <a:cubicBezTo>
                      <a:pt x="31" y="75"/>
                      <a:pt x="29" y="75"/>
                      <a:pt x="28" y="76"/>
                    </a:cubicBezTo>
                    <a:cubicBezTo>
                      <a:pt x="26" y="77"/>
                      <a:pt x="25" y="78"/>
                      <a:pt x="24" y="79"/>
                    </a:cubicBezTo>
                    <a:cubicBezTo>
                      <a:pt x="22" y="79"/>
                      <a:pt x="21" y="79"/>
                      <a:pt x="19" y="80"/>
                    </a:cubicBezTo>
                    <a:cubicBezTo>
                      <a:pt x="17" y="80"/>
                      <a:pt x="16" y="81"/>
                      <a:pt x="15" y="83"/>
                    </a:cubicBezTo>
                    <a:cubicBezTo>
                      <a:pt x="15" y="83"/>
                      <a:pt x="11" y="84"/>
                      <a:pt x="11" y="84"/>
                    </a:cubicBezTo>
                    <a:cubicBezTo>
                      <a:pt x="11" y="84"/>
                      <a:pt x="11" y="83"/>
                      <a:pt x="11" y="83"/>
                    </a:cubicBezTo>
                    <a:cubicBezTo>
                      <a:pt x="10" y="83"/>
                      <a:pt x="9" y="83"/>
                      <a:pt x="7" y="83"/>
                    </a:cubicBezTo>
                    <a:cubicBezTo>
                      <a:pt x="6" y="83"/>
                      <a:pt x="3" y="85"/>
                      <a:pt x="3" y="86"/>
                    </a:cubicBezTo>
                    <a:cubicBezTo>
                      <a:pt x="2" y="88"/>
                      <a:pt x="1" y="90"/>
                      <a:pt x="1" y="91"/>
                    </a:cubicBezTo>
                    <a:cubicBezTo>
                      <a:pt x="0" y="93"/>
                      <a:pt x="3" y="95"/>
                      <a:pt x="4" y="95"/>
                    </a:cubicBezTo>
                    <a:cubicBezTo>
                      <a:pt x="7" y="95"/>
                      <a:pt x="6" y="95"/>
                      <a:pt x="7" y="98"/>
                    </a:cubicBezTo>
                    <a:cubicBezTo>
                      <a:pt x="7" y="99"/>
                      <a:pt x="8" y="99"/>
                      <a:pt x="8" y="101"/>
                    </a:cubicBezTo>
                    <a:cubicBezTo>
                      <a:pt x="8" y="101"/>
                      <a:pt x="7" y="103"/>
                      <a:pt x="7" y="103"/>
                    </a:cubicBezTo>
                    <a:cubicBezTo>
                      <a:pt x="9" y="104"/>
                      <a:pt x="10" y="104"/>
                      <a:pt x="11" y="105"/>
                    </a:cubicBezTo>
                    <a:cubicBezTo>
                      <a:pt x="13" y="107"/>
                      <a:pt x="12" y="109"/>
                      <a:pt x="14" y="110"/>
                    </a:cubicBezTo>
                    <a:cubicBezTo>
                      <a:pt x="16" y="111"/>
                      <a:pt x="18" y="112"/>
                      <a:pt x="20" y="113"/>
                    </a:cubicBezTo>
                    <a:cubicBezTo>
                      <a:pt x="21" y="113"/>
                      <a:pt x="22" y="112"/>
                      <a:pt x="23" y="111"/>
                    </a:cubicBezTo>
                    <a:cubicBezTo>
                      <a:pt x="26" y="109"/>
                      <a:pt x="31" y="110"/>
                      <a:pt x="33" y="113"/>
                    </a:cubicBezTo>
                    <a:cubicBezTo>
                      <a:pt x="34" y="115"/>
                      <a:pt x="32" y="116"/>
                      <a:pt x="31" y="117"/>
                    </a:cubicBezTo>
                    <a:cubicBezTo>
                      <a:pt x="30" y="118"/>
                      <a:pt x="30" y="118"/>
                      <a:pt x="30" y="119"/>
                    </a:cubicBezTo>
                    <a:cubicBezTo>
                      <a:pt x="29" y="121"/>
                      <a:pt x="28" y="121"/>
                      <a:pt x="27" y="121"/>
                    </a:cubicBezTo>
                    <a:cubicBezTo>
                      <a:pt x="24" y="123"/>
                      <a:pt x="32" y="126"/>
                      <a:pt x="29" y="128"/>
                    </a:cubicBezTo>
                    <a:cubicBezTo>
                      <a:pt x="28" y="130"/>
                      <a:pt x="27" y="129"/>
                      <a:pt x="25" y="129"/>
                    </a:cubicBezTo>
                    <a:cubicBezTo>
                      <a:pt x="21" y="128"/>
                      <a:pt x="26" y="132"/>
                      <a:pt x="26" y="132"/>
                    </a:cubicBezTo>
                    <a:cubicBezTo>
                      <a:pt x="26" y="134"/>
                      <a:pt x="25" y="135"/>
                      <a:pt x="27" y="135"/>
                    </a:cubicBezTo>
                    <a:cubicBezTo>
                      <a:pt x="29" y="136"/>
                      <a:pt x="29" y="137"/>
                      <a:pt x="31" y="138"/>
                    </a:cubicBezTo>
                    <a:cubicBezTo>
                      <a:pt x="33" y="138"/>
                      <a:pt x="34" y="140"/>
                      <a:pt x="36" y="141"/>
                    </a:cubicBezTo>
                    <a:cubicBezTo>
                      <a:pt x="36" y="141"/>
                      <a:pt x="37" y="142"/>
                      <a:pt x="38" y="142"/>
                    </a:cubicBezTo>
                    <a:cubicBezTo>
                      <a:pt x="39" y="142"/>
                      <a:pt x="38" y="140"/>
                      <a:pt x="40" y="140"/>
                    </a:cubicBezTo>
                    <a:cubicBezTo>
                      <a:pt x="44" y="140"/>
                      <a:pt x="46" y="147"/>
                      <a:pt x="50" y="147"/>
                    </a:cubicBezTo>
                    <a:cubicBezTo>
                      <a:pt x="52" y="147"/>
                      <a:pt x="52" y="150"/>
                      <a:pt x="54" y="150"/>
                    </a:cubicBezTo>
                    <a:cubicBezTo>
                      <a:pt x="56" y="151"/>
                      <a:pt x="57" y="153"/>
                      <a:pt x="58" y="153"/>
                    </a:cubicBezTo>
                    <a:cubicBezTo>
                      <a:pt x="60" y="151"/>
                      <a:pt x="60" y="154"/>
                      <a:pt x="62" y="154"/>
                    </a:cubicBezTo>
                    <a:cubicBezTo>
                      <a:pt x="63" y="154"/>
                      <a:pt x="63" y="153"/>
                      <a:pt x="64" y="153"/>
                    </a:cubicBezTo>
                    <a:cubicBezTo>
                      <a:pt x="65" y="153"/>
                      <a:pt x="65" y="154"/>
                      <a:pt x="66" y="155"/>
                    </a:cubicBezTo>
                    <a:cubicBezTo>
                      <a:pt x="68" y="155"/>
                      <a:pt x="70" y="155"/>
                      <a:pt x="72" y="154"/>
                    </a:cubicBezTo>
                    <a:cubicBezTo>
                      <a:pt x="75" y="153"/>
                      <a:pt x="73" y="155"/>
                      <a:pt x="74" y="156"/>
                    </a:cubicBezTo>
                    <a:cubicBezTo>
                      <a:pt x="74" y="156"/>
                      <a:pt x="76" y="153"/>
                      <a:pt x="77" y="153"/>
                    </a:cubicBezTo>
                    <a:cubicBezTo>
                      <a:pt x="78" y="152"/>
                      <a:pt x="80" y="152"/>
                      <a:pt x="81" y="153"/>
                    </a:cubicBezTo>
                    <a:cubicBezTo>
                      <a:pt x="83" y="155"/>
                      <a:pt x="85" y="153"/>
                      <a:pt x="87" y="154"/>
                    </a:cubicBezTo>
                    <a:cubicBezTo>
                      <a:pt x="89" y="155"/>
                      <a:pt x="91" y="153"/>
                      <a:pt x="92" y="151"/>
                    </a:cubicBezTo>
                    <a:cubicBezTo>
                      <a:pt x="93" y="151"/>
                      <a:pt x="93" y="150"/>
                      <a:pt x="94" y="150"/>
                    </a:cubicBezTo>
                    <a:cubicBezTo>
                      <a:pt x="95" y="149"/>
                      <a:pt x="96" y="150"/>
                      <a:pt x="97" y="149"/>
                    </a:cubicBezTo>
                    <a:cubicBezTo>
                      <a:pt x="98" y="148"/>
                      <a:pt x="99" y="146"/>
                      <a:pt x="101" y="147"/>
                    </a:cubicBezTo>
                    <a:cubicBezTo>
                      <a:pt x="103" y="148"/>
                      <a:pt x="103" y="148"/>
                      <a:pt x="106" y="146"/>
                    </a:cubicBezTo>
                    <a:cubicBezTo>
                      <a:pt x="107" y="145"/>
                      <a:pt x="109" y="148"/>
                      <a:pt x="109" y="149"/>
                    </a:cubicBezTo>
                    <a:cubicBezTo>
                      <a:pt x="108" y="151"/>
                      <a:pt x="106" y="152"/>
                      <a:pt x="108" y="152"/>
                    </a:cubicBezTo>
                    <a:cubicBezTo>
                      <a:pt x="111" y="152"/>
                      <a:pt x="111" y="152"/>
                      <a:pt x="114" y="151"/>
                    </a:cubicBezTo>
                    <a:cubicBezTo>
                      <a:pt x="115" y="151"/>
                      <a:pt x="116" y="154"/>
                      <a:pt x="116" y="155"/>
                    </a:cubicBezTo>
                    <a:cubicBezTo>
                      <a:pt x="116" y="155"/>
                      <a:pt x="116" y="157"/>
                      <a:pt x="117" y="156"/>
                    </a:cubicBezTo>
                    <a:cubicBezTo>
                      <a:pt x="117" y="156"/>
                      <a:pt x="119" y="156"/>
                      <a:pt x="119" y="157"/>
                    </a:cubicBezTo>
                    <a:cubicBezTo>
                      <a:pt x="119" y="158"/>
                      <a:pt x="117" y="159"/>
                      <a:pt x="118" y="160"/>
                    </a:cubicBezTo>
                    <a:cubicBezTo>
                      <a:pt x="119" y="162"/>
                      <a:pt x="118" y="165"/>
                      <a:pt x="117" y="166"/>
                    </a:cubicBezTo>
                    <a:cubicBezTo>
                      <a:pt x="116" y="168"/>
                      <a:pt x="114" y="169"/>
                      <a:pt x="113" y="170"/>
                    </a:cubicBezTo>
                    <a:cubicBezTo>
                      <a:pt x="113" y="171"/>
                      <a:pt x="113" y="176"/>
                      <a:pt x="112" y="175"/>
                    </a:cubicBezTo>
                    <a:cubicBezTo>
                      <a:pt x="113" y="176"/>
                      <a:pt x="119" y="173"/>
                      <a:pt x="120" y="175"/>
                    </a:cubicBezTo>
                    <a:cubicBezTo>
                      <a:pt x="120" y="175"/>
                      <a:pt x="118" y="176"/>
                      <a:pt x="119" y="178"/>
                    </a:cubicBezTo>
                    <a:cubicBezTo>
                      <a:pt x="120" y="180"/>
                      <a:pt x="123" y="180"/>
                      <a:pt x="122" y="181"/>
                    </a:cubicBezTo>
                    <a:cubicBezTo>
                      <a:pt x="122" y="182"/>
                      <a:pt x="121" y="184"/>
                      <a:pt x="121" y="185"/>
                    </a:cubicBezTo>
                    <a:cubicBezTo>
                      <a:pt x="122" y="186"/>
                      <a:pt x="125" y="185"/>
                      <a:pt x="125" y="186"/>
                    </a:cubicBezTo>
                    <a:cubicBezTo>
                      <a:pt x="125" y="186"/>
                      <a:pt x="125" y="187"/>
                      <a:pt x="125" y="187"/>
                    </a:cubicBezTo>
                    <a:cubicBezTo>
                      <a:pt x="125" y="189"/>
                      <a:pt x="126" y="188"/>
                      <a:pt x="127" y="188"/>
                    </a:cubicBezTo>
                    <a:cubicBezTo>
                      <a:pt x="128" y="188"/>
                      <a:pt x="129" y="187"/>
                      <a:pt x="130" y="188"/>
                    </a:cubicBezTo>
                    <a:cubicBezTo>
                      <a:pt x="131" y="188"/>
                      <a:pt x="132" y="189"/>
                      <a:pt x="133" y="190"/>
                    </a:cubicBezTo>
                    <a:cubicBezTo>
                      <a:pt x="135" y="191"/>
                      <a:pt x="134" y="187"/>
                      <a:pt x="134" y="186"/>
                    </a:cubicBezTo>
                    <a:cubicBezTo>
                      <a:pt x="132" y="182"/>
                      <a:pt x="134" y="184"/>
                      <a:pt x="136" y="182"/>
                    </a:cubicBezTo>
                    <a:cubicBezTo>
                      <a:pt x="138" y="181"/>
                      <a:pt x="137" y="182"/>
                      <a:pt x="139" y="183"/>
                    </a:cubicBezTo>
                    <a:cubicBezTo>
                      <a:pt x="139" y="183"/>
                      <a:pt x="141" y="182"/>
                      <a:pt x="141" y="182"/>
                    </a:cubicBezTo>
                    <a:cubicBezTo>
                      <a:pt x="141" y="183"/>
                      <a:pt x="143" y="181"/>
                      <a:pt x="143" y="182"/>
                    </a:cubicBezTo>
                    <a:cubicBezTo>
                      <a:pt x="144" y="183"/>
                      <a:pt x="144" y="184"/>
                      <a:pt x="146" y="182"/>
                    </a:cubicBezTo>
                    <a:cubicBezTo>
                      <a:pt x="147" y="181"/>
                      <a:pt x="147" y="182"/>
                      <a:pt x="148" y="181"/>
                    </a:cubicBezTo>
                    <a:cubicBezTo>
                      <a:pt x="149" y="180"/>
                      <a:pt x="149" y="178"/>
                      <a:pt x="151" y="178"/>
                    </a:cubicBezTo>
                    <a:cubicBezTo>
                      <a:pt x="152" y="178"/>
                      <a:pt x="153" y="180"/>
                      <a:pt x="155" y="180"/>
                    </a:cubicBezTo>
                    <a:cubicBezTo>
                      <a:pt x="155" y="180"/>
                      <a:pt x="159" y="181"/>
                      <a:pt x="159" y="181"/>
                    </a:cubicBezTo>
                    <a:cubicBezTo>
                      <a:pt x="159" y="182"/>
                      <a:pt x="157" y="183"/>
                      <a:pt x="157" y="184"/>
                    </a:cubicBezTo>
                    <a:cubicBezTo>
                      <a:pt x="158" y="185"/>
                      <a:pt x="160" y="186"/>
                      <a:pt x="161" y="187"/>
                    </a:cubicBezTo>
                    <a:cubicBezTo>
                      <a:pt x="163" y="188"/>
                      <a:pt x="167" y="189"/>
                      <a:pt x="168" y="186"/>
                    </a:cubicBezTo>
                    <a:cubicBezTo>
                      <a:pt x="168" y="186"/>
                      <a:pt x="170" y="188"/>
                      <a:pt x="170" y="188"/>
                    </a:cubicBezTo>
                    <a:cubicBezTo>
                      <a:pt x="171" y="189"/>
                      <a:pt x="172" y="187"/>
                      <a:pt x="174" y="188"/>
                    </a:cubicBezTo>
                    <a:cubicBezTo>
                      <a:pt x="175" y="189"/>
                      <a:pt x="173" y="190"/>
                      <a:pt x="173" y="191"/>
                    </a:cubicBezTo>
                    <a:cubicBezTo>
                      <a:pt x="173" y="192"/>
                      <a:pt x="175" y="194"/>
                      <a:pt x="175" y="195"/>
                    </a:cubicBezTo>
                    <a:cubicBezTo>
                      <a:pt x="176" y="195"/>
                      <a:pt x="177" y="194"/>
                      <a:pt x="178" y="194"/>
                    </a:cubicBezTo>
                    <a:cubicBezTo>
                      <a:pt x="178" y="193"/>
                      <a:pt x="175" y="192"/>
                      <a:pt x="176" y="191"/>
                    </a:cubicBezTo>
                    <a:cubicBezTo>
                      <a:pt x="178" y="188"/>
                      <a:pt x="180" y="188"/>
                      <a:pt x="183" y="187"/>
                    </a:cubicBezTo>
                    <a:cubicBezTo>
                      <a:pt x="185" y="186"/>
                      <a:pt x="187" y="186"/>
                      <a:pt x="189" y="186"/>
                    </a:cubicBezTo>
                    <a:cubicBezTo>
                      <a:pt x="190" y="186"/>
                      <a:pt x="190" y="184"/>
                      <a:pt x="191" y="184"/>
                    </a:cubicBezTo>
                    <a:cubicBezTo>
                      <a:pt x="193" y="184"/>
                      <a:pt x="192" y="183"/>
                      <a:pt x="192" y="182"/>
                    </a:cubicBezTo>
                    <a:cubicBezTo>
                      <a:pt x="192" y="183"/>
                      <a:pt x="196" y="182"/>
                      <a:pt x="196" y="182"/>
                    </a:cubicBezTo>
                    <a:cubicBezTo>
                      <a:pt x="198" y="181"/>
                      <a:pt x="200" y="182"/>
                      <a:pt x="202" y="182"/>
                    </a:cubicBezTo>
                    <a:cubicBezTo>
                      <a:pt x="204" y="182"/>
                      <a:pt x="205" y="181"/>
                      <a:pt x="207" y="180"/>
                    </a:cubicBezTo>
                    <a:cubicBezTo>
                      <a:pt x="208" y="180"/>
                      <a:pt x="208" y="177"/>
                      <a:pt x="209" y="177"/>
                    </a:cubicBezTo>
                    <a:cubicBezTo>
                      <a:pt x="211" y="177"/>
                      <a:pt x="212" y="176"/>
                      <a:pt x="213" y="175"/>
                    </a:cubicBezTo>
                    <a:cubicBezTo>
                      <a:pt x="214" y="175"/>
                      <a:pt x="215" y="174"/>
                      <a:pt x="215" y="173"/>
                    </a:cubicBezTo>
                    <a:cubicBezTo>
                      <a:pt x="214" y="173"/>
                      <a:pt x="218" y="172"/>
                      <a:pt x="218" y="172"/>
                    </a:cubicBezTo>
                    <a:cubicBezTo>
                      <a:pt x="219" y="171"/>
                      <a:pt x="220" y="169"/>
                      <a:pt x="221" y="168"/>
                    </a:cubicBezTo>
                    <a:cubicBezTo>
                      <a:pt x="222" y="167"/>
                      <a:pt x="222" y="167"/>
                      <a:pt x="222" y="166"/>
                    </a:cubicBezTo>
                    <a:cubicBezTo>
                      <a:pt x="223" y="164"/>
                      <a:pt x="221" y="165"/>
                      <a:pt x="221" y="164"/>
                    </a:cubicBezTo>
                    <a:cubicBezTo>
                      <a:pt x="221" y="164"/>
                      <a:pt x="226" y="164"/>
                      <a:pt x="223" y="162"/>
                    </a:cubicBezTo>
                    <a:cubicBezTo>
                      <a:pt x="222" y="161"/>
                      <a:pt x="223" y="161"/>
                      <a:pt x="224" y="161"/>
                    </a:cubicBezTo>
                    <a:cubicBezTo>
                      <a:pt x="225" y="161"/>
                      <a:pt x="225" y="160"/>
                      <a:pt x="226" y="159"/>
                    </a:cubicBezTo>
                    <a:cubicBezTo>
                      <a:pt x="227" y="158"/>
                      <a:pt x="227" y="157"/>
                      <a:pt x="228" y="156"/>
                    </a:cubicBezTo>
                    <a:cubicBezTo>
                      <a:pt x="228" y="156"/>
                      <a:pt x="228" y="154"/>
                      <a:pt x="228" y="154"/>
                    </a:cubicBezTo>
                    <a:cubicBezTo>
                      <a:pt x="229" y="153"/>
                      <a:pt x="230" y="153"/>
                      <a:pt x="231" y="152"/>
                    </a:cubicBezTo>
                    <a:cubicBezTo>
                      <a:pt x="232" y="151"/>
                      <a:pt x="231" y="150"/>
                      <a:pt x="231" y="150"/>
                    </a:cubicBezTo>
                    <a:cubicBezTo>
                      <a:pt x="231" y="149"/>
                      <a:pt x="232" y="149"/>
                      <a:pt x="232" y="149"/>
                    </a:cubicBezTo>
                    <a:cubicBezTo>
                      <a:pt x="233" y="149"/>
                      <a:pt x="232" y="147"/>
                      <a:pt x="232" y="147"/>
                    </a:cubicBezTo>
                    <a:cubicBezTo>
                      <a:pt x="232" y="147"/>
                      <a:pt x="234" y="148"/>
                      <a:pt x="234" y="147"/>
                    </a:cubicBezTo>
                    <a:cubicBezTo>
                      <a:pt x="236" y="146"/>
                      <a:pt x="234" y="146"/>
                      <a:pt x="233" y="145"/>
                    </a:cubicBezTo>
                    <a:cubicBezTo>
                      <a:pt x="233" y="145"/>
                      <a:pt x="236" y="143"/>
                      <a:pt x="236" y="143"/>
                    </a:cubicBezTo>
                    <a:cubicBezTo>
                      <a:pt x="235" y="145"/>
                      <a:pt x="232" y="142"/>
                      <a:pt x="231" y="141"/>
                    </a:cubicBezTo>
                    <a:cubicBezTo>
                      <a:pt x="231" y="141"/>
                      <a:pt x="230" y="142"/>
                      <a:pt x="229" y="142"/>
                    </a:cubicBezTo>
                    <a:cubicBezTo>
                      <a:pt x="228" y="143"/>
                      <a:pt x="227" y="141"/>
                      <a:pt x="226" y="142"/>
                    </a:cubicBezTo>
                    <a:cubicBezTo>
                      <a:pt x="228" y="141"/>
                      <a:pt x="230" y="140"/>
                      <a:pt x="231" y="139"/>
                    </a:cubicBezTo>
                    <a:cubicBezTo>
                      <a:pt x="232" y="138"/>
                      <a:pt x="235" y="138"/>
                      <a:pt x="233" y="136"/>
                    </a:cubicBezTo>
                    <a:cubicBezTo>
                      <a:pt x="231" y="135"/>
                      <a:pt x="230" y="134"/>
                      <a:pt x="228" y="132"/>
                    </a:cubicBezTo>
                    <a:cubicBezTo>
                      <a:pt x="228" y="131"/>
                      <a:pt x="223" y="133"/>
                      <a:pt x="223" y="130"/>
                    </a:cubicBezTo>
                    <a:cubicBezTo>
                      <a:pt x="223" y="132"/>
                      <a:pt x="228" y="132"/>
                      <a:pt x="229" y="132"/>
                    </a:cubicBezTo>
                    <a:cubicBezTo>
                      <a:pt x="230" y="132"/>
                      <a:pt x="233" y="135"/>
                      <a:pt x="234" y="133"/>
                    </a:cubicBezTo>
                    <a:cubicBezTo>
                      <a:pt x="235" y="131"/>
                      <a:pt x="229" y="129"/>
                      <a:pt x="229" y="127"/>
                    </a:cubicBezTo>
                    <a:cubicBezTo>
                      <a:pt x="228" y="125"/>
                      <a:pt x="228" y="121"/>
                      <a:pt x="226" y="120"/>
                    </a:cubicBezTo>
                    <a:cubicBezTo>
                      <a:pt x="225" y="118"/>
                      <a:pt x="219" y="118"/>
                      <a:pt x="221" y="115"/>
                    </a:cubicBezTo>
                    <a:cubicBezTo>
                      <a:pt x="222" y="113"/>
                      <a:pt x="223" y="112"/>
                      <a:pt x="224" y="111"/>
                    </a:cubicBezTo>
                    <a:cubicBezTo>
                      <a:pt x="226" y="109"/>
                      <a:pt x="224" y="110"/>
                      <a:pt x="225" y="109"/>
                    </a:cubicBezTo>
                    <a:cubicBezTo>
                      <a:pt x="225" y="108"/>
                      <a:pt x="228" y="109"/>
                      <a:pt x="228" y="109"/>
                    </a:cubicBezTo>
                    <a:cubicBezTo>
                      <a:pt x="229" y="108"/>
                      <a:pt x="227" y="107"/>
                      <a:pt x="229" y="106"/>
                    </a:cubicBezTo>
                    <a:cubicBezTo>
                      <a:pt x="231" y="106"/>
                      <a:pt x="232" y="105"/>
                      <a:pt x="233" y="104"/>
                    </a:cubicBezTo>
                    <a:cubicBezTo>
                      <a:pt x="234" y="104"/>
                      <a:pt x="235" y="104"/>
                      <a:pt x="235" y="104"/>
                    </a:cubicBezTo>
                    <a:cubicBezTo>
                      <a:pt x="236" y="104"/>
                      <a:pt x="235" y="105"/>
                      <a:pt x="236" y="105"/>
                    </a:cubicBezTo>
                    <a:cubicBezTo>
                      <a:pt x="237" y="106"/>
                      <a:pt x="238" y="103"/>
                      <a:pt x="238" y="102"/>
                    </a:cubicBezTo>
                    <a:cubicBezTo>
                      <a:pt x="236" y="100"/>
                      <a:pt x="234" y="101"/>
                      <a:pt x="233" y="101"/>
                    </a:cubicBezTo>
                    <a:cubicBezTo>
                      <a:pt x="231" y="101"/>
                      <a:pt x="230" y="99"/>
                      <a:pt x="228" y="100"/>
                    </a:cubicBezTo>
                    <a:cubicBezTo>
                      <a:pt x="227" y="100"/>
                      <a:pt x="226" y="102"/>
                      <a:pt x="224" y="102"/>
                    </a:cubicBezTo>
                    <a:cubicBezTo>
                      <a:pt x="223" y="103"/>
                      <a:pt x="221" y="103"/>
                      <a:pt x="220" y="102"/>
                    </a:cubicBezTo>
                    <a:cubicBezTo>
                      <a:pt x="219" y="101"/>
                      <a:pt x="221" y="99"/>
                      <a:pt x="220" y="98"/>
                    </a:cubicBezTo>
                    <a:cubicBezTo>
                      <a:pt x="218" y="97"/>
                      <a:pt x="210" y="97"/>
                      <a:pt x="213" y="92"/>
                    </a:cubicBezTo>
                    <a:cubicBezTo>
                      <a:pt x="214" y="91"/>
                      <a:pt x="215" y="92"/>
                      <a:pt x="217" y="92"/>
                    </a:cubicBezTo>
                    <a:cubicBezTo>
                      <a:pt x="218" y="92"/>
                      <a:pt x="220" y="91"/>
                      <a:pt x="221" y="90"/>
                    </a:cubicBezTo>
                    <a:cubicBezTo>
                      <a:pt x="223" y="87"/>
                      <a:pt x="226" y="85"/>
                      <a:pt x="229" y="83"/>
                    </a:cubicBezTo>
                    <a:cubicBezTo>
                      <a:pt x="230" y="81"/>
                      <a:pt x="231" y="81"/>
                      <a:pt x="233" y="81"/>
                    </a:cubicBezTo>
                    <a:cubicBezTo>
                      <a:pt x="233" y="82"/>
                      <a:pt x="236" y="82"/>
                      <a:pt x="236" y="83"/>
                    </a:cubicBezTo>
                    <a:cubicBezTo>
                      <a:pt x="235" y="84"/>
                      <a:pt x="235" y="86"/>
                      <a:pt x="234" y="87"/>
                    </a:cubicBezTo>
                    <a:cubicBezTo>
                      <a:pt x="233" y="87"/>
                      <a:pt x="231" y="88"/>
                      <a:pt x="231" y="89"/>
                    </a:cubicBezTo>
                    <a:cubicBezTo>
                      <a:pt x="231" y="90"/>
                      <a:pt x="234" y="90"/>
                      <a:pt x="234" y="90"/>
                    </a:cubicBezTo>
                    <a:cubicBezTo>
                      <a:pt x="234" y="90"/>
                      <a:pt x="230" y="93"/>
                      <a:pt x="231" y="93"/>
                    </a:cubicBezTo>
                    <a:cubicBezTo>
                      <a:pt x="232" y="94"/>
                      <a:pt x="237" y="89"/>
                      <a:pt x="238" y="89"/>
                    </a:cubicBezTo>
                    <a:cubicBezTo>
                      <a:pt x="240" y="88"/>
                      <a:pt x="242" y="87"/>
                      <a:pt x="244" y="87"/>
                    </a:cubicBezTo>
                    <a:cubicBezTo>
                      <a:pt x="246" y="87"/>
                      <a:pt x="246" y="87"/>
                      <a:pt x="247" y="85"/>
                    </a:cubicBezTo>
                    <a:cubicBezTo>
                      <a:pt x="249" y="84"/>
                      <a:pt x="252" y="83"/>
                      <a:pt x="254" y="81"/>
                    </a:cubicBezTo>
                    <a:cubicBezTo>
                      <a:pt x="255" y="80"/>
                      <a:pt x="257" y="77"/>
                      <a:pt x="259" y="77"/>
                    </a:cubicBezTo>
                    <a:cubicBezTo>
                      <a:pt x="260" y="76"/>
                      <a:pt x="266" y="80"/>
                      <a:pt x="266" y="77"/>
                    </a:cubicBezTo>
                    <a:cubicBezTo>
                      <a:pt x="266" y="76"/>
                      <a:pt x="265" y="75"/>
                      <a:pt x="266" y="74"/>
                    </a:cubicBezTo>
                    <a:cubicBezTo>
                      <a:pt x="267" y="74"/>
                      <a:pt x="268" y="74"/>
                      <a:pt x="269" y="74"/>
                    </a:cubicBezTo>
                    <a:cubicBezTo>
                      <a:pt x="271" y="74"/>
                      <a:pt x="270" y="73"/>
                      <a:pt x="271" y="72"/>
                    </a:cubicBezTo>
                    <a:cubicBezTo>
                      <a:pt x="273" y="71"/>
                      <a:pt x="274" y="72"/>
                      <a:pt x="274" y="70"/>
                    </a:cubicBezTo>
                    <a:cubicBezTo>
                      <a:pt x="274" y="67"/>
                      <a:pt x="277" y="70"/>
                      <a:pt x="278" y="71"/>
                    </a:cubicBezTo>
                    <a:cubicBezTo>
                      <a:pt x="278" y="69"/>
                      <a:pt x="281" y="69"/>
                      <a:pt x="281" y="67"/>
                    </a:cubicBezTo>
                    <a:cubicBezTo>
                      <a:pt x="281" y="65"/>
                      <a:pt x="282" y="62"/>
                      <a:pt x="281" y="60"/>
                    </a:cubicBezTo>
                    <a:cubicBezTo>
                      <a:pt x="279" y="57"/>
                      <a:pt x="280" y="58"/>
                      <a:pt x="282" y="56"/>
                    </a:cubicBezTo>
                    <a:cubicBezTo>
                      <a:pt x="284" y="55"/>
                      <a:pt x="285" y="54"/>
                      <a:pt x="287" y="55"/>
                    </a:cubicBezTo>
                    <a:cubicBezTo>
                      <a:pt x="290" y="56"/>
                      <a:pt x="290" y="56"/>
                      <a:pt x="291" y="53"/>
                    </a:cubicBezTo>
                    <a:cubicBezTo>
                      <a:pt x="292" y="51"/>
                      <a:pt x="294" y="50"/>
                      <a:pt x="295" y="47"/>
                    </a:cubicBezTo>
                    <a:cubicBezTo>
                      <a:pt x="295" y="45"/>
                      <a:pt x="296" y="43"/>
                      <a:pt x="298" y="41"/>
                    </a:cubicBezTo>
                    <a:cubicBezTo>
                      <a:pt x="300" y="39"/>
                      <a:pt x="298" y="39"/>
                      <a:pt x="298" y="37"/>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69" name="Freeform 716">
                <a:extLst>
                  <a:ext uri="{FF2B5EF4-FFF2-40B4-BE49-F238E27FC236}">
                    <a16:creationId xmlns:a16="http://schemas.microsoft.com/office/drawing/2014/main" id="{14CC4F55-2FB7-B188-4076-7510B15E4F8B}"/>
                  </a:ext>
                </a:extLst>
              </p:cNvPr>
              <p:cNvSpPr>
                <a:spLocks/>
              </p:cNvSpPr>
              <p:nvPr/>
            </p:nvSpPr>
            <p:spPr bwMode="auto">
              <a:xfrm>
                <a:off x="16097216" y="5139459"/>
                <a:ext cx="1603085" cy="737570"/>
              </a:xfrm>
              <a:custGeom>
                <a:avLst/>
                <a:gdLst>
                  <a:gd name="T0" fmla="*/ 0 w 157"/>
                  <a:gd name="T1" fmla="*/ 19 h 68"/>
                  <a:gd name="T2" fmla="*/ 7 w 157"/>
                  <a:gd name="T3" fmla="*/ 26 h 68"/>
                  <a:gd name="T4" fmla="*/ 12 w 157"/>
                  <a:gd name="T5" fmla="*/ 29 h 68"/>
                  <a:gd name="T6" fmla="*/ 15 w 157"/>
                  <a:gd name="T7" fmla="*/ 36 h 68"/>
                  <a:gd name="T8" fmla="*/ 15 w 157"/>
                  <a:gd name="T9" fmla="*/ 38 h 68"/>
                  <a:gd name="T10" fmla="*/ 15 w 157"/>
                  <a:gd name="T11" fmla="*/ 40 h 68"/>
                  <a:gd name="T12" fmla="*/ 16 w 157"/>
                  <a:gd name="T13" fmla="*/ 45 h 68"/>
                  <a:gd name="T14" fmla="*/ 28 w 157"/>
                  <a:gd name="T15" fmla="*/ 47 h 68"/>
                  <a:gd name="T16" fmla="*/ 36 w 157"/>
                  <a:gd name="T17" fmla="*/ 54 h 68"/>
                  <a:gd name="T18" fmla="*/ 39 w 157"/>
                  <a:gd name="T19" fmla="*/ 59 h 68"/>
                  <a:gd name="T20" fmla="*/ 44 w 157"/>
                  <a:gd name="T21" fmla="*/ 60 h 68"/>
                  <a:gd name="T22" fmla="*/ 56 w 157"/>
                  <a:gd name="T23" fmla="*/ 60 h 68"/>
                  <a:gd name="T24" fmla="*/ 64 w 157"/>
                  <a:gd name="T25" fmla="*/ 61 h 68"/>
                  <a:gd name="T26" fmla="*/ 69 w 157"/>
                  <a:gd name="T27" fmla="*/ 64 h 68"/>
                  <a:gd name="T28" fmla="*/ 76 w 157"/>
                  <a:gd name="T29" fmla="*/ 66 h 68"/>
                  <a:gd name="T30" fmla="*/ 81 w 157"/>
                  <a:gd name="T31" fmla="*/ 67 h 68"/>
                  <a:gd name="T32" fmla="*/ 93 w 157"/>
                  <a:gd name="T33" fmla="*/ 62 h 68"/>
                  <a:gd name="T34" fmla="*/ 106 w 157"/>
                  <a:gd name="T35" fmla="*/ 61 h 68"/>
                  <a:gd name="T36" fmla="*/ 113 w 157"/>
                  <a:gd name="T37" fmla="*/ 55 h 68"/>
                  <a:gd name="T38" fmla="*/ 114 w 157"/>
                  <a:gd name="T39" fmla="*/ 51 h 68"/>
                  <a:gd name="T40" fmla="*/ 115 w 157"/>
                  <a:gd name="T41" fmla="*/ 47 h 68"/>
                  <a:gd name="T42" fmla="*/ 126 w 157"/>
                  <a:gd name="T43" fmla="*/ 46 h 68"/>
                  <a:gd name="T44" fmla="*/ 130 w 157"/>
                  <a:gd name="T45" fmla="*/ 44 h 68"/>
                  <a:gd name="T46" fmla="*/ 137 w 157"/>
                  <a:gd name="T47" fmla="*/ 42 h 68"/>
                  <a:gd name="T48" fmla="*/ 139 w 157"/>
                  <a:gd name="T49" fmla="*/ 38 h 68"/>
                  <a:gd name="T50" fmla="*/ 143 w 157"/>
                  <a:gd name="T51" fmla="*/ 37 h 68"/>
                  <a:gd name="T52" fmla="*/ 154 w 157"/>
                  <a:gd name="T53" fmla="*/ 36 h 68"/>
                  <a:gd name="T54" fmla="*/ 150 w 157"/>
                  <a:gd name="T55" fmla="*/ 29 h 68"/>
                  <a:gd name="T56" fmla="*/ 145 w 157"/>
                  <a:gd name="T57" fmla="*/ 28 h 68"/>
                  <a:gd name="T58" fmla="*/ 141 w 157"/>
                  <a:gd name="T59" fmla="*/ 29 h 68"/>
                  <a:gd name="T60" fmla="*/ 136 w 157"/>
                  <a:gd name="T61" fmla="*/ 28 h 68"/>
                  <a:gd name="T62" fmla="*/ 134 w 157"/>
                  <a:gd name="T63" fmla="*/ 27 h 68"/>
                  <a:gd name="T64" fmla="*/ 137 w 157"/>
                  <a:gd name="T65" fmla="*/ 19 h 68"/>
                  <a:gd name="T66" fmla="*/ 137 w 157"/>
                  <a:gd name="T67" fmla="*/ 14 h 68"/>
                  <a:gd name="T68" fmla="*/ 131 w 157"/>
                  <a:gd name="T69" fmla="*/ 14 h 68"/>
                  <a:gd name="T70" fmla="*/ 124 w 157"/>
                  <a:gd name="T71" fmla="*/ 15 h 68"/>
                  <a:gd name="T72" fmla="*/ 114 w 157"/>
                  <a:gd name="T73" fmla="*/ 19 h 68"/>
                  <a:gd name="T74" fmla="*/ 103 w 157"/>
                  <a:gd name="T75" fmla="*/ 19 h 68"/>
                  <a:gd name="T76" fmla="*/ 98 w 157"/>
                  <a:gd name="T77" fmla="*/ 17 h 68"/>
                  <a:gd name="T78" fmla="*/ 94 w 157"/>
                  <a:gd name="T79" fmla="*/ 15 h 68"/>
                  <a:gd name="T80" fmla="*/ 83 w 157"/>
                  <a:gd name="T81" fmla="*/ 11 h 68"/>
                  <a:gd name="T82" fmla="*/ 77 w 157"/>
                  <a:gd name="T83" fmla="*/ 13 h 68"/>
                  <a:gd name="T84" fmla="*/ 71 w 157"/>
                  <a:gd name="T85" fmla="*/ 12 h 68"/>
                  <a:gd name="T86" fmla="*/ 68 w 157"/>
                  <a:gd name="T87" fmla="*/ 8 h 68"/>
                  <a:gd name="T88" fmla="*/ 64 w 157"/>
                  <a:gd name="T89" fmla="*/ 5 h 68"/>
                  <a:gd name="T90" fmla="*/ 58 w 157"/>
                  <a:gd name="T91" fmla="*/ 3 h 68"/>
                  <a:gd name="T92" fmla="*/ 52 w 157"/>
                  <a:gd name="T93" fmla="*/ 1 h 68"/>
                  <a:gd name="T94" fmla="*/ 45 w 157"/>
                  <a:gd name="T95" fmla="*/ 7 h 68"/>
                  <a:gd name="T96" fmla="*/ 47 w 157"/>
                  <a:gd name="T97" fmla="*/ 13 h 68"/>
                  <a:gd name="T98" fmla="*/ 41 w 157"/>
                  <a:gd name="T99" fmla="*/ 15 h 68"/>
                  <a:gd name="T100" fmla="*/ 37 w 157"/>
                  <a:gd name="T101" fmla="*/ 14 h 68"/>
                  <a:gd name="T102" fmla="*/ 34 w 157"/>
                  <a:gd name="T103" fmla="*/ 14 h 68"/>
                  <a:gd name="T104" fmla="*/ 28 w 157"/>
                  <a:gd name="T105" fmla="*/ 10 h 68"/>
                  <a:gd name="T106" fmla="*/ 21 w 157"/>
                  <a:gd name="T107" fmla="*/ 9 h 68"/>
                  <a:gd name="T108" fmla="*/ 13 w 157"/>
                  <a:gd name="T109" fmla="*/ 13 h 68"/>
                  <a:gd name="T110" fmla="*/ 7 w 157"/>
                  <a:gd name="T111" fmla="*/ 17 h 68"/>
                  <a:gd name="T112" fmla="*/ 0 w 157"/>
                  <a:gd name="T113" fmla="*/ 1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7" h="68">
                    <a:moveTo>
                      <a:pt x="0" y="19"/>
                    </a:moveTo>
                    <a:cubicBezTo>
                      <a:pt x="1" y="23"/>
                      <a:pt x="3" y="25"/>
                      <a:pt x="7" y="26"/>
                    </a:cubicBezTo>
                    <a:cubicBezTo>
                      <a:pt x="9" y="27"/>
                      <a:pt x="10" y="28"/>
                      <a:pt x="12" y="29"/>
                    </a:cubicBezTo>
                    <a:cubicBezTo>
                      <a:pt x="13" y="31"/>
                      <a:pt x="14" y="34"/>
                      <a:pt x="15" y="36"/>
                    </a:cubicBezTo>
                    <a:cubicBezTo>
                      <a:pt x="16" y="37"/>
                      <a:pt x="15" y="37"/>
                      <a:pt x="15" y="38"/>
                    </a:cubicBezTo>
                    <a:cubicBezTo>
                      <a:pt x="14" y="38"/>
                      <a:pt x="15" y="39"/>
                      <a:pt x="15" y="40"/>
                    </a:cubicBezTo>
                    <a:cubicBezTo>
                      <a:pt x="14" y="43"/>
                      <a:pt x="13" y="43"/>
                      <a:pt x="16" y="45"/>
                    </a:cubicBezTo>
                    <a:cubicBezTo>
                      <a:pt x="20" y="46"/>
                      <a:pt x="24" y="45"/>
                      <a:pt x="28" y="47"/>
                    </a:cubicBezTo>
                    <a:cubicBezTo>
                      <a:pt x="30" y="49"/>
                      <a:pt x="34" y="52"/>
                      <a:pt x="36" y="54"/>
                    </a:cubicBezTo>
                    <a:cubicBezTo>
                      <a:pt x="37" y="55"/>
                      <a:pt x="38" y="57"/>
                      <a:pt x="39" y="59"/>
                    </a:cubicBezTo>
                    <a:cubicBezTo>
                      <a:pt x="40" y="61"/>
                      <a:pt x="43" y="60"/>
                      <a:pt x="44" y="60"/>
                    </a:cubicBezTo>
                    <a:cubicBezTo>
                      <a:pt x="48" y="60"/>
                      <a:pt x="52" y="60"/>
                      <a:pt x="56" y="60"/>
                    </a:cubicBezTo>
                    <a:cubicBezTo>
                      <a:pt x="58" y="60"/>
                      <a:pt x="62" y="60"/>
                      <a:pt x="64" y="61"/>
                    </a:cubicBezTo>
                    <a:cubicBezTo>
                      <a:pt x="66" y="62"/>
                      <a:pt x="67" y="64"/>
                      <a:pt x="69" y="64"/>
                    </a:cubicBezTo>
                    <a:cubicBezTo>
                      <a:pt x="71" y="65"/>
                      <a:pt x="74" y="66"/>
                      <a:pt x="76" y="66"/>
                    </a:cubicBezTo>
                    <a:cubicBezTo>
                      <a:pt x="78" y="65"/>
                      <a:pt x="80" y="68"/>
                      <a:pt x="81" y="67"/>
                    </a:cubicBezTo>
                    <a:cubicBezTo>
                      <a:pt x="85" y="65"/>
                      <a:pt x="88" y="63"/>
                      <a:pt x="93" y="62"/>
                    </a:cubicBezTo>
                    <a:cubicBezTo>
                      <a:pt x="97" y="62"/>
                      <a:pt x="103" y="63"/>
                      <a:pt x="106" y="61"/>
                    </a:cubicBezTo>
                    <a:cubicBezTo>
                      <a:pt x="109" y="59"/>
                      <a:pt x="110" y="56"/>
                      <a:pt x="113" y="55"/>
                    </a:cubicBezTo>
                    <a:cubicBezTo>
                      <a:pt x="116" y="54"/>
                      <a:pt x="116" y="53"/>
                      <a:pt x="114" y="51"/>
                    </a:cubicBezTo>
                    <a:cubicBezTo>
                      <a:pt x="113" y="50"/>
                      <a:pt x="113" y="48"/>
                      <a:pt x="115" y="47"/>
                    </a:cubicBezTo>
                    <a:cubicBezTo>
                      <a:pt x="118" y="44"/>
                      <a:pt x="122" y="50"/>
                      <a:pt x="126" y="46"/>
                    </a:cubicBezTo>
                    <a:cubicBezTo>
                      <a:pt x="127" y="45"/>
                      <a:pt x="128" y="44"/>
                      <a:pt x="130" y="44"/>
                    </a:cubicBezTo>
                    <a:cubicBezTo>
                      <a:pt x="133" y="43"/>
                      <a:pt x="134" y="44"/>
                      <a:pt x="137" y="42"/>
                    </a:cubicBezTo>
                    <a:cubicBezTo>
                      <a:pt x="138" y="41"/>
                      <a:pt x="138" y="38"/>
                      <a:pt x="139" y="38"/>
                    </a:cubicBezTo>
                    <a:cubicBezTo>
                      <a:pt x="141" y="37"/>
                      <a:pt x="142" y="37"/>
                      <a:pt x="143" y="37"/>
                    </a:cubicBezTo>
                    <a:cubicBezTo>
                      <a:pt x="147" y="36"/>
                      <a:pt x="150" y="35"/>
                      <a:pt x="154" y="36"/>
                    </a:cubicBezTo>
                    <a:cubicBezTo>
                      <a:pt x="157" y="36"/>
                      <a:pt x="151" y="29"/>
                      <a:pt x="150" y="29"/>
                    </a:cubicBezTo>
                    <a:cubicBezTo>
                      <a:pt x="149" y="28"/>
                      <a:pt x="147" y="27"/>
                      <a:pt x="145" y="28"/>
                    </a:cubicBezTo>
                    <a:cubicBezTo>
                      <a:pt x="143" y="28"/>
                      <a:pt x="143" y="30"/>
                      <a:pt x="141" y="29"/>
                    </a:cubicBezTo>
                    <a:cubicBezTo>
                      <a:pt x="140" y="28"/>
                      <a:pt x="137" y="27"/>
                      <a:pt x="136" y="28"/>
                    </a:cubicBezTo>
                    <a:cubicBezTo>
                      <a:pt x="135" y="30"/>
                      <a:pt x="134" y="29"/>
                      <a:pt x="134" y="27"/>
                    </a:cubicBezTo>
                    <a:cubicBezTo>
                      <a:pt x="134" y="25"/>
                      <a:pt x="137" y="21"/>
                      <a:pt x="137" y="19"/>
                    </a:cubicBezTo>
                    <a:cubicBezTo>
                      <a:pt x="138" y="17"/>
                      <a:pt x="141" y="14"/>
                      <a:pt x="137" y="14"/>
                    </a:cubicBezTo>
                    <a:cubicBezTo>
                      <a:pt x="134" y="14"/>
                      <a:pt x="134" y="15"/>
                      <a:pt x="131" y="14"/>
                    </a:cubicBezTo>
                    <a:cubicBezTo>
                      <a:pt x="128" y="13"/>
                      <a:pt x="127" y="13"/>
                      <a:pt x="124" y="15"/>
                    </a:cubicBezTo>
                    <a:cubicBezTo>
                      <a:pt x="121" y="17"/>
                      <a:pt x="117" y="18"/>
                      <a:pt x="114" y="19"/>
                    </a:cubicBezTo>
                    <a:cubicBezTo>
                      <a:pt x="109" y="20"/>
                      <a:pt x="107" y="19"/>
                      <a:pt x="103" y="19"/>
                    </a:cubicBezTo>
                    <a:cubicBezTo>
                      <a:pt x="101" y="18"/>
                      <a:pt x="100" y="18"/>
                      <a:pt x="98" y="17"/>
                    </a:cubicBezTo>
                    <a:cubicBezTo>
                      <a:pt x="97" y="17"/>
                      <a:pt x="96" y="15"/>
                      <a:pt x="94" y="15"/>
                    </a:cubicBezTo>
                    <a:cubicBezTo>
                      <a:pt x="90" y="14"/>
                      <a:pt x="88" y="12"/>
                      <a:pt x="83" y="11"/>
                    </a:cubicBezTo>
                    <a:cubicBezTo>
                      <a:pt x="81" y="11"/>
                      <a:pt x="79" y="12"/>
                      <a:pt x="77" y="13"/>
                    </a:cubicBezTo>
                    <a:cubicBezTo>
                      <a:pt x="75" y="14"/>
                      <a:pt x="73" y="13"/>
                      <a:pt x="71" y="12"/>
                    </a:cubicBezTo>
                    <a:cubicBezTo>
                      <a:pt x="69" y="11"/>
                      <a:pt x="68" y="11"/>
                      <a:pt x="68" y="8"/>
                    </a:cubicBezTo>
                    <a:cubicBezTo>
                      <a:pt x="67" y="6"/>
                      <a:pt x="67" y="6"/>
                      <a:pt x="64" y="5"/>
                    </a:cubicBezTo>
                    <a:cubicBezTo>
                      <a:pt x="62" y="4"/>
                      <a:pt x="60" y="3"/>
                      <a:pt x="58" y="3"/>
                    </a:cubicBezTo>
                    <a:cubicBezTo>
                      <a:pt x="56" y="3"/>
                      <a:pt x="53" y="0"/>
                      <a:pt x="52" y="1"/>
                    </a:cubicBezTo>
                    <a:cubicBezTo>
                      <a:pt x="50" y="1"/>
                      <a:pt x="46" y="5"/>
                      <a:pt x="45" y="7"/>
                    </a:cubicBezTo>
                    <a:cubicBezTo>
                      <a:pt x="45" y="9"/>
                      <a:pt x="48" y="11"/>
                      <a:pt x="47" y="13"/>
                    </a:cubicBezTo>
                    <a:cubicBezTo>
                      <a:pt x="46" y="15"/>
                      <a:pt x="43" y="17"/>
                      <a:pt x="41" y="15"/>
                    </a:cubicBezTo>
                    <a:cubicBezTo>
                      <a:pt x="39" y="15"/>
                      <a:pt x="38" y="14"/>
                      <a:pt x="37" y="14"/>
                    </a:cubicBezTo>
                    <a:cubicBezTo>
                      <a:pt x="36" y="14"/>
                      <a:pt x="35" y="14"/>
                      <a:pt x="34" y="14"/>
                    </a:cubicBezTo>
                    <a:cubicBezTo>
                      <a:pt x="31" y="13"/>
                      <a:pt x="31" y="11"/>
                      <a:pt x="28" y="10"/>
                    </a:cubicBezTo>
                    <a:cubicBezTo>
                      <a:pt x="26" y="9"/>
                      <a:pt x="23" y="8"/>
                      <a:pt x="21" y="9"/>
                    </a:cubicBezTo>
                    <a:cubicBezTo>
                      <a:pt x="18" y="10"/>
                      <a:pt x="16" y="12"/>
                      <a:pt x="13" y="13"/>
                    </a:cubicBezTo>
                    <a:cubicBezTo>
                      <a:pt x="11" y="14"/>
                      <a:pt x="9" y="16"/>
                      <a:pt x="7" y="17"/>
                    </a:cubicBezTo>
                    <a:cubicBezTo>
                      <a:pt x="4" y="17"/>
                      <a:pt x="2" y="19"/>
                      <a:pt x="0" y="19"/>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70" name="Freeform 717">
                <a:extLst>
                  <a:ext uri="{FF2B5EF4-FFF2-40B4-BE49-F238E27FC236}">
                    <a16:creationId xmlns:a16="http://schemas.microsoft.com/office/drawing/2014/main" id="{41EB3FEF-5890-35AF-7FC9-4F78F2302F36}"/>
                  </a:ext>
                </a:extLst>
              </p:cNvPr>
              <p:cNvSpPr>
                <a:spLocks/>
              </p:cNvSpPr>
              <p:nvPr/>
            </p:nvSpPr>
            <p:spPr bwMode="auto">
              <a:xfrm>
                <a:off x="12235871" y="3723319"/>
                <a:ext cx="641234" cy="1169055"/>
              </a:xfrm>
              <a:custGeom>
                <a:avLst/>
                <a:gdLst>
                  <a:gd name="T0" fmla="*/ 61 w 63"/>
                  <a:gd name="T1" fmla="*/ 25 h 108"/>
                  <a:gd name="T2" fmla="*/ 61 w 63"/>
                  <a:gd name="T3" fmla="*/ 20 h 108"/>
                  <a:gd name="T4" fmla="*/ 61 w 63"/>
                  <a:gd name="T5" fmla="*/ 16 h 108"/>
                  <a:gd name="T6" fmla="*/ 60 w 63"/>
                  <a:gd name="T7" fmla="*/ 13 h 108"/>
                  <a:gd name="T8" fmla="*/ 60 w 63"/>
                  <a:gd name="T9" fmla="*/ 11 h 108"/>
                  <a:gd name="T10" fmla="*/ 57 w 63"/>
                  <a:gd name="T11" fmla="*/ 7 h 108"/>
                  <a:gd name="T12" fmla="*/ 51 w 63"/>
                  <a:gd name="T13" fmla="*/ 5 h 108"/>
                  <a:gd name="T14" fmla="*/ 44 w 63"/>
                  <a:gd name="T15" fmla="*/ 1 h 108"/>
                  <a:gd name="T16" fmla="*/ 44 w 63"/>
                  <a:gd name="T17" fmla="*/ 5 h 108"/>
                  <a:gd name="T18" fmla="*/ 34 w 63"/>
                  <a:gd name="T19" fmla="*/ 5 h 108"/>
                  <a:gd name="T20" fmla="*/ 34 w 63"/>
                  <a:gd name="T21" fmla="*/ 10 h 108"/>
                  <a:gd name="T22" fmla="*/ 29 w 63"/>
                  <a:gd name="T23" fmla="*/ 10 h 108"/>
                  <a:gd name="T24" fmla="*/ 27 w 63"/>
                  <a:gd name="T25" fmla="*/ 12 h 108"/>
                  <a:gd name="T26" fmla="*/ 25 w 63"/>
                  <a:gd name="T27" fmla="*/ 15 h 108"/>
                  <a:gd name="T28" fmla="*/ 25 w 63"/>
                  <a:gd name="T29" fmla="*/ 18 h 108"/>
                  <a:gd name="T30" fmla="*/ 24 w 63"/>
                  <a:gd name="T31" fmla="*/ 20 h 108"/>
                  <a:gd name="T32" fmla="*/ 20 w 63"/>
                  <a:gd name="T33" fmla="*/ 25 h 108"/>
                  <a:gd name="T34" fmla="*/ 17 w 63"/>
                  <a:gd name="T35" fmla="*/ 27 h 108"/>
                  <a:gd name="T36" fmla="*/ 16 w 63"/>
                  <a:gd name="T37" fmla="*/ 33 h 108"/>
                  <a:gd name="T38" fmla="*/ 13 w 63"/>
                  <a:gd name="T39" fmla="*/ 38 h 108"/>
                  <a:gd name="T40" fmla="*/ 15 w 63"/>
                  <a:gd name="T41" fmla="*/ 42 h 108"/>
                  <a:gd name="T42" fmla="*/ 9 w 63"/>
                  <a:gd name="T43" fmla="*/ 44 h 108"/>
                  <a:gd name="T44" fmla="*/ 5 w 63"/>
                  <a:gd name="T45" fmla="*/ 51 h 108"/>
                  <a:gd name="T46" fmla="*/ 6 w 63"/>
                  <a:gd name="T47" fmla="*/ 57 h 108"/>
                  <a:gd name="T48" fmla="*/ 8 w 63"/>
                  <a:gd name="T49" fmla="*/ 63 h 108"/>
                  <a:gd name="T50" fmla="*/ 7 w 63"/>
                  <a:gd name="T51" fmla="*/ 67 h 108"/>
                  <a:gd name="T52" fmla="*/ 7 w 63"/>
                  <a:gd name="T53" fmla="*/ 74 h 108"/>
                  <a:gd name="T54" fmla="*/ 4 w 63"/>
                  <a:gd name="T55" fmla="*/ 78 h 108"/>
                  <a:gd name="T56" fmla="*/ 3 w 63"/>
                  <a:gd name="T57" fmla="*/ 83 h 108"/>
                  <a:gd name="T58" fmla="*/ 0 w 63"/>
                  <a:gd name="T59" fmla="*/ 82 h 108"/>
                  <a:gd name="T60" fmla="*/ 4 w 63"/>
                  <a:gd name="T61" fmla="*/ 90 h 108"/>
                  <a:gd name="T62" fmla="*/ 7 w 63"/>
                  <a:gd name="T63" fmla="*/ 97 h 108"/>
                  <a:gd name="T64" fmla="*/ 8 w 63"/>
                  <a:gd name="T65" fmla="*/ 102 h 108"/>
                  <a:gd name="T66" fmla="*/ 10 w 63"/>
                  <a:gd name="T67" fmla="*/ 107 h 108"/>
                  <a:gd name="T68" fmla="*/ 14 w 63"/>
                  <a:gd name="T69" fmla="*/ 108 h 108"/>
                  <a:gd name="T70" fmla="*/ 15 w 63"/>
                  <a:gd name="T71" fmla="*/ 105 h 108"/>
                  <a:gd name="T72" fmla="*/ 24 w 63"/>
                  <a:gd name="T73" fmla="*/ 101 h 108"/>
                  <a:gd name="T74" fmla="*/ 27 w 63"/>
                  <a:gd name="T75" fmla="*/ 92 h 108"/>
                  <a:gd name="T76" fmla="*/ 26 w 63"/>
                  <a:gd name="T77" fmla="*/ 87 h 108"/>
                  <a:gd name="T78" fmla="*/ 28 w 63"/>
                  <a:gd name="T79" fmla="*/ 84 h 108"/>
                  <a:gd name="T80" fmla="*/ 32 w 63"/>
                  <a:gd name="T81" fmla="*/ 82 h 108"/>
                  <a:gd name="T82" fmla="*/ 32 w 63"/>
                  <a:gd name="T83" fmla="*/ 81 h 108"/>
                  <a:gd name="T84" fmla="*/ 35 w 63"/>
                  <a:gd name="T85" fmla="*/ 80 h 108"/>
                  <a:gd name="T86" fmla="*/ 34 w 63"/>
                  <a:gd name="T87" fmla="*/ 78 h 108"/>
                  <a:gd name="T88" fmla="*/ 36 w 63"/>
                  <a:gd name="T89" fmla="*/ 77 h 108"/>
                  <a:gd name="T90" fmla="*/ 35 w 63"/>
                  <a:gd name="T91" fmla="*/ 73 h 108"/>
                  <a:gd name="T92" fmla="*/ 29 w 63"/>
                  <a:gd name="T93" fmla="*/ 66 h 108"/>
                  <a:gd name="T94" fmla="*/ 30 w 63"/>
                  <a:gd name="T95" fmla="*/ 60 h 108"/>
                  <a:gd name="T96" fmla="*/ 30 w 63"/>
                  <a:gd name="T97" fmla="*/ 56 h 108"/>
                  <a:gd name="T98" fmla="*/ 33 w 63"/>
                  <a:gd name="T99" fmla="*/ 53 h 108"/>
                  <a:gd name="T100" fmla="*/ 39 w 63"/>
                  <a:gd name="T101" fmla="*/ 48 h 108"/>
                  <a:gd name="T102" fmla="*/ 49 w 63"/>
                  <a:gd name="T103" fmla="*/ 41 h 108"/>
                  <a:gd name="T104" fmla="*/ 50 w 63"/>
                  <a:gd name="T105" fmla="*/ 35 h 108"/>
                  <a:gd name="T106" fmla="*/ 50 w 63"/>
                  <a:gd name="T107" fmla="*/ 32 h 108"/>
                  <a:gd name="T108" fmla="*/ 54 w 63"/>
                  <a:gd name="T109" fmla="*/ 30 h 108"/>
                  <a:gd name="T110" fmla="*/ 58 w 63"/>
                  <a:gd name="T111" fmla="*/ 29 h 108"/>
                  <a:gd name="T112" fmla="*/ 60 w 63"/>
                  <a:gd name="T113" fmla="*/ 28 h 108"/>
                  <a:gd name="T114" fmla="*/ 63 w 63"/>
                  <a:gd name="T115" fmla="*/ 28 h 108"/>
                  <a:gd name="T116" fmla="*/ 61 w 63"/>
                  <a:gd name="T117" fmla="*/ 25 h 108"/>
                  <a:gd name="T118" fmla="*/ 61 w 63"/>
                  <a:gd name="T119" fmla="*/ 2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 h="108">
                    <a:moveTo>
                      <a:pt x="61" y="25"/>
                    </a:moveTo>
                    <a:cubicBezTo>
                      <a:pt x="60" y="24"/>
                      <a:pt x="62" y="22"/>
                      <a:pt x="61" y="20"/>
                    </a:cubicBezTo>
                    <a:cubicBezTo>
                      <a:pt x="60" y="18"/>
                      <a:pt x="61" y="18"/>
                      <a:pt x="61" y="16"/>
                    </a:cubicBezTo>
                    <a:cubicBezTo>
                      <a:pt x="61" y="15"/>
                      <a:pt x="60" y="14"/>
                      <a:pt x="60" y="13"/>
                    </a:cubicBezTo>
                    <a:cubicBezTo>
                      <a:pt x="59" y="12"/>
                      <a:pt x="60" y="12"/>
                      <a:pt x="60" y="11"/>
                    </a:cubicBezTo>
                    <a:cubicBezTo>
                      <a:pt x="59" y="9"/>
                      <a:pt x="59" y="8"/>
                      <a:pt x="57" y="7"/>
                    </a:cubicBezTo>
                    <a:cubicBezTo>
                      <a:pt x="55" y="6"/>
                      <a:pt x="53" y="6"/>
                      <a:pt x="51" y="5"/>
                    </a:cubicBezTo>
                    <a:cubicBezTo>
                      <a:pt x="49" y="3"/>
                      <a:pt x="47" y="0"/>
                      <a:pt x="44" y="1"/>
                    </a:cubicBezTo>
                    <a:cubicBezTo>
                      <a:pt x="43" y="1"/>
                      <a:pt x="44" y="4"/>
                      <a:pt x="44" y="5"/>
                    </a:cubicBezTo>
                    <a:cubicBezTo>
                      <a:pt x="43" y="8"/>
                      <a:pt x="37" y="6"/>
                      <a:pt x="34" y="5"/>
                    </a:cubicBezTo>
                    <a:cubicBezTo>
                      <a:pt x="34" y="7"/>
                      <a:pt x="34" y="8"/>
                      <a:pt x="34" y="10"/>
                    </a:cubicBezTo>
                    <a:cubicBezTo>
                      <a:pt x="33" y="10"/>
                      <a:pt x="31" y="9"/>
                      <a:pt x="29" y="10"/>
                    </a:cubicBezTo>
                    <a:cubicBezTo>
                      <a:pt x="28" y="10"/>
                      <a:pt x="28" y="11"/>
                      <a:pt x="27" y="12"/>
                    </a:cubicBezTo>
                    <a:cubicBezTo>
                      <a:pt x="27" y="13"/>
                      <a:pt x="25" y="14"/>
                      <a:pt x="25" y="15"/>
                    </a:cubicBezTo>
                    <a:cubicBezTo>
                      <a:pt x="24" y="16"/>
                      <a:pt x="26" y="18"/>
                      <a:pt x="25" y="18"/>
                    </a:cubicBezTo>
                    <a:cubicBezTo>
                      <a:pt x="25" y="19"/>
                      <a:pt x="24" y="19"/>
                      <a:pt x="24" y="20"/>
                    </a:cubicBezTo>
                    <a:cubicBezTo>
                      <a:pt x="22" y="21"/>
                      <a:pt x="20" y="23"/>
                      <a:pt x="20" y="25"/>
                    </a:cubicBezTo>
                    <a:cubicBezTo>
                      <a:pt x="20" y="27"/>
                      <a:pt x="18" y="25"/>
                      <a:pt x="17" y="27"/>
                    </a:cubicBezTo>
                    <a:cubicBezTo>
                      <a:pt x="17" y="29"/>
                      <a:pt x="17" y="31"/>
                      <a:pt x="16" y="33"/>
                    </a:cubicBezTo>
                    <a:cubicBezTo>
                      <a:pt x="16" y="35"/>
                      <a:pt x="13" y="36"/>
                      <a:pt x="13" y="38"/>
                    </a:cubicBezTo>
                    <a:cubicBezTo>
                      <a:pt x="13" y="39"/>
                      <a:pt x="16" y="41"/>
                      <a:pt x="15" y="42"/>
                    </a:cubicBezTo>
                    <a:cubicBezTo>
                      <a:pt x="13" y="44"/>
                      <a:pt x="11" y="43"/>
                      <a:pt x="9" y="44"/>
                    </a:cubicBezTo>
                    <a:cubicBezTo>
                      <a:pt x="6" y="45"/>
                      <a:pt x="5" y="48"/>
                      <a:pt x="5" y="51"/>
                    </a:cubicBezTo>
                    <a:cubicBezTo>
                      <a:pt x="6" y="53"/>
                      <a:pt x="6" y="55"/>
                      <a:pt x="6" y="57"/>
                    </a:cubicBezTo>
                    <a:cubicBezTo>
                      <a:pt x="6" y="60"/>
                      <a:pt x="4" y="61"/>
                      <a:pt x="8" y="63"/>
                    </a:cubicBezTo>
                    <a:cubicBezTo>
                      <a:pt x="10" y="65"/>
                      <a:pt x="9" y="66"/>
                      <a:pt x="7" y="67"/>
                    </a:cubicBezTo>
                    <a:cubicBezTo>
                      <a:pt x="6" y="68"/>
                      <a:pt x="8" y="72"/>
                      <a:pt x="7" y="74"/>
                    </a:cubicBezTo>
                    <a:cubicBezTo>
                      <a:pt x="7" y="76"/>
                      <a:pt x="4" y="76"/>
                      <a:pt x="4" y="78"/>
                    </a:cubicBezTo>
                    <a:cubicBezTo>
                      <a:pt x="4" y="79"/>
                      <a:pt x="4" y="83"/>
                      <a:pt x="3" y="83"/>
                    </a:cubicBezTo>
                    <a:cubicBezTo>
                      <a:pt x="3" y="83"/>
                      <a:pt x="1" y="82"/>
                      <a:pt x="0" y="82"/>
                    </a:cubicBezTo>
                    <a:cubicBezTo>
                      <a:pt x="0" y="86"/>
                      <a:pt x="4" y="87"/>
                      <a:pt x="4" y="90"/>
                    </a:cubicBezTo>
                    <a:cubicBezTo>
                      <a:pt x="3" y="91"/>
                      <a:pt x="6" y="96"/>
                      <a:pt x="7" y="97"/>
                    </a:cubicBezTo>
                    <a:cubicBezTo>
                      <a:pt x="9" y="99"/>
                      <a:pt x="8" y="100"/>
                      <a:pt x="8" y="102"/>
                    </a:cubicBezTo>
                    <a:cubicBezTo>
                      <a:pt x="8" y="103"/>
                      <a:pt x="10" y="105"/>
                      <a:pt x="10" y="107"/>
                    </a:cubicBezTo>
                    <a:cubicBezTo>
                      <a:pt x="9" y="108"/>
                      <a:pt x="13" y="107"/>
                      <a:pt x="14" y="108"/>
                    </a:cubicBezTo>
                    <a:cubicBezTo>
                      <a:pt x="16" y="108"/>
                      <a:pt x="15" y="107"/>
                      <a:pt x="15" y="105"/>
                    </a:cubicBezTo>
                    <a:cubicBezTo>
                      <a:pt x="15" y="100"/>
                      <a:pt x="23" y="104"/>
                      <a:pt x="24" y="101"/>
                    </a:cubicBezTo>
                    <a:cubicBezTo>
                      <a:pt x="25" y="98"/>
                      <a:pt x="26" y="95"/>
                      <a:pt x="27" y="92"/>
                    </a:cubicBezTo>
                    <a:cubicBezTo>
                      <a:pt x="27" y="90"/>
                      <a:pt x="27" y="88"/>
                      <a:pt x="26" y="87"/>
                    </a:cubicBezTo>
                    <a:cubicBezTo>
                      <a:pt x="25" y="85"/>
                      <a:pt x="26" y="85"/>
                      <a:pt x="28" y="84"/>
                    </a:cubicBezTo>
                    <a:cubicBezTo>
                      <a:pt x="29" y="84"/>
                      <a:pt x="32" y="83"/>
                      <a:pt x="32" y="82"/>
                    </a:cubicBezTo>
                    <a:cubicBezTo>
                      <a:pt x="32" y="82"/>
                      <a:pt x="32" y="81"/>
                      <a:pt x="32" y="81"/>
                    </a:cubicBezTo>
                    <a:cubicBezTo>
                      <a:pt x="33" y="81"/>
                      <a:pt x="35" y="81"/>
                      <a:pt x="35" y="80"/>
                    </a:cubicBezTo>
                    <a:cubicBezTo>
                      <a:pt x="35" y="79"/>
                      <a:pt x="34" y="79"/>
                      <a:pt x="34" y="78"/>
                    </a:cubicBezTo>
                    <a:cubicBezTo>
                      <a:pt x="35" y="78"/>
                      <a:pt x="36" y="77"/>
                      <a:pt x="36" y="77"/>
                    </a:cubicBezTo>
                    <a:cubicBezTo>
                      <a:pt x="38" y="75"/>
                      <a:pt x="37" y="74"/>
                      <a:pt x="35" y="73"/>
                    </a:cubicBezTo>
                    <a:cubicBezTo>
                      <a:pt x="33" y="71"/>
                      <a:pt x="29" y="70"/>
                      <a:pt x="29" y="66"/>
                    </a:cubicBezTo>
                    <a:cubicBezTo>
                      <a:pt x="29" y="64"/>
                      <a:pt x="29" y="62"/>
                      <a:pt x="30" y="60"/>
                    </a:cubicBezTo>
                    <a:cubicBezTo>
                      <a:pt x="31" y="58"/>
                      <a:pt x="31" y="58"/>
                      <a:pt x="30" y="56"/>
                    </a:cubicBezTo>
                    <a:cubicBezTo>
                      <a:pt x="29" y="56"/>
                      <a:pt x="33" y="53"/>
                      <a:pt x="33" y="53"/>
                    </a:cubicBezTo>
                    <a:cubicBezTo>
                      <a:pt x="35" y="51"/>
                      <a:pt x="36" y="49"/>
                      <a:pt x="39" y="48"/>
                    </a:cubicBezTo>
                    <a:cubicBezTo>
                      <a:pt x="42" y="47"/>
                      <a:pt x="47" y="44"/>
                      <a:pt x="49" y="41"/>
                    </a:cubicBezTo>
                    <a:cubicBezTo>
                      <a:pt x="51" y="38"/>
                      <a:pt x="46" y="36"/>
                      <a:pt x="50" y="35"/>
                    </a:cubicBezTo>
                    <a:cubicBezTo>
                      <a:pt x="52" y="34"/>
                      <a:pt x="51" y="34"/>
                      <a:pt x="50" y="32"/>
                    </a:cubicBezTo>
                    <a:cubicBezTo>
                      <a:pt x="50" y="31"/>
                      <a:pt x="53" y="30"/>
                      <a:pt x="54" y="30"/>
                    </a:cubicBezTo>
                    <a:cubicBezTo>
                      <a:pt x="56" y="28"/>
                      <a:pt x="57" y="27"/>
                      <a:pt x="58" y="29"/>
                    </a:cubicBezTo>
                    <a:cubicBezTo>
                      <a:pt x="59" y="29"/>
                      <a:pt x="60" y="28"/>
                      <a:pt x="60" y="28"/>
                    </a:cubicBezTo>
                    <a:cubicBezTo>
                      <a:pt x="61" y="28"/>
                      <a:pt x="62" y="28"/>
                      <a:pt x="63" y="28"/>
                    </a:cubicBezTo>
                    <a:cubicBezTo>
                      <a:pt x="63" y="27"/>
                      <a:pt x="62" y="27"/>
                      <a:pt x="61" y="25"/>
                    </a:cubicBezTo>
                    <a:cubicBezTo>
                      <a:pt x="60" y="24"/>
                      <a:pt x="61" y="26"/>
                      <a:pt x="61" y="2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71" name="Freeform 718">
                <a:extLst>
                  <a:ext uri="{FF2B5EF4-FFF2-40B4-BE49-F238E27FC236}">
                    <a16:creationId xmlns:a16="http://schemas.microsoft.com/office/drawing/2014/main" id="{2AD87B4D-C843-85B1-C343-2EF343E9066E}"/>
                  </a:ext>
                </a:extLst>
              </p:cNvPr>
              <p:cNvSpPr>
                <a:spLocks/>
              </p:cNvSpPr>
              <p:nvPr/>
            </p:nvSpPr>
            <p:spPr bwMode="auto">
              <a:xfrm>
                <a:off x="12706344" y="3634811"/>
                <a:ext cx="550626" cy="910903"/>
              </a:xfrm>
              <a:custGeom>
                <a:avLst/>
                <a:gdLst>
                  <a:gd name="T0" fmla="*/ 53 w 54"/>
                  <a:gd name="T1" fmla="*/ 59 h 84"/>
                  <a:gd name="T2" fmla="*/ 47 w 54"/>
                  <a:gd name="T3" fmla="*/ 55 h 84"/>
                  <a:gd name="T4" fmla="*/ 49 w 54"/>
                  <a:gd name="T5" fmla="*/ 51 h 84"/>
                  <a:gd name="T6" fmla="*/ 44 w 54"/>
                  <a:gd name="T7" fmla="*/ 44 h 84"/>
                  <a:gd name="T8" fmla="*/ 46 w 54"/>
                  <a:gd name="T9" fmla="*/ 43 h 84"/>
                  <a:gd name="T10" fmla="*/ 44 w 54"/>
                  <a:gd name="T11" fmla="*/ 38 h 84"/>
                  <a:gd name="T12" fmla="*/ 45 w 54"/>
                  <a:gd name="T13" fmla="*/ 36 h 84"/>
                  <a:gd name="T14" fmla="*/ 44 w 54"/>
                  <a:gd name="T15" fmla="*/ 32 h 84"/>
                  <a:gd name="T16" fmla="*/ 42 w 54"/>
                  <a:gd name="T17" fmla="*/ 26 h 84"/>
                  <a:gd name="T18" fmla="*/ 45 w 54"/>
                  <a:gd name="T19" fmla="*/ 23 h 84"/>
                  <a:gd name="T20" fmla="*/ 44 w 54"/>
                  <a:gd name="T21" fmla="*/ 19 h 84"/>
                  <a:gd name="T22" fmla="*/ 38 w 54"/>
                  <a:gd name="T23" fmla="*/ 13 h 84"/>
                  <a:gd name="T24" fmla="*/ 40 w 54"/>
                  <a:gd name="T25" fmla="*/ 12 h 84"/>
                  <a:gd name="T26" fmla="*/ 39 w 54"/>
                  <a:gd name="T27" fmla="*/ 10 h 84"/>
                  <a:gd name="T28" fmla="*/ 41 w 54"/>
                  <a:gd name="T29" fmla="*/ 3 h 84"/>
                  <a:gd name="T30" fmla="*/ 37 w 54"/>
                  <a:gd name="T31" fmla="*/ 1 h 84"/>
                  <a:gd name="T32" fmla="*/ 34 w 54"/>
                  <a:gd name="T33" fmla="*/ 0 h 84"/>
                  <a:gd name="T34" fmla="*/ 29 w 54"/>
                  <a:gd name="T35" fmla="*/ 1 h 84"/>
                  <a:gd name="T36" fmla="*/ 25 w 54"/>
                  <a:gd name="T37" fmla="*/ 5 h 84"/>
                  <a:gd name="T38" fmla="*/ 24 w 54"/>
                  <a:gd name="T39" fmla="*/ 10 h 84"/>
                  <a:gd name="T40" fmla="*/ 21 w 54"/>
                  <a:gd name="T41" fmla="*/ 13 h 84"/>
                  <a:gd name="T42" fmla="*/ 17 w 54"/>
                  <a:gd name="T43" fmla="*/ 11 h 84"/>
                  <a:gd name="T44" fmla="*/ 14 w 54"/>
                  <a:gd name="T45" fmla="*/ 12 h 84"/>
                  <a:gd name="T46" fmla="*/ 7 w 54"/>
                  <a:gd name="T47" fmla="*/ 10 h 84"/>
                  <a:gd name="T48" fmla="*/ 4 w 54"/>
                  <a:gd name="T49" fmla="*/ 7 h 84"/>
                  <a:gd name="T50" fmla="*/ 0 w 54"/>
                  <a:gd name="T51" fmla="*/ 9 h 84"/>
                  <a:gd name="T52" fmla="*/ 8 w 54"/>
                  <a:gd name="T53" fmla="*/ 14 h 84"/>
                  <a:gd name="T54" fmla="*/ 12 w 54"/>
                  <a:gd name="T55" fmla="*/ 16 h 84"/>
                  <a:gd name="T56" fmla="*/ 14 w 54"/>
                  <a:gd name="T57" fmla="*/ 19 h 84"/>
                  <a:gd name="T58" fmla="*/ 14 w 54"/>
                  <a:gd name="T59" fmla="*/ 21 h 84"/>
                  <a:gd name="T60" fmla="*/ 15 w 54"/>
                  <a:gd name="T61" fmla="*/ 24 h 84"/>
                  <a:gd name="T62" fmla="*/ 15 w 54"/>
                  <a:gd name="T63" fmla="*/ 27 h 84"/>
                  <a:gd name="T64" fmla="*/ 16 w 54"/>
                  <a:gd name="T65" fmla="*/ 29 h 84"/>
                  <a:gd name="T66" fmla="*/ 15 w 54"/>
                  <a:gd name="T67" fmla="*/ 33 h 84"/>
                  <a:gd name="T68" fmla="*/ 17 w 54"/>
                  <a:gd name="T69" fmla="*/ 36 h 84"/>
                  <a:gd name="T70" fmla="*/ 21 w 54"/>
                  <a:gd name="T71" fmla="*/ 38 h 84"/>
                  <a:gd name="T72" fmla="*/ 22 w 54"/>
                  <a:gd name="T73" fmla="*/ 41 h 84"/>
                  <a:gd name="T74" fmla="*/ 23 w 54"/>
                  <a:gd name="T75" fmla="*/ 44 h 84"/>
                  <a:gd name="T76" fmla="*/ 20 w 54"/>
                  <a:gd name="T77" fmla="*/ 44 h 84"/>
                  <a:gd name="T78" fmla="*/ 16 w 54"/>
                  <a:gd name="T79" fmla="*/ 49 h 84"/>
                  <a:gd name="T80" fmla="*/ 13 w 54"/>
                  <a:gd name="T81" fmla="*/ 51 h 84"/>
                  <a:gd name="T82" fmla="*/ 10 w 54"/>
                  <a:gd name="T83" fmla="*/ 54 h 84"/>
                  <a:gd name="T84" fmla="*/ 4 w 54"/>
                  <a:gd name="T85" fmla="*/ 57 h 84"/>
                  <a:gd name="T86" fmla="*/ 2 w 54"/>
                  <a:gd name="T87" fmla="*/ 62 h 84"/>
                  <a:gd name="T88" fmla="*/ 4 w 54"/>
                  <a:gd name="T89" fmla="*/ 67 h 84"/>
                  <a:gd name="T90" fmla="*/ 4 w 54"/>
                  <a:gd name="T91" fmla="*/ 73 h 84"/>
                  <a:gd name="T92" fmla="*/ 4 w 54"/>
                  <a:gd name="T93" fmla="*/ 78 h 84"/>
                  <a:gd name="T94" fmla="*/ 7 w 54"/>
                  <a:gd name="T95" fmla="*/ 80 h 84"/>
                  <a:gd name="T96" fmla="*/ 5 w 54"/>
                  <a:gd name="T97" fmla="*/ 81 h 84"/>
                  <a:gd name="T98" fmla="*/ 8 w 54"/>
                  <a:gd name="T99" fmla="*/ 79 h 84"/>
                  <a:gd name="T100" fmla="*/ 8 w 54"/>
                  <a:gd name="T101" fmla="*/ 83 h 84"/>
                  <a:gd name="T102" fmla="*/ 11 w 54"/>
                  <a:gd name="T103" fmla="*/ 80 h 84"/>
                  <a:gd name="T104" fmla="*/ 11 w 54"/>
                  <a:gd name="T105" fmla="*/ 83 h 84"/>
                  <a:gd name="T106" fmla="*/ 23 w 54"/>
                  <a:gd name="T107" fmla="*/ 80 h 84"/>
                  <a:gd name="T108" fmla="*/ 36 w 54"/>
                  <a:gd name="T109" fmla="*/ 78 h 84"/>
                  <a:gd name="T110" fmla="*/ 46 w 54"/>
                  <a:gd name="T111" fmla="*/ 68 h 84"/>
                  <a:gd name="T112" fmla="*/ 53 w 54"/>
                  <a:gd name="T113" fmla="*/ 59 h 84"/>
                  <a:gd name="T114" fmla="*/ 53 w 54"/>
                  <a:gd name="T115" fmla="*/ 5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84">
                    <a:moveTo>
                      <a:pt x="53" y="59"/>
                    </a:moveTo>
                    <a:cubicBezTo>
                      <a:pt x="52" y="57"/>
                      <a:pt x="49" y="56"/>
                      <a:pt x="47" y="55"/>
                    </a:cubicBezTo>
                    <a:cubicBezTo>
                      <a:pt x="44" y="53"/>
                      <a:pt x="48" y="53"/>
                      <a:pt x="49" y="51"/>
                    </a:cubicBezTo>
                    <a:cubicBezTo>
                      <a:pt x="49" y="51"/>
                      <a:pt x="45" y="45"/>
                      <a:pt x="44" y="44"/>
                    </a:cubicBezTo>
                    <a:cubicBezTo>
                      <a:pt x="44" y="44"/>
                      <a:pt x="46" y="43"/>
                      <a:pt x="46" y="43"/>
                    </a:cubicBezTo>
                    <a:cubicBezTo>
                      <a:pt x="46" y="42"/>
                      <a:pt x="44" y="39"/>
                      <a:pt x="44" y="38"/>
                    </a:cubicBezTo>
                    <a:cubicBezTo>
                      <a:pt x="44" y="37"/>
                      <a:pt x="45" y="37"/>
                      <a:pt x="45" y="36"/>
                    </a:cubicBezTo>
                    <a:cubicBezTo>
                      <a:pt x="46" y="35"/>
                      <a:pt x="44" y="33"/>
                      <a:pt x="44" y="32"/>
                    </a:cubicBezTo>
                    <a:cubicBezTo>
                      <a:pt x="42" y="30"/>
                      <a:pt x="40" y="28"/>
                      <a:pt x="42" y="26"/>
                    </a:cubicBezTo>
                    <a:cubicBezTo>
                      <a:pt x="43" y="25"/>
                      <a:pt x="45" y="24"/>
                      <a:pt x="45" y="23"/>
                    </a:cubicBezTo>
                    <a:cubicBezTo>
                      <a:pt x="46" y="21"/>
                      <a:pt x="44" y="20"/>
                      <a:pt x="44" y="19"/>
                    </a:cubicBezTo>
                    <a:cubicBezTo>
                      <a:pt x="43" y="18"/>
                      <a:pt x="36" y="15"/>
                      <a:pt x="38" y="13"/>
                    </a:cubicBezTo>
                    <a:cubicBezTo>
                      <a:pt x="38" y="13"/>
                      <a:pt x="40" y="12"/>
                      <a:pt x="40" y="12"/>
                    </a:cubicBezTo>
                    <a:cubicBezTo>
                      <a:pt x="40" y="12"/>
                      <a:pt x="37" y="10"/>
                      <a:pt x="39" y="10"/>
                    </a:cubicBezTo>
                    <a:cubicBezTo>
                      <a:pt x="42" y="10"/>
                      <a:pt x="44" y="5"/>
                      <a:pt x="41" y="3"/>
                    </a:cubicBezTo>
                    <a:cubicBezTo>
                      <a:pt x="40" y="2"/>
                      <a:pt x="38" y="2"/>
                      <a:pt x="37" y="1"/>
                    </a:cubicBezTo>
                    <a:cubicBezTo>
                      <a:pt x="36" y="0"/>
                      <a:pt x="35" y="0"/>
                      <a:pt x="34" y="0"/>
                    </a:cubicBezTo>
                    <a:cubicBezTo>
                      <a:pt x="32" y="1"/>
                      <a:pt x="31" y="0"/>
                      <a:pt x="29" y="1"/>
                    </a:cubicBezTo>
                    <a:cubicBezTo>
                      <a:pt x="28" y="2"/>
                      <a:pt x="26" y="4"/>
                      <a:pt x="25" y="5"/>
                    </a:cubicBezTo>
                    <a:cubicBezTo>
                      <a:pt x="25" y="6"/>
                      <a:pt x="25" y="10"/>
                      <a:pt x="24" y="10"/>
                    </a:cubicBezTo>
                    <a:cubicBezTo>
                      <a:pt x="23" y="11"/>
                      <a:pt x="22" y="12"/>
                      <a:pt x="21" y="13"/>
                    </a:cubicBezTo>
                    <a:cubicBezTo>
                      <a:pt x="20" y="13"/>
                      <a:pt x="18" y="11"/>
                      <a:pt x="17" y="11"/>
                    </a:cubicBezTo>
                    <a:cubicBezTo>
                      <a:pt x="16" y="11"/>
                      <a:pt x="15" y="12"/>
                      <a:pt x="14" y="12"/>
                    </a:cubicBezTo>
                    <a:cubicBezTo>
                      <a:pt x="11" y="13"/>
                      <a:pt x="9" y="12"/>
                      <a:pt x="7" y="10"/>
                    </a:cubicBezTo>
                    <a:cubicBezTo>
                      <a:pt x="7" y="9"/>
                      <a:pt x="5" y="7"/>
                      <a:pt x="4" y="7"/>
                    </a:cubicBezTo>
                    <a:cubicBezTo>
                      <a:pt x="3" y="7"/>
                      <a:pt x="1" y="9"/>
                      <a:pt x="0" y="9"/>
                    </a:cubicBezTo>
                    <a:cubicBezTo>
                      <a:pt x="2" y="11"/>
                      <a:pt x="5" y="13"/>
                      <a:pt x="8" y="14"/>
                    </a:cubicBezTo>
                    <a:cubicBezTo>
                      <a:pt x="9" y="14"/>
                      <a:pt x="11" y="15"/>
                      <a:pt x="12" y="16"/>
                    </a:cubicBezTo>
                    <a:cubicBezTo>
                      <a:pt x="13" y="17"/>
                      <a:pt x="13" y="18"/>
                      <a:pt x="14" y="19"/>
                    </a:cubicBezTo>
                    <a:cubicBezTo>
                      <a:pt x="14" y="20"/>
                      <a:pt x="13" y="20"/>
                      <a:pt x="14" y="21"/>
                    </a:cubicBezTo>
                    <a:cubicBezTo>
                      <a:pt x="14" y="22"/>
                      <a:pt x="16" y="23"/>
                      <a:pt x="15" y="24"/>
                    </a:cubicBezTo>
                    <a:cubicBezTo>
                      <a:pt x="15" y="25"/>
                      <a:pt x="14" y="26"/>
                      <a:pt x="15" y="27"/>
                    </a:cubicBezTo>
                    <a:cubicBezTo>
                      <a:pt x="15" y="27"/>
                      <a:pt x="16" y="29"/>
                      <a:pt x="16" y="29"/>
                    </a:cubicBezTo>
                    <a:cubicBezTo>
                      <a:pt x="15" y="30"/>
                      <a:pt x="15" y="32"/>
                      <a:pt x="15" y="33"/>
                    </a:cubicBezTo>
                    <a:cubicBezTo>
                      <a:pt x="15" y="33"/>
                      <a:pt x="17" y="36"/>
                      <a:pt x="17" y="36"/>
                    </a:cubicBezTo>
                    <a:cubicBezTo>
                      <a:pt x="18" y="37"/>
                      <a:pt x="20" y="38"/>
                      <a:pt x="21" y="38"/>
                    </a:cubicBezTo>
                    <a:cubicBezTo>
                      <a:pt x="22" y="39"/>
                      <a:pt x="22" y="40"/>
                      <a:pt x="22" y="41"/>
                    </a:cubicBezTo>
                    <a:cubicBezTo>
                      <a:pt x="22" y="42"/>
                      <a:pt x="23" y="43"/>
                      <a:pt x="23" y="44"/>
                    </a:cubicBezTo>
                    <a:cubicBezTo>
                      <a:pt x="23" y="45"/>
                      <a:pt x="21" y="44"/>
                      <a:pt x="20" y="44"/>
                    </a:cubicBezTo>
                    <a:cubicBezTo>
                      <a:pt x="19" y="44"/>
                      <a:pt x="16" y="48"/>
                      <a:pt x="16" y="49"/>
                    </a:cubicBezTo>
                    <a:cubicBezTo>
                      <a:pt x="15" y="50"/>
                      <a:pt x="14" y="50"/>
                      <a:pt x="13" y="51"/>
                    </a:cubicBezTo>
                    <a:cubicBezTo>
                      <a:pt x="12" y="52"/>
                      <a:pt x="11" y="53"/>
                      <a:pt x="10" y="54"/>
                    </a:cubicBezTo>
                    <a:cubicBezTo>
                      <a:pt x="9" y="54"/>
                      <a:pt x="4" y="58"/>
                      <a:pt x="4" y="57"/>
                    </a:cubicBezTo>
                    <a:cubicBezTo>
                      <a:pt x="4" y="59"/>
                      <a:pt x="2" y="60"/>
                      <a:pt x="2" y="62"/>
                    </a:cubicBezTo>
                    <a:cubicBezTo>
                      <a:pt x="3" y="64"/>
                      <a:pt x="2" y="67"/>
                      <a:pt x="4" y="67"/>
                    </a:cubicBezTo>
                    <a:cubicBezTo>
                      <a:pt x="5" y="67"/>
                      <a:pt x="4" y="72"/>
                      <a:pt x="4" y="73"/>
                    </a:cubicBezTo>
                    <a:cubicBezTo>
                      <a:pt x="4" y="75"/>
                      <a:pt x="2" y="77"/>
                      <a:pt x="4" y="78"/>
                    </a:cubicBezTo>
                    <a:cubicBezTo>
                      <a:pt x="4" y="78"/>
                      <a:pt x="8" y="79"/>
                      <a:pt x="7" y="80"/>
                    </a:cubicBezTo>
                    <a:cubicBezTo>
                      <a:pt x="7" y="80"/>
                      <a:pt x="5" y="81"/>
                      <a:pt x="5" y="81"/>
                    </a:cubicBezTo>
                    <a:cubicBezTo>
                      <a:pt x="7" y="81"/>
                      <a:pt x="7" y="79"/>
                      <a:pt x="8" y="79"/>
                    </a:cubicBezTo>
                    <a:cubicBezTo>
                      <a:pt x="10" y="78"/>
                      <a:pt x="8" y="83"/>
                      <a:pt x="8" y="83"/>
                    </a:cubicBezTo>
                    <a:cubicBezTo>
                      <a:pt x="8" y="83"/>
                      <a:pt x="11" y="80"/>
                      <a:pt x="11" y="80"/>
                    </a:cubicBezTo>
                    <a:cubicBezTo>
                      <a:pt x="12" y="79"/>
                      <a:pt x="11" y="83"/>
                      <a:pt x="11" y="83"/>
                    </a:cubicBezTo>
                    <a:cubicBezTo>
                      <a:pt x="14" y="84"/>
                      <a:pt x="20" y="81"/>
                      <a:pt x="23" y="80"/>
                    </a:cubicBezTo>
                    <a:cubicBezTo>
                      <a:pt x="27" y="79"/>
                      <a:pt x="31" y="79"/>
                      <a:pt x="36" y="78"/>
                    </a:cubicBezTo>
                    <a:cubicBezTo>
                      <a:pt x="39" y="74"/>
                      <a:pt x="43" y="71"/>
                      <a:pt x="46" y="68"/>
                    </a:cubicBezTo>
                    <a:cubicBezTo>
                      <a:pt x="48" y="66"/>
                      <a:pt x="54" y="62"/>
                      <a:pt x="53" y="59"/>
                    </a:cubicBezTo>
                    <a:cubicBezTo>
                      <a:pt x="52" y="57"/>
                      <a:pt x="54" y="62"/>
                      <a:pt x="53" y="59"/>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72" name="Freeform 719">
                <a:extLst>
                  <a:ext uri="{FF2B5EF4-FFF2-40B4-BE49-F238E27FC236}">
                    <a16:creationId xmlns:a16="http://schemas.microsoft.com/office/drawing/2014/main" id="{D7817CAD-2E44-782A-EE65-DD904931D723}"/>
                  </a:ext>
                </a:extLst>
              </p:cNvPr>
              <p:cNvSpPr>
                <a:spLocks/>
              </p:cNvSpPr>
              <p:nvPr/>
            </p:nvSpPr>
            <p:spPr bwMode="auto">
              <a:xfrm>
                <a:off x="11918740" y="3527861"/>
                <a:ext cx="1306864" cy="1157990"/>
              </a:xfrm>
              <a:custGeom>
                <a:avLst/>
                <a:gdLst>
                  <a:gd name="T0" fmla="*/ 38 w 128"/>
                  <a:gd name="T1" fmla="*/ 87 h 107"/>
                  <a:gd name="T2" fmla="*/ 38 w 128"/>
                  <a:gd name="T3" fmla="*/ 63 h 107"/>
                  <a:gd name="T4" fmla="*/ 47 w 128"/>
                  <a:gd name="T5" fmla="*/ 52 h 107"/>
                  <a:gd name="T6" fmla="*/ 56 w 128"/>
                  <a:gd name="T7" fmla="*/ 34 h 107"/>
                  <a:gd name="T8" fmla="*/ 72 w 128"/>
                  <a:gd name="T9" fmla="*/ 25 h 107"/>
                  <a:gd name="T10" fmla="*/ 86 w 128"/>
                  <a:gd name="T11" fmla="*/ 22 h 107"/>
                  <a:gd name="T12" fmla="*/ 102 w 128"/>
                  <a:gd name="T13" fmla="*/ 20 h 107"/>
                  <a:gd name="T14" fmla="*/ 112 w 128"/>
                  <a:gd name="T15" fmla="*/ 10 h 107"/>
                  <a:gd name="T16" fmla="*/ 120 w 128"/>
                  <a:gd name="T17" fmla="*/ 13 h 107"/>
                  <a:gd name="T18" fmla="*/ 127 w 128"/>
                  <a:gd name="T19" fmla="*/ 6 h 107"/>
                  <a:gd name="T20" fmla="*/ 114 w 128"/>
                  <a:gd name="T21" fmla="*/ 5 h 107"/>
                  <a:gd name="T22" fmla="*/ 116 w 128"/>
                  <a:gd name="T23" fmla="*/ 2 h 107"/>
                  <a:gd name="T24" fmla="*/ 106 w 128"/>
                  <a:gd name="T25" fmla="*/ 3 h 107"/>
                  <a:gd name="T26" fmla="*/ 100 w 128"/>
                  <a:gd name="T27" fmla="*/ 1 h 107"/>
                  <a:gd name="T28" fmla="*/ 95 w 128"/>
                  <a:gd name="T29" fmla="*/ 3 h 107"/>
                  <a:gd name="T30" fmla="*/ 91 w 128"/>
                  <a:gd name="T31" fmla="*/ 6 h 107"/>
                  <a:gd name="T32" fmla="*/ 90 w 128"/>
                  <a:gd name="T33" fmla="*/ 11 h 107"/>
                  <a:gd name="T34" fmla="*/ 84 w 128"/>
                  <a:gd name="T35" fmla="*/ 10 h 107"/>
                  <a:gd name="T36" fmla="*/ 80 w 128"/>
                  <a:gd name="T37" fmla="*/ 13 h 107"/>
                  <a:gd name="T38" fmla="*/ 76 w 128"/>
                  <a:gd name="T39" fmla="*/ 15 h 107"/>
                  <a:gd name="T40" fmla="*/ 72 w 128"/>
                  <a:gd name="T41" fmla="*/ 16 h 107"/>
                  <a:gd name="T42" fmla="*/ 68 w 128"/>
                  <a:gd name="T43" fmla="*/ 10 h 107"/>
                  <a:gd name="T44" fmla="*/ 67 w 128"/>
                  <a:gd name="T45" fmla="*/ 14 h 107"/>
                  <a:gd name="T46" fmla="*/ 65 w 128"/>
                  <a:gd name="T47" fmla="*/ 14 h 107"/>
                  <a:gd name="T48" fmla="*/ 62 w 128"/>
                  <a:gd name="T49" fmla="*/ 18 h 107"/>
                  <a:gd name="T50" fmla="*/ 61 w 128"/>
                  <a:gd name="T51" fmla="*/ 21 h 107"/>
                  <a:gd name="T52" fmla="*/ 57 w 128"/>
                  <a:gd name="T53" fmla="*/ 20 h 107"/>
                  <a:gd name="T54" fmla="*/ 54 w 128"/>
                  <a:gd name="T55" fmla="*/ 20 h 107"/>
                  <a:gd name="T56" fmla="*/ 51 w 128"/>
                  <a:gd name="T57" fmla="*/ 22 h 107"/>
                  <a:gd name="T58" fmla="*/ 49 w 128"/>
                  <a:gd name="T59" fmla="*/ 23 h 107"/>
                  <a:gd name="T60" fmla="*/ 54 w 128"/>
                  <a:gd name="T61" fmla="*/ 25 h 107"/>
                  <a:gd name="T62" fmla="*/ 56 w 128"/>
                  <a:gd name="T63" fmla="*/ 25 h 107"/>
                  <a:gd name="T64" fmla="*/ 57 w 128"/>
                  <a:gd name="T65" fmla="*/ 28 h 107"/>
                  <a:gd name="T66" fmla="*/ 49 w 128"/>
                  <a:gd name="T67" fmla="*/ 31 h 107"/>
                  <a:gd name="T68" fmla="*/ 53 w 128"/>
                  <a:gd name="T69" fmla="*/ 33 h 107"/>
                  <a:gd name="T70" fmla="*/ 49 w 128"/>
                  <a:gd name="T71" fmla="*/ 35 h 107"/>
                  <a:gd name="T72" fmla="*/ 43 w 128"/>
                  <a:gd name="T73" fmla="*/ 40 h 107"/>
                  <a:gd name="T74" fmla="*/ 42 w 128"/>
                  <a:gd name="T75" fmla="*/ 43 h 107"/>
                  <a:gd name="T76" fmla="*/ 39 w 128"/>
                  <a:gd name="T77" fmla="*/ 45 h 107"/>
                  <a:gd name="T78" fmla="*/ 39 w 128"/>
                  <a:gd name="T79" fmla="*/ 49 h 107"/>
                  <a:gd name="T80" fmla="*/ 39 w 128"/>
                  <a:gd name="T81" fmla="*/ 52 h 107"/>
                  <a:gd name="T82" fmla="*/ 35 w 128"/>
                  <a:gd name="T83" fmla="*/ 56 h 107"/>
                  <a:gd name="T84" fmla="*/ 27 w 128"/>
                  <a:gd name="T85" fmla="*/ 62 h 107"/>
                  <a:gd name="T86" fmla="*/ 31 w 128"/>
                  <a:gd name="T87" fmla="*/ 64 h 107"/>
                  <a:gd name="T88" fmla="*/ 28 w 128"/>
                  <a:gd name="T89" fmla="*/ 66 h 107"/>
                  <a:gd name="T90" fmla="*/ 19 w 128"/>
                  <a:gd name="T91" fmla="*/ 68 h 107"/>
                  <a:gd name="T92" fmla="*/ 16 w 128"/>
                  <a:gd name="T93" fmla="*/ 72 h 107"/>
                  <a:gd name="T94" fmla="*/ 10 w 128"/>
                  <a:gd name="T95" fmla="*/ 73 h 107"/>
                  <a:gd name="T96" fmla="*/ 10 w 128"/>
                  <a:gd name="T97" fmla="*/ 74 h 107"/>
                  <a:gd name="T98" fmla="*/ 5 w 128"/>
                  <a:gd name="T99" fmla="*/ 75 h 107"/>
                  <a:gd name="T100" fmla="*/ 4 w 128"/>
                  <a:gd name="T101" fmla="*/ 81 h 107"/>
                  <a:gd name="T102" fmla="*/ 1 w 128"/>
                  <a:gd name="T103" fmla="*/ 86 h 107"/>
                  <a:gd name="T104" fmla="*/ 6 w 128"/>
                  <a:gd name="T105" fmla="*/ 92 h 107"/>
                  <a:gd name="T106" fmla="*/ 7 w 128"/>
                  <a:gd name="T107" fmla="*/ 94 h 107"/>
                  <a:gd name="T108" fmla="*/ 3 w 128"/>
                  <a:gd name="T109" fmla="*/ 93 h 107"/>
                  <a:gd name="T110" fmla="*/ 5 w 128"/>
                  <a:gd name="T111" fmla="*/ 97 h 107"/>
                  <a:gd name="T112" fmla="*/ 5 w 128"/>
                  <a:gd name="T113" fmla="*/ 103 h 107"/>
                  <a:gd name="T114" fmla="*/ 27 w 128"/>
                  <a:gd name="T115" fmla="*/ 99 h 107"/>
                  <a:gd name="T116" fmla="*/ 34 w 128"/>
                  <a:gd name="T117" fmla="*/ 10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8" h="107">
                    <a:moveTo>
                      <a:pt x="34" y="101"/>
                    </a:moveTo>
                    <a:cubicBezTo>
                      <a:pt x="34" y="101"/>
                      <a:pt x="35" y="98"/>
                      <a:pt x="35" y="97"/>
                    </a:cubicBezTo>
                    <a:cubicBezTo>
                      <a:pt x="35" y="95"/>
                      <a:pt x="36" y="94"/>
                      <a:pt x="38" y="93"/>
                    </a:cubicBezTo>
                    <a:cubicBezTo>
                      <a:pt x="40" y="91"/>
                      <a:pt x="38" y="88"/>
                      <a:pt x="38" y="87"/>
                    </a:cubicBezTo>
                    <a:cubicBezTo>
                      <a:pt x="38" y="84"/>
                      <a:pt x="42" y="84"/>
                      <a:pt x="39" y="82"/>
                    </a:cubicBezTo>
                    <a:cubicBezTo>
                      <a:pt x="37" y="80"/>
                      <a:pt x="36" y="80"/>
                      <a:pt x="37" y="77"/>
                    </a:cubicBezTo>
                    <a:cubicBezTo>
                      <a:pt x="38" y="75"/>
                      <a:pt x="37" y="73"/>
                      <a:pt x="37" y="71"/>
                    </a:cubicBezTo>
                    <a:cubicBezTo>
                      <a:pt x="36" y="68"/>
                      <a:pt x="35" y="65"/>
                      <a:pt x="38" y="63"/>
                    </a:cubicBezTo>
                    <a:cubicBezTo>
                      <a:pt x="39" y="62"/>
                      <a:pt x="41" y="62"/>
                      <a:pt x="42" y="61"/>
                    </a:cubicBezTo>
                    <a:cubicBezTo>
                      <a:pt x="43" y="61"/>
                      <a:pt x="44" y="62"/>
                      <a:pt x="45" y="61"/>
                    </a:cubicBezTo>
                    <a:cubicBezTo>
                      <a:pt x="46" y="59"/>
                      <a:pt x="45" y="58"/>
                      <a:pt x="44" y="57"/>
                    </a:cubicBezTo>
                    <a:cubicBezTo>
                      <a:pt x="44" y="55"/>
                      <a:pt x="46" y="54"/>
                      <a:pt x="47" y="52"/>
                    </a:cubicBezTo>
                    <a:cubicBezTo>
                      <a:pt x="47" y="51"/>
                      <a:pt x="48" y="48"/>
                      <a:pt x="48" y="46"/>
                    </a:cubicBezTo>
                    <a:cubicBezTo>
                      <a:pt x="48" y="44"/>
                      <a:pt x="52" y="44"/>
                      <a:pt x="51" y="43"/>
                    </a:cubicBezTo>
                    <a:cubicBezTo>
                      <a:pt x="51" y="41"/>
                      <a:pt x="53" y="40"/>
                      <a:pt x="54" y="38"/>
                    </a:cubicBezTo>
                    <a:cubicBezTo>
                      <a:pt x="56" y="36"/>
                      <a:pt x="56" y="37"/>
                      <a:pt x="56" y="34"/>
                    </a:cubicBezTo>
                    <a:cubicBezTo>
                      <a:pt x="55" y="33"/>
                      <a:pt x="59" y="28"/>
                      <a:pt x="60" y="28"/>
                    </a:cubicBezTo>
                    <a:cubicBezTo>
                      <a:pt x="61" y="27"/>
                      <a:pt x="64" y="28"/>
                      <a:pt x="65" y="28"/>
                    </a:cubicBezTo>
                    <a:cubicBezTo>
                      <a:pt x="65" y="26"/>
                      <a:pt x="65" y="25"/>
                      <a:pt x="65" y="23"/>
                    </a:cubicBezTo>
                    <a:cubicBezTo>
                      <a:pt x="68" y="24"/>
                      <a:pt x="70" y="24"/>
                      <a:pt x="72" y="25"/>
                    </a:cubicBezTo>
                    <a:cubicBezTo>
                      <a:pt x="76" y="25"/>
                      <a:pt x="74" y="21"/>
                      <a:pt x="75" y="19"/>
                    </a:cubicBezTo>
                    <a:cubicBezTo>
                      <a:pt x="75" y="19"/>
                      <a:pt x="77" y="19"/>
                      <a:pt x="78" y="19"/>
                    </a:cubicBezTo>
                    <a:cubicBezTo>
                      <a:pt x="79" y="18"/>
                      <a:pt x="81" y="16"/>
                      <a:pt x="82" y="18"/>
                    </a:cubicBezTo>
                    <a:cubicBezTo>
                      <a:pt x="84" y="19"/>
                      <a:pt x="84" y="21"/>
                      <a:pt x="86" y="22"/>
                    </a:cubicBezTo>
                    <a:cubicBezTo>
                      <a:pt x="87" y="22"/>
                      <a:pt x="89" y="22"/>
                      <a:pt x="90" y="22"/>
                    </a:cubicBezTo>
                    <a:cubicBezTo>
                      <a:pt x="91" y="22"/>
                      <a:pt x="92" y="21"/>
                      <a:pt x="94" y="21"/>
                    </a:cubicBezTo>
                    <a:cubicBezTo>
                      <a:pt x="95" y="21"/>
                      <a:pt x="96" y="23"/>
                      <a:pt x="98" y="23"/>
                    </a:cubicBezTo>
                    <a:cubicBezTo>
                      <a:pt x="98" y="22"/>
                      <a:pt x="102" y="20"/>
                      <a:pt x="102" y="20"/>
                    </a:cubicBezTo>
                    <a:cubicBezTo>
                      <a:pt x="102" y="17"/>
                      <a:pt x="102" y="16"/>
                      <a:pt x="103" y="14"/>
                    </a:cubicBezTo>
                    <a:cubicBezTo>
                      <a:pt x="104" y="13"/>
                      <a:pt x="106" y="11"/>
                      <a:pt x="107" y="11"/>
                    </a:cubicBezTo>
                    <a:cubicBezTo>
                      <a:pt x="108" y="11"/>
                      <a:pt x="109" y="11"/>
                      <a:pt x="110" y="11"/>
                    </a:cubicBezTo>
                    <a:cubicBezTo>
                      <a:pt x="111" y="11"/>
                      <a:pt x="111" y="10"/>
                      <a:pt x="112" y="10"/>
                    </a:cubicBezTo>
                    <a:cubicBezTo>
                      <a:pt x="113" y="10"/>
                      <a:pt x="115" y="12"/>
                      <a:pt x="116" y="12"/>
                    </a:cubicBezTo>
                    <a:cubicBezTo>
                      <a:pt x="118" y="13"/>
                      <a:pt x="119" y="14"/>
                      <a:pt x="119" y="17"/>
                    </a:cubicBezTo>
                    <a:cubicBezTo>
                      <a:pt x="121" y="17"/>
                      <a:pt x="126" y="14"/>
                      <a:pt x="124" y="12"/>
                    </a:cubicBezTo>
                    <a:cubicBezTo>
                      <a:pt x="126" y="13"/>
                      <a:pt x="121" y="13"/>
                      <a:pt x="120" y="13"/>
                    </a:cubicBezTo>
                    <a:cubicBezTo>
                      <a:pt x="125" y="12"/>
                      <a:pt x="118" y="9"/>
                      <a:pt x="117" y="10"/>
                    </a:cubicBezTo>
                    <a:cubicBezTo>
                      <a:pt x="118" y="9"/>
                      <a:pt x="119" y="10"/>
                      <a:pt x="119" y="10"/>
                    </a:cubicBezTo>
                    <a:cubicBezTo>
                      <a:pt x="121" y="10"/>
                      <a:pt x="123" y="10"/>
                      <a:pt x="124" y="9"/>
                    </a:cubicBezTo>
                    <a:cubicBezTo>
                      <a:pt x="125" y="9"/>
                      <a:pt x="128" y="7"/>
                      <a:pt x="127" y="6"/>
                    </a:cubicBezTo>
                    <a:cubicBezTo>
                      <a:pt x="125" y="5"/>
                      <a:pt x="122" y="4"/>
                      <a:pt x="119" y="3"/>
                    </a:cubicBezTo>
                    <a:cubicBezTo>
                      <a:pt x="118" y="2"/>
                      <a:pt x="117" y="4"/>
                      <a:pt x="116" y="5"/>
                    </a:cubicBezTo>
                    <a:cubicBezTo>
                      <a:pt x="116" y="5"/>
                      <a:pt x="114" y="8"/>
                      <a:pt x="114" y="7"/>
                    </a:cubicBezTo>
                    <a:cubicBezTo>
                      <a:pt x="114" y="7"/>
                      <a:pt x="114" y="6"/>
                      <a:pt x="114" y="5"/>
                    </a:cubicBezTo>
                    <a:cubicBezTo>
                      <a:pt x="114" y="5"/>
                      <a:pt x="112" y="5"/>
                      <a:pt x="112" y="5"/>
                    </a:cubicBezTo>
                    <a:cubicBezTo>
                      <a:pt x="113" y="4"/>
                      <a:pt x="115" y="5"/>
                      <a:pt x="115" y="4"/>
                    </a:cubicBezTo>
                    <a:cubicBezTo>
                      <a:pt x="115" y="4"/>
                      <a:pt x="112" y="4"/>
                      <a:pt x="112" y="4"/>
                    </a:cubicBezTo>
                    <a:cubicBezTo>
                      <a:pt x="112" y="3"/>
                      <a:pt x="116" y="3"/>
                      <a:pt x="116" y="2"/>
                    </a:cubicBezTo>
                    <a:cubicBezTo>
                      <a:pt x="115" y="1"/>
                      <a:pt x="109" y="0"/>
                      <a:pt x="110" y="2"/>
                    </a:cubicBezTo>
                    <a:cubicBezTo>
                      <a:pt x="111" y="3"/>
                      <a:pt x="111" y="3"/>
                      <a:pt x="110" y="4"/>
                    </a:cubicBezTo>
                    <a:cubicBezTo>
                      <a:pt x="109" y="5"/>
                      <a:pt x="107" y="7"/>
                      <a:pt x="106" y="7"/>
                    </a:cubicBezTo>
                    <a:cubicBezTo>
                      <a:pt x="105" y="7"/>
                      <a:pt x="106" y="3"/>
                      <a:pt x="106" y="3"/>
                    </a:cubicBezTo>
                    <a:cubicBezTo>
                      <a:pt x="106" y="2"/>
                      <a:pt x="101" y="9"/>
                      <a:pt x="100" y="9"/>
                    </a:cubicBezTo>
                    <a:cubicBezTo>
                      <a:pt x="97" y="9"/>
                      <a:pt x="100" y="5"/>
                      <a:pt x="101" y="4"/>
                    </a:cubicBezTo>
                    <a:cubicBezTo>
                      <a:pt x="102" y="4"/>
                      <a:pt x="103" y="2"/>
                      <a:pt x="103" y="2"/>
                    </a:cubicBezTo>
                    <a:cubicBezTo>
                      <a:pt x="102" y="1"/>
                      <a:pt x="100" y="0"/>
                      <a:pt x="100" y="1"/>
                    </a:cubicBezTo>
                    <a:cubicBezTo>
                      <a:pt x="100" y="1"/>
                      <a:pt x="101" y="2"/>
                      <a:pt x="101" y="2"/>
                    </a:cubicBezTo>
                    <a:cubicBezTo>
                      <a:pt x="101" y="2"/>
                      <a:pt x="99" y="2"/>
                      <a:pt x="98" y="2"/>
                    </a:cubicBezTo>
                    <a:cubicBezTo>
                      <a:pt x="97" y="3"/>
                      <a:pt x="98" y="2"/>
                      <a:pt x="97" y="1"/>
                    </a:cubicBezTo>
                    <a:cubicBezTo>
                      <a:pt x="97" y="1"/>
                      <a:pt x="95" y="3"/>
                      <a:pt x="95" y="3"/>
                    </a:cubicBezTo>
                    <a:cubicBezTo>
                      <a:pt x="95" y="4"/>
                      <a:pt x="97" y="5"/>
                      <a:pt x="96" y="5"/>
                    </a:cubicBezTo>
                    <a:cubicBezTo>
                      <a:pt x="95" y="5"/>
                      <a:pt x="95" y="5"/>
                      <a:pt x="95" y="5"/>
                    </a:cubicBezTo>
                    <a:cubicBezTo>
                      <a:pt x="94" y="5"/>
                      <a:pt x="94" y="6"/>
                      <a:pt x="94" y="7"/>
                    </a:cubicBezTo>
                    <a:cubicBezTo>
                      <a:pt x="95" y="5"/>
                      <a:pt x="91" y="6"/>
                      <a:pt x="91" y="6"/>
                    </a:cubicBezTo>
                    <a:cubicBezTo>
                      <a:pt x="91" y="6"/>
                      <a:pt x="93" y="5"/>
                      <a:pt x="93" y="4"/>
                    </a:cubicBezTo>
                    <a:cubicBezTo>
                      <a:pt x="93" y="5"/>
                      <a:pt x="89" y="6"/>
                      <a:pt x="88" y="6"/>
                    </a:cubicBezTo>
                    <a:cubicBezTo>
                      <a:pt x="87" y="6"/>
                      <a:pt x="91" y="9"/>
                      <a:pt x="91" y="9"/>
                    </a:cubicBezTo>
                    <a:cubicBezTo>
                      <a:pt x="91" y="9"/>
                      <a:pt x="90" y="11"/>
                      <a:pt x="90" y="11"/>
                    </a:cubicBezTo>
                    <a:cubicBezTo>
                      <a:pt x="90" y="11"/>
                      <a:pt x="87" y="8"/>
                      <a:pt x="87" y="8"/>
                    </a:cubicBezTo>
                    <a:cubicBezTo>
                      <a:pt x="87" y="8"/>
                      <a:pt x="85" y="11"/>
                      <a:pt x="85" y="8"/>
                    </a:cubicBezTo>
                    <a:cubicBezTo>
                      <a:pt x="84" y="7"/>
                      <a:pt x="81" y="9"/>
                      <a:pt x="80" y="8"/>
                    </a:cubicBezTo>
                    <a:cubicBezTo>
                      <a:pt x="81" y="9"/>
                      <a:pt x="84" y="9"/>
                      <a:pt x="84" y="10"/>
                    </a:cubicBezTo>
                    <a:cubicBezTo>
                      <a:pt x="84" y="10"/>
                      <a:pt x="83" y="10"/>
                      <a:pt x="83" y="11"/>
                    </a:cubicBezTo>
                    <a:cubicBezTo>
                      <a:pt x="83" y="12"/>
                      <a:pt x="84" y="12"/>
                      <a:pt x="84" y="13"/>
                    </a:cubicBezTo>
                    <a:cubicBezTo>
                      <a:pt x="84" y="13"/>
                      <a:pt x="81" y="12"/>
                      <a:pt x="81" y="11"/>
                    </a:cubicBezTo>
                    <a:cubicBezTo>
                      <a:pt x="80" y="11"/>
                      <a:pt x="80" y="12"/>
                      <a:pt x="80" y="13"/>
                    </a:cubicBezTo>
                    <a:cubicBezTo>
                      <a:pt x="79" y="13"/>
                      <a:pt x="79" y="12"/>
                      <a:pt x="79" y="11"/>
                    </a:cubicBezTo>
                    <a:cubicBezTo>
                      <a:pt x="79" y="11"/>
                      <a:pt x="77" y="13"/>
                      <a:pt x="77" y="13"/>
                    </a:cubicBezTo>
                    <a:cubicBezTo>
                      <a:pt x="76" y="14"/>
                      <a:pt x="78" y="14"/>
                      <a:pt x="78" y="15"/>
                    </a:cubicBezTo>
                    <a:cubicBezTo>
                      <a:pt x="78" y="15"/>
                      <a:pt x="76" y="15"/>
                      <a:pt x="76" y="15"/>
                    </a:cubicBezTo>
                    <a:cubicBezTo>
                      <a:pt x="75" y="14"/>
                      <a:pt x="76" y="13"/>
                      <a:pt x="76" y="12"/>
                    </a:cubicBezTo>
                    <a:cubicBezTo>
                      <a:pt x="76" y="12"/>
                      <a:pt x="73" y="14"/>
                      <a:pt x="73" y="14"/>
                    </a:cubicBezTo>
                    <a:cubicBezTo>
                      <a:pt x="73" y="14"/>
                      <a:pt x="73" y="14"/>
                      <a:pt x="74" y="14"/>
                    </a:cubicBezTo>
                    <a:cubicBezTo>
                      <a:pt x="73" y="14"/>
                      <a:pt x="72" y="16"/>
                      <a:pt x="72" y="16"/>
                    </a:cubicBezTo>
                    <a:cubicBezTo>
                      <a:pt x="71" y="15"/>
                      <a:pt x="73" y="14"/>
                      <a:pt x="72" y="14"/>
                    </a:cubicBezTo>
                    <a:cubicBezTo>
                      <a:pt x="71" y="13"/>
                      <a:pt x="70" y="13"/>
                      <a:pt x="70" y="12"/>
                    </a:cubicBezTo>
                    <a:cubicBezTo>
                      <a:pt x="70" y="12"/>
                      <a:pt x="72" y="12"/>
                      <a:pt x="72" y="12"/>
                    </a:cubicBezTo>
                    <a:cubicBezTo>
                      <a:pt x="72" y="11"/>
                      <a:pt x="69" y="10"/>
                      <a:pt x="68" y="10"/>
                    </a:cubicBezTo>
                    <a:cubicBezTo>
                      <a:pt x="68" y="11"/>
                      <a:pt x="69" y="13"/>
                      <a:pt x="69" y="13"/>
                    </a:cubicBezTo>
                    <a:cubicBezTo>
                      <a:pt x="69" y="13"/>
                      <a:pt x="65" y="14"/>
                      <a:pt x="66" y="14"/>
                    </a:cubicBezTo>
                    <a:cubicBezTo>
                      <a:pt x="66" y="14"/>
                      <a:pt x="68" y="14"/>
                      <a:pt x="68" y="14"/>
                    </a:cubicBezTo>
                    <a:cubicBezTo>
                      <a:pt x="68" y="14"/>
                      <a:pt x="67" y="14"/>
                      <a:pt x="67" y="14"/>
                    </a:cubicBezTo>
                    <a:cubicBezTo>
                      <a:pt x="68" y="16"/>
                      <a:pt x="70" y="14"/>
                      <a:pt x="69" y="14"/>
                    </a:cubicBezTo>
                    <a:cubicBezTo>
                      <a:pt x="70" y="15"/>
                      <a:pt x="69" y="16"/>
                      <a:pt x="69" y="16"/>
                    </a:cubicBezTo>
                    <a:cubicBezTo>
                      <a:pt x="69" y="17"/>
                      <a:pt x="67" y="15"/>
                      <a:pt x="67" y="15"/>
                    </a:cubicBezTo>
                    <a:cubicBezTo>
                      <a:pt x="66" y="15"/>
                      <a:pt x="66" y="14"/>
                      <a:pt x="65" y="14"/>
                    </a:cubicBezTo>
                    <a:cubicBezTo>
                      <a:pt x="65" y="14"/>
                      <a:pt x="64" y="16"/>
                      <a:pt x="63" y="15"/>
                    </a:cubicBezTo>
                    <a:cubicBezTo>
                      <a:pt x="63" y="14"/>
                      <a:pt x="60" y="16"/>
                      <a:pt x="60" y="16"/>
                    </a:cubicBezTo>
                    <a:cubicBezTo>
                      <a:pt x="60" y="16"/>
                      <a:pt x="60" y="19"/>
                      <a:pt x="60" y="19"/>
                    </a:cubicBezTo>
                    <a:cubicBezTo>
                      <a:pt x="60" y="20"/>
                      <a:pt x="61" y="17"/>
                      <a:pt x="62" y="18"/>
                    </a:cubicBezTo>
                    <a:cubicBezTo>
                      <a:pt x="62" y="18"/>
                      <a:pt x="64" y="19"/>
                      <a:pt x="64" y="18"/>
                    </a:cubicBezTo>
                    <a:cubicBezTo>
                      <a:pt x="64" y="19"/>
                      <a:pt x="63" y="19"/>
                      <a:pt x="63" y="20"/>
                    </a:cubicBezTo>
                    <a:cubicBezTo>
                      <a:pt x="62" y="20"/>
                      <a:pt x="63" y="22"/>
                      <a:pt x="62" y="22"/>
                    </a:cubicBezTo>
                    <a:cubicBezTo>
                      <a:pt x="62" y="23"/>
                      <a:pt x="61" y="21"/>
                      <a:pt x="61" y="21"/>
                    </a:cubicBezTo>
                    <a:cubicBezTo>
                      <a:pt x="60" y="21"/>
                      <a:pt x="60" y="23"/>
                      <a:pt x="59" y="23"/>
                    </a:cubicBezTo>
                    <a:cubicBezTo>
                      <a:pt x="59" y="23"/>
                      <a:pt x="59" y="21"/>
                      <a:pt x="59" y="21"/>
                    </a:cubicBezTo>
                    <a:cubicBezTo>
                      <a:pt x="58" y="21"/>
                      <a:pt x="58" y="22"/>
                      <a:pt x="57" y="22"/>
                    </a:cubicBezTo>
                    <a:cubicBezTo>
                      <a:pt x="57" y="22"/>
                      <a:pt x="57" y="20"/>
                      <a:pt x="57" y="20"/>
                    </a:cubicBezTo>
                    <a:cubicBezTo>
                      <a:pt x="57" y="19"/>
                      <a:pt x="56" y="22"/>
                      <a:pt x="55" y="22"/>
                    </a:cubicBezTo>
                    <a:cubicBezTo>
                      <a:pt x="53" y="23"/>
                      <a:pt x="56" y="17"/>
                      <a:pt x="56" y="17"/>
                    </a:cubicBezTo>
                    <a:cubicBezTo>
                      <a:pt x="55" y="17"/>
                      <a:pt x="53" y="18"/>
                      <a:pt x="53" y="18"/>
                    </a:cubicBezTo>
                    <a:cubicBezTo>
                      <a:pt x="52" y="19"/>
                      <a:pt x="54" y="20"/>
                      <a:pt x="54" y="20"/>
                    </a:cubicBezTo>
                    <a:cubicBezTo>
                      <a:pt x="53" y="20"/>
                      <a:pt x="53" y="20"/>
                      <a:pt x="52" y="20"/>
                    </a:cubicBezTo>
                    <a:cubicBezTo>
                      <a:pt x="52" y="20"/>
                      <a:pt x="52" y="21"/>
                      <a:pt x="51" y="22"/>
                    </a:cubicBezTo>
                    <a:cubicBezTo>
                      <a:pt x="52" y="21"/>
                      <a:pt x="47" y="21"/>
                      <a:pt x="49" y="22"/>
                    </a:cubicBezTo>
                    <a:cubicBezTo>
                      <a:pt x="49" y="23"/>
                      <a:pt x="51" y="22"/>
                      <a:pt x="51" y="22"/>
                    </a:cubicBezTo>
                    <a:cubicBezTo>
                      <a:pt x="51" y="22"/>
                      <a:pt x="50" y="23"/>
                      <a:pt x="51" y="23"/>
                    </a:cubicBezTo>
                    <a:cubicBezTo>
                      <a:pt x="51" y="23"/>
                      <a:pt x="52" y="23"/>
                      <a:pt x="52" y="22"/>
                    </a:cubicBezTo>
                    <a:cubicBezTo>
                      <a:pt x="52" y="22"/>
                      <a:pt x="52" y="24"/>
                      <a:pt x="51" y="24"/>
                    </a:cubicBezTo>
                    <a:cubicBezTo>
                      <a:pt x="50" y="24"/>
                      <a:pt x="50" y="23"/>
                      <a:pt x="49" y="23"/>
                    </a:cubicBezTo>
                    <a:cubicBezTo>
                      <a:pt x="48" y="24"/>
                      <a:pt x="48" y="26"/>
                      <a:pt x="47" y="26"/>
                    </a:cubicBezTo>
                    <a:cubicBezTo>
                      <a:pt x="47" y="26"/>
                      <a:pt x="44" y="26"/>
                      <a:pt x="44" y="26"/>
                    </a:cubicBezTo>
                    <a:cubicBezTo>
                      <a:pt x="44" y="29"/>
                      <a:pt x="51" y="25"/>
                      <a:pt x="51" y="25"/>
                    </a:cubicBezTo>
                    <a:cubicBezTo>
                      <a:pt x="52" y="25"/>
                      <a:pt x="53" y="24"/>
                      <a:pt x="54" y="25"/>
                    </a:cubicBezTo>
                    <a:cubicBezTo>
                      <a:pt x="56" y="25"/>
                      <a:pt x="55" y="23"/>
                      <a:pt x="54" y="23"/>
                    </a:cubicBezTo>
                    <a:cubicBezTo>
                      <a:pt x="55" y="23"/>
                      <a:pt x="55" y="23"/>
                      <a:pt x="55" y="23"/>
                    </a:cubicBezTo>
                    <a:cubicBezTo>
                      <a:pt x="56" y="25"/>
                      <a:pt x="57" y="23"/>
                      <a:pt x="58" y="23"/>
                    </a:cubicBezTo>
                    <a:cubicBezTo>
                      <a:pt x="57" y="23"/>
                      <a:pt x="57" y="25"/>
                      <a:pt x="56" y="25"/>
                    </a:cubicBezTo>
                    <a:cubicBezTo>
                      <a:pt x="57" y="25"/>
                      <a:pt x="58" y="25"/>
                      <a:pt x="58" y="25"/>
                    </a:cubicBezTo>
                    <a:cubicBezTo>
                      <a:pt x="58" y="25"/>
                      <a:pt x="56" y="26"/>
                      <a:pt x="56" y="27"/>
                    </a:cubicBezTo>
                    <a:cubicBezTo>
                      <a:pt x="56" y="27"/>
                      <a:pt x="61" y="25"/>
                      <a:pt x="61" y="26"/>
                    </a:cubicBezTo>
                    <a:cubicBezTo>
                      <a:pt x="60" y="27"/>
                      <a:pt x="57" y="26"/>
                      <a:pt x="57" y="28"/>
                    </a:cubicBezTo>
                    <a:cubicBezTo>
                      <a:pt x="56" y="31"/>
                      <a:pt x="54" y="27"/>
                      <a:pt x="54" y="27"/>
                    </a:cubicBezTo>
                    <a:cubicBezTo>
                      <a:pt x="54" y="26"/>
                      <a:pt x="54" y="29"/>
                      <a:pt x="54" y="29"/>
                    </a:cubicBezTo>
                    <a:cubicBezTo>
                      <a:pt x="54" y="29"/>
                      <a:pt x="53" y="27"/>
                      <a:pt x="52" y="27"/>
                    </a:cubicBezTo>
                    <a:cubicBezTo>
                      <a:pt x="51" y="28"/>
                      <a:pt x="49" y="30"/>
                      <a:pt x="49" y="31"/>
                    </a:cubicBezTo>
                    <a:cubicBezTo>
                      <a:pt x="49" y="31"/>
                      <a:pt x="51" y="30"/>
                      <a:pt x="51" y="30"/>
                    </a:cubicBezTo>
                    <a:cubicBezTo>
                      <a:pt x="51" y="31"/>
                      <a:pt x="53" y="30"/>
                      <a:pt x="53" y="31"/>
                    </a:cubicBezTo>
                    <a:cubicBezTo>
                      <a:pt x="53" y="30"/>
                      <a:pt x="50" y="31"/>
                      <a:pt x="50" y="32"/>
                    </a:cubicBezTo>
                    <a:cubicBezTo>
                      <a:pt x="51" y="33"/>
                      <a:pt x="54" y="31"/>
                      <a:pt x="53" y="33"/>
                    </a:cubicBezTo>
                    <a:cubicBezTo>
                      <a:pt x="54" y="31"/>
                      <a:pt x="47" y="34"/>
                      <a:pt x="47" y="34"/>
                    </a:cubicBezTo>
                    <a:cubicBezTo>
                      <a:pt x="47" y="33"/>
                      <a:pt x="53" y="35"/>
                      <a:pt x="52" y="35"/>
                    </a:cubicBezTo>
                    <a:cubicBezTo>
                      <a:pt x="51" y="36"/>
                      <a:pt x="50" y="34"/>
                      <a:pt x="49" y="35"/>
                    </a:cubicBezTo>
                    <a:cubicBezTo>
                      <a:pt x="49" y="35"/>
                      <a:pt x="49" y="35"/>
                      <a:pt x="49" y="35"/>
                    </a:cubicBezTo>
                    <a:cubicBezTo>
                      <a:pt x="49" y="36"/>
                      <a:pt x="46" y="34"/>
                      <a:pt x="45" y="36"/>
                    </a:cubicBezTo>
                    <a:cubicBezTo>
                      <a:pt x="45" y="36"/>
                      <a:pt x="48" y="36"/>
                      <a:pt x="48" y="36"/>
                    </a:cubicBezTo>
                    <a:cubicBezTo>
                      <a:pt x="46" y="38"/>
                      <a:pt x="44" y="36"/>
                      <a:pt x="45" y="39"/>
                    </a:cubicBezTo>
                    <a:cubicBezTo>
                      <a:pt x="45" y="39"/>
                      <a:pt x="43" y="40"/>
                      <a:pt x="43" y="40"/>
                    </a:cubicBezTo>
                    <a:cubicBezTo>
                      <a:pt x="42" y="41"/>
                      <a:pt x="42" y="41"/>
                      <a:pt x="42" y="41"/>
                    </a:cubicBezTo>
                    <a:cubicBezTo>
                      <a:pt x="42" y="42"/>
                      <a:pt x="41" y="42"/>
                      <a:pt x="41" y="42"/>
                    </a:cubicBezTo>
                    <a:cubicBezTo>
                      <a:pt x="41" y="43"/>
                      <a:pt x="42" y="42"/>
                      <a:pt x="42" y="42"/>
                    </a:cubicBezTo>
                    <a:cubicBezTo>
                      <a:pt x="43" y="42"/>
                      <a:pt x="42" y="43"/>
                      <a:pt x="42" y="43"/>
                    </a:cubicBezTo>
                    <a:cubicBezTo>
                      <a:pt x="43" y="43"/>
                      <a:pt x="45" y="44"/>
                      <a:pt x="46" y="43"/>
                    </a:cubicBezTo>
                    <a:cubicBezTo>
                      <a:pt x="44" y="44"/>
                      <a:pt x="44" y="44"/>
                      <a:pt x="42" y="44"/>
                    </a:cubicBezTo>
                    <a:cubicBezTo>
                      <a:pt x="41" y="44"/>
                      <a:pt x="38" y="44"/>
                      <a:pt x="38" y="45"/>
                    </a:cubicBezTo>
                    <a:cubicBezTo>
                      <a:pt x="38" y="45"/>
                      <a:pt x="39" y="45"/>
                      <a:pt x="39" y="45"/>
                    </a:cubicBezTo>
                    <a:cubicBezTo>
                      <a:pt x="39" y="45"/>
                      <a:pt x="38" y="46"/>
                      <a:pt x="38" y="46"/>
                    </a:cubicBezTo>
                    <a:cubicBezTo>
                      <a:pt x="38" y="46"/>
                      <a:pt x="40" y="45"/>
                      <a:pt x="40" y="46"/>
                    </a:cubicBezTo>
                    <a:cubicBezTo>
                      <a:pt x="40" y="46"/>
                      <a:pt x="38" y="48"/>
                      <a:pt x="38" y="48"/>
                    </a:cubicBezTo>
                    <a:cubicBezTo>
                      <a:pt x="38" y="48"/>
                      <a:pt x="39" y="48"/>
                      <a:pt x="39" y="49"/>
                    </a:cubicBezTo>
                    <a:cubicBezTo>
                      <a:pt x="39" y="49"/>
                      <a:pt x="37" y="49"/>
                      <a:pt x="37" y="49"/>
                    </a:cubicBezTo>
                    <a:cubicBezTo>
                      <a:pt x="37" y="49"/>
                      <a:pt x="39" y="50"/>
                      <a:pt x="39" y="50"/>
                    </a:cubicBezTo>
                    <a:cubicBezTo>
                      <a:pt x="38" y="50"/>
                      <a:pt x="37" y="50"/>
                      <a:pt x="37" y="50"/>
                    </a:cubicBezTo>
                    <a:cubicBezTo>
                      <a:pt x="37" y="51"/>
                      <a:pt x="38" y="52"/>
                      <a:pt x="39" y="52"/>
                    </a:cubicBezTo>
                    <a:cubicBezTo>
                      <a:pt x="37" y="52"/>
                      <a:pt x="35" y="52"/>
                      <a:pt x="34" y="54"/>
                    </a:cubicBezTo>
                    <a:cubicBezTo>
                      <a:pt x="34" y="55"/>
                      <a:pt x="30" y="54"/>
                      <a:pt x="30" y="54"/>
                    </a:cubicBezTo>
                    <a:cubicBezTo>
                      <a:pt x="30" y="57"/>
                      <a:pt x="36" y="54"/>
                      <a:pt x="37" y="54"/>
                    </a:cubicBezTo>
                    <a:cubicBezTo>
                      <a:pt x="36" y="54"/>
                      <a:pt x="35" y="56"/>
                      <a:pt x="35" y="56"/>
                    </a:cubicBezTo>
                    <a:cubicBezTo>
                      <a:pt x="32" y="56"/>
                      <a:pt x="34" y="57"/>
                      <a:pt x="33" y="58"/>
                    </a:cubicBezTo>
                    <a:cubicBezTo>
                      <a:pt x="32" y="59"/>
                      <a:pt x="30" y="57"/>
                      <a:pt x="29" y="58"/>
                    </a:cubicBezTo>
                    <a:cubicBezTo>
                      <a:pt x="29" y="59"/>
                      <a:pt x="26" y="61"/>
                      <a:pt x="26" y="61"/>
                    </a:cubicBezTo>
                    <a:cubicBezTo>
                      <a:pt x="26" y="62"/>
                      <a:pt x="27" y="62"/>
                      <a:pt x="27" y="62"/>
                    </a:cubicBezTo>
                    <a:cubicBezTo>
                      <a:pt x="27" y="63"/>
                      <a:pt x="24" y="63"/>
                      <a:pt x="24" y="63"/>
                    </a:cubicBezTo>
                    <a:cubicBezTo>
                      <a:pt x="24" y="63"/>
                      <a:pt x="25" y="64"/>
                      <a:pt x="25" y="65"/>
                    </a:cubicBezTo>
                    <a:cubicBezTo>
                      <a:pt x="25" y="66"/>
                      <a:pt x="27" y="65"/>
                      <a:pt x="28" y="65"/>
                    </a:cubicBezTo>
                    <a:cubicBezTo>
                      <a:pt x="29" y="64"/>
                      <a:pt x="30" y="65"/>
                      <a:pt x="31" y="64"/>
                    </a:cubicBezTo>
                    <a:cubicBezTo>
                      <a:pt x="31" y="64"/>
                      <a:pt x="30" y="63"/>
                      <a:pt x="30" y="62"/>
                    </a:cubicBezTo>
                    <a:cubicBezTo>
                      <a:pt x="30" y="62"/>
                      <a:pt x="32" y="63"/>
                      <a:pt x="33" y="64"/>
                    </a:cubicBezTo>
                    <a:cubicBezTo>
                      <a:pt x="33" y="64"/>
                      <a:pt x="30" y="66"/>
                      <a:pt x="30" y="66"/>
                    </a:cubicBezTo>
                    <a:cubicBezTo>
                      <a:pt x="29" y="66"/>
                      <a:pt x="28" y="67"/>
                      <a:pt x="28" y="66"/>
                    </a:cubicBezTo>
                    <a:cubicBezTo>
                      <a:pt x="27" y="65"/>
                      <a:pt x="26" y="67"/>
                      <a:pt x="25" y="67"/>
                    </a:cubicBezTo>
                    <a:cubicBezTo>
                      <a:pt x="24" y="66"/>
                      <a:pt x="24" y="63"/>
                      <a:pt x="23" y="66"/>
                    </a:cubicBezTo>
                    <a:cubicBezTo>
                      <a:pt x="21" y="70"/>
                      <a:pt x="20" y="65"/>
                      <a:pt x="21" y="65"/>
                    </a:cubicBezTo>
                    <a:cubicBezTo>
                      <a:pt x="19" y="65"/>
                      <a:pt x="21" y="69"/>
                      <a:pt x="19" y="68"/>
                    </a:cubicBezTo>
                    <a:cubicBezTo>
                      <a:pt x="15" y="68"/>
                      <a:pt x="18" y="70"/>
                      <a:pt x="17" y="71"/>
                    </a:cubicBezTo>
                    <a:cubicBezTo>
                      <a:pt x="16" y="71"/>
                      <a:pt x="16" y="69"/>
                      <a:pt x="16" y="69"/>
                    </a:cubicBezTo>
                    <a:cubicBezTo>
                      <a:pt x="14" y="69"/>
                      <a:pt x="12" y="70"/>
                      <a:pt x="11" y="71"/>
                    </a:cubicBezTo>
                    <a:cubicBezTo>
                      <a:pt x="11" y="72"/>
                      <a:pt x="15" y="72"/>
                      <a:pt x="16" y="72"/>
                    </a:cubicBezTo>
                    <a:cubicBezTo>
                      <a:pt x="16" y="72"/>
                      <a:pt x="19" y="71"/>
                      <a:pt x="19" y="71"/>
                    </a:cubicBezTo>
                    <a:cubicBezTo>
                      <a:pt x="20" y="72"/>
                      <a:pt x="15" y="72"/>
                      <a:pt x="15" y="72"/>
                    </a:cubicBezTo>
                    <a:cubicBezTo>
                      <a:pt x="14" y="72"/>
                      <a:pt x="14" y="73"/>
                      <a:pt x="13" y="73"/>
                    </a:cubicBezTo>
                    <a:cubicBezTo>
                      <a:pt x="12" y="73"/>
                      <a:pt x="11" y="73"/>
                      <a:pt x="10" y="73"/>
                    </a:cubicBezTo>
                    <a:cubicBezTo>
                      <a:pt x="8" y="72"/>
                      <a:pt x="7" y="73"/>
                      <a:pt x="9" y="74"/>
                    </a:cubicBezTo>
                    <a:cubicBezTo>
                      <a:pt x="10" y="74"/>
                      <a:pt x="12" y="74"/>
                      <a:pt x="12" y="76"/>
                    </a:cubicBezTo>
                    <a:cubicBezTo>
                      <a:pt x="12" y="76"/>
                      <a:pt x="11" y="78"/>
                      <a:pt x="11" y="77"/>
                    </a:cubicBezTo>
                    <a:cubicBezTo>
                      <a:pt x="10" y="77"/>
                      <a:pt x="12" y="75"/>
                      <a:pt x="10" y="74"/>
                    </a:cubicBezTo>
                    <a:cubicBezTo>
                      <a:pt x="7" y="74"/>
                      <a:pt x="9" y="75"/>
                      <a:pt x="8" y="76"/>
                    </a:cubicBezTo>
                    <a:cubicBezTo>
                      <a:pt x="8" y="76"/>
                      <a:pt x="8" y="73"/>
                      <a:pt x="7" y="73"/>
                    </a:cubicBezTo>
                    <a:cubicBezTo>
                      <a:pt x="7" y="72"/>
                      <a:pt x="5" y="78"/>
                      <a:pt x="6" y="77"/>
                    </a:cubicBezTo>
                    <a:cubicBezTo>
                      <a:pt x="5" y="77"/>
                      <a:pt x="5" y="75"/>
                      <a:pt x="5" y="75"/>
                    </a:cubicBezTo>
                    <a:cubicBezTo>
                      <a:pt x="4" y="75"/>
                      <a:pt x="4" y="77"/>
                      <a:pt x="4" y="77"/>
                    </a:cubicBezTo>
                    <a:cubicBezTo>
                      <a:pt x="3" y="78"/>
                      <a:pt x="1" y="77"/>
                      <a:pt x="1" y="78"/>
                    </a:cubicBezTo>
                    <a:cubicBezTo>
                      <a:pt x="1" y="79"/>
                      <a:pt x="0" y="80"/>
                      <a:pt x="1" y="80"/>
                    </a:cubicBezTo>
                    <a:cubicBezTo>
                      <a:pt x="2" y="80"/>
                      <a:pt x="3" y="80"/>
                      <a:pt x="4" y="81"/>
                    </a:cubicBezTo>
                    <a:cubicBezTo>
                      <a:pt x="4" y="81"/>
                      <a:pt x="0" y="82"/>
                      <a:pt x="1" y="83"/>
                    </a:cubicBezTo>
                    <a:cubicBezTo>
                      <a:pt x="1" y="84"/>
                      <a:pt x="3" y="84"/>
                      <a:pt x="3" y="84"/>
                    </a:cubicBezTo>
                    <a:cubicBezTo>
                      <a:pt x="3" y="84"/>
                      <a:pt x="6" y="83"/>
                      <a:pt x="6" y="84"/>
                    </a:cubicBezTo>
                    <a:cubicBezTo>
                      <a:pt x="5" y="85"/>
                      <a:pt x="2" y="84"/>
                      <a:pt x="1" y="86"/>
                    </a:cubicBezTo>
                    <a:cubicBezTo>
                      <a:pt x="0" y="87"/>
                      <a:pt x="6" y="87"/>
                      <a:pt x="4" y="89"/>
                    </a:cubicBezTo>
                    <a:cubicBezTo>
                      <a:pt x="4" y="89"/>
                      <a:pt x="3" y="87"/>
                      <a:pt x="2" y="88"/>
                    </a:cubicBezTo>
                    <a:cubicBezTo>
                      <a:pt x="1" y="89"/>
                      <a:pt x="1" y="90"/>
                      <a:pt x="2" y="91"/>
                    </a:cubicBezTo>
                    <a:cubicBezTo>
                      <a:pt x="3" y="91"/>
                      <a:pt x="5" y="92"/>
                      <a:pt x="6" y="92"/>
                    </a:cubicBezTo>
                    <a:cubicBezTo>
                      <a:pt x="7" y="91"/>
                      <a:pt x="8" y="89"/>
                      <a:pt x="9" y="90"/>
                    </a:cubicBezTo>
                    <a:cubicBezTo>
                      <a:pt x="8" y="90"/>
                      <a:pt x="7" y="91"/>
                      <a:pt x="7" y="91"/>
                    </a:cubicBezTo>
                    <a:cubicBezTo>
                      <a:pt x="7" y="92"/>
                      <a:pt x="6" y="92"/>
                      <a:pt x="5" y="92"/>
                    </a:cubicBezTo>
                    <a:cubicBezTo>
                      <a:pt x="5" y="92"/>
                      <a:pt x="7" y="93"/>
                      <a:pt x="7" y="94"/>
                    </a:cubicBezTo>
                    <a:cubicBezTo>
                      <a:pt x="7" y="94"/>
                      <a:pt x="4" y="92"/>
                      <a:pt x="5" y="94"/>
                    </a:cubicBezTo>
                    <a:cubicBezTo>
                      <a:pt x="5" y="95"/>
                      <a:pt x="8" y="96"/>
                      <a:pt x="8" y="96"/>
                    </a:cubicBezTo>
                    <a:cubicBezTo>
                      <a:pt x="8" y="97"/>
                      <a:pt x="5" y="95"/>
                      <a:pt x="4" y="96"/>
                    </a:cubicBezTo>
                    <a:cubicBezTo>
                      <a:pt x="2" y="96"/>
                      <a:pt x="4" y="93"/>
                      <a:pt x="3" y="93"/>
                    </a:cubicBezTo>
                    <a:cubicBezTo>
                      <a:pt x="3" y="93"/>
                      <a:pt x="1" y="95"/>
                      <a:pt x="2" y="96"/>
                    </a:cubicBezTo>
                    <a:cubicBezTo>
                      <a:pt x="3" y="96"/>
                      <a:pt x="2" y="98"/>
                      <a:pt x="2" y="98"/>
                    </a:cubicBezTo>
                    <a:cubicBezTo>
                      <a:pt x="3" y="99"/>
                      <a:pt x="4" y="97"/>
                      <a:pt x="5" y="96"/>
                    </a:cubicBezTo>
                    <a:cubicBezTo>
                      <a:pt x="5" y="96"/>
                      <a:pt x="5" y="97"/>
                      <a:pt x="5" y="97"/>
                    </a:cubicBezTo>
                    <a:cubicBezTo>
                      <a:pt x="6" y="97"/>
                      <a:pt x="6" y="96"/>
                      <a:pt x="7" y="96"/>
                    </a:cubicBezTo>
                    <a:cubicBezTo>
                      <a:pt x="7" y="96"/>
                      <a:pt x="7" y="98"/>
                      <a:pt x="6" y="98"/>
                    </a:cubicBezTo>
                    <a:cubicBezTo>
                      <a:pt x="4" y="99"/>
                      <a:pt x="8" y="101"/>
                      <a:pt x="8" y="100"/>
                    </a:cubicBezTo>
                    <a:cubicBezTo>
                      <a:pt x="8" y="102"/>
                      <a:pt x="1" y="100"/>
                      <a:pt x="5" y="103"/>
                    </a:cubicBezTo>
                    <a:cubicBezTo>
                      <a:pt x="7" y="104"/>
                      <a:pt x="8" y="105"/>
                      <a:pt x="10" y="105"/>
                    </a:cubicBezTo>
                    <a:cubicBezTo>
                      <a:pt x="10" y="105"/>
                      <a:pt x="13" y="107"/>
                      <a:pt x="14" y="107"/>
                    </a:cubicBezTo>
                    <a:cubicBezTo>
                      <a:pt x="17" y="107"/>
                      <a:pt x="21" y="104"/>
                      <a:pt x="23" y="102"/>
                    </a:cubicBezTo>
                    <a:cubicBezTo>
                      <a:pt x="24" y="100"/>
                      <a:pt x="25" y="100"/>
                      <a:pt x="27" y="99"/>
                    </a:cubicBezTo>
                    <a:cubicBezTo>
                      <a:pt x="28" y="98"/>
                      <a:pt x="28" y="95"/>
                      <a:pt x="29" y="95"/>
                    </a:cubicBezTo>
                    <a:cubicBezTo>
                      <a:pt x="29" y="95"/>
                      <a:pt x="29" y="98"/>
                      <a:pt x="30" y="98"/>
                    </a:cubicBezTo>
                    <a:cubicBezTo>
                      <a:pt x="32" y="99"/>
                      <a:pt x="31" y="99"/>
                      <a:pt x="31" y="100"/>
                    </a:cubicBezTo>
                    <a:cubicBezTo>
                      <a:pt x="32" y="100"/>
                      <a:pt x="33" y="100"/>
                      <a:pt x="34" y="101"/>
                    </a:cubicBezTo>
                    <a:cubicBezTo>
                      <a:pt x="34" y="102"/>
                      <a:pt x="33" y="100"/>
                      <a:pt x="34" y="10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73" name="Freeform 720">
                <a:extLst>
                  <a:ext uri="{FF2B5EF4-FFF2-40B4-BE49-F238E27FC236}">
                    <a16:creationId xmlns:a16="http://schemas.microsoft.com/office/drawing/2014/main" id="{1894F460-61CD-E508-9B9B-11594361ED8D}"/>
                  </a:ext>
                </a:extLst>
              </p:cNvPr>
              <p:cNvSpPr>
                <a:spLocks noEditPoints="1"/>
              </p:cNvSpPr>
              <p:nvPr/>
            </p:nvSpPr>
            <p:spPr bwMode="auto">
              <a:xfrm>
                <a:off x="13030443" y="2834544"/>
                <a:ext cx="8276803" cy="3053550"/>
              </a:xfrm>
              <a:custGeom>
                <a:avLst/>
                <a:gdLst>
                  <a:gd name="T0" fmla="*/ 785 w 810"/>
                  <a:gd name="T1" fmla="*/ 109 h 282"/>
                  <a:gd name="T2" fmla="*/ 725 w 810"/>
                  <a:gd name="T3" fmla="*/ 77 h 282"/>
                  <a:gd name="T4" fmla="*/ 665 w 810"/>
                  <a:gd name="T5" fmla="*/ 80 h 282"/>
                  <a:gd name="T6" fmla="*/ 607 w 810"/>
                  <a:gd name="T7" fmla="*/ 65 h 282"/>
                  <a:gd name="T8" fmla="*/ 578 w 810"/>
                  <a:gd name="T9" fmla="*/ 56 h 282"/>
                  <a:gd name="T10" fmla="*/ 555 w 810"/>
                  <a:gd name="T11" fmla="*/ 61 h 282"/>
                  <a:gd name="T12" fmla="*/ 521 w 810"/>
                  <a:gd name="T13" fmla="*/ 59 h 282"/>
                  <a:gd name="T14" fmla="*/ 495 w 810"/>
                  <a:gd name="T15" fmla="*/ 44 h 282"/>
                  <a:gd name="T16" fmla="*/ 469 w 810"/>
                  <a:gd name="T17" fmla="*/ 49 h 282"/>
                  <a:gd name="T18" fmla="*/ 423 w 810"/>
                  <a:gd name="T19" fmla="*/ 43 h 282"/>
                  <a:gd name="T20" fmla="*/ 383 w 810"/>
                  <a:gd name="T21" fmla="*/ 50 h 282"/>
                  <a:gd name="T22" fmla="*/ 423 w 810"/>
                  <a:gd name="T23" fmla="*/ 17 h 282"/>
                  <a:gd name="T24" fmla="*/ 378 w 810"/>
                  <a:gd name="T25" fmla="*/ 7 h 282"/>
                  <a:gd name="T26" fmla="*/ 355 w 810"/>
                  <a:gd name="T27" fmla="*/ 17 h 282"/>
                  <a:gd name="T28" fmla="*/ 320 w 810"/>
                  <a:gd name="T29" fmla="*/ 22 h 282"/>
                  <a:gd name="T30" fmla="*/ 297 w 810"/>
                  <a:gd name="T31" fmla="*/ 32 h 282"/>
                  <a:gd name="T32" fmla="*/ 269 w 810"/>
                  <a:gd name="T33" fmla="*/ 49 h 282"/>
                  <a:gd name="T34" fmla="*/ 247 w 810"/>
                  <a:gd name="T35" fmla="*/ 58 h 282"/>
                  <a:gd name="T36" fmla="*/ 242 w 810"/>
                  <a:gd name="T37" fmla="*/ 50 h 282"/>
                  <a:gd name="T38" fmla="*/ 259 w 810"/>
                  <a:gd name="T39" fmla="*/ 97 h 282"/>
                  <a:gd name="T40" fmla="*/ 227 w 810"/>
                  <a:gd name="T41" fmla="*/ 107 h 282"/>
                  <a:gd name="T42" fmla="*/ 231 w 810"/>
                  <a:gd name="T43" fmla="*/ 88 h 282"/>
                  <a:gd name="T44" fmla="*/ 206 w 810"/>
                  <a:gd name="T45" fmla="*/ 60 h 282"/>
                  <a:gd name="T46" fmla="*/ 191 w 810"/>
                  <a:gd name="T47" fmla="*/ 83 h 282"/>
                  <a:gd name="T48" fmla="*/ 131 w 810"/>
                  <a:gd name="T49" fmla="*/ 90 h 282"/>
                  <a:gd name="T50" fmla="*/ 92 w 810"/>
                  <a:gd name="T51" fmla="*/ 100 h 282"/>
                  <a:gd name="T52" fmla="*/ 84 w 810"/>
                  <a:gd name="T53" fmla="*/ 107 h 282"/>
                  <a:gd name="T54" fmla="*/ 53 w 810"/>
                  <a:gd name="T55" fmla="*/ 120 h 282"/>
                  <a:gd name="T56" fmla="*/ 31 w 810"/>
                  <a:gd name="T57" fmla="*/ 102 h 282"/>
                  <a:gd name="T58" fmla="*/ 29 w 810"/>
                  <a:gd name="T59" fmla="*/ 84 h 282"/>
                  <a:gd name="T60" fmla="*/ 5 w 810"/>
                  <a:gd name="T61" fmla="*/ 88 h 282"/>
                  <a:gd name="T62" fmla="*/ 7 w 810"/>
                  <a:gd name="T63" fmla="*/ 152 h 282"/>
                  <a:gd name="T64" fmla="*/ 16 w 810"/>
                  <a:gd name="T65" fmla="*/ 187 h 282"/>
                  <a:gd name="T66" fmla="*/ 40 w 810"/>
                  <a:gd name="T67" fmla="*/ 223 h 282"/>
                  <a:gd name="T68" fmla="*/ 53 w 810"/>
                  <a:gd name="T69" fmla="*/ 244 h 282"/>
                  <a:gd name="T70" fmla="*/ 82 w 810"/>
                  <a:gd name="T71" fmla="*/ 272 h 282"/>
                  <a:gd name="T72" fmla="*/ 109 w 810"/>
                  <a:gd name="T73" fmla="*/ 250 h 282"/>
                  <a:gd name="T74" fmla="*/ 108 w 810"/>
                  <a:gd name="T75" fmla="*/ 222 h 282"/>
                  <a:gd name="T76" fmla="*/ 160 w 810"/>
                  <a:gd name="T77" fmla="*/ 223 h 282"/>
                  <a:gd name="T78" fmla="*/ 196 w 810"/>
                  <a:gd name="T79" fmla="*/ 196 h 282"/>
                  <a:gd name="T80" fmla="*/ 252 w 810"/>
                  <a:gd name="T81" fmla="*/ 204 h 282"/>
                  <a:gd name="T82" fmla="*/ 331 w 810"/>
                  <a:gd name="T83" fmla="*/ 226 h 282"/>
                  <a:gd name="T84" fmla="*/ 415 w 810"/>
                  <a:gd name="T85" fmla="*/ 231 h 282"/>
                  <a:gd name="T86" fmla="*/ 483 w 810"/>
                  <a:gd name="T87" fmla="*/ 207 h 282"/>
                  <a:gd name="T88" fmla="*/ 521 w 810"/>
                  <a:gd name="T89" fmla="*/ 258 h 282"/>
                  <a:gd name="T90" fmla="*/ 558 w 810"/>
                  <a:gd name="T91" fmla="*/ 226 h 282"/>
                  <a:gd name="T92" fmla="*/ 543 w 810"/>
                  <a:gd name="T93" fmla="*/ 199 h 282"/>
                  <a:gd name="T94" fmla="*/ 591 w 810"/>
                  <a:gd name="T95" fmla="*/ 162 h 282"/>
                  <a:gd name="T96" fmla="*/ 627 w 810"/>
                  <a:gd name="T97" fmla="*/ 165 h 282"/>
                  <a:gd name="T98" fmla="*/ 657 w 810"/>
                  <a:gd name="T99" fmla="*/ 153 h 282"/>
                  <a:gd name="T100" fmla="*/ 669 w 810"/>
                  <a:gd name="T101" fmla="*/ 154 h 282"/>
                  <a:gd name="T102" fmla="*/ 649 w 810"/>
                  <a:gd name="T103" fmla="*/ 210 h 282"/>
                  <a:gd name="T104" fmla="*/ 667 w 810"/>
                  <a:gd name="T105" fmla="*/ 171 h 282"/>
                  <a:gd name="T106" fmla="*/ 710 w 810"/>
                  <a:gd name="T107" fmla="*/ 156 h 282"/>
                  <a:gd name="T108" fmla="*/ 738 w 810"/>
                  <a:gd name="T109" fmla="*/ 121 h 282"/>
                  <a:gd name="T110" fmla="*/ 765 w 810"/>
                  <a:gd name="T111" fmla="*/ 116 h 282"/>
                  <a:gd name="T112" fmla="*/ 802 w 810"/>
                  <a:gd name="T113" fmla="*/ 115 h 282"/>
                  <a:gd name="T114" fmla="*/ 388 w 810"/>
                  <a:gd name="T115" fmla="*/ 2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10" h="282">
                    <a:moveTo>
                      <a:pt x="808" y="111"/>
                    </a:moveTo>
                    <a:cubicBezTo>
                      <a:pt x="806" y="109"/>
                      <a:pt x="803" y="108"/>
                      <a:pt x="801" y="106"/>
                    </a:cubicBezTo>
                    <a:cubicBezTo>
                      <a:pt x="800" y="105"/>
                      <a:pt x="799" y="104"/>
                      <a:pt x="797" y="103"/>
                    </a:cubicBezTo>
                    <a:cubicBezTo>
                      <a:pt x="796" y="103"/>
                      <a:pt x="794" y="103"/>
                      <a:pt x="793" y="102"/>
                    </a:cubicBezTo>
                    <a:cubicBezTo>
                      <a:pt x="793" y="103"/>
                      <a:pt x="794" y="103"/>
                      <a:pt x="794" y="103"/>
                    </a:cubicBezTo>
                    <a:cubicBezTo>
                      <a:pt x="795" y="103"/>
                      <a:pt x="792" y="104"/>
                      <a:pt x="791" y="103"/>
                    </a:cubicBezTo>
                    <a:cubicBezTo>
                      <a:pt x="791" y="103"/>
                      <a:pt x="792" y="103"/>
                      <a:pt x="792" y="102"/>
                    </a:cubicBezTo>
                    <a:cubicBezTo>
                      <a:pt x="791" y="101"/>
                      <a:pt x="786" y="103"/>
                      <a:pt x="785" y="102"/>
                    </a:cubicBezTo>
                    <a:cubicBezTo>
                      <a:pt x="787" y="103"/>
                      <a:pt x="787" y="103"/>
                      <a:pt x="787" y="106"/>
                    </a:cubicBezTo>
                    <a:cubicBezTo>
                      <a:pt x="786" y="107"/>
                      <a:pt x="788" y="109"/>
                      <a:pt x="788" y="109"/>
                    </a:cubicBezTo>
                    <a:cubicBezTo>
                      <a:pt x="787" y="109"/>
                      <a:pt x="787" y="108"/>
                      <a:pt x="787" y="108"/>
                    </a:cubicBezTo>
                    <a:cubicBezTo>
                      <a:pt x="786" y="107"/>
                      <a:pt x="786" y="109"/>
                      <a:pt x="785" y="109"/>
                    </a:cubicBezTo>
                    <a:cubicBezTo>
                      <a:pt x="785" y="109"/>
                      <a:pt x="783" y="105"/>
                      <a:pt x="783" y="105"/>
                    </a:cubicBezTo>
                    <a:cubicBezTo>
                      <a:pt x="783" y="104"/>
                      <a:pt x="783" y="104"/>
                      <a:pt x="783" y="104"/>
                    </a:cubicBezTo>
                    <a:cubicBezTo>
                      <a:pt x="783" y="103"/>
                      <a:pt x="782" y="102"/>
                      <a:pt x="783" y="101"/>
                    </a:cubicBezTo>
                    <a:cubicBezTo>
                      <a:pt x="784" y="99"/>
                      <a:pt x="782" y="100"/>
                      <a:pt x="781" y="99"/>
                    </a:cubicBezTo>
                    <a:cubicBezTo>
                      <a:pt x="781" y="98"/>
                      <a:pt x="779" y="97"/>
                      <a:pt x="778" y="97"/>
                    </a:cubicBezTo>
                    <a:cubicBezTo>
                      <a:pt x="771" y="93"/>
                      <a:pt x="765" y="89"/>
                      <a:pt x="758" y="87"/>
                    </a:cubicBezTo>
                    <a:cubicBezTo>
                      <a:pt x="756" y="86"/>
                      <a:pt x="755" y="85"/>
                      <a:pt x="754" y="84"/>
                    </a:cubicBezTo>
                    <a:cubicBezTo>
                      <a:pt x="753" y="83"/>
                      <a:pt x="751" y="82"/>
                      <a:pt x="749" y="82"/>
                    </a:cubicBezTo>
                    <a:cubicBezTo>
                      <a:pt x="746" y="81"/>
                      <a:pt x="743" y="80"/>
                      <a:pt x="739" y="78"/>
                    </a:cubicBezTo>
                    <a:cubicBezTo>
                      <a:pt x="736" y="78"/>
                      <a:pt x="732" y="78"/>
                      <a:pt x="730" y="78"/>
                    </a:cubicBezTo>
                    <a:cubicBezTo>
                      <a:pt x="728" y="78"/>
                      <a:pt x="727" y="78"/>
                      <a:pt x="726" y="78"/>
                    </a:cubicBezTo>
                    <a:cubicBezTo>
                      <a:pt x="726" y="78"/>
                      <a:pt x="725" y="77"/>
                      <a:pt x="725" y="77"/>
                    </a:cubicBezTo>
                    <a:cubicBezTo>
                      <a:pt x="724" y="78"/>
                      <a:pt x="724" y="79"/>
                      <a:pt x="723" y="78"/>
                    </a:cubicBezTo>
                    <a:cubicBezTo>
                      <a:pt x="720" y="78"/>
                      <a:pt x="717" y="77"/>
                      <a:pt x="714" y="76"/>
                    </a:cubicBezTo>
                    <a:cubicBezTo>
                      <a:pt x="713" y="76"/>
                      <a:pt x="710" y="75"/>
                      <a:pt x="710" y="77"/>
                    </a:cubicBezTo>
                    <a:cubicBezTo>
                      <a:pt x="709" y="79"/>
                      <a:pt x="708" y="79"/>
                      <a:pt x="710" y="80"/>
                    </a:cubicBezTo>
                    <a:cubicBezTo>
                      <a:pt x="712" y="82"/>
                      <a:pt x="714" y="86"/>
                      <a:pt x="709" y="87"/>
                    </a:cubicBezTo>
                    <a:cubicBezTo>
                      <a:pt x="708" y="88"/>
                      <a:pt x="705" y="88"/>
                      <a:pt x="704" y="86"/>
                    </a:cubicBezTo>
                    <a:cubicBezTo>
                      <a:pt x="703" y="85"/>
                      <a:pt x="703" y="84"/>
                      <a:pt x="700" y="84"/>
                    </a:cubicBezTo>
                    <a:cubicBezTo>
                      <a:pt x="697" y="83"/>
                      <a:pt x="699" y="82"/>
                      <a:pt x="698" y="81"/>
                    </a:cubicBezTo>
                    <a:cubicBezTo>
                      <a:pt x="698" y="80"/>
                      <a:pt x="695" y="79"/>
                      <a:pt x="694" y="80"/>
                    </a:cubicBezTo>
                    <a:cubicBezTo>
                      <a:pt x="691" y="83"/>
                      <a:pt x="686" y="80"/>
                      <a:pt x="682" y="80"/>
                    </a:cubicBezTo>
                    <a:cubicBezTo>
                      <a:pt x="678" y="80"/>
                      <a:pt x="674" y="79"/>
                      <a:pt x="670" y="79"/>
                    </a:cubicBezTo>
                    <a:cubicBezTo>
                      <a:pt x="668" y="79"/>
                      <a:pt x="667" y="79"/>
                      <a:pt x="665" y="80"/>
                    </a:cubicBezTo>
                    <a:cubicBezTo>
                      <a:pt x="663" y="81"/>
                      <a:pt x="664" y="84"/>
                      <a:pt x="664" y="86"/>
                    </a:cubicBezTo>
                    <a:cubicBezTo>
                      <a:pt x="664" y="86"/>
                      <a:pt x="664" y="86"/>
                      <a:pt x="664" y="86"/>
                    </a:cubicBezTo>
                    <a:cubicBezTo>
                      <a:pt x="663" y="86"/>
                      <a:pt x="662" y="81"/>
                      <a:pt x="661" y="80"/>
                    </a:cubicBezTo>
                    <a:cubicBezTo>
                      <a:pt x="660" y="80"/>
                      <a:pt x="656" y="80"/>
                      <a:pt x="655" y="78"/>
                    </a:cubicBezTo>
                    <a:cubicBezTo>
                      <a:pt x="655" y="75"/>
                      <a:pt x="659" y="74"/>
                      <a:pt x="655" y="71"/>
                    </a:cubicBezTo>
                    <a:cubicBezTo>
                      <a:pt x="653" y="70"/>
                      <a:pt x="651" y="69"/>
                      <a:pt x="648" y="68"/>
                    </a:cubicBezTo>
                    <a:cubicBezTo>
                      <a:pt x="642" y="66"/>
                      <a:pt x="635" y="68"/>
                      <a:pt x="629" y="69"/>
                    </a:cubicBezTo>
                    <a:cubicBezTo>
                      <a:pt x="626" y="69"/>
                      <a:pt x="623" y="69"/>
                      <a:pt x="619" y="69"/>
                    </a:cubicBezTo>
                    <a:cubicBezTo>
                      <a:pt x="618" y="69"/>
                      <a:pt x="618" y="69"/>
                      <a:pt x="617" y="69"/>
                    </a:cubicBezTo>
                    <a:cubicBezTo>
                      <a:pt x="615" y="68"/>
                      <a:pt x="617" y="68"/>
                      <a:pt x="618" y="67"/>
                    </a:cubicBezTo>
                    <a:cubicBezTo>
                      <a:pt x="618" y="66"/>
                      <a:pt x="613" y="65"/>
                      <a:pt x="613" y="65"/>
                    </a:cubicBezTo>
                    <a:cubicBezTo>
                      <a:pt x="612" y="64"/>
                      <a:pt x="608" y="65"/>
                      <a:pt x="607" y="65"/>
                    </a:cubicBezTo>
                    <a:cubicBezTo>
                      <a:pt x="607" y="65"/>
                      <a:pt x="611" y="64"/>
                      <a:pt x="610" y="63"/>
                    </a:cubicBezTo>
                    <a:cubicBezTo>
                      <a:pt x="609" y="63"/>
                      <a:pt x="608" y="64"/>
                      <a:pt x="607" y="64"/>
                    </a:cubicBezTo>
                    <a:cubicBezTo>
                      <a:pt x="606" y="63"/>
                      <a:pt x="604" y="62"/>
                      <a:pt x="604" y="62"/>
                    </a:cubicBezTo>
                    <a:cubicBezTo>
                      <a:pt x="603" y="62"/>
                      <a:pt x="600" y="60"/>
                      <a:pt x="602" y="60"/>
                    </a:cubicBezTo>
                    <a:cubicBezTo>
                      <a:pt x="603" y="60"/>
                      <a:pt x="605" y="60"/>
                      <a:pt x="606" y="60"/>
                    </a:cubicBezTo>
                    <a:cubicBezTo>
                      <a:pt x="609" y="60"/>
                      <a:pt x="605" y="57"/>
                      <a:pt x="604" y="57"/>
                    </a:cubicBezTo>
                    <a:cubicBezTo>
                      <a:pt x="602" y="55"/>
                      <a:pt x="597" y="56"/>
                      <a:pt x="594" y="55"/>
                    </a:cubicBezTo>
                    <a:cubicBezTo>
                      <a:pt x="592" y="55"/>
                      <a:pt x="591" y="57"/>
                      <a:pt x="589" y="59"/>
                    </a:cubicBezTo>
                    <a:cubicBezTo>
                      <a:pt x="589" y="59"/>
                      <a:pt x="582" y="63"/>
                      <a:pt x="582" y="60"/>
                    </a:cubicBezTo>
                    <a:cubicBezTo>
                      <a:pt x="583" y="58"/>
                      <a:pt x="584" y="60"/>
                      <a:pt x="586" y="59"/>
                    </a:cubicBezTo>
                    <a:cubicBezTo>
                      <a:pt x="586" y="59"/>
                      <a:pt x="585" y="56"/>
                      <a:pt x="584" y="56"/>
                    </a:cubicBezTo>
                    <a:cubicBezTo>
                      <a:pt x="584" y="56"/>
                      <a:pt x="578" y="56"/>
                      <a:pt x="578" y="56"/>
                    </a:cubicBezTo>
                    <a:cubicBezTo>
                      <a:pt x="579" y="55"/>
                      <a:pt x="581" y="54"/>
                      <a:pt x="583" y="54"/>
                    </a:cubicBezTo>
                    <a:cubicBezTo>
                      <a:pt x="584" y="55"/>
                      <a:pt x="591" y="55"/>
                      <a:pt x="591" y="55"/>
                    </a:cubicBezTo>
                    <a:cubicBezTo>
                      <a:pt x="591" y="54"/>
                      <a:pt x="585" y="54"/>
                      <a:pt x="584" y="53"/>
                    </a:cubicBezTo>
                    <a:cubicBezTo>
                      <a:pt x="582" y="53"/>
                      <a:pt x="580" y="53"/>
                      <a:pt x="578" y="53"/>
                    </a:cubicBezTo>
                    <a:cubicBezTo>
                      <a:pt x="574" y="52"/>
                      <a:pt x="570" y="52"/>
                      <a:pt x="566" y="51"/>
                    </a:cubicBezTo>
                    <a:cubicBezTo>
                      <a:pt x="565" y="51"/>
                      <a:pt x="561" y="50"/>
                      <a:pt x="561" y="50"/>
                    </a:cubicBezTo>
                    <a:cubicBezTo>
                      <a:pt x="561" y="51"/>
                      <a:pt x="562" y="52"/>
                      <a:pt x="561" y="52"/>
                    </a:cubicBezTo>
                    <a:cubicBezTo>
                      <a:pt x="560" y="53"/>
                      <a:pt x="559" y="53"/>
                      <a:pt x="558" y="53"/>
                    </a:cubicBezTo>
                    <a:cubicBezTo>
                      <a:pt x="557" y="53"/>
                      <a:pt x="552" y="54"/>
                      <a:pt x="553" y="56"/>
                    </a:cubicBezTo>
                    <a:cubicBezTo>
                      <a:pt x="554" y="58"/>
                      <a:pt x="556" y="55"/>
                      <a:pt x="557" y="56"/>
                    </a:cubicBezTo>
                    <a:cubicBezTo>
                      <a:pt x="557" y="56"/>
                      <a:pt x="554" y="57"/>
                      <a:pt x="555" y="59"/>
                    </a:cubicBezTo>
                    <a:cubicBezTo>
                      <a:pt x="556" y="59"/>
                      <a:pt x="555" y="60"/>
                      <a:pt x="555" y="61"/>
                    </a:cubicBezTo>
                    <a:cubicBezTo>
                      <a:pt x="556" y="61"/>
                      <a:pt x="557" y="62"/>
                      <a:pt x="557" y="63"/>
                    </a:cubicBezTo>
                    <a:cubicBezTo>
                      <a:pt x="557" y="63"/>
                      <a:pt x="553" y="63"/>
                      <a:pt x="552" y="63"/>
                    </a:cubicBezTo>
                    <a:cubicBezTo>
                      <a:pt x="550" y="63"/>
                      <a:pt x="552" y="62"/>
                      <a:pt x="552" y="62"/>
                    </a:cubicBezTo>
                    <a:cubicBezTo>
                      <a:pt x="551" y="61"/>
                      <a:pt x="548" y="62"/>
                      <a:pt x="548" y="62"/>
                    </a:cubicBezTo>
                    <a:cubicBezTo>
                      <a:pt x="546" y="63"/>
                      <a:pt x="544" y="62"/>
                      <a:pt x="543" y="62"/>
                    </a:cubicBezTo>
                    <a:cubicBezTo>
                      <a:pt x="542" y="62"/>
                      <a:pt x="546" y="63"/>
                      <a:pt x="546" y="63"/>
                    </a:cubicBezTo>
                    <a:cubicBezTo>
                      <a:pt x="549" y="64"/>
                      <a:pt x="546" y="66"/>
                      <a:pt x="545" y="65"/>
                    </a:cubicBezTo>
                    <a:cubicBezTo>
                      <a:pt x="544" y="65"/>
                      <a:pt x="544" y="64"/>
                      <a:pt x="544" y="63"/>
                    </a:cubicBezTo>
                    <a:cubicBezTo>
                      <a:pt x="543" y="63"/>
                      <a:pt x="542" y="63"/>
                      <a:pt x="541" y="63"/>
                    </a:cubicBezTo>
                    <a:cubicBezTo>
                      <a:pt x="539" y="62"/>
                      <a:pt x="537" y="61"/>
                      <a:pt x="534" y="62"/>
                    </a:cubicBezTo>
                    <a:cubicBezTo>
                      <a:pt x="531" y="62"/>
                      <a:pt x="529" y="65"/>
                      <a:pt x="526" y="63"/>
                    </a:cubicBezTo>
                    <a:cubicBezTo>
                      <a:pt x="524" y="62"/>
                      <a:pt x="522" y="61"/>
                      <a:pt x="521" y="59"/>
                    </a:cubicBezTo>
                    <a:cubicBezTo>
                      <a:pt x="520" y="58"/>
                      <a:pt x="518" y="62"/>
                      <a:pt x="517" y="62"/>
                    </a:cubicBezTo>
                    <a:cubicBezTo>
                      <a:pt x="516" y="64"/>
                      <a:pt x="515" y="70"/>
                      <a:pt x="512" y="69"/>
                    </a:cubicBezTo>
                    <a:cubicBezTo>
                      <a:pt x="510" y="68"/>
                      <a:pt x="508" y="68"/>
                      <a:pt x="506" y="66"/>
                    </a:cubicBezTo>
                    <a:cubicBezTo>
                      <a:pt x="505" y="65"/>
                      <a:pt x="503" y="63"/>
                      <a:pt x="502" y="62"/>
                    </a:cubicBezTo>
                    <a:cubicBezTo>
                      <a:pt x="501" y="60"/>
                      <a:pt x="499" y="59"/>
                      <a:pt x="498" y="58"/>
                    </a:cubicBezTo>
                    <a:cubicBezTo>
                      <a:pt x="496" y="56"/>
                      <a:pt x="500" y="57"/>
                      <a:pt x="501" y="57"/>
                    </a:cubicBezTo>
                    <a:cubicBezTo>
                      <a:pt x="502" y="57"/>
                      <a:pt x="504" y="56"/>
                      <a:pt x="504" y="55"/>
                    </a:cubicBezTo>
                    <a:cubicBezTo>
                      <a:pt x="504" y="55"/>
                      <a:pt x="499" y="52"/>
                      <a:pt x="499" y="52"/>
                    </a:cubicBezTo>
                    <a:cubicBezTo>
                      <a:pt x="499" y="52"/>
                      <a:pt x="502" y="52"/>
                      <a:pt x="502" y="51"/>
                    </a:cubicBezTo>
                    <a:cubicBezTo>
                      <a:pt x="501" y="50"/>
                      <a:pt x="499" y="50"/>
                      <a:pt x="499" y="50"/>
                    </a:cubicBezTo>
                    <a:cubicBezTo>
                      <a:pt x="499" y="48"/>
                      <a:pt x="504" y="47"/>
                      <a:pt x="499" y="46"/>
                    </a:cubicBezTo>
                    <a:cubicBezTo>
                      <a:pt x="498" y="46"/>
                      <a:pt x="497" y="44"/>
                      <a:pt x="495" y="44"/>
                    </a:cubicBezTo>
                    <a:cubicBezTo>
                      <a:pt x="494" y="44"/>
                      <a:pt x="492" y="43"/>
                      <a:pt x="491" y="44"/>
                    </a:cubicBezTo>
                    <a:cubicBezTo>
                      <a:pt x="490" y="44"/>
                      <a:pt x="490" y="45"/>
                      <a:pt x="489" y="45"/>
                    </a:cubicBezTo>
                    <a:cubicBezTo>
                      <a:pt x="488" y="44"/>
                      <a:pt x="488" y="44"/>
                      <a:pt x="487" y="44"/>
                    </a:cubicBezTo>
                    <a:cubicBezTo>
                      <a:pt x="486" y="44"/>
                      <a:pt x="484" y="44"/>
                      <a:pt x="483" y="43"/>
                    </a:cubicBezTo>
                    <a:cubicBezTo>
                      <a:pt x="482" y="43"/>
                      <a:pt x="481" y="43"/>
                      <a:pt x="480" y="41"/>
                    </a:cubicBezTo>
                    <a:cubicBezTo>
                      <a:pt x="479" y="41"/>
                      <a:pt x="480" y="40"/>
                      <a:pt x="478" y="41"/>
                    </a:cubicBezTo>
                    <a:cubicBezTo>
                      <a:pt x="478" y="41"/>
                      <a:pt x="477" y="42"/>
                      <a:pt x="476" y="42"/>
                    </a:cubicBezTo>
                    <a:cubicBezTo>
                      <a:pt x="475" y="42"/>
                      <a:pt x="475" y="41"/>
                      <a:pt x="474" y="42"/>
                    </a:cubicBezTo>
                    <a:cubicBezTo>
                      <a:pt x="474" y="43"/>
                      <a:pt x="473" y="44"/>
                      <a:pt x="473" y="45"/>
                    </a:cubicBezTo>
                    <a:cubicBezTo>
                      <a:pt x="473" y="46"/>
                      <a:pt x="475" y="46"/>
                      <a:pt x="474" y="47"/>
                    </a:cubicBezTo>
                    <a:cubicBezTo>
                      <a:pt x="473" y="48"/>
                      <a:pt x="474" y="48"/>
                      <a:pt x="473" y="48"/>
                    </a:cubicBezTo>
                    <a:cubicBezTo>
                      <a:pt x="472" y="48"/>
                      <a:pt x="470" y="48"/>
                      <a:pt x="469" y="49"/>
                    </a:cubicBezTo>
                    <a:cubicBezTo>
                      <a:pt x="470" y="48"/>
                      <a:pt x="473" y="50"/>
                      <a:pt x="473" y="50"/>
                    </a:cubicBezTo>
                    <a:cubicBezTo>
                      <a:pt x="472" y="51"/>
                      <a:pt x="469" y="49"/>
                      <a:pt x="467" y="49"/>
                    </a:cubicBezTo>
                    <a:cubicBezTo>
                      <a:pt x="465" y="49"/>
                      <a:pt x="462" y="49"/>
                      <a:pt x="459" y="49"/>
                    </a:cubicBezTo>
                    <a:cubicBezTo>
                      <a:pt x="458" y="49"/>
                      <a:pt x="458" y="48"/>
                      <a:pt x="457" y="48"/>
                    </a:cubicBezTo>
                    <a:cubicBezTo>
                      <a:pt x="456" y="47"/>
                      <a:pt x="453" y="48"/>
                      <a:pt x="452" y="48"/>
                    </a:cubicBezTo>
                    <a:cubicBezTo>
                      <a:pt x="451" y="47"/>
                      <a:pt x="449" y="47"/>
                      <a:pt x="448" y="46"/>
                    </a:cubicBezTo>
                    <a:cubicBezTo>
                      <a:pt x="448" y="45"/>
                      <a:pt x="450" y="45"/>
                      <a:pt x="450" y="44"/>
                    </a:cubicBezTo>
                    <a:cubicBezTo>
                      <a:pt x="451" y="43"/>
                      <a:pt x="442" y="43"/>
                      <a:pt x="441" y="43"/>
                    </a:cubicBezTo>
                    <a:cubicBezTo>
                      <a:pt x="436" y="42"/>
                      <a:pt x="432" y="43"/>
                      <a:pt x="427" y="43"/>
                    </a:cubicBezTo>
                    <a:cubicBezTo>
                      <a:pt x="424" y="43"/>
                      <a:pt x="425" y="43"/>
                      <a:pt x="426" y="45"/>
                    </a:cubicBezTo>
                    <a:cubicBezTo>
                      <a:pt x="426" y="46"/>
                      <a:pt x="424" y="45"/>
                      <a:pt x="424" y="45"/>
                    </a:cubicBezTo>
                    <a:cubicBezTo>
                      <a:pt x="422" y="45"/>
                      <a:pt x="423" y="44"/>
                      <a:pt x="423" y="43"/>
                    </a:cubicBezTo>
                    <a:cubicBezTo>
                      <a:pt x="423" y="41"/>
                      <a:pt x="422" y="38"/>
                      <a:pt x="420" y="40"/>
                    </a:cubicBezTo>
                    <a:cubicBezTo>
                      <a:pt x="420" y="42"/>
                      <a:pt x="416" y="42"/>
                      <a:pt x="414" y="41"/>
                    </a:cubicBezTo>
                    <a:cubicBezTo>
                      <a:pt x="413" y="40"/>
                      <a:pt x="415" y="38"/>
                      <a:pt x="411" y="39"/>
                    </a:cubicBezTo>
                    <a:cubicBezTo>
                      <a:pt x="410" y="39"/>
                      <a:pt x="409" y="39"/>
                      <a:pt x="408" y="39"/>
                    </a:cubicBezTo>
                    <a:cubicBezTo>
                      <a:pt x="407" y="38"/>
                      <a:pt x="406" y="39"/>
                      <a:pt x="404" y="40"/>
                    </a:cubicBezTo>
                    <a:cubicBezTo>
                      <a:pt x="402" y="42"/>
                      <a:pt x="407" y="41"/>
                      <a:pt x="407" y="42"/>
                    </a:cubicBezTo>
                    <a:cubicBezTo>
                      <a:pt x="407" y="44"/>
                      <a:pt x="403" y="43"/>
                      <a:pt x="402" y="44"/>
                    </a:cubicBezTo>
                    <a:cubicBezTo>
                      <a:pt x="401" y="45"/>
                      <a:pt x="399" y="45"/>
                      <a:pt x="397" y="46"/>
                    </a:cubicBezTo>
                    <a:cubicBezTo>
                      <a:pt x="395" y="47"/>
                      <a:pt x="393" y="47"/>
                      <a:pt x="390" y="47"/>
                    </a:cubicBezTo>
                    <a:cubicBezTo>
                      <a:pt x="388" y="47"/>
                      <a:pt x="388" y="47"/>
                      <a:pt x="387" y="49"/>
                    </a:cubicBezTo>
                    <a:cubicBezTo>
                      <a:pt x="386" y="50"/>
                      <a:pt x="382" y="51"/>
                      <a:pt x="381" y="51"/>
                    </a:cubicBezTo>
                    <a:cubicBezTo>
                      <a:pt x="381" y="50"/>
                      <a:pt x="383" y="50"/>
                      <a:pt x="383" y="50"/>
                    </a:cubicBezTo>
                    <a:cubicBezTo>
                      <a:pt x="385" y="49"/>
                      <a:pt x="385" y="47"/>
                      <a:pt x="386" y="46"/>
                    </a:cubicBezTo>
                    <a:cubicBezTo>
                      <a:pt x="387" y="44"/>
                      <a:pt x="388" y="46"/>
                      <a:pt x="389" y="45"/>
                    </a:cubicBezTo>
                    <a:cubicBezTo>
                      <a:pt x="390" y="45"/>
                      <a:pt x="390" y="44"/>
                      <a:pt x="391" y="44"/>
                    </a:cubicBezTo>
                    <a:cubicBezTo>
                      <a:pt x="394" y="42"/>
                      <a:pt x="398" y="41"/>
                      <a:pt x="401" y="39"/>
                    </a:cubicBezTo>
                    <a:cubicBezTo>
                      <a:pt x="403" y="38"/>
                      <a:pt x="405" y="37"/>
                      <a:pt x="407" y="36"/>
                    </a:cubicBezTo>
                    <a:cubicBezTo>
                      <a:pt x="411" y="33"/>
                      <a:pt x="416" y="31"/>
                      <a:pt x="420" y="29"/>
                    </a:cubicBezTo>
                    <a:cubicBezTo>
                      <a:pt x="423" y="28"/>
                      <a:pt x="426" y="26"/>
                      <a:pt x="423" y="23"/>
                    </a:cubicBezTo>
                    <a:cubicBezTo>
                      <a:pt x="422" y="22"/>
                      <a:pt x="422" y="24"/>
                      <a:pt x="421" y="23"/>
                    </a:cubicBezTo>
                    <a:cubicBezTo>
                      <a:pt x="420" y="22"/>
                      <a:pt x="419" y="22"/>
                      <a:pt x="418" y="21"/>
                    </a:cubicBezTo>
                    <a:cubicBezTo>
                      <a:pt x="418" y="20"/>
                      <a:pt x="423" y="22"/>
                      <a:pt x="423" y="22"/>
                    </a:cubicBezTo>
                    <a:cubicBezTo>
                      <a:pt x="424" y="22"/>
                      <a:pt x="427" y="22"/>
                      <a:pt x="425" y="20"/>
                    </a:cubicBezTo>
                    <a:cubicBezTo>
                      <a:pt x="424" y="19"/>
                      <a:pt x="424" y="18"/>
                      <a:pt x="423" y="17"/>
                    </a:cubicBezTo>
                    <a:cubicBezTo>
                      <a:pt x="422" y="15"/>
                      <a:pt x="421" y="19"/>
                      <a:pt x="420" y="19"/>
                    </a:cubicBezTo>
                    <a:cubicBezTo>
                      <a:pt x="420" y="18"/>
                      <a:pt x="420" y="17"/>
                      <a:pt x="420" y="17"/>
                    </a:cubicBezTo>
                    <a:cubicBezTo>
                      <a:pt x="420" y="16"/>
                      <a:pt x="420" y="16"/>
                      <a:pt x="419" y="15"/>
                    </a:cubicBezTo>
                    <a:cubicBezTo>
                      <a:pt x="419" y="14"/>
                      <a:pt x="417" y="13"/>
                      <a:pt x="416" y="13"/>
                    </a:cubicBezTo>
                    <a:cubicBezTo>
                      <a:pt x="414" y="12"/>
                      <a:pt x="413" y="12"/>
                      <a:pt x="411" y="11"/>
                    </a:cubicBezTo>
                    <a:cubicBezTo>
                      <a:pt x="409" y="11"/>
                      <a:pt x="409" y="11"/>
                      <a:pt x="406" y="12"/>
                    </a:cubicBezTo>
                    <a:cubicBezTo>
                      <a:pt x="404" y="12"/>
                      <a:pt x="397" y="9"/>
                      <a:pt x="396" y="12"/>
                    </a:cubicBezTo>
                    <a:cubicBezTo>
                      <a:pt x="395" y="13"/>
                      <a:pt x="389" y="14"/>
                      <a:pt x="388" y="13"/>
                    </a:cubicBezTo>
                    <a:cubicBezTo>
                      <a:pt x="388" y="13"/>
                      <a:pt x="394" y="9"/>
                      <a:pt x="392" y="8"/>
                    </a:cubicBezTo>
                    <a:cubicBezTo>
                      <a:pt x="392" y="8"/>
                      <a:pt x="385" y="9"/>
                      <a:pt x="384" y="8"/>
                    </a:cubicBezTo>
                    <a:cubicBezTo>
                      <a:pt x="384" y="7"/>
                      <a:pt x="386" y="7"/>
                      <a:pt x="386" y="7"/>
                    </a:cubicBezTo>
                    <a:cubicBezTo>
                      <a:pt x="386" y="6"/>
                      <a:pt x="378" y="7"/>
                      <a:pt x="378" y="7"/>
                    </a:cubicBezTo>
                    <a:cubicBezTo>
                      <a:pt x="379" y="5"/>
                      <a:pt x="383" y="6"/>
                      <a:pt x="384" y="5"/>
                    </a:cubicBezTo>
                    <a:cubicBezTo>
                      <a:pt x="385" y="4"/>
                      <a:pt x="387" y="5"/>
                      <a:pt x="386" y="4"/>
                    </a:cubicBezTo>
                    <a:cubicBezTo>
                      <a:pt x="386" y="3"/>
                      <a:pt x="386" y="2"/>
                      <a:pt x="385" y="2"/>
                    </a:cubicBezTo>
                    <a:cubicBezTo>
                      <a:pt x="382" y="2"/>
                      <a:pt x="381" y="1"/>
                      <a:pt x="378" y="1"/>
                    </a:cubicBezTo>
                    <a:cubicBezTo>
                      <a:pt x="376" y="0"/>
                      <a:pt x="374" y="1"/>
                      <a:pt x="372" y="2"/>
                    </a:cubicBezTo>
                    <a:cubicBezTo>
                      <a:pt x="368" y="3"/>
                      <a:pt x="364" y="6"/>
                      <a:pt x="362" y="8"/>
                    </a:cubicBezTo>
                    <a:cubicBezTo>
                      <a:pt x="361" y="9"/>
                      <a:pt x="361" y="9"/>
                      <a:pt x="362" y="10"/>
                    </a:cubicBezTo>
                    <a:cubicBezTo>
                      <a:pt x="363" y="10"/>
                      <a:pt x="362" y="11"/>
                      <a:pt x="362" y="12"/>
                    </a:cubicBezTo>
                    <a:cubicBezTo>
                      <a:pt x="362" y="14"/>
                      <a:pt x="366" y="13"/>
                      <a:pt x="366" y="14"/>
                    </a:cubicBezTo>
                    <a:cubicBezTo>
                      <a:pt x="366" y="13"/>
                      <a:pt x="361" y="14"/>
                      <a:pt x="360" y="14"/>
                    </a:cubicBezTo>
                    <a:cubicBezTo>
                      <a:pt x="359" y="14"/>
                      <a:pt x="353" y="13"/>
                      <a:pt x="352" y="14"/>
                    </a:cubicBezTo>
                    <a:cubicBezTo>
                      <a:pt x="352" y="13"/>
                      <a:pt x="355" y="17"/>
                      <a:pt x="355" y="17"/>
                    </a:cubicBezTo>
                    <a:cubicBezTo>
                      <a:pt x="356" y="18"/>
                      <a:pt x="351" y="16"/>
                      <a:pt x="350" y="16"/>
                    </a:cubicBezTo>
                    <a:cubicBezTo>
                      <a:pt x="349" y="16"/>
                      <a:pt x="347" y="17"/>
                      <a:pt x="345" y="18"/>
                    </a:cubicBezTo>
                    <a:cubicBezTo>
                      <a:pt x="345" y="18"/>
                      <a:pt x="345" y="18"/>
                      <a:pt x="344" y="18"/>
                    </a:cubicBezTo>
                    <a:cubicBezTo>
                      <a:pt x="342" y="18"/>
                      <a:pt x="344" y="18"/>
                      <a:pt x="343" y="17"/>
                    </a:cubicBezTo>
                    <a:cubicBezTo>
                      <a:pt x="343" y="18"/>
                      <a:pt x="338" y="20"/>
                      <a:pt x="338" y="20"/>
                    </a:cubicBezTo>
                    <a:cubicBezTo>
                      <a:pt x="338" y="19"/>
                      <a:pt x="340" y="18"/>
                      <a:pt x="340" y="18"/>
                    </a:cubicBezTo>
                    <a:cubicBezTo>
                      <a:pt x="340" y="17"/>
                      <a:pt x="335" y="18"/>
                      <a:pt x="334" y="17"/>
                    </a:cubicBezTo>
                    <a:cubicBezTo>
                      <a:pt x="334" y="17"/>
                      <a:pt x="336" y="16"/>
                      <a:pt x="336" y="16"/>
                    </a:cubicBezTo>
                    <a:cubicBezTo>
                      <a:pt x="335" y="17"/>
                      <a:pt x="330" y="18"/>
                      <a:pt x="328" y="18"/>
                    </a:cubicBezTo>
                    <a:cubicBezTo>
                      <a:pt x="323" y="19"/>
                      <a:pt x="329" y="19"/>
                      <a:pt x="330" y="20"/>
                    </a:cubicBezTo>
                    <a:cubicBezTo>
                      <a:pt x="329" y="19"/>
                      <a:pt x="324" y="21"/>
                      <a:pt x="323" y="21"/>
                    </a:cubicBezTo>
                    <a:cubicBezTo>
                      <a:pt x="322" y="21"/>
                      <a:pt x="321" y="21"/>
                      <a:pt x="320" y="22"/>
                    </a:cubicBezTo>
                    <a:cubicBezTo>
                      <a:pt x="319" y="23"/>
                      <a:pt x="317" y="22"/>
                      <a:pt x="315" y="22"/>
                    </a:cubicBezTo>
                    <a:cubicBezTo>
                      <a:pt x="314" y="22"/>
                      <a:pt x="313" y="24"/>
                      <a:pt x="311" y="24"/>
                    </a:cubicBezTo>
                    <a:cubicBezTo>
                      <a:pt x="309" y="25"/>
                      <a:pt x="308" y="24"/>
                      <a:pt x="307" y="25"/>
                    </a:cubicBezTo>
                    <a:cubicBezTo>
                      <a:pt x="306" y="26"/>
                      <a:pt x="305" y="27"/>
                      <a:pt x="304" y="27"/>
                    </a:cubicBezTo>
                    <a:cubicBezTo>
                      <a:pt x="302" y="27"/>
                      <a:pt x="300" y="27"/>
                      <a:pt x="299" y="27"/>
                    </a:cubicBezTo>
                    <a:cubicBezTo>
                      <a:pt x="299" y="27"/>
                      <a:pt x="302" y="29"/>
                      <a:pt x="302" y="29"/>
                    </a:cubicBezTo>
                    <a:cubicBezTo>
                      <a:pt x="301" y="30"/>
                      <a:pt x="295" y="30"/>
                      <a:pt x="295" y="30"/>
                    </a:cubicBezTo>
                    <a:cubicBezTo>
                      <a:pt x="295" y="30"/>
                      <a:pt x="299" y="30"/>
                      <a:pt x="299" y="30"/>
                    </a:cubicBezTo>
                    <a:cubicBezTo>
                      <a:pt x="299" y="30"/>
                      <a:pt x="297" y="30"/>
                      <a:pt x="296" y="30"/>
                    </a:cubicBezTo>
                    <a:cubicBezTo>
                      <a:pt x="297" y="30"/>
                      <a:pt x="299" y="31"/>
                      <a:pt x="299" y="31"/>
                    </a:cubicBezTo>
                    <a:cubicBezTo>
                      <a:pt x="298" y="31"/>
                      <a:pt x="298" y="31"/>
                      <a:pt x="297" y="31"/>
                    </a:cubicBezTo>
                    <a:cubicBezTo>
                      <a:pt x="298" y="31"/>
                      <a:pt x="297" y="32"/>
                      <a:pt x="297" y="32"/>
                    </a:cubicBezTo>
                    <a:cubicBezTo>
                      <a:pt x="297" y="33"/>
                      <a:pt x="294" y="32"/>
                      <a:pt x="294" y="32"/>
                    </a:cubicBezTo>
                    <a:cubicBezTo>
                      <a:pt x="294" y="33"/>
                      <a:pt x="296" y="33"/>
                      <a:pt x="296" y="34"/>
                    </a:cubicBezTo>
                    <a:cubicBezTo>
                      <a:pt x="297" y="34"/>
                      <a:pt x="295" y="34"/>
                      <a:pt x="295" y="34"/>
                    </a:cubicBezTo>
                    <a:cubicBezTo>
                      <a:pt x="295" y="36"/>
                      <a:pt x="299" y="34"/>
                      <a:pt x="298" y="36"/>
                    </a:cubicBezTo>
                    <a:cubicBezTo>
                      <a:pt x="296" y="38"/>
                      <a:pt x="301" y="39"/>
                      <a:pt x="298" y="40"/>
                    </a:cubicBezTo>
                    <a:cubicBezTo>
                      <a:pt x="296" y="40"/>
                      <a:pt x="294" y="40"/>
                      <a:pt x="292" y="40"/>
                    </a:cubicBezTo>
                    <a:cubicBezTo>
                      <a:pt x="291" y="41"/>
                      <a:pt x="291" y="42"/>
                      <a:pt x="289" y="41"/>
                    </a:cubicBezTo>
                    <a:cubicBezTo>
                      <a:pt x="288" y="41"/>
                      <a:pt x="287" y="41"/>
                      <a:pt x="286" y="41"/>
                    </a:cubicBezTo>
                    <a:cubicBezTo>
                      <a:pt x="282" y="42"/>
                      <a:pt x="278" y="42"/>
                      <a:pt x="274" y="42"/>
                    </a:cubicBezTo>
                    <a:cubicBezTo>
                      <a:pt x="272" y="42"/>
                      <a:pt x="270" y="42"/>
                      <a:pt x="269" y="43"/>
                    </a:cubicBezTo>
                    <a:cubicBezTo>
                      <a:pt x="268" y="44"/>
                      <a:pt x="267" y="45"/>
                      <a:pt x="267" y="46"/>
                    </a:cubicBezTo>
                    <a:cubicBezTo>
                      <a:pt x="267" y="47"/>
                      <a:pt x="269" y="48"/>
                      <a:pt x="269" y="49"/>
                    </a:cubicBezTo>
                    <a:cubicBezTo>
                      <a:pt x="268" y="51"/>
                      <a:pt x="268" y="52"/>
                      <a:pt x="269" y="53"/>
                    </a:cubicBezTo>
                    <a:cubicBezTo>
                      <a:pt x="271" y="55"/>
                      <a:pt x="274" y="54"/>
                      <a:pt x="276" y="56"/>
                    </a:cubicBezTo>
                    <a:cubicBezTo>
                      <a:pt x="276" y="56"/>
                      <a:pt x="278" y="60"/>
                      <a:pt x="278" y="60"/>
                    </a:cubicBezTo>
                    <a:cubicBezTo>
                      <a:pt x="274" y="60"/>
                      <a:pt x="273" y="60"/>
                      <a:pt x="270" y="58"/>
                    </a:cubicBezTo>
                    <a:cubicBezTo>
                      <a:pt x="267" y="56"/>
                      <a:pt x="262" y="54"/>
                      <a:pt x="258" y="54"/>
                    </a:cubicBezTo>
                    <a:cubicBezTo>
                      <a:pt x="256" y="54"/>
                      <a:pt x="257" y="53"/>
                      <a:pt x="255" y="52"/>
                    </a:cubicBezTo>
                    <a:cubicBezTo>
                      <a:pt x="254" y="52"/>
                      <a:pt x="250" y="52"/>
                      <a:pt x="250" y="54"/>
                    </a:cubicBezTo>
                    <a:cubicBezTo>
                      <a:pt x="250" y="55"/>
                      <a:pt x="254" y="55"/>
                      <a:pt x="254" y="55"/>
                    </a:cubicBezTo>
                    <a:cubicBezTo>
                      <a:pt x="254" y="55"/>
                      <a:pt x="251" y="56"/>
                      <a:pt x="252" y="56"/>
                    </a:cubicBezTo>
                    <a:cubicBezTo>
                      <a:pt x="254" y="57"/>
                      <a:pt x="255" y="56"/>
                      <a:pt x="256" y="58"/>
                    </a:cubicBezTo>
                    <a:cubicBezTo>
                      <a:pt x="256" y="60"/>
                      <a:pt x="253" y="59"/>
                      <a:pt x="252" y="59"/>
                    </a:cubicBezTo>
                    <a:cubicBezTo>
                      <a:pt x="250" y="58"/>
                      <a:pt x="249" y="57"/>
                      <a:pt x="247" y="58"/>
                    </a:cubicBezTo>
                    <a:cubicBezTo>
                      <a:pt x="245" y="58"/>
                      <a:pt x="246" y="61"/>
                      <a:pt x="247" y="62"/>
                    </a:cubicBezTo>
                    <a:cubicBezTo>
                      <a:pt x="248" y="63"/>
                      <a:pt x="250" y="63"/>
                      <a:pt x="251" y="63"/>
                    </a:cubicBezTo>
                    <a:cubicBezTo>
                      <a:pt x="253" y="64"/>
                      <a:pt x="255" y="64"/>
                      <a:pt x="256" y="65"/>
                    </a:cubicBezTo>
                    <a:cubicBezTo>
                      <a:pt x="257" y="66"/>
                      <a:pt x="257" y="67"/>
                      <a:pt x="257" y="67"/>
                    </a:cubicBezTo>
                    <a:cubicBezTo>
                      <a:pt x="258" y="67"/>
                      <a:pt x="259" y="67"/>
                      <a:pt x="260" y="67"/>
                    </a:cubicBezTo>
                    <a:cubicBezTo>
                      <a:pt x="260" y="67"/>
                      <a:pt x="257" y="68"/>
                      <a:pt x="257" y="68"/>
                    </a:cubicBezTo>
                    <a:cubicBezTo>
                      <a:pt x="255" y="68"/>
                      <a:pt x="255" y="67"/>
                      <a:pt x="254" y="66"/>
                    </a:cubicBezTo>
                    <a:cubicBezTo>
                      <a:pt x="252" y="65"/>
                      <a:pt x="249" y="65"/>
                      <a:pt x="246" y="65"/>
                    </a:cubicBezTo>
                    <a:cubicBezTo>
                      <a:pt x="245" y="65"/>
                      <a:pt x="240" y="64"/>
                      <a:pt x="242" y="62"/>
                    </a:cubicBezTo>
                    <a:cubicBezTo>
                      <a:pt x="243" y="62"/>
                      <a:pt x="242" y="61"/>
                      <a:pt x="242" y="60"/>
                    </a:cubicBezTo>
                    <a:cubicBezTo>
                      <a:pt x="241" y="59"/>
                      <a:pt x="242" y="58"/>
                      <a:pt x="242" y="57"/>
                    </a:cubicBezTo>
                    <a:cubicBezTo>
                      <a:pt x="243" y="55"/>
                      <a:pt x="244" y="51"/>
                      <a:pt x="242" y="50"/>
                    </a:cubicBezTo>
                    <a:cubicBezTo>
                      <a:pt x="238" y="49"/>
                      <a:pt x="241" y="54"/>
                      <a:pt x="240" y="56"/>
                    </a:cubicBezTo>
                    <a:cubicBezTo>
                      <a:pt x="238" y="58"/>
                      <a:pt x="235" y="59"/>
                      <a:pt x="233" y="61"/>
                    </a:cubicBezTo>
                    <a:cubicBezTo>
                      <a:pt x="230" y="64"/>
                      <a:pt x="231" y="63"/>
                      <a:pt x="233" y="65"/>
                    </a:cubicBezTo>
                    <a:cubicBezTo>
                      <a:pt x="234" y="66"/>
                      <a:pt x="237" y="69"/>
                      <a:pt x="237" y="71"/>
                    </a:cubicBezTo>
                    <a:cubicBezTo>
                      <a:pt x="237" y="71"/>
                      <a:pt x="236" y="73"/>
                      <a:pt x="235" y="73"/>
                    </a:cubicBezTo>
                    <a:cubicBezTo>
                      <a:pt x="234" y="75"/>
                      <a:pt x="233" y="77"/>
                      <a:pt x="233" y="79"/>
                    </a:cubicBezTo>
                    <a:cubicBezTo>
                      <a:pt x="233" y="79"/>
                      <a:pt x="234" y="84"/>
                      <a:pt x="235" y="84"/>
                    </a:cubicBezTo>
                    <a:cubicBezTo>
                      <a:pt x="237" y="84"/>
                      <a:pt x="239" y="84"/>
                      <a:pt x="241" y="83"/>
                    </a:cubicBezTo>
                    <a:cubicBezTo>
                      <a:pt x="243" y="82"/>
                      <a:pt x="246" y="83"/>
                      <a:pt x="248" y="84"/>
                    </a:cubicBezTo>
                    <a:cubicBezTo>
                      <a:pt x="251" y="84"/>
                      <a:pt x="253" y="86"/>
                      <a:pt x="254" y="89"/>
                    </a:cubicBezTo>
                    <a:cubicBezTo>
                      <a:pt x="255" y="91"/>
                      <a:pt x="251" y="94"/>
                      <a:pt x="253" y="95"/>
                    </a:cubicBezTo>
                    <a:cubicBezTo>
                      <a:pt x="253" y="95"/>
                      <a:pt x="259" y="97"/>
                      <a:pt x="259" y="97"/>
                    </a:cubicBezTo>
                    <a:cubicBezTo>
                      <a:pt x="259" y="98"/>
                      <a:pt x="252" y="96"/>
                      <a:pt x="251" y="96"/>
                    </a:cubicBezTo>
                    <a:cubicBezTo>
                      <a:pt x="251" y="96"/>
                      <a:pt x="250" y="93"/>
                      <a:pt x="250" y="93"/>
                    </a:cubicBezTo>
                    <a:cubicBezTo>
                      <a:pt x="251" y="91"/>
                      <a:pt x="252" y="90"/>
                      <a:pt x="250" y="89"/>
                    </a:cubicBezTo>
                    <a:cubicBezTo>
                      <a:pt x="248" y="88"/>
                      <a:pt x="249" y="86"/>
                      <a:pt x="247" y="85"/>
                    </a:cubicBezTo>
                    <a:cubicBezTo>
                      <a:pt x="245" y="85"/>
                      <a:pt x="243" y="86"/>
                      <a:pt x="241" y="86"/>
                    </a:cubicBezTo>
                    <a:cubicBezTo>
                      <a:pt x="241" y="86"/>
                      <a:pt x="237" y="87"/>
                      <a:pt x="237" y="88"/>
                    </a:cubicBezTo>
                    <a:cubicBezTo>
                      <a:pt x="238" y="88"/>
                      <a:pt x="239" y="88"/>
                      <a:pt x="238" y="88"/>
                    </a:cubicBezTo>
                    <a:cubicBezTo>
                      <a:pt x="238" y="89"/>
                      <a:pt x="236" y="90"/>
                      <a:pt x="237" y="91"/>
                    </a:cubicBezTo>
                    <a:cubicBezTo>
                      <a:pt x="241" y="93"/>
                      <a:pt x="238" y="96"/>
                      <a:pt x="236" y="98"/>
                    </a:cubicBezTo>
                    <a:cubicBezTo>
                      <a:pt x="235" y="99"/>
                      <a:pt x="234" y="101"/>
                      <a:pt x="234" y="102"/>
                    </a:cubicBezTo>
                    <a:cubicBezTo>
                      <a:pt x="233" y="103"/>
                      <a:pt x="231" y="104"/>
                      <a:pt x="229" y="104"/>
                    </a:cubicBezTo>
                    <a:cubicBezTo>
                      <a:pt x="228" y="105"/>
                      <a:pt x="227" y="105"/>
                      <a:pt x="227" y="107"/>
                    </a:cubicBezTo>
                    <a:cubicBezTo>
                      <a:pt x="226" y="109"/>
                      <a:pt x="224" y="108"/>
                      <a:pt x="223" y="108"/>
                    </a:cubicBezTo>
                    <a:cubicBezTo>
                      <a:pt x="220" y="107"/>
                      <a:pt x="218" y="108"/>
                      <a:pt x="216" y="107"/>
                    </a:cubicBezTo>
                    <a:cubicBezTo>
                      <a:pt x="215" y="107"/>
                      <a:pt x="214" y="106"/>
                      <a:pt x="213" y="106"/>
                    </a:cubicBezTo>
                    <a:cubicBezTo>
                      <a:pt x="211" y="106"/>
                      <a:pt x="211" y="105"/>
                      <a:pt x="210" y="104"/>
                    </a:cubicBezTo>
                    <a:cubicBezTo>
                      <a:pt x="210" y="104"/>
                      <a:pt x="212" y="103"/>
                      <a:pt x="212" y="104"/>
                    </a:cubicBezTo>
                    <a:cubicBezTo>
                      <a:pt x="213" y="106"/>
                      <a:pt x="215" y="106"/>
                      <a:pt x="215" y="105"/>
                    </a:cubicBezTo>
                    <a:cubicBezTo>
                      <a:pt x="216" y="104"/>
                      <a:pt x="221" y="107"/>
                      <a:pt x="223" y="105"/>
                    </a:cubicBezTo>
                    <a:cubicBezTo>
                      <a:pt x="223" y="104"/>
                      <a:pt x="221" y="103"/>
                      <a:pt x="223" y="103"/>
                    </a:cubicBezTo>
                    <a:cubicBezTo>
                      <a:pt x="224" y="102"/>
                      <a:pt x="226" y="101"/>
                      <a:pt x="227" y="100"/>
                    </a:cubicBezTo>
                    <a:cubicBezTo>
                      <a:pt x="228" y="98"/>
                      <a:pt x="227" y="98"/>
                      <a:pt x="230" y="97"/>
                    </a:cubicBezTo>
                    <a:cubicBezTo>
                      <a:pt x="233" y="95"/>
                      <a:pt x="229" y="93"/>
                      <a:pt x="231" y="91"/>
                    </a:cubicBezTo>
                    <a:cubicBezTo>
                      <a:pt x="233" y="90"/>
                      <a:pt x="233" y="89"/>
                      <a:pt x="231" y="88"/>
                    </a:cubicBezTo>
                    <a:cubicBezTo>
                      <a:pt x="230" y="88"/>
                      <a:pt x="229" y="87"/>
                      <a:pt x="228" y="86"/>
                    </a:cubicBezTo>
                    <a:cubicBezTo>
                      <a:pt x="227" y="84"/>
                      <a:pt x="228" y="81"/>
                      <a:pt x="228" y="79"/>
                    </a:cubicBezTo>
                    <a:cubicBezTo>
                      <a:pt x="228" y="77"/>
                      <a:pt x="227" y="75"/>
                      <a:pt x="228" y="73"/>
                    </a:cubicBezTo>
                    <a:cubicBezTo>
                      <a:pt x="228" y="71"/>
                      <a:pt x="230" y="71"/>
                      <a:pt x="230" y="69"/>
                    </a:cubicBezTo>
                    <a:cubicBezTo>
                      <a:pt x="229" y="67"/>
                      <a:pt x="227" y="66"/>
                      <a:pt x="226" y="65"/>
                    </a:cubicBezTo>
                    <a:cubicBezTo>
                      <a:pt x="225" y="64"/>
                      <a:pt x="224" y="63"/>
                      <a:pt x="225" y="62"/>
                    </a:cubicBezTo>
                    <a:cubicBezTo>
                      <a:pt x="227" y="61"/>
                      <a:pt x="227" y="59"/>
                      <a:pt x="228" y="57"/>
                    </a:cubicBezTo>
                    <a:cubicBezTo>
                      <a:pt x="229" y="56"/>
                      <a:pt x="230" y="53"/>
                      <a:pt x="229" y="52"/>
                    </a:cubicBezTo>
                    <a:cubicBezTo>
                      <a:pt x="229" y="51"/>
                      <a:pt x="225" y="50"/>
                      <a:pt x="223" y="49"/>
                    </a:cubicBezTo>
                    <a:cubicBezTo>
                      <a:pt x="221" y="49"/>
                      <a:pt x="219" y="49"/>
                      <a:pt x="217" y="49"/>
                    </a:cubicBezTo>
                    <a:cubicBezTo>
                      <a:pt x="216" y="49"/>
                      <a:pt x="213" y="48"/>
                      <a:pt x="212" y="49"/>
                    </a:cubicBezTo>
                    <a:cubicBezTo>
                      <a:pt x="209" y="51"/>
                      <a:pt x="209" y="58"/>
                      <a:pt x="206" y="60"/>
                    </a:cubicBezTo>
                    <a:cubicBezTo>
                      <a:pt x="204" y="63"/>
                      <a:pt x="198" y="64"/>
                      <a:pt x="198" y="68"/>
                    </a:cubicBezTo>
                    <a:cubicBezTo>
                      <a:pt x="198" y="69"/>
                      <a:pt x="201" y="68"/>
                      <a:pt x="201" y="68"/>
                    </a:cubicBezTo>
                    <a:cubicBezTo>
                      <a:pt x="202" y="69"/>
                      <a:pt x="201" y="73"/>
                      <a:pt x="201" y="73"/>
                    </a:cubicBezTo>
                    <a:cubicBezTo>
                      <a:pt x="200" y="75"/>
                      <a:pt x="202" y="76"/>
                      <a:pt x="199" y="76"/>
                    </a:cubicBezTo>
                    <a:cubicBezTo>
                      <a:pt x="199" y="77"/>
                      <a:pt x="198" y="77"/>
                      <a:pt x="198" y="78"/>
                    </a:cubicBezTo>
                    <a:cubicBezTo>
                      <a:pt x="199" y="79"/>
                      <a:pt x="200" y="79"/>
                      <a:pt x="201" y="79"/>
                    </a:cubicBezTo>
                    <a:cubicBezTo>
                      <a:pt x="202" y="79"/>
                      <a:pt x="206" y="79"/>
                      <a:pt x="206" y="80"/>
                    </a:cubicBezTo>
                    <a:cubicBezTo>
                      <a:pt x="206" y="82"/>
                      <a:pt x="206" y="84"/>
                      <a:pt x="208" y="85"/>
                    </a:cubicBezTo>
                    <a:cubicBezTo>
                      <a:pt x="210" y="86"/>
                      <a:pt x="212" y="85"/>
                      <a:pt x="210" y="87"/>
                    </a:cubicBezTo>
                    <a:cubicBezTo>
                      <a:pt x="209" y="88"/>
                      <a:pt x="209" y="90"/>
                      <a:pt x="208" y="91"/>
                    </a:cubicBezTo>
                    <a:cubicBezTo>
                      <a:pt x="207" y="93"/>
                      <a:pt x="202" y="88"/>
                      <a:pt x="201" y="87"/>
                    </a:cubicBezTo>
                    <a:cubicBezTo>
                      <a:pt x="198" y="85"/>
                      <a:pt x="194" y="84"/>
                      <a:pt x="191" y="83"/>
                    </a:cubicBezTo>
                    <a:cubicBezTo>
                      <a:pt x="189" y="82"/>
                      <a:pt x="188" y="81"/>
                      <a:pt x="186" y="80"/>
                    </a:cubicBezTo>
                    <a:cubicBezTo>
                      <a:pt x="185" y="80"/>
                      <a:pt x="183" y="79"/>
                      <a:pt x="182" y="79"/>
                    </a:cubicBezTo>
                    <a:cubicBezTo>
                      <a:pt x="179" y="79"/>
                      <a:pt x="176" y="78"/>
                      <a:pt x="173" y="78"/>
                    </a:cubicBezTo>
                    <a:cubicBezTo>
                      <a:pt x="169" y="78"/>
                      <a:pt x="165" y="78"/>
                      <a:pt x="168" y="83"/>
                    </a:cubicBezTo>
                    <a:cubicBezTo>
                      <a:pt x="170" y="84"/>
                      <a:pt x="169" y="86"/>
                      <a:pt x="167" y="87"/>
                    </a:cubicBezTo>
                    <a:cubicBezTo>
                      <a:pt x="166" y="88"/>
                      <a:pt x="163" y="86"/>
                      <a:pt x="164" y="89"/>
                    </a:cubicBezTo>
                    <a:cubicBezTo>
                      <a:pt x="165" y="90"/>
                      <a:pt x="157" y="90"/>
                      <a:pt x="161" y="87"/>
                    </a:cubicBezTo>
                    <a:cubicBezTo>
                      <a:pt x="162" y="86"/>
                      <a:pt x="159" y="84"/>
                      <a:pt x="158" y="85"/>
                    </a:cubicBezTo>
                    <a:cubicBezTo>
                      <a:pt x="156" y="85"/>
                      <a:pt x="154" y="86"/>
                      <a:pt x="153" y="87"/>
                    </a:cubicBezTo>
                    <a:cubicBezTo>
                      <a:pt x="150" y="89"/>
                      <a:pt x="147" y="87"/>
                      <a:pt x="144" y="88"/>
                    </a:cubicBezTo>
                    <a:cubicBezTo>
                      <a:pt x="141" y="89"/>
                      <a:pt x="139" y="91"/>
                      <a:pt x="137" y="91"/>
                    </a:cubicBezTo>
                    <a:cubicBezTo>
                      <a:pt x="136" y="91"/>
                      <a:pt x="130" y="91"/>
                      <a:pt x="131" y="90"/>
                    </a:cubicBezTo>
                    <a:cubicBezTo>
                      <a:pt x="133" y="90"/>
                      <a:pt x="133" y="90"/>
                      <a:pt x="133" y="89"/>
                    </a:cubicBezTo>
                    <a:cubicBezTo>
                      <a:pt x="133" y="86"/>
                      <a:pt x="135" y="87"/>
                      <a:pt x="135" y="85"/>
                    </a:cubicBezTo>
                    <a:cubicBezTo>
                      <a:pt x="136" y="84"/>
                      <a:pt x="129" y="86"/>
                      <a:pt x="129" y="86"/>
                    </a:cubicBezTo>
                    <a:cubicBezTo>
                      <a:pt x="128" y="86"/>
                      <a:pt x="127" y="86"/>
                      <a:pt x="127" y="87"/>
                    </a:cubicBezTo>
                    <a:cubicBezTo>
                      <a:pt x="127" y="88"/>
                      <a:pt x="127" y="89"/>
                      <a:pt x="127" y="90"/>
                    </a:cubicBezTo>
                    <a:cubicBezTo>
                      <a:pt x="126" y="90"/>
                      <a:pt x="124" y="89"/>
                      <a:pt x="123" y="89"/>
                    </a:cubicBezTo>
                    <a:cubicBezTo>
                      <a:pt x="121" y="89"/>
                      <a:pt x="118" y="90"/>
                      <a:pt x="116" y="91"/>
                    </a:cubicBezTo>
                    <a:cubicBezTo>
                      <a:pt x="113" y="92"/>
                      <a:pt x="110" y="94"/>
                      <a:pt x="107" y="95"/>
                    </a:cubicBezTo>
                    <a:cubicBezTo>
                      <a:pt x="105" y="95"/>
                      <a:pt x="104" y="96"/>
                      <a:pt x="103" y="98"/>
                    </a:cubicBezTo>
                    <a:cubicBezTo>
                      <a:pt x="103" y="99"/>
                      <a:pt x="103" y="102"/>
                      <a:pt x="101" y="102"/>
                    </a:cubicBezTo>
                    <a:cubicBezTo>
                      <a:pt x="99" y="102"/>
                      <a:pt x="97" y="103"/>
                      <a:pt x="95" y="103"/>
                    </a:cubicBezTo>
                    <a:cubicBezTo>
                      <a:pt x="94" y="103"/>
                      <a:pt x="93" y="101"/>
                      <a:pt x="92" y="100"/>
                    </a:cubicBezTo>
                    <a:cubicBezTo>
                      <a:pt x="90" y="98"/>
                      <a:pt x="87" y="99"/>
                      <a:pt x="89" y="96"/>
                    </a:cubicBezTo>
                    <a:cubicBezTo>
                      <a:pt x="90" y="94"/>
                      <a:pt x="93" y="95"/>
                      <a:pt x="94" y="94"/>
                    </a:cubicBezTo>
                    <a:cubicBezTo>
                      <a:pt x="96" y="94"/>
                      <a:pt x="98" y="95"/>
                      <a:pt x="97" y="93"/>
                    </a:cubicBezTo>
                    <a:cubicBezTo>
                      <a:pt x="96" y="92"/>
                      <a:pt x="95" y="90"/>
                      <a:pt x="94" y="89"/>
                    </a:cubicBezTo>
                    <a:cubicBezTo>
                      <a:pt x="92" y="87"/>
                      <a:pt x="89" y="88"/>
                      <a:pt x="87" y="88"/>
                    </a:cubicBezTo>
                    <a:cubicBezTo>
                      <a:pt x="86" y="88"/>
                      <a:pt x="80" y="87"/>
                      <a:pt x="80" y="87"/>
                    </a:cubicBezTo>
                    <a:cubicBezTo>
                      <a:pt x="80" y="87"/>
                      <a:pt x="83" y="88"/>
                      <a:pt x="83" y="88"/>
                    </a:cubicBezTo>
                    <a:cubicBezTo>
                      <a:pt x="84" y="89"/>
                      <a:pt x="84" y="90"/>
                      <a:pt x="84" y="91"/>
                    </a:cubicBezTo>
                    <a:cubicBezTo>
                      <a:pt x="84" y="92"/>
                      <a:pt x="84" y="94"/>
                      <a:pt x="84" y="95"/>
                    </a:cubicBezTo>
                    <a:cubicBezTo>
                      <a:pt x="83" y="96"/>
                      <a:pt x="82" y="97"/>
                      <a:pt x="82" y="98"/>
                    </a:cubicBezTo>
                    <a:cubicBezTo>
                      <a:pt x="83" y="100"/>
                      <a:pt x="87" y="100"/>
                      <a:pt x="86" y="103"/>
                    </a:cubicBezTo>
                    <a:cubicBezTo>
                      <a:pt x="85" y="104"/>
                      <a:pt x="84" y="106"/>
                      <a:pt x="84" y="107"/>
                    </a:cubicBezTo>
                    <a:cubicBezTo>
                      <a:pt x="84" y="107"/>
                      <a:pt x="84" y="111"/>
                      <a:pt x="84" y="111"/>
                    </a:cubicBezTo>
                    <a:cubicBezTo>
                      <a:pt x="84" y="111"/>
                      <a:pt x="83" y="108"/>
                      <a:pt x="83" y="108"/>
                    </a:cubicBezTo>
                    <a:cubicBezTo>
                      <a:pt x="82" y="108"/>
                      <a:pt x="81" y="110"/>
                      <a:pt x="80" y="109"/>
                    </a:cubicBezTo>
                    <a:cubicBezTo>
                      <a:pt x="80" y="109"/>
                      <a:pt x="82" y="108"/>
                      <a:pt x="82" y="107"/>
                    </a:cubicBezTo>
                    <a:cubicBezTo>
                      <a:pt x="81" y="106"/>
                      <a:pt x="79" y="106"/>
                      <a:pt x="78" y="106"/>
                    </a:cubicBezTo>
                    <a:cubicBezTo>
                      <a:pt x="77" y="106"/>
                      <a:pt x="76" y="105"/>
                      <a:pt x="75" y="106"/>
                    </a:cubicBezTo>
                    <a:cubicBezTo>
                      <a:pt x="73" y="106"/>
                      <a:pt x="72" y="108"/>
                      <a:pt x="70" y="108"/>
                    </a:cubicBezTo>
                    <a:cubicBezTo>
                      <a:pt x="68" y="110"/>
                      <a:pt x="67" y="110"/>
                      <a:pt x="65" y="112"/>
                    </a:cubicBezTo>
                    <a:cubicBezTo>
                      <a:pt x="63" y="114"/>
                      <a:pt x="61" y="114"/>
                      <a:pt x="64" y="116"/>
                    </a:cubicBezTo>
                    <a:cubicBezTo>
                      <a:pt x="65" y="117"/>
                      <a:pt x="67" y="120"/>
                      <a:pt x="66" y="121"/>
                    </a:cubicBezTo>
                    <a:cubicBezTo>
                      <a:pt x="65" y="122"/>
                      <a:pt x="59" y="120"/>
                      <a:pt x="58" y="120"/>
                    </a:cubicBezTo>
                    <a:cubicBezTo>
                      <a:pt x="57" y="119"/>
                      <a:pt x="54" y="120"/>
                      <a:pt x="53" y="120"/>
                    </a:cubicBezTo>
                    <a:cubicBezTo>
                      <a:pt x="54" y="119"/>
                      <a:pt x="49" y="115"/>
                      <a:pt x="48" y="117"/>
                    </a:cubicBezTo>
                    <a:cubicBezTo>
                      <a:pt x="43" y="121"/>
                      <a:pt x="54" y="122"/>
                      <a:pt x="54" y="124"/>
                    </a:cubicBezTo>
                    <a:cubicBezTo>
                      <a:pt x="53" y="128"/>
                      <a:pt x="50" y="126"/>
                      <a:pt x="47" y="126"/>
                    </a:cubicBezTo>
                    <a:cubicBezTo>
                      <a:pt x="44" y="125"/>
                      <a:pt x="43" y="123"/>
                      <a:pt x="40" y="122"/>
                    </a:cubicBezTo>
                    <a:cubicBezTo>
                      <a:pt x="38" y="121"/>
                      <a:pt x="38" y="120"/>
                      <a:pt x="37" y="118"/>
                    </a:cubicBezTo>
                    <a:cubicBezTo>
                      <a:pt x="37" y="116"/>
                      <a:pt x="36" y="116"/>
                      <a:pt x="35" y="115"/>
                    </a:cubicBezTo>
                    <a:cubicBezTo>
                      <a:pt x="35" y="114"/>
                      <a:pt x="38" y="112"/>
                      <a:pt x="38" y="112"/>
                    </a:cubicBezTo>
                    <a:cubicBezTo>
                      <a:pt x="39" y="109"/>
                      <a:pt x="34" y="107"/>
                      <a:pt x="32" y="107"/>
                    </a:cubicBezTo>
                    <a:cubicBezTo>
                      <a:pt x="30" y="106"/>
                      <a:pt x="30" y="104"/>
                      <a:pt x="28" y="104"/>
                    </a:cubicBezTo>
                    <a:cubicBezTo>
                      <a:pt x="29" y="103"/>
                      <a:pt x="24" y="99"/>
                      <a:pt x="24" y="99"/>
                    </a:cubicBezTo>
                    <a:cubicBezTo>
                      <a:pt x="26" y="98"/>
                      <a:pt x="28" y="101"/>
                      <a:pt x="29" y="102"/>
                    </a:cubicBezTo>
                    <a:cubicBezTo>
                      <a:pt x="30" y="103"/>
                      <a:pt x="31" y="103"/>
                      <a:pt x="31" y="102"/>
                    </a:cubicBezTo>
                    <a:cubicBezTo>
                      <a:pt x="32" y="102"/>
                      <a:pt x="33" y="103"/>
                      <a:pt x="33" y="103"/>
                    </a:cubicBezTo>
                    <a:cubicBezTo>
                      <a:pt x="36" y="104"/>
                      <a:pt x="38" y="105"/>
                      <a:pt x="41" y="105"/>
                    </a:cubicBezTo>
                    <a:cubicBezTo>
                      <a:pt x="43" y="106"/>
                      <a:pt x="46" y="106"/>
                      <a:pt x="49" y="107"/>
                    </a:cubicBezTo>
                    <a:cubicBezTo>
                      <a:pt x="54" y="109"/>
                      <a:pt x="58" y="109"/>
                      <a:pt x="63" y="106"/>
                    </a:cubicBezTo>
                    <a:cubicBezTo>
                      <a:pt x="65" y="105"/>
                      <a:pt x="66" y="104"/>
                      <a:pt x="68" y="103"/>
                    </a:cubicBezTo>
                    <a:cubicBezTo>
                      <a:pt x="71" y="101"/>
                      <a:pt x="69" y="100"/>
                      <a:pt x="69" y="97"/>
                    </a:cubicBezTo>
                    <a:cubicBezTo>
                      <a:pt x="69" y="94"/>
                      <a:pt x="62" y="93"/>
                      <a:pt x="60" y="91"/>
                    </a:cubicBezTo>
                    <a:cubicBezTo>
                      <a:pt x="57" y="89"/>
                      <a:pt x="53" y="87"/>
                      <a:pt x="50" y="86"/>
                    </a:cubicBezTo>
                    <a:cubicBezTo>
                      <a:pt x="47" y="84"/>
                      <a:pt x="43" y="82"/>
                      <a:pt x="40" y="82"/>
                    </a:cubicBezTo>
                    <a:cubicBezTo>
                      <a:pt x="39" y="81"/>
                      <a:pt x="39" y="82"/>
                      <a:pt x="38" y="82"/>
                    </a:cubicBezTo>
                    <a:cubicBezTo>
                      <a:pt x="37" y="82"/>
                      <a:pt x="36" y="81"/>
                      <a:pt x="35" y="81"/>
                    </a:cubicBezTo>
                    <a:cubicBezTo>
                      <a:pt x="33" y="80"/>
                      <a:pt x="31" y="84"/>
                      <a:pt x="29" y="84"/>
                    </a:cubicBezTo>
                    <a:cubicBezTo>
                      <a:pt x="29" y="83"/>
                      <a:pt x="33" y="80"/>
                      <a:pt x="29" y="80"/>
                    </a:cubicBezTo>
                    <a:cubicBezTo>
                      <a:pt x="28" y="80"/>
                      <a:pt x="24" y="78"/>
                      <a:pt x="24" y="78"/>
                    </a:cubicBezTo>
                    <a:cubicBezTo>
                      <a:pt x="25" y="77"/>
                      <a:pt x="29" y="80"/>
                      <a:pt x="29" y="78"/>
                    </a:cubicBezTo>
                    <a:cubicBezTo>
                      <a:pt x="29" y="77"/>
                      <a:pt x="25" y="75"/>
                      <a:pt x="24" y="75"/>
                    </a:cubicBezTo>
                    <a:cubicBezTo>
                      <a:pt x="23" y="76"/>
                      <a:pt x="20" y="78"/>
                      <a:pt x="20" y="78"/>
                    </a:cubicBezTo>
                    <a:cubicBezTo>
                      <a:pt x="20" y="77"/>
                      <a:pt x="20" y="77"/>
                      <a:pt x="19" y="76"/>
                    </a:cubicBezTo>
                    <a:cubicBezTo>
                      <a:pt x="17" y="76"/>
                      <a:pt x="17" y="77"/>
                      <a:pt x="16" y="78"/>
                    </a:cubicBezTo>
                    <a:cubicBezTo>
                      <a:pt x="16" y="78"/>
                      <a:pt x="16" y="78"/>
                      <a:pt x="16" y="77"/>
                    </a:cubicBezTo>
                    <a:cubicBezTo>
                      <a:pt x="15" y="78"/>
                      <a:pt x="14" y="80"/>
                      <a:pt x="13" y="80"/>
                    </a:cubicBezTo>
                    <a:cubicBezTo>
                      <a:pt x="12" y="81"/>
                      <a:pt x="10" y="81"/>
                      <a:pt x="10" y="81"/>
                    </a:cubicBezTo>
                    <a:cubicBezTo>
                      <a:pt x="9" y="83"/>
                      <a:pt x="5" y="83"/>
                      <a:pt x="6" y="85"/>
                    </a:cubicBezTo>
                    <a:cubicBezTo>
                      <a:pt x="9" y="87"/>
                      <a:pt x="5" y="85"/>
                      <a:pt x="5" y="88"/>
                    </a:cubicBezTo>
                    <a:cubicBezTo>
                      <a:pt x="5" y="90"/>
                      <a:pt x="9" y="91"/>
                      <a:pt x="10" y="92"/>
                    </a:cubicBezTo>
                    <a:cubicBezTo>
                      <a:pt x="12" y="93"/>
                      <a:pt x="14" y="95"/>
                      <a:pt x="13" y="97"/>
                    </a:cubicBezTo>
                    <a:cubicBezTo>
                      <a:pt x="12" y="99"/>
                      <a:pt x="9" y="100"/>
                      <a:pt x="9" y="102"/>
                    </a:cubicBezTo>
                    <a:cubicBezTo>
                      <a:pt x="10" y="104"/>
                      <a:pt x="12" y="106"/>
                      <a:pt x="13" y="108"/>
                    </a:cubicBezTo>
                    <a:cubicBezTo>
                      <a:pt x="14" y="110"/>
                      <a:pt x="12" y="110"/>
                      <a:pt x="12" y="112"/>
                    </a:cubicBezTo>
                    <a:cubicBezTo>
                      <a:pt x="12" y="114"/>
                      <a:pt x="15" y="116"/>
                      <a:pt x="13" y="117"/>
                    </a:cubicBezTo>
                    <a:cubicBezTo>
                      <a:pt x="11" y="118"/>
                      <a:pt x="14" y="121"/>
                      <a:pt x="14" y="122"/>
                    </a:cubicBezTo>
                    <a:cubicBezTo>
                      <a:pt x="16" y="124"/>
                      <a:pt x="18" y="124"/>
                      <a:pt x="15" y="126"/>
                    </a:cubicBezTo>
                    <a:cubicBezTo>
                      <a:pt x="13" y="128"/>
                      <a:pt x="14" y="128"/>
                      <a:pt x="15" y="129"/>
                    </a:cubicBezTo>
                    <a:cubicBezTo>
                      <a:pt x="20" y="132"/>
                      <a:pt x="23" y="134"/>
                      <a:pt x="18" y="138"/>
                    </a:cubicBezTo>
                    <a:cubicBezTo>
                      <a:pt x="13" y="143"/>
                      <a:pt x="8" y="147"/>
                      <a:pt x="4" y="152"/>
                    </a:cubicBezTo>
                    <a:cubicBezTo>
                      <a:pt x="6" y="152"/>
                      <a:pt x="6" y="151"/>
                      <a:pt x="7" y="152"/>
                    </a:cubicBezTo>
                    <a:cubicBezTo>
                      <a:pt x="8" y="154"/>
                      <a:pt x="10" y="154"/>
                      <a:pt x="11" y="155"/>
                    </a:cubicBezTo>
                    <a:cubicBezTo>
                      <a:pt x="17" y="157"/>
                      <a:pt x="9" y="157"/>
                      <a:pt x="7" y="157"/>
                    </a:cubicBezTo>
                    <a:cubicBezTo>
                      <a:pt x="5" y="157"/>
                      <a:pt x="4" y="158"/>
                      <a:pt x="4" y="160"/>
                    </a:cubicBezTo>
                    <a:cubicBezTo>
                      <a:pt x="4" y="162"/>
                      <a:pt x="2" y="163"/>
                      <a:pt x="1" y="165"/>
                    </a:cubicBezTo>
                    <a:cubicBezTo>
                      <a:pt x="0" y="166"/>
                      <a:pt x="1" y="168"/>
                      <a:pt x="2" y="170"/>
                    </a:cubicBezTo>
                    <a:cubicBezTo>
                      <a:pt x="2" y="172"/>
                      <a:pt x="0" y="174"/>
                      <a:pt x="1" y="175"/>
                    </a:cubicBezTo>
                    <a:cubicBezTo>
                      <a:pt x="3" y="176"/>
                      <a:pt x="3" y="176"/>
                      <a:pt x="3" y="178"/>
                    </a:cubicBezTo>
                    <a:cubicBezTo>
                      <a:pt x="2" y="180"/>
                      <a:pt x="4" y="181"/>
                      <a:pt x="4" y="183"/>
                    </a:cubicBezTo>
                    <a:cubicBezTo>
                      <a:pt x="4" y="184"/>
                      <a:pt x="7" y="186"/>
                      <a:pt x="8" y="186"/>
                    </a:cubicBezTo>
                    <a:cubicBezTo>
                      <a:pt x="8" y="186"/>
                      <a:pt x="9" y="185"/>
                      <a:pt x="10" y="185"/>
                    </a:cubicBezTo>
                    <a:cubicBezTo>
                      <a:pt x="11" y="185"/>
                      <a:pt x="11" y="187"/>
                      <a:pt x="12" y="187"/>
                    </a:cubicBezTo>
                    <a:cubicBezTo>
                      <a:pt x="14" y="186"/>
                      <a:pt x="14" y="185"/>
                      <a:pt x="16" y="187"/>
                    </a:cubicBezTo>
                    <a:cubicBezTo>
                      <a:pt x="18" y="188"/>
                      <a:pt x="18" y="188"/>
                      <a:pt x="18" y="190"/>
                    </a:cubicBezTo>
                    <a:cubicBezTo>
                      <a:pt x="17" y="195"/>
                      <a:pt x="21" y="199"/>
                      <a:pt x="24" y="201"/>
                    </a:cubicBezTo>
                    <a:cubicBezTo>
                      <a:pt x="26" y="202"/>
                      <a:pt x="27" y="203"/>
                      <a:pt x="25" y="204"/>
                    </a:cubicBezTo>
                    <a:cubicBezTo>
                      <a:pt x="24" y="206"/>
                      <a:pt x="23" y="205"/>
                      <a:pt x="21" y="205"/>
                    </a:cubicBezTo>
                    <a:cubicBezTo>
                      <a:pt x="19" y="205"/>
                      <a:pt x="22" y="214"/>
                      <a:pt x="24" y="213"/>
                    </a:cubicBezTo>
                    <a:cubicBezTo>
                      <a:pt x="25" y="212"/>
                      <a:pt x="26" y="209"/>
                      <a:pt x="27" y="210"/>
                    </a:cubicBezTo>
                    <a:cubicBezTo>
                      <a:pt x="28" y="210"/>
                      <a:pt x="29" y="211"/>
                      <a:pt x="31" y="211"/>
                    </a:cubicBezTo>
                    <a:cubicBezTo>
                      <a:pt x="33" y="211"/>
                      <a:pt x="35" y="212"/>
                      <a:pt x="35" y="214"/>
                    </a:cubicBezTo>
                    <a:cubicBezTo>
                      <a:pt x="35" y="215"/>
                      <a:pt x="34" y="215"/>
                      <a:pt x="34" y="215"/>
                    </a:cubicBezTo>
                    <a:cubicBezTo>
                      <a:pt x="33" y="216"/>
                      <a:pt x="34" y="218"/>
                      <a:pt x="35" y="218"/>
                    </a:cubicBezTo>
                    <a:cubicBezTo>
                      <a:pt x="36" y="219"/>
                      <a:pt x="38" y="218"/>
                      <a:pt x="39" y="219"/>
                    </a:cubicBezTo>
                    <a:cubicBezTo>
                      <a:pt x="40" y="220"/>
                      <a:pt x="40" y="222"/>
                      <a:pt x="40" y="223"/>
                    </a:cubicBezTo>
                    <a:cubicBezTo>
                      <a:pt x="40" y="224"/>
                      <a:pt x="43" y="223"/>
                      <a:pt x="44" y="223"/>
                    </a:cubicBezTo>
                    <a:cubicBezTo>
                      <a:pt x="45" y="224"/>
                      <a:pt x="47" y="227"/>
                      <a:pt x="48" y="225"/>
                    </a:cubicBezTo>
                    <a:cubicBezTo>
                      <a:pt x="49" y="223"/>
                      <a:pt x="50" y="224"/>
                      <a:pt x="51" y="225"/>
                    </a:cubicBezTo>
                    <a:cubicBezTo>
                      <a:pt x="53" y="227"/>
                      <a:pt x="53" y="226"/>
                      <a:pt x="55" y="226"/>
                    </a:cubicBezTo>
                    <a:cubicBezTo>
                      <a:pt x="56" y="226"/>
                      <a:pt x="57" y="229"/>
                      <a:pt x="58" y="228"/>
                    </a:cubicBezTo>
                    <a:cubicBezTo>
                      <a:pt x="60" y="227"/>
                      <a:pt x="62" y="229"/>
                      <a:pt x="63" y="230"/>
                    </a:cubicBezTo>
                    <a:cubicBezTo>
                      <a:pt x="65" y="231"/>
                      <a:pt x="62" y="232"/>
                      <a:pt x="62" y="232"/>
                    </a:cubicBezTo>
                    <a:cubicBezTo>
                      <a:pt x="60" y="233"/>
                      <a:pt x="63" y="234"/>
                      <a:pt x="63" y="234"/>
                    </a:cubicBezTo>
                    <a:cubicBezTo>
                      <a:pt x="63" y="234"/>
                      <a:pt x="60" y="234"/>
                      <a:pt x="61" y="236"/>
                    </a:cubicBezTo>
                    <a:cubicBezTo>
                      <a:pt x="63" y="237"/>
                      <a:pt x="62" y="238"/>
                      <a:pt x="61" y="239"/>
                    </a:cubicBezTo>
                    <a:cubicBezTo>
                      <a:pt x="61" y="240"/>
                      <a:pt x="58" y="240"/>
                      <a:pt x="57" y="240"/>
                    </a:cubicBezTo>
                    <a:cubicBezTo>
                      <a:pt x="55" y="240"/>
                      <a:pt x="54" y="242"/>
                      <a:pt x="53" y="244"/>
                    </a:cubicBezTo>
                    <a:cubicBezTo>
                      <a:pt x="54" y="244"/>
                      <a:pt x="58" y="244"/>
                      <a:pt x="58" y="245"/>
                    </a:cubicBezTo>
                    <a:cubicBezTo>
                      <a:pt x="58" y="246"/>
                      <a:pt x="53" y="247"/>
                      <a:pt x="53" y="248"/>
                    </a:cubicBezTo>
                    <a:cubicBezTo>
                      <a:pt x="53" y="249"/>
                      <a:pt x="55" y="249"/>
                      <a:pt x="55" y="251"/>
                    </a:cubicBezTo>
                    <a:cubicBezTo>
                      <a:pt x="55" y="251"/>
                      <a:pt x="52" y="252"/>
                      <a:pt x="52" y="252"/>
                    </a:cubicBezTo>
                    <a:cubicBezTo>
                      <a:pt x="51" y="253"/>
                      <a:pt x="51" y="254"/>
                      <a:pt x="50" y="255"/>
                    </a:cubicBezTo>
                    <a:cubicBezTo>
                      <a:pt x="50" y="256"/>
                      <a:pt x="48" y="255"/>
                      <a:pt x="48" y="257"/>
                    </a:cubicBezTo>
                    <a:cubicBezTo>
                      <a:pt x="47" y="258"/>
                      <a:pt x="49" y="260"/>
                      <a:pt x="51" y="260"/>
                    </a:cubicBezTo>
                    <a:cubicBezTo>
                      <a:pt x="53" y="261"/>
                      <a:pt x="55" y="262"/>
                      <a:pt x="58" y="264"/>
                    </a:cubicBezTo>
                    <a:cubicBezTo>
                      <a:pt x="59" y="265"/>
                      <a:pt x="60" y="266"/>
                      <a:pt x="61" y="266"/>
                    </a:cubicBezTo>
                    <a:cubicBezTo>
                      <a:pt x="62" y="268"/>
                      <a:pt x="62" y="267"/>
                      <a:pt x="64" y="266"/>
                    </a:cubicBezTo>
                    <a:cubicBezTo>
                      <a:pt x="67" y="266"/>
                      <a:pt x="70" y="269"/>
                      <a:pt x="73" y="269"/>
                    </a:cubicBezTo>
                    <a:cubicBezTo>
                      <a:pt x="76" y="269"/>
                      <a:pt x="79" y="271"/>
                      <a:pt x="82" y="272"/>
                    </a:cubicBezTo>
                    <a:cubicBezTo>
                      <a:pt x="85" y="273"/>
                      <a:pt x="87" y="272"/>
                      <a:pt x="90" y="272"/>
                    </a:cubicBezTo>
                    <a:cubicBezTo>
                      <a:pt x="91" y="273"/>
                      <a:pt x="92" y="274"/>
                      <a:pt x="92" y="275"/>
                    </a:cubicBezTo>
                    <a:cubicBezTo>
                      <a:pt x="92" y="276"/>
                      <a:pt x="93" y="276"/>
                      <a:pt x="94" y="276"/>
                    </a:cubicBezTo>
                    <a:cubicBezTo>
                      <a:pt x="97" y="277"/>
                      <a:pt x="99" y="282"/>
                      <a:pt x="103" y="280"/>
                    </a:cubicBezTo>
                    <a:cubicBezTo>
                      <a:pt x="104" y="279"/>
                      <a:pt x="106" y="278"/>
                      <a:pt x="105" y="277"/>
                    </a:cubicBezTo>
                    <a:cubicBezTo>
                      <a:pt x="104" y="276"/>
                      <a:pt x="103" y="275"/>
                      <a:pt x="102" y="274"/>
                    </a:cubicBezTo>
                    <a:cubicBezTo>
                      <a:pt x="100" y="272"/>
                      <a:pt x="99" y="270"/>
                      <a:pt x="100" y="267"/>
                    </a:cubicBezTo>
                    <a:cubicBezTo>
                      <a:pt x="100" y="265"/>
                      <a:pt x="99" y="263"/>
                      <a:pt x="97" y="262"/>
                    </a:cubicBezTo>
                    <a:cubicBezTo>
                      <a:pt x="95" y="261"/>
                      <a:pt x="98" y="259"/>
                      <a:pt x="99" y="258"/>
                    </a:cubicBezTo>
                    <a:cubicBezTo>
                      <a:pt x="100" y="256"/>
                      <a:pt x="100" y="254"/>
                      <a:pt x="103" y="254"/>
                    </a:cubicBezTo>
                    <a:cubicBezTo>
                      <a:pt x="104" y="254"/>
                      <a:pt x="105" y="253"/>
                      <a:pt x="106" y="252"/>
                    </a:cubicBezTo>
                    <a:cubicBezTo>
                      <a:pt x="107" y="251"/>
                      <a:pt x="108" y="251"/>
                      <a:pt x="109" y="250"/>
                    </a:cubicBezTo>
                    <a:cubicBezTo>
                      <a:pt x="108" y="250"/>
                      <a:pt x="106" y="249"/>
                      <a:pt x="106" y="248"/>
                    </a:cubicBezTo>
                    <a:cubicBezTo>
                      <a:pt x="106" y="247"/>
                      <a:pt x="108" y="248"/>
                      <a:pt x="108" y="248"/>
                    </a:cubicBezTo>
                    <a:cubicBezTo>
                      <a:pt x="108" y="247"/>
                      <a:pt x="106" y="244"/>
                      <a:pt x="105" y="243"/>
                    </a:cubicBezTo>
                    <a:cubicBezTo>
                      <a:pt x="104" y="241"/>
                      <a:pt x="103" y="241"/>
                      <a:pt x="101" y="241"/>
                    </a:cubicBezTo>
                    <a:cubicBezTo>
                      <a:pt x="98" y="241"/>
                      <a:pt x="100" y="239"/>
                      <a:pt x="98" y="238"/>
                    </a:cubicBezTo>
                    <a:cubicBezTo>
                      <a:pt x="97" y="237"/>
                      <a:pt x="94" y="237"/>
                      <a:pt x="96" y="235"/>
                    </a:cubicBezTo>
                    <a:cubicBezTo>
                      <a:pt x="97" y="233"/>
                      <a:pt x="99" y="232"/>
                      <a:pt x="97" y="231"/>
                    </a:cubicBezTo>
                    <a:cubicBezTo>
                      <a:pt x="96" y="229"/>
                      <a:pt x="98" y="228"/>
                      <a:pt x="99" y="227"/>
                    </a:cubicBezTo>
                    <a:cubicBezTo>
                      <a:pt x="99" y="226"/>
                      <a:pt x="101" y="223"/>
                      <a:pt x="101" y="224"/>
                    </a:cubicBezTo>
                    <a:cubicBezTo>
                      <a:pt x="102" y="225"/>
                      <a:pt x="103" y="227"/>
                      <a:pt x="104" y="228"/>
                    </a:cubicBezTo>
                    <a:cubicBezTo>
                      <a:pt x="106" y="228"/>
                      <a:pt x="107" y="227"/>
                      <a:pt x="107" y="226"/>
                    </a:cubicBezTo>
                    <a:cubicBezTo>
                      <a:pt x="106" y="224"/>
                      <a:pt x="106" y="223"/>
                      <a:pt x="108" y="222"/>
                    </a:cubicBezTo>
                    <a:cubicBezTo>
                      <a:pt x="110" y="221"/>
                      <a:pt x="110" y="219"/>
                      <a:pt x="112" y="219"/>
                    </a:cubicBezTo>
                    <a:cubicBezTo>
                      <a:pt x="114" y="218"/>
                      <a:pt x="116" y="215"/>
                      <a:pt x="118" y="216"/>
                    </a:cubicBezTo>
                    <a:cubicBezTo>
                      <a:pt x="120" y="216"/>
                      <a:pt x="120" y="218"/>
                      <a:pt x="122" y="216"/>
                    </a:cubicBezTo>
                    <a:cubicBezTo>
                      <a:pt x="124" y="215"/>
                      <a:pt x="124" y="216"/>
                      <a:pt x="126" y="217"/>
                    </a:cubicBezTo>
                    <a:cubicBezTo>
                      <a:pt x="128" y="217"/>
                      <a:pt x="130" y="217"/>
                      <a:pt x="132" y="218"/>
                    </a:cubicBezTo>
                    <a:cubicBezTo>
                      <a:pt x="134" y="219"/>
                      <a:pt x="134" y="221"/>
                      <a:pt x="136" y="223"/>
                    </a:cubicBezTo>
                    <a:cubicBezTo>
                      <a:pt x="136" y="223"/>
                      <a:pt x="136" y="220"/>
                      <a:pt x="138" y="221"/>
                    </a:cubicBezTo>
                    <a:cubicBezTo>
                      <a:pt x="139" y="221"/>
                      <a:pt x="140" y="223"/>
                      <a:pt x="142" y="223"/>
                    </a:cubicBezTo>
                    <a:cubicBezTo>
                      <a:pt x="143" y="224"/>
                      <a:pt x="144" y="222"/>
                      <a:pt x="145" y="221"/>
                    </a:cubicBezTo>
                    <a:cubicBezTo>
                      <a:pt x="147" y="219"/>
                      <a:pt x="148" y="221"/>
                      <a:pt x="150" y="221"/>
                    </a:cubicBezTo>
                    <a:cubicBezTo>
                      <a:pt x="152" y="221"/>
                      <a:pt x="153" y="219"/>
                      <a:pt x="155" y="220"/>
                    </a:cubicBezTo>
                    <a:cubicBezTo>
                      <a:pt x="157" y="221"/>
                      <a:pt x="158" y="222"/>
                      <a:pt x="160" y="223"/>
                    </a:cubicBezTo>
                    <a:cubicBezTo>
                      <a:pt x="162" y="224"/>
                      <a:pt x="161" y="223"/>
                      <a:pt x="163" y="222"/>
                    </a:cubicBezTo>
                    <a:cubicBezTo>
                      <a:pt x="164" y="221"/>
                      <a:pt x="168" y="222"/>
                      <a:pt x="169" y="222"/>
                    </a:cubicBezTo>
                    <a:cubicBezTo>
                      <a:pt x="170" y="222"/>
                      <a:pt x="172" y="220"/>
                      <a:pt x="172" y="219"/>
                    </a:cubicBezTo>
                    <a:cubicBezTo>
                      <a:pt x="172" y="217"/>
                      <a:pt x="169" y="217"/>
                      <a:pt x="168" y="216"/>
                    </a:cubicBezTo>
                    <a:cubicBezTo>
                      <a:pt x="161" y="213"/>
                      <a:pt x="171" y="214"/>
                      <a:pt x="169" y="210"/>
                    </a:cubicBezTo>
                    <a:cubicBezTo>
                      <a:pt x="168" y="209"/>
                      <a:pt x="166" y="209"/>
                      <a:pt x="169" y="208"/>
                    </a:cubicBezTo>
                    <a:cubicBezTo>
                      <a:pt x="170" y="207"/>
                      <a:pt x="172" y="208"/>
                      <a:pt x="173" y="207"/>
                    </a:cubicBezTo>
                    <a:cubicBezTo>
                      <a:pt x="177" y="207"/>
                      <a:pt x="166" y="202"/>
                      <a:pt x="171" y="200"/>
                    </a:cubicBezTo>
                    <a:cubicBezTo>
                      <a:pt x="172" y="200"/>
                      <a:pt x="174" y="200"/>
                      <a:pt x="175" y="200"/>
                    </a:cubicBezTo>
                    <a:cubicBezTo>
                      <a:pt x="178" y="200"/>
                      <a:pt x="180" y="200"/>
                      <a:pt x="183" y="199"/>
                    </a:cubicBezTo>
                    <a:cubicBezTo>
                      <a:pt x="185" y="198"/>
                      <a:pt x="187" y="198"/>
                      <a:pt x="189" y="198"/>
                    </a:cubicBezTo>
                    <a:cubicBezTo>
                      <a:pt x="191" y="197"/>
                      <a:pt x="193" y="196"/>
                      <a:pt x="196" y="196"/>
                    </a:cubicBezTo>
                    <a:cubicBezTo>
                      <a:pt x="200" y="195"/>
                      <a:pt x="204" y="194"/>
                      <a:pt x="208" y="192"/>
                    </a:cubicBezTo>
                    <a:cubicBezTo>
                      <a:pt x="211" y="190"/>
                      <a:pt x="217" y="190"/>
                      <a:pt x="219" y="194"/>
                    </a:cubicBezTo>
                    <a:cubicBezTo>
                      <a:pt x="220" y="196"/>
                      <a:pt x="219" y="196"/>
                      <a:pt x="220" y="198"/>
                    </a:cubicBezTo>
                    <a:cubicBezTo>
                      <a:pt x="220" y="201"/>
                      <a:pt x="224" y="198"/>
                      <a:pt x="226" y="199"/>
                    </a:cubicBezTo>
                    <a:cubicBezTo>
                      <a:pt x="227" y="199"/>
                      <a:pt x="226" y="200"/>
                      <a:pt x="227" y="200"/>
                    </a:cubicBezTo>
                    <a:cubicBezTo>
                      <a:pt x="228" y="201"/>
                      <a:pt x="228" y="200"/>
                      <a:pt x="228" y="200"/>
                    </a:cubicBezTo>
                    <a:cubicBezTo>
                      <a:pt x="229" y="199"/>
                      <a:pt x="230" y="200"/>
                      <a:pt x="231" y="201"/>
                    </a:cubicBezTo>
                    <a:cubicBezTo>
                      <a:pt x="232" y="201"/>
                      <a:pt x="232" y="201"/>
                      <a:pt x="231" y="202"/>
                    </a:cubicBezTo>
                    <a:cubicBezTo>
                      <a:pt x="230" y="205"/>
                      <a:pt x="237" y="203"/>
                      <a:pt x="239" y="202"/>
                    </a:cubicBezTo>
                    <a:cubicBezTo>
                      <a:pt x="239" y="202"/>
                      <a:pt x="248" y="197"/>
                      <a:pt x="248" y="198"/>
                    </a:cubicBezTo>
                    <a:cubicBezTo>
                      <a:pt x="248" y="199"/>
                      <a:pt x="246" y="201"/>
                      <a:pt x="248" y="202"/>
                    </a:cubicBezTo>
                    <a:cubicBezTo>
                      <a:pt x="250" y="202"/>
                      <a:pt x="251" y="203"/>
                      <a:pt x="252" y="204"/>
                    </a:cubicBezTo>
                    <a:cubicBezTo>
                      <a:pt x="255" y="207"/>
                      <a:pt x="256" y="210"/>
                      <a:pt x="258" y="213"/>
                    </a:cubicBezTo>
                    <a:cubicBezTo>
                      <a:pt x="260" y="216"/>
                      <a:pt x="261" y="219"/>
                      <a:pt x="263" y="221"/>
                    </a:cubicBezTo>
                    <a:cubicBezTo>
                      <a:pt x="266" y="224"/>
                      <a:pt x="266" y="217"/>
                      <a:pt x="269" y="220"/>
                    </a:cubicBezTo>
                    <a:cubicBezTo>
                      <a:pt x="273" y="224"/>
                      <a:pt x="275" y="222"/>
                      <a:pt x="280" y="221"/>
                    </a:cubicBezTo>
                    <a:cubicBezTo>
                      <a:pt x="282" y="220"/>
                      <a:pt x="283" y="223"/>
                      <a:pt x="284" y="224"/>
                    </a:cubicBezTo>
                    <a:cubicBezTo>
                      <a:pt x="285" y="226"/>
                      <a:pt x="287" y="226"/>
                      <a:pt x="288" y="228"/>
                    </a:cubicBezTo>
                    <a:cubicBezTo>
                      <a:pt x="289" y="230"/>
                      <a:pt x="291" y="230"/>
                      <a:pt x="293" y="230"/>
                    </a:cubicBezTo>
                    <a:cubicBezTo>
                      <a:pt x="296" y="229"/>
                      <a:pt x="295" y="230"/>
                      <a:pt x="296" y="231"/>
                    </a:cubicBezTo>
                    <a:cubicBezTo>
                      <a:pt x="298" y="235"/>
                      <a:pt x="304" y="230"/>
                      <a:pt x="307" y="230"/>
                    </a:cubicBezTo>
                    <a:cubicBezTo>
                      <a:pt x="310" y="229"/>
                      <a:pt x="313" y="226"/>
                      <a:pt x="316" y="225"/>
                    </a:cubicBezTo>
                    <a:cubicBezTo>
                      <a:pt x="320" y="222"/>
                      <a:pt x="322" y="222"/>
                      <a:pt x="327" y="223"/>
                    </a:cubicBezTo>
                    <a:cubicBezTo>
                      <a:pt x="329" y="223"/>
                      <a:pt x="329" y="224"/>
                      <a:pt x="331" y="226"/>
                    </a:cubicBezTo>
                    <a:cubicBezTo>
                      <a:pt x="332" y="227"/>
                      <a:pt x="334" y="227"/>
                      <a:pt x="336" y="227"/>
                    </a:cubicBezTo>
                    <a:cubicBezTo>
                      <a:pt x="338" y="227"/>
                      <a:pt x="339" y="228"/>
                      <a:pt x="341" y="228"/>
                    </a:cubicBezTo>
                    <a:cubicBezTo>
                      <a:pt x="343" y="230"/>
                      <a:pt x="344" y="228"/>
                      <a:pt x="346" y="227"/>
                    </a:cubicBezTo>
                    <a:cubicBezTo>
                      <a:pt x="349" y="224"/>
                      <a:pt x="344" y="222"/>
                      <a:pt x="346" y="219"/>
                    </a:cubicBezTo>
                    <a:cubicBezTo>
                      <a:pt x="347" y="217"/>
                      <a:pt x="351" y="213"/>
                      <a:pt x="353" y="214"/>
                    </a:cubicBezTo>
                    <a:cubicBezTo>
                      <a:pt x="357" y="216"/>
                      <a:pt x="362" y="216"/>
                      <a:pt x="366" y="218"/>
                    </a:cubicBezTo>
                    <a:cubicBezTo>
                      <a:pt x="368" y="219"/>
                      <a:pt x="367" y="221"/>
                      <a:pt x="368" y="222"/>
                    </a:cubicBezTo>
                    <a:cubicBezTo>
                      <a:pt x="369" y="225"/>
                      <a:pt x="371" y="225"/>
                      <a:pt x="374" y="226"/>
                    </a:cubicBezTo>
                    <a:cubicBezTo>
                      <a:pt x="378" y="227"/>
                      <a:pt x="382" y="224"/>
                      <a:pt x="386" y="225"/>
                    </a:cubicBezTo>
                    <a:cubicBezTo>
                      <a:pt x="387" y="225"/>
                      <a:pt x="389" y="225"/>
                      <a:pt x="390" y="226"/>
                    </a:cubicBezTo>
                    <a:cubicBezTo>
                      <a:pt x="392" y="227"/>
                      <a:pt x="394" y="227"/>
                      <a:pt x="396" y="229"/>
                    </a:cubicBezTo>
                    <a:cubicBezTo>
                      <a:pt x="401" y="233"/>
                      <a:pt x="409" y="233"/>
                      <a:pt x="415" y="231"/>
                    </a:cubicBezTo>
                    <a:cubicBezTo>
                      <a:pt x="419" y="230"/>
                      <a:pt x="422" y="228"/>
                      <a:pt x="426" y="227"/>
                    </a:cubicBezTo>
                    <a:cubicBezTo>
                      <a:pt x="428" y="225"/>
                      <a:pt x="431" y="227"/>
                      <a:pt x="433" y="227"/>
                    </a:cubicBezTo>
                    <a:cubicBezTo>
                      <a:pt x="435" y="228"/>
                      <a:pt x="436" y="226"/>
                      <a:pt x="438" y="227"/>
                    </a:cubicBezTo>
                    <a:cubicBezTo>
                      <a:pt x="439" y="228"/>
                      <a:pt x="443" y="231"/>
                      <a:pt x="445" y="230"/>
                    </a:cubicBezTo>
                    <a:cubicBezTo>
                      <a:pt x="446" y="230"/>
                      <a:pt x="448" y="229"/>
                      <a:pt x="449" y="228"/>
                    </a:cubicBezTo>
                    <a:cubicBezTo>
                      <a:pt x="452" y="227"/>
                      <a:pt x="453" y="227"/>
                      <a:pt x="453" y="225"/>
                    </a:cubicBezTo>
                    <a:cubicBezTo>
                      <a:pt x="453" y="221"/>
                      <a:pt x="456" y="217"/>
                      <a:pt x="458" y="215"/>
                    </a:cubicBezTo>
                    <a:cubicBezTo>
                      <a:pt x="459" y="214"/>
                      <a:pt x="460" y="212"/>
                      <a:pt x="459" y="211"/>
                    </a:cubicBezTo>
                    <a:cubicBezTo>
                      <a:pt x="458" y="210"/>
                      <a:pt x="455" y="210"/>
                      <a:pt x="457" y="208"/>
                    </a:cubicBezTo>
                    <a:cubicBezTo>
                      <a:pt x="460" y="205"/>
                      <a:pt x="465" y="205"/>
                      <a:pt x="470" y="204"/>
                    </a:cubicBezTo>
                    <a:cubicBezTo>
                      <a:pt x="472" y="204"/>
                      <a:pt x="474" y="204"/>
                      <a:pt x="476" y="205"/>
                    </a:cubicBezTo>
                    <a:cubicBezTo>
                      <a:pt x="478" y="206"/>
                      <a:pt x="481" y="206"/>
                      <a:pt x="483" y="207"/>
                    </a:cubicBezTo>
                    <a:cubicBezTo>
                      <a:pt x="486" y="208"/>
                      <a:pt x="487" y="212"/>
                      <a:pt x="489" y="215"/>
                    </a:cubicBezTo>
                    <a:cubicBezTo>
                      <a:pt x="490" y="218"/>
                      <a:pt x="492" y="221"/>
                      <a:pt x="493" y="224"/>
                    </a:cubicBezTo>
                    <a:cubicBezTo>
                      <a:pt x="493" y="225"/>
                      <a:pt x="493" y="227"/>
                      <a:pt x="494" y="229"/>
                    </a:cubicBezTo>
                    <a:cubicBezTo>
                      <a:pt x="494" y="230"/>
                      <a:pt x="497" y="230"/>
                      <a:pt x="498" y="230"/>
                    </a:cubicBezTo>
                    <a:cubicBezTo>
                      <a:pt x="502" y="231"/>
                      <a:pt x="507" y="233"/>
                      <a:pt x="508" y="237"/>
                    </a:cubicBezTo>
                    <a:cubicBezTo>
                      <a:pt x="509" y="240"/>
                      <a:pt x="510" y="242"/>
                      <a:pt x="514" y="242"/>
                    </a:cubicBezTo>
                    <a:cubicBezTo>
                      <a:pt x="515" y="242"/>
                      <a:pt x="517" y="242"/>
                      <a:pt x="518" y="242"/>
                    </a:cubicBezTo>
                    <a:cubicBezTo>
                      <a:pt x="520" y="242"/>
                      <a:pt x="520" y="240"/>
                      <a:pt x="522" y="240"/>
                    </a:cubicBezTo>
                    <a:cubicBezTo>
                      <a:pt x="525" y="240"/>
                      <a:pt x="528" y="237"/>
                      <a:pt x="530" y="241"/>
                    </a:cubicBezTo>
                    <a:cubicBezTo>
                      <a:pt x="530" y="243"/>
                      <a:pt x="530" y="243"/>
                      <a:pt x="529" y="244"/>
                    </a:cubicBezTo>
                    <a:cubicBezTo>
                      <a:pt x="527" y="246"/>
                      <a:pt x="527" y="247"/>
                      <a:pt x="526" y="249"/>
                    </a:cubicBezTo>
                    <a:cubicBezTo>
                      <a:pt x="525" y="252"/>
                      <a:pt x="523" y="255"/>
                      <a:pt x="521" y="258"/>
                    </a:cubicBezTo>
                    <a:cubicBezTo>
                      <a:pt x="520" y="260"/>
                      <a:pt x="519" y="259"/>
                      <a:pt x="518" y="258"/>
                    </a:cubicBezTo>
                    <a:cubicBezTo>
                      <a:pt x="516" y="257"/>
                      <a:pt x="516" y="258"/>
                      <a:pt x="514" y="259"/>
                    </a:cubicBezTo>
                    <a:cubicBezTo>
                      <a:pt x="513" y="259"/>
                      <a:pt x="511" y="260"/>
                      <a:pt x="511" y="260"/>
                    </a:cubicBezTo>
                    <a:cubicBezTo>
                      <a:pt x="510" y="261"/>
                      <a:pt x="513" y="265"/>
                      <a:pt x="513" y="267"/>
                    </a:cubicBezTo>
                    <a:cubicBezTo>
                      <a:pt x="512" y="268"/>
                      <a:pt x="512" y="270"/>
                      <a:pt x="512" y="271"/>
                    </a:cubicBezTo>
                    <a:cubicBezTo>
                      <a:pt x="511" y="273"/>
                      <a:pt x="509" y="272"/>
                      <a:pt x="509" y="274"/>
                    </a:cubicBezTo>
                    <a:cubicBezTo>
                      <a:pt x="511" y="273"/>
                      <a:pt x="512" y="274"/>
                      <a:pt x="514" y="272"/>
                    </a:cubicBezTo>
                    <a:cubicBezTo>
                      <a:pt x="515" y="270"/>
                      <a:pt x="517" y="272"/>
                      <a:pt x="519" y="272"/>
                    </a:cubicBezTo>
                    <a:cubicBezTo>
                      <a:pt x="523" y="274"/>
                      <a:pt x="527" y="272"/>
                      <a:pt x="531" y="269"/>
                    </a:cubicBezTo>
                    <a:cubicBezTo>
                      <a:pt x="534" y="266"/>
                      <a:pt x="537" y="262"/>
                      <a:pt x="540" y="259"/>
                    </a:cubicBezTo>
                    <a:cubicBezTo>
                      <a:pt x="543" y="255"/>
                      <a:pt x="546" y="251"/>
                      <a:pt x="549" y="247"/>
                    </a:cubicBezTo>
                    <a:cubicBezTo>
                      <a:pt x="554" y="240"/>
                      <a:pt x="559" y="235"/>
                      <a:pt x="558" y="226"/>
                    </a:cubicBezTo>
                    <a:cubicBezTo>
                      <a:pt x="558" y="222"/>
                      <a:pt x="559" y="220"/>
                      <a:pt x="561" y="217"/>
                    </a:cubicBezTo>
                    <a:cubicBezTo>
                      <a:pt x="562" y="215"/>
                      <a:pt x="562" y="214"/>
                      <a:pt x="563" y="212"/>
                    </a:cubicBezTo>
                    <a:cubicBezTo>
                      <a:pt x="563" y="212"/>
                      <a:pt x="563" y="211"/>
                      <a:pt x="563" y="210"/>
                    </a:cubicBezTo>
                    <a:cubicBezTo>
                      <a:pt x="563" y="209"/>
                      <a:pt x="561" y="208"/>
                      <a:pt x="561" y="207"/>
                    </a:cubicBezTo>
                    <a:cubicBezTo>
                      <a:pt x="561" y="207"/>
                      <a:pt x="563" y="208"/>
                      <a:pt x="563" y="207"/>
                    </a:cubicBezTo>
                    <a:cubicBezTo>
                      <a:pt x="562" y="206"/>
                      <a:pt x="562" y="205"/>
                      <a:pt x="561" y="205"/>
                    </a:cubicBezTo>
                    <a:cubicBezTo>
                      <a:pt x="560" y="204"/>
                      <a:pt x="558" y="201"/>
                      <a:pt x="557" y="200"/>
                    </a:cubicBezTo>
                    <a:cubicBezTo>
                      <a:pt x="556" y="200"/>
                      <a:pt x="551" y="198"/>
                      <a:pt x="550" y="199"/>
                    </a:cubicBezTo>
                    <a:cubicBezTo>
                      <a:pt x="550" y="200"/>
                      <a:pt x="551" y="201"/>
                      <a:pt x="550" y="201"/>
                    </a:cubicBezTo>
                    <a:cubicBezTo>
                      <a:pt x="548" y="201"/>
                      <a:pt x="548" y="203"/>
                      <a:pt x="547" y="203"/>
                    </a:cubicBezTo>
                    <a:cubicBezTo>
                      <a:pt x="545" y="205"/>
                      <a:pt x="544" y="202"/>
                      <a:pt x="544" y="201"/>
                    </a:cubicBezTo>
                    <a:cubicBezTo>
                      <a:pt x="544" y="199"/>
                      <a:pt x="546" y="198"/>
                      <a:pt x="543" y="199"/>
                    </a:cubicBezTo>
                    <a:cubicBezTo>
                      <a:pt x="540" y="200"/>
                      <a:pt x="544" y="202"/>
                      <a:pt x="540" y="202"/>
                    </a:cubicBezTo>
                    <a:cubicBezTo>
                      <a:pt x="539" y="202"/>
                      <a:pt x="541" y="197"/>
                      <a:pt x="540" y="196"/>
                    </a:cubicBezTo>
                    <a:cubicBezTo>
                      <a:pt x="540" y="197"/>
                      <a:pt x="529" y="197"/>
                      <a:pt x="534" y="194"/>
                    </a:cubicBezTo>
                    <a:cubicBezTo>
                      <a:pt x="538" y="191"/>
                      <a:pt x="542" y="188"/>
                      <a:pt x="546" y="185"/>
                    </a:cubicBezTo>
                    <a:cubicBezTo>
                      <a:pt x="547" y="184"/>
                      <a:pt x="548" y="182"/>
                      <a:pt x="549" y="181"/>
                    </a:cubicBezTo>
                    <a:cubicBezTo>
                      <a:pt x="552" y="179"/>
                      <a:pt x="555" y="177"/>
                      <a:pt x="557" y="175"/>
                    </a:cubicBezTo>
                    <a:cubicBezTo>
                      <a:pt x="558" y="174"/>
                      <a:pt x="559" y="172"/>
                      <a:pt x="561" y="171"/>
                    </a:cubicBezTo>
                    <a:cubicBezTo>
                      <a:pt x="563" y="169"/>
                      <a:pt x="565" y="167"/>
                      <a:pt x="567" y="165"/>
                    </a:cubicBezTo>
                    <a:cubicBezTo>
                      <a:pt x="571" y="162"/>
                      <a:pt x="577" y="162"/>
                      <a:pt x="582" y="162"/>
                    </a:cubicBezTo>
                    <a:cubicBezTo>
                      <a:pt x="583" y="162"/>
                      <a:pt x="584" y="162"/>
                      <a:pt x="585" y="162"/>
                    </a:cubicBezTo>
                    <a:cubicBezTo>
                      <a:pt x="586" y="163"/>
                      <a:pt x="586" y="164"/>
                      <a:pt x="587" y="164"/>
                    </a:cubicBezTo>
                    <a:cubicBezTo>
                      <a:pt x="588" y="163"/>
                      <a:pt x="590" y="163"/>
                      <a:pt x="591" y="162"/>
                    </a:cubicBezTo>
                    <a:cubicBezTo>
                      <a:pt x="592" y="162"/>
                      <a:pt x="593" y="163"/>
                      <a:pt x="594" y="163"/>
                    </a:cubicBezTo>
                    <a:cubicBezTo>
                      <a:pt x="595" y="163"/>
                      <a:pt x="596" y="163"/>
                      <a:pt x="597" y="163"/>
                    </a:cubicBezTo>
                    <a:cubicBezTo>
                      <a:pt x="597" y="162"/>
                      <a:pt x="598" y="163"/>
                      <a:pt x="599" y="163"/>
                    </a:cubicBezTo>
                    <a:cubicBezTo>
                      <a:pt x="601" y="163"/>
                      <a:pt x="601" y="160"/>
                      <a:pt x="604" y="160"/>
                    </a:cubicBezTo>
                    <a:cubicBezTo>
                      <a:pt x="605" y="160"/>
                      <a:pt x="607" y="160"/>
                      <a:pt x="608" y="160"/>
                    </a:cubicBezTo>
                    <a:cubicBezTo>
                      <a:pt x="609" y="161"/>
                      <a:pt x="610" y="162"/>
                      <a:pt x="611" y="162"/>
                    </a:cubicBezTo>
                    <a:cubicBezTo>
                      <a:pt x="612" y="163"/>
                      <a:pt x="616" y="161"/>
                      <a:pt x="616" y="164"/>
                    </a:cubicBezTo>
                    <a:cubicBezTo>
                      <a:pt x="616" y="164"/>
                      <a:pt x="613" y="164"/>
                      <a:pt x="613" y="165"/>
                    </a:cubicBezTo>
                    <a:cubicBezTo>
                      <a:pt x="612" y="167"/>
                      <a:pt x="616" y="166"/>
                      <a:pt x="616" y="166"/>
                    </a:cubicBezTo>
                    <a:cubicBezTo>
                      <a:pt x="618" y="166"/>
                      <a:pt x="620" y="166"/>
                      <a:pt x="621" y="166"/>
                    </a:cubicBezTo>
                    <a:cubicBezTo>
                      <a:pt x="622" y="165"/>
                      <a:pt x="622" y="165"/>
                      <a:pt x="623" y="164"/>
                    </a:cubicBezTo>
                    <a:cubicBezTo>
                      <a:pt x="624" y="164"/>
                      <a:pt x="625" y="165"/>
                      <a:pt x="627" y="165"/>
                    </a:cubicBezTo>
                    <a:cubicBezTo>
                      <a:pt x="628" y="165"/>
                      <a:pt x="635" y="163"/>
                      <a:pt x="631" y="162"/>
                    </a:cubicBezTo>
                    <a:cubicBezTo>
                      <a:pt x="629" y="162"/>
                      <a:pt x="628" y="163"/>
                      <a:pt x="628" y="160"/>
                    </a:cubicBezTo>
                    <a:cubicBezTo>
                      <a:pt x="628" y="159"/>
                      <a:pt x="630" y="156"/>
                      <a:pt x="631" y="155"/>
                    </a:cubicBezTo>
                    <a:cubicBezTo>
                      <a:pt x="633" y="154"/>
                      <a:pt x="634" y="153"/>
                      <a:pt x="636" y="151"/>
                    </a:cubicBezTo>
                    <a:cubicBezTo>
                      <a:pt x="637" y="150"/>
                      <a:pt x="639" y="150"/>
                      <a:pt x="640" y="148"/>
                    </a:cubicBezTo>
                    <a:cubicBezTo>
                      <a:pt x="641" y="146"/>
                      <a:pt x="642" y="145"/>
                      <a:pt x="644" y="145"/>
                    </a:cubicBezTo>
                    <a:cubicBezTo>
                      <a:pt x="646" y="145"/>
                      <a:pt x="649" y="144"/>
                      <a:pt x="651" y="144"/>
                    </a:cubicBezTo>
                    <a:cubicBezTo>
                      <a:pt x="653" y="144"/>
                      <a:pt x="654" y="146"/>
                      <a:pt x="655" y="146"/>
                    </a:cubicBezTo>
                    <a:cubicBezTo>
                      <a:pt x="656" y="145"/>
                      <a:pt x="657" y="143"/>
                      <a:pt x="658" y="144"/>
                    </a:cubicBezTo>
                    <a:cubicBezTo>
                      <a:pt x="659" y="145"/>
                      <a:pt x="656" y="148"/>
                      <a:pt x="656" y="149"/>
                    </a:cubicBezTo>
                    <a:cubicBezTo>
                      <a:pt x="656" y="151"/>
                      <a:pt x="657" y="149"/>
                      <a:pt x="659" y="150"/>
                    </a:cubicBezTo>
                    <a:cubicBezTo>
                      <a:pt x="659" y="150"/>
                      <a:pt x="657" y="152"/>
                      <a:pt x="657" y="153"/>
                    </a:cubicBezTo>
                    <a:cubicBezTo>
                      <a:pt x="657" y="154"/>
                      <a:pt x="664" y="149"/>
                      <a:pt x="664" y="149"/>
                    </a:cubicBezTo>
                    <a:cubicBezTo>
                      <a:pt x="665" y="148"/>
                      <a:pt x="666" y="147"/>
                      <a:pt x="668" y="146"/>
                    </a:cubicBezTo>
                    <a:cubicBezTo>
                      <a:pt x="669" y="145"/>
                      <a:pt x="672" y="147"/>
                      <a:pt x="672" y="145"/>
                    </a:cubicBezTo>
                    <a:cubicBezTo>
                      <a:pt x="671" y="143"/>
                      <a:pt x="672" y="139"/>
                      <a:pt x="675" y="139"/>
                    </a:cubicBezTo>
                    <a:cubicBezTo>
                      <a:pt x="676" y="138"/>
                      <a:pt x="678" y="137"/>
                      <a:pt x="679" y="138"/>
                    </a:cubicBezTo>
                    <a:cubicBezTo>
                      <a:pt x="680" y="138"/>
                      <a:pt x="682" y="140"/>
                      <a:pt x="683" y="139"/>
                    </a:cubicBezTo>
                    <a:cubicBezTo>
                      <a:pt x="681" y="140"/>
                      <a:pt x="678" y="139"/>
                      <a:pt x="677" y="142"/>
                    </a:cubicBezTo>
                    <a:cubicBezTo>
                      <a:pt x="677" y="143"/>
                      <a:pt x="677" y="144"/>
                      <a:pt x="677" y="145"/>
                    </a:cubicBezTo>
                    <a:cubicBezTo>
                      <a:pt x="677" y="146"/>
                      <a:pt x="675" y="146"/>
                      <a:pt x="676" y="147"/>
                    </a:cubicBezTo>
                    <a:cubicBezTo>
                      <a:pt x="676" y="148"/>
                      <a:pt x="677" y="148"/>
                      <a:pt x="676" y="149"/>
                    </a:cubicBezTo>
                    <a:cubicBezTo>
                      <a:pt x="675" y="149"/>
                      <a:pt x="674" y="150"/>
                      <a:pt x="675" y="151"/>
                    </a:cubicBezTo>
                    <a:cubicBezTo>
                      <a:pt x="675" y="151"/>
                      <a:pt x="669" y="153"/>
                      <a:pt x="669" y="154"/>
                    </a:cubicBezTo>
                    <a:cubicBezTo>
                      <a:pt x="667" y="155"/>
                      <a:pt x="666" y="157"/>
                      <a:pt x="664" y="158"/>
                    </a:cubicBezTo>
                    <a:cubicBezTo>
                      <a:pt x="662" y="160"/>
                      <a:pt x="660" y="161"/>
                      <a:pt x="658" y="163"/>
                    </a:cubicBezTo>
                    <a:cubicBezTo>
                      <a:pt x="654" y="166"/>
                      <a:pt x="651" y="173"/>
                      <a:pt x="646" y="173"/>
                    </a:cubicBezTo>
                    <a:cubicBezTo>
                      <a:pt x="645" y="173"/>
                      <a:pt x="641" y="174"/>
                      <a:pt x="641" y="175"/>
                    </a:cubicBezTo>
                    <a:cubicBezTo>
                      <a:pt x="641" y="178"/>
                      <a:pt x="641" y="179"/>
                      <a:pt x="638" y="181"/>
                    </a:cubicBezTo>
                    <a:cubicBezTo>
                      <a:pt x="634" y="184"/>
                      <a:pt x="634" y="190"/>
                      <a:pt x="635" y="195"/>
                    </a:cubicBezTo>
                    <a:cubicBezTo>
                      <a:pt x="636" y="200"/>
                      <a:pt x="635" y="206"/>
                      <a:pt x="638" y="210"/>
                    </a:cubicBezTo>
                    <a:cubicBezTo>
                      <a:pt x="639" y="212"/>
                      <a:pt x="639" y="215"/>
                      <a:pt x="639" y="217"/>
                    </a:cubicBezTo>
                    <a:cubicBezTo>
                      <a:pt x="639" y="217"/>
                      <a:pt x="639" y="219"/>
                      <a:pt x="640" y="219"/>
                    </a:cubicBezTo>
                    <a:cubicBezTo>
                      <a:pt x="641" y="219"/>
                      <a:pt x="639" y="222"/>
                      <a:pt x="640" y="222"/>
                    </a:cubicBezTo>
                    <a:cubicBezTo>
                      <a:pt x="640" y="222"/>
                      <a:pt x="645" y="218"/>
                      <a:pt x="645" y="217"/>
                    </a:cubicBezTo>
                    <a:cubicBezTo>
                      <a:pt x="647" y="215"/>
                      <a:pt x="648" y="213"/>
                      <a:pt x="649" y="210"/>
                    </a:cubicBezTo>
                    <a:cubicBezTo>
                      <a:pt x="650" y="208"/>
                      <a:pt x="654" y="206"/>
                      <a:pt x="655" y="206"/>
                    </a:cubicBezTo>
                    <a:cubicBezTo>
                      <a:pt x="658" y="208"/>
                      <a:pt x="655" y="202"/>
                      <a:pt x="656" y="201"/>
                    </a:cubicBezTo>
                    <a:cubicBezTo>
                      <a:pt x="658" y="198"/>
                      <a:pt x="659" y="197"/>
                      <a:pt x="662" y="197"/>
                    </a:cubicBezTo>
                    <a:cubicBezTo>
                      <a:pt x="665" y="197"/>
                      <a:pt x="669" y="197"/>
                      <a:pt x="667" y="194"/>
                    </a:cubicBezTo>
                    <a:cubicBezTo>
                      <a:pt x="664" y="191"/>
                      <a:pt x="666" y="188"/>
                      <a:pt x="669" y="186"/>
                    </a:cubicBezTo>
                    <a:cubicBezTo>
                      <a:pt x="670" y="185"/>
                      <a:pt x="670" y="187"/>
                      <a:pt x="671" y="187"/>
                    </a:cubicBezTo>
                    <a:cubicBezTo>
                      <a:pt x="673" y="187"/>
                      <a:pt x="673" y="184"/>
                      <a:pt x="673" y="183"/>
                    </a:cubicBezTo>
                    <a:cubicBezTo>
                      <a:pt x="671" y="181"/>
                      <a:pt x="669" y="180"/>
                      <a:pt x="671" y="177"/>
                    </a:cubicBezTo>
                    <a:cubicBezTo>
                      <a:pt x="671" y="177"/>
                      <a:pt x="674" y="176"/>
                      <a:pt x="673" y="175"/>
                    </a:cubicBezTo>
                    <a:cubicBezTo>
                      <a:pt x="672" y="175"/>
                      <a:pt x="671" y="173"/>
                      <a:pt x="670" y="173"/>
                    </a:cubicBezTo>
                    <a:cubicBezTo>
                      <a:pt x="669" y="173"/>
                      <a:pt x="670" y="174"/>
                      <a:pt x="669" y="174"/>
                    </a:cubicBezTo>
                    <a:cubicBezTo>
                      <a:pt x="667" y="174"/>
                      <a:pt x="666" y="173"/>
                      <a:pt x="667" y="171"/>
                    </a:cubicBezTo>
                    <a:cubicBezTo>
                      <a:pt x="668" y="169"/>
                      <a:pt x="670" y="168"/>
                      <a:pt x="672" y="165"/>
                    </a:cubicBezTo>
                    <a:cubicBezTo>
                      <a:pt x="673" y="163"/>
                      <a:pt x="673" y="160"/>
                      <a:pt x="676" y="158"/>
                    </a:cubicBezTo>
                    <a:cubicBezTo>
                      <a:pt x="677" y="157"/>
                      <a:pt x="677" y="159"/>
                      <a:pt x="677" y="159"/>
                    </a:cubicBezTo>
                    <a:cubicBezTo>
                      <a:pt x="679" y="159"/>
                      <a:pt x="679" y="157"/>
                      <a:pt x="680" y="158"/>
                    </a:cubicBezTo>
                    <a:cubicBezTo>
                      <a:pt x="681" y="158"/>
                      <a:pt x="681" y="159"/>
                      <a:pt x="682" y="158"/>
                    </a:cubicBezTo>
                    <a:cubicBezTo>
                      <a:pt x="684" y="157"/>
                      <a:pt x="685" y="156"/>
                      <a:pt x="687" y="155"/>
                    </a:cubicBezTo>
                    <a:cubicBezTo>
                      <a:pt x="690" y="154"/>
                      <a:pt x="686" y="158"/>
                      <a:pt x="688" y="159"/>
                    </a:cubicBezTo>
                    <a:cubicBezTo>
                      <a:pt x="688" y="160"/>
                      <a:pt x="692" y="156"/>
                      <a:pt x="693" y="156"/>
                    </a:cubicBezTo>
                    <a:cubicBezTo>
                      <a:pt x="695" y="155"/>
                      <a:pt x="697" y="154"/>
                      <a:pt x="700" y="154"/>
                    </a:cubicBezTo>
                    <a:cubicBezTo>
                      <a:pt x="702" y="154"/>
                      <a:pt x="704" y="154"/>
                      <a:pt x="705" y="156"/>
                    </a:cubicBezTo>
                    <a:cubicBezTo>
                      <a:pt x="706" y="156"/>
                      <a:pt x="707" y="157"/>
                      <a:pt x="708" y="158"/>
                    </a:cubicBezTo>
                    <a:cubicBezTo>
                      <a:pt x="709" y="159"/>
                      <a:pt x="709" y="156"/>
                      <a:pt x="710" y="156"/>
                    </a:cubicBezTo>
                    <a:cubicBezTo>
                      <a:pt x="718" y="149"/>
                      <a:pt x="727" y="146"/>
                      <a:pt x="736" y="142"/>
                    </a:cubicBezTo>
                    <a:cubicBezTo>
                      <a:pt x="738" y="141"/>
                      <a:pt x="741" y="140"/>
                      <a:pt x="742" y="138"/>
                    </a:cubicBezTo>
                    <a:cubicBezTo>
                      <a:pt x="743" y="136"/>
                      <a:pt x="743" y="139"/>
                      <a:pt x="745" y="139"/>
                    </a:cubicBezTo>
                    <a:cubicBezTo>
                      <a:pt x="746" y="139"/>
                      <a:pt x="748" y="139"/>
                      <a:pt x="749" y="139"/>
                    </a:cubicBezTo>
                    <a:cubicBezTo>
                      <a:pt x="750" y="140"/>
                      <a:pt x="751" y="141"/>
                      <a:pt x="752" y="141"/>
                    </a:cubicBezTo>
                    <a:cubicBezTo>
                      <a:pt x="755" y="141"/>
                      <a:pt x="755" y="137"/>
                      <a:pt x="754" y="135"/>
                    </a:cubicBezTo>
                    <a:cubicBezTo>
                      <a:pt x="754" y="134"/>
                      <a:pt x="750" y="132"/>
                      <a:pt x="751" y="131"/>
                    </a:cubicBezTo>
                    <a:cubicBezTo>
                      <a:pt x="751" y="130"/>
                      <a:pt x="749" y="125"/>
                      <a:pt x="748" y="126"/>
                    </a:cubicBezTo>
                    <a:cubicBezTo>
                      <a:pt x="748" y="127"/>
                      <a:pt x="746" y="125"/>
                      <a:pt x="745" y="125"/>
                    </a:cubicBezTo>
                    <a:cubicBezTo>
                      <a:pt x="744" y="124"/>
                      <a:pt x="745" y="123"/>
                      <a:pt x="744" y="122"/>
                    </a:cubicBezTo>
                    <a:cubicBezTo>
                      <a:pt x="744" y="121"/>
                      <a:pt x="741" y="122"/>
                      <a:pt x="741" y="122"/>
                    </a:cubicBezTo>
                    <a:cubicBezTo>
                      <a:pt x="740" y="123"/>
                      <a:pt x="737" y="122"/>
                      <a:pt x="738" y="121"/>
                    </a:cubicBezTo>
                    <a:cubicBezTo>
                      <a:pt x="738" y="120"/>
                      <a:pt x="741" y="121"/>
                      <a:pt x="742" y="121"/>
                    </a:cubicBezTo>
                    <a:cubicBezTo>
                      <a:pt x="742" y="120"/>
                      <a:pt x="739" y="120"/>
                      <a:pt x="739" y="120"/>
                    </a:cubicBezTo>
                    <a:cubicBezTo>
                      <a:pt x="739" y="117"/>
                      <a:pt x="747" y="122"/>
                      <a:pt x="748" y="122"/>
                    </a:cubicBezTo>
                    <a:cubicBezTo>
                      <a:pt x="750" y="123"/>
                      <a:pt x="756" y="121"/>
                      <a:pt x="758" y="119"/>
                    </a:cubicBezTo>
                    <a:cubicBezTo>
                      <a:pt x="759" y="118"/>
                      <a:pt x="757" y="118"/>
                      <a:pt x="757" y="117"/>
                    </a:cubicBezTo>
                    <a:cubicBezTo>
                      <a:pt x="757" y="117"/>
                      <a:pt x="761" y="117"/>
                      <a:pt x="761" y="115"/>
                    </a:cubicBezTo>
                    <a:cubicBezTo>
                      <a:pt x="760" y="114"/>
                      <a:pt x="758" y="113"/>
                      <a:pt x="759" y="112"/>
                    </a:cubicBezTo>
                    <a:cubicBezTo>
                      <a:pt x="759" y="111"/>
                      <a:pt x="761" y="109"/>
                      <a:pt x="761" y="109"/>
                    </a:cubicBezTo>
                    <a:cubicBezTo>
                      <a:pt x="762" y="109"/>
                      <a:pt x="766" y="110"/>
                      <a:pt x="766" y="109"/>
                    </a:cubicBezTo>
                    <a:cubicBezTo>
                      <a:pt x="765" y="110"/>
                      <a:pt x="762" y="111"/>
                      <a:pt x="763" y="112"/>
                    </a:cubicBezTo>
                    <a:cubicBezTo>
                      <a:pt x="764" y="113"/>
                      <a:pt x="765" y="114"/>
                      <a:pt x="765" y="114"/>
                    </a:cubicBezTo>
                    <a:cubicBezTo>
                      <a:pt x="765" y="115"/>
                      <a:pt x="764" y="116"/>
                      <a:pt x="765" y="116"/>
                    </a:cubicBezTo>
                    <a:cubicBezTo>
                      <a:pt x="767" y="116"/>
                      <a:pt x="769" y="115"/>
                      <a:pt x="771" y="115"/>
                    </a:cubicBezTo>
                    <a:cubicBezTo>
                      <a:pt x="773" y="115"/>
                      <a:pt x="775" y="115"/>
                      <a:pt x="777" y="116"/>
                    </a:cubicBezTo>
                    <a:cubicBezTo>
                      <a:pt x="778" y="117"/>
                      <a:pt x="778" y="117"/>
                      <a:pt x="778" y="119"/>
                    </a:cubicBezTo>
                    <a:cubicBezTo>
                      <a:pt x="778" y="120"/>
                      <a:pt x="782" y="121"/>
                      <a:pt x="783" y="121"/>
                    </a:cubicBezTo>
                    <a:cubicBezTo>
                      <a:pt x="784" y="122"/>
                      <a:pt x="790" y="126"/>
                      <a:pt x="791" y="124"/>
                    </a:cubicBezTo>
                    <a:cubicBezTo>
                      <a:pt x="790" y="127"/>
                      <a:pt x="796" y="124"/>
                      <a:pt x="796" y="124"/>
                    </a:cubicBezTo>
                    <a:cubicBezTo>
                      <a:pt x="796" y="123"/>
                      <a:pt x="792" y="123"/>
                      <a:pt x="793" y="122"/>
                    </a:cubicBezTo>
                    <a:cubicBezTo>
                      <a:pt x="793" y="120"/>
                      <a:pt x="796" y="122"/>
                      <a:pt x="796" y="122"/>
                    </a:cubicBezTo>
                    <a:cubicBezTo>
                      <a:pt x="796" y="120"/>
                      <a:pt x="795" y="122"/>
                      <a:pt x="796" y="119"/>
                    </a:cubicBezTo>
                    <a:cubicBezTo>
                      <a:pt x="796" y="118"/>
                      <a:pt x="796" y="117"/>
                      <a:pt x="796" y="116"/>
                    </a:cubicBezTo>
                    <a:cubicBezTo>
                      <a:pt x="795" y="115"/>
                      <a:pt x="794" y="115"/>
                      <a:pt x="794" y="114"/>
                    </a:cubicBezTo>
                    <a:cubicBezTo>
                      <a:pt x="794" y="114"/>
                      <a:pt x="801" y="116"/>
                      <a:pt x="802" y="115"/>
                    </a:cubicBezTo>
                    <a:cubicBezTo>
                      <a:pt x="802" y="115"/>
                      <a:pt x="801" y="114"/>
                      <a:pt x="800" y="114"/>
                    </a:cubicBezTo>
                    <a:cubicBezTo>
                      <a:pt x="801" y="114"/>
                      <a:pt x="804" y="115"/>
                      <a:pt x="805" y="114"/>
                    </a:cubicBezTo>
                    <a:cubicBezTo>
                      <a:pt x="805" y="113"/>
                      <a:pt x="805" y="112"/>
                      <a:pt x="806" y="111"/>
                    </a:cubicBezTo>
                    <a:cubicBezTo>
                      <a:pt x="806" y="111"/>
                      <a:pt x="809" y="111"/>
                      <a:pt x="809" y="111"/>
                    </a:cubicBezTo>
                    <a:cubicBezTo>
                      <a:pt x="809" y="111"/>
                      <a:pt x="808" y="111"/>
                      <a:pt x="808" y="111"/>
                    </a:cubicBezTo>
                    <a:cubicBezTo>
                      <a:pt x="807" y="110"/>
                      <a:pt x="810" y="111"/>
                      <a:pt x="808" y="111"/>
                    </a:cubicBezTo>
                    <a:close/>
                    <a:moveTo>
                      <a:pt x="405" y="192"/>
                    </a:moveTo>
                    <a:cubicBezTo>
                      <a:pt x="404" y="195"/>
                      <a:pt x="404" y="198"/>
                      <a:pt x="403" y="201"/>
                    </a:cubicBezTo>
                    <a:cubicBezTo>
                      <a:pt x="402" y="203"/>
                      <a:pt x="399" y="202"/>
                      <a:pt x="399" y="204"/>
                    </a:cubicBezTo>
                    <a:cubicBezTo>
                      <a:pt x="399" y="204"/>
                      <a:pt x="401" y="204"/>
                      <a:pt x="402" y="204"/>
                    </a:cubicBezTo>
                    <a:cubicBezTo>
                      <a:pt x="402" y="204"/>
                      <a:pt x="393" y="210"/>
                      <a:pt x="392" y="210"/>
                    </a:cubicBezTo>
                    <a:cubicBezTo>
                      <a:pt x="391" y="211"/>
                      <a:pt x="390" y="212"/>
                      <a:pt x="388" y="212"/>
                    </a:cubicBezTo>
                    <a:cubicBezTo>
                      <a:pt x="387" y="213"/>
                      <a:pt x="386" y="215"/>
                      <a:pt x="385" y="216"/>
                    </a:cubicBezTo>
                    <a:cubicBezTo>
                      <a:pt x="384" y="217"/>
                      <a:pt x="377" y="219"/>
                      <a:pt x="376" y="217"/>
                    </a:cubicBezTo>
                    <a:cubicBezTo>
                      <a:pt x="376" y="216"/>
                      <a:pt x="383" y="214"/>
                      <a:pt x="384" y="213"/>
                    </a:cubicBezTo>
                    <a:cubicBezTo>
                      <a:pt x="387" y="211"/>
                      <a:pt x="390" y="208"/>
                      <a:pt x="393" y="206"/>
                    </a:cubicBezTo>
                    <a:cubicBezTo>
                      <a:pt x="395" y="205"/>
                      <a:pt x="395" y="202"/>
                      <a:pt x="397" y="201"/>
                    </a:cubicBezTo>
                    <a:cubicBezTo>
                      <a:pt x="399" y="198"/>
                      <a:pt x="401" y="195"/>
                      <a:pt x="402" y="192"/>
                    </a:cubicBezTo>
                    <a:cubicBezTo>
                      <a:pt x="402" y="190"/>
                      <a:pt x="402" y="190"/>
                      <a:pt x="404" y="189"/>
                    </a:cubicBezTo>
                    <a:cubicBezTo>
                      <a:pt x="406" y="188"/>
                      <a:pt x="405" y="191"/>
                      <a:pt x="405" y="192"/>
                    </a:cubicBezTo>
                    <a:cubicBezTo>
                      <a:pt x="404" y="193"/>
                      <a:pt x="405" y="190"/>
                      <a:pt x="405" y="19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74" name="Freeform 721">
                <a:extLst>
                  <a:ext uri="{FF2B5EF4-FFF2-40B4-BE49-F238E27FC236}">
                    <a16:creationId xmlns:a16="http://schemas.microsoft.com/office/drawing/2014/main" id="{439447F3-0201-80AF-1F40-92737B620D53}"/>
                  </a:ext>
                </a:extLst>
              </p:cNvPr>
              <p:cNvSpPr>
                <a:spLocks/>
              </p:cNvSpPr>
              <p:nvPr/>
            </p:nvSpPr>
            <p:spPr bwMode="auto">
              <a:xfrm>
                <a:off x="18773672" y="4988256"/>
                <a:ext cx="153338" cy="346660"/>
              </a:xfrm>
              <a:custGeom>
                <a:avLst/>
                <a:gdLst>
                  <a:gd name="T0" fmla="*/ 13 w 15"/>
                  <a:gd name="T1" fmla="*/ 26 h 32"/>
                  <a:gd name="T2" fmla="*/ 10 w 15"/>
                  <a:gd name="T3" fmla="*/ 13 h 32"/>
                  <a:gd name="T4" fmla="*/ 9 w 15"/>
                  <a:gd name="T5" fmla="*/ 4 h 32"/>
                  <a:gd name="T6" fmla="*/ 9 w 15"/>
                  <a:gd name="T7" fmla="*/ 1 h 32"/>
                  <a:gd name="T8" fmla="*/ 6 w 15"/>
                  <a:gd name="T9" fmla="*/ 0 h 32"/>
                  <a:gd name="T10" fmla="*/ 7 w 15"/>
                  <a:gd name="T11" fmla="*/ 3 h 32"/>
                  <a:gd name="T12" fmla="*/ 6 w 15"/>
                  <a:gd name="T13" fmla="*/ 5 h 32"/>
                  <a:gd name="T14" fmla="*/ 4 w 15"/>
                  <a:gd name="T15" fmla="*/ 7 h 32"/>
                  <a:gd name="T16" fmla="*/ 4 w 15"/>
                  <a:gd name="T17" fmla="*/ 9 h 32"/>
                  <a:gd name="T18" fmla="*/ 2 w 15"/>
                  <a:gd name="T19" fmla="*/ 14 h 32"/>
                  <a:gd name="T20" fmla="*/ 5 w 15"/>
                  <a:gd name="T21" fmla="*/ 20 h 32"/>
                  <a:gd name="T22" fmla="*/ 6 w 15"/>
                  <a:gd name="T23" fmla="*/ 32 h 32"/>
                  <a:gd name="T24" fmla="*/ 15 w 15"/>
                  <a:gd name="T25" fmla="*/ 32 h 32"/>
                  <a:gd name="T26" fmla="*/ 13 w 15"/>
                  <a:gd name="T27" fmla="*/ 26 h 32"/>
                  <a:gd name="T28" fmla="*/ 13 w 15"/>
                  <a:gd name="T29"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32">
                    <a:moveTo>
                      <a:pt x="13" y="26"/>
                    </a:moveTo>
                    <a:cubicBezTo>
                      <a:pt x="13" y="22"/>
                      <a:pt x="9" y="17"/>
                      <a:pt x="10" y="13"/>
                    </a:cubicBezTo>
                    <a:cubicBezTo>
                      <a:pt x="11" y="10"/>
                      <a:pt x="10" y="7"/>
                      <a:pt x="9" y="4"/>
                    </a:cubicBezTo>
                    <a:cubicBezTo>
                      <a:pt x="9" y="3"/>
                      <a:pt x="9" y="2"/>
                      <a:pt x="9" y="1"/>
                    </a:cubicBezTo>
                    <a:cubicBezTo>
                      <a:pt x="9" y="0"/>
                      <a:pt x="6" y="0"/>
                      <a:pt x="6" y="0"/>
                    </a:cubicBezTo>
                    <a:cubicBezTo>
                      <a:pt x="6" y="1"/>
                      <a:pt x="7" y="2"/>
                      <a:pt x="7" y="3"/>
                    </a:cubicBezTo>
                    <a:cubicBezTo>
                      <a:pt x="8" y="4"/>
                      <a:pt x="7" y="5"/>
                      <a:pt x="6" y="5"/>
                    </a:cubicBezTo>
                    <a:cubicBezTo>
                      <a:pt x="5" y="6"/>
                      <a:pt x="4" y="5"/>
                      <a:pt x="4" y="7"/>
                    </a:cubicBezTo>
                    <a:cubicBezTo>
                      <a:pt x="4" y="8"/>
                      <a:pt x="4" y="8"/>
                      <a:pt x="4" y="9"/>
                    </a:cubicBezTo>
                    <a:cubicBezTo>
                      <a:pt x="3" y="11"/>
                      <a:pt x="3" y="13"/>
                      <a:pt x="2" y="14"/>
                    </a:cubicBezTo>
                    <a:cubicBezTo>
                      <a:pt x="0" y="15"/>
                      <a:pt x="4" y="18"/>
                      <a:pt x="5" y="20"/>
                    </a:cubicBezTo>
                    <a:cubicBezTo>
                      <a:pt x="6" y="22"/>
                      <a:pt x="4" y="32"/>
                      <a:pt x="6" y="32"/>
                    </a:cubicBezTo>
                    <a:cubicBezTo>
                      <a:pt x="9" y="32"/>
                      <a:pt x="12" y="32"/>
                      <a:pt x="15" y="32"/>
                    </a:cubicBezTo>
                    <a:cubicBezTo>
                      <a:pt x="15" y="30"/>
                      <a:pt x="14" y="28"/>
                      <a:pt x="13" y="26"/>
                    </a:cubicBezTo>
                    <a:cubicBezTo>
                      <a:pt x="13" y="24"/>
                      <a:pt x="13" y="27"/>
                      <a:pt x="13" y="2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75" name="Freeform 722">
                <a:extLst>
                  <a:ext uri="{FF2B5EF4-FFF2-40B4-BE49-F238E27FC236}">
                    <a16:creationId xmlns:a16="http://schemas.microsoft.com/office/drawing/2014/main" id="{405E9D93-6928-1AA3-D3C6-ECD360F5506F}"/>
                  </a:ext>
                </a:extLst>
              </p:cNvPr>
              <p:cNvSpPr>
                <a:spLocks/>
              </p:cNvSpPr>
              <p:nvPr/>
            </p:nvSpPr>
            <p:spPr bwMode="auto">
              <a:xfrm>
                <a:off x="18805036" y="5323848"/>
                <a:ext cx="153338" cy="250772"/>
              </a:xfrm>
              <a:custGeom>
                <a:avLst/>
                <a:gdLst>
                  <a:gd name="T0" fmla="*/ 12 w 15"/>
                  <a:gd name="T1" fmla="*/ 1 h 23"/>
                  <a:gd name="T2" fmla="*/ 7 w 15"/>
                  <a:gd name="T3" fmla="*/ 1 h 23"/>
                  <a:gd name="T4" fmla="*/ 2 w 15"/>
                  <a:gd name="T5" fmla="*/ 2 h 23"/>
                  <a:gd name="T6" fmla="*/ 1 w 15"/>
                  <a:gd name="T7" fmla="*/ 7 h 23"/>
                  <a:gd name="T8" fmla="*/ 2 w 15"/>
                  <a:gd name="T9" fmla="*/ 11 h 23"/>
                  <a:gd name="T10" fmla="*/ 1 w 15"/>
                  <a:gd name="T11" fmla="*/ 23 h 23"/>
                  <a:gd name="T12" fmla="*/ 4 w 15"/>
                  <a:gd name="T13" fmla="*/ 20 h 23"/>
                  <a:gd name="T14" fmla="*/ 7 w 15"/>
                  <a:gd name="T15" fmla="*/ 20 h 23"/>
                  <a:gd name="T16" fmla="*/ 9 w 15"/>
                  <a:gd name="T17" fmla="*/ 23 h 23"/>
                  <a:gd name="T18" fmla="*/ 9 w 15"/>
                  <a:gd name="T19" fmla="*/ 20 h 23"/>
                  <a:gd name="T20" fmla="*/ 6 w 15"/>
                  <a:gd name="T21" fmla="*/ 16 h 23"/>
                  <a:gd name="T22" fmla="*/ 4 w 15"/>
                  <a:gd name="T23" fmla="*/ 7 h 23"/>
                  <a:gd name="T24" fmla="*/ 9 w 15"/>
                  <a:gd name="T25" fmla="*/ 3 h 23"/>
                  <a:gd name="T26" fmla="*/ 15 w 15"/>
                  <a:gd name="T27" fmla="*/ 6 h 23"/>
                  <a:gd name="T28" fmla="*/ 12 w 15"/>
                  <a:gd name="T2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3">
                    <a:moveTo>
                      <a:pt x="12" y="1"/>
                    </a:moveTo>
                    <a:cubicBezTo>
                      <a:pt x="11" y="1"/>
                      <a:pt x="9" y="1"/>
                      <a:pt x="7" y="1"/>
                    </a:cubicBezTo>
                    <a:cubicBezTo>
                      <a:pt x="5" y="1"/>
                      <a:pt x="3" y="0"/>
                      <a:pt x="2" y="2"/>
                    </a:cubicBezTo>
                    <a:cubicBezTo>
                      <a:pt x="2" y="4"/>
                      <a:pt x="1" y="5"/>
                      <a:pt x="1" y="7"/>
                    </a:cubicBezTo>
                    <a:cubicBezTo>
                      <a:pt x="1" y="8"/>
                      <a:pt x="2" y="9"/>
                      <a:pt x="2" y="11"/>
                    </a:cubicBezTo>
                    <a:cubicBezTo>
                      <a:pt x="2" y="12"/>
                      <a:pt x="0" y="23"/>
                      <a:pt x="1" y="23"/>
                    </a:cubicBezTo>
                    <a:cubicBezTo>
                      <a:pt x="3" y="22"/>
                      <a:pt x="1" y="19"/>
                      <a:pt x="4" y="20"/>
                    </a:cubicBezTo>
                    <a:cubicBezTo>
                      <a:pt x="5" y="20"/>
                      <a:pt x="7" y="19"/>
                      <a:pt x="7" y="20"/>
                    </a:cubicBezTo>
                    <a:cubicBezTo>
                      <a:pt x="8" y="20"/>
                      <a:pt x="8" y="23"/>
                      <a:pt x="9" y="23"/>
                    </a:cubicBezTo>
                    <a:cubicBezTo>
                      <a:pt x="9" y="23"/>
                      <a:pt x="9" y="20"/>
                      <a:pt x="9" y="20"/>
                    </a:cubicBezTo>
                    <a:cubicBezTo>
                      <a:pt x="9" y="18"/>
                      <a:pt x="7" y="17"/>
                      <a:pt x="6" y="16"/>
                    </a:cubicBezTo>
                    <a:cubicBezTo>
                      <a:pt x="5" y="14"/>
                      <a:pt x="2" y="9"/>
                      <a:pt x="4" y="7"/>
                    </a:cubicBezTo>
                    <a:cubicBezTo>
                      <a:pt x="7" y="5"/>
                      <a:pt x="6" y="4"/>
                      <a:pt x="9" y="3"/>
                    </a:cubicBezTo>
                    <a:cubicBezTo>
                      <a:pt x="11" y="2"/>
                      <a:pt x="14" y="4"/>
                      <a:pt x="15" y="6"/>
                    </a:cubicBezTo>
                    <a:cubicBezTo>
                      <a:pt x="14" y="4"/>
                      <a:pt x="13" y="2"/>
                      <a:pt x="12"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76" name="Freeform 723">
                <a:extLst>
                  <a:ext uri="{FF2B5EF4-FFF2-40B4-BE49-F238E27FC236}">
                    <a16:creationId xmlns:a16="http://schemas.microsoft.com/office/drawing/2014/main" id="{9CC047CA-4174-A118-29AA-7D5B2A8EFBFE}"/>
                  </a:ext>
                </a:extLst>
              </p:cNvPr>
              <p:cNvSpPr>
                <a:spLocks/>
              </p:cNvSpPr>
              <p:nvPr/>
            </p:nvSpPr>
            <p:spPr bwMode="auto">
              <a:xfrm>
                <a:off x="17996524" y="6061424"/>
                <a:ext cx="216069" cy="272902"/>
              </a:xfrm>
              <a:custGeom>
                <a:avLst/>
                <a:gdLst>
                  <a:gd name="T0" fmla="*/ 5 w 21"/>
                  <a:gd name="T1" fmla="*/ 1 h 25"/>
                  <a:gd name="T2" fmla="*/ 4 w 21"/>
                  <a:gd name="T3" fmla="*/ 7 h 25"/>
                  <a:gd name="T4" fmla="*/ 1 w 21"/>
                  <a:gd name="T5" fmla="*/ 9 h 25"/>
                  <a:gd name="T6" fmla="*/ 3 w 21"/>
                  <a:gd name="T7" fmla="*/ 11 h 25"/>
                  <a:gd name="T8" fmla="*/ 2 w 21"/>
                  <a:gd name="T9" fmla="*/ 14 h 25"/>
                  <a:gd name="T10" fmla="*/ 3 w 21"/>
                  <a:gd name="T11" fmla="*/ 16 h 25"/>
                  <a:gd name="T12" fmla="*/ 1 w 21"/>
                  <a:gd name="T13" fmla="*/ 20 h 25"/>
                  <a:gd name="T14" fmla="*/ 3 w 21"/>
                  <a:gd name="T15" fmla="*/ 21 h 25"/>
                  <a:gd name="T16" fmla="*/ 0 w 21"/>
                  <a:gd name="T17" fmla="*/ 24 h 25"/>
                  <a:gd name="T18" fmla="*/ 2 w 21"/>
                  <a:gd name="T19" fmla="*/ 23 h 25"/>
                  <a:gd name="T20" fmla="*/ 3 w 21"/>
                  <a:gd name="T21" fmla="*/ 24 h 25"/>
                  <a:gd name="T22" fmla="*/ 6 w 21"/>
                  <a:gd name="T23" fmla="*/ 22 h 25"/>
                  <a:gd name="T24" fmla="*/ 8 w 21"/>
                  <a:gd name="T25" fmla="*/ 22 h 25"/>
                  <a:gd name="T26" fmla="*/ 9 w 21"/>
                  <a:gd name="T27" fmla="*/ 22 h 25"/>
                  <a:gd name="T28" fmla="*/ 12 w 21"/>
                  <a:gd name="T29" fmla="*/ 21 h 25"/>
                  <a:gd name="T30" fmla="*/ 14 w 21"/>
                  <a:gd name="T31" fmla="*/ 20 h 25"/>
                  <a:gd name="T32" fmla="*/ 17 w 21"/>
                  <a:gd name="T33" fmla="*/ 18 h 25"/>
                  <a:gd name="T34" fmla="*/ 20 w 21"/>
                  <a:gd name="T35" fmla="*/ 20 h 25"/>
                  <a:gd name="T36" fmla="*/ 19 w 21"/>
                  <a:gd name="T37" fmla="*/ 16 h 25"/>
                  <a:gd name="T38" fmla="*/ 17 w 21"/>
                  <a:gd name="T39" fmla="*/ 12 h 25"/>
                  <a:gd name="T40" fmla="*/ 12 w 21"/>
                  <a:gd name="T41" fmla="*/ 0 h 25"/>
                  <a:gd name="T42" fmla="*/ 5 w 21"/>
                  <a:gd name="T43" fmla="*/ 1 h 25"/>
                  <a:gd name="T44" fmla="*/ 5 w 21"/>
                  <a:gd name="T45"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 h="25">
                    <a:moveTo>
                      <a:pt x="5" y="1"/>
                    </a:moveTo>
                    <a:cubicBezTo>
                      <a:pt x="3" y="2"/>
                      <a:pt x="2" y="6"/>
                      <a:pt x="4" y="7"/>
                    </a:cubicBezTo>
                    <a:cubicBezTo>
                      <a:pt x="7" y="10"/>
                      <a:pt x="2" y="9"/>
                      <a:pt x="1" y="9"/>
                    </a:cubicBezTo>
                    <a:cubicBezTo>
                      <a:pt x="1" y="9"/>
                      <a:pt x="3" y="11"/>
                      <a:pt x="3" y="11"/>
                    </a:cubicBezTo>
                    <a:cubicBezTo>
                      <a:pt x="3" y="13"/>
                      <a:pt x="3" y="13"/>
                      <a:pt x="2" y="14"/>
                    </a:cubicBezTo>
                    <a:cubicBezTo>
                      <a:pt x="2" y="14"/>
                      <a:pt x="3" y="15"/>
                      <a:pt x="3" y="16"/>
                    </a:cubicBezTo>
                    <a:cubicBezTo>
                      <a:pt x="2" y="17"/>
                      <a:pt x="1" y="20"/>
                      <a:pt x="1" y="20"/>
                    </a:cubicBezTo>
                    <a:cubicBezTo>
                      <a:pt x="1" y="20"/>
                      <a:pt x="3" y="20"/>
                      <a:pt x="3" y="21"/>
                    </a:cubicBezTo>
                    <a:cubicBezTo>
                      <a:pt x="3" y="21"/>
                      <a:pt x="0" y="23"/>
                      <a:pt x="0" y="24"/>
                    </a:cubicBezTo>
                    <a:cubicBezTo>
                      <a:pt x="0" y="24"/>
                      <a:pt x="1" y="23"/>
                      <a:pt x="2" y="23"/>
                    </a:cubicBezTo>
                    <a:cubicBezTo>
                      <a:pt x="2" y="23"/>
                      <a:pt x="2" y="25"/>
                      <a:pt x="3" y="24"/>
                    </a:cubicBezTo>
                    <a:cubicBezTo>
                      <a:pt x="3" y="23"/>
                      <a:pt x="5" y="22"/>
                      <a:pt x="6" y="22"/>
                    </a:cubicBezTo>
                    <a:cubicBezTo>
                      <a:pt x="7" y="21"/>
                      <a:pt x="6" y="25"/>
                      <a:pt x="8" y="22"/>
                    </a:cubicBezTo>
                    <a:cubicBezTo>
                      <a:pt x="9" y="20"/>
                      <a:pt x="8" y="21"/>
                      <a:pt x="9" y="22"/>
                    </a:cubicBezTo>
                    <a:cubicBezTo>
                      <a:pt x="9" y="22"/>
                      <a:pt x="12" y="21"/>
                      <a:pt x="12" y="21"/>
                    </a:cubicBezTo>
                    <a:cubicBezTo>
                      <a:pt x="14" y="21"/>
                      <a:pt x="13" y="20"/>
                      <a:pt x="14" y="20"/>
                    </a:cubicBezTo>
                    <a:cubicBezTo>
                      <a:pt x="16" y="20"/>
                      <a:pt x="16" y="19"/>
                      <a:pt x="17" y="18"/>
                    </a:cubicBezTo>
                    <a:cubicBezTo>
                      <a:pt x="18" y="16"/>
                      <a:pt x="19" y="19"/>
                      <a:pt x="20" y="20"/>
                    </a:cubicBezTo>
                    <a:cubicBezTo>
                      <a:pt x="21" y="20"/>
                      <a:pt x="19" y="16"/>
                      <a:pt x="19" y="16"/>
                    </a:cubicBezTo>
                    <a:cubicBezTo>
                      <a:pt x="18" y="15"/>
                      <a:pt x="17" y="14"/>
                      <a:pt x="17" y="12"/>
                    </a:cubicBezTo>
                    <a:cubicBezTo>
                      <a:pt x="17" y="7"/>
                      <a:pt x="14" y="4"/>
                      <a:pt x="12" y="0"/>
                    </a:cubicBezTo>
                    <a:cubicBezTo>
                      <a:pt x="10" y="2"/>
                      <a:pt x="8" y="1"/>
                      <a:pt x="5" y="1"/>
                    </a:cubicBezTo>
                    <a:cubicBezTo>
                      <a:pt x="5" y="2"/>
                      <a:pt x="6" y="1"/>
                      <a:pt x="5"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77" name="Freeform 724">
                <a:extLst>
                  <a:ext uri="{FF2B5EF4-FFF2-40B4-BE49-F238E27FC236}">
                    <a16:creationId xmlns:a16="http://schemas.microsoft.com/office/drawing/2014/main" id="{3E9B9397-808D-993E-EE10-2779DF4FAC52}"/>
                  </a:ext>
                </a:extLst>
              </p:cNvPr>
              <p:cNvSpPr>
                <a:spLocks/>
              </p:cNvSpPr>
              <p:nvPr/>
            </p:nvSpPr>
            <p:spPr bwMode="auto">
              <a:xfrm>
                <a:off x="17905917" y="5770080"/>
                <a:ext cx="327588" cy="335598"/>
              </a:xfrm>
              <a:custGeom>
                <a:avLst/>
                <a:gdLst>
                  <a:gd name="T0" fmla="*/ 32 w 32"/>
                  <a:gd name="T1" fmla="*/ 3 h 31"/>
                  <a:gd name="T2" fmla="*/ 29 w 32"/>
                  <a:gd name="T3" fmla="*/ 1 h 31"/>
                  <a:gd name="T4" fmla="*/ 27 w 32"/>
                  <a:gd name="T5" fmla="*/ 4 h 31"/>
                  <a:gd name="T6" fmla="*/ 25 w 32"/>
                  <a:gd name="T7" fmla="*/ 5 h 31"/>
                  <a:gd name="T8" fmla="*/ 20 w 32"/>
                  <a:gd name="T9" fmla="*/ 6 h 31"/>
                  <a:gd name="T10" fmla="*/ 20 w 32"/>
                  <a:gd name="T11" fmla="*/ 10 h 31"/>
                  <a:gd name="T12" fmla="*/ 13 w 32"/>
                  <a:gd name="T13" fmla="*/ 9 h 31"/>
                  <a:gd name="T14" fmla="*/ 10 w 32"/>
                  <a:gd name="T15" fmla="*/ 12 h 31"/>
                  <a:gd name="T16" fmla="*/ 0 w 32"/>
                  <a:gd name="T17" fmla="*/ 19 h 31"/>
                  <a:gd name="T18" fmla="*/ 6 w 32"/>
                  <a:gd name="T19" fmla="*/ 21 h 31"/>
                  <a:gd name="T20" fmla="*/ 5 w 32"/>
                  <a:gd name="T21" fmla="*/ 24 h 31"/>
                  <a:gd name="T22" fmla="*/ 6 w 32"/>
                  <a:gd name="T23" fmla="*/ 26 h 31"/>
                  <a:gd name="T24" fmla="*/ 3 w 32"/>
                  <a:gd name="T25" fmla="*/ 29 h 31"/>
                  <a:gd name="T26" fmla="*/ 5 w 32"/>
                  <a:gd name="T27" fmla="*/ 30 h 31"/>
                  <a:gd name="T28" fmla="*/ 5 w 32"/>
                  <a:gd name="T29" fmla="*/ 31 h 31"/>
                  <a:gd name="T30" fmla="*/ 9 w 32"/>
                  <a:gd name="T31" fmla="*/ 31 h 31"/>
                  <a:gd name="T32" fmla="*/ 12 w 32"/>
                  <a:gd name="T33" fmla="*/ 31 h 31"/>
                  <a:gd name="T34" fmla="*/ 14 w 32"/>
                  <a:gd name="T35" fmla="*/ 28 h 31"/>
                  <a:gd name="T36" fmla="*/ 21 w 32"/>
                  <a:gd name="T37" fmla="*/ 27 h 31"/>
                  <a:gd name="T38" fmla="*/ 16 w 32"/>
                  <a:gd name="T39" fmla="*/ 22 h 31"/>
                  <a:gd name="T40" fmla="*/ 20 w 32"/>
                  <a:gd name="T41" fmla="*/ 19 h 31"/>
                  <a:gd name="T42" fmla="*/ 27 w 32"/>
                  <a:gd name="T43" fmla="*/ 14 h 31"/>
                  <a:gd name="T44" fmla="*/ 27 w 32"/>
                  <a:gd name="T45" fmla="*/ 8 h 31"/>
                  <a:gd name="T46" fmla="*/ 32 w 32"/>
                  <a:gd name="T47"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1">
                    <a:moveTo>
                      <a:pt x="32" y="3"/>
                    </a:moveTo>
                    <a:cubicBezTo>
                      <a:pt x="31" y="2"/>
                      <a:pt x="30" y="0"/>
                      <a:pt x="29" y="1"/>
                    </a:cubicBezTo>
                    <a:cubicBezTo>
                      <a:pt x="28" y="1"/>
                      <a:pt x="28" y="3"/>
                      <a:pt x="27" y="4"/>
                    </a:cubicBezTo>
                    <a:cubicBezTo>
                      <a:pt x="27" y="4"/>
                      <a:pt x="26" y="3"/>
                      <a:pt x="25" y="5"/>
                    </a:cubicBezTo>
                    <a:cubicBezTo>
                      <a:pt x="24" y="6"/>
                      <a:pt x="22" y="6"/>
                      <a:pt x="20" y="6"/>
                    </a:cubicBezTo>
                    <a:cubicBezTo>
                      <a:pt x="18" y="7"/>
                      <a:pt x="22" y="9"/>
                      <a:pt x="20" y="10"/>
                    </a:cubicBezTo>
                    <a:cubicBezTo>
                      <a:pt x="17" y="11"/>
                      <a:pt x="16" y="9"/>
                      <a:pt x="13" y="9"/>
                    </a:cubicBezTo>
                    <a:cubicBezTo>
                      <a:pt x="12" y="8"/>
                      <a:pt x="10" y="11"/>
                      <a:pt x="10" y="12"/>
                    </a:cubicBezTo>
                    <a:cubicBezTo>
                      <a:pt x="7" y="15"/>
                      <a:pt x="1" y="15"/>
                      <a:pt x="0" y="19"/>
                    </a:cubicBezTo>
                    <a:cubicBezTo>
                      <a:pt x="0" y="19"/>
                      <a:pt x="6" y="21"/>
                      <a:pt x="6" y="21"/>
                    </a:cubicBezTo>
                    <a:cubicBezTo>
                      <a:pt x="6" y="22"/>
                      <a:pt x="5" y="24"/>
                      <a:pt x="5" y="24"/>
                    </a:cubicBezTo>
                    <a:cubicBezTo>
                      <a:pt x="5" y="26"/>
                      <a:pt x="6" y="25"/>
                      <a:pt x="6" y="26"/>
                    </a:cubicBezTo>
                    <a:cubicBezTo>
                      <a:pt x="6" y="25"/>
                      <a:pt x="2" y="28"/>
                      <a:pt x="3" y="29"/>
                    </a:cubicBezTo>
                    <a:cubicBezTo>
                      <a:pt x="3" y="29"/>
                      <a:pt x="5" y="30"/>
                      <a:pt x="5" y="30"/>
                    </a:cubicBezTo>
                    <a:cubicBezTo>
                      <a:pt x="6" y="30"/>
                      <a:pt x="5" y="30"/>
                      <a:pt x="5" y="31"/>
                    </a:cubicBezTo>
                    <a:cubicBezTo>
                      <a:pt x="5" y="30"/>
                      <a:pt x="9" y="30"/>
                      <a:pt x="9" y="31"/>
                    </a:cubicBezTo>
                    <a:cubicBezTo>
                      <a:pt x="10" y="31"/>
                      <a:pt x="11" y="31"/>
                      <a:pt x="12" y="31"/>
                    </a:cubicBezTo>
                    <a:cubicBezTo>
                      <a:pt x="12" y="31"/>
                      <a:pt x="13" y="29"/>
                      <a:pt x="14" y="28"/>
                    </a:cubicBezTo>
                    <a:cubicBezTo>
                      <a:pt x="17" y="28"/>
                      <a:pt x="19" y="29"/>
                      <a:pt x="21" y="27"/>
                    </a:cubicBezTo>
                    <a:cubicBezTo>
                      <a:pt x="21" y="25"/>
                      <a:pt x="16" y="23"/>
                      <a:pt x="16" y="22"/>
                    </a:cubicBezTo>
                    <a:cubicBezTo>
                      <a:pt x="17" y="21"/>
                      <a:pt x="18" y="20"/>
                      <a:pt x="20" y="19"/>
                    </a:cubicBezTo>
                    <a:cubicBezTo>
                      <a:pt x="22" y="17"/>
                      <a:pt x="24" y="15"/>
                      <a:pt x="27" y="14"/>
                    </a:cubicBezTo>
                    <a:cubicBezTo>
                      <a:pt x="29" y="12"/>
                      <a:pt x="26" y="9"/>
                      <a:pt x="27" y="8"/>
                    </a:cubicBezTo>
                    <a:cubicBezTo>
                      <a:pt x="29" y="6"/>
                      <a:pt x="30" y="4"/>
                      <a:pt x="32"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78" name="Freeform 725">
                <a:extLst>
                  <a:ext uri="{FF2B5EF4-FFF2-40B4-BE49-F238E27FC236}">
                    <a16:creationId xmlns:a16="http://schemas.microsoft.com/office/drawing/2014/main" id="{4D6F5B4C-0AEE-02DC-B6C8-DD0716F81DD3}"/>
                  </a:ext>
                </a:extLst>
              </p:cNvPr>
              <p:cNvSpPr>
                <a:spLocks/>
              </p:cNvSpPr>
              <p:nvPr/>
            </p:nvSpPr>
            <p:spPr bwMode="auto">
              <a:xfrm>
                <a:off x="11131138" y="4914495"/>
                <a:ext cx="243950" cy="269212"/>
              </a:xfrm>
              <a:custGeom>
                <a:avLst/>
                <a:gdLst>
                  <a:gd name="T0" fmla="*/ 21 w 24"/>
                  <a:gd name="T1" fmla="*/ 8 h 25"/>
                  <a:gd name="T2" fmla="*/ 18 w 24"/>
                  <a:gd name="T3" fmla="*/ 5 h 25"/>
                  <a:gd name="T4" fmla="*/ 15 w 24"/>
                  <a:gd name="T5" fmla="*/ 6 h 25"/>
                  <a:gd name="T6" fmla="*/ 16 w 24"/>
                  <a:gd name="T7" fmla="*/ 1 h 25"/>
                  <a:gd name="T8" fmla="*/ 10 w 24"/>
                  <a:gd name="T9" fmla="*/ 1 h 25"/>
                  <a:gd name="T10" fmla="*/ 10 w 24"/>
                  <a:gd name="T11" fmla="*/ 2 h 25"/>
                  <a:gd name="T12" fmla="*/ 9 w 24"/>
                  <a:gd name="T13" fmla="*/ 3 h 25"/>
                  <a:gd name="T14" fmla="*/ 11 w 24"/>
                  <a:gd name="T15" fmla="*/ 4 h 25"/>
                  <a:gd name="T16" fmla="*/ 9 w 24"/>
                  <a:gd name="T17" fmla="*/ 5 h 25"/>
                  <a:gd name="T18" fmla="*/ 2 w 24"/>
                  <a:gd name="T19" fmla="*/ 6 h 25"/>
                  <a:gd name="T20" fmla="*/ 3 w 24"/>
                  <a:gd name="T21" fmla="*/ 7 h 25"/>
                  <a:gd name="T22" fmla="*/ 2 w 24"/>
                  <a:gd name="T23" fmla="*/ 8 h 25"/>
                  <a:gd name="T24" fmla="*/ 2 w 24"/>
                  <a:gd name="T25" fmla="*/ 8 h 25"/>
                  <a:gd name="T26" fmla="*/ 1 w 24"/>
                  <a:gd name="T27" fmla="*/ 8 h 25"/>
                  <a:gd name="T28" fmla="*/ 3 w 24"/>
                  <a:gd name="T29" fmla="*/ 10 h 25"/>
                  <a:gd name="T30" fmla="*/ 6 w 24"/>
                  <a:gd name="T31" fmla="*/ 13 h 25"/>
                  <a:gd name="T32" fmla="*/ 5 w 24"/>
                  <a:gd name="T33" fmla="*/ 17 h 25"/>
                  <a:gd name="T34" fmla="*/ 1 w 24"/>
                  <a:gd name="T35" fmla="*/ 20 h 25"/>
                  <a:gd name="T36" fmla="*/ 3 w 24"/>
                  <a:gd name="T37" fmla="*/ 20 h 25"/>
                  <a:gd name="T38" fmla="*/ 0 w 24"/>
                  <a:gd name="T39" fmla="*/ 22 h 25"/>
                  <a:gd name="T40" fmla="*/ 3 w 24"/>
                  <a:gd name="T41" fmla="*/ 21 h 25"/>
                  <a:gd name="T42" fmla="*/ 2 w 24"/>
                  <a:gd name="T43" fmla="*/ 24 h 25"/>
                  <a:gd name="T44" fmla="*/ 4 w 24"/>
                  <a:gd name="T45" fmla="*/ 23 h 25"/>
                  <a:gd name="T46" fmla="*/ 4 w 24"/>
                  <a:gd name="T47" fmla="*/ 25 h 25"/>
                  <a:gd name="T48" fmla="*/ 8 w 24"/>
                  <a:gd name="T49" fmla="*/ 24 h 25"/>
                  <a:gd name="T50" fmla="*/ 17 w 24"/>
                  <a:gd name="T51" fmla="*/ 20 h 25"/>
                  <a:gd name="T52" fmla="*/ 22 w 24"/>
                  <a:gd name="T53" fmla="*/ 16 h 25"/>
                  <a:gd name="T54" fmla="*/ 21 w 24"/>
                  <a:gd name="T55" fmla="*/ 8 h 25"/>
                  <a:gd name="T56" fmla="*/ 21 w 24"/>
                  <a:gd name="T57"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 h="25">
                    <a:moveTo>
                      <a:pt x="21" y="8"/>
                    </a:moveTo>
                    <a:cubicBezTo>
                      <a:pt x="20" y="8"/>
                      <a:pt x="19" y="5"/>
                      <a:pt x="18" y="5"/>
                    </a:cubicBezTo>
                    <a:cubicBezTo>
                      <a:pt x="16" y="6"/>
                      <a:pt x="17" y="7"/>
                      <a:pt x="15" y="6"/>
                    </a:cubicBezTo>
                    <a:cubicBezTo>
                      <a:pt x="11" y="5"/>
                      <a:pt x="15" y="3"/>
                      <a:pt x="16" y="1"/>
                    </a:cubicBezTo>
                    <a:cubicBezTo>
                      <a:pt x="14" y="1"/>
                      <a:pt x="11" y="0"/>
                      <a:pt x="10" y="1"/>
                    </a:cubicBezTo>
                    <a:cubicBezTo>
                      <a:pt x="10" y="1"/>
                      <a:pt x="12" y="1"/>
                      <a:pt x="10" y="2"/>
                    </a:cubicBezTo>
                    <a:cubicBezTo>
                      <a:pt x="10" y="2"/>
                      <a:pt x="8" y="3"/>
                      <a:pt x="9" y="3"/>
                    </a:cubicBezTo>
                    <a:cubicBezTo>
                      <a:pt x="9" y="4"/>
                      <a:pt x="11" y="3"/>
                      <a:pt x="11" y="4"/>
                    </a:cubicBezTo>
                    <a:cubicBezTo>
                      <a:pt x="12" y="5"/>
                      <a:pt x="9" y="5"/>
                      <a:pt x="9" y="5"/>
                    </a:cubicBezTo>
                    <a:cubicBezTo>
                      <a:pt x="7" y="6"/>
                      <a:pt x="3" y="5"/>
                      <a:pt x="2" y="6"/>
                    </a:cubicBezTo>
                    <a:cubicBezTo>
                      <a:pt x="2" y="6"/>
                      <a:pt x="3" y="6"/>
                      <a:pt x="3" y="7"/>
                    </a:cubicBezTo>
                    <a:cubicBezTo>
                      <a:pt x="3" y="7"/>
                      <a:pt x="1" y="7"/>
                      <a:pt x="2" y="8"/>
                    </a:cubicBezTo>
                    <a:cubicBezTo>
                      <a:pt x="2" y="8"/>
                      <a:pt x="2" y="8"/>
                      <a:pt x="2" y="8"/>
                    </a:cubicBezTo>
                    <a:cubicBezTo>
                      <a:pt x="3" y="8"/>
                      <a:pt x="1" y="8"/>
                      <a:pt x="1" y="8"/>
                    </a:cubicBezTo>
                    <a:cubicBezTo>
                      <a:pt x="1" y="9"/>
                      <a:pt x="5" y="9"/>
                      <a:pt x="3" y="10"/>
                    </a:cubicBezTo>
                    <a:cubicBezTo>
                      <a:pt x="0" y="12"/>
                      <a:pt x="4" y="13"/>
                      <a:pt x="6" y="13"/>
                    </a:cubicBezTo>
                    <a:cubicBezTo>
                      <a:pt x="7" y="13"/>
                      <a:pt x="5" y="16"/>
                      <a:pt x="5" y="17"/>
                    </a:cubicBezTo>
                    <a:cubicBezTo>
                      <a:pt x="4" y="17"/>
                      <a:pt x="2" y="21"/>
                      <a:pt x="1" y="20"/>
                    </a:cubicBezTo>
                    <a:cubicBezTo>
                      <a:pt x="1" y="20"/>
                      <a:pt x="3" y="20"/>
                      <a:pt x="3" y="20"/>
                    </a:cubicBezTo>
                    <a:cubicBezTo>
                      <a:pt x="2" y="21"/>
                      <a:pt x="1" y="20"/>
                      <a:pt x="0" y="22"/>
                    </a:cubicBezTo>
                    <a:cubicBezTo>
                      <a:pt x="0" y="22"/>
                      <a:pt x="3" y="21"/>
                      <a:pt x="3" y="21"/>
                    </a:cubicBezTo>
                    <a:cubicBezTo>
                      <a:pt x="3" y="21"/>
                      <a:pt x="2" y="23"/>
                      <a:pt x="2" y="24"/>
                    </a:cubicBezTo>
                    <a:cubicBezTo>
                      <a:pt x="2" y="24"/>
                      <a:pt x="4" y="23"/>
                      <a:pt x="4" y="23"/>
                    </a:cubicBezTo>
                    <a:cubicBezTo>
                      <a:pt x="4" y="23"/>
                      <a:pt x="4" y="24"/>
                      <a:pt x="4" y="25"/>
                    </a:cubicBezTo>
                    <a:cubicBezTo>
                      <a:pt x="5" y="25"/>
                      <a:pt x="7" y="24"/>
                      <a:pt x="8" y="24"/>
                    </a:cubicBezTo>
                    <a:cubicBezTo>
                      <a:pt x="11" y="23"/>
                      <a:pt x="14" y="20"/>
                      <a:pt x="17" y="20"/>
                    </a:cubicBezTo>
                    <a:cubicBezTo>
                      <a:pt x="21" y="20"/>
                      <a:pt x="20" y="19"/>
                      <a:pt x="22" y="16"/>
                    </a:cubicBezTo>
                    <a:cubicBezTo>
                      <a:pt x="24" y="13"/>
                      <a:pt x="21" y="11"/>
                      <a:pt x="21" y="8"/>
                    </a:cubicBezTo>
                    <a:cubicBezTo>
                      <a:pt x="20" y="8"/>
                      <a:pt x="21" y="9"/>
                      <a:pt x="21" y="8"/>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79" name="Freeform 726">
                <a:extLst>
                  <a:ext uri="{FF2B5EF4-FFF2-40B4-BE49-F238E27FC236}">
                    <a16:creationId xmlns:a16="http://schemas.microsoft.com/office/drawing/2014/main" id="{6F3FA204-AF2F-FA81-B018-C344522FE66D}"/>
                  </a:ext>
                </a:extLst>
              </p:cNvPr>
              <p:cNvSpPr>
                <a:spLocks/>
              </p:cNvSpPr>
              <p:nvPr/>
            </p:nvSpPr>
            <p:spPr bwMode="auto">
              <a:xfrm>
                <a:off x="11253109" y="4903436"/>
                <a:ext cx="163794" cy="106947"/>
              </a:xfrm>
              <a:custGeom>
                <a:avLst/>
                <a:gdLst>
                  <a:gd name="T0" fmla="*/ 1 w 16"/>
                  <a:gd name="T1" fmla="*/ 6 h 10"/>
                  <a:gd name="T2" fmla="*/ 4 w 16"/>
                  <a:gd name="T3" fmla="*/ 8 h 10"/>
                  <a:gd name="T4" fmla="*/ 5 w 16"/>
                  <a:gd name="T5" fmla="*/ 7 h 10"/>
                  <a:gd name="T6" fmla="*/ 8 w 16"/>
                  <a:gd name="T7" fmla="*/ 8 h 10"/>
                  <a:gd name="T8" fmla="*/ 11 w 16"/>
                  <a:gd name="T9" fmla="*/ 4 h 10"/>
                  <a:gd name="T10" fmla="*/ 11 w 16"/>
                  <a:gd name="T11" fmla="*/ 2 h 10"/>
                  <a:gd name="T12" fmla="*/ 7 w 16"/>
                  <a:gd name="T13" fmla="*/ 1 h 10"/>
                  <a:gd name="T14" fmla="*/ 4 w 16"/>
                  <a:gd name="T15" fmla="*/ 2 h 10"/>
                  <a:gd name="T16" fmla="*/ 1 w 16"/>
                  <a:gd name="T17" fmla="*/ 6 h 10"/>
                  <a:gd name="T18" fmla="*/ 1 w 16"/>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0">
                    <a:moveTo>
                      <a:pt x="1" y="6"/>
                    </a:moveTo>
                    <a:cubicBezTo>
                      <a:pt x="0" y="7"/>
                      <a:pt x="3" y="8"/>
                      <a:pt x="4" y="8"/>
                    </a:cubicBezTo>
                    <a:cubicBezTo>
                      <a:pt x="4" y="8"/>
                      <a:pt x="5" y="7"/>
                      <a:pt x="5" y="7"/>
                    </a:cubicBezTo>
                    <a:cubicBezTo>
                      <a:pt x="6" y="6"/>
                      <a:pt x="7" y="7"/>
                      <a:pt x="8" y="8"/>
                    </a:cubicBezTo>
                    <a:cubicBezTo>
                      <a:pt x="10" y="10"/>
                      <a:pt x="16" y="5"/>
                      <a:pt x="11" y="4"/>
                    </a:cubicBezTo>
                    <a:cubicBezTo>
                      <a:pt x="12" y="4"/>
                      <a:pt x="11" y="2"/>
                      <a:pt x="11" y="2"/>
                    </a:cubicBezTo>
                    <a:cubicBezTo>
                      <a:pt x="10" y="0"/>
                      <a:pt x="9" y="0"/>
                      <a:pt x="7" y="1"/>
                    </a:cubicBezTo>
                    <a:cubicBezTo>
                      <a:pt x="6" y="1"/>
                      <a:pt x="4" y="1"/>
                      <a:pt x="4" y="2"/>
                    </a:cubicBezTo>
                    <a:cubicBezTo>
                      <a:pt x="3" y="3"/>
                      <a:pt x="1" y="4"/>
                      <a:pt x="1" y="6"/>
                    </a:cubicBezTo>
                    <a:cubicBezTo>
                      <a:pt x="1" y="6"/>
                      <a:pt x="1" y="5"/>
                      <a:pt x="1" y="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80" name="Freeform 727">
                <a:extLst>
                  <a:ext uri="{FF2B5EF4-FFF2-40B4-BE49-F238E27FC236}">
                    <a16:creationId xmlns:a16="http://schemas.microsoft.com/office/drawing/2014/main" id="{2C5471DB-C269-0094-F2A6-A80AEC9BCB79}"/>
                  </a:ext>
                </a:extLst>
              </p:cNvPr>
              <p:cNvSpPr>
                <a:spLocks/>
              </p:cNvSpPr>
              <p:nvPr/>
            </p:nvSpPr>
            <p:spPr bwMode="auto">
              <a:xfrm>
                <a:off x="11193865" y="5714763"/>
                <a:ext cx="641234" cy="497863"/>
              </a:xfrm>
              <a:custGeom>
                <a:avLst/>
                <a:gdLst>
                  <a:gd name="T0" fmla="*/ 58 w 63"/>
                  <a:gd name="T1" fmla="*/ 8 h 46"/>
                  <a:gd name="T2" fmla="*/ 52 w 63"/>
                  <a:gd name="T3" fmla="*/ 6 h 46"/>
                  <a:gd name="T4" fmla="*/ 49 w 63"/>
                  <a:gd name="T5" fmla="*/ 6 h 46"/>
                  <a:gd name="T6" fmla="*/ 45 w 63"/>
                  <a:gd name="T7" fmla="*/ 6 h 46"/>
                  <a:gd name="T8" fmla="*/ 40 w 63"/>
                  <a:gd name="T9" fmla="*/ 4 h 46"/>
                  <a:gd name="T10" fmla="*/ 38 w 63"/>
                  <a:gd name="T11" fmla="*/ 2 h 46"/>
                  <a:gd name="T12" fmla="*/ 35 w 63"/>
                  <a:gd name="T13" fmla="*/ 2 h 46"/>
                  <a:gd name="T14" fmla="*/ 31 w 63"/>
                  <a:gd name="T15" fmla="*/ 2 h 46"/>
                  <a:gd name="T16" fmla="*/ 27 w 63"/>
                  <a:gd name="T17" fmla="*/ 2 h 46"/>
                  <a:gd name="T18" fmla="*/ 17 w 63"/>
                  <a:gd name="T19" fmla="*/ 1 h 46"/>
                  <a:gd name="T20" fmla="*/ 8 w 63"/>
                  <a:gd name="T21" fmla="*/ 0 h 46"/>
                  <a:gd name="T22" fmla="*/ 2 w 63"/>
                  <a:gd name="T23" fmla="*/ 3 h 46"/>
                  <a:gd name="T24" fmla="*/ 2 w 63"/>
                  <a:gd name="T25" fmla="*/ 6 h 46"/>
                  <a:gd name="T26" fmla="*/ 2 w 63"/>
                  <a:gd name="T27" fmla="*/ 11 h 46"/>
                  <a:gd name="T28" fmla="*/ 5 w 63"/>
                  <a:gd name="T29" fmla="*/ 10 h 46"/>
                  <a:gd name="T30" fmla="*/ 7 w 63"/>
                  <a:gd name="T31" fmla="*/ 12 h 46"/>
                  <a:gd name="T32" fmla="*/ 12 w 63"/>
                  <a:gd name="T33" fmla="*/ 11 h 46"/>
                  <a:gd name="T34" fmla="*/ 14 w 63"/>
                  <a:gd name="T35" fmla="*/ 14 h 46"/>
                  <a:gd name="T36" fmla="*/ 13 w 63"/>
                  <a:gd name="T37" fmla="*/ 20 h 46"/>
                  <a:gd name="T38" fmla="*/ 12 w 63"/>
                  <a:gd name="T39" fmla="*/ 25 h 46"/>
                  <a:gd name="T40" fmla="*/ 12 w 63"/>
                  <a:gd name="T41" fmla="*/ 28 h 46"/>
                  <a:gd name="T42" fmla="*/ 10 w 63"/>
                  <a:gd name="T43" fmla="*/ 33 h 46"/>
                  <a:gd name="T44" fmla="*/ 10 w 63"/>
                  <a:gd name="T45" fmla="*/ 38 h 46"/>
                  <a:gd name="T46" fmla="*/ 17 w 63"/>
                  <a:gd name="T47" fmla="*/ 44 h 46"/>
                  <a:gd name="T48" fmla="*/ 20 w 63"/>
                  <a:gd name="T49" fmla="*/ 45 h 46"/>
                  <a:gd name="T50" fmla="*/ 21 w 63"/>
                  <a:gd name="T51" fmla="*/ 43 h 46"/>
                  <a:gd name="T52" fmla="*/ 24 w 63"/>
                  <a:gd name="T53" fmla="*/ 42 h 46"/>
                  <a:gd name="T54" fmla="*/ 36 w 63"/>
                  <a:gd name="T55" fmla="*/ 41 h 46"/>
                  <a:gd name="T56" fmla="*/ 39 w 63"/>
                  <a:gd name="T57" fmla="*/ 38 h 46"/>
                  <a:gd name="T58" fmla="*/ 43 w 63"/>
                  <a:gd name="T59" fmla="*/ 35 h 46"/>
                  <a:gd name="T60" fmla="*/ 47 w 63"/>
                  <a:gd name="T61" fmla="*/ 30 h 46"/>
                  <a:gd name="T62" fmla="*/ 45 w 63"/>
                  <a:gd name="T63" fmla="*/ 26 h 46"/>
                  <a:gd name="T64" fmla="*/ 48 w 63"/>
                  <a:gd name="T65" fmla="*/ 21 h 46"/>
                  <a:gd name="T66" fmla="*/ 50 w 63"/>
                  <a:gd name="T67" fmla="*/ 19 h 46"/>
                  <a:gd name="T68" fmla="*/ 51 w 63"/>
                  <a:gd name="T69" fmla="*/ 17 h 46"/>
                  <a:gd name="T70" fmla="*/ 60 w 63"/>
                  <a:gd name="T71" fmla="*/ 13 h 46"/>
                  <a:gd name="T72" fmla="*/ 63 w 63"/>
                  <a:gd name="T73" fmla="*/ 9 h 46"/>
                  <a:gd name="T74" fmla="*/ 58 w 63"/>
                  <a:gd name="T75" fmla="*/ 8 h 46"/>
                  <a:gd name="T76" fmla="*/ 58 w 63"/>
                  <a:gd name="T77" fmla="*/ 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 h="46">
                    <a:moveTo>
                      <a:pt x="58" y="8"/>
                    </a:moveTo>
                    <a:cubicBezTo>
                      <a:pt x="55" y="8"/>
                      <a:pt x="54" y="7"/>
                      <a:pt x="52" y="6"/>
                    </a:cubicBezTo>
                    <a:cubicBezTo>
                      <a:pt x="51" y="5"/>
                      <a:pt x="50" y="6"/>
                      <a:pt x="49" y="6"/>
                    </a:cubicBezTo>
                    <a:cubicBezTo>
                      <a:pt x="48" y="6"/>
                      <a:pt x="46" y="6"/>
                      <a:pt x="45" y="6"/>
                    </a:cubicBezTo>
                    <a:cubicBezTo>
                      <a:pt x="43" y="5"/>
                      <a:pt x="41" y="4"/>
                      <a:pt x="40" y="4"/>
                    </a:cubicBezTo>
                    <a:cubicBezTo>
                      <a:pt x="39" y="3"/>
                      <a:pt x="39" y="3"/>
                      <a:pt x="38" y="2"/>
                    </a:cubicBezTo>
                    <a:cubicBezTo>
                      <a:pt x="37" y="3"/>
                      <a:pt x="36" y="2"/>
                      <a:pt x="35" y="2"/>
                    </a:cubicBezTo>
                    <a:cubicBezTo>
                      <a:pt x="33" y="1"/>
                      <a:pt x="32" y="2"/>
                      <a:pt x="31" y="2"/>
                    </a:cubicBezTo>
                    <a:cubicBezTo>
                      <a:pt x="29" y="2"/>
                      <a:pt x="28" y="2"/>
                      <a:pt x="27" y="2"/>
                    </a:cubicBezTo>
                    <a:cubicBezTo>
                      <a:pt x="24" y="2"/>
                      <a:pt x="21" y="1"/>
                      <a:pt x="17" y="1"/>
                    </a:cubicBezTo>
                    <a:cubicBezTo>
                      <a:pt x="15" y="1"/>
                      <a:pt x="11" y="0"/>
                      <a:pt x="8" y="0"/>
                    </a:cubicBezTo>
                    <a:cubicBezTo>
                      <a:pt x="7" y="1"/>
                      <a:pt x="4" y="2"/>
                      <a:pt x="2" y="3"/>
                    </a:cubicBezTo>
                    <a:cubicBezTo>
                      <a:pt x="0" y="4"/>
                      <a:pt x="1" y="5"/>
                      <a:pt x="2" y="6"/>
                    </a:cubicBezTo>
                    <a:cubicBezTo>
                      <a:pt x="2" y="8"/>
                      <a:pt x="2" y="9"/>
                      <a:pt x="2" y="11"/>
                    </a:cubicBezTo>
                    <a:cubicBezTo>
                      <a:pt x="3" y="11"/>
                      <a:pt x="5" y="10"/>
                      <a:pt x="5" y="10"/>
                    </a:cubicBezTo>
                    <a:cubicBezTo>
                      <a:pt x="6" y="10"/>
                      <a:pt x="5" y="12"/>
                      <a:pt x="7" y="12"/>
                    </a:cubicBezTo>
                    <a:cubicBezTo>
                      <a:pt x="9" y="12"/>
                      <a:pt x="10" y="11"/>
                      <a:pt x="12" y="11"/>
                    </a:cubicBezTo>
                    <a:cubicBezTo>
                      <a:pt x="14" y="10"/>
                      <a:pt x="16" y="13"/>
                      <a:pt x="14" y="14"/>
                    </a:cubicBezTo>
                    <a:cubicBezTo>
                      <a:pt x="12" y="16"/>
                      <a:pt x="13" y="17"/>
                      <a:pt x="13" y="20"/>
                    </a:cubicBezTo>
                    <a:cubicBezTo>
                      <a:pt x="12" y="21"/>
                      <a:pt x="13" y="24"/>
                      <a:pt x="12" y="25"/>
                    </a:cubicBezTo>
                    <a:cubicBezTo>
                      <a:pt x="9" y="25"/>
                      <a:pt x="10" y="26"/>
                      <a:pt x="12" y="28"/>
                    </a:cubicBezTo>
                    <a:cubicBezTo>
                      <a:pt x="13" y="29"/>
                      <a:pt x="10" y="31"/>
                      <a:pt x="10" y="33"/>
                    </a:cubicBezTo>
                    <a:cubicBezTo>
                      <a:pt x="12" y="35"/>
                      <a:pt x="10" y="36"/>
                      <a:pt x="10" y="38"/>
                    </a:cubicBezTo>
                    <a:cubicBezTo>
                      <a:pt x="13" y="37"/>
                      <a:pt x="15" y="42"/>
                      <a:pt x="17" y="44"/>
                    </a:cubicBezTo>
                    <a:cubicBezTo>
                      <a:pt x="17" y="45"/>
                      <a:pt x="19" y="46"/>
                      <a:pt x="20" y="45"/>
                    </a:cubicBezTo>
                    <a:cubicBezTo>
                      <a:pt x="20" y="45"/>
                      <a:pt x="21" y="44"/>
                      <a:pt x="21" y="43"/>
                    </a:cubicBezTo>
                    <a:cubicBezTo>
                      <a:pt x="22" y="43"/>
                      <a:pt x="24" y="42"/>
                      <a:pt x="24" y="42"/>
                    </a:cubicBezTo>
                    <a:cubicBezTo>
                      <a:pt x="28" y="41"/>
                      <a:pt x="32" y="42"/>
                      <a:pt x="36" y="41"/>
                    </a:cubicBezTo>
                    <a:cubicBezTo>
                      <a:pt x="37" y="40"/>
                      <a:pt x="37" y="39"/>
                      <a:pt x="39" y="38"/>
                    </a:cubicBezTo>
                    <a:cubicBezTo>
                      <a:pt x="41" y="37"/>
                      <a:pt x="42" y="36"/>
                      <a:pt x="43" y="35"/>
                    </a:cubicBezTo>
                    <a:cubicBezTo>
                      <a:pt x="44" y="32"/>
                      <a:pt x="45" y="31"/>
                      <a:pt x="47" y="30"/>
                    </a:cubicBezTo>
                    <a:cubicBezTo>
                      <a:pt x="48" y="29"/>
                      <a:pt x="46" y="27"/>
                      <a:pt x="45" y="26"/>
                    </a:cubicBezTo>
                    <a:cubicBezTo>
                      <a:pt x="45" y="25"/>
                      <a:pt x="47" y="22"/>
                      <a:pt x="48" y="21"/>
                    </a:cubicBezTo>
                    <a:cubicBezTo>
                      <a:pt x="48" y="21"/>
                      <a:pt x="49" y="20"/>
                      <a:pt x="50" y="19"/>
                    </a:cubicBezTo>
                    <a:cubicBezTo>
                      <a:pt x="50" y="19"/>
                      <a:pt x="50" y="17"/>
                      <a:pt x="51" y="17"/>
                    </a:cubicBezTo>
                    <a:cubicBezTo>
                      <a:pt x="54" y="15"/>
                      <a:pt x="57" y="14"/>
                      <a:pt x="60" y="13"/>
                    </a:cubicBezTo>
                    <a:cubicBezTo>
                      <a:pt x="61" y="12"/>
                      <a:pt x="63" y="11"/>
                      <a:pt x="63" y="9"/>
                    </a:cubicBezTo>
                    <a:cubicBezTo>
                      <a:pt x="62" y="7"/>
                      <a:pt x="60" y="9"/>
                      <a:pt x="58" y="8"/>
                    </a:cubicBezTo>
                    <a:cubicBezTo>
                      <a:pt x="55" y="8"/>
                      <a:pt x="60" y="9"/>
                      <a:pt x="58" y="8"/>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81" name="Freeform 728">
                <a:extLst>
                  <a:ext uri="{FF2B5EF4-FFF2-40B4-BE49-F238E27FC236}">
                    <a16:creationId xmlns:a16="http://schemas.microsoft.com/office/drawing/2014/main" id="{FA0D93E2-3055-F1D8-11D6-DEBB72049512}"/>
                  </a:ext>
                </a:extLst>
              </p:cNvPr>
              <p:cNvSpPr>
                <a:spLocks/>
              </p:cNvSpPr>
              <p:nvPr/>
            </p:nvSpPr>
            <p:spPr bwMode="auto">
              <a:xfrm>
                <a:off x="11193865" y="5821713"/>
                <a:ext cx="163794" cy="328222"/>
              </a:xfrm>
              <a:custGeom>
                <a:avLst/>
                <a:gdLst>
                  <a:gd name="T0" fmla="*/ 11 w 16"/>
                  <a:gd name="T1" fmla="*/ 25 h 30"/>
                  <a:gd name="T2" fmla="*/ 11 w 16"/>
                  <a:gd name="T3" fmla="*/ 21 h 30"/>
                  <a:gd name="T4" fmla="*/ 10 w 16"/>
                  <a:gd name="T5" fmla="*/ 16 h 30"/>
                  <a:gd name="T6" fmla="*/ 12 w 16"/>
                  <a:gd name="T7" fmla="*/ 14 h 30"/>
                  <a:gd name="T8" fmla="*/ 13 w 16"/>
                  <a:gd name="T9" fmla="*/ 9 h 30"/>
                  <a:gd name="T10" fmla="*/ 14 w 16"/>
                  <a:gd name="T11" fmla="*/ 4 h 30"/>
                  <a:gd name="T12" fmla="*/ 12 w 16"/>
                  <a:gd name="T13" fmla="*/ 1 h 30"/>
                  <a:gd name="T14" fmla="*/ 7 w 16"/>
                  <a:gd name="T15" fmla="*/ 2 h 30"/>
                  <a:gd name="T16" fmla="*/ 5 w 16"/>
                  <a:gd name="T17" fmla="*/ 0 h 30"/>
                  <a:gd name="T18" fmla="*/ 4 w 16"/>
                  <a:gd name="T19" fmla="*/ 0 h 30"/>
                  <a:gd name="T20" fmla="*/ 3 w 16"/>
                  <a:gd name="T21" fmla="*/ 4 h 30"/>
                  <a:gd name="T22" fmla="*/ 3 w 16"/>
                  <a:gd name="T23" fmla="*/ 8 h 30"/>
                  <a:gd name="T24" fmla="*/ 2 w 16"/>
                  <a:gd name="T25" fmla="*/ 13 h 30"/>
                  <a:gd name="T26" fmla="*/ 0 w 16"/>
                  <a:gd name="T27" fmla="*/ 20 h 30"/>
                  <a:gd name="T28" fmla="*/ 2 w 16"/>
                  <a:gd name="T29" fmla="*/ 22 h 30"/>
                  <a:gd name="T30" fmla="*/ 2 w 16"/>
                  <a:gd name="T31" fmla="*/ 28 h 30"/>
                  <a:gd name="T32" fmla="*/ 6 w 16"/>
                  <a:gd name="T33" fmla="*/ 30 h 30"/>
                  <a:gd name="T34" fmla="*/ 11 w 16"/>
                  <a:gd name="T35" fmla="*/ 25 h 30"/>
                  <a:gd name="T36" fmla="*/ 11 w 16"/>
                  <a:gd name="T37"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30">
                    <a:moveTo>
                      <a:pt x="11" y="25"/>
                    </a:moveTo>
                    <a:cubicBezTo>
                      <a:pt x="12" y="23"/>
                      <a:pt x="10" y="22"/>
                      <a:pt x="11" y="21"/>
                    </a:cubicBezTo>
                    <a:cubicBezTo>
                      <a:pt x="12" y="18"/>
                      <a:pt x="12" y="18"/>
                      <a:pt x="10" y="16"/>
                    </a:cubicBezTo>
                    <a:cubicBezTo>
                      <a:pt x="9" y="14"/>
                      <a:pt x="11" y="15"/>
                      <a:pt x="12" y="14"/>
                    </a:cubicBezTo>
                    <a:cubicBezTo>
                      <a:pt x="13" y="13"/>
                      <a:pt x="13" y="10"/>
                      <a:pt x="13" y="9"/>
                    </a:cubicBezTo>
                    <a:cubicBezTo>
                      <a:pt x="13" y="6"/>
                      <a:pt x="12" y="6"/>
                      <a:pt x="14" y="4"/>
                    </a:cubicBezTo>
                    <a:cubicBezTo>
                      <a:pt x="16" y="3"/>
                      <a:pt x="14" y="0"/>
                      <a:pt x="12" y="1"/>
                    </a:cubicBezTo>
                    <a:cubicBezTo>
                      <a:pt x="10" y="1"/>
                      <a:pt x="9" y="2"/>
                      <a:pt x="7" y="2"/>
                    </a:cubicBezTo>
                    <a:cubicBezTo>
                      <a:pt x="5" y="2"/>
                      <a:pt x="6" y="0"/>
                      <a:pt x="5" y="0"/>
                    </a:cubicBezTo>
                    <a:cubicBezTo>
                      <a:pt x="6" y="0"/>
                      <a:pt x="3" y="0"/>
                      <a:pt x="4" y="0"/>
                    </a:cubicBezTo>
                    <a:cubicBezTo>
                      <a:pt x="2" y="1"/>
                      <a:pt x="3" y="2"/>
                      <a:pt x="3" y="4"/>
                    </a:cubicBezTo>
                    <a:cubicBezTo>
                      <a:pt x="3" y="5"/>
                      <a:pt x="3" y="7"/>
                      <a:pt x="3" y="8"/>
                    </a:cubicBezTo>
                    <a:cubicBezTo>
                      <a:pt x="2" y="10"/>
                      <a:pt x="2" y="12"/>
                      <a:pt x="2" y="13"/>
                    </a:cubicBezTo>
                    <a:cubicBezTo>
                      <a:pt x="1" y="16"/>
                      <a:pt x="0" y="17"/>
                      <a:pt x="0" y="20"/>
                    </a:cubicBezTo>
                    <a:cubicBezTo>
                      <a:pt x="1" y="21"/>
                      <a:pt x="2" y="20"/>
                      <a:pt x="2" y="22"/>
                    </a:cubicBezTo>
                    <a:cubicBezTo>
                      <a:pt x="3" y="23"/>
                      <a:pt x="2" y="26"/>
                      <a:pt x="2" y="28"/>
                    </a:cubicBezTo>
                    <a:cubicBezTo>
                      <a:pt x="2" y="30"/>
                      <a:pt x="4" y="30"/>
                      <a:pt x="6" y="30"/>
                    </a:cubicBezTo>
                    <a:cubicBezTo>
                      <a:pt x="10" y="30"/>
                      <a:pt x="9" y="27"/>
                      <a:pt x="11" y="25"/>
                    </a:cubicBezTo>
                    <a:cubicBezTo>
                      <a:pt x="12" y="23"/>
                      <a:pt x="10" y="26"/>
                      <a:pt x="11" y="2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grpSp>
        <p:grpSp>
          <p:nvGrpSpPr>
            <p:cNvPr id="5" name="Group 4">
              <a:extLst>
                <a:ext uri="{FF2B5EF4-FFF2-40B4-BE49-F238E27FC236}">
                  <a16:creationId xmlns:a16="http://schemas.microsoft.com/office/drawing/2014/main" id="{2286A9E3-2CC5-468D-C163-0306A08E0FEB}"/>
                </a:ext>
              </a:extLst>
            </p:cNvPr>
            <p:cNvGrpSpPr/>
            <p:nvPr/>
          </p:nvGrpSpPr>
          <p:grpSpPr>
            <a:xfrm>
              <a:off x="14530066" y="8209001"/>
              <a:ext cx="2650564" cy="3142709"/>
              <a:chOff x="10793094" y="6127803"/>
              <a:chExt cx="3443151" cy="4082462"/>
            </a:xfrm>
          </p:grpSpPr>
          <p:sp>
            <p:nvSpPr>
              <p:cNvPr id="157" name="Freeform 486">
                <a:extLst>
                  <a:ext uri="{FF2B5EF4-FFF2-40B4-BE49-F238E27FC236}">
                    <a16:creationId xmlns:a16="http://schemas.microsoft.com/office/drawing/2014/main" id="{33C84961-BE80-6D5C-A041-25F9FC841998}"/>
                  </a:ext>
                </a:extLst>
              </p:cNvPr>
              <p:cNvSpPr>
                <a:spLocks/>
              </p:cNvSpPr>
              <p:nvPr/>
            </p:nvSpPr>
            <p:spPr bwMode="auto">
              <a:xfrm>
                <a:off x="13818049" y="8901079"/>
                <a:ext cx="369406" cy="756009"/>
              </a:xfrm>
              <a:custGeom>
                <a:avLst/>
                <a:gdLst>
                  <a:gd name="T0" fmla="*/ 31 w 36"/>
                  <a:gd name="T1" fmla="*/ 2 h 70"/>
                  <a:gd name="T2" fmla="*/ 29 w 36"/>
                  <a:gd name="T3" fmla="*/ 0 h 70"/>
                  <a:gd name="T4" fmla="*/ 28 w 36"/>
                  <a:gd name="T5" fmla="*/ 3 h 70"/>
                  <a:gd name="T6" fmla="*/ 26 w 36"/>
                  <a:gd name="T7" fmla="*/ 8 h 70"/>
                  <a:gd name="T8" fmla="*/ 23 w 36"/>
                  <a:gd name="T9" fmla="*/ 8 h 70"/>
                  <a:gd name="T10" fmla="*/ 23 w 36"/>
                  <a:gd name="T11" fmla="*/ 10 h 70"/>
                  <a:gd name="T12" fmla="*/ 22 w 36"/>
                  <a:gd name="T13" fmla="*/ 12 h 70"/>
                  <a:gd name="T14" fmla="*/ 23 w 36"/>
                  <a:gd name="T15" fmla="*/ 13 h 70"/>
                  <a:gd name="T16" fmla="*/ 21 w 36"/>
                  <a:gd name="T17" fmla="*/ 14 h 70"/>
                  <a:gd name="T18" fmla="*/ 19 w 36"/>
                  <a:gd name="T19" fmla="*/ 16 h 70"/>
                  <a:gd name="T20" fmla="*/ 15 w 36"/>
                  <a:gd name="T21" fmla="*/ 18 h 70"/>
                  <a:gd name="T22" fmla="*/ 15 w 36"/>
                  <a:gd name="T23" fmla="*/ 19 h 70"/>
                  <a:gd name="T24" fmla="*/ 13 w 36"/>
                  <a:gd name="T25" fmla="*/ 19 h 70"/>
                  <a:gd name="T26" fmla="*/ 8 w 36"/>
                  <a:gd name="T27" fmla="*/ 21 h 70"/>
                  <a:gd name="T28" fmla="*/ 6 w 36"/>
                  <a:gd name="T29" fmla="*/ 21 h 70"/>
                  <a:gd name="T30" fmla="*/ 4 w 36"/>
                  <a:gd name="T31" fmla="*/ 27 h 70"/>
                  <a:gd name="T32" fmla="*/ 4 w 36"/>
                  <a:gd name="T33" fmla="*/ 44 h 70"/>
                  <a:gd name="T34" fmla="*/ 0 w 36"/>
                  <a:gd name="T35" fmla="*/ 51 h 70"/>
                  <a:gd name="T36" fmla="*/ 0 w 36"/>
                  <a:gd name="T37" fmla="*/ 55 h 70"/>
                  <a:gd name="T38" fmla="*/ 2 w 36"/>
                  <a:gd name="T39" fmla="*/ 59 h 70"/>
                  <a:gd name="T40" fmla="*/ 5 w 36"/>
                  <a:gd name="T41" fmla="*/ 68 h 70"/>
                  <a:gd name="T42" fmla="*/ 16 w 36"/>
                  <a:gd name="T43" fmla="*/ 68 h 70"/>
                  <a:gd name="T44" fmla="*/ 24 w 36"/>
                  <a:gd name="T45" fmla="*/ 50 h 70"/>
                  <a:gd name="T46" fmla="*/ 31 w 36"/>
                  <a:gd name="T47" fmla="*/ 30 h 70"/>
                  <a:gd name="T48" fmla="*/ 32 w 36"/>
                  <a:gd name="T49" fmla="*/ 23 h 70"/>
                  <a:gd name="T50" fmla="*/ 34 w 36"/>
                  <a:gd name="T51" fmla="*/ 19 h 70"/>
                  <a:gd name="T52" fmla="*/ 36 w 36"/>
                  <a:gd name="T53" fmla="*/ 17 h 70"/>
                  <a:gd name="T54" fmla="*/ 35 w 36"/>
                  <a:gd name="T55" fmla="*/ 11 h 70"/>
                  <a:gd name="T56" fmla="*/ 31 w 36"/>
                  <a:gd name="T57" fmla="*/ 2 h 70"/>
                  <a:gd name="T58" fmla="*/ 31 w 36"/>
                  <a:gd name="T59" fmla="*/ 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 h="70">
                    <a:moveTo>
                      <a:pt x="31" y="2"/>
                    </a:moveTo>
                    <a:cubicBezTo>
                      <a:pt x="31" y="2"/>
                      <a:pt x="30" y="0"/>
                      <a:pt x="29" y="0"/>
                    </a:cubicBezTo>
                    <a:cubicBezTo>
                      <a:pt x="29" y="1"/>
                      <a:pt x="28" y="2"/>
                      <a:pt x="28" y="3"/>
                    </a:cubicBezTo>
                    <a:cubicBezTo>
                      <a:pt x="27" y="5"/>
                      <a:pt x="27" y="6"/>
                      <a:pt x="26" y="8"/>
                    </a:cubicBezTo>
                    <a:cubicBezTo>
                      <a:pt x="25" y="9"/>
                      <a:pt x="24" y="8"/>
                      <a:pt x="23" y="8"/>
                    </a:cubicBezTo>
                    <a:cubicBezTo>
                      <a:pt x="23" y="8"/>
                      <a:pt x="24" y="9"/>
                      <a:pt x="23" y="10"/>
                    </a:cubicBezTo>
                    <a:cubicBezTo>
                      <a:pt x="23" y="11"/>
                      <a:pt x="22" y="11"/>
                      <a:pt x="22" y="12"/>
                    </a:cubicBezTo>
                    <a:cubicBezTo>
                      <a:pt x="22" y="12"/>
                      <a:pt x="23" y="13"/>
                      <a:pt x="23" y="13"/>
                    </a:cubicBezTo>
                    <a:cubicBezTo>
                      <a:pt x="23" y="14"/>
                      <a:pt x="22" y="13"/>
                      <a:pt x="21" y="14"/>
                    </a:cubicBezTo>
                    <a:cubicBezTo>
                      <a:pt x="20" y="14"/>
                      <a:pt x="20" y="15"/>
                      <a:pt x="19" y="16"/>
                    </a:cubicBezTo>
                    <a:cubicBezTo>
                      <a:pt x="18" y="17"/>
                      <a:pt x="17" y="17"/>
                      <a:pt x="15" y="18"/>
                    </a:cubicBezTo>
                    <a:cubicBezTo>
                      <a:pt x="14" y="18"/>
                      <a:pt x="16" y="19"/>
                      <a:pt x="15" y="19"/>
                    </a:cubicBezTo>
                    <a:cubicBezTo>
                      <a:pt x="15" y="20"/>
                      <a:pt x="13" y="18"/>
                      <a:pt x="13" y="19"/>
                    </a:cubicBezTo>
                    <a:cubicBezTo>
                      <a:pt x="11" y="20"/>
                      <a:pt x="10" y="20"/>
                      <a:pt x="8" y="21"/>
                    </a:cubicBezTo>
                    <a:cubicBezTo>
                      <a:pt x="7" y="21"/>
                      <a:pt x="6" y="20"/>
                      <a:pt x="6" y="21"/>
                    </a:cubicBezTo>
                    <a:cubicBezTo>
                      <a:pt x="5" y="23"/>
                      <a:pt x="5" y="25"/>
                      <a:pt x="4" y="27"/>
                    </a:cubicBezTo>
                    <a:cubicBezTo>
                      <a:pt x="3" y="32"/>
                      <a:pt x="8" y="39"/>
                      <a:pt x="4" y="44"/>
                    </a:cubicBezTo>
                    <a:cubicBezTo>
                      <a:pt x="3" y="46"/>
                      <a:pt x="1" y="48"/>
                      <a:pt x="0" y="51"/>
                    </a:cubicBezTo>
                    <a:cubicBezTo>
                      <a:pt x="0" y="52"/>
                      <a:pt x="0" y="54"/>
                      <a:pt x="0" y="55"/>
                    </a:cubicBezTo>
                    <a:cubicBezTo>
                      <a:pt x="1" y="56"/>
                      <a:pt x="3" y="57"/>
                      <a:pt x="2" y="59"/>
                    </a:cubicBezTo>
                    <a:cubicBezTo>
                      <a:pt x="1" y="62"/>
                      <a:pt x="2" y="66"/>
                      <a:pt x="5" y="68"/>
                    </a:cubicBezTo>
                    <a:cubicBezTo>
                      <a:pt x="8" y="70"/>
                      <a:pt x="11" y="70"/>
                      <a:pt x="16" y="68"/>
                    </a:cubicBezTo>
                    <a:cubicBezTo>
                      <a:pt x="21" y="66"/>
                      <a:pt x="22" y="55"/>
                      <a:pt x="24" y="50"/>
                    </a:cubicBezTo>
                    <a:cubicBezTo>
                      <a:pt x="26" y="43"/>
                      <a:pt x="29" y="37"/>
                      <a:pt x="31" y="30"/>
                    </a:cubicBezTo>
                    <a:cubicBezTo>
                      <a:pt x="31" y="28"/>
                      <a:pt x="31" y="25"/>
                      <a:pt x="32" y="23"/>
                    </a:cubicBezTo>
                    <a:cubicBezTo>
                      <a:pt x="33" y="22"/>
                      <a:pt x="31" y="14"/>
                      <a:pt x="34" y="19"/>
                    </a:cubicBezTo>
                    <a:cubicBezTo>
                      <a:pt x="35" y="20"/>
                      <a:pt x="35" y="18"/>
                      <a:pt x="36" y="17"/>
                    </a:cubicBezTo>
                    <a:cubicBezTo>
                      <a:pt x="36" y="15"/>
                      <a:pt x="35" y="13"/>
                      <a:pt x="35" y="11"/>
                    </a:cubicBezTo>
                    <a:cubicBezTo>
                      <a:pt x="34" y="9"/>
                      <a:pt x="33" y="4"/>
                      <a:pt x="31" y="2"/>
                    </a:cubicBezTo>
                    <a:cubicBezTo>
                      <a:pt x="30" y="1"/>
                      <a:pt x="32" y="2"/>
                      <a:pt x="31" y="2"/>
                    </a:cubicBezTo>
                    <a:close/>
                  </a:path>
                </a:pathLst>
              </a:custGeom>
              <a:solidFill>
                <a:schemeClr val="accent2"/>
              </a:solid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grpSp>
            <p:nvGrpSpPr>
              <p:cNvPr id="158" name="Group 157">
                <a:extLst>
                  <a:ext uri="{FF2B5EF4-FFF2-40B4-BE49-F238E27FC236}">
                    <a16:creationId xmlns:a16="http://schemas.microsoft.com/office/drawing/2014/main" id="{DF1AF4C1-5BEF-16AA-D762-34ED59DADFB9}"/>
                  </a:ext>
                </a:extLst>
              </p:cNvPr>
              <p:cNvGrpSpPr/>
              <p:nvPr/>
            </p:nvGrpSpPr>
            <p:grpSpPr>
              <a:xfrm>
                <a:off x="10793094" y="6127803"/>
                <a:ext cx="3443151" cy="4082462"/>
                <a:chOff x="10793094" y="6127803"/>
                <a:chExt cx="3443151" cy="4082462"/>
              </a:xfrm>
            </p:grpSpPr>
            <p:sp>
              <p:nvSpPr>
                <p:cNvPr id="159" name="Freeform 729">
                  <a:extLst>
                    <a:ext uri="{FF2B5EF4-FFF2-40B4-BE49-F238E27FC236}">
                      <a16:creationId xmlns:a16="http://schemas.microsoft.com/office/drawing/2014/main" id="{ACDA8C22-A1EA-436F-6C75-16DB1C98B04C}"/>
                    </a:ext>
                  </a:extLst>
                </p:cNvPr>
                <p:cNvSpPr>
                  <a:spLocks/>
                </p:cNvSpPr>
                <p:nvPr/>
              </p:nvSpPr>
              <p:spPr bwMode="auto">
                <a:xfrm>
                  <a:off x="13166357" y="8790437"/>
                  <a:ext cx="540172" cy="955158"/>
                </a:xfrm>
                <a:custGeom>
                  <a:avLst/>
                  <a:gdLst>
                    <a:gd name="T0" fmla="*/ 52 w 53"/>
                    <a:gd name="T1" fmla="*/ 23 h 88"/>
                    <a:gd name="T2" fmla="*/ 50 w 53"/>
                    <a:gd name="T3" fmla="*/ 3 h 88"/>
                    <a:gd name="T4" fmla="*/ 46 w 53"/>
                    <a:gd name="T5" fmla="*/ 3 h 88"/>
                    <a:gd name="T6" fmla="*/ 41 w 53"/>
                    <a:gd name="T7" fmla="*/ 6 h 88"/>
                    <a:gd name="T8" fmla="*/ 38 w 53"/>
                    <a:gd name="T9" fmla="*/ 7 h 88"/>
                    <a:gd name="T10" fmla="*/ 32 w 53"/>
                    <a:gd name="T11" fmla="*/ 7 h 88"/>
                    <a:gd name="T12" fmla="*/ 28 w 53"/>
                    <a:gd name="T13" fmla="*/ 7 h 88"/>
                    <a:gd name="T14" fmla="*/ 23 w 53"/>
                    <a:gd name="T15" fmla="*/ 7 h 88"/>
                    <a:gd name="T16" fmla="*/ 24 w 53"/>
                    <a:gd name="T17" fmla="*/ 18 h 88"/>
                    <a:gd name="T18" fmla="*/ 25 w 53"/>
                    <a:gd name="T19" fmla="*/ 20 h 88"/>
                    <a:gd name="T20" fmla="*/ 27 w 53"/>
                    <a:gd name="T21" fmla="*/ 22 h 88"/>
                    <a:gd name="T22" fmla="*/ 27 w 53"/>
                    <a:gd name="T23" fmla="*/ 28 h 88"/>
                    <a:gd name="T24" fmla="*/ 25 w 53"/>
                    <a:gd name="T25" fmla="*/ 31 h 88"/>
                    <a:gd name="T26" fmla="*/ 24 w 53"/>
                    <a:gd name="T27" fmla="*/ 35 h 88"/>
                    <a:gd name="T28" fmla="*/ 20 w 53"/>
                    <a:gd name="T29" fmla="*/ 31 h 88"/>
                    <a:gd name="T30" fmla="*/ 21 w 53"/>
                    <a:gd name="T31" fmla="*/ 25 h 88"/>
                    <a:gd name="T32" fmla="*/ 16 w 53"/>
                    <a:gd name="T33" fmla="*/ 22 h 88"/>
                    <a:gd name="T34" fmla="*/ 13 w 53"/>
                    <a:gd name="T35" fmla="*/ 20 h 88"/>
                    <a:gd name="T36" fmla="*/ 2 w 53"/>
                    <a:gd name="T37" fmla="*/ 24 h 88"/>
                    <a:gd name="T38" fmla="*/ 0 w 53"/>
                    <a:gd name="T39" fmla="*/ 26 h 88"/>
                    <a:gd name="T40" fmla="*/ 1 w 53"/>
                    <a:gd name="T41" fmla="*/ 30 h 88"/>
                    <a:gd name="T42" fmla="*/ 12 w 53"/>
                    <a:gd name="T43" fmla="*/ 35 h 88"/>
                    <a:gd name="T44" fmla="*/ 13 w 53"/>
                    <a:gd name="T45" fmla="*/ 44 h 88"/>
                    <a:gd name="T46" fmla="*/ 12 w 53"/>
                    <a:gd name="T47" fmla="*/ 52 h 88"/>
                    <a:gd name="T48" fmla="*/ 6 w 53"/>
                    <a:gd name="T49" fmla="*/ 62 h 88"/>
                    <a:gd name="T50" fmla="*/ 6 w 53"/>
                    <a:gd name="T51" fmla="*/ 69 h 88"/>
                    <a:gd name="T52" fmla="*/ 8 w 53"/>
                    <a:gd name="T53" fmla="*/ 78 h 88"/>
                    <a:gd name="T54" fmla="*/ 9 w 53"/>
                    <a:gd name="T55" fmla="*/ 87 h 88"/>
                    <a:gd name="T56" fmla="*/ 12 w 53"/>
                    <a:gd name="T57" fmla="*/ 86 h 88"/>
                    <a:gd name="T58" fmla="*/ 13 w 53"/>
                    <a:gd name="T59" fmla="*/ 83 h 88"/>
                    <a:gd name="T60" fmla="*/ 11 w 53"/>
                    <a:gd name="T61" fmla="*/ 83 h 88"/>
                    <a:gd name="T62" fmla="*/ 16 w 53"/>
                    <a:gd name="T63" fmla="*/ 77 h 88"/>
                    <a:gd name="T64" fmla="*/ 25 w 53"/>
                    <a:gd name="T65" fmla="*/ 72 h 88"/>
                    <a:gd name="T66" fmla="*/ 25 w 53"/>
                    <a:gd name="T67" fmla="*/ 64 h 88"/>
                    <a:gd name="T68" fmla="*/ 21 w 53"/>
                    <a:gd name="T69" fmla="*/ 48 h 88"/>
                    <a:gd name="T70" fmla="*/ 24 w 53"/>
                    <a:gd name="T71" fmla="*/ 48 h 88"/>
                    <a:gd name="T72" fmla="*/ 29 w 53"/>
                    <a:gd name="T73" fmla="*/ 44 h 88"/>
                    <a:gd name="T74" fmla="*/ 35 w 53"/>
                    <a:gd name="T75" fmla="*/ 38 h 88"/>
                    <a:gd name="T76" fmla="*/ 40 w 53"/>
                    <a:gd name="T77" fmla="*/ 36 h 88"/>
                    <a:gd name="T78" fmla="*/ 46 w 53"/>
                    <a:gd name="T79" fmla="*/ 32 h 88"/>
                    <a:gd name="T80" fmla="*/ 52 w 53"/>
                    <a:gd name="T81" fmla="*/ 23 h 88"/>
                    <a:gd name="T82" fmla="*/ 52 w 53"/>
                    <a:gd name="T83"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3" h="88">
                      <a:moveTo>
                        <a:pt x="52" y="23"/>
                      </a:moveTo>
                      <a:cubicBezTo>
                        <a:pt x="49" y="17"/>
                        <a:pt x="50" y="9"/>
                        <a:pt x="50" y="3"/>
                      </a:cubicBezTo>
                      <a:cubicBezTo>
                        <a:pt x="50" y="0"/>
                        <a:pt x="48" y="2"/>
                        <a:pt x="46" y="3"/>
                      </a:cubicBezTo>
                      <a:cubicBezTo>
                        <a:pt x="45" y="4"/>
                        <a:pt x="43" y="6"/>
                        <a:pt x="41" y="6"/>
                      </a:cubicBezTo>
                      <a:cubicBezTo>
                        <a:pt x="40" y="6"/>
                        <a:pt x="38" y="5"/>
                        <a:pt x="38" y="7"/>
                      </a:cubicBezTo>
                      <a:cubicBezTo>
                        <a:pt x="36" y="10"/>
                        <a:pt x="34" y="7"/>
                        <a:pt x="32" y="7"/>
                      </a:cubicBezTo>
                      <a:cubicBezTo>
                        <a:pt x="30" y="7"/>
                        <a:pt x="30" y="9"/>
                        <a:pt x="28" y="7"/>
                      </a:cubicBezTo>
                      <a:cubicBezTo>
                        <a:pt x="27" y="7"/>
                        <a:pt x="24" y="7"/>
                        <a:pt x="23" y="7"/>
                      </a:cubicBezTo>
                      <a:cubicBezTo>
                        <a:pt x="20" y="7"/>
                        <a:pt x="21" y="16"/>
                        <a:pt x="24" y="18"/>
                      </a:cubicBezTo>
                      <a:cubicBezTo>
                        <a:pt x="24" y="18"/>
                        <a:pt x="24" y="20"/>
                        <a:pt x="25" y="20"/>
                      </a:cubicBezTo>
                      <a:cubicBezTo>
                        <a:pt x="25" y="21"/>
                        <a:pt x="26" y="21"/>
                        <a:pt x="27" y="22"/>
                      </a:cubicBezTo>
                      <a:cubicBezTo>
                        <a:pt x="27" y="24"/>
                        <a:pt x="27" y="27"/>
                        <a:pt x="27" y="28"/>
                      </a:cubicBezTo>
                      <a:cubicBezTo>
                        <a:pt x="27" y="30"/>
                        <a:pt x="28" y="31"/>
                        <a:pt x="25" y="31"/>
                      </a:cubicBezTo>
                      <a:cubicBezTo>
                        <a:pt x="24" y="31"/>
                        <a:pt x="24" y="34"/>
                        <a:pt x="24" y="35"/>
                      </a:cubicBezTo>
                      <a:cubicBezTo>
                        <a:pt x="23" y="34"/>
                        <a:pt x="21" y="32"/>
                        <a:pt x="20" y="31"/>
                      </a:cubicBezTo>
                      <a:cubicBezTo>
                        <a:pt x="19" y="29"/>
                        <a:pt x="21" y="27"/>
                        <a:pt x="21" y="25"/>
                      </a:cubicBezTo>
                      <a:cubicBezTo>
                        <a:pt x="22" y="20"/>
                        <a:pt x="19" y="24"/>
                        <a:pt x="16" y="22"/>
                      </a:cubicBezTo>
                      <a:cubicBezTo>
                        <a:pt x="15" y="21"/>
                        <a:pt x="15" y="19"/>
                        <a:pt x="13" y="20"/>
                      </a:cubicBezTo>
                      <a:cubicBezTo>
                        <a:pt x="9" y="22"/>
                        <a:pt x="6" y="23"/>
                        <a:pt x="2" y="24"/>
                      </a:cubicBezTo>
                      <a:cubicBezTo>
                        <a:pt x="1" y="25"/>
                        <a:pt x="0" y="25"/>
                        <a:pt x="0" y="26"/>
                      </a:cubicBezTo>
                      <a:cubicBezTo>
                        <a:pt x="0" y="27"/>
                        <a:pt x="1" y="29"/>
                        <a:pt x="1" y="30"/>
                      </a:cubicBezTo>
                      <a:cubicBezTo>
                        <a:pt x="4" y="30"/>
                        <a:pt x="12" y="32"/>
                        <a:pt x="12" y="35"/>
                      </a:cubicBezTo>
                      <a:cubicBezTo>
                        <a:pt x="13" y="38"/>
                        <a:pt x="13" y="41"/>
                        <a:pt x="13" y="44"/>
                      </a:cubicBezTo>
                      <a:cubicBezTo>
                        <a:pt x="12" y="46"/>
                        <a:pt x="14" y="49"/>
                        <a:pt x="12" y="52"/>
                      </a:cubicBezTo>
                      <a:cubicBezTo>
                        <a:pt x="10" y="55"/>
                        <a:pt x="8" y="59"/>
                        <a:pt x="6" y="62"/>
                      </a:cubicBezTo>
                      <a:cubicBezTo>
                        <a:pt x="4" y="64"/>
                        <a:pt x="6" y="68"/>
                        <a:pt x="6" y="69"/>
                      </a:cubicBezTo>
                      <a:cubicBezTo>
                        <a:pt x="8" y="73"/>
                        <a:pt x="8" y="75"/>
                        <a:pt x="8" y="78"/>
                      </a:cubicBezTo>
                      <a:cubicBezTo>
                        <a:pt x="8" y="81"/>
                        <a:pt x="8" y="84"/>
                        <a:pt x="9" y="87"/>
                      </a:cubicBezTo>
                      <a:cubicBezTo>
                        <a:pt x="9" y="88"/>
                        <a:pt x="12" y="87"/>
                        <a:pt x="12" y="86"/>
                      </a:cubicBezTo>
                      <a:cubicBezTo>
                        <a:pt x="13" y="85"/>
                        <a:pt x="13" y="83"/>
                        <a:pt x="13" y="83"/>
                      </a:cubicBezTo>
                      <a:cubicBezTo>
                        <a:pt x="12" y="83"/>
                        <a:pt x="11" y="83"/>
                        <a:pt x="11" y="83"/>
                      </a:cubicBezTo>
                      <a:cubicBezTo>
                        <a:pt x="11" y="80"/>
                        <a:pt x="14" y="78"/>
                        <a:pt x="16" y="77"/>
                      </a:cubicBezTo>
                      <a:cubicBezTo>
                        <a:pt x="19" y="76"/>
                        <a:pt x="23" y="75"/>
                        <a:pt x="25" y="72"/>
                      </a:cubicBezTo>
                      <a:cubicBezTo>
                        <a:pt x="25" y="71"/>
                        <a:pt x="25" y="66"/>
                        <a:pt x="25" y="64"/>
                      </a:cubicBezTo>
                      <a:cubicBezTo>
                        <a:pt x="25" y="62"/>
                        <a:pt x="21" y="48"/>
                        <a:pt x="21" y="48"/>
                      </a:cubicBezTo>
                      <a:cubicBezTo>
                        <a:pt x="22" y="47"/>
                        <a:pt x="22" y="50"/>
                        <a:pt x="24" y="48"/>
                      </a:cubicBezTo>
                      <a:cubicBezTo>
                        <a:pt x="26" y="46"/>
                        <a:pt x="27" y="45"/>
                        <a:pt x="29" y="44"/>
                      </a:cubicBezTo>
                      <a:cubicBezTo>
                        <a:pt x="31" y="43"/>
                        <a:pt x="32" y="37"/>
                        <a:pt x="35" y="38"/>
                      </a:cubicBezTo>
                      <a:cubicBezTo>
                        <a:pt x="36" y="38"/>
                        <a:pt x="38" y="36"/>
                        <a:pt x="40" y="36"/>
                      </a:cubicBezTo>
                      <a:cubicBezTo>
                        <a:pt x="42" y="35"/>
                        <a:pt x="44" y="34"/>
                        <a:pt x="46" y="32"/>
                      </a:cubicBezTo>
                      <a:cubicBezTo>
                        <a:pt x="47" y="31"/>
                        <a:pt x="53" y="25"/>
                        <a:pt x="52" y="23"/>
                      </a:cubicBezTo>
                      <a:cubicBezTo>
                        <a:pt x="51" y="22"/>
                        <a:pt x="52" y="24"/>
                        <a:pt x="52" y="23"/>
                      </a:cubicBezTo>
                      <a:close/>
                    </a:path>
                  </a:pathLst>
                </a:custGeom>
                <a:solidFill>
                  <a:schemeClr val="accent2"/>
                </a:solid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60" name="Freeform 730">
                  <a:extLst>
                    <a:ext uri="{FF2B5EF4-FFF2-40B4-BE49-F238E27FC236}">
                      <a16:creationId xmlns:a16="http://schemas.microsoft.com/office/drawing/2014/main" id="{0E6A9ACA-F24F-CC84-2917-79F60B7208AA}"/>
                    </a:ext>
                  </a:extLst>
                </p:cNvPr>
                <p:cNvSpPr>
                  <a:spLocks/>
                </p:cNvSpPr>
                <p:nvPr/>
              </p:nvSpPr>
              <p:spPr bwMode="auto">
                <a:xfrm>
                  <a:off x="13288331" y="8760935"/>
                  <a:ext cx="163794" cy="409355"/>
                </a:xfrm>
                <a:custGeom>
                  <a:avLst/>
                  <a:gdLst>
                    <a:gd name="T0" fmla="*/ 4 w 16"/>
                    <a:gd name="T1" fmla="*/ 25 h 38"/>
                    <a:gd name="T2" fmla="*/ 9 w 16"/>
                    <a:gd name="T3" fmla="*/ 26 h 38"/>
                    <a:gd name="T4" fmla="*/ 8 w 16"/>
                    <a:gd name="T5" fmla="*/ 31 h 38"/>
                    <a:gd name="T6" fmla="*/ 12 w 16"/>
                    <a:gd name="T7" fmla="*/ 38 h 38"/>
                    <a:gd name="T8" fmla="*/ 12 w 16"/>
                    <a:gd name="T9" fmla="*/ 34 h 38"/>
                    <a:gd name="T10" fmla="*/ 15 w 16"/>
                    <a:gd name="T11" fmla="*/ 33 h 38"/>
                    <a:gd name="T12" fmla="*/ 15 w 16"/>
                    <a:gd name="T13" fmla="*/ 27 h 38"/>
                    <a:gd name="T14" fmla="*/ 12 w 16"/>
                    <a:gd name="T15" fmla="*/ 22 h 38"/>
                    <a:gd name="T16" fmla="*/ 8 w 16"/>
                    <a:gd name="T17" fmla="*/ 20 h 38"/>
                    <a:gd name="T18" fmla="*/ 8 w 16"/>
                    <a:gd name="T19" fmla="*/ 16 h 38"/>
                    <a:gd name="T20" fmla="*/ 7 w 16"/>
                    <a:gd name="T21" fmla="*/ 14 h 38"/>
                    <a:gd name="T22" fmla="*/ 8 w 16"/>
                    <a:gd name="T23" fmla="*/ 8 h 38"/>
                    <a:gd name="T24" fmla="*/ 7 w 16"/>
                    <a:gd name="T25" fmla="*/ 3 h 38"/>
                    <a:gd name="T26" fmla="*/ 7 w 16"/>
                    <a:gd name="T27" fmla="*/ 1 h 38"/>
                    <a:gd name="T28" fmla="*/ 2 w 16"/>
                    <a:gd name="T29" fmla="*/ 0 h 38"/>
                    <a:gd name="T30" fmla="*/ 4 w 16"/>
                    <a:gd name="T31" fmla="*/ 6 h 38"/>
                    <a:gd name="T32" fmla="*/ 4 w 16"/>
                    <a:gd name="T33" fmla="*/ 14 h 38"/>
                    <a:gd name="T34" fmla="*/ 2 w 16"/>
                    <a:gd name="T35" fmla="*/ 16 h 38"/>
                    <a:gd name="T36" fmla="*/ 1 w 16"/>
                    <a:gd name="T37" fmla="*/ 20 h 38"/>
                    <a:gd name="T38" fmla="*/ 4 w 16"/>
                    <a:gd name="T39" fmla="*/ 25 h 38"/>
                    <a:gd name="T40" fmla="*/ 4 w 16"/>
                    <a:gd name="T41" fmla="*/ 2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38">
                      <a:moveTo>
                        <a:pt x="4" y="25"/>
                      </a:moveTo>
                      <a:cubicBezTo>
                        <a:pt x="6" y="26"/>
                        <a:pt x="9" y="24"/>
                        <a:pt x="9" y="26"/>
                      </a:cubicBezTo>
                      <a:cubicBezTo>
                        <a:pt x="10" y="28"/>
                        <a:pt x="9" y="29"/>
                        <a:pt x="8" y="31"/>
                      </a:cubicBezTo>
                      <a:cubicBezTo>
                        <a:pt x="6" y="33"/>
                        <a:pt x="10" y="36"/>
                        <a:pt x="12" y="38"/>
                      </a:cubicBezTo>
                      <a:cubicBezTo>
                        <a:pt x="13" y="37"/>
                        <a:pt x="12" y="35"/>
                        <a:pt x="12" y="34"/>
                      </a:cubicBezTo>
                      <a:cubicBezTo>
                        <a:pt x="13" y="33"/>
                        <a:pt x="16" y="35"/>
                        <a:pt x="15" y="33"/>
                      </a:cubicBezTo>
                      <a:cubicBezTo>
                        <a:pt x="15" y="31"/>
                        <a:pt x="15" y="29"/>
                        <a:pt x="15" y="27"/>
                      </a:cubicBezTo>
                      <a:cubicBezTo>
                        <a:pt x="14" y="25"/>
                        <a:pt x="13" y="24"/>
                        <a:pt x="12" y="22"/>
                      </a:cubicBezTo>
                      <a:cubicBezTo>
                        <a:pt x="11" y="25"/>
                        <a:pt x="8" y="21"/>
                        <a:pt x="8" y="20"/>
                      </a:cubicBezTo>
                      <a:cubicBezTo>
                        <a:pt x="8" y="18"/>
                        <a:pt x="8" y="17"/>
                        <a:pt x="8" y="16"/>
                      </a:cubicBezTo>
                      <a:cubicBezTo>
                        <a:pt x="8" y="14"/>
                        <a:pt x="8" y="15"/>
                        <a:pt x="7" y="14"/>
                      </a:cubicBezTo>
                      <a:cubicBezTo>
                        <a:pt x="6" y="14"/>
                        <a:pt x="8" y="8"/>
                        <a:pt x="8" y="8"/>
                      </a:cubicBezTo>
                      <a:cubicBezTo>
                        <a:pt x="8" y="6"/>
                        <a:pt x="7" y="5"/>
                        <a:pt x="7" y="3"/>
                      </a:cubicBezTo>
                      <a:cubicBezTo>
                        <a:pt x="6" y="2"/>
                        <a:pt x="5" y="0"/>
                        <a:pt x="7" y="1"/>
                      </a:cubicBezTo>
                      <a:cubicBezTo>
                        <a:pt x="6" y="0"/>
                        <a:pt x="3" y="0"/>
                        <a:pt x="2" y="0"/>
                      </a:cubicBezTo>
                      <a:cubicBezTo>
                        <a:pt x="2" y="1"/>
                        <a:pt x="6" y="5"/>
                        <a:pt x="4" y="6"/>
                      </a:cubicBezTo>
                      <a:cubicBezTo>
                        <a:pt x="1" y="7"/>
                        <a:pt x="2" y="12"/>
                        <a:pt x="4" y="14"/>
                      </a:cubicBezTo>
                      <a:cubicBezTo>
                        <a:pt x="4" y="15"/>
                        <a:pt x="2" y="15"/>
                        <a:pt x="2" y="16"/>
                      </a:cubicBezTo>
                      <a:cubicBezTo>
                        <a:pt x="1" y="16"/>
                        <a:pt x="1" y="19"/>
                        <a:pt x="1" y="20"/>
                      </a:cubicBezTo>
                      <a:cubicBezTo>
                        <a:pt x="0" y="22"/>
                        <a:pt x="3" y="24"/>
                        <a:pt x="4" y="25"/>
                      </a:cubicBezTo>
                      <a:cubicBezTo>
                        <a:pt x="5" y="26"/>
                        <a:pt x="4" y="24"/>
                        <a:pt x="4" y="25"/>
                      </a:cubicBezTo>
                      <a:close/>
                    </a:path>
                  </a:pathLst>
                </a:custGeom>
                <a:solidFill>
                  <a:schemeClr val="accent2"/>
                </a:solid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61" name="Freeform 731">
                  <a:extLst>
                    <a:ext uri="{FF2B5EF4-FFF2-40B4-BE49-F238E27FC236}">
                      <a16:creationId xmlns:a16="http://schemas.microsoft.com/office/drawing/2014/main" id="{650BD7C6-69C1-8D27-A931-940399DA7BB5}"/>
                    </a:ext>
                  </a:extLst>
                </p:cNvPr>
                <p:cNvSpPr>
                  <a:spLocks/>
                </p:cNvSpPr>
                <p:nvPr/>
              </p:nvSpPr>
              <p:spPr bwMode="auto">
                <a:xfrm>
                  <a:off x="12734220" y="8683490"/>
                  <a:ext cx="613353" cy="542118"/>
                </a:xfrm>
                <a:custGeom>
                  <a:avLst/>
                  <a:gdLst>
                    <a:gd name="T0" fmla="*/ 56 w 60"/>
                    <a:gd name="T1" fmla="*/ 30 h 50"/>
                    <a:gd name="T2" fmla="*/ 55 w 60"/>
                    <a:gd name="T3" fmla="*/ 24 h 50"/>
                    <a:gd name="T4" fmla="*/ 57 w 60"/>
                    <a:gd name="T5" fmla="*/ 22 h 50"/>
                    <a:gd name="T6" fmla="*/ 57 w 60"/>
                    <a:gd name="T7" fmla="*/ 19 h 50"/>
                    <a:gd name="T8" fmla="*/ 58 w 60"/>
                    <a:gd name="T9" fmla="*/ 13 h 50"/>
                    <a:gd name="T10" fmla="*/ 56 w 60"/>
                    <a:gd name="T11" fmla="*/ 8 h 50"/>
                    <a:gd name="T12" fmla="*/ 51 w 60"/>
                    <a:gd name="T13" fmla="*/ 5 h 50"/>
                    <a:gd name="T14" fmla="*/ 48 w 60"/>
                    <a:gd name="T15" fmla="*/ 3 h 50"/>
                    <a:gd name="T16" fmla="*/ 45 w 60"/>
                    <a:gd name="T17" fmla="*/ 0 h 50"/>
                    <a:gd name="T18" fmla="*/ 38 w 60"/>
                    <a:gd name="T19" fmla="*/ 1 h 50"/>
                    <a:gd name="T20" fmla="*/ 34 w 60"/>
                    <a:gd name="T21" fmla="*/ 4 h 50"/>
                    <a:gd name="T22" fmla="*/ 35 w 60"/>
                    <a:gd name="T23" fmla="*/ 10 h 50"/>
                    <a:gd name="T24" fmla="*/ 33 w 60"/>
                    <a:gd name="T25" fmla="*/ 17 h 50"/>
                    <a:gd name="T26" fmla="*/ 37 w 60"/>
                    <a:gd name="T27" fmla="*/ 21 h 50"/>
                    <a:gd name="T28" fmla="*/ 40 w 60"/>
                    <a:gd name="T29" fmla="*/ 23 h 50"/>
                    <a:gd name="T30" fmla="*/ 39 w 60"/>
                    <a:gd name="T31" fmla="*/ 26 h 50"/>
                    <a:gd name="T32" fmla="*/ 35 w 60"/>
                    <a:gd name="T33" fmla="*/ 26 h 50"/>
                    <a:gd name="T34" fmla="*/ 31 w 60"/>
                    <a:gd name="T35" fmla="*/ 22 h 50"/>
                    <a:gd name="T36" fmla="*/ 27 w 60"/>
                    <a:gd name="T37" fmla="*/ 17 h 50"/>
                    <a:gd name="T38" fmla="*/ 20 w 60"/>
                    <a:gd name="T39" fmla="*/ 18 h 50"/>
                    <a:gd name="T40" fmla="*/ 16 w 60"/>
                    <a:gd name="T41" fmla="*/ 16 h 50"/>
                    <a:gd name="T42" fmla="*/ 14 w 60"/>
                    <a:gd name="T43" fmla="*/ 16 h 50"/>
                    <a:gd name="T44" fmla="*/ 11 w 60"/>
                    <a:gd name="T45" fmla="*/ 14 h 50"/>
                    <a:gd name="T46" fmla="*/ 11 w 60"/>
                    <a:gd name="T47" fmla="*/ 20 h 50"/>
                    <a:gd name="T48" fmla="*/ 10 w 60"/>
                    <a:gd name="T49" fmla="*/ 24 h 50"/>
                    <a:gd name="T50" fmla="*/ 2 w 60"/>
                    <a:gd name="T51" fmla="*/ 24 h 50"/>
                    <a:gd name="T52" fmla="*/ 1 w 60"/>
                    <a:gd name="T53" fmla="*/ 29 h 50"/>
                    <a:gd name="T54" fmla="*/ 3 w 60"/>
                    <a:gd name="T55" fmla="*/ 43 h 50"/>
                    <a:gd name="T56" fmla="*/ 8 w 60"/>
                    <a:gd name="T57" fmla="*/ 48 h 50"/>
                    <a:gd name="T58" fmla="*/ 16 w 60"/>
                    <a:gd name="T59" fmla="*/ 50 h 50"/>
                    <a:gd name="T60" fmla="*/ 18 w 60"/>
                    <a:gd name="T61" fmla="*/ 50 h 50"/>
                    <a:gd name="T62" fmla="*/ 22 w 60"/>
                    <a:gd name="T63" fmla="*/ 50 h 50"/>
                    <a:gd name="T64" fmla="*/ 28 w 60"/>
                    <a:gd name="T65" fmla="*/ 47 h 50"/>
                    <a:gd name="T66" fmla="*/ 31 w 60"/>
                    <a:gd name="T67" fmla="*/ 44 h 50"/>
                    <a:gd name="T68" fmla="*/ 35 w 60"/>
                    <a:gd name="T69" fmla="*/ 41 h 50"/>
                    <a:gd name="T70" fmla="*/ 37 w 60"/>
                    <a:gd name="T71" fmla="*/ 38 h 50"/>
                    <a:gd name="T72" fmla="*/ 43 w 60"/>
                    <a:gd name="T73" fmla="*/ 38 h 50"/>
                    <a:gd name="T74" fmla="*/ 42 w 60"/>
                    <a:gd name="T75" fmla="*/ 35 h 50"/>
                    <a:gd name="T76" fmla="*/ 46 w 60"/>
                    <a:gd name="T77" fmla="*/ 33 h 50"/>
                    <a:gd name="T78" fmla="*/ 56 w 60"/>
                    <a:gd name="T79" fmla="*/ 30 h 50"/>
                    <a:gd name="T80" fmla="*/ 56 w 60"/>
                    <a:gd name="T81"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 h="50">
                      <a:moveTo>
                        <a:pt x="56" y="30"/>
                      </a:moveTo>
                      <a:cubicBezTo>
                        <a:pt x="54" y="27"/>
                        <a:pt x="56" y="27"/>
                        <a:pt x="55" y="24"/>
                      </a:cubicBezTo>
                      <a:cubicBezTo>
                        <a:pt x="55" y="23"/>
                        <a:pt x="56" y="23"/>
                        <a:pt x="57" y="22"/>
                      </a:cubicBezTo>
                      <a:cubicBezTo>
                        <a:pt x="58" y="21"/>
                        <a:pt x="57" y="20"/>
                        <a:pt x="57" y="19"/>
                      </a:cubicBezTo>
                      <a:cubicBezTo>
                        <a:pt x="56" y="17"/>
                        <a:pt x="56" y="14"/>
                        <a:pt x="58" y="13"/>
                      </a:cubicBezTo>
                      <a:cubicBezTo>
                        <a:pt x="60" y="12"/>
                        <a:pt x="57" y="9"/>
                        <a:pt x="56" y="8"/>
                      </a:cubicBezTo>
                      <a:cubicBezTo>
                        <a:pt x="55" y="6"/>
                        <a:pt x="53" y="5"/>
                        <a:pt x="51" y="5"/>
                      </a:cubicBezTo>
                      <a:cubicBezTo>
                        <a:pt x="50" y="4"/>
                        <a:pt x="49" y="3"/>
                        <a:pt x="48" y="3"/>
                      </a:cubicBezTo>
                      <a:cubicBezTo>
                        <a:pt x="47" y="2"/>
                        <a:pt x="46" y="1"/>
                        <a:pt x="45" y="0"/>
                      </a:cubicBezTo>
                      <a:cubicBezTo>
                        <a:pt x="45" y="0"/>
                        <a:pt x="39" y="1"/>
                        <a:pt x="38" y="1"/>
                      </a:cubicBezTo>
                      <a:cubicBezTo>
                        <a:pt x="36" y="1"/>
                        <a:pt x="36" y="3"/>
                        <a:pt x="34" y="4"/>
                      </a:cubicBezTo>
                      <a:cubicBezTo>
                        <a:pt x="33" y="6"/>
                        <a:pt x="34" y="9"/>
                        <a:pt x="35" y="10"/>
                      </a:cubicBezTo>
                      <a:cubicBezTo>
                        <a:pt x="35" y="13"/>
                        <a:pt x="33" y="14"/>
                        <a:pt x="33" y="17"/>
                      </a:cubicBezTo>
                      <a:cubicBezTo>
                        <a:pt x="33" y="18"/>
                        <a:pt x="35" y="21"/>
                        <a:pt x="37" y="21"/>
                      </a:cubicBezTo>
                      <a:cubicBezTo>
                        <a:pt x="39" y="21"/>
                        <a:pt x="40" y="20"/>
                        <a:pt x="40" y="23"/>
                      </a:cubicBezTo>
                      <a:cubicBezTo>
                        <a:pt x="40" y="25"/>
                        <a:pt x="40" y="26"/>
                        <a:pt x="39" y="26"/>
                      </a:cubicBezTo>
                      <a:cubicBezTo>
                        <a:pt x="37" y="27"/>
                        <a:pt x="36" y="28"/>
                        <a:pt x="35" y="26"/>
                      </a:cubicBezTo>
                      <a:cubicBezTo>
                        <a:pt x="34" y="24"/>
                        <a:pt x="33" y="22"/>
                        <a:pt x="31" y="22"/>
                      </a:cubicBezTo>
                      <a:cubicBezTo>
                        <a:pt x="29" y="21"/>
                        <a:pt x="28" y="19"/>
                        <a:pt x="27" y="17"/>
                      </a:cubicBezTo>
                      <a:cubicBezTo>
                        <a:pt x="25" y="21"/>
                        <a:pt x="23" y="19"/>
                        <a:pt x="20" y="18"/>
                      </a:cubicBezTo>
                      <a:cubicBezTo>
                        <a:pt x="18" y="18"/>
                        <a:pt x="18" y="16"/>
                        <a:pt x="16" y="16"/>
                      </a:cubicBezTo>
                      <a:cubicBezTo>
                        <a:pt x="16" y="16"/>
                        <a:pt x="15" y="17"/>
                        <a:pt x="14" y="16"/>
                      </a:cubicBezTo>
                      <a:cubicBezTo>
                        <a:pt x="13" y="16"/>
                        <a:pt x="13" y="14"/>
                        <a:pt x="11" y="14"/>
                      </a:cubicBezTo>
                      <a:cubicBezTo>
                        <a:pt x="11" y="16"/>
                        <a:pt x="11" y="18"/>
                        <a:pt x="11" y="20"/>
                      </a:cubicBezTo>
                      <a:cubicBezTo>
                        <a:pt x="11" y="22"/>
                        <a:pt x="12" y="24"/>
                        <a:pt x="10" y="24"/>
                      </a:cubicBezTo>
                      <a:cubicBezTo>
                        <a:pt x="7" y="24"/>
                        <a:pt x="4" y="24"/>
                        <a:pt x="2" y="24"/>
                      </a:cubicBezTo>
                      <a:cubicBezTo>
                        <a:pt x="1" y="24"/>
                        <a:pt x="1" y="28"/>
                        <a:pt x="1" y="29"/>
                      </a:cubicBezTo>
                      <a:cubicBezTo>
                        <a:pt x="1" y="33"/>
                        <a:pt x="0" y="40"/>
                        <a:pt x="3" y="43"/>
                      </a:cubicBezTo>
                      <a:cubicBezTo>
                        <a:pt x="4" y="44"/>
                        <a:pt x="7" y="48"/>
                        <a:pt x="8" y="48"/>
                      </a:cubicBezTo>
                      <a:cubicBezTo>
                        <a:pt x="10" y="47"/>
                        <a:pt x="19" y="47"/>
                        <a:pt x="16" y="50"/>
                      </a:cubicBezTo>
                      <a:cubicBezTo>
                        <a:pt x="18" y="50"/>
                        <a:pt x="17" y="50"/>
                        <a:pt x="18" y="50"/>
                      </a:cubicBezTo>
                      <a:cubicBezTo>
                        <a:pt x="20" y="49"/>
                        <a:pt x="21" y="50"/>
                        <a:pt x="22" y="50"/>
                      </a:cubicBezTo>
                      <a:cubicBezTo>
                        <a:pt x="25" y="50"/>
                        <a:pt x="27" y="50"/>
                        <a:pt x="28" y="47"/>
                      </a:cubicBezTo>
                      <a:cubicBezTo>
                        <a:pt x="29" y="46"/>
                        <a:pt x="30" y="45"/>
                        <a:pt x="31" y="44"/>
                      </a:cubicBezTo>
                      <a:cubicBezTo>
                        <a:pt x="32" y="43"/>
                        <a:pt x="34" y="43"/>
                        <a:pt x="35" y="41"/>
                      </a:cubicBezTo>
                      <a:cubicBezTo>
                        <a:pt x="36" y="40"/>
                        <a:pt x="36" y="39"/>
                        <a:pt x="37" y="38"/>
                      </a:cubicBezTo>
                      <a:cubicBezTo>
                        <a:pt x="39" y="38"/>
                        <a:pt x="41" y="38"/>
                        <a:pt x="43" y="38"/>
                      </a:cubicBezTo>
                      <a:cubicBezTo>
                        <a:pt x="42" y="37"/>
                        <a:pt x="42" y="35"/>
                        <a:pt x="42" y="35"/>
                      </a:cubicBezTo>
                      <a:cubicBezTo>
                        <a:pt x="44" y="34"/>
                        <a:pt x="45" y="34"/>
                        <a:pt x="46" y="33"/>
                      </a:cubicBezTo>
                      <a:cubicBezTo>
                        <a:pt x="49" y="32"/>
                        <a:pt x="53" y="31"/>
                        <a:pt x="56" y="30"/>
                      </a:cubicBezTo>
                      <a:cubicBezTo>
                        <a:pt x="55" y="29"/>
                        <a:pt x="55" y="30"/>
                        <a:pt x="56" y="30"/>
                      </a:cubicBezTo>
                      <a:close/>
                    </a:path>
                  </a:pathLst>
                </a:custGeom>
                <a:solidFill>
                  <a:schemeClr val="accent2"/>
                </a:solid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62" name="Freeform 732">
                  <a:extLst>
                    <a:ext uri="{FF2B5EF4-FFF2-40B4-BE49-F238E27FC236}">
                      <a16:creationId xmlns:a16="http://schemas.microsoft.com/office/drawing/2014/main" id="{4DF52C55-815C-A90A-D580-B73B6B1CE734}"/>
                    </a:ext>
                  </a:extLst>
                </p:cNvPr>
                <p:cNvSpPr>
                  <a:spLocks/>
                </p:cNvSpPr>
                <p:nvPr/>
              </p:nvSpPr>
              <p:spPr bwMode="auto">
                <a:xfrm>
                  <a:off x="12267237" y="9170288"/>
                  <a:ext cx="651689" cy="682258"/>
                </a:xfrm>
                <a:custGeom>
                  <a:avLst/>
                  <a:gdLst>
                    <a:gd name="T0" fmla="*/ 33 w 64"/>
                    <a:gd name="T1" fmla="*/ 5 h 63"/>
                    <a:gd name="T2" fmla="*/ 31 w 64"/>
                    <a:gd name="T3" fmla="*/ 2 h 63"/>
                    <a:gd name="T4" fmla="*/ 28 w 64"/>
                    <a:gd name="T5" fmla="*/ 2 h 63"/>
                    <a:gd name="T6" fmla="*/ 18 w 64"/>
                    <a:gd name="T7" fmla="*/ 2 h 63"/>
                    <a:gd name="T8" fmla="*/ 10 w 64"/>
                    <a:gd name="T9" fmla="*/ 2 h 63"/>
                    <a:gd name="T10" fmla="*/ 7 w 64"/>
                    <a:gd name="T11" fmla="*/ 0 h 63"/>
                    <a:gd name="T12" fmla="*/ 4 w 64"/>
                    <a:gd name="T13" fmla="*/ 2 h 63"/>
                    <a:gd name="T14" fmla="*/ 1 w 64"/>
                    <a:gd name="T15" fmla="*/ 2 h 63"/>
                    <a:gd name="T16" fmla="*/ 6 w 64"/>
                    <a:gd name="T17" fmla="*/ 14 h 63"/>
                    <a:gd name="T18" fmla="*/ 9 w 64"/>
                    <a:gd name="T19" fmla="*/ 21 h 63"/>
                    <a:gd name="T20" fmla="*/ 13 w 64"/>
                    <a:gd name="T21" fmla="*/ 29 h 63"/>
                    <a:gd name="T22" fmla="*/ 13 w 64"/>
                    <a:gd name="T23" fmla="*/ 34 h 63"/>
                    <a:gd name="T24" fmla="*/ 14 w 64"/>
                    <a:gd name="T25" fmla="*/ 42 h 63"/>
                    <a:gd name="T26" fmla="*/ 16 w 64"/>
                    <a:gd name="T27" fmla="*/ 51 h 63"/>
                    <a:gd name="T28" fmla="*/ 22 w 64"/>
                    <a:gd name="T29" fmla="*/ 61 h 63"/>
                    <a:gd name="T30" fmla="*/ 28 w 64"/>
                    <a:gd name="T31" fmla="*/ 62 h 63"/>
                    <a:gd name="T32" fmla="*/ 33 w 64"/>
                    <a:gd name="T33" fmla="*/ 62 h 63"/>
                    <a:gd name="T34" fmla="*/ 38 w 64"/>
                    <a:gd name="T35" fmla="*/ 58 h 63"/>
                    <a:gd name="T36" fmla="*/ 38 w 64"/>
                    <a:gd name="T37" fmla="*/ 40 h 63"/>
                    <a:gd name="T38" fmla="*/ 38 w 64"/>
                    <a:gd name="T39" fmla="*/ 28 h 63"/>
                    <a:gd name="T40" fmla="*/ 39 w 64"/>
                    <a:gd name="T41" fmla="*/ 26 h 63"/>
                    <a:gd name="T42" fmla="*/ 43 w 64"/>
                    <a:gd name="T43" fmla="*/ 26 h 63"/>
                    <a:gd name="T44" fmla="*/ 43 w 64"/>
                    <a:gd name="T45" fmla="*/ 7 h 63"/>
                    <a:gd name="T46" fmla="*/ 51 w 64"/>
                    <a:gd name="T47" fmla="*/ 6 h 63"/>
                    <a:gd name="T48" fmla="*/ 53 w 64"/>
                    <a:gd name="T49" fmla="*/ 5 h 63"/>
                    <a:gd name="T50" fmla="*/ 56 w 64"/>
                    <a:gd name="T51" fmla="*/ 8 h 63"/>
                    <a:gd name="T52" fmla="*/ 58 w 64"/>
                    <a:gd name="T53" fmla="*/ 6 h 63"/>
                    <a:gd name="T54" fmla="*/ 62 w 64"/>
                    <a:gd name="T55" fmla="*/ 5 h 63"/>
                    <a:gd name="T56" fmla="*/ 59 w 64"/>
                    <a:gd name="T57" fmla="*/ 2 h 63"/>
                    <a:gd name="T58" fmla="*/ 45 w 64"/>
                    <a:gd name="T59" fmla="*/ 5 h 63"/>
                    <a:gd name="T60" fmla="*/ 33 w 64"/>
                    <a:gd name="T61" fmla="*/ 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4" h="63">
                      <a:moveTo>
                        <a:pt x="33" y="5"/>
                      </a:moveTo>
                      <a:cubicBezTo>
                        <a:pt x="32" y="5"/>
                        <a:pt x="31" y="2"/>
                        <a:pt x="31" y="2"/>
                      </a:cubicBezTo>
                      <a:cubicBezTo>
                        <a:pt x="30" y="2"/>
                        <a:pt x="29" y="2"/>
                        <a:pt x="28" y="2"/>
                      </a:cubicBezTo>
                      <a:cubicBezTo>
                        <a:pt x="25" y="2"/>
                        <a:pt x="21" y="2"/>
                        <a:pt x="18" y="2"/>
                      </a:cubicBezTo>
                      <a:cubicBezTo>
                        <a:pt x="15" y="2"/>
                        <a:pt x="13" y="2"/>
                        <a:pt x="10" y="2"/>
                      </a:cubicBezTo>
                      <a:cubicBezTo>
                        <a:pt x="9" y="2"/>
                        <a:pt x="9" y="0"/>
                        <a:pt x="7" y="0"/>
                      </a:cubicBezTo>
                      <a:cubicBezTo>
                        <a:pt x="6" y="0"/>
                        <a:pt x="5" y="2"/>
                        <a:pt x="4" y="2"/>
                      </a:cubicBezTo>
                      <a:cubicBezTo>
                        <a:pt x="3" y="2"/>
                        <a:pt x="2" y="2"/>
                        <a:pt x="1" y="2"/>
                      </a:cubicBezTo>
                      <a:cubicBezTo>
                        <a:pt x="0" y="7"/>
                        <a:pt x="4" y="9"/>
                        <a:pt x="6" y="14"/>
                      </a:cubicBezTo>
                      <a:cubicBezTo>
                        <a:pt x="7" y="16"/>
                        <a:pt x="8" y="19"/>
                        <a:pt x="9" y="21"/>
                      </a:cubicBezTo>
                      <a:cubicBezTo>
                        <a:pt x="10" y="24"/>
                        <a:pt x="12" y="26"/>
                        <a:pt x="13" y="29"/>
                      </a:cubicBezTo>
                      <a:cubicBezTo>
                        <a:pt x="13" y="30"/>
                        <a:pt x="13" y="33"/>
                        <a:pt x="13" y="34"/>
                      </a:cubicBezTo>
                      <a:cubicBezTo>
                        <a:pt x="13" y="37"/>
                        <a:pt x="14" y="39"/>
                        <a:pt x="14" y="42"/>
                      </a:cubicBezTo>
                      <a:cubicBezTo>
                        <a:pt x="15" y="45"/>
                        <a:pt x="15" y="48"/>
                        <a:pt x="16" y="51"/>
                      </a:cubicBezTo>
                      <a:cubicBezTo>
                        <a:pt x="17" y="55"/>
                        <a:pt x="20" y="58"/>
                        <a:pt x="22" y="61"/>
                      </a:cubicBezTo>
                      <a:cubicBezTo>
                        <a:pt x="25" y="58"/>
                        <a:pt x="25" y="60"/>
                        <a:pt x="28" y="62"/>
                      </a:cubicBezTo>
                      <a:cubicBezTo>
                        <a:pt x="29" y="63"/>
                        <a:pt x="32" y="63"/>
                        <a:pt x="33" y="62"/>
                      </a:cubicBezTo>
                      <a:cubicBezTo>
                        <a:pt x="36" y="62"/>
                        <a:pt x="38" y="61"/>
                        <a:pt x="38" y="58"/>
                      </a:cubicBezTo>
                      <a:cubicBezTo>
                        <a:pt x="38" y="52"/>
                        <a:pt x="38" y="46"/>
                        <a:pt x="38" y="40"/>
                      </a:cubicBezTo>
                      <a:cubicBezTo>
                        <a:pt x="38" y="36"/>
                        <a:pt x="38" y="32"/>
                        <a:pt x="38" y="28"/>
                      </a:cubicBezTo>
                      <a:cubicBezTo>
                        <a:pt x="38" y="27"/>
                        <a:pt x="38" y="26"/>
                        <a:pt x="39" y="26"/>
                      </a:cubicBezTo>
                      <a:cubicBezTo>
                        <a:pt x="39" y="26"/>
                        <a:pt x="43" y="26"/>
                        <a:pt x="43" y="26"/>
                      </a:cubicBezTo>
                      <a:cubicBezTo>
                        <a:pt x="43" y="20"/>
                        <a:pt x="43" y="13"/>
                        <a:pt x="43" y="7"/>
                      </a:cubicBezTo>
                      <a:cubicBezTo>
                        <a:pt x="46" y="8"/>
                        <a:pt x="48" y="6"/>
                        <a:pt x="51" y="6"/>
                      </a:cubicBezTo>
                      <a:cubicBezTo>
                        <a:pt x="51" y="5"/>
                        <a:pt x="52" y="5"/>
                        <a:pt x="53" y="5"/>
                      </a:cubicBezTo>
                      <a:cubicBezTo>
                        <a:pt x="53" y="5"/>
                        <a:pt x="55" y="8"/>
                        <a:pt x="56" y="8"/>
                      </a:cubicBezTo>
                      <a:cubicBezTo>
                        <a:pt x="57" y="7"/>
                        <a:pt x="56" y="6"/>
                        <a:pt x="58" y="6"/>
                      </a:cubicBezTo>
                      <a:cubicBezTo>
                        <a:pt x="59" y="6"/>
                        <a:pt x="60" y="5"/>
                        <a:pt x="62" y="5"/>
                      </a:cubicBezTo>
                      <a:cubicBezTo>
                        <a:pt x="64" y="4"/>
                        <a:pt x="60" y="2"/>
                        <a:pt x="59" y="2"/>
                      </a:cubicBezTo>
                      <a:cubicBezTo>
                        <a:pt x="54" y="2"/>
                        <a:pt x="50" y="5"/>
                        <a:pt x="45" y="5"/>
                      </a:cubicBezTo>
                      <a:cubicBezTo>
                        <a:pt x="41" y="5"/>
                        <a:pt x="37" y="5"/>
                        <a:pt x="33" y="5"/>
                      </a:cubicBezTo>
                      <a:close/>
                    </a:path>
                  </a:pathLst>
                </a:custGeom>
                <a:solidFill>
                  <a:schemeClr val="accent2"/>
                </a:solid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63" name="Freeform 733">
                  <a:extLst>
                    <a:ext uri="{FF2B5EF4-FFF2-40B4-BE49-F238E27FC236}">
                      <a16:creationId xmlns:a16="http://schemas.microsoft.com/office/drawing/2014/main" id="{3BE0C3B8-C0BD-6B3F-274F-AA2A55EE2B23}"/>
                    </a:ext>
                  </a:extLst>
                </p:cNvPr>
                <p:cNvSpPr>
                  <a:spLocks/>
                </p:cNvSpPr>
                <p:nvPr/>
              </p:nvSpPr>
              <p:spPr bwMode="auto">
                <a:xfrm>
                  <a:off x="12284660" y="7945921"/>
                  <a:ext cx="930489" cy="1028915"/>
                </a:xfrm>
                <a:custGeom>
                  <a:avLst/>
                  <a:gdLst>
                    <a:gd name="T0" fmla="*/ 89 w 91"/>
                    <a:gd name="T1" fmla="*/ 10 h 95"/>
                    <a:gd name="T2" fmla="*/ 83 w 91"/>
                    <a:gd name="T3" fmla="*/ 4 h 95"/>
                    <a:gd name="T4" fmla="*/ 77 w 91"/>
                    <a:gd name="T5" fmla="*/ 6 h 95"/>
                    <a:gd name="T6" fmla="*/ 72 w 91"/>
                    <a:gd name="T7" fmla="*/ 1 h 95"/>
                    <a:gd name="T8" fmla="*/ 65 w 91"/>
                    <a:gd name="T9" fmla="*/ 1 h 95"/>
                    <a:gd name="T10" fmla="*/ 57 w 91"/>
                    <a:gd name="T11" fmla="*/ 2 h 95"/>
                    <a:gd name="T12" fmla="*/ 48 w 91"/>
                    <a:gd name="T13" fmla="*/ 6 h 95"/>
                    <a:gd name="T14" fmla="*/ 35 w 91"/>
                    <a:gd name="T15" fmla="*/ 2 h 95"/>
                    <a:gd name="T16" fmla="*/ 30 w 91"/>
                    <a:gd name="T17" fmla="*/ 12 h 95"/>
                    <a:gd name="T18" fmla="*/ 19 w 91"/>
                    <a:gd name="T19" fmla="*/ 35 h 95"/>
                    <a:gd name="T20" fmla="*/ 17 w 91"/>
                    <a:gd name="T21" fmla="*/ 48 h 95"/>
                    <a:gd name="T22" fmla="*/ 10 w 91"/>
                    <a:gd name="T23" fmla="*/ 49 h 95"/>
                    <a:gd name="T24" fmla="*/ 2 w 91"/>
                    <a:gd name="T25" fmla="*/ 55 h 95"/>
                    <a:gd name="T26" fmla="*/ 1 w 91"/>
                    <a:gd name="T27" fmla="*/ 59 h 95"/>
                    <a:gd name="T28" fmla="*/ 18 w 91"/>
                    <a:gd name="T29" fmla="*/ 57 h 95"/>
                    <a:gd name="T30" fmla="*/ 26 w 91"/>
                    <a:gd name="T31" fmla="*/ 68 h 95"/>
                    <a:gd name="T32" fmla="*/ 35 w 91"/>
                    <a:gd name="T33" fmla="*/ 63 h 95"/>
                    <a:gd name="T34" fmla="*/ 41 w 91"/>
                    <a:gd name="T35" fmla="*/ 64 h 95"/>
                    <a:gd name="T36" fmla="*/ 46 w 91"/>
                    <a:gd name="T37" fmla="*/ 70 h 95"/>
                    <a:gd name="T38" fmla="*/ 47 w 91"/>
                    <a:gd name="T39" fmla="*/ 78 h 95"/>
                    <a:gd name="T40" fmla="*/ 53 w 91"/>
                    <a:gd name="T41" fmla="*/ 82 h 95"/>
                    <a:gd name="T42" fmla="*/ 60 w 91"/>
                    <a:gd name="T43" fmla="*/ 84 h 95"/>
                    <a:gd name="T44" fmla="*/ 66 w 91"/>
                    <a:gd name="T45" fmla="*/ 87 h 95"/>
                    <a:gd name="T46" fmla="*/ 76 w 91"/>
                    <a:gd name="T47" fmla="*/ 90 h 95"/>
                    <a:gd name="T48" fmla="*/ 84 w 91"/>
                    <a:gd name="T49" fmla="*/ 94 h 95"/>
                    <a:gd name="T50" fmla="*/ 77 w 91"/>
                    <a:gd name="T51" fmla="*/ 85 h 95"/>
                    <a:gd name="T52" fmla="*/ 78 w 91"/>
                    <a:gd name="T53" fmla="*/ 73 h 95"/>
                    <a:gd name="T54" fmla="*/ 80 w 91"/>
                    <a:gd name="T55" fmla="*/ 70 h 95"/>
                    <a:gd name="T56" fmla="*/ 84 w 91"/>
                    <a:gd name="T57" fmla="*/ 63 h 95"/>
                    <a:gd name="T58" fmla="*/ 81 w 91"/>
                    <a:gd name="T59" fmla="*/ 55 h 95"/>
                    <a:gd name="T60" fmla="*/ 81 w 91"/>
                    <a:gd name="T61" fmla="*/ 45 h 95"/>
                    <a:gd name="T62" fmla="*/ 83 w 91"/>
                    <a:gd name="T63" fmla="*/ 28 h 95"/>
                    <a:gd name="T64" fmla="*/ 90 w 91"/>
                    <a:gd name="T65" fmla="*/ 18 h 95"/>
                    <a:gd name="T66" fmla="*/ 90 w 91"/>
                    <a:gd name="T67" fmla="*/ 1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1" h="95">
                      <a:moveTo>
                        <a:pt x="90" y="15"/>
                      </a:moveTo>
                      <a:cubicBezTo>
                        <a:pt x="89" y="14"/>
                        <a:pt x="89" y="12"/>
                        <a:pt x="89" y="10"/>
                      </a:cubicBezTo>
                      <a:cubicBezTo>
                        <a:pt x="89" y="9"/>
                        <a:pt x="87" y="8"/>
                        <a:pt x="86" y="7"/>
                      </a:cubicBezTo>
                      <a:cubicBezTo>
                        <a:pt x="86" y="6"/>
                        <a:pt x="84" y="4"/>
                        <a:pt x="83" y="4"/>
                      </a:cubicBezTo>
                      <a:cubicBezTo>
                        <a:pt x="82" y="4"/>
                        <a:pt x="82" y="6"/>
                        <a:pt x="80" y="5"/>
                      </a:cubicBezTo>
                      <a:cubicBezTo>
                        <a:pt x="78" y="4"/>
                        <a:pt x="79" y="5"/>
                        <a:pt x="77" y="6"/>
                      </a:cubicBezTo>
                      <a:cubicBezTo>
                        <a:pt x="77" y="6"/>
                        <a:pt x="75" y="5"/>
                        <a:pt x="75" y="4"/>
                      </a:cubicBezTo>
                      <a:cubicBezTo>
                        <a:pt x="74" y="3"/>
                        <a:pt x="73" y="2"/>
                        <a:pt x="72" y="1"/>
                      </a:cubicBezTo>
                      <a:cubicBezTo>
                        <a:pt x="71" y="0"/>
                        <a:pt x="70" y="2"/>
                        <a:pt x="69" y="2"/>
                      </a:cubicBezTo>
                      <a:cubicBezTo>
                        <a:pt x="68" y="3"/>
                        <a:pt x="66" y="2"/>
                        <a:pt x="65" y="1"/>
                      </a:cubicBezTo>
                      <a:cubicBezTo>
                        <a:pt x="63" y="0"/>
                        <a:pt x="63" y="1"/>
                        <a:pt x="61" y="2"/>
                      </a:cubicBezTo>
                      <a:cubicBezTo>
                        <a:pt x="60" y="3"/>
                        <a:pt x="58" y="2"/>
                        <a:pt x="57" y="2"/>
                      </a:cubicBezTo>
                      <a:cubicBezTo>
                        <a:pt x="56" y="3"/>
                        <a:pt x="53" y="3"/>
                        <a:pt x="52" y="3"/>
                      </a:cubicBezTo>
                      <a:cubicBezTo>
                        <a:pt x="49" y="1"/>
                        <a:pt x="51" y="6"/>
                        <a:pt x="48" y="6"/>
                      </a:cubicBezTo>
                      <a:cubicBezTo>
                        <a:pt x="46" y="7"/>
                        <a:pt x="42" y="6"/>
                        <a:pt x="40" y="5"/>
                      </a:cubicBezTo>
                      <a:cubicBezTo>
                        <a:pt x="38" y="4"/>
                        <a:pt x="37" y="2"/>
                        <a:pt x="35" y="2"/>
                      </a:cubicBezTo>
                      <a:cubicBezTo>
                        <a:pt x="34" y="1"/>
                        <a:pt x="32" y="3"/>
                        <a:pt x="31" y="4"/>
                      </a:cubicBezTo>
                      <a:cubicBezTo>
                        <a:pt x="29" y="6"/>
                        <a:pt x="31" y="9"/>
                        <a:pt x="30" y="12"/>
                      </a:cubicBezTo>
                      <a:cubicBezTo>
                        <a:pt x="27" y="17"/>
                        <a:pt x="27" y="23"/>
                        <a:pt x="24" y="27"/>
                      </a:cubicBezTo>
                      <a:cubicBezTo>
                        <a:pt x="22" y="30"/>
                        <a:pt x="21" y="32"/>
                        <a:pt x="19" y="35"/>
                      </a:cubicBezTo>
                      <a:cubicBezTo>
                        <a:pt x="18" y="37"/>
                        <a:pt x="18" y="39"/>
                        <a:pt x="18" y="41"/>
                      </a:cubicBezTo>
                      <a:cubicBezTo>
                        <a:pt x="18" y="44"/>
                        <a:pt x="19" y="46"/>
                        <a:pt x="17" y="48"/>
                      </a:cubicBezTo>
                      <a:cubicBezTo>
                        <a:pt x="16" y="48"/>
                        <a:pt x="11" y="51"/>
                        <a:pt x="11" y="51"/>
                      </a:cubicBezTo>
                      <a:cubicBezTo>
                        <a:pt x="10" y="51"/>
                        <a:pt x="12" y="48"/>
                        <a:pt x="10" y="49"/>
                      </a:cubicBezTo>
                      <a:cubicBezTo>
                        <a:pt x="7" y="51"/>
                        <a:pt x="7" y="53"/>
                        <a:pt x="5" y="50"/>
                      </a:cubicBezTo>
                      <a:cubicBezTo>
                        <a:pt x="4" y="51"/>
                        <a:pt x="2" y="53"/>
                        <a:pt x="2" y="55"/>
                      </a:cubicBezTo>
                      <a:cubicBezTo>
                        <a:pt x="2" y="55"/>
                        <a:pt x="2" y="56"/>
                        <a:pt x="1" y="56"/>
                      </a:cubicBezTo>
                      <a:cubicBezTo>
                        <a:pt x="0" y="57"/>
                        <a:pt x="1" y="58"/>
                        <a:pt x="1" y="59"/>
                      </a:cubicBezTo>
                      <a:cubicBezTo>
                        <a:pt x="5" y="56"/>
                        <a:pt x="8" y="57"/>
                        <a:pt x="13" y="57"/>
                      </a:cubicBezTo>
                      <a:cubicBezTo>
                        <a:pt x="15" y="57"/>
                        <a:pt x="16" y="57"/>
                        <a:pt x="18" y="57"/>
                      </a:cubicBezTo>
                      <a:cubicBezTo>
                        <a:pt x="20" y="57"/>
                        <a:pt x="21" y="60"/>
                        <a:pt x="22" y="62"/>
                      </a:cubicBezTo>
                      <a:cubicBezTo>
                        <a:pt x="23" y="64"/>
                        <a:pt x="24" y="67"/>
                        <a:pt x="26" y="68"/>
                      </a:cubicBezTo>
                      <a:cubicBezTo>
                        <a:pt x="27" y="69"/>
                        <a:pt x="31" y="68"/>
                        <a:pt x="33" y="67"/>
                      </a:cubicBezTo>
                      <a:cubicBezTo>
                        <a:pt x="34" y="67"/>
                        <a:pt x="34" y="64"/>
                        <a:pt x="35" y="63"/>
                      </a:cubicBezTo>
                      <a:cubicBezTo>
                        <a:pt x="35" y="61"/>
                        <a:pt x="38" y="62"/>
                        <a:pt x="39" y="62"/>
                      </a:cubicBezTo>
                      <a:cubicBezTo>
                        <a:pt x="39" y="64"/>
                        <a:pt x="39" y="64"/>
                        <a:pt x="41" y="64"/>
                      </a:cubicBezTo>
                      <a:cubicBezTo>
                        <a:pt x="42" y="64"/>
                        <a:pt x="45" y="63"/>
                        <a:pt x="45" y="65"/>
                      </a:cubicBezTo>
                      <a:cubicBezTo>
                        <a:pt x="45" y="67"/>
                        <a:pt x="46" y="68"/>
                        <a:pt x="46" y="70"/>
                      </a:cubicBezTo>
                      <a:cubicBezTo>
                        <a:pt x="46" y="71"/>
                        <a:pt x="46" y="72"/>
                        <a:pt x="45" y="74"/>
                      </a:cubicBezTo>
                      <a:cubicBezTo>
                        <a:pt x="45" y="75"/>
                        <a:pt x="46" y="77"/>
                        <a:pt x="47" y="78"/>
                      </a:cubicBezTo>
                      <a:cubicBezTo>
                        <a:pt x="48" y="79"/>
                        <a:pt x="47" y="81"/>
                        <a:pt x="47" y="82"/>
                      </a:cubicBezTo>
                      <a:cubicBezTo>
                        <a:pt x="47" y="85"/>
                        <a:pt x="52" y="82"/>
                        <a:pt x="53" y="82"/>
                      </a:cubicBezTo>
                      <a:cubicBezTo>
                        <a:pt x="55" y="82"/>
                        <a:pt x="56" y="82"/>
                        <a:pt x="57" y="83"/>
                      </a:cubicBezTo>
                      <a:cubicBezTo>
                        <a:pt x="59" y="85"/>
                        <a:pt x="58" y="84"/>
                        <a:pt x="60" y="84"/>
                      </a:cubicBezTo>
                      <a:cubicBezTo>
                        <a:pt x="62" y="84"/>
                        <a:pt x="62" y="85"/>
                        <a:pt x="63" y="86"/>
                      </a:cubicBezTo>
                      <a:cubicBezTo>
                        <a:pt x="64" y="86"/>
                        <a:pt x="65" y="87"/>
                        <a:pt x="66" y="87"/>
                      </a:cubicBezTo>
                      <a:cubicBezTo>
                        <a:pt x="69" y="88"/>
                        <a:pt x="70" y="88"/>
                        <a:pt x="71" y="85"/>
                      </a:cubicBezTo>
                      <a:cubicBezTo>
                        <a:pt x="72" y="88"/>
                        <a:pt x="73" y="89"/>
                        <a:pt x="76" y="90"/>
                      </a:cubicBezTo>
                      <a:cubicBezTo>
                        <a:pt x="78" y="91"/>
                        <a:pt x="78" y="94"/>
                        <a:pt x="80" y="95"/>
                      </a:cubicBezTo>
                      <a:cubicBezTo>
                        <a:pt x="80" y="95"/>
                        <a:pt x="84" y="94"/>
                        <a:pt x="84" y="94"/>
                      </a:cubicBezTo>
                      <a:cubicBezTo>
                        <a:pt x="84" y="92"/>
                        <a:pt x="85" y="88"/>
                        <a:pt x="83" y="89"/>
                      </a:cubicBezTo>
                      <a:cubicBezTo>
                        <a:pt x="80" y="90"/>
                        <a:pt x="78" y="88"/>
                        <a:pt x="77" y="85"/>
                      </a:cubicBezTo>
                      <a:cubicBezTo>
                        <a:pt x="77" y="83"/>
                        <a:pt x="79" y="80"/>
                        <a:pt x="78" y="77"/>
                      </a:cubicBezTo>
                      <a:cubicBezTo>
                        <a:pt x="78" y="76"/>
                        <a:pt x="77" y="74"/>
                        <a:pt x="78" y="73"/>
                      </a:cubicBezTo>
                      <a:cubicBezTo>
                        <a:pt x="78" y="73"/>
                        <a:pt x="78" y="72"/>
                        <a:pt x="79" y="72"/>
                      </a:cubicBezTo>
                      <a:cubicBezTo>
                        <a:pt x="80" y="72"/>
                        <a:pt x="79" y="70"/>
                        <a:pt x="80" y="70"/>
                      </a:cubicBezTo>
                      <a:cubicBezTo>
                        <a:pt x="81" y="68"/>
                        <a:pt x="86" y="68"/>
                        <a:pt x="87" y="68"/>
                      </a:cubicBezTo>
                      <a:cubicBezTo>
                        <a:pt x="85" y="67"/>
                        <a:pt x="86" y="64"/>
                        <a:pt x="84" y="63"/>
                      </a:cubicBezTo>
                      <a:cubicBezTo>
                        <a:pt x="83" y="62"/>
                        <a:pt x="82" y="61"/>
                        <a:pt x="82" y="60"/>
                      </a:cubicBezTo>
                      <a:cubicBezTo>
                        <a:pt x="82" y="58"/>
                        <a:pt x="82" y="56"/>
                        <a:pt x="81" y="55"/>
                      </a:cubicBezTo>
                      <a:cubicBezTo>
                        <a:pt x="81" y="53"/>
                        <a:pt x="80" y="52"/>
                        <a:pt x="80" y="50"/>
                      </a:cubicBezTo>
                      <a:cubicBezTo>
                        <a:pt x="80" y="49"/>
                        <a:pt x="80" y="44"/>
                        <a:pt x="81" y="45"/>
                      </a:cubicBezTo>
                      <a:cubicBezTo>
                        <a:pt x="80" y="41"/>
                        <a:pt x="80" y="39"/>
                        <a:pt x="82" y="35"/>
                      </a:cubicBezTo>
                      <a:cubicBezTo>
                        <a:pt x="83" y="32"/>
                        <a:pt x="83" y="31"/>
                        <a:pt x="83" y="28"/>
                      </a:cubicBezTo>
                      <a:cubicBezTo>
                        <a:pt x="83" y="25"/>
                        <a:pt x="85" y="23"/>
                        <a:pt x="87" y="21"/>
                      </a:cubicBezTo>
                      <a:cubicBezTo>
                        <a:pt x="88" y="20"/>
                        <a:pt x="89" y="19"/>
                        <a:pt x="90" y="18"/>
                      </a:cubicBezTo>
                      <a:cubicBezTo>
                        <a:pt x="91" y="17"/>
                        <a:pt x="91" y="17"/>
                        <a:pt x="90" y="15"/>
                      </a:cubicBezTo>
                      <a:cubicBezTo>
                        <a:pt x="89" y="15"/>
                        <a:pt x="91" y="16"/>
                        <a:pt x="90" y="15"/>
                      </a:cubicBezTo>
                      <a:close/>
                    </a:path>
                  </a:pathLst>
                </a:custGeom>
                <a:solidFill>
                  <a:schemeClr val="accent2"/>
                </a:solid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64" name="Freeform 734">
                  <a:extLst>
                    <a:ext uri="{FF2B5EF4-FFF2-40B4-BE49-F238E27FC236}">
                      <a16:creationId xmlns:a16="http://schemas.microsoft.com/office/drawing/2014/main" id="{0E6B57C8-84F6-48CB-E63D-13D62D9219C0}"/>
                    </a:ext>
                  </a:extLst>
                </p:cNvPr>
                <p:cNvSpPr>
                  <a:spLocks/>
                </p:cNvSpPr>
                <p:nvPr/>
              </p:nvSpPr>
              <p:spPr bwMode="auto">
                <a:xfrm>
                  <a:off x="12274206" y="8554418"/>
                  <a:ext cx="575021" cy="682258"/>
                </a:xfrm>
                <a:custGeom>
                  <a:avLst/>
                  <a:gdLst>
                    <a:gd name="T0" fmla="*/ 51 w 56"/>
                    <a:gd name="T1" fmla="*/ 27 h 63"/>
                    <a:gd name="T2" fmla="*/ 48 w 56"/>
                    <a:gd name="T3" fmla="*/ 26 h 63"/>
                    <a:gd name="T4" fmla="*/ 47 w 56"/>
                    <a:gd name="T5" fmla="*/ 21 h 63"/>
                    <a:gd name="T6" fmla="*/ 46 w 56"/>
                    <a:gd name="T7" fmla="*/ 12 h 63"/>
                    <a:gd name="T8" fmla="*/ 46 w 56"/>
                    <a:gd name="T9" fmla="*/ 8 h 63"/>
                    <a:gd name="T10" fmla="*/ 43 w 56"/>
                    <a:gd name="T11" fmla="*/ 8 h 63"/>
                    <a:gd name="T12" fmla="*/ 40 w 56"/>
                    <a:gd name="T13" fmla="*/ 6 h 63"/>
                    <a:gd name="T14" fmla="*/ 35 w 56"/>
                    <a:gd name="T15" fmla="*/ 8 h 63"/>
                    <a:gd name="T16" fmla="*/ 34 w 56"/>
                    <a:gd name="T17" fmla="*/ 11 h 63"/>
                    <a:gd name="T18" fmla="*/ 29 w 56"/>
                    <a:gd name="T19" fmla="*/ 12 h 63"/>
                    <a:gd name="T20" fmla="*/ 18 w 56"/>
                    <a:gd name="T21" fmla="*/ 1 h 63"/>
                    <a:gd name="T22" fmla="*/ 3 w 56"/>
                    <a:gd name="T23" fmla="*/ 2 h 63"/>
                    <a:gd name="T24" fmla="*/ 6 w 56"/>
                    <a:gd name="T25" fmla="*/ 12 h 63"/>
                    <a:gd name="T26" fmla="*/ 6 w 56"/>
                    <a:gd name="T27" fmla="*/ 16 h 63"/>
                    <a:gd name="T28" fmla="*/ 6 w 56"/>
                    <a:gd name="T29" fmla="*/ 20 h 63"/>
                    <a:gd name="T30" fmla="*/ 8 w 56"/>
                    <a:gd name="T31" fmla="*/ 33 h 63"/>
                    <a:gd name="T32" fmla="*/ 3 w 56"/>
                    <a:gd name="T33" fmla="*/ 41 h 63"/>
                    <a:gd name="T34" fmla="*/ 0 w 56"/>
                    <a:gd name="T35" fmla="*/ 50 h 63"/>
                    <a:gd name="T36" fmla="*/ 0 w 56"/>
                    <a:gd name="T37" fmla="*/ 55 h 63"/>
                    <a:gd name="T38" fmla="*/ 0 w 56"/>
                    <a:gd name="T39" fmla="*/ 59 h 63"/>
                    <a:gd name="T40" fmla="*/ 3 w 56"/>
                    <a:gd name="T41" fmla="*/ 59 h 63"/>
                    <a:gd name="T42" fmla="*/ 8 w 56"/>
                    <a:gd name="T43" fmla="*/ 58 h 63"/>
                    <a:gd name="T44" fmla="*/ 9 w 56"/>
                    <a:gd name="T45" fmla="*/ 59 h 63"/>
                    <a:gd name="T46" fmla="*/ 16 w 56"/>
                    <a:gd name="T47" fmla="*/ 59 h 63"/>
                    <a:gd name="T48" fmla="*/ 25 w 56"/>
                    <a:gd name="T49" fmla="*/ 59 h 63"/>
                    <a:gd name="T50" fmla="*/ 30 w 56"/>
                    <a:gd name="T51" fmla="*/ 59 h 63"/>
                    <a:gd name="T52" fmla="*/ 39 w 56"/>
                    <a:gd name="T53" fmla="*/ 62 h 63"/>
                    <a:gd name="T54" fmla="*/ 53 w 56"/>
                    <a:gd name="T55" fmla="*/ 60 h 63"/>
                    <a:gd name="T56" fmla="*/ 46 w 56"/>
                    <a:gd name="T57" fmla="*/ 51 h 63"/>
                    <a:gd name="T58" fmla="*/ 46 w 56"/>
                    <a:gd name="T59" fmla="*/ 37 h 63"/>
                    <a:gd name="T60" fmla="*/ 56 w 56"/>
                    <a:gd name="T61" fmla="*/ 35 h 63"/>
                    <a:gd name="T62" fmla="*/ 56 w 56"/>
                    <a:gd name="T63" fmla="*/ 27 h 63"/>
                    <a:gd name="T64" fmla="*/ 51 w 56"/>
                    <a:gd name="T6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63">
                      <a:moveTo>
                        <a:pt x="51" y="27"/>
                      </a:moveTo>
                      <a:cubicBezTo>
                        <a:pt x="49" y="27"/>
                        <a:pt x="48" y="28"/>
                        <a:pt x="48" y="26"/>
                      </a:cubicBezTo>
                      <a:cubicBezTo>
                        <a:pt x="48" y="24"/>
                        <a:pt x="48" y="23"/>
                        <a:pt x="47" y="21"/>
                      </a:cubicBezTo>
                      <a:cubicBezTo>
                        <a:pt x="45" y="18"/>
                        <a:pt x="48" y="15"/>
                        <a:pt x="46" y="12"/>
                      </a:cubicBezTo>
                      <a:cubicBezTo>
                        <a:pt x="46" y="11"/>
                        <a:pt x="46" y="8"/>
                        <a:pt x="46" y="8"/>
                      </a:cubicBezTo>
                      <a:cubicBezTo>
                        <a:pt x="46" y="8"/>
                        <a:pt x="43" y="8"/>
                        <a:pt x="43" y="8"/>
                      </a:cubicBezTo>
                      <a:cubicBezTo>
                        <a:pt x="40" y="8"/>
                        <a:pt x="40" y="9"/>
                        <a:pt x="40" y="6"/>
                      </a:cubicBezTo>
                      <a:cubicBezTo>
                        <a:pt x="37" y="6"/>
                        <a:pt x="36" y="5"/>
                        <a:pt x="35" y="8"/>
                      </a:cubicBezTo>
                      <a:cubicBezTo>
                        <a:pt x="35" y="8"/>
                        <a:pt x="35" y="11"/>
                        <a:pt x="34" y="11"/>
                      </a:cubicBezTo>
                      <a:cubicBezTo>
                        <a:pt x="33" y="12"/>
                        <a:pt x="31" y="12"/>
                        <a:pt x="29" y="12"/>
                      </a:cubicBezTo>
                      <a:cubicBezTo>
                        <a:pt x="22" y="13"/>
                        <a:pt x="24" y="1"/>
                        <a:pt x="18" y="1"/>
                      </a:cubicBezTo>
                      <a:cubicBezTo>
                        <a:pt x="13" y="1"/>
                        <a:pt x="7" y="0"/>
                        <a:pt x="3" y="2"/>
                      </a:cubicBezTo>
                      <a:cubicBezTo>
                        <a:pt x="1" y="4"/>
                        <a:pt x="6" y="10"/>
                        <a:pt x="6" y="12"/>
                      </a:cubicBezTo>
                      <a:cubicBezTo>
                        <a:pt x="7" y="13"/>
                        <a:pt x="7" y="15"/>
                        <a:pt x="6" y="16"/>
                      </a:cubicBezTo>
                      <a:cubicBezTo>
                        <a:pt x="4" y="17"/>
                        <a:pt x="6" y="19"/>
                        <a:pt x="6" y="20"/>
                      </a:cubicBezTo>
                      <a:cubicBezTo>
                        <a:pt x="9" y="24"/>
                        <a:pt x="11" y="29"/>
                        <a:pt x="8" y="33"/>
                      </a:cubicBezTo>
                      <a:cubicBezTo>
                        <a:pt x="6" y="36"/>
                        <a:pt x="4" y="38"/>
                        <a:pt x="3" y="41"/>
                      </a:cubicBezTo>
                      <a:cubicBezTo>
                        <a:pt x="2" y="44"/>
                        <a:pt x="1" y="47"/>
                        <a:pt x="0" y="50"/>
                      </a:cubicBezTo>
                      <a:cubicBezTo>
                        <a:pt x="0" y="52"/>
                        <a:pt x="0" y="54"/>
                        <a:pt x="0" y="55"/>
                      </a:cubicBezTo>
                      <a:cubicBezTo>
                        <a:pt x="0" y="56"/>
                        <a:pt x="0" y="58"/>
                        <a:pt x="0" y="59"/>
                      </a:cubicBezTo>
                      <a:cubicBezTo>
                        <a:pt x="1" y="59"/>
                        <a:pt x="2" y="59"/>
                        <a:pt x="3" y="59"/>
                      </a:cubicBezTo>
                      <a:cubicBezTo>
                        <a:pt x="5" y="59"/>
                        <a:pt x="5" y="56"/>
                        <a:pt x="8" y="58"/>
                      </a:cubicBezTo>
                      <a:cubicBezTo>
                        <a:pt x="8" y="58"/>
                        <a:pt x="9" y="59"/>
                        <a:pt x="9" y="59"/>
                      </a:cubicBezTo>
                      <a:cubicBezTo>
                        <a:pt x="12" y="59"/>
                        <a:pt x="14" y="59"/>
                        <a:pt x="16" y="59"/>
                      </a:cubicBezTo>
                      <a:cubicBezTo>
                        <a:pt x="19" y="59"/>
                        <a:pt x="22" y="59"/>
                        <a:pt x="25" y="59"/>
                      </a:cubicBezTo>
                      <a:cubicBezTo>
                        <a:pt x="26" y="59"/>
                        <a:pt x="29" y="59"/>
                        <a:pt x="30" y="59"/>
                      </a:cubicBezTo>
                      <a:cubicBezTo>
                        <a:pt x="32" y="63"/>
                        <a:pt x="36" y="62"/>
                        <a:pt x="39" y="62"/>
                      </a:cubicBezTo>
                      <a:cubicBezTo>
                        <a:pt x="44" y="62"/>
                        <a:pt x="48" y="61"/>
                        <a:pt x="53" y="60"/>
                      </a:cubicBezTo>
                      <a:cubicBezTo>
                        <a:pt x="50" y="57"/>
                        <a:pt x="46" y="55"/>
                        <a:pt x="46" y="51"/>
                      </a:cubicBezTo>
                      <a:cubicBezTo>
                        <a:pt x="46" y="46"/>
                        <a:pt x="46" y="41"/>
                        <a:pt x="46" y="37"/>
                      </a:cubicBezTo>
                      <a:cubicBezTo>
                        <a:pt x="46" y="36"/>
                        <a:pt x="56" y="38"/>
                        <a:pt x="56" y="35"/>
                      </a:cubicBezTo>
                      <a:cubicBezTo>
                        <a:pt x="56" y="33"/>
                        <a:pt x="56" y="30"/>
                        <a:pt x="56" y="27"/>
                      </a:cubicBezTo>
                      <a:cubicBezTo>
                        <a:pt x="56" y="24"/>
                        <a:pt x="53" y="27"/>
                        <a:pt x="51" y="27"/>
                      </a:cubicBezTo>
                      <a:close/>
                    </a:path>
                  </a:pathLst>
                </a:custGeom>
                <a:solidFill>
                  <a:schemeClr val="accent2"/>
                </a:solid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65" name="Freeform 735">
                  <a:extLst>
                    <a:ext uri="{FF2B5EF4-FFF2-40B4-BE49-F238E27FC236}">
                      <a16:creationId xmlns:a16="http://schemas.microsoft.com/office/drawing/2014/main" id="{86C1AFF8-BA2C-9E8B-68BA-8B52B6D87607}"/>
                    </a:ext>
                  </a:extLst>
                </p:cNvPr>
                <p:cNvSpPr>
                  <a:spLocks/>
                </p:cNvSpPr>
                <p:nvPr/>
              </p:nvSpPr>
              <p:spPr bwMode="auto">
                <a:xfrm>
                  <a:off x="12643614" y="9203480"/>
                  <a:ext cx="470472" cy="519990"/>
                </a:xfrm>
                <a:custGeom>
                  <a:avLst/>
                  <a:gdLst>
                    <a:gd name="T0" fmla="*/ 25 w 46"/>
                    <a:gd name="T1" fmla="*/ 2 h 48"/>
                    <a:gd name="T2" fmla="*/ 21 w 46"/>
                    <a:gd name="T3" fmla="*/ 3 h 48"/>
                    <a:gd name="T4" fmla="*/ 18 w 46"/>
                    <a:gd name="T5" fmla="*/ 4 h 48"/>
                    <a:gd name="T6" fmla="*/ 6 w 46"/>
                    <a:gd name="T7" fmla="*/ 4 h 48"/>
                    <a:gd name="T8" fmla="*/ 6 w 46"/>
                    <a:gd name="T9" fmla="*/ 18 h 48"/>
                    <a:gd name="T10" fmla="*/ 6 w 46"/>
                    <a:gd name="T11" fmla="*/ 23 h 48"/>
                    <a:gd name="T12" fmla="*/ 1 w 46"/>
                    <a:gd name="T13" fmla="*/ 24 h 48"/>
                    <a:gd name="T14" fmla="*/ 1 w 46"/>
                    <a:gd name="T15" fmla="*/ 31 h 48"/>
                    <a:gd name="T16" fmla="*/ 1 w 46"/>
                    <a:gd name="T17" fmla="*/ 38 h 48"/>
                    <a:gd name="T18" fmla="*/ 4 w 46"/>
                    <a:gd name="T19" fmla="*/ 47 h 48"/>
                    <a:gd name="T20" fmla="*/ 8 w 46"/>
                    <a:gd name="T21" fmla="*/ 48 h 48"/>
                    <a:gd name="T22" fmla="*/ 13 w 46"/>
                    <a:gd name="T23" fmla="*/ 44 h 48"/>
                    <a:gd name="T24" fmla="*/ 19 w 46"/>
                    <a:gd name="T25" fmla="*/ 41 h 48"/>
                    <a:gd name="T26" fmla="*/ 29 w 46"/>
                    <a:gd name="T27" fmla="*/ 39 h 48"/>
                    <a:gd name="T28" fmla="*/ 31 w 46"/>
                    <a:gd name="T29" fmla="*/ 37 h 48"/>
                    <a:gd name="T30" fmla="*/ 34 w 46"/>
                    <a:gd name="T31" fmla="*/ 34 h 48"/>
                    <a:gd name="T32" fmla="*/ 43 w 46"/>
                    <a:gd name="T33" fmla="*/ 26 h 48"/>
                    <a:gd name="T34" fmla="*/ 44 w 46"/>
                    <a:gd name="T35" fmla="*/ 22 h 48"/>
                    <a:gd name="T36" fmla="*/ 40 w 46"/>
                    <a:gd name="T37" fmla="*/ 21 h 48"/>
                    <a:gd name="T38" fmla="*/ 38 w 46"/>
                    <a:gd name="T39" fmla="*/ 17 h 48"/>
                    <a:gd name="T40" fmla="*/ 39 w 46"/>
                    <a:gd name="T41" fmla="*/ 15 h 48"/>
                    <a:gd name="T42" fmla="*/ 36 w 46"/>
                    <a:gd name="T43" fmla="*/ 14 h 48"/>
                    <a:gd name="T44" fmla="*/ 36 w 46"/>
                    <a:gd name="T45" fmla="*/ 13 h 48"/>
                    <a:gd name="T46" fmla="*/ 34 w 46"/>
                    <a:gd name="T47" fmla="*/ 12 h 48"/>
                    <a:gd name="T48" fmla="*/ 30 w 46"/>
                    <a:gd name="T49" fmla="*/ 7 h 48"/>
                    <a:gd name="T50" fmla="*/ 25 w 46"/>
                    <a:gd name="T51" fmla="*/ 2 h 48"/>
                    <a:gd name="T52" fmla="*/ 25 w 46"/>
                    <a:gd name="T53"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 h="48">
                      <a:moveTo>
                        <a:pt x="25" y="2"/>
                      </a:moveTo>
                      <a:cubicBezTo>
                        <a:pt x="24" y="3"/>
                        <a:pt x="22" y="3"/>
                        <a:pt x="21" y="3"/>
                      </a:cubicBezTo>
                      <a:cubicBezTo>
                        <a:pt x="19" y="3"/>
                        <a:pt x="20" y="6"/>
                        <a:pt x="18" y="4"/>
                      </a:cubicBezTo>
                      <a:cubicBezTo>
                        <a:pt x="15" y="0"/>
                        <a:pt x="10" y="5"/>
                        <a:pt x="6" y="4"/>
                      </a:cubicBezTo>
                      <a:cubicBezTo>
                        <a:pt x="6" y="9"/>
                        <a:pt x="6" y="14"/>
                        <a:pt x="6" y="18"/>
                      </a:cubicBezTo>
                      <a:cubicBezTo>
                        <a:pt x="6" y="19"/>
                        <a:pt x="7" y="23"/>
                        <a:pt x="6" y="23"/>
                      </a:cubicBezTo>
                      <a:cubicBezTo>
                        <a:pt x="5" y="24"/>
                        <a:pt x="1" y="22"/>
                        <a:pt x="1" y="24"/>
                      </a:cubicBezTo>
                      <a:cubicBezTo>
                        <a:pt x="1" y="26"/>
                        <a:pt x="1" y="29"/>
                        <a:pt x="1" y="31"/>
                      </a:cubicBezTo>
                      <a:cubicBezTo>
                        <a:pt x="1" y="33"/>
                        <a:pt x="0" y="36"/>
                        <a:pt x="1" y="38"/>
                      </a:cubicBezTo>
                      <a:cubicBezTo>
                        <a:pt x="5" y="39"/>
                        <a:pt x="6" y="44"/>
                        <a:pt x="4" y="47"/>
                      </a:cubicBezTo>
                      <a:cubicBezTo>
                        <a:pt x="4" y="48"/>
                        <a:pt x="8" y="48"/>
                        <a:pt x="8" y="48"/>
                      </a:cubicBezTo>
                      <a:cubicBezTo>
                        <a:pt x="10" y="48"/>
                        <a:pt x="11" y="46"/>
                        <a:pt x="13" y="44"/>
                      </a:cubicBezTo>
                      <a:cubicBezTo>
                        <a:pt x="15" y="42"/>
                        <a:pt x="15" y="39"/>
                        <a:pt x="19" y="41"/>
                      </a:cubicBezTo>
                      <a:cubicBezTo>
                        <a:pt x="23" y="43"/>
                        <a:pt x="27" y="44"/>
                        <a:pt x="29" y="39"/>
                      </a:cubicBezTo>
                      <a:cubicBezTo>
                        <a:pt x="29" y="38"/>
                        <a:pt x="29" y="37"/>
                        <a:pt x="31" y="37"/>
                      </a:cubicBezTo>
                      <a:cubicBezTo>
                        <a:pt x="33" y="37"/>
                        <a:pt x="34" y="35"/>
                        <a:pt x="34" y="34"/>
                      </a:cubicBezTo>
                      <a:cubicBezTo>
                        <a:pt x="36" y="31"/>
                        <a:pt x="40" y="28"/>
                        <a:pt x="43" y="26"/>
                      </a:cubicBezTo>
                      <a:cubicBezTo>
                        <a:pt x="45" y="25"/>
                        <a:pt x="46" y="24"/>
                        <a:pt x="44" y="22"/>
                      </a:cubicBezTo>
                      <a:cubicBezTo>
                        <a:pt x="43" y="21"/>
                        <a:pt x="40" y="22"/>
                        <a:pt x="40" y="21"/>
                      </a:cubicBezTo>
                      <a:cubicBezTo>
                        <a:pt x="39" y="20"/>
                        <a:pt x="38" y="19"/>
                        <a:pt x="38" y="17"/>
                      </a:cubicBezTo>
                      <a:cubicBezTo>
                        <a:pt x="38" y="17"/>
                        <a:pt x="39" y="16"/>
                        <a:pt x="39" y="15"/>
                      </a:cubicBezTo>
                      <a:cubicBezTo>
                        <a:pt x="38" y="15"/>
                        <a:pt x="37" y="15"/>
                        <a:pt x="36" y="14"/>
                      </a:cubicBezTo>
                      <a:cubicBezTo>
                        <a:pt x="36" y="14"/>
                        <a:pt x="37" y="13"/>
                        <a:pt x="36" y="13"/>
                      </a:cubicBezTo>
                      <a:cubicBezTo>
                        <a:pt x="35" y="13"/>
                        <a:pt x="35" y="12"/>
                        <a:pt x="34" y="12"/>
                      </a:cubicBezTo>
                      <a:cubicBezTo>
                        <a:pt x="32" y="11"/>
                        <a:pt x="31" y="10"/>
                        <a:pt x="30" y="7"/>
                      </a:cubicBezTo>
                      <a:cubicBezTo>
                        <a:pt x="30" y="6"/>
                        <a:pt x="27" y="2"/>
                        <a:pt x="25" y="2"/>
                      </a:cubicBezTo>
                      <a:cubicBezTo>
                        <a:pt x="25" y="2"/>
                        <a:pt x="26" y="2"/>
                        <a:pt x="25" y="2"/>
                      </a:cubicBezTo>
                      <a:close/>
                    </a:path>
                  </a:pathLst>
                </a:custGeom>
                <a:solidFill>
                  <a:schemeClr val="accent2"/>
                </a:solid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66" name="Freeform 736">
                  <a:extLst>
                    <a:ext uri="{FF2B5EF4-FFF2-40B4-BE49-F238E27FC236}">
                      <a16:creationId xmlns:a16="http://schemas.microsoft.com/office/drawing/2014/main" id="{82FB629C-D151-3815-3341-C539AC25E37D}"/>
                    </a:ext>
                  </a:extLst>
                </p:cNvPr>
                <p:cNvSpPr>
                  <a:spLocks/>
                </p:cNvSpPr>
                <p:nvPr/>
              </p:nvSpPr>
              <p:spPr bwMode="auto">
                <a:xfrm>
                  <a:off x="12898016" y="9096529"/>
                  <a:ext cx="400771" cy="376162"/>
                </a:xfrm>
                <a:custGeom>
                  <a:avLst/>
                  <a:gdLst>
                    <a:gd name="T0" fmla="*/ 39 w 39"/>
                    <a:gd name="T1" fmla="*/ 22 h 35"/>
                    <a:gd name="T2" fmla="*/ 38 w 39"/>
                    <a:gd name="T3" fmla="*/ 18 h 35"/>
                    <a:gd name="T4" fmla="*/ 39 w 39"/>
                    <a:gd name="T5" fmla="*/ 14 h 35"/>
                    <a:gd name="T6" fmla="*/ 38 w 39"/>
                    <a:gd name="T7" fmla="*/ 7 h 35"/>
                    <a:gd name="T8" fmla="*/ 27 w 39"/>
                    <a:gd name="T9" fmla="*/ 2 h 35"/>
                    <a:gd name="T10" fmla="*/ 24 w 39"/>
                    <a:gd name="T11" fmla="*/ 0 h 35"/>
                    <a:gd name="T12" fmla="*/ 19 w 39"/>
                    <a:gd name="T13" fmla="*/ 3 h 35"/>
                    <a:gd name="T14" fmla="*/ 13 w 39"/>
                    <a:gd name="T15" fmla="*/ 7 h 35"/>
                    <a:gd name="T16" fmla="*/ 9 w 39"/>
                    <a:gd name="T17" fmla="*/ 12 h 35"/>
                    <a:gd name="T18" fmla="*/ 2 w 39"/>
                    <a:gd name="T19" fmla="*/ 12 h 35"/>
                    <a:gd name="T20" fmla="*/ 5 w 39"/>
                    <a:gd name="T21" fmla="*/ 16 h 35"/>
                    <a:gd name="T22" fmla="*/ 8 w 39"/>
                    <a:gd name="T23" fmla="*/ 21 h 35"/>
                    <a:gd name="T24" fmla="*/ 11 w 39"/>
                    <a:gd name="T25" fmla="*/ 23 h 35"/>
                    <a:gd name="T26" fmla="*/ 11 w 39"/>
                    <a:gd name="T27" fmla="*/ 24 h 35"/>
                    <a:gd name="T28" fmla="*/ 14 w 39"/>
                    <a:gd name="T29" fmla="*/ 25 h 35"/>
                    <a:gd name="T30" fmla="*/ 13 w 39"/>
                    <a:gd name="T31" fmla="*/ 28 h 35"/>
                    <a:gd name="T32" fmla="*/ 15 w 39"/>
                    <a:gd name="T33" fmla="*/ 31 h 35"/>
                    <a:gd name="T34" fmla="*/ 20 w 39"/>
                    <a:gd name="T35" fmla="*/ 34 h 35"/>
                    <a:gd name="T36" fmla="*/ 25 w 39"/>
                    <a:gd name="T37" fmla="*/ 35 h 35"/>
                    <a:gd name="T38" fmla="*/ 27 w 39"/>
                    <a:gd name="T39" fmla="*/ 35 h 35"/>
                    <a:gd name="T40" fmla="*/ 34 w 39"/>
                    <a:gd name="T41" fmla="*/ 31 h 35"/>
                    <a:gd name="T42" fmla="*/ 36 w 39"/>
                    <a:gd name="T43" fmla="*/ 27 h 35"/>
                    <a:gd name="T44" fmla="*/ 39 w 39"/>
                    <a:gd name="T45"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35">
                      <a:moveTo>
                        <a:pt x="39" y="22"/>
                      </a:moveTo>
                      <a:cubicBezTo>
                        <a:pt x="39" y="21"/>
                        <a:pt x="38" y="19"/>
                        <a:pt x="38" y="18"/>
                      </a:cubicBezTo>
                      <a:cubicBezTo>
                        <a:pt x="38" y="16"/>
                        <a:pt x="39" y="15"/>
                        <a:pt x="39" y="14"/>
                      </a:cubicBezTo>
                      <a:cubicBezTo>
                        <a:pt x="39" y="11"/>
                        <a:pt x="39" y="9"/>
                        <a:pt x="38" y="7"/>
                      </a:cubicBezTo>
                      <a:cubicBezTo>
                        <a:pt x="38" y="4"/>
                        <a:pt x="29" y="2"/>
                        <a:pt x="27" y="2"/>
                      </a:cubicBezTo>
                      <a:cubicBezTo>
                        <a:pt x="27" y="0"/>
                        <a:pt x="27" y="0"/>
                        <a:pt x="24" y="0"/>
                      </a:cubicBezTo>
                      <a:cubicBezTo>
                        <a:pt x="21" y="0"/>
                        <a:pt x="21" y="1"/>
                        <a:pt x="19" y="3"/>
                      </a:cubicBezTo>
                      <a:cubicBezTo>
                        <a:pt x="18" y="5"/>
                        <a:pt x="15" y="6"/>
                        <a:pt x="13" y="7"/>
                      </a:cubicBezTo>
                      <a:cubicBezTo>
                        <a:pt x="12" y="9"/>
                        <a:pt x="11" y="12"/>
                        <a:pt x="9" y="12"/>
                      </a:cubicBezTo>
                      <a:cubicBezTo>
                        <a:pt x="7" y="12"/>
                        <a:pt x="5" y="11"/>
                        <a:pt x="2" y="12"/>
                      </a:cubicBezTo>
                      <a:cubicBezTo>
                        <a:pt x="0" y="13"/>
                        <a:pt x="4" y="15"/>
                        <a:pt x="5" y="16"/>
                      </a:cubicBezTo>
                      <a:cubicBezTo>
                        <a:pt x="6" y="18"/>
                        <a:pt x="6" y="20"/>
                        <a:pt x="8" y="21"/>
                      </a:cubicBezTo>
                      <a:cubicBezTo>
                        <a:pt x="9" y="22"/>
                        <a:pt x="10" y="23"/>
                        <a:pt x="11" y="23"/>
                      </a:cubicBezTo>
                      <a:cubicBezTo>
                        <a:pt x="12" y="23"/>
                        <a:pt x="11" y="24"/>
                        <a:pt x="11" y="24"/>
                      </a:cubicBezTo>
                      <a:cubicBezTo>
                        <a:pt x="12" y="24"/>
                        <a:pt x="13" y="25"/>
                        <a:pt x="14" y="25"/>
                      </a:cubicBezTo>
                      <a:cubicBezTo>
                        <a:pt x="14" y="26"/>
                        <a:pt x="13" y="27"/>
                        <a:pt x="13" y="28"/>
                      </a:cubicBezTo>
                      <a:cubicBezTo>
                        <a:pt x="13" y="29"/>
                        <a:pt x="14" y="31"/>
                        <a:pt x="15" y="31"/>
                      </a:cubicBezTo>
                      <a:cubicBezTo>
                        <a:pt x="18" y="31"/>
                        <a:pt x="19" y="31"/>
                        <a:pt x="20" y="34"/>
                      </a:cubicBezTo>
                      <a:cubicBezTo>
                        <a:pt x="21" y="35"/>
                        <a:pt x="23" y="34"/>
                        <a:pt x="25" y="35"/>
                      </a:cubicBezTo>
                      <a:cubicBezTo>
                        <a:pt x="26" y="35"/>
                        <a:pt x="26" y="35"/>
                        <a:pt x="27" y="35"/>
                      </a:cubicBezTo>
                      <a:cubicBezTo>
                        <a:pt x="31" y="35"/>
                        <a:pt x="32" y="34"/>
                        <a:pt x="34" y="31"/>
                      </a:cubicBezTo>
                      <a:cubicBezTo>
                        <a:pt x="35" y="30"/>
                        <a:pt x="36" y="28"/>
                        <a:pt x="36" y="27"/>
                      </a:cubicBezTo>
                      <a:cubicBezTo>
                        <a:pt x="37" y="25"/>
                        <a:pt x="39" y="24"/>
                        <a:pt x="39" y="22"/>
                      </a:cubicBezTo>
                      <a:close/>
                    </a:path>
                  </a:pathLst>
                </a:custGeom>
                <a:solidFill>
                  <a:schemeClr val="accent2"/>
                </a:solid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67" name="Freeform 737">
                  <a:extLst>
                    <a:ext uri="{FF2B5EF4-FFF2-40B4-BE49-F238E27FC236}">
                      <a16:creationId xmlns:a16="http://schemas.microsoft.com/office/drawing/2014/main" id="{582A92B9-6D45-AB0F-C2CE-778A3F4BC7DB}"/>
                    </a:ext>
                  </a:extLst>
                </p:cNvPr>
                <p:cNvSpPr>
                  <a:spLocks/>
                </p:cNvSpPr>
                <p:nvPr/>
              </p:nvSpPr>
              <p:spPr bwMode="auto">
                <a:xfrm>
                  <a:off x="13166357" y="9657083"/>
                  <a:ext cx="101063" cy="121701"/>
                </a:xfrm>
                <a:custGeom>
                  <a:avLst/>
                  <a:gdLst>
                    <a:gd name="T0" fmla="*/ 5 w 10"/>
                    <a:gd name="T1" fmla="*/ 1 h 11"/>
                    <a:gd name="T2" fmla="*/ 7 w 10"/>
                    <a:gd name="T3" fmla="*/ 9 h 11"/>
                    <a:gd name="T4" fmla="*/ 5 w 10"/>
                    <a:gd name="T5" fmla="*/ 1 h 11"/>
                    <a:gd name="T6" fmla="*/ 5 w 10"/>
                    <a:gd name="T7" fmla="*/ 1 h 11"/>
                  </a:gdLst>
                  <a:ahLst/>
                  <a:cxnLst>
                    <a:cxn ang="0">
                      <a:pos x="T0" y="T1"/>
                    </a:cxn>
                    <a:cxn ang="0">
                      <a:pos x="T2" y="T3"/>
                    </a:cxn>
                    <a:cxn ang="0">
                      <a:pos x="T4" y="T5"/>
                    </a:cxn>
                    <a:cxn ang="0">
                      <a:pos x="T6" y="T7"/>
                    </a:cxn>
                  </a:cxnLst>
                  <a:rect l="0" t="0" r="r" b="b"/>
                  <a:pathLst>
                    <a:path w="10" h="11">
                      <a:moveTo>
                        <a:pt x="5" y="1"/>
                      </a:moveTo>
                      <a:cubicBezTo>
                        <a:pt x="0" y="2"/>
                        <a:pt x="3" y="11"/>
                        <a:pt x="7" y="9"/>
                      </a:cubicBezTo>
                      <a:cubicBezTo>
                        <a:pt x="10" y="8"/>
                        <a:pt x="9" y="0"/>
                        <a:pt x="5" y="1"/>
                      </a:cubicBezTo>
                      <a:cubicBezTo>
                        <a:pt x="3" y="1"/>
                        <a:pt x="6" y="1"/>
                        <a:pt x="5" y="1"/>
                      </a:cubicBezTo>
                      <a:close/>
                    </a:path>
                  </a:pathLst>
                </a:custGeom>
                <a:solidFill>
                  <a:schemeClr val="accent2"/>
                </a:solid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68" name="Freeform 738">
                  <a:extLst>
                    <a:ext uri="{FF2B5EF4-FFF2-40B4-BE49-F238E27FC236}">
                      <a16:creationId xmlns:a16="http://schemas.microsoft.com/office/drawing/2014/main" id="{69EAB9A7-E8C7-A0D9-9862-7E426BAB36D7}"/>
                    </a:ext>
                  </a:extLst>
                </p:cNvPr>
                <p:cNvSpPr>
                  <a:spLocks noEditPoints="1"/>
                </p:cNvSpPr>
                <p:nvPr/>
              </p:nvSpPr>
              <p:spPr bwMode="auto">
                <a:xfrm>
                  <a:off x="12479819" y="9461630"/>
                  <a:ext cx="808512" cy="748635"/>
                </a:xfrm>
                <a:custGeom>
                  <a:avLst/>
                  <a:gdLst>
                    <a:gd name="T0" fmla="*/ 74 w 79"/>
                    <a:gd name="T1" fmla="*/ 27 h 69"/>
                    <a:gd name="T2" fmla="*/ 69 w 79"/>
                    <a:gd name="T3" fmla="*/ 22 h 69"/>
                    <a:gd name="T4" fmla="*/ 72 w 79"/>
                    <a:gd name="T5" fmla="*/ 19 h 69"/>
                    <a:gd name="T6" fmla="*/ 75 w 79"/>
                    <a:gd name="T7" fmla="*/ 20 h 69"/>
                    <a:gd name="T8" fmla="*/ 75 w 79"/>
                    <a:gd name="T9" fmla="*/ 11 h 69"/>
                    <a:gd name="T10" fmla="*/ 73 w 79"/>
                    <a:gd name="T11" fmla="*/ 7 h 69"/>
                    <a:gd name="T12" fmla="*/ 72 w 79"/>
                    <a:gd name="T13" fmla="*/ 1 h 69"/>
                    <a:gd name="T14" fmla="*/ 66 w 79"/>
                    <a:gd name="T15" fmla="*/ 1 h 69"/>
                    <a:gd name="T16" fmla="*/ 60 w 79"/>
                    <a:gd name="T17" fmla="*/ 2 h 69"/>
                    <a:gd name="T18" fmla="*/ 55 w 79"/>
                    <a:gd name="T19" fmla="*/ 5 h 69"/>
                    <a:gd name="T20" fmla="*/ 51 w 79"/>
                    <a:gd name="T21" fmla="*/ 8 h 69"/>
                    <a:gd name="T22" fmla="*/ 49 w 79"/>
                    <a:gd name="T23" fmla="*/ 12 h 69"/>
                    <a:gd name="T24" fmla="*/ 45 w 79"/>
                    <a:gd name="T25" fmla="*/ 14 h 69"/>
                    <a:gd name="T26" fmla="*/ 44 w 79"/>
                    <a:gd name="T27" fmla="*/ 17 h 69"/>
                    <a:gd name="T28" fmla="*/ 34 w 79"/>
                    <a:gd name="T29" fmla="*/ 17 h 69"/>
                    <a:gd name="T30" fmla="*/ 28 w 79"/>
                    <a:gd name="T31" fmla="*/ 21 h 69"/>
                    <a:gd name="T32" fmla="*/ 24 w 79"/>
                    <a:gd name="T33" fmla="*/ 24 h 69"/>
                    <a:gd name="T34" fmla="*/ 20 w 79"/>
                    <a:gd name="T35" fmla="*/ 23 h 69"/>
                    <a:gd name="T36" fmla="*/ 17 w 79"/>
                    <a:gd name="T37" fmla="*/ 14 h 69"/>
                    <a:gd name="T38" fmla="*/ 17 w 79"/>
                    <a:gd name="T39" fmla="*/ 29 h 69"/>
                    <a:gd name="T40" fmla="*/ 17 w 79"/>
                    <a:gd name="T41" fmla="*/ 33 h 69"/>
                    <a:gd name="T42" fmla="*/ 9 w 79"/>
                    <a:gd name="T43" fmla="*/ 35 h 69"/>
                    <a:gd name="T44" fmla="*/ 6 w 79"/>
                    <a:gd name="T45" fmla="*/ 34 h 69"/>
                    <a:gd name="T46" fmla="*/ 2 w 79"/>
                    <a:gd name="T47" fmla="*/ 33 h 69"/>
                    <a:gd name="T48" fmla="*/ 3 w 79"/>
                    <a:gd name="T49" fmla="*/ 40 h 69"/>
                    <a:gd name="T50" fmla="*/ 5 w 79"/>
                    <a:gd name="T51" fmla="*/ 45 h 69"/>
                    <a:gd name="T52" fmla="*/ 9 w 79"/>
                    <a:gd name="T53" fmla="*/ 56 h 69"/>
                    <a:gd name="T54" fmla="*/ 8 w 79"/>
                    <a:gd name="T55" fmla="*/ 60 h 69"/>
                    <a:gd name="T56" fmla="*/ 9 w 79"/>
                    <a:gd name="T57" fmla="*/ 62 h 69"/>
                    <a:gd name="T58" fmla="*/ 10 w 79"/>
                    <a:gd name="T59" fmla="*/ 66 h 69"/>
                    <a:gd name="T60" fmla="*/ 11 w 79"/>
                    <a:gd name="T61" fmla="*/ 64 h 69"/>
                    <a:gd name="T62" fmla="*/ 15 w 79"/>
                    <a:gd name="T63" fmla="*/ 68 h 69"/>
                    <a:gd name="T64" fmla="*/ 21 w 79"/>
                    <a:gd name="T65" fmla="*/ 66 h 69"/>
                    <a:gd name="T66" fmla="*/ 26 w 79"/>
                    <a:gd name="T67" fmla="*/ 65 h 69"/>
                    <a:gd name="T68" fmla="*/ 31 w 79"/>
                    <a:gd name="T69" fmla="*/ 64 h 69"/>
                    <a:gd name="T70" fmla="*/ 38 w 79"/>
                    <a:gd name="T71" fmla="*/ 64 h 69"/>
                    <a:gd name="T72" fmla="*/ 39 w 79"/>
                    <a:gd name="T73" fmla="*/ 64 h 69"/>
                    <a:gd name="T74" fmla="*/ 41 w 79"/>
                    <a:gd name="T75" fmla="*/ 63 h 69"/>
                    <a:gd name="T76" fmla="*/ 42 w 79"/>
                    <a:gd name="T77" fmla="*/ 62 h 69"/>
                    <a:gd name="T78" fmla="*/ 44 w 79"/>
                    <a:gd name="T79" fmla="*/ 65 h 69"/>
                    <a:gd name="T80" fmla="*/ 46 w 79"/>
                    <a:gd name="T81" fmla="*/ 62 h 69"/>
                    <a:gd name="T82" fmla="*/ 57 w 79"/>
                    <a:gd name="T83" fmla="*/ 56 h 69"/>
                    <a:gd name="T84" fmla="*/ 65 w 79"/>
                    <a:gd name="T85" fmla="*/ 48 h 69"/>
                    <a:gd name="T86" fmla="*/ 72 w 79"/>
                    <a:gd name="T87" fmla="*/ 37 h 69"/>
                    <a:gd name="T88" fmla="*/ 77 w 79"/>
                    <a:gd name="T89" fmla="*/ 33 h 69"/>
                    <a:gd name="T90" fmla="*/ 79 w 79"/>
                    <a:gd name="T91" fmla="*/ 25 h 69"/>
                    <a:gd name="T92" fmla="*/ 76 w 79"/>
                    <a:gd name="T93" fmla="*/ 25 h 69"/>
                    <a:gd name="T94" fmla="*/ 74 w 79"/>
                    <a:gd name="T95" fmla="*/ 27 h 69"/>
                    <a:gd name="T96" fmla="*/ 62 w 79"/>
                    <a:gd name="T97" fmla="*/ 39 h 69"/>
                    <a:gd name="T98" fmla="*/ 61 w 79"/>
                    <a:gd name="T99" fmla="*/ 41 h 69"/>
                    <a:gd name="T100" fmla="*/ 57 w 79"/>
                    <a:gd name="T101" fmla="*/ 43 h 69"/>
                    <a:gd name="T102" fmla="*/ 55 w 79"/>
                    <a:gd name="T103" fmla="*/ 44 h 69"/>
                    <a:gd name="T104" fmla="*/ 52 w 79"/>
                    <a:gd name="T105" fmla="*/ 41 h 69"/>
                    <a:gd name="T106" fmla="*/ 56 w 79"/>
                    <a:gd name="T107" fmla="*/ 35 h 69"/>
                    <a:gd name="T108" fmla="*/ 60 w 79"/>
                    <a:gd name="T109" fmla="*/ 35 h 69"/>
                    <a:gd name="T110" fmla="*/ 62 w 79"/>
                    <a:gd name="T111" fmla="*/ 39 h 69"/>
                    <a:gd name="T112" fmla="*/ 62 w 79"/>
                    <a:gd name="T113" fmla="*/ 3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9" h="69">
                      <a:moveTo>
                        <a:pt x="74" y="27"/>
                      </a:moveTo>
                      <a:cubicBezTo>
                        <a:pt x="71" y="27"/>
                        <a:pt x="68" y="24"/>
                        <a:pt x="69" y="22"/>
                      </a:cubicBezTo>
                      <a:cubicBezTo>
                        <a:pt x="69" y="20"/>
                        <a:pt x="71" y="19"/>
                        <a:pt x="72" y="19"/>
                      </a:cubicBezTo>
                      <a:cubicBezTo>
                        <a:pt x="73" y="19"/>
                        <a:pt x="74" y="20"/>
                        <a:pt x="75" y="20"/>
                      </a:cubicBezTo>
                      <a:cubicBezTo>
                        <a:pt x="75" y="17"/>
                        <a:pt x="76" y="14"/>
                        <a:pt x="75" y="11"/>
                      </a:cubicBezTo>
                      <a:cubicBezTo>
                        <a:pt x="74" y="10"/>
                        <a:pt x="73" y="8"/>
                        <a:pt x="73" y="7"/>
                      </a:cubicBezTo>
                      <a:cubicBezTo>
                        <a:pt x="72" y="5"/>
                        <a:pt x="72" y="3"/>
                        <a:pt x="72" y="1"/>
                      </a:cubicBezTo>
                      <a:cubicBezTo>
                        <a:pt x="70" y="2"/>
                        <a:pt x="67" y="1"/>
                        <a:pt x="66" y="1"/>
                      </a:cubicBezTo>
                      <a:cubicBezTo>
                        <a:pt x="63" y="0"/>
                        <a:pt x="61" y="0"/>
                        <a:pt x="60" y="2"/>
                      </a:cubicBezTo>
                      <a:cubicBezTo>
                        <a:pt x="58" y="3"/>
                        <a:pt x="56" y="3"/>
                        <a:pt x="55" y="5"/>
                      </a:cubicBezTo>
                      <a:cubicBezTo>
                        <a:pt x="54" y="6"/>
                        <a:pt x="52" y="7"/>
                        <a:pt x="51" y="8"/>
                      </a:cubicBezTo>
                      <a:cubicBezTo>
                        <a:pt x="50" y="9"/>
                        <a:pt x="50" y="11"/>
                        <a:pt x="49" y="12"/>
                      </a:cubicBezTo>
                      <a:cubicBezTo>
                        <a:pt x="48" y="14"/>
                        <a:pt x="46" y="12"/>
                        <a:pt x="45" y="14"/>
                      </a:cubicBezTo>
                      <a:cubicBezTo>
                        <a:pt x="44" y="15"/>
                        <a:pt x="45" y="16"/>
                        <a:pt x="44" y="17"/>
                      </a:cubicBezTo>
                      <a:cubicBezTo>
                        <a:pt x="42" y="21"/>
                        <a:pt x="37" y="18"/>
                        <a:pt x="34" y="17"/>
                      </a:cubicBezTo>
                      <a:cubicBezTo>
                        <a:pt x="31" y="15"/>
                        <a:pt x="30" y="19"/>
                        <a:pt x="28" y="21"/>
                      </a:cubicBezTo>
                      <a:cubicBezTo>
                        <a:pt x="27" y="22"/>
                        <a:pt x="26" y="24"/>
                        <a:pt x="24" y="24"/>
                      </a:cubicBezTo>
                      <a:cubicBezTo>
                        <a:pt x="24" y="24"/>
                        <a:pt x="20" y="24"/>
                        <a:pt x="20" y="23"/>
                      </a:cubicBezTo>
                      <a:cubicBezTo>
                        <a:pt x="22" y="20"/>
                        <a:pt x="21" y="15"/>
                        <a:pt x="17" y="14"/>
                      </a:cubicBezTo>
                      <a:cubicBezTo>
                        <a:pt x="17" y="19"/>
                        <a:pt x="17" y="24"/>
                        <a:pt x="17" y="29"/>
                      </a:cubicBezTo>
                      <a:cubicBezTo>
                        <a:pt x="17" y="29"/>
                        <a:pt x="18" y="32"/>
                        <a:pt x="17" y="33"/>
                      </a:cubicBezTo>
                      <a:cubicBezTo>
                        <a:pt x="14" y="35"/>
                        <a:pt x="13" y="36"/>
                        <a:pt x="9" y="35"/>
                      </a:cubicBezTo>
                      <a:cubicBezTo>
                        <a:pt x="8" y="35"/>
                        <a:pt x="7" y="35"/>
                        <a:pt x="6" y="34"/>
                      </a:cubicBezTo>
                      <a:cubicBezTo>
                        <a:pt x="5" y="32"/>
                        <a:pt x="4" y="31"/>
                        <a:pt x="2" y="33"/>
                      </a:cubicBezTo>
                      <a:cubicBezTo>
                        <a:pt x="0" y="35"/>
                        <a:pt x="2" y="38"/>
                        <a:pt x="3" y="40"/>
                      </a:cubicBezTo>
                      <a:cubicBezTo>
                        <a:pt x="4" y="41"/>
                        <a:pt x="5" y="43"/>
                        <a:pt x="5" y="45"/>
                      </a:cubicBezTo>
                      <a:cubicBezTo>
                        <a:pt x="7" y="49"/>
                        <a:pt x="11" y="51"/>
                        <a:pt x="9" y="56"/>
                      </a:cubicBezTo>
                      <a:cubicBezTo>
                        <a:pt x="8" y="58"/>
                        <a:pt x="7" y="58"/>
                        <a:pt x="8" y="60"/>
                      </a:cubicBezTo>
                      <a:cubicBezTo>
                        <a:pt x="9" y="61"/>
                        <a:pt x="9" y="62"/>
                        <a:pt x="9" y="62"/>
                      </a:cubicBezTo>
                      <a:cubicBezTo>
                        <a:pt x="10" y="63"/>
                        <a:pt x="9" y="65"/>
                        <a:pt x="10" y="66"/>
                      </a:cubicBezTo>
                      <a:cubicBezTo>
                        <a:pt x="10" y="66"/>
                        <a:pt x="10" y="64"/>
                        <a:pt x="11" y="64"/>
                      </a:cubicBezTo>
                      <a:cubicBezTo>
                        <a:pt x="11" y="64"/>
                        <a:pt x="14" y="67"/>
                        <a:pt x="15" y="68"/>
                      </a:cubicBezTo>
                      <a:cubicBezTo>
                        <a:pt x="17" y="69"/>
                        <a:pt x="19" y="66"/>
                        <a:pt x="21" y="66"/>
                      </a:cubicBezTo>
                      <a:cubicBezTo>
                        <a:pt x="23" y="65"/>
                        <a:pt x="25" y="67"/>
                        <a:pt x="26" y="65"/>
                      </a:cubicBezTo>
                      <a:cubicBezTo>
                        <a:pt x="28" y="64"/>
                        <a:pt x="29" y="64"/>
                        <a:pt x="31" y="64"/>
                      </a:cubicBezTo>
                      <a:cubicBezTo>
                        <a:pt x="33" y="64"/>
                        <a:pt x="35" y="64"/>
                        <a:pt x="38" y="64"/>
                      </a:cubicBezTo>
                      <a:cubicBezTo>
                        <a:pt x="38" y="64"/>
                        <a:pt x="39" y="64"/>
                        <a:pt x="39" y="64"/>
                      </a:cubicBezTo>
                      <a:cubicBezTo>
                        <a:pt x="40" y="64"/>
                        <a:pt x="40" y="63"/>
                        <a:pt x="41" y="63"/>
                      </a:cubicBezTo>
                      <a:cubicBezTo>
                        <a:pt x="41" y="63"/>
                        <a:pt x="41" y="62"/>
                        <a:pt x="42" y="62"/>
                      </a:cubicBezTo>
                      <a:cubicBezTo>
                        <a:pt x="42" y="63"/>
                        <a:pt x="42" y="65"/>
                        <a:pt x="44" y="65"/>
                      </a:cubicBezTo>
                      <a:cubicBezTo>
                        <a:pt x="44" y="65"/>
                        <a:pt x="43" y="61"/>
                        <a:pt x="46" y="62"/>
                      </a:cubicBezTo>
                      <a:cubicBezTo>
                        <a:pt x="50" y="63"/>
                        <a:pt x="54" y="59"/>
                        <a:pt x="57" y="56"/>
                      </a:cubicBezTo>
                      <a:cubicBezTo>
                        <a:pt x="60" y="54"/>
                        <a:pt x="62" y="51"/>
                        <a:pt x="65" y="48"/>
                      </a:cubicBezTo>
                      <a:cubicBezTo>
                        <a:pt x="68" y="45"/>
                        <a:pt x="69" y="41"/>
                        <a:pt x="72" y="37"/>
                      </a:cubicBezTo>
                      <a:cubicBezTo>
                        <a:pt x="73" y="36"/>
                        <a:pt x="76" y="35"/>
                        <a:pt x="77" y="33"/>
                      </a:cubicBezTo>
                      <a:cubicBezTo>
                        <a:pt x="78" y="31"/>
                        <a:pt x="79" y="27"/>
                        <a:pt x="79" y="25"/>
                      </a:cubicBezTo>
                      <a:cubicBezTo>
                        <a:pt x="78" y="25"/>
                        <a:pt x="77" y="25"/>
                        <a:pt x="76" y="25"/>
                      </a:cubicBezTo>
                      <a:cubicBezTo>
                        <a:pt x="75" y="25"/>
                        <a:pt x="75" y="27"/>
                        <a:pt x="74" y="27"/>
                      </a:cubicBezTo>
                      <a:close/>
                      <a:moveTo>
                        <a:pt x="62" y="39"/>
                      </a:moveTo>
                      <a:cubicBezTo>
                        <a:pt x="61" y="39"/>
                        <a:pt x="61" y="41"/>
                        <a:pt x="61" y="41"/>
                      </a:cubicBezTo>
                      <a:cubicBezTo>
                        <a:pt x="60" y="43"/>
                        <a:pt x="58" y="42"/>
                        <a:pt x="57" y="43"/>
                      </a:cubicBezTo>
                      <a:cubicBezTo>
                        <a:pt x="56" y="43"/>
                        <a:pt x="56" y="44"/>
                        <a:pt x="55" y="44"/>
                      </a:cubicBezTo>
                      <a:cubicBezTo>
                        <a:pt x="53" y="44"/>
                        <a:pt x="52" y="42"/>
                        <a:pt x="52" y="41"/>
                      </a:cubicBezTo>
                      <a:cubicBezTo>
                        <a:pt x="51" y="39"/>
                        <a:pt x="54" y="36"/>
                        <a:pt x="56" y="35"/>
                      </a:cubicBezTo>
                      <a:cubicBezTo>
                        <a:pt x="57" y="34"/>
                        <a:pt x="59" y="34"/>
                        <a:pt x="60" y="35"/>
                      </a:cubicBezTo>
                      <a:cubicBezTo>
                        <a:pt x="61" y="36"/>
                        <a:pt x="64" y="38"/>
                        <a:pt x="62" y="39"/>
                      </a:cubicBezTo>
                      <a:cubicBezTo>
                        <a:pt x="61" y="39"/>
                        <a:pt x="63" y="38"/>
                        <a:pt x="62" y="39"/>
                      </a:cubicBezTo>
                      <a:close/>
                    </a:path>
                  </a:pathLst>
                </a:custGeom>
                <a:solidFill>
                  <a:schemeClr val="accent2"/>
                </a:solid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69" name="Freeform 739">
                  <a:extLst>
                    <a:ext uri="{FF2B5EF4-FFF2-40B4-BE49-F238E27FC236}">
                      <a16:creationId xmlns:a16="http://schemas.microsoft.com/office/drawing/2014/main" id="{CA6443D8-377F-5700-E01D-FCB549F8F0CA}"/>
                    </a:ext>
                  </a:extLst>
                </p:cNvPr>
                <p:cNvSpPr>
                  <a:spLocks/>
                </p:cNvSpPr>
                <p:nvPr/>
              </p:nvSpPr>
              <p:spPr bwMode="auto">
                <a:xfrm>
                  <a:off x="13002562" y="9819354"/>
                  <a:ext cx="132428" cy="143827"/>
                </a:xfrm>
                <a:custGeom>
                  <a:avLst/>
                  <a:gdLst>
                    <a:gd name="T0" fmla="*/ 11 w 13"/>
                    <a:gd name="T1" fmla="*/ 4 h 13"/>
                    <a:gd name="T2" fmla="*/ 3 w 13"/>
                    <a:gd name="T3" fmla="*/ 3 h 13"/>
                    <a:gd name="T4" fmla="*/ 2 w 13"/>
                    <a:gd name="T5" fmla="*/ 9 h 13"/>
                    <a:gd name="T6" fmla="*/ 7 w 13"/>
                    <a:gd name="T7" fmla="*/ 9 h 13"/>
                    <a:gd name="T8" fmla="*/ 11 w 13"/>
                    <a:gd name="T9" fmla="*/ 4 h 13"/>
                    <a:gd name="T10" fmla="*/ 11 w 13"/>
                    <a:gd name="T11" fmla="*/ 4 h 13"/>
                  </a:gdLst>
                  <a:ahLst/>
                  <a:cxnLst>
                    <a:cxn ang="0">
                      <a:pos x="T0" y="T1"/>
                    </a:cxn>
                    <a:cxn ang="0">
                      <a:pos x="T2" y="T3"/>
                    </a:cxn>
                    <a:cxn ang="0">
                      <a:pos x="T4" y="T5"/>
                    </a:cxn>
                    <a:cxn ang="0">
                      <a:pos x="T6" y="T7"/>
                    </a:cxn>
                    <a:cxn ang="0">
                      <a:pos x="T8" y="T9"/>
                    </a:cxn>
                    <a:cxn ang="0">
                      <a:pos x="T10" y="T11"/>
                    </a:cxn>
                  </a:cxnLst>
                  <a:rect l="0" t="0" r="r" b="b"/>
                  <a:pathLst>
                    <a:path w="13" h="13">
                      <a:moveTo>
                        <a:pt x="11" y="4"/>
                      </a:moveTo>
                      <a:cubicBezTo>
                        <a:pt x="9" y="2"/>
                        <a:pt x="5" y="0"/>
                        <a:pt x="3" y="3"/>
                      </a:cubicBezTo>
                      <a:cubicBezTo>
                        <a:pt x="1" y="5"/>
                        <a:pt x="0" y="7"/>
                        <a:pt x="2" y="9"/>
                      </a:cubicBezTo>
                      <a:cubicBezTo>
                        <a:pt x="4" y="13"/>
                        <a:pt x="5" y="9"/>
                        <a:pt x="7" y="9"/>
                      </a:cubicBezTo>
                      <a:cubicBezTo>
                        <a:pt x="10" y="9"/>
                        <a:pt x="13" y="5"/>
                        <a:pt x="11" y="4"/>
                      </a:cubicBezTo>
                      <a:cubicBezTo>
                        <a:pt x="10" y="3"/>
                        <a:pt x="12" y="4"/>
                        <a:pt x="11" y="4"/>
                      </a:cubicBezTo>
                      <a:close/>
                    </a:path>
                  </a:pathLst>
                </a:custGeom>
                <a:solidFill>
                  <a:schemeClr val="accent2"/>
                </a:solid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70" name="Freeform 740">
                  <a:extLst>
                    <a:ext uri="{FF2B5EF4-FFF2-40B4-BE49-F238E27FC236}">
                      <a16:creationId xmlns:a16="http://schemas.microsoft.com/office/drawing/2014/main" id="{2F4ED0EF-FF69-AE80-4C8B-5D73F24FFBDC}"/>
                    </a:ext>
                  </a:extLst>
                </p:cNvPr>
                <p:cNvSpPr>
                  <a:spLocks/>
                </p:cNvSpPr>
                <p:nvPr/>
              </p:nvSpPr>
              <p:spPr bwMode="auto">
                <a:xfrm>
                  <a:off x="12284660" y="8476968"/>
                  <a:ext cx="52274" cy="88507"/>
                </a:xfrm>
                <a:custGeom>
                  <a:avLst/>
                  <a:gdLst>
                    <a:gd name="T0" fmla="*/ 2 w 5"/>
                    <a:gd name="T1" fmla="*/ 5 h 8"/>
                    <a:gd name="T2" fmla="*/ 5 w 5"/>
                    <a:gd name="T3" fmla="*/ 1 h 8"/>
                    <a:gd name="T4" fmla="*/ 1 w 5"/>
                    <a:gd name="T5" fmla="*/ 3 h 8"/>
                    <a:gd name="T6" fmla="*/ 0 w 5"/>
                    <a:gd name="T7" fmla="*/ 8 h 8"/>
                    <a:gd name="T8" fmla="*/ 2 w 5"/>
                    <a:gd name="T9" fmla="*/ 5 h 8"/>
                  </a:gdLst>
                  <a:ahLst/>
                  <a:cxnLst>
                    <a:cxn ang="0">
                      <a:pos x="T0" y="T1"/>
                    </a:cxn>
                    <a:cxn ang="0">
                      <a:pos x="T2" y="T3"/>
                    </a:cxn>
                    <a:cxn ang="0">
                      <a:pos x="T4" y="T5"/>
                    </a:cxn>
                    <a:cxn ang="0">
                      <a:pos x="T6" y="T7"/>
                    </a:cxn>
                    <a:cxn ang="0">
                      <a:pos x="T8" y="T9"/>
                    </a:cxn>
                  </a:cxnLst>
                  <a:rect l="0" t="0" r="r" b="b"/>
                  <a:pathLst>
                    <a:path w="5" h="8">
                      <a:moveTo>
                        <a:pt x="2" y="5"/>
                      </a:moveTo>
                      <a:cubicBezTo>
                        <a:pt x="2" y="4"/>
                        <a:pt x="4" y="2"/>
                        <a:pt x="5" y="1"/>
                      </a:cubicBezTo>
                      <a:cubicBezTo>
                        <a:pt x="4" y="0"/>
                        <a:pt x="2" y="2"/>
                        <a:pt x="1" y="3"/>
                      </a:cubicBezTo>
                      <a:cubicBezTo>
                        <a:pt x="0" y="4"/>
                        <a:pt x="0" y="6"/>
                        <a:pt x="0" y="8"/>
                      </a:cubicBezTo>
                      <a:cubicBezTo>
                        <a:pt x="2" y="7"/>
                        <a:pt x="2" y="6"/>
                        <a:pt x="2" y="5"/>
                      </a:cubicBezTo>
                      <a:close/>
                    </a:path>
                  </a:pathLst>
                </a:custGeom>
                <a:solidFill>
                  <a:schemeClr val="accent2"/>
                </a:solid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71" name="Freeform 741">
                  <a:extLst>
                    <a:ext uri="{FF2B5EF4-FFF2-40B4-BE49-F238E27FC236}">
                      <a16:creationId xmlns:a16="http://schemas.microsoft.com/office/drawing/2014/main" id="{2061650E-43C8-AADB-EE9C-E2D07C1EE8AF}"/>
                    </a:ext>
                  </a:extLst>
                </p:cNvPr>
                <p:cNvSpPr>
                  <a:spLocks/>
                </p:cNvSpPr>
                <p:nvPr/>
              </p:nvSpPr>
              <p:spPr bwMode="auto">
                <a:xfrm>
                  <a:off x="12235869" y="8034428"/>
                  <a:ext cx="355468" cy="486798"/>
                </a:xfrm>
                <a:custGeom>
                  <a:avLst/>
                  <a:gdLst>
                    <a:gd name="T0" fmla="*/ 11 w 35"/>
                    <a:gd name="T1" fmla="*/ 44 h 45"/>
                    <a:gd name="T2" fmla="*/ 15 w 35"/>
                    <a:gd name="T3" fmla="*/ 41 h 45"/>
                    <a:gd name="T4" fmla="*/ 16 w 35"/>
                    <a:gd name="T5" fmla="*/ 43 h 45"/>
                    <a:gd name="T6" fmla="*/ 23 w 35"/>
                    <a:gd name="T7" fmla="*/ 37 h 45"/>
                    <a:gd name="T8" fmla="*/ 25 w 35"/>
                    <a:gd name="T9" fmla="*/ 26 h 45"/>
                    <a:gd name="T10" fmla="*/ 31 w 35"/>
                    <a:gd name="T11" fmla="*/ 16 h 45"/>
                    <a:gd name="T12" fmla="*/ 33 w 35"/>
                    <a:gd name="T13" fmla="*/ 8 h 45"/>
                    <a:gd name="T14" fmla="*/ 35 w 35"/>
                    <a:gd name="T15" fmla="*/ 2 h 45"/>
                    <a:gd name="T16" fmla="*/ 29 w 35"/>
                    <a:gd name="T17" fmla="*/ 1 h 45"/>
                    <a:gd name="T18" fmla="*/ 26 w 35"/>
                    <a:gd name="T19" fmla="*/ 2 h 45"/>
                    <a:gd name="T20" fmla="*/ 25 w 35"/>
                    <a:gd name="T21" fmla="*/ 6 h 45"/>
                    <a:gd name="T22" fmla="*/ 20 w 35"/>
                    <a:gd name="T23" fmla="*/ 10 h 45"/>
                    <a:gd name="T24" fmla="*/ 10 w 35"/>
                    <a:gd name="T25" fmla="*/ 8 h 45"/>
                    <a:gd name="T26" fmla="*/ 13 w 35"/>
                    <a:gd name="T27" fmla="*/ 13 h 45"/>
                    <a:gd name="T28" fmla="*/ 14 w 35"/>
                    <a:gd name="T29" fmla="*/ 19 h 45"/>
                    <a:gd name="T30" fmla="*/ 15 w 35"/>
                    <a:gd name="T31" fmla="*/ 22 h 45"/>
                    <a:gd name="T32" fmla="*/ 16 w 35"/>
                    <a:gd name="T33" fmla="*/ 25 h 45"/>
                    <a:gd name="T34" fmla="*/ 15 w 35"/>
                    <a:gd name="T35" fmla="*/ 32 h 45"/>
                    <a:gd name="T36" fmla="*/ 13 w 35"/>
                    <a:gd name="T37" fmla="*/ 31 h 45"/>
                    <a:gd name="T38" fmla="*/ 10 w 35"/>
                    <a:gd name="T39" fmla="*/ 32 h 45"/>
                    <a:gd name="T40" fmla="*/ 8 w 35"/>
                    <a:gd name="T41" fmla="*/ 29 h 45"/>
                    <a:gd name="T42" fmla="*/ 6 w 35"/>
                    <a:gd name="T43" fmla="*/ 32 h 45"/>
                    <a:gd name="T44" fmla="*/ 4 w 35"/>
                    <a:gd name="T45" fmla="*/ 32 h 45"/>
                    <a:gd name="T46" fmla="*/ 3 w 35"/>
                    <a:gd name="T47" fmla="*/ 35 h 45"/>
                    <a:gd name="T48" fmla="*/ 0 w 35"/>
                    <a:gd name="T49" fmla="*/ 39 h 45"/>
                    <a:gd name="T50" fmla="*/ 5 w 35"/>
                    <a:gd name="T51" fmla="*/ 45 h 45"/>
                    <a:gd name="T52" fmla="*/ 8 w 35"/>
                    <a:gd name="T53" fmla="*/ 42 h 45"/>
                    <a:gd name="T54" fmla="*/ 11 w 35"/>
                    <a:gd name="T55" fmla="*/ 44 h 45"/>
                    <a:gd name="T56" fmla="*/ 11 w 35"/>
                    <a:gd name="T57" fmla="*/ 4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45">
                      <a:moveTo>
                        <a:pt x="11" y="44"/>
                      </a:moveTo>
                      <a:cubicBezTo>
                        <a:pt x="12" y="44"/>
                        <a:pt x="14" y="42"/>
                        <a:pt x="15" y="41"/>
                      </a:cubicBezTo>
                      <a:cubicBezTo>
                        <a:pt x="17" y="40"/>
                        <a:pt x="15" y="43"/>
                        <a:pt x="16" y="43"/>
                      </a:cubicBezTo>
                      <a:cubicBezTo>
                        <a:pt x="16" y="43"/>
                        <a:pt x="23" y="39"/>
                        <a:pt x="23" y="37"/>
                      </a:cubicBezTo>
                      <a:cubicBezTo>
                        <a:pt x="23" y="33"/>
                        <a:pt x="23" y="29"/>
                        <a:pt x="25" y="26"/>
                      </a:cubicBezTo>
                      <a:cubicBezTo>
                        <a:pt x="27" y="22"/>
                        <a:pt x="30" y="19"/>
                        <a:pt x="31" y="16"/>
                      </a:cubicBezTo>
                      <a:cubicBezTo>
                        <a:pt x="32" y="13"/>
                        <a:pt x="32" y="11"/>
                        <a:pt x="33" y="8"/>
                      </a:cubicBezTo>
                      <a:cubicBezTo>
                        <a:pt x="33" y="6"/>
                        <a:pt x="35" y="4"/>
                        <a:pt x="35" y="2"/>
                      </a:cubicBezTo>
                      <a:cubicBezTo>
                        <a:pt x="33" y="2"/>
                        <a:pt x="31" y="0"/>
                        <a:pt x="29" y="1"/>
                      </a:cubicBezTo>
                      <a:cubicBezTo>
                        <a:pt x="28" y="1"/>
                        <a:pt x="26" y="1"/>
                        <a:pt x="26" y="2"/>
                      </a:cubicBezTo>
                      <a:cubicBezTo>
                        <a:pt x="25" y="4"/>
                        <a:pt x="25" y="5"/>
                        <a:pt x="25" y="6"/>
                      </a:cubicBezTo>
                      <a:cubicBezTo>
                        <a:pt x="24" y="9"/>
                        <a:pt x="23" y="10"/>
                        <a:pt x="20" y="10"/>
                      </a:cubicBezTo>
                      <a:cubicBezTo>
                        <a:pt x="17" y="9"/>
                        <a:pt x="13" y="8"/>
                        <a:pt x="10" y="8"/>
                      </a:cubicBezTo>
                      <a:cubicBezTo>
                        <a:pt x="10" y="10"/>
                        <a:pt x="9" y="14"/>
                        <a:pt x="13" y="13"/>
                      </a:cubicBezTo>
                      <a:cubicBezTo>
                        <a:pt x="17" y="11"/>
                        <a:pt x="14" y="17"/>
                        <a:pt x="14" y="19"/>
                      </a:cubicBezTo>
                      <a:cubicBezTo>
                        <a:pt x="14" y="20"/>
                        <a:pt x="14" y="21"/>
                        <a:pt x="15" y="22"/>
                      </a:cubicBezTo>
                      <a:cubicBezTo>
                        <a:pt x="16" y="23"/>
                        <a:pt x="16" y="24"/>
                        <a:pt x="16" y="25"/>
                      </a:cubicBezTo>
                      <a:cubicBezTo>
                        <a:pt x="16" y="27"/>
                        <a:pt x="16" y="30"/>
                        <a:pt x="15" y="32"/>
                      </a:cubicBezTo>
                      <a:cubicBezTo>
                        <a:pt x="15" y="33"/>
                        <a:pt x="13" y="31"/>
                        <a:pt x="13" y="31"/>
                      </a:cubicBezTo>
                      <a:cubicBezTo>
                        <a:pt x="11" y="31"/>
                        <a:pt x="11" y="33"/>
                        <a:pt x="10" y="32"/>
                      </a:cubicBezTo>
                      <a:cubicBezTo>
                        <a:pt x="10" y="31"/>
                        <a:pt x="9" y="30"/>
                        <a:pt x="8" y="29"/>
                      </a:cubicBezTo>
                      <a:cubicBezTo>
                        <a:pt x="7" y="29"/>
                        <a:pt x="7" y="31"/>
                        <a:pt x="6" y="32"/>
                      </a:cubicBezTo>
                      <a:cubicBezTo>
                        <a:pt x="6" y="32"/>
                        <a:pt x="4" y="32"/>
                        <a:pt x="4" y="32"/>
                      </a:cubicBezTo>
                      <a:cubicBezTo>
                        <a:pt x="2" y="32"/>
                        <a:pt x="3" y="34"/>
                        <a:pt x="3" y="35"/>
                      </a:cubicBezTo>
                      <a:cubicBezTo>
                        <a:pt x="4" y="38"/>
                        <a:pt x="3" y="37"/>
                        <a:pt x="0" y="39"/>
                      </a:cubicBezTo>
                      <a:cubicBezTo>
                        <a:pt x="2" y="41"/>
                        <a:pt x="4" y="42"/>
                        <a:pt x="5" y="45"/>
                      </a:cubicBezTo>
                      <a:cubicBezTo>
                        <a:pt x="6" y="44"/>
                        <a:pt x="7" y="43"/>
                        <a:pt x="8" y="42"/>
                      </a:cubicBezTo>
                      <a:cubicBezTo>
                        <a:pt x="10" y="41"/>
                        <a:pt x="10" y="43"/>
                        <a:pt x="11" y="44"/>
                      </a:cubicBezTo>
                      <a:cubicBezTo>
                        <a:pt x="12" y="44"/>
                        <a:pt x="10" y="43"/>
                        <a:pt x="11" y="44"/>
                      </a:cubicBezTo>
                      <a:close/>
                    </a:path>
                  </a:pathLst>
                </a:custGeom>
                <a:solidFill>
                  <a:schemeClr val="accent2"/>
                </a:solid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72" name="Freeform 742">
                  <a:extLst>
                    <a:ext uri="{FF2B5EF4-FFF2-40B4-BE49-F238E27FC236}">
                      <a16:creationId xmlns:a16="http://schemas.microsoft.com/office/drawing/2014/main" id="{070B96D7-2D9B-0B8B-7D93-B5D4582EDD49}"/>
                    </a:ext>
                  </a:extLst>
                </p:cNvPr>
                <p:cNvSpPr>
                  <a:spLocks/>
                </p:cNvSpPr>
                <p:nvPr/>
              </p:nvSpPr>
              <p:spPr bwMode="auto">
                <a:xfrm>
                  <a:off x="12389209" y="7643512"/>
                  <a:ext cx="651689" cy="486798"/>
                </a:xfrm>
                <a:custGeom>
                  <a:avLst/>
                  <a:gdLst>
                    <a:gd name="T0" fmla="*/ 12 w 64"/>
                    <a:gd name="T1" fmla="*/ 37 h 45"/>
                    <a:gd name="T2" fmla="*/ 17 w 64"/>
                    <a:gd name="T3" fmla="*/ 37 h 45"/>
                    <a:gd name="T4" fmla="*/ 20 w 64"/>
                    <a:gd name="T5" fmla="*/ 38 h 45"/>
                    <a:gd name="T6" fmla="*/ 21 w 64"/>
                    <a:gd name="T7" fmla="*/ 33 h 45"/>
                    <a:gd name="T8" fmla="*/ 25 w 64"/>
                    <a:gd name="T9" fmla="*/ 30 h 45"/>
                    <a:gd name="T10" fmla="*/ 30 w 64"/>
                    <a:gd name="T11" fmla="*/ 33 h 45"/>
                    <a:gd name="T12" fmla="*/ 36 w 64"/>
                    <a:gd name="T13" fmla="*/ 34 h 45"/>
                    <a:gd name="T14" fmla="*/ 39 w 64"/>
                    <a:gd name="T15" fmla="*/ 34 h 45"/>
                    <a:gd name="T16" fmla="*/ 41 w 64"/>
                    <a:gd name="T17" fmla="*/ 30 h 45"/>
                    <a:gd name="T18" fmla="*/ 45 w 64"/>
                    <a:gd name="T19" fmla="*/ 31 h 45"/>
                    <a:gd name="T20" fmla="*/ 50 w 64"/>
                    <a:gd name="T21" fmla="*/ 31 h 45"/>
                    <a:gd name="T22" fmla="*/ 55 w 64"/>
                    <a:gd name="T23" fmla="*/ 29 h 45"/>
                    <a:gd name="T24" fmla="*/ 60 w 64"/>
                    <a:gd name="T25" fmla="*/ 30 h 45"/>
                    <a:gd name="T26" fmla="*/ 58 w 64"/>
                    <a:gd name="T27" fmla="*/ 24 h 45"/>
                    <a:gd name="T28" fmla="*/ 55 w 64"/>
                    <a:gd name="T29" fmla="*/ 20 h 45"/>
                    <a:gd name="T30" fmla="*/ 51 w 64"/>
                    <a:gd name="T31" fmla="*/ 16 h 45"/>
                    <a:gd name="T32" fmla="*/ 47 w 64"/>
                    <a:gd name="T33" fmla="*/ 13 h 45"/>
                    <a:gd name="T34" fmla="*/ 46 w 64"/>
                    <a:gd name="T35" fmla="*/ 12 h 45"/>
                    <a:gd name="T36" fmla="*/ 44 w 64"/>
                    <a:gd name="T37" fmla="*/ 12 h 45"/>
                    <a:gd name="T38" fmla="*/ 44 w 64"/>
                    <a:gd name="T39" fmla="*/ 6 h 45"/>
                    <a:gd name="T40" fmla="*/ 41 w 64"/>
                    <a:gd name="T41" fmla="*/ 1 h 45"/>
                    <a:gd name="T42" fmla="*/ 41 w 64"/>
                    <a:gd name="T43" fmla="*/ 0 h 45"/>
                    <a:gd name="T44" fmla="*/ 38 w 64"/>
                    <a:gd name="T45" fmla="*/ 0 h 45"/>
                    <a:gd name="T46" fmla="*/ 35 w 64"/>
                    <a:gd name="T47" fmla="*/ 3 h 45"/>
                    <a:gd name="T48" fmla="*/ 26 w 64"/>
                    <a:gd name="T49" fmla="*/ 10 h 45"/>
                    <a:gd name="T50" fmla="*/ 22 w 64"/>
                    <a:gd name="T51" fmla="*/ 11 h 45"/>
                    <a:gd name="T52" fmla="*/ 19 w 64"/>
                    <a:gd name="T53" fmla="*/ 15 h 45"/>
                    <a:gd name="T54" fmla="*/ 13 w 64"/>
                    <a:gd name="T55" fmla="*/ 17 h 45"/>
                    <a:gd name="T56" fmla="*/ 9 w 64"/>
                    <a:gd name="T57" fmla="*/ 17 h 45"/>
                    <a:gd name="T58" fmla="*/ 6 w 64"/>
                    <a:gd name="T59" fmla="*/ 18 h 45"/>
                    <a:gd name="T60" fmla="*/ 3 w 64"/>
                    <a:gd name="T61" fmla="*/ 23 h 45"/>
                    <a:gd name="T62" fmla="*/ 4 w 64"/>
                    <a:gd name="T63" fmla="*/ 34 h 45"/>
                    <a:gd name="T64" fmla="*/ 6 w 64"/>
                    <a:gd name="T65" fmla="*/ 39 h 45"/>
                    <a:gd name="T66" fmla="*/ 9 w 64"/>
                    <a:gd name="T67" fmla="*/ 45 h 45"/>
                    <a:gd name="T68" fmla="*/ 12 w 64"/>
                    <a:gd name="T69" fmla="*/ 3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 h="45">
                      <a:moveTo>
                        <a:pt x="12" y="37"/>
                      </a:moveTo>
                      <a:cubicBezTo>
                        <a:pt x="13" y="37"/>
                        <a:pt x="16" y="36"/>
                        <a:pt x="17" y="37"/>
                      </a:cubicBezTo>
                      <a:cubicBezTo>
                        <a:pt x="17" y="38"/>
                        <a:pt x="20" y="38"/>
                        <a:pt x="20" y="38"/>
                      </a:cubicBezTo>
                      <a:cubicBezTo>
                        <a:pt x="21" y="36"/>
                        <a:pt x="20" y="34"/>
                        <a:pt x="21" y="33"/>
                      </a:cubicBezTo>
                      <a:cubicBezTo>
                        <a:pt x="21" y="32"/>
                        <a:pt x="23" y="29"/>
                        <a:pt x="25" y="30"/>
                      </a:cubicBezTo>
                      <a:cubicBezTo>
                        <a:pt x="27" y="30"/>
                        <a:pt x="28" y="32"/>
                        <a:pt x="30" y="33"/>
                      </a:cubicBezTo>
                      <a:cubicBezTo>
                        <a:pt x="32" y="34"/>
                        <a:pt x="34" y="34"/>
                        <a:pt x="36" y="34"/>
                      </a:cubicBezTo>
                      <a:cubicBezTo>
                        <a:pt x="37" y="34"/>
                        <a:pt x="39" y="35"/>
                        <a:pt x="39" y="34"/>
                      </a:cubicBezTo>
                      <a:cubicBezTo>
                        <a:pt x="40" y="33"/>
                        <a:pt x="40" y="29"/>
                        <a:pt x="41" y="30"/>
                      </a:cubicBezTo>
                      <a:cubicBezTo>
                        <a:pt x="43" y="31"/>
                        <a:pt x="43" y="31"/>
                        <a:pt x="45" y="31"/>
                      </a:cubicBezTo>
                      <a:cubicBezTo>
                        <a:pt x="47" y="30"/>
                        <a:pt x="48" y="31"/>
                        <a:pt x="50" y="31"/>
                      </a:cubicBezTo>
                      <a:cubicBezTo>
                        <a:pt x="52" y="31"/>
                        <a:pt x="53" y="28"/>
                        <a:pt x="55" y="29"/>
                      </a:cubicBezTo>
                      <a:cubicBezTo>
                        <a:pt x="56" y="29"/>
                        <a:pt x="58" y="31"/>
                        <a:pt x="60" y="30"/>
                      </a:cubicBezTo>
                      <a:cubicBezTo>
                        <a:pt x="64" y="28"/>
                        <a:pt x="59" y="26"/>
                        <a:pt x="58" y="24"/>
                      </a:cubicBezTo>
                      <a:cubicBezTo>
                        <a:pt x="57" y="22"/>
                        <a:pt x="57" y="21"/>
                        <a:pt x="55" y="20"/>
                      </a:cubicBezTo>
                      <a:cubicBezTo>
                        <a:pt x="53" y="19"/>
                        <a:pt x="52" y="18"/>
                        <a:pt x="51" y="16"/>
                      </a:cubicBezTo>
                      <a:cubicBezTo>
                        <a:pt x="51" y="14"/>
                        <a:pt x="49" y="14"/>
                        <a:pt x="47" y="13"/>
                      </a:cubicBezTo>
                      <a:cubicBezTo>
                        <a:pt x="47" y="13"/>
                        <a:pt x="47" y="12"/>
                        <a:pt x="46" y="12"/>
                      </a:cubicBezTo>
                      <a:cubicBezTo>
                        <a:pt x="46" y="12"/>
                        <a:pt x="44" y="12"/>
                        <a:pt x="44" y="12"/>
                      </a:cubicBezTo>
                      <a:cubicBezTo>
                        <a:pt x="43" y="11"/>
                        <a:pt x="44" y="7"/>
                        <a:pt x="44" y="6"/>
                      </a:cubicBezTo>
                      <a:cubicBezTo>
                        <a:pt x="44" y="4"/>
                        <a:pt x="42" y="3"/>
                        <a:pt x="41" y="1"/>
                      </a:cubicBezTo>
                      <a:cubicBezTo>
                        <a:pt x="41" y="1"/>
                        <a:pt x="41" y="0"/>
                        <a:pt x="41" y="0"/>
                      </a:cubicBezTo>
                      <a:cubicBezTo>
                        <a:pt x="40" y="0"/>
                        <a:pt x="39" y="0"/>
                        <a:pt x="38" y="0"/>
                      </a:cubicBezTo>
                      <a:cubicBezTo>
                        <a:pt x="36" y="1"/>
                        <a:pt x="36" y="1"/>
                        <a:pt x="35" y="3"/>
                      </a:cubicBezTo>
                      <a:cubicBezTo>
                        <a:pt x="35" y="6"/>
                        <a:pt x="28" y="10"/>
                        <a:pt x="26" y="10"/>
                      </a:cubicBezTo>
                      <a:cubicBezTo>
                        <a:pt x="25" y="10"/>
                        <a:pt x="21" y="10"/>
                        <a:pt x="22" y="11"/>
                      </a:cubicBezTo>
                      <a:cubicBezTo>
                        <a:pt x="23" y="13"/>
                        <a:pt x="20" y="15"/>
                        <a:pt x="19" y="15"/>
                      </a:cubicBezTo>
                      <a:cubicBezTo>
                        <a:pt x="17" y="16"/>
                        <a:pt x="15" y="17"/>
                        <a:pt x="13" y="17"/>
                      </a:cubicBezTo>
                      <a:cubicBezTo>
                        <a:pt x="11" y="18"/>
                        <a:pt x="11" y="16"/>
                        <a:pt x="9" y="17"/>
                      </a:cubicBezTo>
                      <a:cubicBezTo>
                        <a:pt x="7" y="18"/>
                        <a:pt x="6" y="17"/>
                        <a:pt x="6" y="18"/>
                      </a:cubicBezTo>
                      <a:cubicBezTo>
                        <a:pt x="5" y="20"/>
                        <a:pt x="4" y="22"/>
                        <a:pt x="3" y="23"/>
                      </a:cubicBezTo>
                      <a:cubicBezTo>
                        <a:pt x="0" y="27"/>
                        <a:pt x="2" y="30"/>
                        <a:pt x="4" y="34"/>
                      </a:cubicBezTo>
                      <a:cubicBezTo>
                        <a:pt x="5" y="36"/>
                        <a:pt x="5" y="37"/>
                        <a:pt x="6" y="39"/>
                      </a:cubicBezTo>
                      <a:cubicBezTo>
                        <a:pt x="8" y="41"/>
                        <a:pt x="9" y="42"/>
                        <a:pt x="9" y="45"/>
                      </a:cubicBezTo>
                      <a:cubicBezTo>
                        <a:pt x="9" y="44"/>
                        <a:pt x="10" y="37"/>
                        <a:pt x="12" y="37"/>
                      </a:cubicBezTo>
                      <a:close/>
                    </a:path>
                  </a:pathLst>
                </a:custGeom>
                <a:solidFill>
                  <a:schemeClr val="accent2"/>
                </a:solid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73" name="Freeform 743">
                  <a:extLst>
                    <a:ext uri="{FF2B5EF4-FFF2-40B4-BE49-F238E27FC236}">
                      <a16:creationId xmlns:a16="http://schemas.microsoft.com/office/drawing/2014/main" id="{221C4DB7-93F2-CA48-9910-8AD78D9F609C}"/>
                    </a:ext>
                  </a:extLst>
                </p:cNvPr>
                <p:cNvSpPr>
                  <a:spLocks/>
                </p:cNvSpPr>
                <p:nvPr/>
              </p:nvSpPr>
              <p:spPr bwMode="auto">
                <a:xfrm>
                  <a:off x="11664335" y="6950195"/>
                  <a:ext cx="1195346" cy="888775"/>
                </a:xfrm>
                <a:custGeom>
                  <a:avLst/>
                  <a:gdLst>
                    <a:gd name="T0" fmla="*/ 83 w 117"/>
                    <a:gd name="T1" fmla="*/ 82 h 82"/>
                    <a:gd name="T2" fmla="*/ 93 w 117"/>
                    <a:gd name="T3" fmla="*/ 76 h 82"/>
                    <a:gd name="T4" fmla="*/ 105 w 117"/>
                    <a:gd name="T5" fmla="*/ 68 h 82"/>
                    <a:gd name="T6" fmla="*/ 112 w 117"/>
                    <a:gd name="T7" fmla="*/ 64 h 82"/>
                    <a:gd name="T8" fmla="*/ 107 w 117"/>
                    <a:gd name="T9" fmla="*/ 55 h 82"/>
                    <a:gd name="T10" fmla="*/ 110 w 117"/>
                    <a:gd name="T11" fmla="*/ 46 h 82"/>
                    <a:gd name="T12" fmla="*/ 114 w 117"/>
                    <a:gd name="T13" fmla="*/ 40 h 82"/>
                    <a:gd name="T14" fmla="*/ 117 w 117"/>
                    <a:gd name="T15" fmla="*/ 21 h 82"/>
                    <a:gd name="T16" fmla="*/ 81 w 117"/>
                    <a:gd name="T17" fmla="*/ 1 h 82"/>
                    <a:gd name="T18" fmla="*/ 75 w 117"/>
                    <a:gd name="T19" fmla="*/ 2 h 82"/>
                    <a:gd name="T20" fmla="*/ 67 w 117"/>
                    <a:gd name="T21" fmla="*/ 2 h 82"/>
                    <a:gd name="T22" fmla="*/ 59 w 117"/>
                    <a:gd name="T23" fmla="*/ 1 h 82"/>
                    <a:gd name="T24" fmla="*/ 29 w 117"/>
                    <a:gd name="T25" fmla="*/ 21 h 82"/>
                    <a:gd name="T26" fmla="*/ 22 w 117"/>
                    <a:gd name="T27" fmla="*/ 25 h 82"/>
                    <a:gd name="T28" fmla="*/ 19 w 117"/>
                    <a:gd name="T29" fmla="*/ 42 h 82"/>
                    <a:gd name="T30" fmla="*/ 8 w 117"/>
                    <a:gd name="T31" fmla="*/ 43 h 82"/>
                    <a:gd name="T32" fmla="*/ 5 w 117"/>
                    <a:gd name="T33" fmla="*/ 51 h 82"/>
                    <a:gd name="T34" fmla="*/ 11 w 117"/>
                    <a:gd name="T35" fmla="*/ 56 h 82"/>
                    <a:gd name="T36" fmla="*/ 19 w 117"/>
                    <a:gd name="T37" fmla="*/ 62 h 82"/>
                    <a:gd name="T38" fmla="*/ 21 w 117"/>
                    <a:gd name="T39" fmla="*/ 55 h 82"/>
                    <a:gd name="T40" fmla="*/ 28 w 117"/>
                    <a:gd name="T41" fmla="*/ 50 h 82"/>
                    <a:gd name="T42" fmla="*/ 35 w 117"/>
                    <a:gd name="T43" fmla="*/ 53 h 82"/>
                    <a:gd name="T44" fmla="*/ 46 w 117"/>
                    <a:gd name="T45" fmla="*/ 55 h 82"/>
                    <a:gd name="T46" fmla="*/ 64 w 117"/>
                    <a:gd name="T47" fmla="*/ 53 h 82"/>
                    <a:gd name="T48" fmla="*/ 68 w 117"/>
                    <a:gd name="T49" fmla="*/ 47 h 82"/>
                    <a:gd name="T50" fmla="*/ 77 w 117"/>
                    <a:gd name="T51" fmla="*/ 31 h 82"/>
                    <a:gd name="T52" fmla="*/ 79 w 117"/>
                    <a:gd name="T53" fmla="*/ 16 h 82"/>
                    <a:gd name="T54" fmla="*/ 75 w 117"/>
                    <a:gd name="T55" fmla="*/ 2 h 82"/>
                    <a:gd name="T56" fmla="*/ 78 w 117"/>
                    <a:gd name="T57" fmla="*/ 16 h 82"/>
                    <a:gd name="T58" fmla="*/ 77 w 117"/>
                    <a:gd name="T59" fmla="*/ 35 h 82"/>
                    <a:gd name="T60" fmla="*/ 68 w 117"/>
                    <a:gd name="T61" fmla="*/ 46 h 82"/>
                    <a:gd name="T62" fmla="*/ 72 w 117"/>
                    <a:gd name="T63" fmla="*/ 55 h 82"/>
                    <a:gd name="T64" fmla="*/ 75 w 117"/>
                    <a:gd name="T65" fmla="*/ 65 h 82"/>
                    <a:gd name="T66" fmla="*/ 72 w 117"/>
                    <a:gd name="T67" fmla="*/ 74 h 82"/>
                    <a:gd name="T68" fmla="*/ 77 w 117"/>
                    <a:gd name="T69" fmla="*/ 81 h 82"/>
                    <a:gd name="T70" fmla="*/ 80 w 117"/>
                    <a:gd name="T71" fmla="*/ 8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 h="82">
                      <a:moveTo>
                        <a:pt x="80" y="81"/>
                      </a:moveTo>
                      <a:cubicBezTo>
                        <a:pt x="81" y="80"/>
                        <a:pt x="82" y="82"/>
                        <a:pt x="83" y="82"/>
                      </a:cubicBezTo>
                      <a:cubicBezTo>
                        <a:pt x="85" y="81"/>
                        <a:pt x="87" y="80"/>
                        <a:pt x="89" y="79"/>
                      </a:cubicBezTo>
                      <a:cubicBezTo>
                        <a:pt x="90" y="79"/>
                        <a:pt x="93" y="78"/>
                        <a:pt x="93" y="76"/>
                      </a:cubicBezTo>
                      <a:cubicBezTo>
                        <a:pt x="93" y="74"/>
                        <a:pt x="94" y="75"/>
                        <a:pt x="96" y="74"/>
                      </a:cubicBezTo>
                      <a:cubicBezTo>
                        <a:pt x="99" y="74"/>
                        <a:pt x="103" y="71"/>
                        <a:pt x="105" y="68"/>
                      </a:cubicBezTo>
                      <a:cubicBezTo>
                        <a:pt x="106" y="67"/>
                        <a:pt x="106" y="66"/>
                        <a:pt x="107" y="65"/>
                      </a:cubicBezTo>
                      <a:cubicBezTo>
                        <a:pt x="108" y="64"/>
                        <a:pt x="110" y="64"/>
                        <a:pt x="112" y="64"/>
                      </a:cubicBezTo>
                      <a:cubicBezTo>
                        <a:pt x="112" y="62"/>
                        <a:pt x="110" y="61"/>
                        <a:pt x="109" y="59"/>
                      </a:cubicBezTo>
                      <a:cubicBezTo>
                        <a:pt x="109" y="58"/>
                        <a:pt x="110" y="55"/>
                        <a:pt x="107" y="55"/>
                      </a:cubicBezTo>
                      <a:cubicBezTo>
                        <a:pt x="106" y="55"/>
                        <a:pt x="109" y="53"/>
                        <a:pt x="108" y="52"/>
                      </a:cubicBezTo>
                      <a:cubicBezTo>
                        <a:pt x="108" y="49"/>
                        <a:pt x="109" y="48"/>
                        <a:pt x="110" y="46"/>
                      </a:cubicBezTo>
                      <a:cubicBezTo>
                        <a:pt x="110" y="44"/>
                        <a:pt x="112" y="44"/>
                        <a:pt x="112" y="42"/>
                      </a:cubicBezTo>
                      <a:cubicBezTo>
                        <a:pt x="112" y="41"/>
                        <a:pt x="113" y="40"/>
                        <a:pt x="114" y="40"/>
                      </a:cubicBezTo>
                      <a:cubicBezTo>
                        <a:pt x="117" y="40"/>
                        <a:pt x="117" y="40"/>
                        <a:pt x="117" y="38"/>
                      </a:cubicBezTo>
                      <a:cubicBezTo>
                        <a:pt x="117" y="32"/>
                        <a:pt x="117" y="27"/>
                        <a:pt x="117" y="21"/>
                      </a:cubicBezTo>
                      <a:cubicBezTo>
                        <a:pt x="117" y="19"/>
                        <a:pt x="113" y="18"/>
                        <a:pt x="111" y="17"/>
                      </a:cubicBezTo>
                      <a:cubicBezTo>
                        <a:pt x="101" y="12"/>
                        <a:pt x="91" y="6"/>
                        <a:pt x="81" y="1"/>
                      </a:cubicBezTo>
                      <a:cubicBezTo>
                        <a:pt x="80" y="1"/>
                        <a:pt x="80" y="0"/>
                        <a:pt x="79" y="0"/>
                      </a:cubicBezTo>
                      <a:cubicBezTo>
                        <a:pt x="78" y="1"/>
                        <a:pt x="76" y="2"/>
                        <a:pt x="75" y="2"/>
                      </a:cubicBezTo>
                      <a:cubicBezTo>
                        <a:pt x="74" y="3"/>
                        <a:pt x="72" y="5"/>
                        <a:pt x="71" y="5"/>
                      </a:cubicBezTo>
                      <a:cubicBezTo>
                        <a:pt x="70" y="5"/>
                        <a:pt x="69" y="3"/>
                        <a:pt x="67" y="2"/>
                      </a:cubicBezTo>
                      <a:cubicBezTo>
                        <a:pt x="66" y="1"/>
                        <a:pt x="65" y="1"/>
                        <a:pt x="64" y="1"/>
                      </a:cubicBezTo>
                      <a:cubicBezTo>
                        <a:pt x="62" y="0"/>
                        <a:pt x="61" y="0"/>
                        <a:pt x="59" y="1"/>
                      </a:cubicBezTo>
                      <a:cubicBezTo>
                        <a:pt x="52" y="5"/>
                        <a:pt x="45" y="10"/>
                        <a:pt x="38" y="14"/>
                      </a:cubicBezTo>
                      <a:cubicBezTo>
                        <a:pt x="35" y="16"/>
                        <a:pt x="32" y="18"/>
                        <a:pt x="29" y="21"/>
                      </a:cubicBezTo>
                      <a:cubicBezTo>
                        <a:pt x="28" y="22"/>
                        <a:pt x="27" y="22"/>
                        <a:pt x="26" y="22"/>
                      </a:cubicBezTo>
                      <a:cubicBezTo>
                        <a:pt x="23" y="22"/>
                        <a:pt x="22" y="22"/>
                        <a:pt x="22" y="25"/>
                      </a:cubicBezTo>
                      <a:cubicBezTo>
                        <a:pt x="22" y="28"/>
                        <a:pt x="22" y="31"/>
                        <a:pt x="22" y="34"/>
                      </a:cubicBezTo>
                      <a:cubicBezTo>
                        <a:pt x="22" y="37"/>
                        <a:pt x="21" y="40"/>
                        <a:pt x="19" y="42"/>
                      </a:cubicBezTo>
                      <a:cubicBezTo>
                        <a:pt x="18" y="43"/>
                        <a:pt x="15" y="43"/>
                        <a:pt x="14" y="43"/>
                      </a:cubicBezTo>
                      <a:cubicBezTo>
                        <a:pt x="12" y="43"/>
                        <a:pt x="10" y="43"/>
                        <a:pt x="8" y="43"/>
                      </a:cubicBezTo>
                      <a:cubicBezTo>
                        <a:pt x="6" y="43"/>
                        <a:pt x="4" y="44"/>
                        <a:pt x="2" y="44"/>
                      </a:cubicBezTo>
                      <a:cubicBezTo>
                        <a:pt x="0" y="44"/>
                        <a:pt x="5" y="51"/>
                        <a:pt x="5" y="51"/>
                      </a:cubicBezTo>
                      <a:cubicBezTo>
                        <a:pt x="6" y="54"/>
                        <a:pt x="7" y="56"/>
                        <a:pt x="10" y="57"/>
                      </a:cubicBezTo>
                      <a:cubicBezTo>
                        <a:pt x="10" y="57"/>
                        <a:pt x="11" y="56"/>
                        <a:pt x="11" y="56"/>
                      </a:cubicBezTo>
                      <a:cubicBezTo>
                        <a:pt x="12" y="57"/>
                        <a:pt x="12" y="60"/>
                        <a:pt x="14" y="58"/>
                      </a:cubicBezTo>
                      <a:cubicBezTo>
                        <a:pt x="16" y="56"/>
                        <a:pt x="18" y="61"/>
                        <a:pt x="19" y="62"/>
                      </a:cubicBezTo>
                      <a:cubicBezTo>
                        <a:pt x="19" y="61"/>
                        <a:pt x="20" y="59"/>
                        <a:pt x="20" y="58"/>
                      </a:cubicBezTo>
                      <a:cubicBezTo>
                        <a:pt x="20" y="57"/>
                        <a:pt x="21" y="56"/>
                        <a:pt x="21" y="55"/>
                      </a:cubicBezTo>
                      <a:cubicBezTo>
                        <a:pt x="22" y="52"/>
                        <a:pt x="22" y="52"/>
                        <a:pt x="25" y="51"/>
                      </a:cubicBezTo>
                      <a:cubicBezTo>
                        <a:pt x="26" y="50"/>
                        <a:pt x="27" y="50"/>
                        <a:pt x="28" y="50"/>
                      </a:cubicBezTo>
                      <a:cubicBezTo>
                        <a:pt x="29" y="49"/>
                        <a:pt x="30" y="51"/>
                        <a:pt x="31" y="51"/>
                      </a:cubicBezTo>
                      <a:cubicBezTo>
                        <a:pt x="33" y="51"/>
                        <a:pt x="34" y="52"/>
                        <a:pt x="35" y="53"/>
                      </a:cubicBezTo>
                      <a:cubicBezTo>
                        <a:pt x="36" y="54"/>
                        <a:pt x="37" y="54"/>
                        <a:pt x="39" y="54"/>
                      </a:cubicBezTo>
                      <a:cubicBezTo>
                        <a:pt x="42" y="52"/>
                        <a:pt x="43" y="55"/>
                        <a:pt x="46" y="55"/>
                      </a:cubicBezTo>
                      <a:cubicBezTo>
                        <a:pt x="49" y="55"/>
                        <a:pt x="52" y="53"/>
                        <a:pt x="55" y="53"/>
                      </a:cubicBezTo>
                      <a:cubicBezTo>
                        <a:pt x="57" y="53"/>
                        <a:pt x="61" y="54"/>
                        <a:pt x="64" y="53"/>
                      </a:cubicBezTo>
                      <a:cubicBezTo>
                        <a:pt x="65" y="53"/>
                        <a:pt x="66" y="52"/>
                        <a:pt x="67" y="51"/>
                      </a:cubicBezTo>
                      <a:cubicBezTo>
                        <a:pt x="69" y="50"/>
                        <a:pt x="68" y="49"/>
                        <a:pt x="68" y="47"/>
                      </a:cubicBezTo>
                      <a:cubicBezTo>
                        <a:pt x="68" y="42"/>
                        <a:pt x="73" y="39"/>
                        <a:pt x="77" y="35"/>
                      </a:cubicBezTo>
                      <a:cubicBezTo>
                        <a:pt x="78" y="34"/>
                        <a:pt x="77" y="32"/>
                        <a:pt x="77" y="31"/>
                      </a:cubicBezTo>
                      <a:cubicBezTo>
                        <a:pt x="77" y="28"/>
                        <a:pt x="77" y="26"/>
                        <a:pt x="77" y="23"/>
                      </a:cubicBezTo>
                      <a:cubicBezTo>
                        <a:pt x="78" y="21"/>
                        <a:pt x="79" y="18"/>
                        <a:pt x="79" y="16"/>
                      </a:cubicBezTo>
                      <a:cubicBezTo>
                        <a:pt x="78" y="14"/>
                        <a:pt x="77" y="12"/>
                        <a:pt x="76" y="11"/>
                      </a:cubicBezTo>
                      <a:cubicBezTo>
                        <a:pt x="74" y="8"/>
                        <a:pt x="75" y="5"/>
                        <a:pt x="75" y="2"/>
                      </a:cubicBezTo>
                      <a:cubicBezTo>
                        <a:pt x="75" y="5"/>
                        <a:pt x="75" y="7"/>
                        <a:pt x="75" y="9"/>
                      </a:cubicBezTo>
                      <a:cubicBezTo>
                        <a:pt x="75" y="11"/>
                        <a:pt x="78" y="14"/>
                        <a:pt x="78" y="16"/>
                      </a:cubicBezTo>
                      <a:cubicBezTo>
                        <a:pt x="79" y="19"/>
                        <a:pt x="77" y="23"/>
                        <a:pt x="77" y="26"/>
                      </a:cubicBezTo>
                      <a:cubicBezTo>
                        <a:pt x="77" y="28"/>
                        <a:pt x="78" y="32"/>
                        <a:pt x="77" y="35"/>
                      </a:cubicBezTo>
                      <a:cubicBezTo>
                        <a:pt x="76" y="37"/>
                        <a:pt x="72" y="39"/>
                        <a:pt x="71" y="41"/>
                      </a:cubicBezTo>
                      <a:cubicBezTo>
                        <a:pt x="69" y="42"/>
                        <a:pt x="68" y="44"/>
                        <a:pt x="68" y="46"/>
                      </a:cubicBezTo>
                      <a:cubicBezTo>
                        <a:pt x="67" y="49"/>
                        <a:pt x="69" y="50"/>
                        <a:pt x="70" y="53"/>
                      </a:cubicBezTo>
                      <a:cubicBezTo>
                        <a:pt x="70" y="54"/>
                        <a:pt x="71" y="54"/>
                        <a:pt x="72" y="55"/>
                      </a:cubicBezTo>
                      <a:cubicBezTo>
                        <a:pt x="74" y="56"/>
                        <a:pt x="75" y="57"/>
                        <a:pt x="75" y="59"/>
                      </a:cubicBezTo>
                      <a:cubicBezTo>
                        <a:pt x="75" y="61"/>
                        <a:pt x="75" y="63"/>
                        <a:pt x="75" y="65"/>
                      </a:cubicBezTo>
                      <a:cubicBezTo>
                        <a:pt x="75" y="66"/>
                        <a:pt x="76" y="68"/>
                        <a:pt x="77" y="70"/>
                      </a:cubicBezTo>
                      <a:cubicBezTo>
                        <a:pt x="74" y="70"/>
                        <a:pt x="67" y="70"/>
                        <a:pt x="72" y="74"/>
                      </a:cubicBezTo>
                      <a:cubicBezTo>
                        <a:pt x="74" y="75"/>
                        <a:pt x="75" y="76"/>
                        <a:pt x="76" y="78"/>
                      </a:cubicBezTo>
                      <a:cubicBezTo>
                        <a:pt x="76" y="79"/>
                        <a:pt x="77" y="80"/>
                        <a:pt x="77" y="81"/>
                      </a:cubicBezTo>
                      <a:cubicBezTo>
                        <a:pt x="77" y="82"/>
                        <a:pt x="80" y="81"/>
                        <a:pt x="80" y="81"/>
                      </a:cubicBezTo>
                      <a:cubicBezTo>
                        <a:pt x="82" y="80"/>
                        <a:pt x="80" y="81"/>
                        <a:pt x="80" y="81"/>
                      </a:cubicBezTo>
                      <a:close/>
                    </a:path>
                  </a:pathLst>
                </a:custGeom>
                <a:solidFill>
                  <a:schemeClr val="accent2"/>
                </a:solid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74" name="Freeform 744">
                  <a:extLst>
                    <a:ext uri="{FF2B5EF4-FFF2-40B4-BE49-F238E27FC236}">
                      <a16:creationId xmlns:a16="http://schemas.microsoft.com/office/drawing/2014/main" id="{6CC9F642-7EF5-7176-3752-7AC8B22B7473}"/>
                    </a:ext>
                  </a:extLst>
                </p:cNvPr>
                <p:cNvSpPr>
                  <a:spLocks/>
                </p:cNvSpPr>
                <p:nvPr/>
              </p:nvSpPr>
              <p:spPr bwMode="auto">
                <a:xfrm>
                  <a:off x="12744674" y="6972323"/>
                  <a:ext cx="839878" cy="1095295"/>
                </a:xfrm>
                <a:custGeom>
                  <a:avLst/>
                  <a:gdLst>
                    <a:gd name="T0" fmla="*/ 6 w 82"/>
                    <a:gd name="T1" fmla="*/ 39 h 101"/>
                    <a:gd name="T2" fmla="*/ 6 w 82"/>
                    <a:gd name="T3" fmla="*/ 41 h 101"/>
                    <a:gd name="T4" fmla="*/ 4 w 82"/>
                    <a:gd name="T5" fmla="*/ 43 h 101"/>
                    <a:gd name="T6" fmla="*/ 2 w 82"/>
                    <a:gd name="T7" fmla="*/ 49 h 101"/>
                    <a:gd name="T8" fmla="*/ 2 w 82"/>
                    <a:gd name="T9" fmla="*/ 51 h 101"/>
                    <a:gd name="T10" fmla="*/ 1 w 82"/>
                    <a:gd name="T11" fmla="*/ 53 h 101"/>
                    <a:gd name="T12" fmla="*/ 4 w 82"/>
                    <a:gd name="T13" fmla="*/ 58 h 101"/>
                    <a:gd name="T14" fmla="*/ 6 w 82"/>
                    <a:gd name="T15" fmla="*/ 60 h 101"/>
                    <a:gd name="T16" fmla="*/ 6 w 82"/>
                    <a:gd name="T17" fmla="*/ 63 h 101"/>
                    <a:gd name="T18" fmla="*/ 9 w 82"/>
                    <a:gd name="T19" fmla="*/ 68 h 101"/>
                    <a:gd name="T20" fmla="*/ 9 w 82"/>
                    <a:gd name="T21" fmla="*/ 74 h 101"/>
                    <a:gd name="T22" fmla="*/ 15 w 82"/>
                    <a:gd name="T23" fmla="*/ 76 h 101"/>
                    <a:gd name="T24" fmla="*/ 18 w 82"/>
                    <a:gd name="T25" fmla="*/ 81 h 101"/>
                    <a:gd name="T26" fmla="*/ 22 w 82"/>
                    <a:gd name="T27" fmla="*/ 84 h 101"/>
                    <a:gd name="T28" fmla="*/ 26 w 82"/>
                    <a:gd name="T29" fmla="*/ 88 h 101"/>
                    <a:gd name="T30" fmla="*/ 26 w 82"/>
                    <a:gd name="T31" fmla="*/ 91 h 101"/>
                    <a:gd name="T32" fmla="*/ 28 w 82"/>
                    <a:gd name="T33" fmla="*/ 92 h 101"/>
                    <a:gd name="T34" fmla="*/ 32 w 82"/>
                    <a:gd name="T35" fmla="*/ 96 h 101"/>
                    <a:gd name="T36" fmla="*/ 35 w 82"/>
                    <a:gd name="T37" fmla="*/ 95 h 101"/>
                    <a:gd name="T38" fmla="*/ 39 w 82"/>
                    <a:gd name="T39" fmla="*/ 94 h 101"/>
                    <a:gd name="T40" fmla="*/ 44 w 82"/>
                    <a:gd name="T41" fmla="*/ 100 h 101"/>
                    <a:gd name="T42" fmla="*/ 51 w 82"/>
                    <a:gd name="T43" fmla="*/ 100 h 101"/>
                    <a:gd name="T44" fmla="*/ 55 w 82"/>
                    <a:gd name="T45" fmla="*/ 98 h 101"/>
                    <a:gd name="T46" fmla="*/ 59 w 82"/>
                    <a:gd name="T47" fmla="*/ 97 h 101"/>
                    <a:gd name="T48" fmla="*/ 69 w 82"/>
                    <a:gd name="T49" fmla="*/ 94 h 101"/>
                    <a:gd name="T50" fmla="*/ 69 w 82"/>
                    <a:gd name="T51" fmla="*/ 91 h 101"/>
                    <a:gd name="T52" fmla="*/ 66 w 82"/>
                    <a:gd name="T53" fmla="*/ 90 h 101"/>
                    <a:gd name="T54" fmla="*/ 61 w 82"/>
                    <a:gd name="T55" fmla="*/ 83 h 101"/>
                    <a:gd name="T56" fmla="*/ 59 w 82"/>
                    <a:gd name="T57" fmla="*/ 80 h 101"/>
                    <a:gd name="T58" fmla="*/ 56 w 82"/>
                    <a:gd name="T59" fmla="*/ 78 h 101"/>
                    <a:gd name="T60" fmla="*/ 59 w 82"/>
                    <a:gd name="T61" fmla="*/ 75 h 101"/>
                    <a:gd name="T62" fmla="*/ 61 w 82"/>
                    <a:gd name="T63" fmla="*/ 67 h 101"/>
                    <a:gd name="T64" fmla="*/ 62 w 82"/>
                    <a:gd name="T65" fmla="*/ 64 h 101"/>
                    <a:gd name="T66" fmla="*/ 65 w 82"/>
                    <a:gd name="T67" fmla="*/ 62 h 101"/>
                    <a:gd name="T68" fmla="*/ 65 w 82"/>
                    <a:gd name="T69" fmla="*/ 58 h 101"/>
                    <a:gd name="T70" fmla="*/ 67 w 82"/>
                    <a:gd name="T71" fmla="*/ 55 h 101"/>
                    <a:gd name="T72" fmla="*/ 71 w 82"/>
                    <a:gd name="T73" fmla="*/ 52 h 101"/>
                    <a:gd name="T74" fmla="*/ 72 w 82"/>
                    <a:gd name="T75" fmla="*/ 45 h 101"/>
                    <a:gd name="T76" fmla="*/ 72 w 82"/>
                    <a:gd name="T77" fmla="*/ 42 h 101"/>
                    <a:gd name="T78" fmla="*/ 74 w 82"/>
                    <a:gd name="T79" fmla="*/ 37 h 101"/>
                    <a:gd name="T80" fmla="*/ 79 w 82"/>
                    <a:gd name="T81" fmla="*/ 29 h 101"/>
                    <a:gd name="T82" fmla="*/ 82 w 82"/>
                    <a:gd name="T83" fmla="*/ 27 h 101"/>
                    <a:gd name="T84" fmla="*/ 79 w 82"/>
                    <a:gd name="T85" fmla="*/ 23 h 101"/>
                    <a:gd name="T86" fmla="*/ 76 w 82"/>
                    <a:gd name="T87" fmla="*/ 17 h 101"/>
                    <a:gd name="T88" fmla="*/ 76 w 82"/>
                    <a:gd name="T89" fmla="*/ 11 h 101"/>
                    <a:gd name="T90" fmla="*/ 75 w 82"/>
                    <a:gd name="T91" fmla="*/ 9 h 101"/>
                    <a:gd name="T92" fmla="*/ 74 w 82"/>
                    <a:gd name="T93" fmla="*/ 5 h 101"/>
                    <a:gd name="T94" fmla="*/ 68 w 82"/>
                    <a:gd name="T95" fmla="*/ 0 h 101"/>
                    <a:gd name="T96" fmla="*/ 64 w 82"/>
                    <a:gd name="T97" fmla="*/ 2 h 101"/>
                    <a:gd name="T98" fmla="*/ 60 w 82"/>
                    <a:gd name="T99" fmla="*/ 5 h 101"/>
                    <a:gd name="T100" fmla="*/ 56 w 82"/>
                    <a:gd name="T101" fmla="*/ 5 h 101"/>
                    <a:gd name="T102" fmla="*/ 46 w 82"/>
                    <a:gd name="T103" fmla="*/ 5 h 101"/>
                    <a:gd name="T104" fmla="*/ 17 w 82"/>
                    <a:gd name="T105" fmla="*/ 5 h 101"/>
                    <a:gd name="T106" fmla="*/ 16 w 82"/>
                    <a:gd name="T107" fmla="*/ 14 h 101"/>
                    <a:gd name="T108" fmla="*/ 13 w 82"/>
                    <a:gd name="T109" fmla="*/ 16 h 101"/>
                    <a:gd name="T110" fmla="*/ 11 w 82"/>
                    <a:gd name="T111" fmla="*/ 18 h 101"/>
                    <a:gd name="T112" fmla="*/ 11 w 82"/>
                    <a:gd name="T113" fmla="*/ 32 h 101"/>
                    <a:gd name="T114" fmla="*/ 11 w 82"/>
                    <a:gd name="T115" fmla="*/ 37 h 101"/>
                    <a:gd name="T116" fmla="*/ 6 w 82"/>
                    <a:gd name="T117" fmla="*/ 3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101">
                      <a:moveTo>
                        <a:pt x="6" y="39"/>
                      </a:moveTo>
                      <a:cubicBezTo>
                        <a:pt x="6" y="39"/>
                        <a:pt x="6" y="40"/>
                        <a:pt x="6" y="41"/>
                      </a:cubicBezTo>
                      <a:cubicBezTo>
                        <a:pt x="5" y="42"/>
                        <a:pt x="4" y="42"/>
                        <a:pt x="4" y="43"/>
                      </a:cubicBezTo>
                      <a:cubicBezTo>
                        <a:pt x="4" y="45"/>
                        <a:pt x="2" y="47"/>
                        <a:pt x="2" y="49"/>
                      </a:cubicBezTo>
                      <a:cubicBezTo>
                        <a:pt x="2" y="50"/>
                        <a:pt x="3" y="51"/>
                        <a:pt x="2" y="51"/>
                      </a:cubicBezTo>
                      <a:cubicBezTo>
                        <a:pt x="2" y="52"/>
                        <a:pt x="0" y="53"/>
                        <a:pt x="1" y="53"/>
                      </a:cubicBezTo>
                      <a:cubicBezTo>
                        <a:pt x="4" y="53"/>
                        <a:pt x="3" y="57"/>
                        <a:pt x="4" y="58"/>
                      </a:cubicBezTo>
                      <a:cubicBezTo>
                        <a:pt x="4" y="59"/>
                        <a:pt x="5" y="59"/>
                        <a:pt x="6" y="60"/>
                      </a:cubicBezTo>
                      <a:cubicBezTo>
                        <a:pt x="6" y="61"/>
                        <a:pt x="6" y="62"/>
                        <a:pt x="6" y="63"/>
                      </a:cubicBezTo>
                      <a:cubicBezTo>
                        <a:pt x="7" y="65"/>
                        <a:pt x="9" y="66"/>
                        <a:pt x="9" y="68"/>
                      </a:cubicBezTo>
                      <a:cubicBezTo>
                        <a:pt x="9" y="69"/>
                        <a:pt x="8" y="74"/>
                        <a:pt x="9" y="74"/>
                      </a:cubicBezTo>
                      <a:cubicBezTo>
                        <a:pt x="12" y="74"/>
                        <a:pt x="13" y="75"/>
                        <a:pt x="15" y="76"/>
                      </a:cubicBezTo>
                      <a:cubicBezTo>
                        <a:pt x="17" y="77"/>
                        <a:pt x="16" y="80"/>
                        <a:pt x="18" y="81"/>
                      </a:cubicBezTo>
                      <a:cubicBezTo>
                        <a:pt x="19" y="82"/>
                        <a:pt x="22" y="82"/>
                        <a:pt x="22" y="84"/>
                      </a:cubicBezTo>
                      <a:cubicBezTo>
                        <a:pt x="22" y="86"/>
                        <a:pt x="25" y="87"/>
                        <a:pt x="26" y="88"/>
                      </a:cubicBezTo>
                      <a:cubicBezTo>
                        <a:pt x="26" y="89"/>
                        <a:pt x="26" y="90"/>
                        <a:pt x="26" y="91"/>
                      </a:cubicBezTo>
                      <a:cubicBezTo>
                        <a:pt x="27" y="91"/>
                        <a:pt x="28" y="92"/>
                        <a:pt x="28" y="92"/>
                      </a:cubicBezTo>
                      <a:cubicBezTo>
                        <a:pt x="29" y="93"/>
                        <a:pt x="30" y="95"/>
                        <a:pt x="32" y="96"/>
                      </a:cubicBezTo>
                      <a:cubicBezTo>
                        <a:pt x="33" y="97"/>
                        <a:pt x="33" y="93"/>
                        <a:pt x="35" y="95"/>
                      </a:cubicBezTo>
                      <a:cubicBezTo>
                        <a:pt x="37" y="96"/>
                        <a:pt x="37" y="94"/>
                        <a:pt x="39" y="94"/>
                      </a:cubicBezTo>
                      <a:cubicBezTo>
                        <a:pt x="41" y="95"/>
                        <a:pt x="42" y="98"/>
                        <a:pt x="44" y="100"/>
                      </a:cubicBezTo>
                      <a:cubicBezTo>
                        <a:pt x="46" y="95"/>
                        <a:pt x="49" y="101"/>
                        <a:pt x="51" y="100"/>
                      </a:cubicBezTo>
                      <a:cubicBezTo>
                        <a:pt x="52" y="99"/>
                        <a:pt x="53" y="98"/>
                        <a:pt x="55" y="98"/>
                      </a:cubicBezTo>
                      <a:cubicBezTo>
                        <a:pt x="56" y="98"/>
                        <a:pt x="58" y="98"/>
                        <a:pt x="59" y="97"/>
                      </a:cubicBezTo>
                      <a:cubicBezTo>
                        <a:pt x="61" y="93"/>
                        <a:pt x="65" y="91"/>
                        <a:pt x="69" y="94"/>
                      </a:cubicBezTo>
                      <a:cubicBezTo>
                        <a:pt x="69" y="93"/>
                        <a:pt x="69" y="92"/>
                        <a:pt x="69" y="91"/>
                      </a:cubicBezTo>
                      <a:cubicBezTo>
                        <a:pt x="69" y="90"/>
                        <a:pt x="66" y="90"/>
                        <a:pt x="66" y="90"/>
                      </a:cubicBezTo>
                      <a:cubicBezTo>
                        <a:pt x="64" y="88"/>
                        <a:pt x="63" y="85"/>
                        <a:pt x="61" y="83"/>
                      </a:cubicBezTo>
                      <a:cubicBezTo>
                        <a:pt x="60" y="82"/>
                        <a:pt x="60" y="81"/>
                        <a:pt x="59" y="80"/>
                      </a:cubicBezTo>
                      <a:cubicBezTo>
                        <a:pt x="58" y="79"/>
                        <a:pt x="57" y="79"/>
                        <a:pt x="56" y="78"/>
                      </a:cubicBezTo>
                      <a:cubicBezTo>
                        <a:pt x="53" y="75"/>
                        <a:pt x="59" y="75"/>
                        <a:pt x="59" y="75"/>
                      </a:cubicBezTo>
                      <a:cubicBezTo>
                        <a:pt x="61" y="74"/>
                        <a:pt x="60" y="69"/>
                        <a:pt x="61" y="67"/>
                      </a:cubicBezTo>
                      <a:cubicBezTo>
                        <a:pt x="61" y="66"/>
                        <a:pt x="61" y="64"/>
                        <a:pt x="62" y="64"/>
                      </a:cubicBezTo>
                      <a:cubicBezTo>
                        <a:pt x="63" y="63"/>
                        <a:pt x="65" y="63"/>
                        <a:pt x="65" y="62"/>
                      </a:cubicBezTo>
                      <a:cubicBezTo>
                        <a:pt x="65" y="61"/>
                        <a:pt x="65" y="60"/>
                        <a:pt x="65" y="58"/>
                      </a:cubicBezTo>
                      <a:cubicBezTo>
                        <a:pt x="65" y="57"/>
                        <a:pt x="66" y="56"/>
                        <a:pt x="67" y="55"/>
                      </a:cubicBezTo>
                      <a:cubicBezTo>
                        <a:pt x="68" y="53"/>
                        <a:pt x="70" y="54"/>
                        <a:pt x="71" y="52"/>
                      </a:cubicBezTo>
                      <a:cubicBezTo>
                        <a:pt x="71" y="50"/>
                        <a:pt x="72" y="48"/>
                        <a:pt x="72" y="45"/>
                      </a:cubicBezTo>
                      <a:cubicBezTo>
                        <a:pt x="72" y="44"/>
                        <a:pt x="72" y="43"/>
                        <a:pt x="72" y="42"/>
                      </a:cubicBezTo>
                      <a:cubicBezTo>
                        <a:pt x="72" y="40"/>
                        <a:pt x="74" y="38"/>
                        <a:pt x="74" y="37"/>
                      </a:cubicBezTo>
                      <a:cubicBezTo>
                        <a:pt x="74" y="33"/>
                        <a:pt x="75" y="30"/>
                        <a:pt x="79" y="29"/>
                      </a:cubicBezTo>
                      <a:cubicBezTo>
                        <a:pt x="80" y="29"/>
                        <a:pt x="81" y="29"/>
                        <a:pt x="82" y="27"/>
                      </a:cubicBezTo>
                      <a:cubicBezTo>
                        <a:pt x="82" y="26"/>
                        <a:pt x="80" y="24"/>
                        <a:pt x="79" y="23"/>
                      </a:cubicBezTo>
                      <a:cubicBezTo>
                        <a:pt x="77" y="21"/>
                        <a:pt x="76" y="19"/>
                        <a:pt x="76" y="17"/>
                      </a:cubicBezTo>
                      <a:cubicBezTo>
                        <a:pt x="76" y="16"/>
                        <a:pt x="75" y="11"/>
                        <a:pt x="76" y="11"/>
                      </a:cubicBezTo>
                      <a:cubicBezTo>
                        <a:pt x="77" y="10"/>
                        <a:pt x="76" y="10"/>
                        <a:pt x="75" y="9"/>
                      </a:cubicBezTo>
                      <a:cubicBezTo>
                        <a:pt x="74" y="8"/>
                        <a:pt x="74" y="7"/>
                        <a:pt x="74" y="5"/>
                      </a:cubicBezTo>
                      <a:cubicBezTo>
                        <a:pt x="72" y="3"/>
                        <a:pt x="69" y="2"/>
                        <a:pt x="68" y="0"/>
                      </a:cubicBezTo>
                      <a:cubicBezTo>
                        <a:pt x="67" y="0"/>
                        <a:pt x="65" y="1"/>
                        <a:pt x="64" y="2"/>
                      </a:cubicBezTo>
                      <a:cubicBezTo>
                        <a:pt x="63" y="5"/>
                        <a:pt x="61" y="3"/>
                        <a:pt x="60" y="5"/>
                      </a:cubicBezTo>
                      <a:cubicBezTo>
                        <a:pt x="59" y="9"/>
                        <a:pt x="58" y="5"/>
                        <a:pt x="56" y="5"/>
                      </a:cubicBezTo>
                      <a:cubicBezTo>
                        <a:pt x="52" y="5"/>
                        <a:pt x="49" y="5"/>
                        <a:pt x="46" y="5"/>
                      </a:cubicBezTo>
                      <a:cubicBezTo>
                        <a:pt x="37" y="5"/>
                        <a:pt x="27" y="5"/>
                        <a:pt x="17" y="5"/>
                      </a:cubicBezTo>
                      <a:cubicBezTo>
                        <a:pt x="15" y="5"/>
                        <a:pt x="16" y="12"/>
                        <a:pt x="16" y="14"/>
                      </a:cubicBezTo>
                      <a:cubicBezTo>
                        <a:pt x="16" y="16"/>
                        <a:pt x="15" y="16"/>
                        <a:pt x="13" y="16"/>
                      </a:cubicBezTo>
                      <a:cubicBezTo>
                        <a:pt x="10" y="16"/>
                        <a:pt x="11" y="16"/>
                        <a:pt x="11" y="18"/>
                      </a:cubicBezTo>
                      <a:cubicBezTo>
                        <a:pt x="11" y="23"/>
                        <a:pt x="11" y="27"/>
                        <a:pt x="11" y="32"/>
                      </a:cubicBezTo>
                      <a:cubicBezTo>
                        <a:pt x="11" y="34"/>
                        <a:pt x="11" y="36"/>
                        <a:pt x="11" y="37"/>
                      </a:cubicBezTo>
                      <a:cubicBezTo>
                        <a:pt x="11" y="39"/>
                        <a:pt x="7" y="38"/>
                        <a:pt x="6" y="39"/>
                      </a:cubicBezTo>
                      <a:close/>
                    </a:path>
                  </a:pathLst>
                </a:custGeom>
                <a:solidFill>
                  <a:schemeClr val="accent2"/>
                </a:solid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75" name="Freeform 745">
                  <a:extLst>
                    <a:ext uri="{FF2B5EF4-FFF2-40B4-BE49-F238E27FC236}">
                      <a16:creationId xmlns:a16="http://schemas.microsoft.com/office/drawing/2014/main" id="{03BC0847-B64E-3A78-AB2D-D2CD84D648E1}"/>
                    </a:ext>
                  </a:extLst>
                </p:cNvPr>
                <p:cNvSpPr>
                  <a:spLocks/>
                </p:cNvSpPr>
                <p:nvPr/>
              </p:nvSpPr>
              <p:spPr bwMode="auto">
                <a:xfrm>
                  <a:off x="13480009" y="7252600"/>
                  <a:ext cx="327588" cy="313470"/>
                </a:xfrm>
                <a:custGeom>
                  <a:avLst/>
                  <a:gdLst>
                    <a:gd name="T0" fmla="*/ 3 w 32"/>
                    <a:gd name="T1" fmla="*/ 19 h 29"/>
                    <a:gd name="T2" fmla="*/ 7 w 32"/>
                    <a:gd name="T3" fmla="*/ 20 h 29"/>
                    <a:gd name="T4" fmla="*/ 7 w 32"/>
                    <a:gd name="T5" fmla="*/ 17 h 29"/>
                    <a:gd name="T6" fmla="*/ 10 w 32"/>
                    <a:gd name="T7" fmla="*/ 19 h 29"/>
                    <a:gd name="T8" fmla="*/ 12 w 32"/>
                    <a:gd name="T9" fmla="*/ 18 h 29"/>
                    <a:gd name="T10" fmla="*/ 14 w 32"/>
                    <a:gd name="T11" fmla="*/ 18 h 29"/>
                    <a:gd name="T12" fmla="*/ 29 w 32"/>
                    <a:gd name="T13" fmla="*/ 29 h 29"/>
                    <a:gd name="T14" fmla="*/ 32 w 32"/>
                    <a:gd name="T15" fmla="*/ 27 h 29"/>
                    <a:gd name="T16" fmla="*/ 24 w 32"/>
                    <a:gd name="T17" fmla="*/ 19 h 29"/>
                    <a:gd name="T18" fmla="*/ 19 w 32"/>
                    <a:gd name="T19" fmla="*/ 16 h 29"/>
                    <a:gd name="T20" fmla="*/ 17 w 32"/>
                    <a:gd name="T21" fmla="*/ 14 h 29"/>
                    <a:gd name="T22" fmla="*/ 17 w 32"/>
                    <a:gd name="T23" fmla="*/ 16 h 29"/>
                    <a:gd name="T24" fmla="*/ 16 w 32"/>
                    <a:gd name="T25" fmla="*/ 14 h 29"/>
                    <a:gd name="T26" fmla="*/ 14 w 32"/>
                    <a:gd name="T27" fmla="*/ 9 h 29"/>
                    <a:gd name="T28" fmla="*/ 10 w 32"/>
                    <a:gd name="T29" fmla="*/ 0 h 29"/>
                    <a:gd name="T30" fmla="*/ 2 w 32"/>
                    <a:gd name="T31" fmla="*/ 7 h 29"/>
                    <a:gd name="T32" fmla="*/ 1 w 32"/>
                    <a:gd name="T33" fmla="*/ 13 h 29"/>
                    <a:gd name="T34" fmla="*/ 0 w 32"/>
                    <a:gd name="T35" fmla="*/ 20 h 29"/>
                    <a:gd name="T36" fmla="*/ 3 w 32"/>
                    <a:gd name="T37"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 h="29">
                      <a:moveTo>
                        <a:pt x="3" y="19"/>
                      </a:moveTo>
                      <a:cubicBezTo>
                        <a:pt x="4" y="19"/>
                        <a:pt x="6" y="21"/>
                        <a:pt x="7" y="20"/>
                      </a:cubicBezTo>
                      <a:cubicBezTo>
                        <a:pt x="7" y="19"/>
                        <a:pt x="6" y="17"/>
                        <a:pt x="7" y="17"/>
                      </a:cubicBezTo>
                      <a:cubicBezTo>
                        <a:pt x="9" y="17"/>
                        <a:pt x="9" y="19"/>
                        <a:pt x="10" y="19"/>
                      </a:cubicBezTo>
                      <a:cubicBezTo>
                        <a:pt x="11" y="19"/>
                        <a:pt x="12" y="18"/>
                        <a:pt x="12" y="18"/>
                      </a:cubicBezTo>
                      <a:cubicBezTo>
                        <a:pt x="13" y="17"/>
                        <a:pt x="14" y="18"/>
                        <a:pt x="14" y="18"/>
                      </a:cubicBezTo>
                      <a:cubicBezTo>
                        <a:pt x="22" y="18"/>
                        <a:pt x="25" y="24"/>
                        <a:pt x="29" y="29"/>
                      </a:cubicBezTo>
                      <a:cubicBezTo>
                        <a:pt x="30" y="29"/>
                        <a:pt x="31" y="28"/>
                        <a:pt x="32" y="27"/>
                      </a:cubicBezTo>
                      <a:cubicBezTo>
                        <a:pt x="29" y="25"/>
                        <a:pt x="26" y="22"/>
                        <a:pt x="24" y="19"/>
                      </a:cubicBezTo>
                      <a:cubicBezTo>
                        <a:pt x="23" y="17"/>
                        <a:pt x="21" y="17"/>
                        <a:pt x="19" y="16"/>
                      </a:cubicBezTo>
                      <a:cubicBezTo>
                        <a:pt x="18" y="16"/>
                        <a:pt x="18" y="14"/>
                        <a:pt x="17" y="14"/>
                      </a:cubicBezTo>
                      <a:cubicBezTo>
                        <a:pt x="16" y="14"/>
                        <a:pt x="17" y="15"/>
                        <a:pt x="17" y="16"/>
                      </a:cubicBezTo>
                      <a:cubicBezTo>
                        <a:pt x="17" y="16"/>
                        <a:pt x="16" y="14"/>
                        <a:pt x="16" y="14"/>
                      </a:cubicBezTo>
                      <a:cubicBezTo>
                        <a:pt x="15" y="12"/>
                        <a:pt x="14" y="11"/>
                        <a:pt x="14" y="9"/>
                      </a:cubicBezTo>
                      <a:cubicBezTo>
                        <a:pt x="13" y="6"/>
                        <a:pt x="13" y="3"/>
                        <a:pt x="10" y="0"/>
                      </a:cubicBezTo>
                      <a:cubicBezTo>
                        <a:pt x="9" y="4"/>
                        <a:pt x="4" y="4"/>
                        <a:pt x="2" y="7"/>
                      </a:cubicBezTo>
                      <a:cubicBezTo>
                        <a:pt x="1" y="9"/>
                        <a:pt x="2" y="11"/>
                        <a:pt x="1" y="13"/>
                      </a:cubicBezTo>
                      <a:cubicBezTo>
                        <a:pt x="0" y="15"/>
                        <a:pt x="0" y="17"/>
                        <a:pt x="0" y="20"/>
                      </a:cubicBezTo>
                      <a:cubicBezTo>
                        <a:pt x="1" y="19"/>
                        <a:pt x="2" y="19"/>
                        <a:pt x="3" y="19"/>
                      </a:cubicBezTo>
                      <a:close/>
                    </a:path>
                  </a:pathLst>
                </a:custGeom>
                <a:solidFill>
                  <a:schemeClr val="accent2"/>
                </a:solid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76" name="Freeform 746">
                  <a:extLst>
                    <a:ext uri="{FF2B5EF4-FFF2-40B4-BE49-F238E27FC236}">
                      <a16:creationId xmlns:a16="http://schemas.microsoft.com/office/drawing/2014/main" id="{3DAC8EC1-9797-F2E4-6484-64251DA950DD}"/>
                    </a:ext>
                  </a:extLst>
                </p:cNvPr>
                <p:cNvSpPr>
                  <a:spLocks/>
                </p:cNvSpPr>
                <p:nvPr/>
              </p:nvSpPr>
              <p:spPr bwMode="auto">
                <a:xfrm>
                  <a:off x="13309241" y="7403805"/>
                  <a:ext cx="756238" cy="663815"/>
                </a:xfrm>
                <a:custGeom>
                  <a:avLst/>
                  <a:gdLst>
                    <a:gd name="T0" fmla="*/ 70 w 74"/>
                    <a:gd name="T1" fmla="*/ 38 h 61"/>
                    <a:gd name="T2" fmla="*/ 57 w 74"/>
                    <a:gd name="T3" fmla="*/ 33 h 61"/>
                    <a:gd name="T4" fmla="*/ 51 w 74"/>
                    <a:gd name="T5" fmla="*/ 29 h 61"/>
                    <a:gd name="T6" fmla="*/ 48 w 74"/>
                    <a:gd name="T7" fmla="*/ 24 h 61"/>
                    <a:gd name="T8" fmla="*/ 51 w 74"/>
                    <a:gd name="T9" fmla="*/ 20 h 61"/>
                    <a:gd name="T10" fmla="*/ 45 w 74"/>
                    <a:gd name="T11" fmla="*/ 23 h 61"/>
                    <a:gd name="T12" fmla="*/ 44 w 74"/>
                    <a:gd name="T13" fmla="*/ 18 h 61"/>
                    <a:gd name="T14" fmla="*/ 44 w 74"/>
                    <a:gd name="T15" fmla="*/ 12 h 61"/>
                    <a:gd name="T16" fmla="*/ 37 w 74"/>
                    <a:gd name="T17" fmla="*/ 5 h 61"/>
                    <a:gd name="T18" fmla="*/ 28 w 74"/>
                    <a:gd name="T19" fmla="*/ 4 h 61"/>
                    <a:gd name="T20" fmla="*/ 24 w 74"/>
                    <a:gd name="T21" fmla="*/ 5 h 61"/>
                    <a:gd name="T22" fmla="*/ 21 w 74"/>
                    <a:gd name="T23" fmla="*/ 5 h 61"/>
                    <a:gd name="T24" fmla="*/ 18 w 74"/>
                    <a:gd name="T25" fmla="*/ 5 h 61"/>
                    <a:gd name="T26" fmla="*/ 17 w 74"/>
                    <a:gd name="T27" fmla="*/ 8 h 61"/>
                    <a:gd name="T28" fmla="*/ 15 w 74"/>
                    <a:gd name="T29" fmla="*/ 13 h 61"/>
                    <a:gd name="T30" fmla="*/ 12 w 74"/>
                    <a:gd name="T31" fmla="*/ 14 h 61"/>
                    <a:gd name="T32" fmla="*/ 10 w 74"/>
                    <a:gd name="T33" fmla="*/ 18 h 61"/>
                    <a:gd name="T34" fmla="*/ 10 w 74"/>
                    <a:gd name="T35" fmla="*/ 23 h 61"/>
                    <a:gd name="T36" fmla="*/ 5 w 74"/>
                    <a:gd name="T37" fmla="*/ 34 h 61"/>
                    <a:gd name="T38" fmla="*/ 1 w 74"/>
                    <a:gd name="T39" fmla="*/ 35 h 61"/>
                    <a:gd name="T40" fmla="*/ 2 w 74"/>
                    <a:gd name="T41" fmla="*/ 38 h 61"/>
                    <a:gd name="T42" fmla="*/ 9 w 74"/>
                    <a:gd name="T43" fmla="*/ 47 h 61"/>
                    <a:gd name="T44" fmla="*/ 13 w 74"/>
                    <a:gd name="T45" fmla="*/ 50 h 61"/>
                    <a:gd name="T46" fmla="*/ 14 w 74"/>
                    <a:gd name="T47" fmla="*/ 54 h 61"/>
                    <a:gd name="T48" fmla="*/ 20 w 74"/>
                    <a:gd name="T49" fmla="*/ 55 h 61"/>
                    <a:gd name="T50" fmla="*/ 25 w 74"/>
                    <a:gd name="T51" fmla="*/ 59 h 61"/>
                    <a:gd name="T52" fmla="*/ 33 w 74"/>
                    <a:gd name="T53" fmla="*/ 60 h 61"/>
                    <a:gd name="T54" fmla="*/ 39 w 74"/>
                    <a:gd name="T55" fmla="*/ 57 h 61"/>
                    <a:gd name="T56" fmla="*/ 47 w 74"/>
                    <a:gd name="T57" fmla="*/ 56 h 61"/>
                    <a:gd name="T58" fmla="*/ 54 w 74"/>
                    <a:gd name="T59" fmla="*/ 53 h 61"/>
                    <a:gd name="T60" fmla="*/ 59 w 74"/>
                    <a:gd name="T61" fmla="*/ 53 h 61"/>
                    <a:gd name="T62" fmla="*/ 74 w 74"/>
                    <a:gd name="T63" fmla="*/ 38 h 61"/>
                    <a:gd name="T64" fmla="*/ 70 w 74"/>
                    <a:gd name="T65" fmla="*/ 3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 h="61">
                      <a:moveTo>
                        <a:pt x="70" y="38"/>
                      </a:moveTo>
                      <a:cubicBezTo>
                        <a:pt x="65" y="36"/>
                        <a:pt x="61" y="35"/>
                        <a:pt x="57" y="33"/>
                      </a:cubicBezTo>
                      <a:cubicBezTo>
                        <a:pt x="54" y="32"/>
                        <a:pt x="53" y="31"/>
                        <a:pt x="51" y="29"/>
                      </a:cubicBezTo>
                      <a:cubicBezTo>
                        <a:pt x="50" y="28"/>
                        <a:pt x="49" y="26"/>
                        <a:pt x="48" y="24"/>
                      </a:cubicBezTo>
                      <a:cubicBezTo>
                        <a:pt x="48" y="23"/>
                        <a:pt x="51" y="21"/>
                        <a:pt x="51" y="20"/>
                      </a:cubicBezTo>
                      <a:cubicBezTo>
                        <a:pt x="49" y="21"/>
                        <a:pt x="47" y="22"/>
                        <a:pt x="45" y="23"/>
                      </a:cubicBezTo>
                      <a:cubicBezTo>
                        <a:pt x="43" y="23"/>
                        <a:pt x="43" y="19"/>
                        <a:pt x="44" y="18"/>
                      </a:cubicBezTo>
                      <a:cubicBezTo>
                        <a:pt x="47" y="15"/>
                        <a:pt x="46" y="15"/>
                        <a:pt x="44" y="12"/>
                      </a:cubicBezTo>
                      <a:cubicBezTo>
                        <a:pt x="42" y="10"/>
                        <a:pt x="40" y="6"/>
                        <a:pt x="37" y="5"/>
                      </a:cubicBezTo>
                      <a:cubicBezTo>
                        <a:pt x="35" y="5"/>
                        <a:pt x="30" y="3"/>
                        <a:pt x="28" y="4"/>
                      </a:cubicBezTo>
                      <a:cubicBezTo>
                        <a:pt x="26" y="7"/>
                        <a:pt x="24" y="0"/>
                        <a:pt x="24" y="5"/>
                      </a:cubicBezTo>
                      <a:cubicBezTo>
                        <a:pt x="24" y="7"/>
                        <a:pt x="22" y="6"/>
                        <a:pt x="21" y="5"/>
                      </a:cubicBezTo>
                      <a:cubicBezTo>
                        <a:pt x="20" y="5"/>
                        <a:pt x="19" y="5"/>
                        <a:pt x="18" y="5"/>
                      </a:cubicBezTo>
                      <a:cubicBezTo>
                        <a:pt x="16" y="6"/>
                        <a:pt x="17" y="6"/>
                        <a:pt x="17" y="8"/>
                      </a:cubicBezTo>
                      <a:cubicBezTo>
                        <a:pt x="17" y="9"/>
                        <a:pt x="16" y="12"/>
                        <a:pt x="15" y="13"/>
                      </a:cubicBezTo>
                      <a:cubicBezTo>
                        <a:pt x="15" y="14"/>
                        <a:pt x="12" y="13"/>
                        <a:pt x="12" y="14"/>
                      </a:cubicBezTo>
                      <a:cubicBezTo>
                        <a:pt x="12" y="16"/>
                        <a:pt x="10" y="17"/>
                        <a:pt x="10" y="18"/>
                      </a:cubicBezTo>
                      <a:cubicBezTo>
                        <a:pt x="10" y="19"/>
                        <a:pt x="11" y="22"/>
                        <a:pt x="10" y="23"/>
                      </a:cubicBezTo>
                      <a:cubicBezTo>
                        <a:pt x="4" y="24"/>
                        <a:pt x="6" y="30"/>
                        <a:pt x="5" y="34"/>
                      </a:cubicBezTo>
                      <a:cubicBezTo>
                        <a:pt x="4" y="35"/>
                        <a:pt x="3" y="35"/>
                        <a:pt x="1" y="35"/>
                      </a:cubicBezTo>
                      <a:cubicBezTo>
                        <a:pt x="0" y="36"/>
                        <a:pt x="0" y="38"/>
                        <a:pt x="2" y="38"/>
                      </a:cubicBezTo>
                      <a:cubicBezTo>
                        <a:pt x="5" y="39"/>
                        <a:pt x="8" y="45"/>
                        <a:pt x="9" y="47"/>
                      </a:cubicBezTo>
                      <a:cubicBezTo>
                        <a:pt x="10" y="49"/>
                        <a:pt x="11" y="49"/>
                        <a:pt x="13" y="50"/>
                      </a:cubicBezTo>
                      <a:cubicBezTo>
                        <a:pt x="14" y="51"/>
                        <a:pt x="13" y="53"/>
                        <a:pt x="14" y="54"/>
                      </a:cubicBezTo>
                      <a:cubicBezTo>
                        <a:pt x="16" y="56"/>
                        <a:pt x="18" y="54"/>
                        <a:pt x="20" y="55"/>
                      </a:cubicBezTo>
                      <a:cubicBezTo>
                        <a:pt x="21" y="56"/>
                        <a:pt x="23" y="58"/>
                        <a:pt x="25" y="59"/>
                      </a:cubicBezTo>
                      <a:cubicBezTo>
                        <a:pt x="27" y="59"/>
                        <a:pt x="31" y="61"/>
                        <a:pt x="33" y="60"/>
                      </a:cubicBezTo>
                      <a:cubicBezTo>
                        <a:pt x="35" y="58"/>
                        <a:pt x="36" y="56"/>
                        <a:pt x="39" y="57"/>
                      </a:cubicBezTo>
                      <a:cubicBezTo>
                        <a:pt x="42" y="58"/>
                        <a:pt x="45" y="57"/>
                        <a:pt x="47" y="56"/>
                      </a:cubicBezTo>
                      <a:cubicBezTo>
                        <a:pt x="49" y="54"/>
                        <a:pt x="51" y="53"/>
                        <a:pt x="54" y="53"/>
                      </a:cubicBezTo>
                      <a:cubicBezTo>
                        <a:pt x="55" y="53"/>
                        <a:pt x="59" y="53"/>
                        <a:pt x="59" y="53"/>
                      </a:cubicBezTo>
                      <a:cubicBezTo>
                        <a:pt x="64" y="48"/>
                        <a:pt x="69" y="43"/>
                        <a:pt x="74" y="38"/>
                      </a:cubicBezTo>
                      <a:cubicBezTo>
                        <a:pt x="73" y="38"/>
                        <a:pt x="71" y="38"/>
                        <a:pt x="70" y="38"/>
                      </a:cubicBezTo>
                      <a:close/>
                    </a:path>
                  </a:pathLst>
                </a:custGeom>
                <a:solidFill>
                  <a:schemeClr val="accent2"/>
                </a:solid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77" name="Freeform 747">
                  <a:extLst>
                    <a:ext uri="{FF2B5EF4-FFF2-40B4-BE49-F238E27FC236}">
                      <a16:creationId xmlns:a16="http://schemas.microsoft.com/office/drawing/2014/main" id="{D2B560EF-9C41-36E7-6F80-9EB0ED895537}"/>
                    </a:ext>
                  </a:extLst>
                </p:cNvPr>
                <p:cNvSpPr>
                  <a:spLocks/>
                </p:cNvSpPr>
                <p:nvPr/>
              </p:nvSpPr>
              <p:spPr bwMode="auto">
                <a:xfrm>
                  <a:off x="13347577" y="7599261"/>
                  <a:ext cx="888668" cy="899837"/>
                </a:xfrm>
                <a:custGeom>
                  <a:avLst/>
                  <a:gdLst>
                    <a:gd name="T0" fmla="*/ 86 w 87"/>
                    <a:gd name="T1" fmla="*/ 1 h 83"/>
                    <a:gd name="T2" fmla="*/ 83 w 87"/>
                    <a:gd name="T3" fmla="*/ 0 h 83"/>
                    <a:gd name="T4" fmla="*/ 79 w 87"/>
                    <a:gd name="T5" fmla="*/ 3 h 83"/>
                    <a:gd name="T6" fmla="*/ 71 w 87"/>
                    <a:gd name="T7" fmla="*/ 3 h 83"/>
                    <a:gd name="T8" fmla="*/ 69 w 87"/>
                    <a:gd name="T9" fmla="*/ 4 h 83"/>
                    <a:gd name="T10" fmla="*/ 68 w 87"/>
                    <a:gd name="T11" fmla="*/ 3 h 83"/>
                    <a:gd name="T12" fmla="*/ 63 w 87"/>
                    <a:gd name="T13" fmla="*/ 6 h 83"/>
                    <a:gd name="T14" fmla="*/ 58 w 87"/>
                    <a:gd name="T15" fmla="*/ 5 h 83"/>
                    <a:gd name="T16" fmla="*/ 53 w 87"/>
                    <a:gd name="T17" fmla="*/ 7 h 83"/>
                    <a:gd name="T18" fmla="*/ 47 w 87"/>
                    <a:gd name="T19" fmla="*/ 2 h 83"/>
                    <a:gd name="T20" fmla="*/ 44 w 87"/>
                    <a:gd name="T21" fmla="*/ 6 h 83"/>
                    <a:gd name="T22" fmla="*/ 48 w 87"/>
                    <a:gd name="T23" fmla="*/ 12 h 83"/>
                    <a:gd name="T24" fmla="*/ 56 w 87"/>
                    <a:gd name="T25" fmla="*/ 16 h 83"/>
                    <a:gd name="T26" fmla="*/ 70 w 87"/>
                    <a:gd name="T27" fmla="*/ 20 h 83"/>
                    <a:gd name="T28" fmla="*/ 63 w 87"/>
                    <a:gd name="T29" fmla="*/ 27 h 83"/>
                    <a:gd name="T30" fmla="*/ 58 w 87"/>
                    <a:gd name="T31" fmla="*/ 33 h 83"/>
                    <a:gd name="T32" fmla="*/ 55 w 87"/>
                    <a:gd name="T33" fmla="*/ 35 h 83"/>
                    <a:gd name="T34" fmla="*/ 48 w 87"/>
                    <a:gd name="T35" fmla="*/ 35 h 83"/>
                    <a:gd name="T36" fmla="*/ 42 w 87"/>
                    <a:gd name="T37" fmla="*/ 38 h 83"/>
                    <a:gd name="T38" fmla="*/ 36 w 87"/>
                    <a:gd name="T39" fmla="*/ 39 h 83"/>
                    <a:gd name="T40" fmla="*/ 32 w 87"/>
                    <a:gd name="T41" fmla="*/ 39 h 83"/>
                    <a:gd name="T42" fmla="*/ 26 w 87"/>
                    <a:gd name="T43" fmla="*/ 42 h 83"/>
                    <a:gd name="T44" fmla="*/ 21 w 87"/>
                    <a:gd name="T45" fmla="*/ 41 h 83"/>
                    <a:gd name="T46" fmla="*/ 16 w 87"/>
                    <a:gd name="T47" fmla="*/ 37 h 83"/>
                    <a:gd name="T48" fmla="*/ 11 w 87"/>
                    <a:gd name="T49" fmla="*/ 37 h 83"/>
                    <a:gd name="T50" fmla="*/ 7 w 87"/>
                    <a:gd name="T51" fmla="*/ 34 h 83"/>
                    <a:gd name="T52" fmla="*/ 0 w 87"/>
                    <a:gd name="T53" fmla="*/ 39 h 83"/>
                    <a:gd name="T54" fmla="*/ 3 w 87"/>
                    <a:gd name="T55" fmla="*/ 41 h 83"/>
                    <a:gd name="T56" fmla="*/ 4 w 87"/>
                    <a:gd name="T57" fmla="*/ 45 h 83"/>
                    <a:gd name="T58" fmla="*/ 3 w 87"/>
                    <a:gd name="T59" fmla="*/ 54 h 83"/>
                    <a:gd name="T60" fmla="*/ 0 w 87"/>
                    <a:gd name="T61" fmla="*/ 58 h 83"/>
                    <a:gd name="T62" fmla="*/ 3 w 87"/>
                    <a:gd name="T63" fmla="*/ 60 h 83"/>
                    <a:gd name="T64" fmla="*/ 1 w 87"/>
                    <a:gd name="T65" fmla="*/ 65 h 83"/>
                    <a:gd name="T66" fmla="*/ 4 w 87"/>
                    <a:gd name="T67" fmla="*/ 66 h 83"/>
                    <a:gd name="T68" fmla="*/ 15 w 87"/>
                    <a:gd name="T69" fmla="*/ 73 h 83"/>
                    <a:gd name="T70" fmla="*/ 19 w 87"/>
                    <a:gd name="T71" fmla="*/ 77 h 83"/>
                    <a:gd name="T72" fmla="*/ 26 w 87"/>
                    <a:gd name="T73" fmla="*/ 83 h 83"/>
                    <a:gd name="T74" fmla="*/ 30 w 87"/>
                    <a:gd name="T75" fmla="*/ 76 h 83"/>
                    <a:gd name="T76" fmla="*/ 33 w 87"/>
                    <a:gd name="T77" fmla="*/ 72 h 83"/>
                    <a:gd name="T78" fmla="*/ 35 w 87"/>
                    <a:gd name="T79" fmla="*/ 69 h 83"/>
                    <a:gd name="T80" fmla="*/ 40 w 87"/>
                    <a:gd name="T81" fmla="*/ 65 h 83"/>
                    <a:gd name="T82" fmla="*/ 59 w 87"/>
                    <a:gd name="T83" fmla="*/ 48 h 83"/>
                    <a:gd name="T84" fmla="*/ 77 w 87"/>
                    <a:gd name="T85" fmla="*/ 24 h 83"/>
                    <a:gd name="T86" fmla="*/ 84 w 87"/>
                    <a:gd name="T87" fmla="*/ 14 h 83"/>
                    <a:gd name="T88" fmla="*/ 86 w 87"/>
                    <a:gd name="T89" fmla="*/ 7 h 83"/>
                    <a:gd name="T90" fmla="*/ 86 w 87"/>
                    <a:gd name="T91" fmla="*/ 1 h 83"/>
                    <a:gd name="T92" fmla="*/ 86 w 87"/>
                    <a:gd name="T93" fmla="*/ 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7" h="83">
                      <a:moveTo>
                        <a:pt x="86" y="1"/>
                      </a:moveTo>
                      <a:cubicBezTo>
                        <a:pt x="87" y="0"/>
                        <a:pt x="84" y="0"/>
                        <a:pt x="83" y="0"/>
                      </a:cubicBezTo>
                      <a:cubicBezTo>
                        <a:pt x="82" y="1"/>
                        <a:pt x="81" y="2"/>
                        <a:pt x="79" y="3"/>
                      </a:cubicBezTo>
                      <a:cubicBezTo>
                        <a:pt x="77" y="3"/>
                        <a:pt x="74" y="3"/>
                        <a:pt x="71" y="3"/>
                      </a:cubicBezTo>
                      <a:cubicBezTo>
                        <a:pt x="71" y="4"/>
                        <a:pt x="70" y="4"/>
                        <a:pt x="69" y="4"/>
                      </a:cubicBezTo>
                      <a:cubicBezTo>
                        <a:pt x="68" y="4"/>
                        <a:pt x="68" y="3"/>
                        <a:pt x="68" y="3"/>
                      </a:cubicBezTo>
                      <a:cubicBezTo>
                        <a:pt x="66" y="4"/>
                        <a:pt x="65" y="6"/>
                        <a:pt x="63" y="6"/>
                      </a:cubicBezTo>
                      <a:cubicBezTo>
                        <a:pt x="61" y="6"/>
                        <a:pt x="61" y="5"/>
                        <a:pt x="58" y="5"/>
                      </a:cubicBezTo>
                      <a:cubicBezTo>
                        <a:pt x="57" y="6"/>
                        <a:pt x="55" y="8"/>
                        <a:pt x="53" y="7"/>
                      </a:cubicBezTo>
                      <a:cubicBezTo>
                        <a:pt x="50" y="6"/>
                        <a:pt x="49" y="5"/>
                        <a:pt x="47" y="2"/>
                      </a:cubicBezTo>
                      <a:cubicBezTo>
                        <a:pt x="47" y="3"/>
                        <a:pt x="44" y="5"/>
                        <a:pt x="44" y="6"/>
                      </a:cubicBezTo>
                      <a:cubicBezTo>
                        <a:pt x="45" y="8"/>
                        <a:pt x="46" y="10"/>
                        <a:pt x="48" y="12"/>
                      </a:cubicBezTo>
                      <a:cubicBezTo>
                        <a:pt x="50" y="14"/>
                        <a:pt x="53" y="15"/>
                        <a:pt x="56" y="16"/>
                      </a:cubicBezTo>
                      <a:cubicBezTo>
                        <a:pt x="61" y="18"/>
                        <a:pt x="65" y="20"/>
                        <a:pt x="70" y="20"/>
                      </a:cubicBezTo>
                      <a:cubicBezTo>
                        <a:pt x="68" y="22"/>
                        <a:pt x="65" y="25"/>
                        <a:pt x="63" y="27"/>
                      </a:cubicBezTo>
                      <a:cubicBezTo>
                        <a:pt x="61" y="29"/>
                        <a:pt x="59" y="31"/>
                        <a:pt x="58" y="33"/>
                      </a:cubicBezTo>
                      <a:cubicBezTo>
                        <a:pt x="57" y="33"/>
                        <a:pt x="56" y="35"/>
                        <a:pt x="55" y="35"/>
                      </a:cubicBezTo>
                      <a:cubicBezTo>
                        <a:pt x="53" y="36"/>
                        <a:pt x="50" y="34"/>
                        <a:pt x="48" y="35"/>
                      </a:cubicBezTo>
                      <a:cubicBezTo>
                        <a:pt x="46" y="35"/>
                        <a:pt x="44" y="37"/>
                        <a:pt x="42" y="38"/>
                      </a:cubicBezTo>
                      <a:cubicBezTo>
                        <a:pt x="40" y="39"/>
                        <a:pt x="38" y="40"/>
                        <a:pt x="36" y="39"/>
                      </a:cubicBezTo>
                      <a:cubicBezTo>
                        <a:pt x="35" y="39"/>
                        <a:pt x="33" y="38"/>
                        <a:pt x="32" y="39"/>
                      </a:cubicBezTo>
                      <a:cubicBezTo>
                        <a:pt x="29" y="41"/>
                        <a:pt x="29" y="43"/>
                        <a:pt x="26" y="42"/>
                      </a:cubicBezTo>
                      <a:cubicBezTo>
                        <a:pt x="24" y="41"/>
                        <a:pt x="22" y="41"/>
                        <a:pt x="21" y="41"/>
                      </a:cubicBezTo>
                      <a:cubicBezTo>
                        <a:pt x="19" y="40"/>
                        <a:pt x="17" y="38"/>
                        <a:pt x="16" y="37"/>
                      </a:cubicBezTo>
                      <a:cubicBezTo>
                        <a:pt x="15" y="37"/>
                        <a:pt x="12" y="38"/>
                        <a:pt x="11" y="37"/>
                      </a:cubicBezTo>
                      <a:cubicBezTo>
                        <a:pt x="10" y="36"/>
                        <a:pt x="8" y="34"/>
                        <a:pt x="7" y="34"/>
                      </a:cubicBezTo>
                      <a:cubicBezTo>
                        <a:pt x="3" y="35"/>
                        <a:pt x="2" y="36"/>
                        <a:pt x="0" y="39"/>
                      </a:cubicBezTo>
                      <a:cubicBezTo>
                        <a:pt x="0" y="40"/>
                        <a:pt x="3" y="40"/>
                        <a:pt x="3" y="41"/>
                      </a:cubicBezTo>
                      <a:cubicBezTo>
                        <a:pt x="3" y="43"/>
                        <a:pt x="3" y="44"/>
                        <a:pt x="4" y="45"/>
                      </a:cubicBezTo>
                      <a:cubicBezTo>
                        <a:pt x="6" y="47"/>
                        <a:pt x="5" y="52"/>
                        <a:pt x="3" y="54"/>
                      </a:cubicBezTo>
                      <a:cubicBezTo>
                        <a:pt x="2" y="55"/>
                        <a:pt x="1" y="56"/>
                        <a:pt x="0" y="58"/>
                      </a:cubicBezTo>
                      <a:cubicBezTo>
                        <a:pt x="0" y="61"/>
                        <a:pt x="2" y="59"/>
                        <a:pt x="3" y="60"/>
                      </a:cubicBezTo>
                      <a:cubicBezTo>
                        <a:pt x="3" y="60"/>
                        <a:pt x="0" y="64"/>
                        <a:pt x="1" y="65"/>
                      </a:cubicBezTo>
                      <a:cubicBezTo>
                        <a:pt x="2" y="65"/>
                        <a:pt x="3" y="66"/>
                        <a:pt x="4" y="66"/>
                      </a:cubicBezTo>
                      <a:cubicBezTo>
                        <a:pt x="8" y="69"/>
                        <a:pt x="12" y="71"/>
                        <a:pt x="15" y="73"/>
                      </a:cubicBezTo>
                      <a:cubicBezTo>
                        <a:pt x="18" y="74"/>
                        <a:pt x="19" y="74"/>
                        <a:pt x="19" y="77"/>
                      </a:cubicBezTo>
                      <a:cubicBezTo>
                        <a:pt x="19" y="79"/>
                        <a:pt x="25" y="82"/>
                        <a:pt x="26" y="83"/>
                      </a:cubicBezTo>
                      <a:cubicBezTo>
                        <a:pt x="28" y="80"/>
                        <a:pt x="29" y="78"/>
                        <a:pt x="30" y="76"/>
                      </a:cubicBezTo>
                      <a:cubicBezTo>
                        <a:pt x="30" y="74"/>
                        <a:pt x="31" y="72"/>
                        <a:pt x="33" y="72"/>
                      </a:cubicBezTo>
                      <a:cubicBezTo>
                        <a:pt x="34" y="71"/>
                        <a:pt x="34" y="70"/>
                        <a:pt x="35" y="69"/>
                      </a:cubicBezTo>
                      <a:cubicBezTo>
                        <a:pt x="37" y="68"/>
                        <a:pt x="38" y="67"/>
                        <a:pt x="40" y="65"/>
                      </a:cubicBezTo>
                      <a:cubicBezTo>
                        <a:pt x="45" y="57"/>
                        <a:pt x="52" y="53"/>
                        <a:pt x="59" y="48"/>
                      </a:cubicBezTo>
                      <a:cubicBezTo>
                        <a:pt x="68" y="42"/>
                        <a:pt x="73" y="33"/>
                        <a:pt x="77" y="24"/>
                      </a:cubicBezTo>
                      <a:cubicBezTo>
                        <a:pt x="79" y="20"/>
                        <a:pt x="82" y="18"/>
                        <a:pt x="84" y="14"/>
                      </a:cubicBezTo>
                      <a:cubicBezTo>
                        <a:pt x="85" y="12"/>
                        <a:pt x="85" y="9"/>
                        <a:pt x="86" y="7"/>
                      </a:cubicBezTo>
                      <a:cubicBezTo>
                        <a:pt x="86" y="6"/>
                        <a:pt x="85" y="2"/>
                        <a:pt x="86" y="1"/>
                      </a:cubicBezTo>
                      <a:cubicBezTo>
                        <a:pt x="86" y="1"/>
                        <a:pt x="86" y="1"/>
                        <a:pt x="86" y="1"/>
                      </a:cubicBezTo>
                      <a:close/>
                    </a:path>
                  </a:pathLst>
                </a:custGeom>
                <a:solidFill>
                  <a:schemeClr val="accent2"/>
                </a:solid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78" name="Freeform 748">
                  <a:extLst>
                    <a:ext uri="{FF2B5EF4-FFF2-40B4-BE49-F238E27FC236}">
                      <a16:creationId xmlns:a16="http://schemas.microsoft.com/office/drawing/2014/main" id="{25570EB1-9D43-902E-CAE8-8CA56CC044ED}"/>
                    </a:ext>
                  </a:extLst>
                </p:cNvPr>
                <p:cNvSpPr>
                  <a:spLocks/>
                </p:cNvSpPr>
                <p:nvPr/>
              </p:nvSpPr>
              <p:spPr bwMode="auto">
                <a:xfrm>
                  <a:off x="13748350" y="7547630"/>
                  <a:ext cx="90610" cy="118010"/>
                </a:xfrm>
                <a:custGeom>
                  <a:avLst/>
                  <a:gdLst>
                    <a:gd name="T0" fmla="*/ 3 w 9"/>
                    <a:gd name="T1" fmla="*/ 2 h 11"/>
                    <a:gd name="T2" fmla="*/ 1 w 9"/>
                    <a:gd name="T3" fmla="*/ 5 h 11"/>
                    <a:gd name="T4" fmla="*/ 0 w 9"/>
                    <a:gd name="T5" fmla="*/ 10 h 11"/>
                    <a:gd name="T6" fmla="*/ 8 w 9"/>
                    <a:gd name="T7" fmla="*/ 7 h 11"/>
                    <a:gd name="T8" fmla="*/ 4 w 9"/>
                    <a:gd name="T9" fmla="*/ 6 h 11"/>
                    <a:gd name="T10" fmla="*/ 8 w 9"/>
                    <a:gd name="T11" fmla="*/ 3 h 11"/>
                    <a:gd name="T12" fmla="*/ 3 w 9"/>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9" h="11">
                      <a:moveTo>
                        <a:pt x="3" y="2"/>
                      </a:moveTo>
                      <a:cubicBezTo>
                        <a:pt x="2" y="3"/>
                        <a:pt x="1" y="4"/>
                        <a:pt x="1" y="5"/>
                      </a:cubicBezTo>
                      <a:cubicBezTo>
                        <a:pt x="0" y="5"/>
                        <a:pt x="0" y="9"/>
                        <a:pt x="0" y="10"/>
                      </a:cubicBezTo>
                      <a:cubicBezTo>
                        <a:pt x="2" y="11"/>
                        <a:pt x="7" y="7"/>
                        <a:pt x="8" y="7"/>
                      </a:cubicBezTo>
                      <a:cubicBezTo>
                        <a:pt x="8" y="6"/>
                        <a:pt x="5" y="5"/>
                        <a:pt x="4" y="6"/>
                      </a:cubicBezTo>
                      <a:cubicBezTo>
                        <a:pt x="5" y="5"/>
                        <a:pt x="9" y="4"/>
                        <a:pt x="8" y="3"/>
                      </a:cubicBezTo>
                      <a:cubicBezTo>
                        <a:pt x="7" y="0"/>
                        <a:pt x="5" y="0"/>
                        <a:pt x="3" y="2"/>
                      </a:cubicBezTo>
                      <a:close/>
                    </a:path>
                  </a:pathLst>
                </a:custGeom>
                <a:solidFill>
                  <a:schemeClr val="accent2"/>
                </a:solid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79" name="Freeform 749">
                  <a:extLst>
                    <a:ext uri="{FF2B5EF4-FFF2-40B4-BE49-F238E27FC236}">
                      <a16:creationId xmlns:a16="http://schemas.microsoft.com/office/drawing/2014/main" id="{ECDC8DA1-16F2-6F20-FD19-3254A4DC4738}"/>
                    </a:ext>
                  </a:extLst>
                </p:cNvPr>
                <p:cNvSpPr>
                  <a:spLocks/>
                </p:cNvSpPr>
                <p:nvPr/>
              </p:nvSpPr>
              <p:spPr bwMode="auto">
                <a:xfrm>
                  <a:off x="13134995" y="8023365"/>
                  <a:ext cx="264855" cy="302405"/>
                </a:xfrm>
                <a:custGeom>
                  <a:avLst/>
                  <a:gdLst>
                    <a:gd name="T0" fmla="*/ 22 w 26"/>
                    <a:gd name="T1" fmla="*/ 18 h 28"/>
                    <a:gd name="T2" fmla="*/ 25 w 26"/>
                    <a:gd name="T3" fmla="*/ 14 h 28"/>
                    <a:gd name="T4" fmla="*/ 26 w 26"/>
                    <a:gd name="T5" fmla="*/ 8 h 28"/>
                    <a:gd name="T6" fmla="*/ 24 w 26"/>
                    <a:gd name="T7" fmla="*/ 3 h 28"/>
                    <a:gd name="T8" fmla="*/ 21 w 26"/>
                    <a:gd name="T9" fmla="*/ 0 h 28"/>
                    <a:gd name="T10" fmla="*/ 16 w 26"/>
                    <a:gd name="T11" fmla="*/ 1 h 28"/>
                    <a:gd name="T12" fmla="*/ 12 w 26"/>
                    <a:gd name="T13" fmla="*/ 3 h 28"/>
                    <a:gd name="T14" fmla="*/ 6 w 26"/>
                    <a:gd name="T15" fmla="*/ 2 h 28"/>
                    <a:gd name="T16" fmla="*/ 7 w 26"/>
                    <a:gd name="T17" fmla="*/ 8 h 28"/>
                    <a:gd name="T18" fmla="*/ 6 w 26"/>
                    <a:gd name="T19" fmla="*/ 12 h 28"/>
                    <a:gd name="T20" fmla="*/ 2 w 26"/>
                    <a:gd name="T21" fmla="*/ 16 h 28"/>
                    <a:gd name="T22" fmla="*/ 0 w 26"/>
                    <a:gd name="T23" fmla="*/ 22 h 28"/>
                    <a:gd name="T24" fmla="*/ 0 w 26"/>
                    <a:gd name="T25" fmla="*/ 27 h 28"/>
                    <a:gd name="T26" fmla="*/ 4 w 26"/>
                    <a:gd name="T27" fmla="*/ 26 h 28"/>
                    <a:gd name="T28" fmla="*/ 11 w 26"/>
                    <a:gd name="T29" fmla="*/ 25 h 28"/>
                    <a:gd name="T30" fmla="*/ 14 w 26"/>
                    <a:gd name="T31" fmla="*/ 20 h 28"/>
                    <a:gd name="T32" fmla="*/ 21 w 26"/>
                    <a:gd name="T33" fmla="*/ 20 h 28"/>
                    <a:gd name="T34" fmla="*/ 22 w 26"/>
                    <a:gd name="T35" fmla="*/ 18 h 28"/>
                    <a:gd name="T36" fmla="*/ 22 w 26"/>
                    <a:gd name="T37"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28">
                      <a:moveTo>
                        <a:pt x="22" y="18"/>
                      </a:moveTo>
                      <a:cubicBezTo>
                        <a:pt x="22" y="16"/>
                        <a:pt x="24" y="15"/>
                        <a:pt x="25" y="14"/>
                      </a:cubicBezTo>
                      <a:cubicBezTo>
                        <a:pt x="26" y="13"/>
                        <a:pt x="26" y="10"/>
                        <a:pt x="26" y="8"/>
                      </a:cubicBezTo>
                      <a:cubicBezTo>
                        <a:pt x="26" y="6"/>
                        <a:pt x="24" y="5"/>
                        <a:pt x="24" y="3"/>
                      </a:cubicBezTo>
                      <a:cubicBezTo>
                        <a:pt x="24" y="1"/>
                        <a:pt x="22" y="1"/>
                        <a:pt x="21" y="0"/>
                      </a:cubicBezTo>
                      <a:cubicBezTo>
                        <a:pt x="20" y="1"/>
                        <a:pt x="18" y="0"/>
                        <a:pt x="16" y="1"/>
                      </a:cubicBezTo>
                      <a:cubicBezTo>
                        <a:pt x="15" y="2"/>
                        <a:pt x="13" y="4"/>
                        <a:pt x="12" y="3"/>
                      </a:cubicBezTo>
                      <a:cubicBezTo>
                        <a:pt x="10" y="1"/>
                        <a:pt x="7" y="0"/>
                        <a:pt x="6" y="2"/>
                      </a:cubicBezTo>
                      <a:cubicBezTo>
                        <a:pt x="5" y="4"/>
                        <a:pt x="6" y="7"/>
                        <a:pt x="7" y="8"/>
                      </a:cubicBezTo>
                      <a:cubicBezTo>
                        <a:pt x="8" y="10"/>
                        <a:pt x="7" y="10"/>
                        <a:pt x="6" y="12"/>
                      </a:cubicBezTo>
                      <a:cubicBezTo>
                        <a:pt x="5" y="14"/>
                        <a:pt x="3" y="15"/>
                        <a:pt x="2" y="16"/>
                      </a:cubicBezTo>
                      <a:cubicBezTo>
                        <a:pt x="1" y="18"/>
                        <a:pt x="0" y="19"/>
                        <a:pt x="0" y="22"/>
                      </a:cubicBezTo>
                      <a:cubicBezTo>
                        <a:pt x="0" y="23"/>
                        <a:pt x="1" y="25"/>
                        <a:pt x="0" y="27"/>
                      </a:cubicBezTo>
                      <a:cubicBezTo>
                        <a:pt x="2" y="28"/>
                        <a:pt x="2" y="27"/>
                        <a:pt x="4" y="26"/>
                      </a:cubicBezTo>
                      <a:cubicBezTo>
                        <a:pt x="6" y="25"/>
                        <a:pt x="9" y="25"/>
                        <a:pt x="11" y="25"/>
                      </a:cubicBezTo>
                      <a:cubicBezTo>
                        <a:pt x="10" y="22"/>
                        <a:pt x="12" y="21"/>
                        <a:pt x="14" y="20"/>
                      </a:cubicBezTo>
                      <a:cubicBezTo>
                        <a:pt x="16" y="19"/>
                        <a:pt x="20" y="17"/>
                        <a:pt x="21" y="20"/>
                      </a:cubicBezTo>
                      <a:cubicBezTo>
                        <a:pt x="21" y="19"/>
                        <a:pt x="21" y="18"/>
                        <a:pt x="22" y="18"/>
                      </a:cubicBezTo>
                      <a:cubicBezTo>
                        <a:pt x="22" y="16"/>
                        <a:pt x="21" y="18"/>
                        <a:pt x="22" y="18"/>
                      </a:cubicBezTo>
                      <a:close/>
                    </a:path>
                  </a:pathLst>
                </a:custGeom>
                <a:solidFill>
                  <a:schemeClr val="accent2"/>
                </a:solid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80" name="Freeform 750">
                  <a:extLst>
                    <a:ext uri="{FF2B5EF4-FFF2-40B4-BE49-F238E27FC236}">
                      <a16:creationId xmlns:a16="http://schemas.microsoft.com/office/drawing/2014/main" id="{A58E4B25-A7AE-6A33-C6AC-B91363EB9F4D}"/>
                    </a:ext>
                  </a:extLst>
                </p:cNvPr>
                <p:cNvSpPr>
                  <a:spLocks/>
                </p:cNvSpPr>
                <p:nvPr/>
              </p:nvSpPr>
              <p:spPr bwMode="auto">
                <a:xfrm>
                  <a:off x="13103629" y="8370023"/>
                  <a:ext cx="101063" cy="106947"/>
                </a:xfrm>
                <a:custGeom>
                  <a:avLst/>
                  <a:gdLst>
                    <a:gd name="T0" fmla="*/ 1 w 10"/>
                    <a:gd name="T1" fmla="*/ 6 h 10"/>
                    <a:gd name="T2" fmla="*/ 3 w 10"/>
                    <a:gd name="T3" fmla="*/ 10 h 10"/>
                    <a:gd name="T4" fmla="*/ 9 w 10"/>
                    <a:gd name="T5" fmla="*/ 5 h 10"/>
                    <a:gd name="T6" fmla="*/ 8 w 10"/>
                    <a:gd name="T7" fmla="*/ 0 h 10"/>
                    <a:gd name="T8" fmla="*/ 4 w 10"/>
                    <a:gd name="T9" fmla="*/ 1 h 10"/>
                    <a:gd name="T10" fmla="*/ 0 w 10"/>
                    <a:gd name="T11" fmla="*/ 1 h 10"/>
                    <a:gd name="T12" fmla="*/ 1 w 10"/>
                    <a:gd name="T13" fmla="*/ 6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1" y="6"/>
                      </a:moveTo>
                      <a:cubicBezTo>
                        <a:pt x="2" y="7"/>
                        <a:pt x="2" y="9"/>
                        <a:pt x="3" y="10"/>
                      </a:cubicBezTo>
                      <a:cubicBezTo>
                        <a:pt x="5" y="9"/>
                        <a:pt x="7" y="7"/>
                        <a:pt x="9" y="5"/>
                      </a:cubicBezTo>
                      <a:cubicBezTo>
                        <a:pt x="10" y="3"/>
                        <a:pt x="5" y="4"/>
                        <a:pt x="8" y="0"/>
                      </a:cubicBezTo>
                      <a:cubicBezTo>
                        <a:pt x="7" y="0"/>
                        <a:pt x="3" y="0"/>
                        <a:pt x="4" y="1"/>
                      </a:cubicBezTo>
                      <a:cubicBezTo>
                        <a:pt x="5" y="3"/>
                        <a:pt x="1" y="2"/>
                        <a:pt x="0" y="1"/>
                      </a:cubicBezTo>
                      <a:cubicBezTo>
                        <a:pt x="0" y="3"/>
                        <a:pt x="1" y="4"/>
                        <a:pt x="1" y="6"/>
                      </a:cubicBezTo>
                      <a:close/>
                    </a:path>
                  </a:pathLst>
                </a:custGeom>
                <a:solidFill>
                  <a:schemeClr val="accent2"/>
                </a:solid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81" name="Freeform 751">
                  <a:extLst>
                    <a:ext uri="{FF2B5EF4-FFF2-40B4-BE49-F238E27FC236}">
                      <a16:creationId xmlns:a16="http://schemas.microsoft.com/office/drawing/2014/main" id="{C6C26C8A-D623-A41E-E844-2F60A28D9FE9}"/>
                    </a:ext>
                  </a:extLst>
                </p:cNvPr>
                <p:cNvSpPr>
                  <a:spLocks/>
                </p:cNvSpPr>
                <p:nvPr/>
              </p:nvSpPr>
              <p:spPr bwMode="auto">
                <a:xfrm>
                  <a:off x="13103629" y="8303643"/>
                  <a:ext cx="111517" cy="99573"/>
                </a:xfrm>
                <a:custGeom>
                  <a:avLst/>
                  <a:gdLst>
                    <a:gd name="T0" fmla="*/ 3 w 11"/>
                    <a:gd name="T1" fmla="*/ 1 h 9"/>
                    <a:gd name="T2" fmla="*/ 0 w 11"/>
                    <a:gd name="T3" fmla="*/ 7 h 9"/>
                    <a:gd name="T4" fmla="*/ 4 w 11"/>
                    <a:gd name="T5" fmla="*/ 7 h 9"/>
                    <a:gd name="T6" fmla="*/ 8 w 11"/>
                    <a:gd name="T7" fmla="*/ 6 h 9"/>
                    <a:gd name="T8" fmla="*/ 7 w 11"/>
                    <a:gd name="T9" fmla="*/ 0 h 9"/>
                    <a:gd name="T10" fmla="*/ 3 w 11"/>
                    <a:gd name="T11" fmla="*/ 1 h 9"/>
                    <a:gd name="T12" fmla="*/ 3 w 11"/>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11" h="9">
                      <a:moveTo>
                        <a:pt x="3" y="1"/>
                      </a:moveTo>
                      <a:cubicBezTo>
                        <a:pt x="1" y="2"/>
                        <a:pt x="0" y="5"/>
                        <a:pt x="0" y="7"/>
                      </a:cubicBezTo>
                      <a:cubicBezTo>
                        <a:pt x="1" y="8"/>
                        <a:pt x="5" y="9"/>
                        <a:pt x="4" y="7"/>
                      </a:cubicBezTo>
                      <a:cubicBezTo>
                        <a:pt x="3" y="6"/>
                        <a:pt x="7" y="6"/>
                        <a:pt x="8" y="6"/>
                      </a:cubicBezTo>
                      <a:cubicBezTo>
                        <a:pt x="11" y="5"/>
                        <a:pt x="8" y="1"/>
                        <a:pt x="7" y="0"/>
                      </a:cubicBezTo>
                      <a:cubicBezTo>
                        <a:pt x="5" y="1"/>
                        <a:pt x="5" y="2"/>
                        <a:pt x="3" y="1"/>
                      </a:cubicBezTo>
                      <a:cubicBezTo>
                        <a:pt x="2" y="1"/>
                        <a:pt x="4" y="1"/>
                        <a:pt x="3" y="1"/>
                      </a:cubicBezTo>
                      <a:close/>
                    </a:path>
                  </a:pathLst>
                </a:custGeom>
                <a:solidFill>
                  <a:schemeClr val="accent2"/>
                </a:solid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82" name="Freeform 752">
                  <a:extLst>
                    <a:ext uri="{FF2B5EF4-FFF2-40B4-BE49-F238E27FC236}">
                      <a16:creationId xmlns:a16="http://schemas.microsoft.com/office/drawing/2014/main" id="{03CC1652-1CB6-8549-C447-D8EBC13A81DF}"/>
                    </a:ext>
                  </a:extLst>
                </p:cNvPr>
                <p:cNvSpPr>
                  <a:spLocks/>
                </p:cNvSpPr>
                <p:nvPr/>
              </p:nvSpPr>
              <p:spPr bwMode="auto">
                <a:xfrm>
                  <a:off x="13124540" y="8270450"/>
                  <a:ext cx="550626" cy="630625"/>
                </a:xfrm>
                <a:custGeom>
                  <a:avLst/>
                  <a:gdLst>
                    <a:gd name="T0" fmla="*/ 41 w 54"/>
                    <a:gd name="T1" fmla="*/ 13 h 58"/>
                    <a:gd name="T2" fmla="*/ 23 w 54"/>
                    <a:gd name="T3" fmla="*/ 3 h 58"/>
                    <a:gd name="T4" fmla="*/ 17 w 54"/>
                    <a:gd name="T5" fmla="*/ 7 h 58"/>
                    <a:gd name="T6" fmla="*/ 21 w 54"/>
                    <a:gd name="T7" fmla="*/ 9 h 58"/>
                    <a:gd name="T8" fmla="*/ 17 w 54"/>
                    <a:gd name="T9" fmla="*/ 9 h 58"/>
                    <a:gd name="T10" fmla="*/ 13 w 54"/>
                    <a:gd name="T11" fmla="*/ 10 h 58"/>
                    <a:gd name="T12" fmla="*/ 11 w 54"/>
                    <a:gd name="T13" fmla="*/ 8 h 58"/>
                    <a:gd name="T14" fmla="*/ 12 w 54"/>
                    <a:gd name="T15" fmla="*/ 4 h 58"/>
                    <a:gd name="T16" fmla="*/ 5 w 54"/>
                    <a:gd name="T17" fmla="*/ 3 h 58"/>
                    <a:gd name="T18" fmla="*/ 7 w 54"/>
                    <a:gd name="T19" fmla="*/ 8 h 58"/>
                    <a:gd name="T20" fmla="*/ 5 w 54"/>
                    <a:gd name="T21" fmla="*/ 12 h 58"/>
                    <a:gd name="T22" fmla="*/ 6 w 54"/>
                    <a:gd name="T23" fmla="*/ 16 h 58"/>
                    <a:gd name="T24" fmla="*/ 2 w 54"/>
                    <a:gd name="T25" fmla="*/ 18 h 58"/>
                    <a:gd name="T26" fmla="*/ 1 w 54"/>
                    <a:gd name="T27" fmla="*/ 21 h 58"/>
                    <a:gd name="T28" fmla="*/ 5 w 54"/>
                    <a:gd name="T29" fmla="*/ 33 h 58"/>
                    <a:gd name="T30" fmla="*/ 12 w 54"/>
                    <a:gd name="T31" fmla="*/ 42 h 58"/>
                    <a:gd name="T32" fmla="*/ 15 w 54"/>
                    <a:gd name="T33" fmla="*/ 43 h 58"/>
                    <a:gd name="T34" fmla="*/ 17 w 54"/>
                    <a:gd name="T35" fmla="*/ 45 h 58"/>
                    <a:gd name="T36" fmla="*/ 24 w 54"/>
                    <a:gd name="T37" fmla="*/ 47 h 58"/>
                    <a:gd name="T38" fmla="*/ 25 w 54"/>
                    <a:gd name="T39" fmla="*/ 53 h 58"/>
                    <a:gd name="T40" fmla="*/ 27 w 54"/>
                    <a:gd name="T41" fmla="*/ 55 h 58"/>
                    <a:gd name="T42" fmla="*/ 30 w 54"/>
                    <a:gd name="T43" fmla="*/ 55 h 58"/>
                    <a:gd name="T44" fmla="*/ 33 w 54"/>
                    <a:gd name="T45" fmla="*/ 56 h 58"/>
                    <a:gd name="T46" fmla="*/ 36 w 54"/>
                    <a:gd name="T47" fmla="*/ 55 h 58"/>
                    <a:gd name="T48" fmla="*/ 42 w 54"/>
                    <a:gd name="T49" fmla="*/ 55 h 58"/>
                    <a:gd name="T50" fmla="*/ 46 w 54"/>
                    <a:gd name="T51" fmla="*/ 54 h 58"/>
                    <a:gd name="T52" fmla="*/ 54 w 54"/>
                    <a:gd name="T53" fmla="*/ 49 h 58"/>
                    <a:gd name="T54" fmla="*/ 49 w 54"/>
                    <a:gd name="T55" fmla="*/ 36 h 58"/>
                    <a:gd name="T56" fmla="*/ 49 w 54"/>
                    <a:gd name="T57" fmla="*/ 32 h 58"/>
                    <a:gd name="T58" fmla="*/ 46 w 54"/>
                    <a:gd name="T59" fmla="*/ 28 h 58"/>
                    <a:gd name="T60" fmla="*/ 48 w 54"/>
                    <a:gd name="T61" fmla="*/ 20 h 58"/>
                    <a:gd name="T62" fmla="*/ 45 w 54"/>
                    <a:gd name="T63" fmla="*/ 18 h 58"/>
                    <a:gd name="T64" fmla="*/ 41 w 54"/>
                    <a:gd name="T65" fmla="*/ 16 h 58"/>
                    <a:gd name="T66" fmla="*/ 41 w 54"/>
                    <a:gd name="T6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58">
                      <a:moveTo>
                        <a:pt x="41" y="13"/>
                      </a:moveTo>
                      <a:cubicBezTo>
                        <a:pt x="35" y="9"/>
                        <a:pt x="29" y="6"/>
                        <a:pt x="23" y="3"/>
                      </a:cubicBezTo>
                      <a:cubicBezTo>
                        <a:pt x="22" y="5"/>
                        <a:pt x="19" y="7"/>
                        <a:pt x="17" y="7"/>
                      </a:cubicBezTo>
                      <a:cubicBezTo>
                        <a:pt x="17" y="7"/>
                        <a:pt x="21" y="8"/>
                        <a:pt x="21" y="9"/>
                      </a:cubicBezTo>
                      <a:cubicBezTo>
                        <a:pt x="20" y="10"/>
                        <a:pt x="18" y="9"/>
                        <a:pt x="17" y="9"/>
                      </a:cubicBezTo>
                      <a:cubicBezTo>
                        <a:pt x="15" y="8"/>
                        <a:pt x="15" y="9"/>
                        <a:pt x="13" y="10"/>
                      </a:cubicBezTo>
                      <a:cubicBezTo>
                        <a:pt x="13" y="10"/>
                        <a:pt x="11" y="9"/>
                        <a:pt x="11" y="8"/>
                      </a:cubicBezTo>
                      <a:cubicBezTo>
                        <a:pt x="10" y="7"/>
                        <a:pt x="11" y="5"/>
                        <a:pt x="12" y="4"/>
                      </a:cubicBezTo>
                      <a:cubicBezTo>
                        <a:pt x="13" y="0"/>
                        <a:pt x="7" y="2"/>
                        <a:pt x="5" y="3"/>
                      </a:cubicBezTo>
                      <a:cubicBezTo>
                        <a:pt x="6" y="4"/>
                        <a:pt x="8" y="7"/>
                        <a:pt x="7" y="8"/>
                      </a:cubicBezTo>
                      <a:cubicBezTo>
                        <a:pt x="7" y="9"/>
                        <a:pt x="3" y="12"/>
                        <a:pt x="5" y="12"/>
                      </a:cubicBezTo>
                      <a:cubicBezTo>
                        <a:pt x="8" y="13"/>
                        <a:pt x="7" y="14"/>
                        <a:pt x="6" y="16"/>
                      </a:cubicBezTo>
                      <a:cubicBezTo>
                        <a:pt x="5" y="16"/>
                        <a:pt x="3" y="17"/>
                        <a:pt x="2" y="18"/>
                      </a:cubicBezTo>
                      <a:cubicBezTo>
                        <a:pt x="0" y="19"/>
                        <a:pt x="1" y="19"/>
                        <a:pt x="1" y="21"/>
                      </a:cubicBezTo>
                      <a:cubicBezTo>
                        <a:pt x="2" y="26"/>
                        <a:pt x="4" y="29"/>
                        <a:pt x="5" y="33"/>
                      </a:cubicBezTo>
                      <a:cubicBezTo>
                        <a:pt x="5" y="38"/>
                        <a:pt x="9" y="40"/>
                        <a:pt x="12" y="42"/>
                      </a:cubicBezTo>
                      <a:cubicBezTo>
                        <a:pt x="13" y="43"/>
                        <a:pt x="14" y="43"/>
                        <a:pt x="15" y="43"/>
                      </a:cubicBezTo>
                      <a:cubicBezTo>
                        <a:pt x="16" y="43"/>
                        <a:pt x="16" y="44"/>
                        <a:pt x="17" y="45"/>
                      </a:cubicBezTo>
                      <a:cubicBezTo>
                        <a:pt x="19" y="45"/>
                        <a:pt x="22" y="45"/>
                        <a:pt x="24" y="47"/>
                      </a:cubicBezTo>
                      <a:cubicBezTo>
                        <a:pt x="25" y="48"/>
                        <a:pt x="25" y="51"/>
                        <a:pt x="25" y="53"/>
                      </a:cubicBezTo>
                      <a:cubicBezTo>
                        <a:pt x="26" y="54"/>
                        <a:pt x="25" y="55"/>
                        <a:pt x="27" y="55"/>
                      </a:cubicBezTo>
                      <a:cubicBezTo>
                        <a:pt x="28" y="55"/>
                        <a:pt x="29" y="55"/>
                        <a:pt x="30" y="55"/>
                      </a:cubicBezTo>
                      <a:cubicBezTo>
                        <a:pt x="31" y="55"/>
                        <a:pt x="32" y="55"/>
                        <a:pt x="33" y="56"/>
                      </a:cubicBezTo>
                      <a:cubicBezTo>
                        <a:pt x="34" y="57"/>
                        <a:pt x="35" y="56"/>
                        <a:pt x="36" y="55"/>
                      </a:cubicBezTo>
                      <a:cubicBezTo>
                        <a:pt x="38" y="54"/>
                        <a:pt x="40" y="58"/>
                        <a:pt x="42" y="55"/>
                      </a:cubicBezTo>
                      <a:cubicBezTo>
                        <a:pt x="42" y="53"/>
                        <a:pt x="45" y="54"/>
                        <a:pt x="46" y="54"/>
                      </a:cubicBezTo>
                      <a:cubicBezTo>
                        <a:pt x="49" y="53"/>
                        <a:pt x="51" y="51"/>
                        <a:pt x="54" y="49"/>
                      </a:cubicBezTo>
                      <a:cubicBezTo>
                        <a:pt x="49" y="46"/>
                        <a:pt x="49" y="42"/>
                        <a:pt x="49" y="36"/>
                      </a:cubicBezTo>
                      <a:cubicBezTo>
                        <a:pt x="48" y="35"/>
                        <a:pt x="50" y="33"/>
                        <a:pt x="49" y="32"/>
                      </a:cubicBezTo>
                      <a:cubicBezTo>
                        <a:pt x="48" y="31"/>
                        <a:pt x="46" y="30"/>
                        <a:pt x="46" y="28"/>
                      </a:cubicBezTo>
                      <a:cubicBezTo>
                        <a:pt x="46" y="27"/>
                        <a:pt x="48" y="20"/>
                        <a:pt x="48" y="20"/>
                      </a:cubicBezTo>
                      <a:cubicBezTo>
                        <a:pt x="47" y="20"/>
                        <a:pt x="46" y="19"/>
                        <a:pt x="45" y="18"/>
                      </a:cubicBezTo>
                      <a:cubicBezTo>
                        <a:pt x="44" y="17"/>
                        <a:pt x="43" y="17"/>
                        <a:pt x="41" y="16"/>
                      </a:cubicBezTo>
                      <a:cubicBezTo>
                        <a:pt x="41" y="15"/>
                        <a:pt x="41" y="14"/>
                        <a:pt x="41" y="13"/>
                      </a:cubicBezTo>
                      <a:close/>
                    </a:path>
                  </a:pathLst>
                </a:custGeom>
                <a:solidFill>
                  <a:schemeClr val="accent2"/>
                </a:solid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83" name="Freeform 753">
                  <a:extLst>
                    <a:ext uri="{FF2B5EF4-FFF2-40B4-BE49-F238E27FC236}">
                      <a16:creationId xmlns:a16="http://schemas.microsoft.com/office/drawing/2014/main" id="{F9F0A1D9-1C41-815C-AB8B-F84851D66F62}"/>
                    </a:ext>
                  </a:extLst>
                </p:cNvPr>
                <p:cNvSpPr>
                  <a:spLocks/>
                </p:cNvSpPr>
                <p:nvPr/>
              </p:nvSpPr>
              <p:spPr bwMode="auto">
                <a:xfrm>
                  <a:off x="12124355" y="8119248"/>
                  <a:ext cx="275312" cy="335598"/>
                </a:xfrm>
                <a:custGeom>
                  <a:avLst/>
                  <a:gdLst>
                    <a:gd name="T0" fmla="*/ 15 w 27"/>
                    <a:gd name="T1" fmla="*/ 29 h 31"/>
                    <a:gd name="T2" fmla="*/ 15 w 27"/>
                    <a:gd name="T3" fmla="*/ 24 h 31"/>
                    <a:gd name="T4" fmla="*/ 17 w 27"/>
                    <a:gd name="T5" fmla="*/ 24 h 31"/>
                    <a:gd name="T6" fmla="*/ 19 w 27"/>
                    <a:gd name="T7" fmla="*/ 21 h 31"/>
                    <a:gd name="T8" fmla="*/ 21 w 27"/>
                    <a:gd name="T9" fmla="*/ 24 h 31"/>
                    <a:gd name="T10" fmla="*/ 24 w 27"/>
                    <a:gd name="T11" fmla="*/ 23 h 31"/>
                    <a:gd name="T12" fmla="*/ 26 w 27"/>
                    <a:gd name="T13" fmla="*/ 24 h 31"/>
                    <a:gd name="T14" fmla="*/ 26 w 27"/>
                    <a:gd name="T15" fmla="*/ 21 h 31"/>
                    <a:gd name="T16" fmla="*/ 26 w 27"/>
                    <a:gd name="T17" fmla="*/ 14 h 31"/>
                    <a:gd name="T18" fmla="*/ 25 w 27"/>
                    <a:gd name="T19" fmla="*/ 11 h 31"/>
                    <a:gd name="T20" fmla="*/ 26 w 27"/>
                    <a:gd name="T21" fmla="*/ 6 h 31"/>
                    <a:gd name="T22" fmla="*/ 21 w 27"/>
                    <a:gd name="T23" fmla="*/ 4 h 31"/>
                    <a:gd name="T24" fmla="*/ 19 w 27"/>
                    <a:gd name="T25" fmla="*/ 0 h 31"/>
                    <a:gd name="T26" fmla="*/ 14 w 27"/>
                    <a:gd name="T27" fmla="*/ 0 h 31"/>
                    <a:gd name="T28" fmla="*/ 11 w 27"/>
                    <a:gd name="T29" fmla="*/ 7 h 31"/>
                    <a:gd name="T30" fmla="*/ 5 w 27"/>
                    <a:gd name="T31" fmla="*/ 7 h 31"/>
                    <a:gd name="T32" fmla="*/ 4 w 27"/>
                    <a:gd name="T33" fmla="*/ 7 h 31"/>
                    <a:gd name="T34" fmla="*/ 4 w 27"/>
                    <a:gd name="T35" fmla="*/ 10 h 31"/>
                    <a:gd name="T36" fmla="*/ 0 w 27"/>
                    <a:gd name="T37" fmla="*/ 16 h 31"/>
                    <a:gd name="T38" fmla="*/ 4 w 27"/>
                    <a:gd name="T39" fmla="*/ 23 h 31"/>
                    <a:gd name="T40" fmla="*/ 9 w 27"/>
                    <a:gd name="T41" fmla="*/ 28 h 31"/>
                    <a:gd name="T42" fmla="*/ 11 w 27"/>
                    <a:gd name="T43" fmla="*/ 31 h 31"/>
                    <a:gd name="T44" fmla="*/ 15 w 27"/>
                    <a:gd name="T45" fmla="*/ 29 h 31"/>
                    <a:gd name="T46" fmla="*/ 15 w 27"/>
                    <a:gd name="T47"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31">
                      <a:moveTo>
                        <a:pt x="15" y="29"/>
                      </a:moveTo>
                      <a:cubicBezTo>
                        <a:pt x="15" y="28"/>
                        <a:pt x="13" y="24"/>
                        <a:pt x="15" y="24"/>
                      </a:cubicBezTo>
                      <a:cubicBezTo>
                        <a:pt x="15" y="24"/>
                        <a:pt x="17" y="24"/>
                        <a:pt x="17" y="24"/>
                      </a:cubicBezTo>
                      <a:cubicBezTo>
                        <a:pt x="18" y="23"/>
                        <a:pt x="18" y="21"/>
                        <a:pt x="19" y="21"/>
                      </a:cubicBezTo>
                      <a:cubicBezTo>
                        <a:pt x="20" y="22"/>
                        <a:pt x="21" y="23"/>
                        <a:pt x="21" y="24"/>
                      </a:cubicBezTo>
                      <a:cubicBezTo>
                        <a:pt x="22" y="25"/>
                        <a:pt x="22" y="23"/>
                        <a:pt x="24" y="23"/>
                      </a:cubicBezTo>
                      <a:cubicBezTo>
                        <a:pt x="24" y="23"/>
                        <a:pt x="26" y="25"/>
                        <a:pt x="26" y="24"/>
                      </a:cubicBezTo>
                      <a:cubicBezTo>
                        <a:pt x="26" y="23"/>
                        <a:pt x="26" y="22"/>
                        <a:pt x="26" y="21"/>
                      </a:cubicBezTo>
                      <a:cubicBezTo>
                        <a:pt x="27" y="19"/>
                        <a:pt x="27" y="16"/>
                        <a:pt x="26" y="14"/>
                      </a:cubicBezTo>
                      <a:cubicBezTo>
                        <a:pt x="25" y="13"/>
                        <a:pt x="25" y="12"/>
                        <a:pt x="25" y="11"/>
                      </a:cubicBezTo>
                      <a:cubicBezTo>
                        <a:pt x="25" y="9"/>
                        <a:pt x="27" y="8"/>
                        <a:pt x="26" y="6"/>
                      </a:cubicBezTo>
                      <a:cubicBezTo>
                        <a:pt x="25" y="3"/>
                        <a:pt x="21" y="7"/>
                        <a:pt x="21" y="4"/>
                      </a:cubicBezTo>
                      <a:cubicBezTo>
                        <a:pt x="21" y="2"/>
                        <a:pt x="22" y="0"/>
                        <a:pt x="19" y="0"/>
                      </a:cubicBezTo>
                      <a:cubicBezTo>
                        <a:pt x="18" y="0"/>
                        <a:pt x="16" y="0"/>
                        <a:pt x="14" y="0"/>
                      </a:cubicBezTo>
                      <a:cubicBezTo>
                        <a:pt x="10" y="0"/>
                        <a:pt x="15" y="7"/>
                        <a:pt x="11" y="7"/>
                      </a:cubicBezTo>
                      <a:cubicBezTo>
                        <a:pt x="9" y="7"/>
                        <a:pt x="7" y="7"/>
                        <a:pt x="5" y="7"/>
                      </a:cubicBezTo>
                      <a:cubicBezTo>
                        <a:pt x="4" y="7"/>
                        <a:pt x="4" y="7"/>
                        <a:pt x="4" y="7"/>
                      </a:cubicBezTo>
                      <a:cubicBezTo>
                        <a:pt x="2" y="9"/>
                        <a:pt x="4" y="9"/>
                        <a:pt x="4" y="10"/>
                      </a:cubicBezTo>
                      <a:cubicBezTo>
                        <a:pt x="4" y="12"/>
                        <a:pt x="0" y="14"/>
                        <a:pt x="0" y="16"/>
                      </a:cubicBezTo>
                      <a:cubicBezTo>
                        <a:pt x="1" y="18"/>
                        <a:pt x="3" y="21"/>
                        <a:pt x="4" y="23"/>
                      </a:cubicBezTo>
                      <a:cubicBezTo>
                        <a:pt x="6" y="24"/>
                        <a:pt x="7" y="26"/>
                        <a:pt x="9" y="28"/>
                      </a:cubicBezTo>
                      <a:cubicBezTo>
                        <a:pt x="10" y="29"/>
                        <a:pt x="11" y="30"/>
                        <a:pt x="11" y="31"/>
                      </a:cubicBezTo>
                      <a:cubicBezTo>
                        <a:pt x="12" y="30"/>
                        <a:pt x="14" y="30"/>
                        <a:pt x="15" y="29"/>
                      </a:cubicBezTo>
                      <a:cubicBezTo>
                        <a:pt x="15" y="29"/>
                        <a:pt x="14" y="30"/>
                        <a:pt x="15" y="29"/>
                      </a:cubicBezTo>
                      <a:close/>
                    </a:path>
                  </a:pathLst>
                </a:custGeom>
                <a:solidFill>
                  <a:schemeClr val="accent2"/>
                </a:solid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84" name="Freeform 754">
                  <a:extLst>
                    <a:ext uri="{FF2B5EF4-FFF2-40B4-BE49-F238E27FC236}">
                      <a16:creationId xmlns:a16="http://schemas.microsoft.com/office/drawing/2014/main" id="{6873F203-6791-BBC9-CFCB-FD11C549B1B6}"/>
                    </a:ext>
                  </a:extLst>
                </p:cNvPr>
                <p:cNvSpPr>
                  <a:spLocks/>
                </p:cNvSpPr>
                <p:nvPr/>
              </p:nvSpPr>
              <p:spPr bwMode="auto">
                <a:xfrm>
                  <a:off x="12141777" y="8119248"/>
                  <a:ext cx="115005" cy="77445"/>
                </a:xfrm>
                <a:custGeom>
                  <a:avLst/>
                  <a:gdLst>
                    <a:gd name="T0" fmla="*/ 11 w 11"/>
                    <a:gd name="T1" fmla="*/ 7 h 7"/>
                    <a:gd name="T2" fmla="*/ 11 w 11"/>
                    <a:gd name="T3" fmla="*/ 0 h 7"/>
                    <a:gd name="T4" fmla="*/ 3 w 11"/>
                    <a:gd name="T5" fmla="*/ 1 h 7"/>
                    <a:gd name="T6" fmla="*/ 0 w 11"/>
                    <a:gd name="T7" fmla="*/ 4 h 7"/>
                    <a:gd name="T8" fmla="*/ 2 w 11"/>
                    <a:gd name="T9" fmla="*/ 7 h 7"/>
                    <a:gd name="T10" fmla="*/ 11 w 11"/>
                    <a:gd name="T11" fmla="*/ 7 h 7"/>
                  </a:gdLst>
                  <a:ahLst/>
                  <a:cxnLst>
                    <a:cxn ang="0">
                      <a:pos x="T0" y="T1"/>
                    </a:cxn>
                    <a:cxn ang="0">
                      <a:pos x="T2" y="T3"/>
                    </a:cxn>
                    <a:cxn ang="0">
                      <a:pos x="T4" y="T5"/>
                    </a:cxn>
                    <a:cxn ang="0">
                      <a:pos x="T6" y="T7"/>
                    </a:cxn>
                    <a:cxn ang="0">
                      <a:pos x="T8" y="T9"/>
                    </a:cxn>
                    <a:cxn ang="0">
                      <a:pos x="T10" y="T11"/>
                    </a:cxn>
                  </a:cxnLst>
                  <a:rect l="0" t="0" r="r" b="b"/>
                  <a:pathLst>
                    <a:path w="11" h="7">
                      <a:moveTo>
                        <a:pt x="11" y="7"/>
                      </a:moveTo>
                      <a:cubicBezTo>
                        <a:pt x="11" y="5"/>
                        <a:pt x="11" y="2"/>
                        <a:pt x="11" y="0"/>
                      </a:cubicBezTo>
                      <a:cubicBezTo>
                        <a:pt x="8" y="0"/>
                        <a:pt x="6" y="1"/>
                        <a:pt x="3" y="1"/>
                      </a:cubicBezTo>
                      <a:cubicBezTo>
                        <a:pt x="4" y="2"/>
                        <a:pt x="1" y="3"/>
                        <a:pt x="0" y="4"/>
                      </a:cubicBezTo>
                      <a:cubicBezTo>
                        <a:pt x="0" y="5"/>
                        <a:pt x="2" y="6"/>
                        <a:pt x="2" y="7"/>
                      </a:cubicBezTo>
                      <a:lnTo>
                        <a:pt x="11" y="7"/>
                      </a:lnTo>
                      <a:close/>
                    </a:path>
                  </a:pathLst>
                </a:custGeom>
                <a:solidFill>
                  <a:schemeClr val="accent2"/>
                </a:solid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85" name="Freeform 755">
                  <a:extLst>
                    <a:ext uri="{FF2B5EF4-FFF2-40B4-BE49-F238E27FC236}">
                      <a16:creationId xmlns:a16="http://schemas.microsoft.com/office/drawing/2014/main" id="{977C62E5-F6BD-732A-0E50-0DD2BA044B7A}"/>
                    </a:ext>
                  </a:extLst>
                </p:cNvPr>
                <p:cNvSpPr>
                  <a:spLocks/>
                </p:cNvSpPr>
                <p:nvPr/>
              </p:nvSpPr>
              <p:spPr bwMode="auto">
                <a:xfrm>
                  <a:off x="12103441" y="7536568"/>
                  <a:ext cx="376377" cy="615873"/>
                </a:xfrm>
                <a:custGeom>
                  <a:avLst/>
                  <a:gdLst>
                    <a:gd name="T0" fmla="*/ 29 w 37"/>
                    <a:gd name="T1" fmla="*/ 55 h 57"/>
                    <a:gd name="T2" fmla="*/ 37 w 37"/>
                    <a:gd name="T3" fmla="*/ 55 h 57"/>
                    <a:gd name="T4" fmla="*/ 33 w 37"/>
                    <a:gd name="T5" fmla="*/ 48 h 57"/>
                    <a:gd name="T6" fmla="*/ 32 w 37"/>
                    <a:gd name="T7" fmla="*/ 44 h 57"/>
                    <a:gd name="T8" fmla="*/ 30 w 37"/>
                    <a:gd name="T9" fmla="*/ 40 h 57"/>
                    <a:gd name="T10" fmla="*/ 32 w 37"/>
                    <a:gd name="T11" fmla="*/ 32 h 57"/>
                    <a:gd name="T12" fmla="*/ 34 w 37"/>
                    <a:gd name="T13" fmla="*/ 27 h 57"/>
                    <a:gd name="T14" fmla="*/ 31 w 37"/>
                    <a:gd name="T15" fmla="*/ 21 h 57"/>
                    <a:gd name="T16" fmla="*/ 28 w 37"/>
                    <a:gd name="T17" fmla="*/ 16 h 57"/>
                    <a:gd name="T18" fmla="*/ 34 w 37"/>
                    <a:gd name="T19" fmla="*/ 16 h 57"/>
                    <a:gd name="T20" fmla="*/ 32 w 37"/>
                    <a:gd name="T21" fmla="*/ 6 h 57"/>
                    <a:gd name="T22" fmla="*/ 30 w 37"/>
                    <a:gd name="T23" fmla="*/ 2 h 57"/>
                    <a:gd name="T24" fmla="*/ 27 w 37"/>
                    <a:gd name="T25" fmla="*/ 0 h 57"/>
                    <a:gd name="T26" fmla="*/ 28 w 37"/>
                    <a:gd name="T27" fmla="*/ 9 h 57"/>
                    <a:gd name="T28" fmla="*/ 23 w 37"/>
                    <a:gd name="T29" fmla="*/ 18 h 57"/>
                    <a:gd name="T30" fmla="*/ 21 w 37"/>
                    <a:gd name="T31" fmla="*/ 22 h 57"/>
                    <a:gd name="T32" fmla="*/ 18 w 37"/>
                    <a:gd name="T33" fmla="*/ 27 h 57"/>
                    <a:gd name="T34" fmla="*/ 15 w 37"/>
                    <a:gd name="T35" fmla="*/ 33 h 57"/>
                    <a:gd name="T36" fmla="*/ 11 w 37"/>
                    <a:gd name="T37" fmla="*/ 31 h 57"/>
                    <a:gd name="T38" fmla="*/ 2 w 37"/>
                    <a:gd name="T39" fmla="*/ 39 h 57"/>
                    <a:gd name="T40" fmla="*/ 1 w 37"/>
                    <a:gd name="T41" fmla="*/ 42 h 57"/>
                    <a:gd name="T42" fmla="*/ 4 w 37"/>
                    <a:gd name="T43" fmla="*/ 45 h 57"/>
                    <a:gd name="T44" fmla="*/ 5 w 37"/>
                    <a:gd name="T45" fmla="*/ 45 h 57"/>
                    <a:gd name="T46" fmla="*/ 7 w 37"/>
                    <a:gd name="T47" fmla="*/ 48 h 57"/>
                    <a:gd name="T48" fmla="*/ 7 w 37"/>
                    <a:gd name="T49" fmla="*/ 55 h 57"/>
                    <a:gd name="T50" fmla="*/ 16 w 37"/>
                    <a:gd name="T51" fmla="*/ 54 h 57"/>
                    <a:gd name="T52" fmla="*/ 29 w 37"/>
                    <a:gd name="T53" fmla="*/ 5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57">
                      <a:moveTo>
                        <a:pt x="29" y="55"/>
                      </a:moveTo>
                      <a:cubicBezTo>
                        <a:pt x="32" y="55"/>
                        <a:pt x="35" y="57"/>
                        <a:pt x="37" y="55"/>
                      </a:cubicBezTo>
                      <a:cubicBezTo>
                        <a:pt x="37" y="51"/>
                        <a:pt x="35" y="50"/>
                        <a:pt x="33" y="48"/>
                      </a:cubicBezTo>
                      <a:cubicBezTo>
                        <a:pt x="32" y="47"/>
                        <a:pt x="32" y="46"/>
                        <a:pt x="32" y="44"/>
                      </a:cubicBezTo>
                      <a:cubicBezTo>
                        <a:pt x="31" y="43"/>
                        <a:pt x="30" y="42"/>
                        <a:pt x="30" y="40"/>
                      </a:cubicBezTo>
                      <a:cubicBezTo>
                        <a:pt x="29" y="36"/>
                        <a:pt x="31" y="35"/>
                        <a:pt x="32" y="32"/>
                      </a:cubicBezTo>
                      <a:cubicBezTo>
                        <a:pt x="33" y="30"/>
                        <a:pt x="34" y="29"/>
                        <a:pt x="34" y="27"/>
                      </a:cubicBezTo>
                      <a:cubicBezTo>
                        <a:pt x="33" y="25"/>
                        <a:pt x="33" y="23"/>
                        <a:pt x="31" y="21"/>
                      </a:cubicBezTo>
                      <a:cubicBezTo>
                        <a:pt x="31" y="21"/>
                        <a:pt x="26" y="18"/>
                        <a:pt x="28" y="16"/>
                      </a:cubicBezTo>
                      <a:cubicBezTo>
                        <a:pt x="29" y="15"/>
                        <a:pt x="32" y="16"/>
                        <a:pt x="34" y="16"/>
                      </a:cubicBezTo>
                      <a:cubicBezTo>
                        <a:pt x="32" y="12"/>
                        <a:pt x="32" y="10"/>
                        <a:pt x="32" y="6"/>
                      </a:cubicBezTo>
                      <a:cubicBezTo>
                        <a:pt x="32" y="5"/>
                        <a:pt x="32" y="3"/>
                        <a:pt x="30" y="2"/>
                      </a:cubicBezTo>
                      <a:cubicBezTo>
                        <a:pt x="30" y="1"/>
                        <a:pt x="27" y="0"/>
                        <a:pt x="27" y="0"/>
                      </a:cubicBezTo>
                      <a:cubicBezTo>
                        <a:pt x="27" y="2"/>
                        <a:pt x="33" y="7"/>
                        <a:pt x="28" y="9"/>
                      </a:cubicBezTo>
                      <a:cubicBezTo>
                        <a:pt x="25" y="11"/>
                        <a:pt x="24" y="14"/>
                        <a:pt x="23" y="18"/>
                      </a:cubicBezTo>
                      <a:cubicBezTo>
                        <a:pt x="22" y="19"/>
                        <a:pt x="22" y="22"/>
                        <a:pt x="21" y="22"/>
                      </a:cubicBezTo>
                      <a:cubicBezTo>
                        <a:pt x="19" y="23"/>
                        <a:pt x="19" y="25"/>
                        <a:pt x="18" y="27"/>
                      </a:cubicBezTo>
                      <a:cubicBezTo>
                        <a:pt x="17" y="29"/>
                        <a:pt x="16" y="31"/>
                        <a:pt x="15" y="33"/>
                      </a:cubicBezTo>
                      <a:cubicBezTo>
                        <a:pt x="13" y="35"/>
                        <a:pt x="12" y="31"/>
                        <a:pt x="11" y="31"/>
                      </a:cubicBezTo>
                      <a:cubicBezTo>
                        <a:pt x="6" y="31"/>
                        <a:pt x="3" y="35"/>
                        <a:pt x="2" y="39"/>
                      </a:cubicBezTo>
                      <a:cubicBezTo>
                        <a:pt x="2" y="40"/>
                        <a:pt x="0" y="41"/>
                        <a:pt x="1" y="42"/>
                      </a:cubicBezTo>
                      <a:cubicBezTo>
                        <a:pt x="2" y="43"/>
                        <a:pt x="3" y="44"/>
                        <a:pt x="4" y="45"/>
                      </a:cubicBezTo>
                      <a:cubicBezTo>
                        <a:pt x="4" y="46"/>
                        <a:pt x="5" y="44"/>
                        <a:pt x="5" y="45"/>
                      </a:cubicBezTo>
                      <a:cubicBezTo>
                        <a:pt x="6" y="46"/>
                        <a:pt x="7" y="47"/>
                        <a:pt x="7" y="48"/>
                      </a:cubicBezTo>
                      <a:cubicBezTo>
                        <a:pt x="8" y="50"/>
                        <a:pt x="7" y="53"/>
                        <a:pt x="7" y="55"/>
                      </a:cubicBezTo>
                      <a:cubicBezTo>
                        <a:pt x="10" y="54"/>
                        <a:pt x="13" y="54"/>
                        <a:pt x="16" y="54"/>
                      </a:cubicBezTo>
                      <a:cubicBezTo>
                        <a:pt x="20" y="54"/>
                        <a:pt x="25" y="55"/>
                        <a:pt x="29" y="55"/>
                      </a:cubicBezTo>
                      <a:close/>
                    </a:path>
                  </a:pathLst>
                </a:custGeom>
                <a:solidFill>
                  <a:schemeClr val="accent2"/>
                </a:solid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86" name="Freeform 756">
                  <a:extLst>
                    <a:ext uri="{FF2B5EF4-FFF2-40B4-BE49-F238E27FC236}">
                      <a16:creationId xmlns:a16="http://schemas.microsoft.com/office/drawing/2014/main" id="{573B071A-299E-B638-B2B9-B1909E9F7EB9}"/>
                    </a:ext>
                  </a:extLst>
                </p:cNvPr>
                <p:cNvSpPr>
                  <a:spLocks/>
                </p:cNvSpPr>
                <p:nvPr/>
              </p:nvSpPr>
              <p:spPr bwMode="auto">
                <a:xfrm>
                  <a:off x="11702673" y="7566070"/>
                  <a:ext cx="153338" cy="335598"/>
                </a:xfrm>
                <a:custGeom>
                  <a:avLst/>
                  <a:gdLst>
                    <a:gd name="T0" fmla="*/ 11 w 15"/>
                    <a:gd name="T1" fmla="*/ 0 h 31"/>
                    <a:gd name="T2" fmla="*/ 9 w 15"/>
                    <a:gd name="T3" fmla="*/ 4 h 31"/>
                    <a:gd name="T4" fmla="*/ 4 w 15"/>
                    <a:gd name="T5" fmla="*/ 5 h 31"/>
                    <a:gd name="T6" fmla="*/ 1 w 15"/>
                    <a:gd name="T7" fmla="*/ 8 h 31"/>
                    <a:gd name="T8" fmla="*/ 3 w 15"/>
                    <a:gd name="T9" fmla="*/ 13 h 31"/>
                    <a:gd name="T10" fmla="*/ 6 w 15"/>
                    <a:gd name="T11" fmla="*/ 31 h 31"/>
                    <a:gd name="T12" fmla="*/ 11 w 15"/>
                    <a:gd name="T13" fmla="*/ 30 h 31"/>
                    <a:gd name="T14" fmla="*/ 11 w 15"/>
                    <a:gd name="T15" fmla="*/ 27 h 31"/>
                    <a:gd name="T16" fmla="*/ 11 w 15"/>
                    <a:gd name="T17" fmla="*/ 18 h 31"/>
                    <a:gd name="T18" fmla="*/ 15 w 15"/>
                    <a:gd name="T19" fmla="*/ 9 h 31"/>
                    <a:gd name="T20" fmla="*/ 14 w 15"/>
                    <a:gd name="T21" fmla="*/ 3 h 31"/>
                    <a:gd name="T22" fmla="*/ 11 w 15"/>
                    <a:gd name="T23" fmla="*/ 0 h 31"/>
                    <a:gd name="T24" fmla="*/ 11 w 15"/>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31">
                      <a:moveTo>
                        <a:pt x="11" y="0"/>
                      </a:moveTo>
                      <a:cubicBezTo>
                        <a:pt x="9" y="2"/>
                        <a:pt x="10" y="2"/>
                        <a:pt x="9" y="4"/>
                      </a:cubicBezTo>
                      <a:cubicBezTo>
                        <a:pt x="8" y="6"/>
                        <a:pt x="6" y="5"/>
                        <a:pt x="4" y="5"/>
                      </a:cubicBezTo>
                      <a:cubicBezTo>
                        <a:pt x="4" y="5"/>
                        <a:pt x="2" y="7"/>
                        <a:pt x="1" y="8"/>
                      </a:cubicBezTo>
                      <a:cubicBezTo>
                        <a:pt x="0" y="9"/>
                        <a:pt x="2" y="11"/>
                        <a:pt x="3" y="13"/>
                      </a:cubicBezTo>
                      <a:cubicBezTo>
                        <a:pt x="7" y="18"/>
                        <a:pt x="4" y="25"/>
                        <a:pt x="6" y="31"/>
                      </a:cubicBezTo>
                      <a:cubicBezTo>
                        <a:pt x="7" y="31"/>
                        <a:pt x="9" y="31"/>
                        <a:pt x="11" y="30"/>
                      </a:cubicBezTo>
                      <a:cubicBezTo>
                        <a:pt x="12" y="30"/>
                        <a:pt x="12" y="29"/>
                        <a:pt x="11" y="27"/>
                      </a:cubicBezTo>
                      <a:cubicBezTo>
                        <a:pt x="11" y="24"/>
                        <a:pt x="11" y="21"/>
                        <a:pt x="11" y="18"/>
                      </a:cubicBezTo>
                      <a:cubicBezTo>
                        <a:pt x="11" y="14"/>
                        <a:pt x="14" y="12"/>
                        <a:pt x="15" y="9"/>
                      </a:cubicBezTo>
                      <a:cubicBezTo>
                        <a:pt x="15" y="6"/>
                        <a:pt x="15" y="5"/>
                        <a:pt x="14" y="3"/>
                      </a:cubicBezTo>
                      <a:cubicBezTo>
                        <a:pt x="14" y="3"/>
                        <a:pt x="11" y="0"/>
                        <a:pt x="11" y="0"/>
                      </a:cubicBezTo>
                      <a:cubicBezTo>
                        <a:pt x="10" y="1"/>
                        <a:pt x="11" y="0"/>
                        <a:pt x="11" y="0"/>
                      </a:cubicBezTo>
                      <a:close/>
                    </a:path>
                  </a:pathLst>
                </a:custGeom>
                <a:solidFill>
                  <a:schemeClr val="accent2"/>
                </a:solid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87" name="Freeform 757">
                  <a:extLst>
                    <a:ext uri="{FF2B5EF4-FFF2-40B4-BE49-F238E27FC236}">
                      <a16:creationId xmlns:a16="http://schemas.microsoft.com/office/drawing/2014/main" id="{458D5647-5AC9-5D6D-57D6-07280B258F22}"/>
                    </a:ext>
                  </a:extLst>
                </p:cNvPr>
                <p:cNvSpPr>
                  <a:spLocks/>
                </p:cNvSpPr>
                <p:nvPr/>
              </p:nvSpPr>
              <p:spPr bwMode="auto">
                <a:xfrm>
                  <a:off x="11807223" y="7481245"/>
                  <a:ext cx="602900" cy="553180"/>
                </a:xfrm>
                <a:custGeom>
                  <a:avLst/>
                  <a:gdLst>
                    <a:gd name="T0" fmla="*/ 31 w 59"/>
                    <a:gd name="T1" fmla="*/ 42 h 51"/>
                    <a:gd name="T2" fmla="*/ 37 w 59"/>
                    <a:gd name="T3" fmla="*/ 37 h 51"/>
                    <a:gd name="T4" fmla="*/ 40 w 59"/>
                    <a:gd name="T5" fmla="*/ 36 h 51"/>
                    <a:gd name="T6" fmla="*/ 43 w 59"/>
                    <a:gd name="T7" fmla="*/ 38 h 51"/>
                    <a:gd name="T8" fmla="*/ 47 w 59"/>
                    <a:gd name="T9" fmla="*/ 32 h 51"/>
                    <a:gd name="T10" fmla="*/ 48 w 59"/>
                    <a:gd name="T11" fmla="*/ 28 h 51"/>
                    <a:gd name="T12" fmla="*/ 51 w 59"/>
                    <a:gd name="T13" fmla="*/ 27 h 51"/>
                    <a:gd name="T14" fmla="*/ 56 w 59"/>
                    <a:gd name="T15" fmla="*/ 14 h 51"/>
                    <a:gd name="T16" fmla="*/ 59 w 59"/>
                    <a:gd name="T17" fmla="*/ 11 h 51"/>
                    <a:gd name="T18" fmla="*/ 57 w 59"/>
                    <a:gd name="T19" fmla="*/ 8 h 51"/>
                    <a:gd name="T20" fmla="*/ 56 w 59"/>
                    <a:gd name="T21" fmla="*/ 6 h 51"/>
                    <a:gd name="T22" fmla="*/ 54 w 59"/>
                    <a:gd name="T23" fmla="*/ 1 h 51"/>
                    <a:gd name="T24" fmla="*/ 48 w 59"/>
                    <a:gd name="T25" fmla="*/ 5 h 51"/>
                    <a:gd name="T26" fmla="*/ 40 w 59"/>
                    <a:gd name="T27" fmla="*/ 4 h 51"/>
                    <a:gd name="T28" fmla="*/ 32 w 59"/>
                    <a:gd name="T29" fmla="*/ 6 h 51"/>
                    <a:gd name="T30" fmla="*/ 26 w 59"/>
                    <a:gd name="T31" fmla="*/ 4 h 51"/>
                    <a:gd name="T32" fmla="*/ 19 w 59"/>
                    <a:gd name="T33" fmla="*/ 3 h 51"/>
                    <a:gd name="T34" fmla="*/ 13 w 59"/>
                    <a:gd name="T35" fmla="*/ 1 h 51"/>
                    <a:gd name="T36" fmla="*/ 8 w 59"/>
                    <a:gd name="T37" fmla="*/ 3 h 51"/>
                    <a:gd name="T38" fmla="*/ 7 w 59"/>
                    <a:gd name="T39" fmla="*/ 6 h 51"/>
                    <a:gd name="T40" fmla="*/ 6 w 59"/>
                    <a:gd name="T41" fmla="*/ 10 h 51"/>
                    <a:gd name="T42" fmla="*/ 5 w 59"/>
                    <a:gd name="T43" fmla="*/ 16 h 51"/>
                    <a:gd name="T44" fmla="*/ 1 w 59"/>
                    <a:gd name="T45" fmla="*/ 24 h 51"/>
                    <a:gd name="T46" fmla="*/ 2 w 59"/>
                    <a:gd name="T47" fmla="*/ 38 h 51"/>
                    <a:gd name="T48" fmla="*/ 5 w 59"/>
                    <a:gd name="T49" fmla="*/ 38 h 51"/>
                    <a:gd name="T50" fmla="*/ 9 w 59"/>
                    <a:gd name="T51" fmla="*/ 39 h 51"/>
                    <a:gd name="T52" fmla="*/ 14 w 59"/>
                    <a:gd name="T53" fmla="*/ 43 h 51"/>
                    <a:gd name="T54" fmla="*/ 14 w 59"/>
                    <a:gd name="T55" fmla="*/ 45 h 51"/>
                    <a:gd name="T56" fmla="*/ 16 w 59"/>
                    <a:gd name="T57" fmla="*/ 48 h 51"/>
                    <a:gd name="T58" fmla="*/ 23 w 59"/>
                    <a:gd name="T59" fmla="*/ 47 h 51"/>
                    <a:gd name="T60" fmla="*/ 22 w 59"/>
                    <a:gd name="T61" fmla="*/ 48 h 51"/>
                    <a:gd name="T62" fmla="*/ 27 w 59"/>
                    <a:gd name="T63" fmla="*/ 47 h 51"/>
                    <a:gd name="T64" fmla="*/ 30 w 59"/>
                    <a:gd name="T65" fmla="*/ 47 h 51"/>
                    <a:gd name="T66" fmla="*/ 31 w 59"/>
                    <a:gd name="T67" fmla="*/ 42 h 51"/>
                    <a:gd name="T68" fmla="*/ 31 w 59"/>
                    <a:gd name="T69" fmla="*/ 4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51">
                      <a:moveTo>
                        <a:pt x="31" y="42"/>
                      </a:moveTo>
                      <a:cubicBezTo>
                        <a:pt x="32" y="40"/>
                        <a:pt x="35" y="37"/>
                        <a:pt x="37" y="37"/>
                      </a:cubicBezTo>
                      <a:cubicBezTo>
                        <a:pt x="38" y="36"/>
                        <a:pt x="40" y="36"/>
                        <a:pt x="40" y="36"/>
                      </a:cubicBezTo>
                      <a:cubicBezTo>
                        <a:pt x="41" y="37"/>
                        <a:pt x="42" y="39"/>
                        <a:pt x="43" y="38"/>
                      </a:cubicBezTo>
                      <a:cubicBezTo>
                        <a:pt x="45" y="37"/>
                        <a:pt x="46" y="34"/>
                        <a:pt x="47" y="32"/>
                      </a:cubicBezTo>
                      <a:cubicBezTo>
                        <a:pt x="47" y="31"/>
                        <a:pt x="48" y="29"/>
                        <a:pt x="48" y="28"/>
                      </a:cubicBezTo>
                      <a:cubicBezTo>
                        <a:pt x="49" y="27"/>
                        <a:pt x="50" y="28"/>
                        <a:pt x="51" y="27"/>
                      </a:cubicBezTo>
                      <a:cubicBezTo>
                        <a:pt x="51" y="25"/>
                        <a:pt x="53" y="14"/>
                        <a:pt x="56" y="14"/>
                      </a:cubicBezTo>
                      <a:cubicBezTo>
                        <a:pt x="58" y="14"/>
                        <a:pt x="59" y="12"/>
                        <a:pt x="59" y="11"/>
                      </a:cubicBezTo>
                      <a:cubicBezTo>
                        <a:pt x="59" y="9"/>
                        <a:pt x="57" y="9"/>
                        <a:pt x="57" y="8"/>
                      </a:cubicBezTo>
                      <a:cubicBezTo>
                        <a:pt x="57" y="7"/>
                        <a:pt x="56" y="7"/>
                        <a:pt x="56" y="6"/>
                      </a:cubicBezTo>
                      <a:cubicBezTo>
                        <a:pt x="55" y="4"/>
                        <a:pt x="55" y="3"/>
                        <a:pt x="54" y="1"/>
                      </a:cubicBezTo>
                      <a:cubicBezTo>
                        <a:pt x="53" y="2"/>
                        <a:pt x="50" y="5"/>
                        <a:pt x="48" y="5"/>
                      </a:cubicBezTo>
                      <a:cubicBezTo>
                        <a:pt x="45" y="4"/>
                        <a:pt x="43" y="4"/>
                        <a:pt x="40" y="4"/>
                      </a:cubicBezTo>
                      <a:cubicBezTo>
                        <a:pt x="37" y="4"/>
                        <a:pt x="35" y="6"/>
                        <a:pt x="32" y="6"/>
                      </a:cubicBezTo>
                      <a:cubicBezTo>
                        <a:pt x="30" y="6"/>
                        <a:pt x="28" y="3"/>
                        <a:pt x="26" y="4"/>
                      </a:cubicBezTo>
                      <a:cubicBezTo>
                        <a:pt x="22" y="6"/>
                        <a:pt x="21" y="5"/>
                        <a:pt x="19" y="3"/>
                      </a:cubicBezTo>
                      <a:cubicBezTo>
                        <a:pt x="18" y="2"/>
                        <a:pt x="15" y="0"/>
                        <a:pt x="13" y="1"/>
                      </a:cubicBezTo>
                      <a:cubicBezTo>
                        <a:pt x="12" y="1"/>
                        <a:pt x="9" y="2"/>
                        <a:pt x="8" y="3"/>
                      </a:cubicBezTo>
                      <a:cubicBezTo>
                        <a:pt x="7" y="4"/>
                        <a:pt x="8" y="5"/>
                        <a:pt x="7" y="6"/>
                      </a:cubicBezTo>
                      <a:cubicBezTo>
                        <a:pt x="7" y="7"/>
                        <a:pt x="6" y="9"/>
                        <a:pt x="6" y="10"/>
                      </a:cubicBezTo>
                      <a:cubicBezTo>
                        <a:pt x="5" y="12"/>
                        <a:pt x="5" y="14"/>
                        <a:pt x="5" y="16"/>
                      </a:cubicBezTo>
                      <a:cubicBezTo>
                        <a:pt x="5" y="19"/>
                        <a:pt x="2" y="21"/>
                        <a:pt x="1" y="24"/>
                      </a:cubicBezTo>
                      <a:cubicBezTo>
                        <a:pt x="0" y="27"/>
                        <a:pt x="1" y="34"/>
                        <a:pt x="2" y="38"/>
                      </a:cubicBezTo>
                      <a:cubicBezTo>
                        <a:pt x="2" y="39"/>
                        <a:pt x="4" y="38"/>
                        <a:pt x="5" y="38"/>
                      </a:cubicBezTo>
                      <a:cubicBezTo>
                        <a:pt x="6" y="38"/>
                        <a:pt x="8" y="39"/>
                        <a:pt x="9" y="39"/>
                      </a:cubicBezTo>
                      <a:cubicBezTo>
                        <a:pt x="10" y="40"/>
                        <a:pt x="14" y="42"/>
                        <a:pt x="14" y="43"/>
                      </a:cubicBezTo>
                      <a:cubicBezTo>
                        <a:pt x="14" y="44"/>
                        <a:pt x="14" y="44"/>
                        <a:pt x="14" y="45"/>
                      </a:cubicBezTo>
                      <a:cubicBezTo>
                        <a:pt x="14" y="46"/>
                        <a:pt x="15" y="47"/>
                        <a:pt x="16" y="48"/>
                      </a:cubicBezTo>
                      <a:cubicBezTo>
                        <a:pt x="18" y="51"/>
                        <a:pt x="21" y="46"/>
                        <a:pt x="23" y="47"/>
                      </a:cubicBezTo>
                      <a:cubicBezTo>
                        <a:pt x="23" y="47"/>
                        <a:pt x="22" y="48"/>
                        <a:pt x="22" y="48"/>
                      </a:cubicBezTo>
                      <a:cubicBezTo>
                        <a:pt x="22" y="47"/>
                        <a:pt x="27" y="47"/>
                        <a:pt x="27" y="47"/>
                      </a:cubicBezTo>
                      <a:cubicBezTo>
                        <a:pt x="29" y="47"/>
                        <a:pt x="29" y="45"/>
                        <a:pt x="30" y="47"/>
                      </a:cubicBezTo>
                      <a:cubicBezTo>
                        <a:pt x="31" y="45"/>
                        <a:pt x="31" y="44"/>
                        <a:pt x="31" y="42"/>
                      </a:cubicBezTo>
                      <a:cubicBezTo>
                        <a:pt x="32" y="41"/>
                        <a:pt x="31" y="43"/>
                        <a:pt x="31" y="42"/>
                      </a:cubicBezTo>
                      <a:close/>
                    </a:path>
                  </a:pathLst>
                </a:custGeom>
                <a:solidFill>
                  <a:schemeClr val="accent2"/>
                </a:solid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88" name="Freeform 758">
                  <a:extLst>
                    <a:ext uri="{FF2B5EF4-FFF2-40B4-BE49-F238E27FC236}">
                      <a16:creationId xmlns:a16="http://schemas.microsoft.com/office/drawing/2014/main" id="{85BF94B9-5961-835D-1025-C68D9EE6CB07}"/>
                    </a:ext>
                  </a:extLst>
                </p:cNvPr>
                <p:cNvSpPr>
                  <a:spLocks/>
                </p:cNvSpPr>
                <p:nvPr/>
              </p:nvSpPr>
              <p:spPr bwMode="auto">
                <a:xfrm>
                  <a:off x="11375087" y="7414862"/>
                  <a:ext cx="432136" cy="324533"/>
                </a:xfrm>
                <a:custGeom>
                  <a:avLst/>
                  <a:gdLst>
                    <a:gd name="T0" fmla="*/ 35 w 42"/>
                    <a:gd name="T1" fmla="*/ 20 h 30"/>
                    <a:gd name="T2" fmla="*/ 41 w 42"/>
                    <a:gd name="T3" fmla="*/ 17 h 30"/>
                    <a:gd name="T4" fmla="*/ 38 w 42"/>
                    <a:gd name="T5" fmla="*/ 13 h 30"/>
                    <a:gd name="T6" fmla="*/ 33 w 42"/>
                    <a:gd name="T7" fmla="*/ 10 h 30"/>
                    <a:gd name="T8" fmla="*/ 32 w 42"/>
                    <a:gd name="T9" fmla="*/ 7 h 30"/>
                    <a:gd name="T10" fmla="*/ 30 w 42"/>
                    <a:gd name="T11" fmla="*/ 1 h 30"/>
                    <a:gd name="T12" fmla="*/ 26 w 42"/>
                    <a:gd name="T13" fmla="*/ 0 h 30"/>
                    <a:gd name="T14" fmla="*/ 22 w 42"/>
                    <a:gd name="T15" fmla="*/ 2 h 30"/>
                    <a:gd name="T16" fmla="*/ 19 w 42"/>
                    <a:gd name="T17" fmla="*/ 4 h 30"/>
                    <a:gd name="T18" fmla="*/ 17 w 42"/>
                    <a:gd name="T19" fmla="*/ 5 h 30"/>
                    <a:gd name="T20" fmla="*/ 11 w 42"/>
                    <a:gd name="T21" fmla="*/ 10 h 30"/>
                    <a:gd name="T22" fmla="*/ 9 w 42"/>
                    <a:gd name="T23" fmla="*/ 10 h 30"/>
                    <a:gd name="T24" fmla="*/ 7 w 42"/>
                    <a:gd name="T25" fmla="*/ 14 h 30"/>
                    <a:gd name="T26" fmla="*/ 5 w 42"/>
                    <a:gd name="T27" fmla="*/ 16 h 30"/>
                    <a:gd name="T28" fmla="*/ 2 w 42"/>
                    <a:gd name="T29" fmla="*/ 18 h 30"/>
                    <a:gd name="T30" fmla="*/ 1 w 42"/>
                    <a:gd name="T31" fmla="*/ 24 h 30"/>
                    <a:gd name="T32" fmla="*/ 8 w 42"/>
                    <a:gd name="T33" fmla="*/ 28 h 30"/>
                    <a:gd name="T34" fmla="*/ 16 w 42"/>
                    <a:gd name="T35" fmla="*/ 30 h 30"/>
                    <a:gd name="T36" fmla="*/ 15 w 42"/>
                    <a:gd name="T37" fmla="*/ 22 h 30"/>
                    <a:gd name="T38" fmla="*/ 26 w 42"/>
                    <a:gd name="T39" fmla="*/ 22 h 30"/>
                    <a:gd name="T40" fmla="*/ 35 w 42"/>
                    <a:gd name="T41" fmla="*/ 20 h 30"/>
                    <a:gd name="T42" fmla="*/ 35 w 42"/>
                    <a:gd name="T43" fmla="*/ 2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30">
                      <a:moveTo>
                        <a:pt x="35" y="20"/>
                      </a:moveTo>
                      <a:cubicBezTo>
                        <a:pt x="37" y="17"/>
                        <a:pt x="40" y="20"/>
                        <a:pt x="41" y="17"/>
                      </a:cubicBezTo>
                      <a:cubicBezTo>
                        <a:pt x="42" y="16"/>
                        <a:pt x="39" y="13"/>
                        <a:pt x="38" y="13"/>
                      </a:cubicBezTo>
                      <a:cubicBezTo>
                        <a:pt x="37" y="15"/>
                        <a:pt x="34" y="11"/>
                        <a:pt x="33" y="10"/>
                      </a:cubicBezTo>
                      <a:cubicBezTo>
                        <a:pt x="33" y="9"/>
                        <a:pt x="33" y="8"/>
                        <a:pt x="32" y="7"/>
                      </a:cubicBezTo>
                      <a:cubicBezTo>
                        <a:pt x="30" y="5"/>
                        <a:pt x="30" y="4"/>
                        <a:pt x="30" y="1"/>
                      </a:cubicBezTo>
                      <a:cubicBezTo>
                        <a:pt x="29" y="1"/>
                        <a:pt x="27" y="0"/>
                        <a:pt x="26" y="0"/>
                      </a:cubicBezTo>
                      <a:cubicBezTo>
                        <a:pt x="24" y="1"/>
                        <a:pt x="23" y="2"/>
                        <a:pt x="22" y="2"/>
                      </a:cubicBezTo>
                      <a:cubicBezTo>
                        <a:pt x="21" y="3"/>
                        <a:pt x="20" y="4"/>
                        <a:pt x="19" y="4"/>
                      </a:cubicBezTo>
                      <a:cubicBezTo>
                        <a:pt x="18" y="6"/>
                        <a:pt x="18" y="4"/>
                        <a:pt x="17" y="5"/>
                      </a:cubicBezTo>
                      <a:cubicBezTo>
                        <a:pt x="15" y="6"/>
                        <a:pt x="13" y="11"/>
                        <a:pt x="11" y="10"/>
                      </a:cubicBezTo>
                      <a:cubicBezTo>
                        <a:pt x="10" y="10"/>
                        <a:pt x="9" y="8"/>
                        <a:pt x="9" y="10"/>
                      </a:cubicBezTo>
                      <a:cubicBezTo>
                        <a:pt x="8" y="11"/>
                        <a:pt x="8" y="13"/>
                        <a:pt x="7" y="14"/>
                      </a:cubicBezTo>
                      <a:cubicBezTo>
                        <a:pt x="7" y="15"/>
                        <a:pt x="7" y="16"/>
                        <a:pt x="5" y="16"/>
                      </a:cubicBezTo>
                      <a:cubicBezTo>
                        <a:pt x="5" y="16"/>
                        <a:pt x="1" y="17"/>
                        <a:pt x="2" y="18"/>
                      </a:cubicBezTo>
                      <a:cubicBezTo>
                        <a:pt x="5" y="20"/>
                        <a:pt x="0" y="23"/>
                        <a:pt x="1" y="24"/>
                      </a:cubicBezTo>
                      <a:cubicBezTo>
                        <a:pt x="3" y="25"/>
                        <a:pt x="5" y="30"/>
                        <a:pt x="8" y="28"/>
                      </a:cubicBezTo>
                      <a:cubicBezTo>
                        <a:pt x="11" y="26"/>
                        <a:pt x="13" y="27"/>
                        <a:pt x="16" y="30"/>
                      </a:cubicBezTo>
                      <a:cubicBezTo>
                        <a:pt x="15" y="27"/>
                        <a:pt x="15" y="24"/>
                        <a:pt x="15" y="22"/>
                      </a:cubicBezTo>
                      <a:cubicBezTo>
                        <a:pt x="19" y="22"/>
                        <a:pt x="22" y="22"/>
                        <a:pt x="26" y="22"/>
                      </a:cubicBezTo>
                      <a:cubicBezTo>
                        <a:pt x="29" y="22"/>
                        <a:pt x="34" y="23"/>
                        <a:pt x="35" y="20"/>
                      </a:cubicBezTo>
                      <a:cubicBezTo>
                        <a:pt x="36" y="18"/>
                        <a:pt x="35" y="20"/>
                        <a:pt x="35" y="20"/>
                      </a:cubicBezTo>
                      <a:close/>
                    </a:path>
                  </a:pathLst>
                </a:custGeom>
                <a:solidFill>
                  <a:schemeClr val="accent2"/>
                </a:solid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89" name="Freeform 759">
                  <a:extLst>
                    <a:ext uri="{FF2B5EF4-FFF2-40B4-BE49-F238E27FC236}">
                      <a16:creationId xmlns:a16="http://schemas.microsoft.com/office/drawing/2014/main" id="{C4F466DF-73D3-F276-E5CD-F25152A2CC4E}"/>
                    </a:ext>
                  </a:extLst>
                </p:cNvPr>
                <p:cNvSpPr>
                  <a:spLocks/>
                </p:cNvSpPr>
                <p:nvPr/>
              </p:nvSpPr>
              <p:spPr bwMode="auto">
                <a:xfrm>
                  <a:off x="11664338" y="7654574"/>
                  <a:ext cx="101063" cy="258152"/>
                </a:xfrm>
                <a:custGeom>
                  <a:avLst/>
                  <a:gdLst>
                    <a:gd name="T0" fmla="*/ 9 w 10"/>
                    <a:gd name="T1" fmla="*/ 10 h 24"/>
                    <a:gd name="T2" fmla="*/ 8 w 10"/>
                    <a:gd name="T3" fmla="*/ 6 h 24"/>
                    <a:gd name="T4" fmla="*/ 5 w 10"/>
                    <a:gd name="T5" fmla="*/ 0 h 24"/>
                    <a:gd name="T6" fmla="*/ 2 w 10"/>
                    <a:gd name="T7" fmla="*/ 0 h 24"/>
                    <a:gd name="T8" fmla="*/ 2 w 10"/>
                    <a:gd name="T9" fmla="*/ 3 h 24"/>
                    <a:gd name="T10" fmla="*/ 2 w 10"/>
                    <a:gd name="T11" fmla="*/ 9 h 24"/>
                    <a:gd name="T12" fmla="*/ 4 w 10"/>
                    <a:gd name="T13" fmla="*/ 15 h 24"/>
                    <a:gd name="T14" fmla="*/ 4 w 10"/>
                    <a:gd name="T15" fmla="*/ 21 h 24"/>
                    <a:gd name="T16" fmla="*/ 6 w 10"/>
                    <a:gd name="T17" fmla="*/ 23 h 24"/>
                    <a:gd name="T18" fmla="*/ 9 w 10"/>
                    <a:gd name="T19" fmla="*/ 23 h 24"/>
                    <a:gd name="T20" fmla="*/ 9 w 10"/>
                    <a:gd name="T21" fmla="*/ 10 h 24"/>
                    <a:gd name="T22" fmla="*/ 9 w 10"/>
                    <a:gd name="T23"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24">
                      <a:moveTo>
                        <a:pt x="9" y="10"/>
                      </a:moveTo>
                      <a:cubicBezTo>
                        <a:pt x="9" y="9"/>
                        <a:pt x="9" y="7"/>
                        <a:pt x="8" y="6"/>
                      </a:cubicBezTo>
                      <a:cubicBezTo>
                        <a:pt x="7" y="5"/>
                        <a:pt x="4" y="1"/>
                        <a:pt x="5" y="0"/>
                      </a:cubicBezTo>
                      <a:cubicBezTo>
                        <a:pt x="4" y="0"/>
                        <a:pt x="3" y="0"/>
                        <a:pt x="2" y="0"/>
                      </a:cubicBezTo>
                      <a:cubicBezTo>
                        <a:pt x="0" y="0"/>
                        <a:pt x="2" y="2"/>
                        <a:pt x="2" y="3"/>
                      </a:cubicBezTo>
                      <a:cubicBezTo>
                        <a:pt x="3" y="5"/>
                        <a:pt x="2" y="7"/>
                        <a:pt x="2" y="9"/>
                      </a:cubicBezTo>
                      <a:cubicBezTo>
                        <a:pt x="1" y="12"/>
                        <a:pt x="3" y="12"/>
                        <a:pt x="4" y="15"/>
                      </a:cubicBezTo>
                      <a:cubicBezTo>
                        <a:pt x="4" y="17"/>
                        <a:pt x="3" y="19"/>
                        <a:pt x="4" y="21"/>
                      </a:cubicBezTo>
                      <a:cubicBezTo>
                        <a:pt x="4" y="22"/>
                        <a:pt x="5" y="23"/>
                        <a:pt x="6" y="23"/>
                      </a:cubicBezTo>
                      <a:cubicBezTo>
                        <a:pt x="7" y="24"/>
                        <a:pt x="10" y="24"/>
                        <a:pt x="9" y="23"/>
                      </a:cubicBezTo>
                      <a:cubicBezTo>
                        <a:pt x="9" y="19"/>
                        <a:pt x="9" y="15"/>
                        <a:pt x="9" y="10"/>
                      </a:cubicBezTo>
                      <a:cubicBezTo>
                        <a:pt x="9" y="7"/>
                        <a:pt x="9" y="13"/>
                        <a:pt x="9" y="10"/>
                      </a:cubicBezTo>
                      <a:close/>
                    </a:path>
                  </a:pathLst>
                </a:custGeom>
                <a:solidFill>
                  <a:schemeClr val="accent2"/>
                </a:solid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90" name="Freeform 760">
                  <a:extLst>
                    <a:ext uri="{FF2B5EF4-FFF2-40B4-BE49-F238E27FC236}">
                      <a16:creationId xmlns:a16="http://schemas.microsoft.com/office/drawing/2014/main" id="{47899BF6-FC0D-A727-2231-E6FBA88F6F2F}"/>
                    </a:ext>
                  </a:extLst>
                </p:cNvPr>
                <p:cNvSpPr>
                  <a:spLocks/>
                </p:cNvSpPr>
                <p:nvPr/>
              </p:nvSpPr>
              <p:spPr bwMode="auto">
                <a:xfrm>
                  <a:off x="11225230" y="7665640"/>
                  <a:ext cx="324101" cy="335598"/>
                </a:xfrm>
                <a:custGeom>
                  <a:avLst/>
                  <a:gdLst>
                    <a:gd name="T0" fmla="*/ 26 w 32"/>
                    <a:gd name="T1" fmla="*/ 4 h 31"/>
                    <a:gd name="T2" fmla="*/ 21 w 32"/>
                    <a:gd name="T3" fmla="*/ 5 h 31"/>
                    <a:gd name="T4" fmla="*/ 15 w 32"/>
                    <a:gd name="T5" fmla="*/ 1 h 31"/>
                    <a:gd name="T6" fmla="*/ 13 w 32"/>
                    <a:gd name="T7" fmla="*/ 1 h 31"/>
                    <a:gd name="T8" fmla="*/ 10 w 32"/>
                    <a:gd name="T9" fmla="*/ 2 h 31"/>
                    <a:gd name="T10" fmla="*/ 6 w 32"/>
                    <a:gd name="T11" fmla="*/ 2 h 31"/>
                    <a:gd name="T12" fmla="*/ 4 w 32"/>
                    <a:gd name="T13" fmla="*/ 3 h 31"/>
                    <a:gd name="T14" fmla="*/ 3 w 32"/>
                    <a:gd name="T15" fmla="*/ 6 h 31"/>
                    <a:gd name="T16" fmla="*/ 5 w 32"/>
                    <a:gd name="T17" fmla="*/ 7 h 31"/>
                    <a:gd name="T18" fmla="*/ 3 w 32"/>
                    <a:gd name="T19" fmla="*/ 9 h 31"/>
                    <a:gd name="T20" fmla="*/ 5 w 32"/>
                    <a:gd name="T21" fmla="*/ 12 h 31"/>
                    <a:gd name="T22" fmla="*/ 3 w 32"/>
                    <a:gd name="T23" fmla="*/ 13 h 31"/>
                    <a:gd name="T24" fmla="*/ 2 w 32"/>
                    <a:gd name="T25" fmla="*/ 16 h 31"/>
                    <a:gd name="T26" fmla="*/ 2 w 32"/>
                    <a:gd name="T27" fmla="*/ 19 h 31"/>
                    <a:gd name="T28" fmla="*/ 3 w 32"/>
                    <a:gd name="T29" fmla="*/ 23 h 31"/>
                    <a:gd name="T30" fmla="*/ 7 w 32"/>
                    <a:gd name="T31" fmla="*/ 26 h 31"/>
                    <a:gd name="T32" fmla="*/ 7 w 32"/>
                    <a:gd name="T33" fmla="*/ 31 h 31"/>
                    <a:gd name="T34" fmla="*/ 19 w 32"/>
                    <a:gd name="T35" fmla="*/ 28 h 31"/>
                    <a:gd name="T36" fmla="*/ 26 w 32"/>
                    <a:gd name="T37" fmla="*/ 28 h 31"/>
                    <a:gd name="T38" fmla="*/ 30 w 32"/>
                    <a:gd name="T39" fmla="*/ 26 h 31"/>
                    <a:gd name="T40" fmla="*/ 28 w 32"/>
                    <a:gd name="T41" fmla="*/ 21 h 31"/>
                    <a:gd name="T42" fmla="*/ 30 w 32"/>
                    <a:gd name="T43" fmla="*/ 15 h 31"/>
                    <a:gd name="T44" fmla="*/ 26 w 32"/>
                    <a:gd name="T45"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31">
                      <a:moveTo>
                        <a:pt x="26" y="4"/>
                      </a:moveTo>
                      <a:cubicBezTo>
                        <a:pt x="24" y="4"/>
                        <a:pt x="23" y="6"/>
                        <a:pt x="21" y="5"/>
                      </a:cubicBezTo>
                      <a:cubicBezTo>
                        <a:pt x="19" y="5"/>
                        <a:pt x="17" y="0"/>
                        <a:pt x="15" y="1"/>
                      </a:cubicBezTo>
                      <a:cubicBezTo>
                        <a:pt x="14" y="2"/>
                        <a:pt x="13" y="2"/>
                        <a:pt x="13" y="1"/>
                      </a:cubicBezTo>
                      <a:cubicBezTo>
                        <a:pt x="12" y="0"/>
                        <a:pt x="11" y="2"/>
                        <a:pt x="10" y="2"/>
                      </a:cubicBezTo>
                      <a:cubicBezTo>
                        <a:pt x="8" y="3"/>
                        <a:pt x="7" y="2"/>
                        <a:pt x="6" y="2"/>
                      </a:cubicBezTo>
                      <a:cubicBezTo>
                        <a:pt x="5" y="1"/>
                        <a:pt x="5" y="3"/>
                        <a:pt x="4" y="3"/>
                      </a:cubicBezTo>
                      <a:cubicBezTo>
                        <a:pt x="3" y="3"/>
                        <a:pt x="2" y="5"/>
                        <a:pt x="3" y="6"/>
                      </a:cubicBezTo>
                      <a:cubicBezTo>
                        <a:pt x="3" y="7"/>
                        <a:pt x="5" y="7"/>
                        <a:pt x="5" y="7"/>
                      </a:cubicBezTo>
                      <a:cubicBezTo>
                        <a:pt x="5" y="8"/>
                        <a:pt x="3" y="9"/>
                        <a:pt x="3" y="9"/>
                      </a:cubicBezTo>
                      <a:cubicBezTo>
                        <a:pt x="3" y="10"/>
                        <a:pt x="5" y="11"/>
                        <a:pt x="5" y="12"/>
                      </a:cubicBezTo>
                      <a:cubicBezTo>
                        <a:pt x="5" y="12"/>
                        <a:pt x="3" y="11"/>
                        <a:pt x="3" y="13"/>
                      </a:cubicBezTo>
                      <a:cubicBezTo>
                        <a:pt x="3" y="14"/>
                        <a:pt x="4" y="16"/>
                        <a:pt x="2" y="16"/>
                      </a:cubicBezTo>
                      <a:cubicBezTo>
                        <a:pt x="3" y="17"/>
                        <a:pt x="3" y="18"/>
                        <a:pt x="2" y="19"/>
                      </a:cubicBezTo>
                      <a:cubicBezTo>
                        <a:pt x="2" y="21"/>
                        <a:pt x="0" y="21"/>
                        <a:pt x="3" y="23"/>
                      </a:cubicBezTo>
                      <a:cubicBezTo>
                        <a:pt x="4" y="23"/>
                        <a:pt x="6" y="24"/>
                        <a:pt x="7" y="26"/>
                      </a:cubicBezTo>
                      <a:cubicBezTo>
                        <a:pt x="8" y="27"/>
                        <a:pt x="7" y="29"/>
                        <a:pt x="7" y="31"/>
                      </a:cubicBezTo>
                      <a:cubicBezTo>
                        <a:pt x="11" y="30"/>
                        <a:pt x="14" y="28"/>
                        <a:pt x="19" y="28"/>
                      </a:cubicBezTo>
                      <a:cubicBezTo>
                        <a:pt x="21" y="27"/>
                        <a:pt x="24" y="28"/>
                        <a:pt x="26" y="28"/>
                      </a:cubicBezTo>
                      <a:cubicBezTo>
                        <a:pt x="28" y="28"/>
                        <a:pt x="31" y="29"/>
                        <a:pt x="30" y="26"/>
                      </a:cubicBezTo>
                      <a:cubicBezTo>
                        <a:pt x="30" y="24"/>
                        <a:pt x="29" y="23"/>
                        <a:pt x="28" y="21"/>
                      </a:cubicBezTo>
                      <a:cubicBezTo>
                        <a:pt x="28" y="19"/>
                        <a:pt x="29" y="17"/>
                        <a:pt x="30" y="15"/>
                      </a:cubicBezTo>
                      <a:cubicBezTo>
                        <a:pt x="31" y="11"/>
                        <a:pt x="32" y="4"/>
                        <a:pt x="26" y="4"/>
                      </a:cubicBezTo>
                      <a:close/>
                    </a:path>
                  </a:pathLst>
                </a:custGeom>
                <a:solidFill>
                  <a:schemeClr val="accent2"/>
                </a:solid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91" name="Freeform 761">
                  <a:extLst>
                    <a:ext uri="{FF2B5EF4-FFF2-40B4-BE49-F238E27FC236}">
                      <a16:creationId xmlns:a16="http://schemas.microsoft.com/office/drawing/2014/main" id="{9086B662-12E9-1F19-0D56-E0ABB1AB7E96}"/>
                    </a:ext>
                  </a:extLst>
                </p:cNvPr>
                <p:cNvSpPr>
                  <a:spLocks/>
                </p:cNvSpPr>
                <p:nvPr/>
              </p:nvSpPr>
              <p:spPr bwMode="auto">
                <a:xfrm>
                  <a:off x="11500544" y="7654574"/>
                  <a:ext cx="233496" cy="324533"/>
                </a:xfrm>
                <a:custGeom>
                  <a:avLst/>
                  <a:gdLst>
                    <a:gd name="T0" fmla="*/ 19 w 23"/>
                    <a:gd name="T1" fmla="*/ 13 h 30"/>
                    <a:gd name="T2" fmla="*/ 18 w 23"/>
                    <a:gd name="T3" fmla="*/ 6 h 30"/>
                    <a:gd name="T4" fmla="*/ 17 w 23"/>
                    <a:gd name="T5" fmla="*/ 0 h 30"/>
                    <a:gd name="T6" fmla="*/ 3 w 23"/>
                    <a:gd name="T7" fmla="*/ 0 h 30"/>
                    <a:gd name="T8" fmla="*/ 4 w 23"/>
                    <a:gd name="T9" fmla="*/ 11 h 30"/>
                    <a:gd name="T10" fmla="*/ 1 w 23"/>
                    <a:gd name="T11" fmla="*/ 22 h 30"/>
                    <a:gd name="T12" fmla="*/ 3 w 23"/>
                    <a:gd name="T13" fmla="*/ 30 h 30"/>
                    <a:gd name="T14" fmla="*/ 10 w 23"/>
                    <a:gd name="T15" fmla="*/ 29 h 30"/>
                    <a:gd name="T16" fmla="*/ 23 w 23"/>
                    <a:gd name="T17" fmla="*/ 24 h 30"/>
                    <a:gd name="T18" fmla="*/ 20 w 23"/>
                    <a:gd name="T19" fmla="*/ 19 h 30"/>
                    <a:gd name="T20" fmla="*/ 19 w 23"/>
                    <a:gd name="T21" fmla="*/ 13 h 30"/>
                    <a:gd name="T22" fmla="*/ 19 w 23"/>
                    <a:gd name="T2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0">
                      <a:moveTo>
                        <a:pt x="19" y="13"/>
                      </a:moveTo>
                      <a:cubicBezTo>
                        <a:pt x="17" y="11"/>
                        <a:pt x="18" y="8"/>
                        <a:pt x="18" y="6"/>
                      </a:cubicBezTo>
                      <a:cubicBezTo>
                        <a:pt x="19" y="4"/>
                        <a:pt x="16" y="2"/>
                        <a:pt x="17" y="0"/>
                      </a:cubicBezTo>
                      <a:cubicBezTo>
                        <a:pt x="12" y="0"/>
                        <a:pt x="8" y="0"/>
                        <a:pt x="3" y="0"/>
                      </a:cubicBezTo>
                      <a:cubicBezTo>
                        <a:pt x="3" y="3"/>
                        <a:pt x="4" y="7"/>
                        <a:pt x="4" y="11"/>
                      </a:cubicBezTo>
                      <a:cubicBezTo>
                        <a:pt x="4" y="15"/>
                        <a:pt x="0" y="18"/>
                        <a:pt x="1" y="22"/>
                      </a:cubicBezTo>
                      <a:cubicBezTo>
                        <a:pt x="2" y="25"/>
                        <a:pt x="4" y="26"/>
                        <a:pt x="3" y="30"/>
                      </a:cubicBezTo>
                      <a:cubicBezTo>
                        <a:pt x="6" y="30"/>
                        <a:pt x="7" y="30"/>
                        <a:pt x="10" y="29"/>
                      </a:cubicBezTo>
                      <a:cubicBezTo>
                        <a:pt x="15" y="28"/>
                        <a:pt x="19" y="26"/>
                        <a:pt x="23" y="24"/>
                      </a:cubicBezTo>
                      <a:cubicBezTo>
                        <a:pt x="21" y="23"/>
                        <a:pt x="20" y="21"/>
                        <a:pt x="20" y="19"/>
                      </a:cubicBezTo>
                      <a:cubicBezTo>
                        <a:pt x="20" y="17"/>
                        <a:pt x="20" y="15"/>
                        <a:pt x="19" y="13"/>
                      </a:cubicBezTo>
                      <a:cubicBezTo>
                        <a:pt x="17" y="11"/>
                        <a:pt x="20" y="15"/>
                        <a:pt x="19" y="13"/>
                      </a:cubicBezTo>
                      <a:close/>
                    </a:path>
                  </a:pathLst>
                </a:custGeom>
                <a:solidFill>
                  <a:schemeClr val="accent2"/>
                </a:solid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92" name="Freeform 762">
                  <a:extLst>
                    <a:ext uri="{FF2B5EF4-FFF2-40B4-BE49-F238E27FC236}">
                      <a16:creationId xmlns:a16="http://schemas.microsoft.com/office/drawing/2014/main" id="{F2C0ECAC-F9FD-708F-2E1B-6B8057CA330F}"/>
                    </a:ext>
                  </a:extLst>
                </p:cNvPr>
                <p:cNvSpPr>
                  <a:spLocks/>
                </p:cNvSpPr>
                <p:nvPr/>
              </p:nvSpPr>
              <p:spPr bwMode="auto">
                <a:xfrm>
                  <a:off x="10988253" y="7687764"/>
                  <a:ext cx="153338" cy="195458"/>
                </a:xfrm>
                <a:custGeom>
                  <a:avLst/>
                  <a:gdLst>
                    <a:gd name="T0" fmla="*/ 12 w 15"/>
                    <a:gd name="T1" fmla="*/ 14 h 18"/>
                    <a:gd name="T2" fmla="*/ 14 w 15"/>
                    <a:gd name="T3" fmla="*/ 6 h 18"/>
                    <a:gd name="T4" fmla="*/ 5 w 15"/>
                    <a:gd name="T5" fmla="*/ 3 h 18"/>
                    <a:gd name="T6" fmla="*/ 1 w 15"/>
                    <a:gd name="T7" fmla="*/ 8 h 18"/>
                    <a:gd name="T8" fmla="*/ 4 w 15"/>
                    <a:gd name="T9" fmla="*/ 12 h 18"/>
                    <a:gd name="T10" fmla="*/ 7 w 15"/>
                    <a:gd name="T11" fmla="*/ 16 h 18"/>
                    <a:gd name="T12" fmla="*/ 10 w 15"/>
                    <a:gd name="T13" fmla="*/ 16 h 18"/>
                    <a:gd name="T14" fmla="*/ 12 w 15"/>
                    <a:gd name="T15" fmla="*/ 14 h 18"/>
                    <a:gd name="T16" fmla="*/ 12 w 15"/>
                    <a:gd name="T17"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8">
                      <a:moveTo>
                        <a:pt x="12" y="14"/>
                      </a:moveTo>
                      <a:cubicBezTo>
                        <a:pt x="15" y="13"/>
                        <a:pt x="15" y="8"/>
                        <a:pt x="14" y="6"/>
                      </a:cubicBezTo>
                      <a:cubicBezTo>
                        <a:pt x="12" y="2"/>
                        <a:pt x="8" y="0"/>
                        <a:pt x="5" y="3"/>
                      </a:cubicBezTo>
                      <a:cubicBezTo>
                        <a:pt x="3" y="4"/>
                        <a:pt x="0" y="6"/>
                        <a:pt x="1" y="8"/>
                      </a:cubicBezTo>
                      <a:cubicBezTo>
                        <a:pt x="2" y="10"/>
                        <a:pt x="2" y="11"/>
                        <a:pt x="4" y="12"/>
                      </a:cubicBezTo>
                      <a:cubicBezTo>
                        <a:pt x="5" y="14"/>
                        <a:pt x="5" y="15"/>
                        <a:pt x="7" y="16"/>
                      </a:cubicBezTo>
                      <a:cubicBezTo>
                        <a:pt x="8" y="17"/>
                        <a:pt x="9" y="18"/>
                        <a:pt x="10" y="16"/>
                      </a:cubicBezTo>
                      <a:cubicBezTo>
                        <a:pt x="10" y="15"/>
                        <a:pt x="11" y="15"/>
                        <a:pt x="12" y="14"/>
                      </a:cubicBezTo>
                      <a:cubicBezTo>
                        <a:pt x="14" y="13"/>
                        <a:pt x="11" y="15"/>
                        <a:pt x="12" y="14"/>
                      </a:cubicBezTo>
                      <a:close/>
                    </a:path>
                  </a:pathLst>
                </a:custGeom>
                <a:solidFill>
                  <a:schemeClr val="accent2"/>
                </a:solid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93" name="Freeform 763">
                  <a:extLst>
                    <a:ext uri="{FF2B5EF4-FFF2-40B4-BE49-F238E27FC236}">
                      <a16:creationId xmlns:a16="http://schemas.microsoft.com/office/drawing/2014/main" id="{51AAA824-3DBF-77EF-5375-A373BEA7AF7F}"/>
                    </a:ext>
                  </a:extLst>
                </p:cNvPr>
                <p:cNvSpPr>
                  <a:spLocks/>
                </p:cNvSpPr>
                <p:nvPr/>
              </p:nvSpPr>
              <p:spPr bwMode="auto">
                <a:xfrm>
                  <a:off x="11078862" y="7772587"/>
                  <a:ext cx="226522" cy="228650"/>
                </a:xfrm>
                <a:custGeom>
                  <a:avLst/>
                  <a:gdLst>
                    <a:gd name="T0" fmla="*/ 21 w 22"/>
                    <a:gd name="T1" fmla="*/ 17 h 21"/>
                    <a:gd name="T2" fmla="*/ 19 w 22"/>
                    <a:gd name="T3" fmla="*/ 13 h 21"/>
                    <a:gd name="T4" fmla="*/ 16 w 22"/>
                    <a:gd name="T5" fmla="*/ 11 h 21"/>
                    <a:gd name="T6" fmla="*/ 16 w 22"/>
                    <a:gd name="T7" fmla="*/ 6 h 21"/>
                    <a:gd name="T8" fmla="*/ 13 w 22"/>
                    <a:gd name="T9" fmla="*/ 8 h 21"/>
                    <a:gd name="T10" fmla="*/ 9 w 22"/>
                    <a:gd name="T11" fmla="*/ 1 h 21"/>
                    <a:gd name="T12" fmla="*/ 5 w 22"/>
                    <a:gd name="T13" fmla="*/ 4 h 21"/>
                    <a:gd name="T14" fmla="*/ 0 w 22"/>
                    <a:gd name="T15" fmla="*/ 9 h 21"/>
                    <a:gd name="T16" fmla="*/ 12 w 22"/>
                    <a:gd name="T17" fmla="*/ 18 h 21"/>
                    <a:gd name="T18" fmla="*/ 19 w 22"/>
                    <a:gd name="T19" fmla="*/ 21 h 21"/>
                    <a:gd name="T20" fmla="*/ 21 w 22"/>
                    <a:gd name="T21" fmla="*/ 17 h 21"/>
                    <a:gd name="T22" fmla="*/ 21 w 22"/>
                    <a:gd name="T23"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21">
                      <a:moveTo>
                        <a:pt x="21" y="17"/>
                      </a:moveTo>
                      <a:cubicBezTo>
                        <a:pt x="22" y="15"/>
                        <a:pt x="20" y="14"/>
                        <a:pt x="19" y="13"/>
                      </a:cubicBezTo>
                      <a:cubicBezTo>
                        <a:pt x="18" y="13"/>
                        <a:pt x="14" y="12"/>
                        <a:pt x="16" y="11"/>
                      </a:cubicBezTo>
                      <a:cubicBezTo>
                        <a:pt x="17" y="10"/>
                        <a:pt x="17" y="7"/>
                        <a:pt x="16" y="6"/>
                      </a:cubicBezTo>
                      <a:cubicBezTo>
                        <a:pt x="15" y="4"/>
                        <a:pt x="14" y="8"/>
                        <a:pt x="13" y="8"/>
                      </a:cubicBezTo>
                      <a:cubicBezTo>
                        <a:pt x="10" y="8"/>
                        <a:pt x="11" y="0"/>
                        <a:pt x="9" y="1"/>
                      </a:cubicBezTo>
                      <a:cubicBezTo>
                        <a:pt x="8" y="2"/>
                        <a:pt x="6" y="3"/>
                        <a:pt x="5" y="4"/>
                      </a:cubicBezTo>
                      <a:cubicBezTo>
                        <a:pt x="4" y="6"/>
                        <a:pt x="2" y="7"/>
                        <a:pt x="0" y="9"/>
                      </a:cubicBezTo>
                      <a:cubicBezTo>
                        <a:pt x="5" y="12"/>
                        <a:pt x="8" y="15"/>
                        <a:pt x="12" y="18"/>
                      </a:cubicBezTo>
                      <a:cubicBezTo>
                        <a:pt x="14" y="20"/>
                        <a:pt x="16" y="21"/>
                        <a:pt x="19" y="21"/>
                      </a:cubicBezTo>
                      <a:cubicBezTo>
                        <a:pt x="22" y="21"/>
                        <a:pt x="20" y="19"/>
                        <a:pt x="21" y="17"/>
                      </a:cubicBezTo>
                      <a:cubicBezTo>
                        <a:pt x="22" y="15"/>
                        <a:pt x="21" y="19"/>
                        <a:pt x="21" y="17"/>
                      </a:cubicBezTo>
                      <a:close/>
                    </a:path>
                  </a:pathLst>
                </a:custGeom>
                <a:solidFill>
                  <a:schemeClr val="accent2"/>
                </a:solid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94" name="Freeform 764">
                  <a:extLst>
                    <a:ext uri="{FF2B5EF4-FFF2-40B4-BE49-F238E27FC236}">
                      <a16:creationId xmlns:a16="http://schemas.microsoft.com/office/drawing/2014/main" id="{A2A16955-77C0-B427-F3FC-3FC7964140D4}"/>
                    </a:ext>
                  </a:extLst>
                </p:cNvPr>
                <p:cNvSpPr>
                  <a:spLocks/>
                </p:cNvSpPr>
                <p:nvPr/>
              </p:nvSpPr>
              <p:spPr bwMode="auto">
                <a:xfrm>
                  <a:off x="10918551" y="7555004"/>
                  <a:ext cx="355468" cy="317157"/>
                </a:xfrm>
                <a:custGeom>
                  <a:avLst/>
                  <a:gdLst>
                    <a:gd name="T0" fmla="*/ 10 w 35"/>
                    <a:gd name="T1" fmla="*/ 16 h 29"/>
                    <a:gd name="T2" fmla="*/ 20 w 35"/>
                    <a:gd name="T3" fmla="*/ 17 h 29"/>
                    <a:gd name="T4" fmla="*/ 21 w 35"/>
                    <a:gd name="T5" fmla="*/ 23 h 29"/>
                    <a:gd name="T6" fmla="*/ 25 w 35"/>
                    <a:gd name="T7" fmla="*/ 21 h 29"/>
                    <a:gd name="T8" fmla="*/ 29 w 35"/>
                    <a:gd name="T9" fmla="*/ 27 h 29"/>
                    <a:gd name="T10" fmla="*/ 31 w 35"/>
                    <a:gd name="T11" fmla="*/ 26 h 29"/>
                    <a:gd name="T12" fmla="*/ 33 w 35"/>
                    <a:gd name="T13" fmla="*/ 25 h 29"/>
                    <a:gd name="T14" fmla="*/ 33 w 35"/>
                    <a:gd name="T15" fmla="*/ 23 h 29"/>
                    <a:gd name="T16" fmla="*/ 35 w 35"/>
                    <a:gd name="T17" fmla="*/ 22 h 29"/>
                    <a:gd name="T18" fmla="*/ 34 w 35"/>
                    <a:gd name="T19" fmla="*/ 19 h 29"/>
                    <a:gd name="T20" fmla="*/ 33 w 35"/>
                    <a:gd name="T21" fmla="*/ 16 h 29"/>
                    <a:gd name="T22" fmla="*/ 33 w 35"/>
                    <a:gd name="T23" fmla="*/ 12 h 29"/>
                    <a:gd name="T24" fmla="*/ 32 w 35"/>
                    <a:gd name="T25" fmla="*/ 8 h 29"/>
                    <a:gd name="T26" fmla="*/ 26 w 35"/>
                    <a:gd name="T27" fmla="*/ 2 h 29"/>
                    <a:gd name="T28" fmla="*/ 24 w 35"/>
                    <a:gd name="T29" fmla="*/ 3 h 29"/>
                    <a:gd name="T30" fmla="*/ 22 w 35"/>
                    <a:gd name="T31" fmla="*/ 3 h 29"/>
                    <a:gd name="T32" fmla="*/ 19 w 35"/>
                    <a:gd name="T33" fmla="*/ 3 h 29"/>
                    <a:gd name="T34" fmla="*/ 18 w 35"/>
                    <a:gd name="T35" fmla="*/ 3 h 29"/>
                    <a:gd name="T36" fmla="*/ 15 w 35"/>
                    <a:gd name="T37" fmla="*/ 2 h 29"/>
                    <a:gd name="T38" fmla="*/ 10 w 35"/>
                    <a:gd name="T39" fmla="*/ 1 h 29"/>
                    <a:gd name="T40" fmla="*/ 5 w 35"/>
                    <a:gd name="T41" fmla="*/ 1 h 29"/>
                    <a:gd name="T42" fmla="*/ 5 w 35"/>
                    <a:gd name="T43" fmla="*/ 4 h 29"/>
                    <a:gd name="T44" fmla="*/ 3 w 35"/>
                    <a:gd name="T45" fmla="*/ 6 h 29"/>
                    <a:gd name="T46" fmla="*/ 0 w 35"/>
                    <a:gd name="T47" fmla="*/ 8 h 29"/>
                    <a:gd name="T48" fmla="*/ 3 w 35"/>
                    <a:gd name="T49" fmla="*/ 13 h 29"/>
                    <a:gd name="T50" fmla="*/ 8 w 35"/>
                    <a:gd name="T51" fmla="*/ 19 h 29"/>
                    <a:gd name="T52" fmla="*/ 10 w 35"/>
                    <a:gd name="T53" fmla="*/ 16 h 29"/>
                    <a:gd name="T54" fmla="*/ 10 w 35"/>
                    <a:gd name="T55" fmla="*/ 1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29">
                      <a:moveTo>
                        <a:pt x="10" y="16"/>
                      </a:moveTo>
                      <a:cubicBezTo>
                        <a:pt x="14" y="14"/>
                        <a:pt x="18" y="12"/>
                        <a:pt x="20" y="17"/>
                      </a:cubicBezTo>
                      <a:cubicBezTo>
                        <a:pt x="22" y="19"/>
                        <a:pt x="21" y="20"/>
                        <a:pt x="21" y="23"/>
                      </a:cubicBezTo>
                      <a:cubicBezTo>
                        <a:pt x="22" y="24"/>
                        <a:pt x="24" y="21"/>
                        <a:pt x="25" y="21"/>
                      </a:cubicBezTo>
                      <a:cubicBezTo>
                        <a:pt x="27" y="20"/>
                        <a:pt x="27" y="29"/>
                        <a:pt x="29" y="27"/>
                      </a:cubicBezTo>
                      <a:cubicBezTo>
                        <a:pt x="30" y="27"/>
                        <a:pt x="30" y="26"/>
                        <a:pt x="31" y="26"/>
                      </a:cubicBezTo>
                      <a:cubicBezTo>
                        <a:pt x="31" y="25"/>
                        <a:pt x="33" y="26"/>
                        <a:pt x="33" y="25"/>
                      </a:cubicBezTo>
                      <a:cubicBezTo>
                        <a:pt x="34" y="24"/>
                        <a:pt x="33" y="23"/>
                        <a:pt x="33" y="23"/>
                      </a:cubicBezTo>
                      <a:cubicBezTo>
                        <a:pt x="33" y="21"/>
                        <a:pt x="35" y="22"/>
                        <a:pt x="35" y="22"/>
                      </a:cubicBezTo>
                      <a:cubicBezTo>
                        <a:pt x="35" y="21"/>
                        <a:pt x="32" y="20"/>
                        <a:pt x="34" y="19"/>
                      </a:cubicBezTo>
                      <a:cubicBezTo>
                        <a:pt x="35" y="18"/>
                        <a:pt x="35" y="17"/>
                        <a:pt x="33" y="16"/>
                      </a:cubicBezTo>
                      <a:cubicBezTo>
                        <a:pt x="32" y="15"/>
                        <a:pt x="34" y="13"/>
                        <a:pt x="33" y="12"/>
                      </a:cubicBezTo>
                      <a:cubicBezTo>
                        <a:pt x="32" y="11"/>
                        <a:pt x="33" y="10"/>
                        <a:pt x="32" y="8"/>
                      </a:cubicBezTo>
                      <a:cubicBezTo>
                        <a:pt x="31" y="7"/>
                        <a:pt x="29" y="0"/>
                        <a:pt x="26" y="2"/>
                      </a:cubicBezTo>
                      <a:cubicBezTo>
                        <a:pt x="26" y="2"/>
                        <a:pt x="25" y="3"/>
                        <a:pt x="24" y="3"/>
                      </a:cubicBezTo>
                      <a:cubicBezTo>
                        <a:pt x="23" y="3"/>
                        <a:pt x="23" y="3"/>
                        <a:pt x="22" y="3"/>
                      </a:cubicBezTo>
                      <a:cubicBezTo>
                        <a:pt x="21" y="4"/>
                        <a:pt x="20" y="3"/>
                        <a:pt x="19" y="3"/>
                      </a:cubicBezTo>
                      <a:cubicBezTo>
                        <a:pt x="18" y="3"/>
                        <a:pt x="18" y="4"/>
                        <a:pt x="18" y="3"/>
                      </a:cubicBezTo>
                      <a:cubicBezTo>
                        <a:pt x="16" y="2"/>
                        <a:pt x="17" y="2"/>
                        <a:pt x="15" y="2"/>
                      </a:cubicBezTo>
                      <a:cubicBezTo>
                        <a:pt x="12" y="3"/>
                        <a:pt x="12" y="1"/>
                        <a:pt x="10" y="1"/>
                      </a:cubicBezTo>
                      <a:cubicBezTo>
                        <a:pt x="8" y="0"/>
                        <a:pt x="6" y="0"/>
                        <a:pt x="5" y="1"/>
                      </a:cubicBezTo>
                      <a:cubicBezTo>
                        <a:pt x="5" y="2"/>
                        <a:pt x="3" y="3"/>
                        <a:pt x="5" y="4"/>
                      </a:cubicBezTo>
                      <a:cubicBezTo>
                        <a:pt x="6" y="5"/>
                        <a:pt x="5" y="6"/>
                        <a:pt x="3" y="6"/>
                      </a:cubicBezTo>
                      <a:cubicBezTo>
                        <a:pt x="1" y="6"/>
                        <a:pt x="0" y="6"/>
                        <a:pt x="0" y="8"/>
                      </a:cubicBezTo>
                      <a:cubicBezTo>
                        <a:pt x="1" y="10"/>
                        <a:pt x="2" y="11"/>
                        <a:pt x="3" y="13"/>
                      </a:cubicBezTo>
                      <a:cubicBezTo>
                        <a:pt x="5" y="15"/>
                        <a:pt x="6" y="16"/>
                        <a:pt x="8" y="19"/>
                      </a:cubicBezTo>
                      <a:cubicBezTo>
                        <a:pt x="9" y="18"/>
                        <a:pt x="9" y="17"/>
                        <a:pt x="10" y="16"/>
                      </a:cubicBezTo>
                      <a:cubicBezTo>
                        <a:pt x="11" y="16"/>
                        <a:pt x="10" y="17"/>
                        <a:pt x="10" y="16"/>
                      </a:cubicBezTo>
                      <a:close/>
                    </a:path>
                  </a:pathLst>
                </a:custGeom>
                <a:solidFill>
                  <a:schemeClr val="accent2"/>
                </a:solid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95" name="Freeform 765">
                  <a:extLst>
                    <a:ext uri="{FF2B5EF4-FFF2-40B4-BE49-F238E27FC236}">
                      <a16:creationId xmlns:a16="http://schemas.microsoft.com/office/drawing/2014/main" id="{FFF11DB6-D07F-F3D6-3993-A3BC74F35ECE}"/>
                    </a:ext>
                  </a:extLst>
                </p:cNvPr>
                <p:cNvSpPr>
                  <a:spLocks/>
                </p:cNvSpPr>
                <p:nvPr/>
              </p:nvSpPr>
              <p:spPr bwMode="auto">
                <a:xfrm>
                  <a:off x="10824459" y="7566069"/>
                  <a:ext cx="163794" cy="77445"/>
                </a:xfrm>
                <a:custGeom>
                  <a:avLst/>
                  <a:gdLst>
                    <a:gd name="T0" fmla="*/ 10 w 16"/>
                    <a:gd name="T1" fmla="*/ 5 h 7"/>
                    <a:gd name="T2" fmla="*/ 14 w 16"/>
                    <a:gd name="T3" fmla="*/ 3 h 7"/>
                    <a:gd name="T4" fmla="*/ 14 w 16"/>
                    <a:gd name="T5" fmla="*/ 0 h 7"/>
                    <a:gd name="T6" fmla="*/ 7 w 16"/>
                    <a:gd name="T7" fmla="*/ 0 h 7"/>
                    <a:gd name="T8" fmla="*/ 4 w 16"/>
                    <a:gd name="T9" fmla="*/ 0 h 7"/>
                    <a:gd name="T10" fmla="*/ 0 w 16"/>
                    <a:gd name="T11" fmla="*/ 1 h 7"/>
                    <a:gd name="T12" fmla="*/ 3 w 16"/>
                    <a:gd name="T13" fmla="*/ 3 h 7"/>
                    <a:gd name="T14" fmla="*/ 7 w 16"/>
                    <a:gd name="T15" fmla="*/ 3 h 7"/>
                    <a:gd name="T16" fmla="*/ 9 w 16"/>
                    <a:gd name="T17" fmla="*/ 7 h 7"/>
                    <a:gd name="T18" fmla="*/ 10 w 16"/>
                    <a:gd name="T19"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7">
                      <a:moveTo>
                        <a:pt x="10" y="5"/>
                      </a:moveTo>
                      <a:cubicBezTo>
                        <a:pt x="11" y="5"/>
                        <a:pt x="16" y="5"/>
                        <a:pt x="14" y="3"/>
                      </a:cubicBezTo>
                      <a:cubicBezTo>
                        <a:pt x="12" y="2"/>
                        <a:pt x="14" y="1"/>
                        <a:pt x="14" y="0"/>
                      </a:cubicBezTo>
                      <a:cubicBezTo>
                        <a:pt x="12" y="0"/>
                        <a:pt x="9" y="0"/>
                        <a:pt x="7" y="0"/>
                      </a:cubicBezTo>
                      <a:cubicBezTo>
                        <a:pt x="5" y="0"/>
                        <a:pt x="5" y="1"/>
                        <a:pt x="4" y="0"/>
                      </a:cubicBezTo>
                      <a:cubicBezTo>
                        <a:pt x="2" y="0"/>
                        <a:pt x="2" y="0"/>
                        <a:pt x="0" y="1"/>
                      </a:cubicBezTo>
                      <a:cubicBezTo>
                        <a:pt x="1" y="2"/>
                        <a:pt x="1" y="3"/>
                        <a:pt x="3" y="3"/>
                      </a:cubicBezTo>
                      <a:cubicBezTo>
                        <a:pt x="4" y="3"/>
                        <a:pt x="7" y="3"/>
                        <a:pt x="7" y="3"/>
                      </a:cubicBezTo>
                      <a:cubicBezTo>
                        <a:pt x="5" y="5"/>
                        <a:pt x="7" y="6"/>
                        <a:pt x="9" y="7"/>
                      </a:cubicBezTo>
                      <a:cubicBezTo>
                        <a:pt x="9" y="7"/>
                        <a:pt x="9" y="5"/>
                        <a:pt x="10" y="5"/>
                      </a:cubicBezTo>
                      <a:close/>
                    </a:path>
                  </a:pathLst>
                </a:custGeom>
                <a:solidFill>
                  <a:schemeClr val="accent2"/>
                </a:solid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96" name="Freeform 766">
                  <a:extLst>
                    <a:ext uri="{FF2B5EF4-FFF2-40B4-BE49-F238E27FC236}">
                      <a16:creationId xmlns:a16="http://schemas.microsoft.com/office/drawing/2014/main" id="{EC937274-53D8-C477-6189-4197E1386712}"/>
                    </a:ext>
                  </a:extLst>
                </p:cNvPr>
                <p:cNvSpPr>
                  <a:spLocks/>
                </p:cNvSpPr>
                <p:nvPr/>
              </p:nvSpPr>
              <p:spPr bwMode="auto">
                <a:xfrm>
                  <a:off x="10814003" y="7492310"/>
                  <a:ext cx="153338" cy="44255"/>
                </a:xfrm>
                <a:custGeom>
                  <a:avLst/>
                  <a:gdLst>
                    <a:gd name="T0" fmla="*/ 4 w 15"/>
                    <a:gd name="T1" fmla="*/ 4 h 4"/>
                    <a:gd name="T2" fmla="*/ 9 w 15"/>
                    <a:gd name="T3" fmla="*/ 3 h 4"/>
                    <a:gd name="T4" fmla="*/ 15 w 15"/>
                    <a:gd name="T5" fmla="*/ 2 h 4"/>
                    <a:gd name="T6" fmla="*/ 8 w 15"/>
                    <a:gd name="T7" fmla="*/ 1 h 4"/>
                    <a:gd name="T8" fmla="*/ 0 w 15"/>
                    <a:gd name="T9" fmla="*/ 4 h 4"/>
                    <a:gd name="T10" fmla="*/ 4 w 15"/>
                    <a:gd name="T11" fmla="*/ 4 h 4"/>
                    <a:gd name="T12" fmla="*/ 4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4" y="4"/>
                      </a:moveTo>
                      <a:cubicBezTo>
                        <a:pt x="6" y="3"/>
                        <a:pt x="7" y="2"/>
                        <a:pt x="9" y="3"/>
                      </a:cubicBezTo>
                      <a:cubicBezTo>
                        <a:pt x="10" y="3"/>
                        <a:pt x="14" y="4"/>
                        <a:pt x="15" y="2"/>
                      </a:cubicBezTo>
                      <a:cubicBezTo>
                        <a:pt x="15" y="3"/>
                        <a:pt x="9" y="0"/>
                        <a:pt x="8" y="1"/>
                      </a:cubicBezTo>
                      <a:cubicBezTo>
                        <a:pt x="5" y="2"/>
                        <a:pt x="1" y="0"/>
                        <a:pt x="0" y="4"/>
                      </a:cubicBezTo>
                      <a:cubicBezTo>
                        <a:pt x="2" y="4"/>
                        <a:pt x="3" y="4"/>
                        <a:pt x="4" y="4"/>
                      </a:cubicBezTo>
                      <a:cubicBezTo>
                        <a:pt x="5" y="4"/>
                        <a:pt x="4" y="4"/>
                        <a:pt x="4" y="4"/>
                      </a:cubicBezTo>
                      <a:close/>
                    </a:path>
                  </a:pathLst>
                </a:custGeom>
                <a:solidFill>
                  <a:schemeClr val="accent2"/>
                </a:solid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97" name="Freeform 767">
                  <a:extLst>
                    <a:ext uri="{FF2B5EF4-FFF2-40B4-BE49-F238E27FC236}">
                      <a16:creationId xmlns:a16="http://schemas.microsoft.com/office/drawing/2014/main" id="{0985E6B0-A0C2-2412-3E90-FF42625EF52C}"/>
                    </a:ext>
                  </a:extLst>
                </p:cNvPr>
                <p:cNvSpPr>
                  <a:spLocks/>
                </p:cNvSpPr>
                <p:nvPr/>
              </p:nvSpPr>
              <p:spPr bwMode="auto">
                <a:xfrm>
                  <a:off x="10793094" y="6732612"/>
                  <a:ext cx="613353" cy="737570"/>
                </a:xfrm>
                <a:custGeom>
                  <a:avLst/>
                  <a:gdLst>
                    <a:gd name="T0" fmla="*/ 5 w 60"/>
                    <a:gd name="T1" fmla="*/ 57 h 68"/>
                    <a:gd name="T2" fmla="*/ 15 w 60"/>
                    <a:gd name="T3" fmla="*/ 57 h 68"/>
                    <a:gd name="T4" fmla="*/ 18 w 60"/>
                    <a:gd name="T5" fmla="*/ 59 h 68"/>
                    <a:gd name="T6" fmla="*/ 21 w 60"/>
                    <a:gd name="T7" fmla="*/ 63 h 68"/>
                    <a:gd name="T8" fmla="*/ 27 w 60"/>
                    <a:gd name="T9" fmla="*/ 64 h 68"/>
                    <a:gd name="T10" fmla="*/ 32 w 60"/>
                    <a:gd name="T11" fmla="*/ 64 h 68"/>
                    <a:gd name="T12" fmla="*/ 35 w 60"/>
                    <a:gd name="T13" fmla="*/ 62 h 68"/>
                    <a:gd name="T14" fmla="*/ 39 w 60"/>
                    <a:gd name="T15" fmla="*/ 62 h 68"/>
                    <a:gd name="T16" fmla="*/ 44 w 60"/>
                    <a:gd name="T17" fmla="*/ 61 h 68"/>
                    <a:gd name="T18" fmla="*/ 53 w 60"/>
                    <a:gd name="T19" fmla="*/ 61 h 68"/>
                    <a:gd name="T20" fmla="*/ 58 w 60"/>
                    <a:gd name="T21" fmla="*/ 61 h 68"/>
                    <a:gd name="T22" fmla="*/ 58 w 60"/>
                    <a:gd name="T23" fmla="*/ 54 h 68"/>
                    <a:gd name="T24" fmla="*/ 56 w 60"/>
                    <a:gd name="T25" fmla="*/ 38 h 68"/>
                    <a:gd name="T26" fmla="*/ 52 w 60"/>
                    <a:gd name="T27" fmla="*/ 12 h 68"/>
                    <a:gd name="T28" fmla="*/ 60 w 60"/>
                    <a:gd name="T29" fmla="*/ 12 h 68"/>
                    <a:gd name="T30" fmla="*/ 43 w 60"/>
                    <a:gd name="T31" fmla="*/ 0 h 68"/>
                    <a:gd name="T32" fmla="*/ 42 w 60"/>
                    <a:gd name="T33" fmla="*/ 7 h 68"/>
                    <a:gd name="T34" fmla="*/ 37 w 60"/>
                    <a:gd name="T35" fmla="*/ 7 h 68"/>
                    <a:gd name="T36" fmla="*/ 29 w 60"/>
                    <a:gd name="T37" fmla="*/ 7 h 68"/>
                    <a:gd name="T38" fmla="*/ 26 w 60"/>
                    <a:gd name="T39" fmla="*/ 7 h 68"/>
                    <a:gd name="T40" fmla="*/ 26 w 60"/>
                    <a:gd name="T41" fmla="*/ 12 h 68"/>
                    <a:gd name="T42" fmla="*/ 26 w 60"/>
                    <a:gd name="T43" fmla="*/ 19 h 68"/>
                    <a:gd name="T44" fmla="*/ 20 w 60"/>
                    <a:gd name="T45" fmla="*/ 25 h 68"/>
                    <a:gd name="T46" fmla="*/ 20 w 60"/>
                    <a:gd name="T47" fmla="*/ 32 h 68"/>
                    <a:gd name="T48" fmla="*/ 16 w 60"/>
                    <a:gd name="T49" fmla="*/ 32 h 68"/>
                    <a:gd name="T50" fmla="*/ 3 w 60"/>
                    <a:gd name="T51" fmla="*/ 32 h 68"/>
                    <a:gd name="T52" fmla="*/ 1 w 60"/>
                    <a:gd name="T53" fmla="*/ 33 h 68"/>
                    <a:gd name="T54" fmla="*/ 4 w 60"/>
                    <a:gd name="T55" fmla="*/ 36 h 68"/>
                    <a:gd name="T56" fmla="*/ 3 w 60"/>
                    <a:gd name="T57" fmla="*/ 41 h 68"/>
                    <a:gd name="T58" fmla="*/ 6 w 60"/>
                    <a:gd name="T59" fmla="*/ 48 h 68"/>
                    <a:gd name="T60" fmla="*/ 3 w 60"/>
                    <a:gd name="T61" fmla="*/ 58 h 68"/>
                    <a:gd name="T62" fmla="*/ 5 w 60"/>
                    <a:gd name="T63" fmla="*/ 5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68">
                      <a:moveTo>
                        <a:pt x="5" y="57"/>
                      </a:moveTo>
                      <a:cubicBezTo>
                        <a:pt x="7" y="57"/>
                        <a:pt x="13" y="55"/>
                        <a:pt x="15" y="57"/>
                      </a:cubicBezTo>
                      <a:cubicBezTo>
                        <a:pt x="16" y="58"/>
                        <a:pt x="17" y="58"/>
                        <a:pt x="18" y="59"/>
                      </a:cubicBezTo>
                      <a:cubicBezTo>
                        <a:pt x="19" y="61"/>
                        <a:pt x="20" y="62"/>
                        <a:pt x="21" y="63"/>
                      </a:cubicBezTo>
                      <a:cubicBezTo>
                        <a:pt x="22" y="64"/>
                        <a:pt x="26" y="68"/>
                        <a:pt x="27" y="64"/>
                      </a:cubicBezTo>
                      <a:cubicBezTo>
                        <a:pt x="28" y="58"/>
                        <a:pt x="30" y="65"/>
                        <a:pt x="32" y="64"/>
                      </a:cubicBezTo>
                      <a:cubicBezTo>
                        <a:pt x="33" y="62"/>
                        <a:pt x="33" y="62"/>
                        <a:pt x="35" y="62"/>
                      </a:cubicBezTo>
                      <a:cubicBezTo>
                        <a:pt x="37" y="62"/>
                        <a:pt x="38" y="62"/>
                        <a:pt x="39" y="62"/>
                      </a:cubicBezTo>
                      <a:cubicBezTo>
                        <a:pt x="41" y="61"/>
                        <a:pt x="43" y="61"/>
                        <a:pt x="44" y="61"/>
                      </a:cubicBezTo>
                      <a:cubicBezTo>
                        <a:pt x="47" y="61"/>
                        <a:pt x="50" y="61"/>
                        <a:pt x="53" y="61"/>
                      </a:cubicBezTo>
                      <a:cubicBezTo>
                        <a:pt x="54" y="61"/>
                        <a:pt x="57" y="62"/>
                        <a:pt x="58" y="61"/>
                      </a:cubicBezTo>
                      <a:cubicBezTo>
                        <a:pt x="59" y="61"/>
                        <a:pt x="58" y="55"/>
                        <a:pt x="58" y="54"/>
                      </a:cubicBezTo>
                      <a:cubicBezTo>
                        <a:pt x="57" y="48"/>
                        <a:pt x="56" y="43"/>
                        <a:pt x="56" y="38"/>
                      </a:cubicBezTo>
                      <a:cubicBezTo>
                        <a:pt x="55" y="29"/>
                        <a:pt x="53" y="21"/>
                        <a:pt x="52" y="12"/>
                      </a:cubicBezTo>
                      <a:cubicBezTo>
                        <a:pt x="55" y="12"/>
                        <a:pt x="58" y="12"/>
                        <a:pt x="60" y="12"/>
                      </a:cubicBezTo>
                      <a:cubicBezTo>
                        <a:pt x="54" y="8"/>
                        <a:pt x="48" y="4"/>
                        <a:pt x="43" y="0"/>
                      </a:cubicBezTo>
                      <a:cubicBezTo>
                        <a:pt x="43" y="1"/>
                        <a:pt x="43" y="7"/>
                        <a:pt x="42" y="7"/>
                      </a:cubicBezTo>
                      <a:cubicBezTo>
                        <a:pt x="41" y="7"/>
                        <a:pt x="39" y="7"/>
                        <a:pt x="37" y="7"/>
                      </a:cubicBezTo>
                      <a:cubicBezTo>
                        <a:pt x="35" y="7"/>
                        <a:pt x="32" y="7"/>
                        <a:pt x="29" y="7"/>
                      </a:cubicBezTo>
                      <a:cubicBezTo>
                        <a:pt x="29" y="7"/>
                        <a:pt x="26" y="7"/>
                        <a:pt x="26" y="7"/>
                      </a:cubicBezTo>
                      <a:cubicBezTo>
                        <a:pt x="25" y="8"/>
                        <a:pt x="26" y="11"/>
                        <a:pt x="26" y="12"/>
                      </a:cubicBezTo>
                      <a:cubicBezTo>
                        <a:pt x="26" y="14"/>
                        <a:pt x="26" y="17"/>
                        <a:pt x="26" y="19"/>
                      </a:cubicBezTo>
                      <a:cubicBezTo>
                        <a:pt x="26" y="22"/>
                        <a:pt x="20" y="21"/>
                        <a:pt x="20" y="25"/>
                      </a:cubicBezTo>
                      <a:cubicBezTo>
                        <a:pt x="20" y="26"/>
                        <a:pt x="21" y="31"/>
                        <a:pt x="20" y="32"/>
                      </a:cubicBezTo>
                      <a:cubicBezTo>
                        <a:pt x="20" y="32"/>
                        <a:pt x="17" y="32"/>
                        <a:pt x="16" y="32"/>
                      </a:cubicBezTo>
                      <a:cubicBezTo>
                        <a:pt x="12" y="32"/>
                        <a:pt x="7" y="32"/>
                        <a:pt x="3" y="32"/>
                      </a:cubicBezTo>
                      <a:cubicBezTo>
                        <a:pt x="2" y="32"/>
                        <a:pt x="0" y="31"/>
                        <a:pt x="1" y="33"/>
                      </a:cubicBezTo>
                      <a:cubicBezTo>
                        <a:pt x="2" y="34"/>
                        <a:pt x="3" y="35"/>
                        <a:pt x="4" y="36"/>
                      </a:cubicBezTo>
                      <a:cubicBezTo>
                        <a:pt x="5" y="38"/>
                        <a:pt x="4" y="40"/>
                        <a:pt x="3" y="41"/>
                      </a:cubicBezTo>
                      <a:cubicBezTo>
                        <a:pt x="3" y="44"/>
                        <a:pt x="6" y="45"/>
                        <a:pt x="6" y="48"/>
                      </a:cubicBezTo>
                      <a:cubicBezTo>
                        <a:pt x="7" y="51"/>
                        <a:pt x="4" y="55"/>
                        <a:pt x="3" y="58"/>
                      </a:cubicBezTo>
                      <a:cubicBezTo>
                        <a:pt x="4" y="58"/>
                        <a:pt x="4" y="57"/>
                        <a:pt x="5" y="57"/>
                      </a:cubicBezTo>
                      <a:close/>
                    </a:path>
                  </a:pathLst>
                </a:custGeom>
                <a:solidFill>
                  <a:schemeClr val="accent2"/>
                </a:solid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98" name="Freeform 768">
                  <a:extLst>
                    <a:ext uri="{FF2B5EF4-FFF2-40B4-BE49-F238E27FC236}">
                      <a16:creationId xmlns:a16="http://schemas.microsoft.com/office/drawing/2014/main" id="{FA851E31-9827-547F-7CFE-FF952C600D6C}"/>
                    </a:ext>
                  </a:extLst>
                </p:cNvPr>
                <p:cNvSpPr>
                  <a:spLocks/>
                </p:cNvSpPr>
                <p:nvPr/>
              </p:nvSpPr>
              <p:spPr bwMode="auto">
                <a:xfrm>
                  <a:off x="10793094" y="7341107"/>
                  <a:ext cx="296221" cy="247091"/>
                </a:xfrm>
                <a:custGeom>
                  <a:avLst/>
                  <a:gdLst>
                    <a:gd name="T0" fmla="*/ 8 w 29"/>
                    <a:gd name="T1" fmla="*/ 22 h 23"/>
                    <a:gd name="T2" fmla="*/ 10 w 29"/>
                    <a:gd name="T3" fmla="*/ 21 h 23"/>
                    <a:gd name="T4" fmla="*/ 15 w 29"/>
                    <a:gd name="T5" fmla="*/ 21 h 23"/>
                    <a:gd name="T6" fmla="*/ 23 w 29"/>
                    <a:gd name="T7" fmla="*/ 21 h 23"/>
                    <a:gd name="T8" fmla="*/ 27 w 29"/>
                    <a:gd name="T9" fmla="*/ 22 h 23"/>
                    <a:gd name="T10" fmla="*/ 29 w 29"/>
                    <a:gd name="T11" fmla="*/ 19 h 23"/>
                    <a:gd name="T12" fmla="*/ 25 w 29"/>
                    <a:gd name="T13" fmla="*/ 14 h 23"/>
                    <a:gd name="T14" fmla="*/ 25 w 29"/>
                    <a:gd name="T15" fmla="*/ 10 h 23"/>
                    <a:gd name="T16" fmla="*/ 19 w 29"/>
                    <a:gd name="T17" fmla="*/ 4 h 23"/>
                    <a:gd name="T18" fmla="*/ 9 w 29"/>
                    <a:gd name="T19" fmla="*/ 1 h 23"/>
                    <a:gd name="T20" fmla="*/ 5 w 29"/>
                    <a:gd name="T21" fmla="*/ 1 h 23"/>
                    <a:gd name="T22" fmla="*/ 2 w 29"/>
                    <a:gd name="T23" fmla="*/ 6 h 23"/>
                    <a:gd name="T24" fmla="*/ 1 w 29"/>
                    <a:gd name="T25" fmla="*/ 10 h 23"/>
                    <a:gd name="T26" fmla="*/ 2 w 29"/>
                    <a:gd name="T27" fmla="*/ 12 h 23"/>
                    <a:gd name="T28" fmla="*/ 2 w 29"/>
                    <a:gd name="T29" fmla="*/ 14 h 23"/>
                    <a:gd name="T30" fmla="*/ 4 w 29"/>
                    <a:gd name="T31" fmla="*/ 15 h 23"/>
                    <a:gd name="T32" fmla="*/ 9 w 29"/>
                    <a:gd name="T33" fmla="*/ 15 h 23"/>
                    <a:gd name="T34" fmla="*/ 10 w 29"/>
                    <a:gd name="T35" fmla="*/ 14 h 23"/>
                    <a:gd name="T36" fmla="*/ 17 w 29"/>
                    <a:gd name="T37" fmla="*/ 16 h 23"/>
                    <a:gd name="T38" fmla="*/ 11 w 29"/>
                    <a:gd name="T39" fmla="*/ 17 h 23"/>
                    <a:gd name="T40" fmla="*/ 6 w 29"/>
                    <a:gd name="T41" fmla="*/ 18 h 23"/>
                    <a:gd name="T42" fmla="*/ 3 w 29"/>
                    <a:gd name="T43" fmla="*/ 21 h 23"/>
                    <a:gd name="T44" fmla="*/ 5 w 29"/>
                    <a:gd name="T45" fmla="*/ 21 h 23"/>
                    <a:gd name="T46" fmla="*/ 8 w 29"/>
                    <a:gd name="T47"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3">
                      <a:moveTo>
                        <a:pt x="8" y="22"/>
                      </a:moveTo>
                      <a:cubicBezTo>
                        <a:pt x="9" y="22"/>
                        <a:pt x="9" y="21"/>
                        <a:pt x="10" y="21"/>
                      </a:cubicBezTo>
                      <a:cubicBezTo>
                        <a:pt x="12" y="21"/>
                        <a:pt x="13" y="21"/>
                        <a:pt x="15" y="21"/>
                      </a:cubicBezTo>
                      <a:cubicBezTo>
                        <a:pt x="17" y="21"/>
                        <a:pt x="20" y="20"/>
                        <a:pt x="23" y="21"/>
                      </a:cubicBezTo>
                      <a:cubicBezTo>
                        <a:pt x="24" y="22"/>
                        <a:pt x="25" y="23"/>
                        <a:pt x="27" y="22"/>
                      </a:cubicBezTo>
                      <a:cubicBezTo>
                        <a:pt x="29" y="22"/>
                        <a:pt x="29" y="21"/>
                        <a:pt x="29" y="19"/>
                      </a:cubicBezTo>
                      <a:cubicBezTo>
                        <a:pt x="29" y="17"/>
                        <a:pt x="25" y="16"/>
                        <a:pt x="25" y="14"/>
                      </a:cubicBezTo>
                      <a:cubicBezTo>
                        <a:pt x="25" y="14"/>
                        <a:pt x="25" y="10"/>
                        <a:pt x="25" y="10"/>
                      </a:cubicBezTo>
                      <a:cubicBezTo>
                        <a:pt x="24" y="10"/>
                        <a:pt x="20" y="5"/>
                        <a:pt x="19" y="4"/>
                      </a:cubicBezTo>
                      <a:cubicBezTo>
                        <a:pt x="16" y="1"/>
                        <a:pt x="13" y="0"/>
                        <a:pt x="9" y="1"/>
                      </a:cubicBezTo>
                      <a:cubicBezTo>
                        <a:pt x="8" y="1"/>
                        <a:pt x="5" y="0"/>
                        <a:pt x="5" y="1"/>
                      </a:cubicBezTo>
                      <a:cubicBezTo>
                        <a:pt x="4" y="2"/>
                        <a:pt x="2" y="4"/>
                        <a:pt x="2" y="6"/>
                      </a:cubicBezTo>
                      <a:cubicBezTo>
                        <a:pt x="3" y="8"/>
                        <a:pt x="3" y="9"/>
                        <a:pt x="1" y="10"/>
                      </a:cubicBezTo>
                      <a:cubicBezTo>
                        <a:pt x="0" y="10"/>
                        <a:pt x="3" y="12"/>
                        <a:pt x="2" y="12"/>
                      </a:cubicBezTo>
                      <a:cubicBezTo>
                        <a:pt x="4" y="13"/>
                        <a:pt x="2" y="13"/>
                        <a:pt x="2" y="14"/>
                      </a:cubicBezTo>
                      <a:cubicBezTo>
                        <a:pt x="2" y="14"/>
                        <a:pt x="3" y="15"/>
                        <a:pt x="4" y="15"/>
                      </a:cubicBezTo>
                      <a:cubicBezTo>
                        <a:pt x="4" y="16"/>
                        <a:pt x="8" y="15"/>
                        <a:pt x="9" y="15"/>
                      </a:cubicBezTo>
                      <a:cubicBezTo>
                        <a:pt x="10" y="15"/>
                        <a:pt x="10" y="14"/>
                        <a:pt x="10" y="14"/>
                      </a:cubicBezTo>
                      <a:cubicBezTo>
                        <a:pt x="11" y="14"/>
                        <a:pt x="17" y="17"/>
                        <a:pt x="17" y="16"/>
                      </a:cubicBezTo>
                      <a:cubicBezTo>
                        <a:pt x="16" y="18"/>
                        <a:pt x="12" y="17"/>
                        <a:pt x="11" y="17"/>
                      </a:cubicBezTo>
                      <a:cubicBezTo>
                        <a:pt x="9" y="16"/>
                        <a:pt x="8" y="18"/>
                        <a:pt x="6" y="18"/>
                      </a:cubicBezTo>
                      <a:cubicBezTo>
                        <a:pt x="3" y="18"/>
                        <a:pt x="1" y="18"/>
                        <a:pt x="3" y="21"/>
                      </a:cubicBezTo>
                      <a:cubicBezTo>
                        <a:pt x="3" y="22"/>
                        <a:pt x="4" y="21"/>
                        <a:pt x="5" y="21"/>
                      </a:cubicBezTo>
                      <a:cubicBezTo>
                        <a:pt x="6" y="21"/>
                        <a:pt x="7" y="22"/>
                        <a:pt x="8" y="22"/>
                      </a:cubicBezTo>
                      <a:close/>
                    </a:path>
                  </a:pathLst>
                </a:custGeom>
                <a:solidFill>
                  <a:schemeClr val="accent2"/>
                </a:solid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99" name="Freeform 769">
                  <a:extLst>
                    <a:ext uri="{FF2B5EF4-FFF2-40B4-BE49-F238E27FC236}">
                      <a16:creationId xmlns:a16="http://schemas.microsoft.com/office/drawing/2014/main" id="{7320E2AD-CA4D-562A-898F-443DFDA2A6BA}"/>
                    </a:ext>
                  </a:extLst>
                </p:cNvPr>
                <p:cNvSpPr>
                  <a:spLocks/>
                </p:cNvSpPr>
                <p:nvPr/>
              </p:nvSpPr>
              <p:spPr bwMode="auto">
                <a:xfrm>
                  <a:off x="11050983" y="6854309"/>
                  <a:ext cx="857301" cy="844522"/>
                </a:xfrm>
                <a:custGeom>
                  <a:avLst/>
                  <a:gdLst>
                    <a:gd name="T0" fmla="*/ 27 w 84"/>
                    <a:gd name="T1" fmla="*/ 1 h 78"/>
                    <a:gd name="T2" fmla="*/ 33 w 84"/>
                    <a:gd name="T3" fmla="*/ 45 h 78"/>
                    <a:gd name="T4" fmla="*/ 32 w 84"/>
                    <a:gd name="T5" fmla="*/ 50 h 78"/>
                    <a:gd name="T6" fmla="*/ 19 w 84"/>
                    <a:gd name="T7" fmla="*/ 50 h 78"/>
                    <a:gd name="T8" fmla="*/ 15 w 84"/>
                    <a:gd name="T9" fmla="*/ 50 h 78"/>
                    <a:gd name="T10" fmla="*/ 12 w 84"/>
                    <a:gd name="T11" fmla="*/ 51 h 78"/>
                    <a:gd name="T12" fmla="*/ 8 w 84"/>
                    <a:gd name="T13" fmla="*/ 51 h 78"/>
                    <a:gd name="T14" fmla="*/ 6 w 84"/>
                    <a:gd name="T15" fmla="*/ 52 h 78"/>
                    <a:gd name="T16" fmla="*/ 3 w 84"/>
                    <a:gd name="T17" fmla="*/ 50 h 78"/>
                    <a:gd name="T18" fmla="*/ 0 w 84"/>
                    <a:gd name="T19" fmla="*/ 55 h 78"/>
                    <a:gd name="T20" fmla="*/ 0 w 84"/>
                    <a:gd name="T21" fmla="*/ 59 h 78"/>
                    <a:gd name="T22" fmla="*/ 3 w 84"/>
                    <a:gd name="T23" fmla="*/ 63 h 78"/>
                    <a:gd name="T24" fmla="*/ 4 w 84"/>
                    <a:gd name="T25" fmla="*/ 67 h 78"/>
                    <a:gd name="T26" fmla="*/ 7 w 84"/>
                    <a:gd name="T27" fmla="*/ 68 h 78"/>
                    <a:gd name="T28" fmla="*/ 11 w 84"/>
                    <a:gd name="T29" fmla="*/ 68 h 78"/>
                    <a:gd name="T30" fmla="*/ 15 w 84"/>
                    <a:gd name="T31" fmla="*/ 66 h 78"/>
                    <a:gd name="T32" fmla="*/ 20 w 84"/>
                    <a:gd name="T33" fmla="*/ 75 h 78"/>
                    <a:gd name="T34" fmla="*/ 20 w 84"/>
                    <a:gd name="T35" fmla="*/ 77 h 78"/>
                    <a:gd name="T36" fmla="*/ 23 w 84"/>
                    <a:gd name="T37" fmla="*/ 77 h 78"/>
                    <a:gd name="T38" fmla="*/ 27 w 84"/>
                    <a:gd name="T39" fmla="*/ 77 h 78"/>
                    <a:gd name="T40" fmla="*/ 30 w 84"/>
                    <a:gd name="T41" fmla="*/ 77 h 78"/>
                    <a:gd name="T42" fmla="*/ 35 w 84"/>
                    <a:gd name="T43" fmla="*/ 71 h 78"/>
                    <a:gd name="T44" fmla="*/ 35 w 84"/>
                    <a:gd name="T45" fmla="*/ 69 h 78"/>
                    <a:gd name="T46" fmla="*/ 39 w 84"/>
                    <a:gd name="T47" fmla="*/ 67 h 78"/>
                    <a:gd name="T48" fmla="*/ 40 w 84"/>
                    <a:gd name="T49" fmla="*/ 63 h 78"/>
                    <a:gd name="T50" fmla="*/ 42 w 84"/>
                    <a:gd name="T51" fmla="*/ 62 h 78"/>
                    <a:gd name="T52" fmla="*/ 49 w 84"/>
                    <a:gd name="T53" fmla="*/ 57 h 78"/>
                    <a:gd name="T54" fmla="*/ 51 w 84"/>
                    <a:gd name="T55" fmla="*/ 57 h 78"/>
                    <a:gd name="T56" fmla="*/ 52 w 84"/>
                    <a:gd name="T57" fmla="*/ 56 h 78"/>
                    <a:gd name="T58" fmla="*/ 55 w 84"/>
                    <a:gd name="T59" fmla="*/ 54 h 78"/>
                    <a:gd name="T60" fmla="*/ 65 w 84"/>
                    <a:gd name="T61" fmla="*/ 53 h 78"/>
                    <a:gd name="T62" fmla="*/ 70 w 84"/>
                    <a:gd name="T63" fmla="*/ 52 h 78"/>
                    <a:gd name="T64" fmla="*/ 78 w 84"/>
                    <a:gd name="T65" fmla="*/ 51 h 78"/>
                    <a:gd name="T66" fmla="*/ 82 w 84"/>
                    <a:gd name="T67" fmla="*/ 31 h 78"/>
                    <a:gd name="T68" fmla="*/ 77 w 84"/>
                    <a:gd name="T69" fmla="*/ 32 h 78"/>
                    <a:gd name="T70" fmla="*/ 77 w 84"/>
                    <a:gd name="T71" fmla="*/ 28 h 78"/>
                    <a:gd name="T72" fmla="*/ 70 w 84"/>
                    <a:gd name="T73" fmla="*/ 26 h 78"/>
                    <a:gd name="T74" fmla="*/ 66 w 84"/>
                    <a:gd name="T75" fmla="*/ 22 h 78"/>
                    <a:gd name="T76" fmla="*/ 63 w 84"/>
                    <a:gd name="T77" fmla="*/ 20 h 78"/>
                    <a:gd name="T78" fmla="*/ 56 w 84"/>
                    <a:gd name="T79" fmla="*/ 14 h 78"/>
                    <a:gd name="T80" fmla="*/ 39 w 84"/>
                    <a:gd name="T81" fmla="*/ 3 h 78"/>
                    <a:gd name="T82" fmla="*/ 35 w 84"/>
                    <a:gd name="T83" fmla="*/ 1 h 78"/>
                    <a:gd name="T84" fmla="*/ 27 w 84"/>
                    <a:gd name="T85"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4" h="78">
                      <a:moveTo>
                        <a:pt x="27" y="1"/>
                      </a:moveTo>
                      <a:cubicBezTo>
                        <a:pt x="29" y="16"/>
                        <a:pt x="31" y="31"/>
                        <a:pt x="33" y="45"/>
                      </a:cubicBezTo>
                      <a:cubicBezTo>
                        <a:pt x="33" y="47"/>
                        <a:pt x="35" y="50"/>
                        <a:pt x="32" y="50"/>
                      </a:cubicBezTo>
                      <a:cubicBezTo>
                        <a:pt x="28" y="50"/>
                        <a:pt x="23" y="50"/>
                        <a:pt x="19" y="50"/>
                      </a:cubicBezTo>
                      <a:cubicBezTo>
                        <a:pt x="17" y="50"/>
                        <a:pt x="16" y="50"/>
                        <a:pt x="15" y="50"/>
                      </a:cubicBezTo>
                      <a:cubicBezTo>
                        <a:pt x="14" y="50"/>
                        <a:pt x="13" y="51"/>
                        <a:pt x="12" y="51"/>
                      </a:cubicBezTo>
                      <a:cubicBezTo>
                        <a:pt x="11" y="52"/>
                        <a:pt x="10" y="51"/>
                        <a:pt x="8" y="51"/>
                      </a:cubicBezTo>
                      <a:cubicBezTo>
                        <a:pt x="7" y="51"/>
                        <a:pt x="7" y="53"/>
                        <a:pt x="6" y="52"/>
                      </a:cubicBezTo>
                      <a:cubicBezTo>
                        <a:pt x="5" y="52"/>
                        <a:pt x="4" y="50"/>
                        <a:pt x="3" y="50"/>
                      </a:cubicBezTo>
                      <a:cubicBezTo>
                        <a:pt x="2" y="50"/>
                        <a:pt x="2" y="56"/>
                        <a:pt x="0" y="55"/>
                      </a:cubicBezTo>
                      <a:cubicBezTo>
                        <a:pt x="0" y="56"/>
                        <a:pt x="0" y="58"/>
                        <a:pt x="0" y="59"/>
                      </a:cubicBezTo>
                      <a:cubicBezTo>
                        <a:pt x="0" y="61"/>
                        <a:pt x="2" y="61"/>
                        <a:pt x="3" y="63"/>
                      </a:cubicBezTo>
                      <a:cubicBezTo>
                        <a:pt x="4" y="64"/>
                        <a:pt x="3" y="66"/>
                        <a:pt x="4" y="67"/>
                      </a:cubicBezTo>
                      <a:cubicBezTo>
                        <a:pt x="5" y="69"/>
                        <a:pt x="6" y="67"/>
                        <a:pt x="7" y="68"/>
                      </a:cubicBezTo>
                      <a:cubicBezTo>
                        <a:pt x="7" y="69"/>
                        <a:pt x="10" y="68"/>
                        <a:pt x="11" y="68"/>
                      </a:cubicBezTo>
                      <a:cubicBezTo>
                        <a:pt x="12" y="68"/>
                        <a:pt x="14" y="66"/>
                        <a:pt x="15" y="66"/>
                      </a:cubicBezTo>
                      <a:cubicBezTo>
                        <a:pt x="17" y="68"/>
                        <a:pt x="18" y="73"/>
                        <a:pt x="20" y="75"/>
                      </a:cubicBezTo>
                      <a:cubicBezTo>
                        <a:pt x="20" y="75"/>
                        <a:pt x="19" y="77"/>
                        <a:pt x="20" y="77"/>
                      </a:cubicBezTo>
                      <a:cubicBezTo>
                        <a:pt x="21" y="78"/>
                        <a:pt x="22" y="76"/>
                        <a:pt x="23" y="77"/>
                      </a:cubicBezTo>
                      <a:cubicBezTo>
                        <a:pt x="24" y="78"/>
                        <a:pt x="26" y="78"/>
                        <a:pt x="27" y="77"/>
                      </a:cubicBezTo>
                      <a:cubicBezTo>
                        <a:pt x="29" y="75"/>
                        <a:pt x="29" y="77"/>
                        <a:pt x="30" y="77"/>
                      </a:cubicBezTo>
                      <a:cubicBezTo>
                        <a:pt x="33" y="77"/>
                        <a:pt x="35" y="73"/>
                        <a:pt x="35" y="71"/>
                      </a:cubicBezTo>
                      <a:cubicBezTo>
                        <a:pt x="35" y="70"/>
                        <a:pt x="33" y="70"/>
                        <a:pt x="35" y="69"/>
                      </a:cubicBezTo>
                      <a:cubicBezTo>
                        <a:pt x="36" y="68"/>
                        <a:pt x="38" y="69"/>
                        <a:pt x="39" y="67"/>
                      </a:cubicBezTo>
                      <a:cubicBezTo>
                        <a:pt x="39" y="66"/>
                        <a:pt x="40" y="64"/>
                        <a:pt x="40" y="63"/>
                      </a:cubicBezTo>
                      <a:cubicBezTo>
                        <a:pt x="41" y="61"/>
                        <a:pt x="41" y="60"/>
                        <a:pt x="42" y="62"/>
                      </a:cubicBezTo>
                      <a:cubicBezTo>
                        <a:pt x="45" y="64"/>
                        <a:pt x="47" y="56"/>
                        <a:pt x="49" y="57"/>
                      </a:cubicBezTo>
                      <a:cubicBezTo>
                        <a:pt x="50" y="57"/>
                        <a:pt x="50" y="57"/>
                        <a:pt x="51" y="57"/>
                      </a:cubicBezTo>
                      <a:cubicBezTo>
                        <a:pt x="51" y="57"/>
                        <a:pt x="52" y="56"/>
                        <a:pt x="52" y="56"/>
                      </a:cubicBezTo>
                      <a:cubicBezTo>
                        <a:pt x="53" y="55"/>
                        <a:pt x="54" y="55"/>
                        <a:pt x="55" y="54"/>
                      </a:cubicBezTo>
                      <a:cubicBezTo>
                        <a:pt x="58" y="51"/>
                        <a:pt x="61" y="54"/>
                        <a:pt x="65" y="53"/>
                      </a:cubicBezTo>
                      <a:cubicBezTo>
                        <a:pt x="67" y="53"/>
                        <a:pt x="68" y="52"/>
                        <a:pt x="70" y="52"/>
                      </a:cubicBezTo>
                      <a:cubicBezTo>
                        <a:pt x="73" y="52"/>
                        <a:pt x="76" y="52"/>
                        <a:pt x="78" y="51"/>
                      </a:cubicBezTo>
                      <a:cubicBezTo>
                        <a:pt x="84" y="49"/>
                        <a:pt x="82" y="36"/>
                        <a:pt x="82" y="31"/>
                      </a:cubicBezTo>
                      <a:cubicBezTo>
                        <a:pt x="81" y="32"/>
                        <a:pt x="78" y="34"/>
                        <a:pt x="77" y="32"/>
                      </a:cubicBezTo>
                      <a:cubicBezTo>
                        <a:pt x="76" y="31"/>
                        <a:pt x="78" y="29"/>
                        <a:pt x="77" y="28"/>
                      </a:cubicBezTo>
                      <a:cubicBezTo>
                        <a:pt x="76" y="26"/>
                        <a:pt x="72" y="27"/>
                        <a:pt x="70" y="26"/>
                      </a:cubicBezTo>
                      <a:cubicBezTo>
                        <a:pt x="68" y="26"/>
                        <a:pt x="67" y="23"/>
                        <a:pt x="66" y="22"/>
                      </a:cubicBezTo>
                      <a:cubicBezTo>
                        <a:pt x="66" y="21"/>
                        <a:pt x="65" y="20"/>
                        <a:pt x="63" y="20"/>
                      </a:cubicBezTo>
                      <a:cubicBezTo>
                        <a:pt x="61" y="18"/>
                        <a:pt x="58" y="16"/>
                        <a:pt x="56" y="14"/>
                      </a:cubicBezTo>
                      <a:cubicBezTo>
                        <a:pt x="50" y="11"/>
                        <a:pt x="44" y="7"/>
                        <a:pt x="39" y="3"/>
                      </a:cubicBezTo>
                      <a:cubicBezTo>
                        <a:pt x="38" y="3"/>
                        <a:pt x="36" y="1"/>
                        <a:pt x="35" y="1"/>
                      </a:cubicBezTo>
                      <a:cubicBezTo>
                        <a:pt x="33" y="0"/>
                        <a:pt x="30" y="1"/>
                        <a:pt x="27" y="1"/>
                      </a:cubicBezTo>
                      <a:close/>
                    </a:path>
                  </a:pathLst>
                </a:custGeom>
                <a:solidFill>
                  <a:schemeClr val="accent2"/>
                </a:solid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00" name="Freeform 770">
                  <a:extLst>
                    <a:ext uri="{FF2B5EF4-FFF2-40B4-BE49-F238E27FC236}">
                      <a16:creationId xmlns:a16="http://schemas.microsoft.com/office/drawing/2014/main" id="{BFC5A0CF-215D-9DD5-CE71-67B8354D82E9}"/>
                    </a:ext>
                  </a:extLst>
                </p:cNvPr>
                <p:cNvSpPr>
                  <a:spLocks/>
                </p:cNvSpPr>
                <p:nvPr/>
              </p:nvSpPr>
              <p:spPr bwMode="auto">
                <a:xfrm>
                  <a:off x="12887562" y="6463395"/>
                  <a:ext cx="564564" cy="582683"/>
                </a:xfrm>
                <a:custGeom>
                  <a:avLst/>
                  <a:gdLst>
                    <a:gd name="T0" fmla="*/ 45 w 55"/>
                    <a:gd name="T1" fmla="*/ 54 h 54"/>
                    <a:gd name="T2" fmla="*/ 48 w 55"/>
                    <a:gd name="T3" fmla="*/ 51 h 54"/>
                    <a:gd name="T4" fmla="*/ 51 w 55"/>
                    <a:gd name="T5" fmla="*/ 48 h 54"/>
                    <a:gd name="T6" fmla="*/ 54 w 55"/>
                    <a:gd name="T7" fmla="*/ 44 h 54"/>
                    <a:gd name="T8" fmla="*/ 55 w 55"/>
                    <a:gd name="T9" fmla="*/ 42 h 54"/>
                    <a:gd name="T10" fmla="*/ 50 w 55"/>
                    <a:gd name="T11" fmla="*/ 36 h 54"/>
                    <a:gd name="T12" fmla="*/ 45 w 55"/>
                    <a:gd name="T13" fmla="*/ 25 h 54"/>
                    <a:gd name="T14" fmla="*/ 40 w 55"/>
                    <a:gd name="T15" fmla="*/ 16 h 54"/>
                    <a:gd name="T16" fmla="*/ 38 w 55"/>
                    <a:gd name="T17" fmla="*/ 8 h 54"/>
                    <a:gd name="T18" fmla="*/ 47 w 55"/>
                    <a:gd name="T19" fmla="*/ 22 h 54"/>
                    <a:gd name="T20" fmla="*/ 49 w 55"/>
                    <a:gd name="T21" fmla="*/ 19 h 54"/>
                    <a:gd name="T22" fmla="*/ 48 w 55"/>
                    <a:gd name="T23" fmla="*/ 14 h 54"/>
                    <a:gd name="T24" fmla="*/ 47 w 55"/>
                    <a:gd name="T25" fmla="*/ 2 h 54"/>
                    <a:gd name="T26" fmla="*/ 38 w 55"/>
                    <a:gd name="T27" fmla="*/ 2 h 54"/>
                    <a:gd name="T28" fmla="*/ 25 w 55"/>
                    <a:gd name="T29" fmla="*/ 3 h 54"/>
                    <a:gd name="T30" fmla="*/ 16 w 55"/>
                    <a:gd name="T31" fmla="*/ 3 h 54"/>
                    <a:gd name="T32" fmla="*/ 4 w 55"/>
                    <a:gd name="T33" fmla="*/ 1 h 54"/>
                    <a:gd name="T34" fmla="*/ 3 w 55"/>
                    <a:gd name="T35" fmla="*/ 0 h 54"/>
                    <a:gd name="T36" fmla="*/ 1 w 55"/>
                    <a:gd name="T37" fmla="*/ 3 h 54"/>
                    <a:gd name="T38" fmla="*/ 2 w 55"/>
                    <a:gd name="T39" fmla="*/ 7 h 54"/>
                    <a:gd name="T40" fmla="*/ 1 w 55"/>
                    <a:gd name="T41" fmla="*/ 11 h 54"/>
                    <a:gd name="T42" fmla="*/ 2 w 55"/>
                    <a:gd name="T43" fmla="*/ 13 h 54"/>
                    <a:gd name="T44" fmla="*/ 2 w 55"/>
                    <a:gd name="T45" fmla="*/ 25 h 54"/>
                    <a:gd name="T46" fmla="*/ 2 w 55"/>
                    <a:gd name="T47" fmla="*/ 52 h 54"/>
                    <a:gd name="T48" fmla="*/ 34 w 55"/>
                    <a:gd name="T49" fmla="*/ 52 h 54"/>
                    <a:gd name="T50" fmla="*/ 40 w 55"/>
                    <a:gd name="T51" fmla="*/ 52 h 54"/>
                    <a:gd name="T52" fmla="*/ 45 w 55"/>
                    <a:gd name="T53"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4">
                      <a:moveTo>
                        <a:pt x="45" y="54"/>
                      </a:moveTo>
                      <a:cubicBezTo>
                        <a:pt x="46" y="54"/>
                        <a:pt x="46" y="51"/>
                        <a:pt x="48" y="51"/>
                      </a:cubicBezTo>
                      <a:cubicBezTo>
                        <a:pt x="51" y="51"/>
                        <a:pt x="49" y="49"/>
                        <a:pt x="51" y="48"/>
                      </a:cubicBezTo>
                      <a:cubicBezTo>
                        <a:pt x="54" y="47"/>
                        <a:pt x="54" y="47"/>
                        <a:pt x="54" y="44"/>
                      </a:cubicBezTo>
                      <a:cubicBezTo>
                        <a:pt x="53" y="42"/>
                        <a:pt x="53" y="42"/>
                        <a:pt x="55" y="42"/>
                      </a:cubicBezTo>
                      <a:cubicBezTo>
                        <a:pt x="54" y="42"/>
                        <a:pt x="51" y="37"/>
                        <a:pt x="50" y="36"/>
                      </a:cubicBezTo>
                      <a:cubicBezTo>
                        <a:pt x="49" y="32"/>
                        <a:pt x="47" y="28"/>
                        <a:pt x="45" y="25"/>
                      </a:cubicBezTo>
                      <a:cubicBezTo>
                        <a:pt x="43" y="22"/>
                        <a:pt x="42" y="18"/>
                        <a:pt x="40" y="16"/>
                      </a:cubicBezTo>
                      <a:cubicBezTo>
                        <a:pt x="39" y="15"/>
                        <a:pt x="37" y="9"/>
                        <a:pt x="38" y="8"/>
                      </a:cubicBezTo>
                      <a:cubicBezTo>
                        <a:pt x="38" y="8"/>
                        <a:pt x="46" y="22"/>
                        <a:pt x="47" y="22"/>
                      </a:cubicBezTo>
                      <a:cubicBezTo>
                        <a:pt x="48" y="22"/>
                        <a:pt x="49" y="19"/>
                        <a:pt x="49" y="19"/>
                      </a:cubicBezTo>
                      <a:cubicBezTo>
                        <a:pt x="49" y="17"/>
                        <a:pt x="49" y="15"/>
                        <a:pt x="48" y="14"/>
                      </a:cubicBezTo>
                      <a:cubicBezTo>
                        <a:pt x="48" y="10"/>
                        <a:pt x="47" y="6"/>
                        <a:pt x="47" y="2"/>
                      </a:cubicBezTo>
                      <a:cubicBezTo>
                        <a:pt x="45" y="4"/>
                        <a:pt x="40" y="4"/>
                        <a:pt x="38" y="2"/>
                      </a:cubicBezTo>
                      <a:cubicBezTo>
                        <a:pt x="34" y="0"/>
                        <a:pt x="29" y="1"/>
                        <a:pt x="25" y="3"/>
                      </a:cubicBezTo>
                      <a:cubicBezTo>
                        <a:pt x="22" y="5"/>
                        <a:pt x="19" y="4"/>
                        <a:pt x="16" y="3"/>
                      </a:cubicBezTo>
                      <a:cubicBezTo>
                        <a:pt x="12" y="2"/>
                        <a:pt x="8" y="2"/>
                        <a:pt x="4" y="1"/>
                      </a:cubicBezTo>
                      <a:cubicBezTo>
                        <a:pt x="4" y="1"/>
                        <a:pt x="3" y="0"/>
                        <a:pt x="3" y="0"/>
                      </a:cubicBezTo>
                      <a:cubicBezTo>
                        <a:pt x="2" y="1"/>
                        <a:pt x="2" y="2"/>
                        <a:pt x="1" y="3"/>
                      </a:cubicBezTo>
                      <a:cubicBezTo>
                        <a:pt x="0" y="4"/>
                        <a:pt x="3" y="5"/>
                        <a:pt x="2" y="7"/>
                      </a:cubicBezTo>
                      <a:cubicBezTo>
                        <a:pt x="1" y="8"/>
                        <a:pt x="1" y="9"/>
                        <a:pt x="1" y="11"/>
                      </a:cubicBezTo>
                      <a:cubicBezTo>
                        <a:pt x="2" y="11"/>
                        <a:pt x="2" y="12"/>
                        <a:pt x="2" y="13"/>
                      </a:cubicBezTo>
                      <a:cubicBezTo>
                        <a:pt x="2" y="17"/>
                        <a:pt x="2" y="21"/>
                        <a:pt x="2" y="25"/>
                      </a:cubicBezTo>
                      <a:cubicBezTo>
                        <a:pt x="2" y="28"/>
                        <a:pt x="2" y="52"/>
                        <a:pt x="2" y="52"/>
                      </a:cubicBezTo>
                      <a:cubicBezTo>
                        <a:pt x="13" y="52"/>
                        <a:pt x="23" y="52"/>
                        <a:pt x="34" y="52"/>
                      </a:cubicBezTo>
                      <a:cubicBezTo>
                        <a:pt x="36" y="52"/>
                        <a:pt x="38" y="52"/>
                        <a:pt x="40" y="52"/>
                      </a:cubicBezTo>
                      <a:cubicBezTo>
                        <a:pt x="42" y="52"/>
                        <a:pt x="43" y="54"/>
                        <a:pt x="45" y="54"/>
                      </a:cubicBezTo>
                      <a:close/>
                    </a:path>
                  </a:pathLst>
                </a:custGeom>
                <a:solidFill>
                  <a:schemeClr val="accent2"/>
                </a:solid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01" name="Freeform 771">
                  <a:extLst>
                    <a:ext uri="{FF2B5EF4-FFF2-40B4-BE49-F238E27FC236}">
                      <a16:creationId xmlns:a16="http://schemas.microsoft.com/office/drawing/2014/main" id="{8F2680CA-6FA7-2F18-91A1-23455DF44190}"/>
                    </a:ext>
                  </a:extLst>
                </p:cNvPr>
                <p:cNvSpPr>
                  <a:spLocks/>
                </p:cNvSpPr>
                <p:nvPr/>
              </p:nvSpPr>
              <p:spPr bwMode="auto">
                <a:xfrm>
                  <a:off x="12051166" y="6127803"/>
                  <a:ext cx="205617" cy="420417"/>
                </a:xfrm>
                <a:custGeom>
                  <a:avLst/>
                  <a:gdLst>
                    <a:gd name="T0" fmla="*/ 14 w 20"/>
                    <a:gd name="T1" fmla="*/ 34 h 39"/>
                    <a:gd name="T2" fmla="*/ 17 w 20"/>
                    <a:gd name="T3" fmla="*/ 30 h 39"/>
                    <a:gd name="T4" fmla="*/ 20 w 20"/>
                    <a:gd name="T5" fmla="*/ 27 h 39"/>
                    <a:gd name="T6" fmla="*/ 20 w 20"/>
                    <a:gd name="T7" fmla="*/ 24 h 39"/>
                    <a:gd name="T8" fmla="*/ 19 w 20"/>
                    <a:gd name="T9" fmla="*/ 23 h 39"/>
                    <a:gd name="T10" fmla="*/ 17 w 20"/>
                    <a:gd name="T11" fmla="*/ 20 h 39"/>
                    <a:gd name="T12" fmla="*/ 14 w 20"/>
                    <a:gd name="T13" fmla="*/ 20 h 39"/>
                    <a:gd name="T14" fmla="*/ 16 w 20"/>
                    <a:gd name="T15" fmla="*/ 16 h 39"/>
                    <a:gd name="T16" fmla="*/ 17 w 20"/>
                    <a:gd name="T17" fmla="*/ 10 h 39"/>
                    <a:gd name="T18" fmla="*/ 15 w 20"/>
                    <a:gd name="T19" fmla="*/ 6 h 39"/>
                    <a:gd name="T20" fmla="*/ 18 w 20"/>
                    <a:gd name="T21" fmla="*/ 4 h 39"/>
                    <a:gd name="T22" fmla="*/ 18 w 20"/>
                    <a:gd name="T23" fmla="*/ 1 h 39"/>
                    <a:gd name="T24" fmla="*/ 15 w 20"/>
                    <a:gd name="T25" fmla="*/ 3 h 39"/>
                    <a:gd name="T26" fmla="*/ 14 w 20"/>
                    <a:gd name="T27" fmla="*/ 2 h 39"/>
                    <a:gd name="T28" fmla="*/ 11 w 20"/>
                    <a:gd name="T29" fmla="*/ 0 h 39"/>
                    <a:gd name="T30" fmla="*/ 5 w 20"/>
                    <a:gd name="T31" fmla="*/ 4 h 39"/>
                    <a:gd name="T32" fmla="*/ 2 w 20"/>
                    <a:gd name="T33" fmla="*/ 17 h 39"/>
                    <a:gd name="T34" fmla="*/ 1 w 20"/>
                    <a:gd name="T35" fmla="*/ 21 h 39"/>
                    <a:gd name="T36" fmla="*/ 4 w 20"/>
                    <a:gd name="T37" fmla="*/ 26 h 39"/>
                    <a:gd name="T38" fmla="*/ 8 w 20"/>
                    <a:gd name="T39" fmla="*/ 30 h 39"/>
                    <a:gd name="T40" fmla="*/ 10 w 20"/>
                    <a:gd name="T41" fmla="*/ 39 h 39"/>
                    <a:gd name="T42" fmla="*/ 14 w 20"/>
                    <a:gd name="T43" fmla="*/ 34 h 39"/>
                    <a:gd name="T44" fmla="*/ 14 w 20"/>
                    <a:gd name="T45"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 h="39">
                      <a:moveTo>
                        <a:pt x="14" y="34"/>
                      </a:moveTo>
                      <a:cubicBezTo>
                        <a:pt x="12" y="32"/>
                        <a:pt x="16" y="30"/>
                        <a:pt x="17" y="30"/>
                      </a:cubicBezTo>
                      <a:cubicBezTo>
                        <a:pt x="19" y="29"/>
                        <a:pt x="20" y="28"/>
                        <a:pt x="20" y="27"/>
                      </a:cubicBezTo>
                      <a:cubicBezTo>
                        <a:pt x="20" y="26"/>
                        <a:pt x="20" y="25"/>
                        <a:pt x="20" y="24"/>
                      </a:cubicBezTo>
                      <a:cubicBezTo>
                        <a:pt x="20" y="23"/>
                        <a:pt x="19" y="23"/>
                        <a:pt x="19" y="23"/>
                      </a:cubicBezTo>
                      <a:cubicBezTo>
                        <a:pt x="18" y="22"/>
                        <a:pt x="18" y="21"/>
                        <a:pt x="17" y="20"/>
                      </a:cubicBezTo>
                      <a:cubicBezTo>
                        <a:pt x="16" y="20"/>
                        <a:pt x="15" y="21"/>
                        <a:pt x="14" y="20"/>
                      </a:cubicBezTo>
                      <a:cubicBezTo>
                        <a:pt x="11" y="18"/>
                        <a:pt x="14" y="17"/>
                        <a:pt x="16" y="16"/>
                      </a:cubicBezTo>
                      <a:cubicBezTo>
                        <a:pt x="18" y="15"/>
                        <a:pt x="19" y="12"/>
                        <a:pt x="17" y="10"/>
                      </a:cubicBezTo>
                      <a:cubicBezTo>
                        <a:pt x="17" y="9"/>
                        <a:pt x="14" y="7"/>
                        <a:pt x="15" y="6"/>
                      </a:cubicBezTo>
                      <a:cubicBezTo>
                        <a:pt x="16" y="5"/>
                        <a:pt x="17" y="5"/>
                        <a:pt x="18" y="4"/>
                      </a:cubicBezTo>
                      <a:cubicBezTo>
                        <a:pt x="18" y="4"/>
                        <a:pt x="18" y="1"/>
                        <a:pt x="18" y="1"/>
                      </a:cubicBezTo>
                      <a:cubicBezTo>
                        <a:pt x="17" y="1"/>
                        <a:pt x="16" y="4"/>
                        <a:pt x="15" y="3"/>
                      </a:cubicBezTo>
                      <a:cubicBezTo>
                        <a:pt x="15" y="3"/>
                        <a:pt x="14" y="2"/>
                        <a:pt x="14" y="2"/>
                      </a:cubicBezTo>
                      <a:cubicBezTo>
                        <a:pt x="13" y="1"/>
                        <a:pt x="12" y="0"/>
                        <a:pt x="11" y="0"/>
                      </a:cubicBezTo>
                      <a:cubicBezTo>
                        <a:pt x="9" y="1"/>
                        <a:pt x="6" y="2"/>
                        <a:pt x="5" y="4"/>
                      </a:cubicBezTo>
                      <a:cubicBezTo>
                        <a:pt x="3" y="8"/>
                        <a:pt x="5" y="14"/>
                        <a:pt x="2" y="17"/>
                      </a:cubicBezTo>
                      <a:cubicBezTo>
                        <a:pt x="0" y="19"/>
                        <a:pt x="0" y="19"/>
                        <a:pt x="1" y="21"/>
                      </a:cubicBezTo>
                      <a:cubicBezTo>
                        <a:pt x="1" y="23"/>
                        <a:pt x="4" y="24"/>
                        <a:pt x="4" y="26"/>
                      </a:cubicBezTo>
                      <a:cubicBezTo>
                        <a:pt x="5" y="28"/>
                        <a:pt x="8" y="29"/>
                        <a:pt x="8" y="30"/>
                      </a:cubicBezTo>
                      <a:cubicBezTo>
                        <a:pt x="9" y="33"/>
                        <a:pt x="10" y="37"/>
                        <a:pt x="10" y="39"/>
                      </a:cubicBezTo>
                      <a:cubicBezTo>
                        <a:pt x="12" y="39"/>
                        <a:pt x="16" y="37"/>
                        <a:pt x="14" y="34"/>
                      </a:cubicBezTo>
                      <a:cubicBezTo>
                        <a:pt x="13" y="33"/>
                        <a:pt x="15" y="35"/>
                        <a:pt x="14" y="34"/>
                      </a:cubicBezTo>
                      <a:close/>
                    </a:path>
                  </a:pathLst>
                </a:custGeom>
                <a:solidFill>
                  <a:schemeClr val="accent2"/>
                </a:solid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02" name="Freeform 772">
                  <a:extLst>
                    <a:ext uri="{FF2B5EF4-FFF2-40B4-BE49-F238E27FC236}">
                      <a16:creationId xmlns:a16="http://schemas.microsoft.com/office/drawing/2014/main" id="{517BFD50-EEB0-883D-C88F-3D4895B8909F}"/>
                    </a:ext>
                  </a:extLst>
                </p:cNvPr>
                <p:cNvSpPr>
                  <a:spLocks/>
                </p:cNvSpPr>
                <p:nvPr/>
              </p:nvSpPr>
              <p:spPr bwMode="auto">
                <a:xfrm>
                  <a:off x="12141780" y="6374887"/>
                  <a:ext cx="777151" cy="792893"/>
                </a:xfrm>
                <a:custGeom>
                  <a:avLst/>
                  <a:gdLst>
                    <a:gd name="T0" fmla="*/ 21 w 76"/>
                    <a:gd name="T1" fmla="*/ 55 h 73"/>
                    <a:gd name="T2" fmla="*/ 25 w 76"/>
                    <a:gd name="T3" fmla="*/ 57 h 73"/>
                    <a:gd name="T4" fmla="*/ 28 w 76"/>
                    <a:gd name="T5" fmla="*/ 55 h 73"/>
                    <a:gd name="T6" fmla="*/ 33 w 76"/>
                    <a:gd name="T7" fmla="*/ 53 h 73"/>
                    <a:gd name="T8" fmla="*/ 44 w 76"/>
                    <a:gd name="T9" fmla="*/ 59 h 73"/>
                    <a:gd name="T10" fmla="*/ 70 w 76"/>
                    <a:gd name="T11" fmla="*/ 73 h 73"/>
                    <a:gd name="T12" fmla="*/ 71 w 76"/>
                    <a:gd name="T13" fmla="*/ 71 h 73"/>
                    <a:gd name="T14" fmla="*/ 75 w 76"/>
                    <a:gd name="T15" fmla="*/ 71 h 73"/>
                    <a:gd name="T16" fmla="*/ 75 w 76"/>
                    <a:gd name="T17" fmla="*/ 66 h 73"/>
                    <a:gd name="T18" fmla="*/ 75 w 76"/>
                    <a:gd name="T19" fmla="*/ 44 h 73"/>
                    <a:gd name="T20" fmla="*/ 75 w 76"/>
                    <a:gd name="T21" fmla="*/ 24 h 73"/>
                    <a:gd name="T22" fmla="*/ 75 w 76"/>
                    <a:gd name="T23" fmla="*/ 20 h 73"/>
                    <a:gd name="T24" fmla="*/ 74 w 76"/>
                    <a:gd name="T25" fmla="*/ 17 h 73"/>
                    <a:gd name="T26" fmla="*/ 76 w 76"/>
                    <a:gd name="T27" fmla="*/ 14 h 73"/>
                    <a:gd name="T28" fmla="*/ 74 w 76"/>
                    <a:gd name="T29" fmla="*/ 11 h 73"/>
                    <a:gd name="T30" fmla="*/ 76 w 76"/>
                    <a:gd name="T31" fmla="*/ 8 h 73"/>
                    <a:gd name="T32" fmla="*/ 67 w 76"/>
                    <a:gd name="T33" fmla="*/ 5 h 73"/>
                    <a:gd name="T34" fmla="*/ 61 w 76"/>
                    <a:gd name="T35" fmla="*/ 2 h 73"/>
                    <a:gd name="T36" fmla="*/ 51 w 76"/>
                    <a:gd name="T37" fmla="*/ 6 h 73"/>
                    <a:gd name="T38" fmla="*/ 51 w 76"/>
                    <a:gd name="T39" fmla="*/ 9 h 73"/>
                    <a:gd name="T40" fmla="*/ 50 w 76"/>
                    <a:gd name="T41" fmla="*/ 14 h 73"/>
                    <a:gd name="T42" fmla="*/ 41 w 76"/>
                    <a:gd name="T43" fmla="*/ 13 h 73"/>
                    <a:gd name="T44" fmla="*/ 36 w 76"/>
                    <a:gd name="T45" fmla="*/ 12 h 73"/>
                    <a:gd name="T46" fmla="*/ 31 w 76"/>
                    <a:gd name="T47" fmla="*/ 10 h 73"/>
                    <a:gd name="T48" fmla="*/ 29 w 76"/>
                    <a:gd name="T49" fmla="*/ 6 h 73"/>
                    <a:gd name="T50" fmla="*/ 23 w 76"/>
                    <a:gd name="T51" fmla="*/ 3 h 73"/>
                    <a:gd name="T52" fmla="*/ 17 w 76"/>
                    <a:gd name="T53" fmla="*/ 2 h 73"/>
                    <a:gd name="T54" fmla="*/ 11 w 76"/>
                    <a:gd name="T55" fmla="*/ 0 h 73"/>
                    <a:gd name="T56" fmla="*/ 11 w 76"/>
                    <a:gd name="T57" fmla="*/ 4 h 73"/>
                    <a:gd name="T58" fmla="*/ 9 w 76"/>
                    <a:gd name="T59" fmla="*/ 6 h 73"/>
                    <a:gd name="T60" fmla="*/ 5 w 76"/>
                    <a:gd name="T61" fmla="*/ 8 h 73"/>
                    <a:gd name="T62" fmla="*/ 5 w 76"/>
                    <a:gd name="T63" fmla="*/ 14 h 73"/>
                    <a:gd name="T64" fmla="*/ 1 w 76"/>
                    <a:gd name="T65" fmla="*/ 17 h 73"/>
                    <a:gd name="T66" fmla="*/ 3 w 76"/>
                    <a:gd name="T67" fmla="*/ 21 h 73"/>
                    <a:gd name="T68" fmla="*/ 3 w 76"/>
                    <a:gd name="T69" fmla="*/ 26 h 73"/>
                    <a:gd name="T70" fmla="*/ 3 w 76"/>
                    <a:gd name="T71" fmla="*/ 31 h 73"/>
                    <a:gd name="T72" fmla="*/ 3 w 76"/>
                    <a:gd name="T73" fmla="*/ 34 h 73"/>
                    <a:gd name="T74" fmla="*/ 3 w 76"/>
                    <a:gd name="T75" fmla="*/ 37 h 73"/>
                    <a:gd name="T76" fmla="*/ 1 w 76"/>
                    <a:gd name="T77" fmla="*/ 40 h 73"/>
                    <a:gd name="T78" fmla="*/ 4 w 76"/>
                    <a:gd name="T79" fmla="*/ 46 h 73"/>
                    <a:gd name="T80" fmla="*/ 7 w 76"/>
                    <a:gd name="T81" fmla="*/ 48 h 73"/>
                    <a:gd name="T82" fmla="*/ 11 w 76"/>
                    <a:gd name="T83" fmla="*/ 49 h 73"/>
                    <a:gd name="T84" fmla="*/ 14 w 76"/>
                    <a:gd name="T85" fmla="*/ 53 h 73"/>
                    <a:gd name="T86" fmla="*/ 21 w 76"/>
                    <a:gd name="T87" fmla="*/ 55 h 73"/>
                    <a:gd name="T88" fmla="*/ 21 w 76"/>
                    <a:gd name="T89" fmla="*/ 5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6" h="73">
                      <a:moveTo>
                        <a:pt x="21" y="55"/>
                      </a:moveTo>
                      <a:cubicBezTo>
                        <a:pt x="21" y="56"/>
                        <a:pt x="24" y="58"/>
                        <a:pt x="25" y="57"/>
                      </a:cubicBezTo>
                      <a:cubicBezTo>
                        <a:pt x="26" y="56"/>
                        <a:pt x="27" y="56"/>
                        <a:pt x="28" y="55"/>
                      </a:cubicBezTo>
                      <a:cubicBezTo>
                        <a:pt x="29" y="55"/>
                        <a:pt x="32" y="53"/>
                        <a:pt x="33" y="53"/>
                      </a:cubicBezTo>
                      <a:cubicBezTo>
                        <a:pt x="37" y="55"/>
                        <a:pt x="40" y="57"/>
                        <a:pt x="44" y="59"/>
                      </a:cubicBezTo>
                      <a:cubicBezTo>
                        <a:pt x="53" y="64"/>
                        <a:pt x="61" y="69"/>
                        <a:pt x="70" y="73"/>
                      </a:cubicBezTo>
                      <a:cubicBezTo>
                        <a:pt x="70" y="71"/>
                        <a:pt x="69" y="71"/>
                        <a:pt x="71" y="71"/>
                      </a:cubicBezTo>
                      <a:cubicBezTo>
                        <a:pt x="71" y="71"/>
                        <a:pt x="75" y="71"/>
                        <a:pt x="75" y="71"/>
                      </a:cubicBezTo>
                      <a:cubicBezTo>
                        <a:pt x="75" y="69"/>
                        <a:pt x="75" y="68"/>
                        <a:pt x="75" y="66"/>
                      </a:cubicBezTo>
                      <a:cubicBezTo>
                        <a:pt x="75" y="59"/>
                        <a:pt x="75" y="52"/>
                        <a:pt x="75" y="44"/>
                      </a:cubicBezTo>
                      <a:cubicBezTo>
                        <a:pt x="75" y="37"/>
                        <a:pt x="75" y="30"/>
                        <a:pt x="75" y="24"/>
                      </a:cubicBezTo>
                      <a:cubicBezTo>
                        <a:pt x="75" y="22"/>
                        <a:pt x="75" y="21"/>
                        <a:pt x="75" y="20"/>
                      </a:cubicBezTo>
                      <a:cubicBezTo>
                        <a:pt x="74" y="19"/>
                        <a:pt x="74" y="18"/>
                        <a:pt x="74" y="17"/>
                      </a:cubicBezTo>
                      <a:cubicBezTo>
                        <a:pt x="74" y="16"/>
                        <a:pt x="76" y="15"/>
                        <a:pt x="76" y="14"/>
                      </a:cubicBezTo>
                      <a:cubicBezTo>
                        <a:pt x="76" y="13"/>
                        <a:pt x="74" y="12"/>
                        <a:pt x="74" y="11"/>
                      </a:cubicBezTo>
                      <a:cubicBezTo>
                        <a:pt x="74" y="10"/>
                        <a:pt x="75" y="9"/>
                        <a:pt x="76" y="8"/>
                      </a:cubicBezTo>
                      <a:cubicBezTo>
                        <a:pt x="73" y="6"/>
                        <a:pt x="70" y="7"/>
                        <a:pt x="67" y="5"/>
                      </a:cubicBezTo>
                      <a:cubicBezTo>
                        <a:pt x="65" y="4"/>
                        <a:pt x="64" y="2"/>
                        <a:pt x="61" y="2"/>
                      </a:cubicBezTo>
                      <a:cubicBezTo>
                        <a:pt x="57" y="2"/>
                        <a:pt x="53" y="3"/>
                        <a:pt x="51" y="6"/>
                      </a:cubicBezTo>
                      <a:cubicBezTo>
                        <a:pt x="50" y="7"/>
                        <a:pt x="50" y="8"/>
                        <a:pt x="51" y="9"/>
                      </a:cubicBezTo>
                      <a:cubicBezTo>
                        <a:pt x="52" y="11"/>
                        <a:pt x="51" y="12"/>
                        <a:pt x="50" y="14"/>
                      </a:cubicBezTo>
                      <a:cubicBezTo>
                        <a:pt x="48" y="17"/>
                        <a:pt x="44" y="15"/>
                        <a:pt x="41" y="13"/>
                      </a:cubicBezTo>
                      <a:cubicBezTo>
                        <a:pt x="39" y="13"/>
                        <a:pt x="38" y="12"/>
                        <a:pt x="36" y="12"/>
                      </a:cubicBezTo>
                      <a:cubicBezTo>
                        <a:pt x="34" y="11"/>
                        <a:pt x="32" y="12"/>
                        <a:pt x="31" y="10"/>
                      </a:cubicBezTo>
                      <a:cubicBezTo>
                        <a:pt x="30" y="9"/>
                        <a:pt x="30" y="7"/>
                        <a:pt x="29" y="6"/>
                      </a:cubicBezTo>
                      <a:cubicBezTo>
                        <a:pt x="28" y="4"/>
                        <a:pt x="25" y="4"/>
                        <a:pt x="23" y="3"/>
                      </a:cubicBezTo>
                      <a:cubicBezTo>
                        <a:pt x="21" y="2"/>
                        <a:pt x="19" y="2"/>
                        <a:pt x="17" y="2"/>
                      </a:cubicBezTo>
                      <a:cubicBezTo>
                        <a:pt x="15" y="2"/>
                        <a:pt x="14" y="1"/>
                        <a:pt x="11" y="0"/>
                      </a:cubicBezTo>
                      <a:cubicBezTo>
                        <a:pt x="11" y="1"/>
                        <a:pt x="11" y="2"/>
                        <a:pt x="11" y="4"/>
                      </a:cubicBezTo>
                      <a:cubicBezTo>
                        <a:pt x="11" y="5"/>
                        <a:pt x="11" y="4"/>
                        <a:pt x="9" y="6"/>
                      </a:cubicBezTo>
                      <a:cubicBezTo>
                        <a:pt x="8" y="7"/>
                        <a:pt x="7" y="7"/>
                        <a:pt x="5" y="8"/>
                      </a:cubicBezTo>
                      <a:cubicBezTo>
                        <a:pt x="3" y="10"/>
                        <a:pt x="6" y="12"/>
                        <a:pt x="5" y="14"/>
                      </a:cubicBezTo>
                      <a:cubicBezTo>
                        <a:pt x="4" y="16"/>
                        <a:pt x="1" y="16"/>
                        <a:pt x="1" y="17"/>
                      </a:cubicBezTo>
                      <a:cubicBezTo>
                        <a:pt x="1" y="19"/>
                        <a:pt x="2" y="20"/>
                        <a:pt x="3" y="21"/>
                      </a:cubicBezTo>
                      <a:cubicBezTo>
                        <a:pt x="3" y="23"/>
                        <a:pt x="3" y="25"/>
                        <a:pt x="3" y="26"/>
                      </a:cubicBezTo>
                      <a:cubicBezTo>
                        <a:pt x="3" y="28"/>
                        <a:pt x="4" y="29"/>
                        <a:pt x="3" y="31"/>
                      </a:cubicBezTo>
                      <a:cubicBezTo>
                        <a:pt x="3" y="32"/>
                        <a:pt x="3" y="33"/>
                        <a:pt x="3" y="34"/>
                      </a:cubicBezTo>
                      <a:cubicBezTo>
                        <a:pt x="3" y="35"/>
                        <a:pt x="4" y="36"/>
                        <a:pt x="3" y="37"/>
                      </a:cubicBezTo>
                      <a:cubicBezTo>
                        <a:pt x="3" y="38"/>
                        <a:pt x="0" y="38"/>
                        <a:pt x="1" y="40"/>
                      </a:cubicBezTo>
                      <a:cubicBezTo>
                        <a:pt x="3" y="42"/>
                        <a:pt x="4" y="43"/>
                        <a:pt x="4" y="46"/>
                      </a:cubicBezTo>
                      <a:cubicBezTo>
                        <a:pt x="4" y="48"/>
                        <a:pt x="6" y="47"/>
                        <a:pt x="7" y="48"/>
                      </a:cubicBezTo>
                      <a:cubicBezTo>
                        <a:pt x="9" y="48"/>
                        <a:pt x="10" y="48"/>
                        <a:pt x="11" y="49"/>
                      </a:cubicBezTo>
                      <a:cubicBezTo>
                        <a:pt x="12" y="50"/>
                        <a:pt x="13" y="52"/>
                        <a:pt x="14" y="53"/>
                      </a:cubicBezTo>
                      <a:cubicBezTo>
                        <a:pt x="16" y="54"/>
                        <a:pt x="19" y="53"/>
                        <a:pt x="21" y="55"/>
                      </a:cubicBezTo>
                      <a:cubicBezTo>
                        <a:pt x="22" y="56"/>
                        <a:pt x="20" y="54"/>
                        <a:pt x="21" y="55"/>
                      </a:cubicBezTo>
                      <a:close/>
                    </a:path>
                  </a:pathLst>
                </a:custGeom>
                <a:solidFill>
                  <a:schemeClr val="accent2"/>
                </a:solid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03" name="Freeform 773">
                  <a:extLst>
                    <a:ext uri="{FF2B5EF4-FFF2-40B4-BE49-F238E27FC236}">
                      <a16:creationId xmlns:a16="http://schemas.microsoft.com/office/drawing/2014/main" id="{3908E901-52AA-FD24-866D-9D6686A7BD8D}"/>
                    </a:ext>
                  </a:extLst>
                </p:cNvPr>
                <p:cNvSpPr>
                  <a:spLocks/>
                </p:cNvSpPr>
                <p:nvPr/>
              </p:nvSpPr>
              <p:spPr bwMode="auto">
                <a:xfrm>
                  <a:off x="10803550" y="6710485"/>
                  <a:ext cx="428652" cy="368788"/>
                </a:xfrm>
                <a:custGeom>
                  <a:avLst/>
                  <a:gdLst>
                    <a:gd name="T0" fmla="*/ 19 w 42"/>
                    <a:gd name="T1" fmla="*/ 34 h 34"/>
                    <a:gd name="T2" fmla="*/ 20 w 42"/>
                    <a:gd name="T3" fmla="*/ 25 h 34"/>
                    <a:gd name="T4" fmla="*/ 24 w 42"/>
                    <a:gd name="T5" fmla="*/ 22 h 34"/>
                    <a:gd name="T6" fmla="*/ 25 w 42"/>
                    <a:gd name="T7" fmla="*/ 20 h 34"/>
                    <a:gd name="T8" fmla="*/ 25 w 42"/>
                    <a:gd name="T9" fmla="*/ 9 h 34"/>
                    <a:gd name="T10" fmla="*/ 32 w 42"/>
                    <a:gd name="T11" fmla="*/ 9 h 34"/>
                    <a:gd name="T12" fmla="*/ 41 w 42"/>
                    <a:gd name="T13" fmla="*/ 9 h 34"/>
                    <a:gd name="T14" fmla="*/ 42 w 42"/>
                    <a:gd name="T15" fmla="*/ 2 h 34"/>
                    <a:gd name="T16" fmla="*/ 40 w 42"/>
                    <a:gd name="T17" fmla="*/ 0 h 34"/>
                    <a:gd name="T18" fmla="*/ 20 w 42"/>
                    <a:gd name="T19" fmla="*/ 0 h 34"/>
                    <a:gd name="T20" fmla="*/ 15 w 42"/>
                    <a:gd name="T21" fmla="*/ 6 h 34"/>
                    <a:gd name="T22" fmla="*/ 10 w 42"/>
                    <a:gd name="T23" fmla="*/ 17 h 34"/>
                    <a:gd name="T24" fmla="*/ 8 w 42"/>
                    <a:gd name="T25" fmla="*/ 18 h 34"/>
                    <a:gd name="T26" fmla="*/ 4 w 42"/>
                    <a:gd name="T27" fmla="*/ 25 h 34"/>
                    <a:gd name="T28" fmla="*/ 0 w 42"/>
                    <a:gd name="T29" fmla="*/ 34 h 34"/>
                    <a:gd name="T30" fmla="*/ 19 w 42"/>
                    <a:gd name="T3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34">
                      <a:moveTo>
                        <a:pt x="19" y="34"/>
                      </a:moveTo>
                      <a:cubicBezTo>
                        <a:pt x="19" y="31"/>
                        <a:pt x="18" y="26"/>
                        <a:pt x="20" y="25"/>
                      </a:cubicBezTo>
                      <a:cubicBezTo>
                        <a:pt x="21" y="24"/>
                        <a:pt x="23" y="23"/>
                        <a:pt x="24" y="22"/>
                      </a:cubicBezTo>
                      <a:cubicBezTo>
                        <a:pt x="25" y="22"/>
                        <a:pt x="25" y="20"/>
                        <a:pt x="25" y="20"/>
                      </a:cubicBezTo>
                      <a:cubicBezTo>
                        <a:pt x="25" y="16"/>
                        <a:pt x="25" y="13"/>
                        <a:pt x="25" y="9"/>
                      </a:cubicBezTo>
                      <a:cubicBezTo>
                        <a:pt x="25" y="9"/>
                        <a:pt x="31" y="9"/>
                        <a:pt x="32" y="9"/>
                      </a:cubicBezTo>
                      <a:cubicBezTo>
                        <a:pt x="35" y="9"/>
                        <a:pt x="38" y="9"/>
                        <a:pt x="41" y="9"/>
                      </a:cubicBezTo>
                      <a:cubicBezTo>
                        <a:pt x="42" y="9"/>
                        <a:pt x="42" y="3"/>
                        <a:pt x="42" y="2"/>
                      </a:cubicBezTo>
                      <a:cubicBezTo>
                        <a:pt x="42" y="0"/>
                        <a:pt x="42" y="0"/>
                        <a:pt x="40" y="0"/>
                      </a:cubicBezTo>
                      <a:cubicBezTo>
                        <a:pt x="33" y="0"/>
                        <a:pt x="27" y="0"/>
                        <a:pt x="20" y="0"/>
                      </a:cubicBezTo>
                      <a:cubicBezTo>
                        <a:pt x="18" y="2"/>
                        <a:pt x="17" y="4"/>
                        <a:pt x="15" y="6"/>
                      </a:cubicBezTo>
                      <a:cubicBezTo>
                        <a:pt x="11" y="9"/>
                        <a:pt x="11" y="12"/>
                        <a:pt x="10" y="17"/>
                      </a:cubicBezTo>
                      <a:cubicBezTo>
                        <a:pt x="10" y="17"/>
                        <a:pt x="9" y="18"/>
                        <a:pt x="8" y="18"/>
                      </a:cubicBezTo>
                      <a:cubicBezTo>
                        <a:pt x="6" y="20"/>
                        <a:pt x="5" y="22"/>
                        <a:pt x="4" y="25"/>
                      </a:cubicBezTo>
                      <a:cubicBezTo>
                        <a:pt x="2" y="28"/>
                        <a:pt x="0" y="30"/>
                        <a:pt x="0" y="34"/>
                      </a:cubicBezTo>
                      <a:cubicBezTo>
                        <a:pt x="6" y="34"/>
                        <a:pt x="13" y="34"/>
                        <a:pt x="19" y="34"/>
                      </a:cubicBezTo>
                      <a:close/>
                    </a:path>
                  </a:pathLst>
                </a:custGeom>
                <a:solidFill>
                  <a:schemeClr val="accent2"/>
                </a:solid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04" name="Freeform 774">
                  <a:extLst>
                    <a:ext uri="{FF2B5EF4-FFF2-40B4-BE49-F238E27FC236}">
                      <a16:creationId xmlns:a16="http://schemas.microsoft.com/office/drawing/2014/main" id="{B6A9A939-008F-CA3E-D472-2D339AAE4125}"/>
                    </a:ext>
                  </a:extLst>
                </p:cNvPr>
                <p:cNvSpPr>
                  <a:spLocks/>
                </p:cNvSpPr>
                <p:nvPr/>
              </p:nvSpPr>
              <p:spPr bwMode="auto">
                <a:xfrm>
                  <a:off x="11009162" y="6190495"/>
                  <a:ext cx="613353" cy="519990"/>
                </a:xfrm>
                <a:custGeom>
                  <a:avLst/>
                  <a:gdLst>
                    <a:gd name="T0" fmla="*/ 22 w 60"/>
                    <a:gd name="T1" fmla="*/ 48 h 48"/>
                    <a:gd name="T2" fmla="*/ 23 w 60"/>
                    <a:gd name="T3" fmla="*/ 41 h 48"/>
                    <a:gd name="T4" fmla="*/ 29 w 60"/>
                    <a:gd name="T5" fmla="*/ 37 h 48"/>
                    <a:gd name="T6" fmla="*/ 33 w 60"/>
                    <a:gd name="T7" fmla="*/ 37 h 48"/>
                    <a:gd name="T8" fmla="*/ 38 w 60"/>
                    <a:gd name="T9" fmla="*/ 35 h 48"/>
                    <a:gd name="T10" fmla="*/ 40 w 60"/>
                    <a:gd name="T11" fmla="*/ 32 h 48"/>
                    <a:gd name="T12" fmla="*/ 45 w 60"/>
                    <a:gd name="T13" fmla="*/ 31 h 48"/>
                    <a:gd name="T14" fmla="*/ 46 w 60"/>
                    <a:gd name="T15" fmla="*/ 28 h 48"/>
                    <a:gd name="T16" fmla="*/ 50 w 60"/>
                    <a:gd name="T17" fmla="*/ 25 h 48"/>
                    <a:gd name="T18" fmla="*/ 53 w 60"/>
                    <a:gd name="T19" fmla="*/ 23 h 48"/>
                    <a:gd name="T20" fmla="*/ 58 w 60"/>
                    <a:gd name="T21" fmla="*/ 24 h 48"/>
                    <a:gd name="T22" fmla="*/ 56 w 60"/>
                    <a:gd name="T23" fmla="*/ 16 h 48"/>
                    <a:gd name="T24" fmla="*/ 56 w 60"/>
                    <a:gd name="T25" fmla="*/ 10 h 48"/>
                    <a:gd name="T26" fmla="*/ 55 w 60"/>
                    <a:gd name="T27" fmla="*/ 7 h 48"/>
                    <a:gd name="T28" fmla="*/ 51 w 60"/>
                    <a:gd name="T29" fmla="*/ 6 h 48"/>
                    <a:gd name="T30" fmla="*/ 47 w 60"/>
                    <a:gd name="T31" fmla="*/ 6 h 48"/>
                    <a:gd name="T32" fmla="*/ 42 w 60"/>
                    <a:gd name="T33" fmla="*/ 6 h 48"/>
                    <a:gd name="T34" fmla="*/ 35 w 60"/>
                    <a:gd name="T35" fmla="*/ 4 h 48"/>
                    <a:gd name="T36" fmla="*/ 30 w 60"/>
                    <a:gd name="T37" fmla="*/ 13 h 48"/>
                    <a:gd name="T38" fmla="*/ 20 w 60"/>
                    <a:gd name="T39" fmla="*/ 19 h 48"/>
                    <a:gd name="T40" fmla="*/ 16 w 60"/>
                    <a:gd name="T41" fmla="*/ 27 h 48"/>
                    <a:gd name="T42" fmla="*/ 16 w 60"/>
                    <a:gd name="T43" fmla="*/ 35 h 48"/>
                    <a:gd name="T44" fmla="*/ 14 w 60"/>
                    <a:gd name="T45" fmla="*/ 39 h 48"/>
                    <a:gd name="T46" fmla="*/ 9 w 60"/>
                    <a:gd name="T47" fmla="*/ 42 h 48"/>
                    <a:gd name="T48" fmla="*/ 5 w 60"/>
                    <a:gd name="T49" fmla="*/ 45 h 48"/>
                    <a:gd name="T50" fmla="*/ 0 w 60"/>
                    <a:gd name="T51" fmla="*/ 48 h 48"/>
                    <a:gd name="T52" fmla="*/ 22 w 60"/>
                    <a:gd name="T53"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48">
                      <a:moveTo>
                        <a:pt x="22" y="48"/>
                      </a:moveTo>
                      <a:cubicBezTo>
                        <a:pt x="22" y="45"/>
                        <a:pt x="21" y="43"/>
                        <a:pt x="23" y="41"/>
                      </a:cubicBezTo>
                      <a:cubicBezTo>
                        <a:pt x="25" y="40"/>
                        <a:pt x="28" y="39"/>
                        <a:pt x="29" y="37"/>
                      </a:cubicBezTo>
                      <a:cubicBezTo>
                        <a:pt x="30" y="37"/>
                        <a:pt x="32" y="37"/>
                        <a:pt x="33" y="37"/>
                      </a:cubicBezTo>
                      <a:cubicBezTo>
                        <a:pt x="34" y="36"/>
                        <a:pt x="36" y="36"/>
                        <a:pt x="38" y="35"/>
                      </a:cubicBezTo>
                      <a:cubicBezTo>
                        <a:pt x="39" y="34"/>
                        <a:pt x="39" y="33"/>
                        <a:pt x="40" y="32"/>
                      </a:cubicBezTo>
                      <a:cubicBezTo>
                        <a:pt x="41" y="31"/>
                        <a:pt x="44" y="32"/>
                        <a:pt x="45" y="31"/>
                      </a:cubicBezTo>
                      <a:cubicBezTo>
                        <a:pt x="46" y="30"/>
                        <a:pt x="46" y="29"/>
                        <a:pt x="46" y="28"/>
                      </a:cubicBezTo>
                      <a:cubicBezTo>
                        <a:pt x="46" y="26"/>
                        <a:pt x="49" y="26"/>
                        <a:pt x="50" y="25"/>
                      </a:cubicBezTo>
                      <a:cubicBezTo>
                        <a:pt x="51" y="24"/>
                        <a:pt x="51" y="23"/>
                        <a:pt x="53" y="23"/>
                      </a:cubicBezTo>
                      <a:cubicBezTo>
                        <a:pt x="54" y="23"/>
                        <a:pt x="57" y="24"/>
                        <a:pt x="58" y="24"/>
                      </a:cubicBezTo>
                      <a:cubicBezTo>
                        <a:pt x="60" y="23"/>
                        <a:pt x="56" y="17"/>
                        <a:pt x="56" y="16"/>
                      </a:cubicBezTo>
                      <a:cubicBezTo>
                        <a:pt x="56" y="14"/>
                        <a:pt x="56" y="12"/>
                        <a:pt x="56" y="10"/>
                      </a:cubicBezTo>
                      <a:cubicBezTo>
                        <a:pt x="55" y="9"/>
                        <a:pt x="55" y="8"/>
                        <a:pt x="55" y="7"/>
                      </a:cubicBezTo>
                      <a:cubicBezTo>
                        <a:pt x="53" y="7"/>
                        <a:pt x="52" y="6"/>
                        <a:pt x="51" y="6"/>
                      </a:cubicBezTo>
                      <a:cubicBezTo>
                        <a:pt x="50" y="5"/>
                        <a:pt x="48" y="6"/>
                        <a:pt x="47" y="6"/>
                      </a:cubicBezTo>
                      <a:cubicBezTo>
                        <a:pt x="46" y="5"/>
                        <a:pt x="44" y="6"/>
                        <a:pt x="42" y="6"/>
                      </a:cubicBezTo>
                      <a:cubicBezTo>
                        <a:pt x="40" y="6"/>
                        <a:pt x="36" y="0"/>
                        <a:pt x="35" y="4"/>
                      </a:cubicBezTo>
                      <a:cubicBezTo>
                        <a:pt x="34" y="7"/>
                        <a:pt x="33" y="10"/>
                        <a:pt x="30" y="13"/>
                      </a:cubicBezTo>
                      <a:cubicBezTo>
                        <a:pt x="27" y="16"/>
                        <a:pt x="23" y="16"/>
                        <a:pt x="20" y="19"/>
                      </a:cubicBezTo>
                      <a:cubicBezTo>
                        <a:pt x="18" y="21"/>
                        <a:pt x="17" y="24"/>
                        <a:pt x="16" y="27"/>
                      </a:cubicBezTo>
                      <a:cubicBezTo>
                        <a:pt x="16" y="29"/>
                        <a:pt x="17" y="32"/>
                        <a:pt x="16" y="35"/>
                      </a:cubicBezTo>
                      <a:cubicBezTo>
                        <a:pt x="15" y="36"/>
                        <a:pt x="14" y="38"/>
                        <a:pt x="14" y="39"/>
                      </a:cubicBezTo>
                      <a:cubicBezTo>
                        <a:pt x="13" y="41"/>
                        <a:pt x="11" y="41"/>
                        <a:pt x="9" y="42"/>
                      </a:cubicBezTo>
                      <a:cubicBezTo>
                        <a:pt x="8" y="43"/>
                        <a:pt x="7" y="44"/>
                        <a:pt x="5" y="45"/>
                      </a:cubicBezTo>
                      <a:cubicBezTo>
                        <a:pt x="4" y="46"/>
                        <a:pt x="2" y="46"/>
                        <a:pt x="0" y="48"/>
                      </a:cubicBezTo>
                      <a:lnTo>
                        <a:pt x="22" y="48"/>
                      </a:lnTo>
                      <a:close/>
                    </a:path>
                  </a:pathLst>
                </a:custGeom>
                <a:solidFill>
                  <a:schemeClr val="accent2"/>
                </a:solid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05" name="Freeform 775">
                  <a:extLst>
                    <a:ext uri="{FF2B5EF4-FFF2-40B4-BE49-F238E27FC236}">
                      <a16:creationId xmlns:a16="http://schemas.microsoft.com/office/drawing/2014/main" id="{B441945E-2030-1245-33F9-98C8AE9D6429}"/>
                    </a:ext>
                  </a:extLst>
                </p:cNvPr>
                <p:cNvSpPr>
                  <a:spLocks/>
                </p:cNvSpPr>
                <p:nvPr/>
              </p:nvSpPr>
              <p:spPr bwMode="auto">
                <a:xfrm>
                  <a:off x="11225233" y="6138865"/>
                  <a:ext cx="1059431" cy="1069479"/>
                </a:xfrm>
                <a:custGeom>
                  <a:avLst/>
                  <a:gdLst>
                    <a:gd name="T0" fmla="*/ 35 w 104"/>
                    <a:gd name="T1" fmla="*/ 22 h 99"/>
                    <a:gd name="T2" fmla="*/ 36 w 104"/>
                    <a:gd name="T3" fmla="*/ 29 h 99"/>
                    <a:gd name="T4" fmla="*/ 31 w 104"/>
                    <a:gd name="T5" fmla="*/ 28 h 99"/>
                    <a:gd name="T6" fmla="*/ 29 w 104"/>
                    <a:gd name="T7" fmla="*/ 30 h 99"/>
                    <a:gd name="T8" fmla="*/ 26 w 104"/>
                    <a:gd name="T9" fmla="*/ 31 h 99"/>
                    <a:gd name="T10" fmla="*/ 24 w 104"/>
                    <a:gd name="T11" fmla="*/ 35 h 99"/>
                    <a:gd name="T12" fmla="*/ 20 w 104"/>
                    <a:gd name="T13" fmla="*/ 37 h 99"/>
                    <a:gd name="T14" fmla="*/ 17 w 104"/>
                    <a:gd name="T15" fmla="*/ 40 h 99"/>
                    <a:gd name="T16" fmla="*/ 11 w 104"/>
                    <a:gd name="T17" fmla="*/ 42 h 99"/>
                    <a:gd name="T18" fmla="*/ 8 w 104"/>
                    <a:gd name="T19" fmla="*/ 43 h 99"/>
                    <a:gd name="T20" fmla="*/ 4 w 104"/>
                    <a:gd name="T21" fmla="*/ 45 h 99"/>
                    <a:gd name="T22" fmla="*/ 1 w 104"/>
                    <a:gd name="T23" fmla="*/ 52 h 99"/>
                    <a:gd name="T24" fmla="*/ 2 w 104"/>
                    <a:gd name="T25" fmla="*/ 56 h 99"/>
                    <a:gd name="T26" fmla="*/ 6 w 104"/>
                    <a:gd name="T27" fmla="*/ 59 h 99"/>
                    <a:gd name="T28" fmla="*/ 37 w 104"/>
                    <a:gd name="T29" fmla="*/ 79 h 99"/>
                    <a:gd name="T30" fmla="*/ 48 w 104"/>
                    <a:gd name="T31" fmla="*/ 86 h 99"/>
                    <a:gd name="T32" fmla="*/ 49 w 104"/>
                    <a:gd name="T33" fmla="*/ 87 h 99"/>
                    <a:gd name="T34" fmla="*/ 58 w 104"/>
                    <a:gd name="T35" fmla="*/ 93 h 99"/>
                    <a:gd name="T36" fmla="*/ 61 w 104"/>
                    <a:gd name="T37" fmla="*/ 99 h 99"/>
                    <a:gd name="T38" fmla="*/ 67 w 104"/>
                    <a:gd name="T39" fmla="*/ 97 h 99"/>
                    <a:gd name="T40" fmla="*/ 72 w 104"/>
                    <a:gd name="T41" fmla="*/ 96 h 99"/>
                    <a:gd name="T42" fmla="*/ 85 w 104"/>
                    <a:gd name="T43" fmla="*/ 87 h 99"/>
                    <a:gd name="T44" fmla="*/ 100 w 104"/>
                    <a:gd name="T45" fmla="*/ 77 h 99"/>
                    <a:gd name="T46" fmla="*/ 104 w 104"/>
                    <a:gd name="T47" fmla="*/ 75 h 99"/>
                    <a:gd name="T48" fmla="*/ 97 w 104"/>
                    <a:gd name="T49" fmla="*/ 69 h 99"/>
                    <a:gd name="T50" fmla="*/ 94 w 104"/>
                    <a:gd name="T51" fmla="*/ 69 h 99"/>
                    <a:gd name="T52" fmla="*/ 92 w 104"/>
                    <a:gd name="T53" fmla="*/ 63 h 99"/>
                    <a:gd name="T54" fmla="*/ 92 w 104"/>
                    <a:gd name="T55" fmla="*/ 60 h 99"/>
                    <a:gd name="T56" fmla="*/ 93 w 104"/>
                    <a:gd name="T57" fmla="*/ 55 h 99"/>
                    <a:gd name="T58" fmla="*/ 93 w 104"/>
                    <a:gd name="T59" fmla="*/ 50 h 99"/>
                    <a:gd name="T60" fmla="*/ 93 w 104"/>
                    <a:gd name="T61" fmla="*/ 46 h 99"/>
                    <a:gd name="T62" fmla="*/ 92 w 104"/>
                    <a:gd name="T63" fmla="*/ 42 h 99"/>
                    <a:gd name="T64" fmla="*/ 91 w 104"/>
                    <a:gd name="T65" fmla="*/ 37 h 99"/>
                    <a:gd name="T66" fmla="*/ 87 w 104"/>
                    <a:gd name="T67" fmla="*/ 27 h 99"/>
                    <a:gd name="T68" fmla="*/ 82 w 104"/>
                    <a:gd name="T69" fmla="*/ 20 h 99"/>
                    <a:gd name="T70" fmla="*/ 85 w 104"/>
                    <a:gd name="T71" fmla="*/ 13 h 99"/>
                    <a:gd name="T72" fmla="*/ 86 w 104"/>
                    <a:gd name="T73" fmla="*/ 2 h 99"/>
                    <a:gd name="T74" fmla="*/ 84 w 104"/>
                    <a:gd name="T75" fmla="*/ 1 h 99"/>
                    <a:gd name="T76" fmla="*/ 81 w 104"/>
                    <a:gd name="T77" fmla="*/ 0 h 99"/>
                    <a:gd name="T78" fmla="*/ 79 w 104"/>
                    <a:gd name="T79" fmla="*/ 1 h 99"/>
                    <a:gd name="T80" fmla="*/ 75 w 104"/>
                    <a:gd name="T81" fmla="*/ 0 h 99"/>
                    <a:gd name="T82" fmla="*/ 72 w 104"/>
                    <a:gd name="T83" fmla="*/ 2 h 99"/>
                    <a:gd name="T84" fmla="*/ 68 w 104"/>
                    <a:gd name="T85" fmla="*/ 1 h 99"/>
                    <a:gd name="T86" fmla="*/ 61 w 104"/>
                    <a:gd name="T87" fmla="*/ 2 h 99"/>
                    <a:gd name="T88" fmla="*/ 46 w 104"/>
                    <a:gd name="T89" fmla="*/ 5 h 99"/>
                    <a:gd name="T90" fmla="*/ 43 w 104"/>
                    <a:gd name="T91" fmla="*/ 7 h 99"/>
                    <a:gd name="T92" fmla="*/ 39 w 104"/>
                    <a:gd name="T93" fmla="*/ 8 h 99"/>
                    <a:gd name="T94" fmla="*/ 34 w 104"/>
                    <a:gd name="T95" fmla="*/ 12 h 99"/>
                    <a:gd name="T96" fmla="*/ 35 w 104"/>
                    <a:gd name="T97" fmla="*/ 22 h 99"/>
                    <a:gd name="T98" fmla="*/ 35 w 104"/>
                    <a:gd name="T99" fmla="*/ 2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4" h="99">
                      <a:moveTo>
                        <a:pt x="35" y="22"/>
                      </a:moveTo>
                      <a:cubicBezTo>
                        <a:pt x="36" y="23"/>
                        <a:pt x="40" y="29"/>
                        <a:pt x="36" y="29"/>
                      </a:cubicBezTo>
                      <a:cubicBezTo>
                        <a:pt x="35" y="28"/>
                        <a:pt x="32" y="27"/>
                        <a:pt x="31" y="28"/>
                      </a:cubicBezTo>
                      <a:cubicBezTo>
                        <a:pt x="30" y="29"/>
                        <a:pt x="30" y="29"/>
                        <a:pt x="29" y="30"/>
                      </a:cubicBezTo>
                      <a:cubicBezTo>
                        <a:pt x="28" y="31"/>
                        <a:pt x="27" y="31"/>
                        <a:pt x="26" y="31"/>
                      </a:cubicBezTo>
                      <a:cubicBezTo>
                        <a:pt x="24" y="32"/>
                        <a:pt x="25" y="34"/>
                        <a:pt x="24" y="35"/>
                      </a:cubicBezTo>
                      <a:cubicBezTo>
                        <a:pt x="24" y="37"/>
                        <a:pt x="21" y="36"/>
                        <a:pt x="20" y="37"/>
                      </a:cubicBezTo>
                      <a:cubicBezTo>
                        <a:pt x="18" y="37"/>
                        <a:pt x="18" y="39"/>
                        <a:pt x="17" y="40"/>
                      </a:cubicBezTo>
                      <a:cubicBezTo>
                        <a:pt x="15" y="42"/>
                        <a:pt x="13" y="41"/>
                        <a:pt x="11" y="42"/>
                      </a:cubicBezTo>
                      <a:cubicBezTo>
                        <a:pt x="10" y="42"/>
                        <a:pt x="9" y="42"/>
                        <a:pt x="8" y="43"/>
                      </a:cubicBezTo>
                      <a:cubicBezTo>
                        <a:pt x="7" y="43"/>
                        <a:pt x="5" y="44"/>
                        <a:pt x="4" y="45"/>
                      </a:cubicBezTo>
                      <a:cubicBezTo>
                        <a:pt x="0" y="47"/>
                        <a:pt x="1" y="48"/>
                        <a:pt x="1" y="52"/>
                      </a:cubicBezTo>
                      <a:cubicBezTo>
                        <a:pt x="1" y="55"/>
                        <a:pt x="0" y="55"/>
                        <a:pt x="2" y="56"/>
                      </a:cubicBezTo>
                      <a:cubicBezTo>
                        <a:pt x="3" y="57"/>
                        <a:pt x="5" y="58"/>
                        <a:pt x="6" y="59"/>
                      </a:cubicBezTo>
                      <a:cubicBezTo>
                        <a:pt x="16" y="66"/>
                        <a:pt x="26" y="72"/>
                        <a:pt x="37" y="79"/>
                      </a:cubicBezTo>
                      <a:cubicBezTo>
                        <a:pt x="40" y="81"/>
                        <a:pt x="44" y="84"/>
                        <a:pt x="48" y="86"/>
                      </a:cubicBezTo>
                      <a:cubicBezTo>
                        <a:pt x="48" y="87"/>
                        <a:pt x="49" y="87"/>
                        <a:pt x="49" y="87"/>
                      </a:cubicBezTo>
                      <a:cubicBezTo>
                        <a:pt x="52" y="92"/>
                        <a:pt x="54" y="92"/>
                        <a:pt x="58" y="93"/>
                      </a:cubicBezTo>
                      <a:cubicBezTo>
                        <a:pt x="61" y="94"/>
                        <a:pt x="58" y="98"/>
                        <a:pt x="61" y="99"/>
                      </a:cubicBezTo>
                      <a:cubicBezTo>
                        <a:pt x="62" y="99"/>
                        <a:pt x="65" y="98"/>
                        <a:pt x="67" y="97"/>
                      </a:cubicBezTo>
                      <a:cubicBezTo>
                        <a:pt x="68" y="97"/>
                        <a:pt x="71" y="97"/>
                        <a:pt x="72" y="96"/>
                      </a:cubicBezTo>
                      <a:cubicBezTo>
                        <a:pt x="76" y="93"/>
                        <a:pt x="80" y="90"/>
                        <a:pt x="85" y="87"/>
                      </a:cubicBezTo>
                      <a:cubicBezTo>
                        <a:pt x="90" y="84"/>
                        <a:pt x="95" y="80"/>
                        <a:pt x="100" y="77"/>
                      </a:cubicBezTo>
                      <a:cubicBezTo>
                        <a:pt x="101" y="77"/>
                        <a:pt x="102" y="76"/>
                        <a:pt x="104" y="75"/>
                      </a:cubicBezTo>
                      <a:cubicBezTo>
                        <a:pt x="102" y="71"/>
                        <a:pt x="101" y="70"/>
                        <a:pt x="97" y="69"/>
                      </a:cubicBezTo>
                      <a:cubicBezTo>
                        <a:pt x="96" y="69"/>
                        <a:pt x="94" y="69"/>
                        <a:pt x="94" y="69"/>
                      </a:cubicBezTo>
                      <a:cubicBezTo>
                        <a:pt x="94" y="66"/>
                        <a:pt x="94" y="65"/>
                        <a:pt x="92" y="63"/>
                      </a:cubicBezTo>
                      <a:cubicBezTo>
                        <a:pt x="91" y="61"/>
                        <a:pt x="91" y="61"/>
                        <a:pt x="92" y="60"/>
                      </a:cubicBezTo>
                      <a:cubicBezTo>
                        <a:pt x="94" y="58"/>
                        <a:pt x="93" y="57"/>
                        <a:pt x="93" y="55"/>
                      </a:cubicBezTo>
                      <a:cubicBezTo>
                        <a:pt x="93" y="53"/>
                        <a:pt x="94" y="52"/>
                        <a:pt x="93" y="50"/>
                      </a:cubicBezTo>
                      <a:cubicBezTo>
                        <a:pt x="93" y="49"/>
                        <a:pt x="93" y="48"/>
                        <a:pt x="93" y="46"/>
                      </a:cubicBezTo>
                      <a:cubicBezTo>
                        <a:pt x="93" y="45"/>
                        <a:pt x="93" y="43"/>
                        <a:pt x="92" y="42"/>
                      </a:cubicBezTo>
                      <a:cubicBezTo>
                        <a:pt x="91" y="41"/>
                        <a:pt x="91" y="39"/>
                        <a:pt x="91" y="37"/>
                      </a:cubicBezTo>
                      <a:cubicBezTo>
                        <a:pt x="91" y="34"/>
                        <a:pt x="90" y="30"/>
                        <a:pt x="87" y="27"/>
                      </a:cubicBezTo>
                      <a:cubicBezTo>
                        <a:pt x="85" y="25"/>
                        <a:pt x="83" y="23"/>
                        <a:pt x="82" y="20"/>
                      </a:cubicBezTo>
                      <a:cubicBezTo>
                        <a:pt x="80" y="16"/>
                        <a:pt x="84" y="17"/>
                        <a:pt x="85" y="13"/>
                      </a:cubicBezTo>
                      <a:cubicBezTo>
                        <a:pt x="85" y="9"/>
                        <a:pt x="85" y="6"/>
                        <a:pt x="86" y="2"/>
                      </a:cubicBezTo>
                      <a:cubicBezTo>
                        <a:pt x="85" y="2"/>
                        <a:pt x="85" y="1"/>
                        <a:pt x="84" y="1"/>
                      </a:cubicBezTo>
                      <a:cubicBezTo>
                        <a:pt x="82" y="2"/>
                        <a:pt x="82" y="0"/>
                        <a:pt x="81" y="0"/>
                      </a:cubicBezTo>
                      <a:cubicBezTo>
                        <a:pt x="80" y="0"/>
                        <a:pt x="80" y="1"/>
                        <a:pt x="79" y="1"/>
                      </a:cubicBezTo>
                      <a:cubicBezTo>
                        <a:pt x="77" y="1"/>
                        <a:pt x="77" y="0"/>
                        <a:pt x="75" y="0"/>
                      </a:cubicBezTo>
                      <a:cubicBezTo>
                        <a:pt x="74" y="1"/>
                        <a:pt x="73" y="1"/>
                        <a:pt x="72" y="2"/>
                      </a:cubicBezTo>
                      <a:cubicBezTo>
                        <a:pt x="70" y="3"/>
                        <a:pt x="70" y="2"/>
                        <a:pt x="68" y="1"/>
                      </a:cubicBezTo>
                      <a:cubicBezTo>
                        <a:pt x="66" y="1"/>
                        <a:pt x="63" y="1"/>
                        <a:pt x="61" y="2"/>
                      </a:cubicBezTo>
                      <a:cubicBezTo>
                        <a:pt x="56" y="3"/>
                        <a:pt x="51" y="3"/>
                        <a:pt x="46" y="5"/>
                      </a:cubicBezTo>
                      <a:cubicBezTo>
                        <a:pt x="45" y="6"/>
                        <a:pt x="44" y="7"/>
                        <a:pt x="43" y="7"/>
                      </a:cubicBezTo>
                      <a:cubicBezTo>
                        <a:pt x="42" y="8"/>
                        <a:pt x="40" y="8"/>
                        <a:pt x="39" y="8"/>
                      </a:cubicBezTo>
                      <a:cubicBezTo>
                        <a:pt x="37" y="9"/>
                        <a:pt x="37" y="12"/>
                        <a:pt x="34" y="12"/>
                      </a:cubicBezTo>
                      <a:cubicBezTo>
                        <a:pt x="35" y="15"/>
                        <a:pt x="35" y="18"/>
                        <a:pt x="35" y="22"/>
                      </a:cubicBezTo>
                      <a:cubicBezTo>
                        <a:pt x="36" y="23"/>
                        <a:pt x="35" y="20"/>
                        <a:pt x="35" y="22"/>
                      </a:cubicBezTo>
                      <a:close/>
                    </a:path>
                  </a:pathLst>
                </a:custGeom>
                <a:solidFill>
                  <a:schemeClr val="accent2"/>
                </a:solid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grpSp>
        </p:grpSp>
        <p:grpSp>
          <p:nvGrpSpPr>
            <p:cNvPr id="6" name="Group 5">
              <a:extLst>
                <a:ext uri="{FF2B5EF4-FFF2-40B4-BE49-F238E27FC236}">
                  <a16:creationId xmlns:a16="http://schemas.microsoft.com/office/drawing/2014/main" id="{8E91C812-C50E-E13B-7E8B-599E3BE6E61C}"/>
                </a:ext>
              </a:extLst>
            </p:cNvPr>
            <p:cNvGrpSpPr/>
            <p:nvPr/>
          </p:nvGrpSpPr>
          <p:grpSpPr>
            <a:xfrm>
              <a:off x="8585080" y="5097521"/>
              <a:ext cx="6151558" cy="7347182"/>
              <a:chOff x="3070403" y="2085909"/>
              <a:chExt cx="7991034" cy="9544182"/>
            </a:xfrm>
            <a:solidFill>
              <a:schemeClr val="accent1"/>
            </a:solidFill>
          </p:grpSpPr>
          <p:sp>
            <p:nvSpPr>
              <p:cNvPr id="7" name="Freeform 776">
                <a:extLst>
                  <a:ext uri="{FF2B5EF4-FFF2-40B4-BE49-F238E27FC236}">
                    <a16:creationId xmlns:a16="http://schemas.microsoft.com/office/drawing/2014/main" id="{D839064F-B40F-C4B7-827B-33D008C23528}"/>
                  </a:ext>
                </a:extLst>
              </p:cNvPr>
              <p:cNvSpPr>
                <a:spLocks/>
              </p:cNvSpPr>
              <p:nvPr/>
            </p:nvSpPr>
            <p:spPr bwMode="auto">
              <a:xfrm>
                <a:off x="7942389" y="2085909"/>
                <a:ext cx="3119048" cy="2459804"/>
              </a:xfrm>
              <a:custGeom>
                <a:avLst/>
                <a:gdLst>
                  <a:gd name="T0" fmla="*/ 33 w 305"/>
                  <a:gd name="T1" fmla="*/ 54 h 227"/>
                  <a:gd name="T2" fmla="*/ 1 w 305"/>
                  <a:gd name="T3" fmla="*/ 63 h 227"/>
                  <a:gd name="T4" fmla="*/ 19 w 305"/>
                  <a:gd name="T5" fmla="*/ 72 h 227"/>
                  <a:gd name="T6" fmla="*/ 24 w 305"/>
                  <a:gd name="T7" fmla="*/ 75 h 227"/>
                  <a:gd name="T8" fmla="*/ 20 w 305"/>
                  <a:gd name="T9" fmla="*/ 81 h 227"/>
                  <a:gd name="T10" fmla="*/ 36 w 305"/>
                  <a:gd name="T11" fmla="*/ 86 h 227"/>
                  <a:gd name="T12" fmla="*/ 73 w 305"/>
                  <a:gd name="T13" fmla="*/ 93 h 227"/>
                  <a:gd name="T14" fmla="*/ 87 w 305"/>
                  <a:gd name="T15" fmla="*/ 112 h 227"/>
                  <a:gd name="T16" fmla="*/ 88 w 305"/>
                  <a:gd name="T17" fmla="*/ 122 h 227"/>
                  <a:gd name="T18" fmla="*/ 89 w 305"/>
                  <a:gd name="T19" fmla="*/ 131 h 227"/>
                  <a:gd name="T20" fmla="*/ 104 w 305"/>
                  <a:gd name="T21" fmla="*/ 129 h 227"/>
                  <a:gd name="T22" fmla="*/ 106 w 305"/>
                  <a:gd name="T23" fmla="*/ 135 h 227"/>
                  <a:gd name="T24" fmla="*/ 106 w 305"/>
                  <a:gd name="T25" fmla="*/ 144 h 227"/>
                  <a:gd name="T26" fmla="*/ 109 w 305"/>
                  <a:gd name="T27" fmla="*/ 155 h 227"/>
                  <a:gd name="T28" fmla="*/ 106 w 305"/>
                  <a:gd name="T29" fmla="*/ 160 h 227"/>
                  <a:gd name="T30" fmla="*/ 100 w 305"/>
                  <a:gd name="T31" fmla="*/ 162 h 227"/>
                  <a:gd name="T32" fmla="*/ 112 w 305"/>
                  <a:gd name="T33" fmla="*/ 165 h 227"/>
                  <a:gd name="T34" fmla="*/ 112 w 305"/>
                  <a:gd name="T35" fmla="*/ 169 h 227"/>
                  <a:gd name="T36" fmla="*/ 107 w 305"/>
                  <a:gd name="T37" fmla="*/ 172 h 227"/>
                  <a:gd name="T38" fmla="*/ 107 w 305"/>
                  <a:gd name="T39" fmla="*/ 180 h 227"/>
                  <a:gd name="T40" fmla="*/ 110 w 305"/>
                  <a:gd name="T41" fmla="*/ 192 h 227"/>
                  <a:gd name="T42" fmla="*/ 114 w 305"/>
                  <a:gd name="T43" fmla="*/ 193 h 227"/>
                  <a:gd name="T44" fmla="*/ 120 w 305"/>
                  <a:gd name="T45" fmla="*/ 210 h 227"/>
                  <a:gd name="T46" fmla="*/ 138 w 305"/>
                  <a:gd name="T47" fmla="*/ 219 h 227"/>
                  <a:gd name="T48" fmla="*/ 142 w 305"/>
                  <a:gd name="T49" fmla="*/ 224 h 227"/>
                  <a:gd name="T50" fmla="*/ 151 w 305"/>
                  <a:gd name="T51" fmla="*/ 214 h 227"/>
                  <a:gd name="T52" fmla="*/ 156 w 305"/>
                  <a:gd name="T53" fmla="*/ 200 h 227"/>
                  <a:gd name="T54" fmla="*/ 163 w 305"/>
                  <a:gd name="T55" fmla="*/ 192 h 227"/>
                  <a:gd name="T56" fmla="*/ 173 w 305"/>
                  <a:gd name="T57" fmla="*/ 179 h 227"/>
                  <a:gd name="T58" fmla="*/ 193 w 305"/>
                  <a:gd name="T59" fmla="*/ 173 h 227"/>
                  <a:gd name="T60" fmla="*/ 216 w 305"/>
                  <a:gd name="T61" fmla="*/ 160 h 227"/>
                  <a:gd name="T62" fmla="*/ 232 w 305"/>
                  <a:gd name="T63" fmla="*/ 142 h 227"/>
                  <a:gd name="T64" fmla="*/ 234 w 305"/>
                  <a:gd name="T65" fmla="*/ 130 h 227"/>
                  <a:gd name="T66" fmla="*/ 253 w 305"/>
                  <a:gd name="T67" fmla="*/ 129 h 227"/>
                  <a:gd name="T68" fmla="*/ 233 w 305"/>
                  <a:gd name="T69" fmla="*/ 119 h 227"/>
                  <a:gd name="T70" fmla="*/ 238 w 305"/>
                  <a:gd name="T71" fmla="*/ 113 h 227"/>
                  <a:gd name="T72" fmla="*/ 262 w 305"/>
                  <a:gd name="T73" fmla="*/ 112 h 227"/>
                  <a:gd name="T74" fmla="*/ 258 w 305"/>
                  <a:gd name="T75" fmla="*/ 106 h 227"/>
                  <a:gd name="T76" fmla="*/ 266 w 305"/>
                  <a:gd name="T77" fmla="*/ 95 h 227"/>
                  <a:gd name="T78" fmla="*/ 253 w 305"/>
                  <a:gd name="T79" fmla="*/ 80 h 227"/>
                  <a:gd name="T80" fmla="*/ 263 w 305"/>
                  <a:gd name="T81" fmla="*/ 66 h 227"/>
                  <a:gd name="T82" fmla="*/ 268 w 305"/>
                  <a:gd name="T83" fmla="*/ 51 h 227"/>
                  <a:gd name="T84" fmla="*/ 283 w 305"/>
                  <a:gd name="T85" fmla="*/ 38 h 227"/>
                  <a:gd name="T86" fmla="*/ 291 w 305"/>
                  <a:gd name="T87" fmla="*/ 33 h 227"/>
                  <a:gd name="T88" fmla="*/ 259 w 305"/>
                  <a:gd name="T89" fmla="*/ 28 h 227"/>
                  <a:gd name="T90" fmla="*/ 238 w 305"/>
                  <a:gd name="T91" fmla="*/ 21 h 227"/>
                  <a:gd name="T92" fmla="*/ 256 w 305"/>
                  <a:gd name="T93" fmla="*/ 14 h 227"/>
                  <a:gd name="T94" fmla="*/ 206 w 305"/>
                  <a:gd name="T95" fmla="*/ 8 h 227"/>
                  <a:gd name="T96" fmla="*/ 213 w 305"/>
                  <a:gd name="T97" fmla="*/ 0 h 227"/>
                  <a:gd name="T98" fmla="*/ 173 w 305"/>
                  <a:gd name="T99" fmla="*/ 8 h 227"/>
                  <a:gd name="T100" fmla="*/ 155 w 305"/>
                  <a:gd name="T101" fmla="*/ 10 h 227"/>
                  <a:gd name="T102" fmla="*/ 154 w 305"/>
                  <a:gd name="T103" fmla="*/ 11 h 227"/>
                  <a:gd name="T104" fmla="*/ 140 w 305"/>
                  <a:gd name="T105" fmla="*/ 14 h 227"/>
                  <a:gd name="T106" fmla="*/ 111 w 305"/>
                  <a:gd name="T107" fmla="*/ 14 h 227"/>
                  <a:gd name="T108" fmla="*/ 98 w 305"/>
                  <a:gd name="T109" fmla="*/ 23 h 227"/>
                  <a:gd name="T110" fmla="*/ 73 w 305"/>
                  <a:gd name="T111" fmla="*/ 21 h 227"/>
                  <a:gd name="T112" fmla="*/ 55 w 305"/>
                  <a:gd name="T113" fmla="*/ 3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5" h="227">
                    <a:moveTo>
                      <a:pt x="32" y="37"/>
                    </a:moveTo>
                    <a:cubicBezTo>
                      <a:pt x="31" y="38"/>
                      <a:pt x="26" y="40"/>
                      <a:pt x="27" y="41"/>
                    </a:cubicBezTo>
                    <a:cubicBezTo>
                      <a:pt x="28" y="42"/>
                      <a:pt x="30" y="42"/>
                      <a:pt x="32" y="43"/>
                    </a:cubicBezTo>
                    <a:cubicBezTo>
                      <a:pt x="34" y="43"/>
                      <a:pt x="36" y="43"/>
                      <a:pt x="39" y="43"/>
                    </a:cubicBezTo>
                    <a:cubicBezTo>
                      <a:pt x="39" y="43"/>
                      <a:pt x="44" y="42"/>
                      <a:pt x="45" y="42"/>
                    </a:cubicBezTo>
                    <a:cubicBezTo>
                      <a:pt x="44" y="42"/>
                      <a:pt x="42" y="43"/>
                      <a:pt x="41" y="44"/>
                    </a:cubicBezTo>
                    <a:cubicBezTo>
                      <a:pt x="40" y="45"/>
                      <a:pt x="39" y="46"/>
                      <a:pt x="40" y="48"/>
                    </a:cubicBezTo>
                    <a:cubicBezTo>
                      <a:pt x="42" y="50"/>
                      <a:pt x="36" y="55"/>
                      <a:pt x="33" y="54"/>
                    </a:cubicBezTo>
                    <a:cubicBezTo>
                      <a:pt x="32" y="53"/>
                      <a:pt x="30" y="54"/>
                      <a:pt x="28" y="54"/>
                    </a:cubicBezTo>
                    <a:cubicBezTo>
                      <a:pt x="27" y="53"/>
                      <a:pt x="25" y="54"/>
                      <a:pt x="24" y="54"/>
                    </a:cubicBezTo>
                    <a:cubicBezTo>
                      <a:pt x="23" y="54"/>
                      <a:pt x="21" y="54"/>
                      <a:pt x="20" y="56"/>
                    </a:cubicBezTo>
                    <a:cubicBezTo>
                      <a:pt x="19" y="57"/>
                      <a:pt x="18" y="57"/>
                      <a:pt x="16" y="57"/>
                    </a:cubicBezTo>
                    <a:cubicBezTo>
                      <a:pt x="13" y="58"/>
                      <a:pt x="10" y="59"/>
                      <a:pt x="7" y="59"/>
                    </a:cubicBezTo>
                    <a:cubicBezTo>
                      <a:pt x="6" y="59"/>
                      <a:pt x="4" y="58"/>
                      <a:pt x="4" y="59"/>
                    </a:cubicBezTo>
                    <a:cubicBezTo>
                      <a:pt x="3" y="60"/>
                      <a:pt x="0" y="60"/>
                      <a:pt x="0" y="62"/>
                    </a:cubicBezTo>
                    <a:cubicBezTo>
                      <a:pt x="0" y="63"/>
                      <a:pt x="1" y="62"/>
                      <a:pt x="1" y="63"/>
                    </a:cubicBezTo>
                    <a:cubicBezTo>
                      <a:pt x="1" y="63"/>
                      <a:pt x="0" y="64"/>
                      <a:pt x="0" y="64"/>
                    </a:cubicBezTo>
                    <a:cubicBezTo>
                      <a:pt x="0" y="65"/>
                      <a:pt x="2" y="67"/>
                      <a:pt x="3" y="68"/>
                    </a:cubicBezTo>
                    <a:cubicBezTo>
                      <a:pt x="3" y="68"/>
                      <a:pt x="4" y="67"/>
                      <a:pt x="4" y="67"/>
                    </a:cubicBezTo>
                    <a:cubicBezTo>
                      <a:pt x="5" y="66"/>
                      <a:pt x="6" y="67"/>
                      <a:pt x="7" y="68"/>
                    </a:cubicBezTo>
                    <a:cubicBezTo>
                      <a:pt x="8" y="68"/>
                      <a:pt x="13" y="69"/>
                      <a:pt x="13" y="67"/>
                    </a:cubicBezTo>
                    <a:cubicBezTo>
                      <a:pt x="13" y="68"/>
                      <a:pt x="12" y="68"/>
                      <a:pt x="13" y="69"/>
                    </a:cubicBezTo>
                    <a:cubicBezTo>
                      <a:pt x="13" y="70"/>
                      <a:pt x="15" y="71"/>
                      <a:pt x="16" y="71"/>
                    </a:cubicBezTo>
                    <a:cubicBezTo>
                      <a:pt x="17" y="72"/>
                      <a:pt x="18" y="72"/>
                      <a:pt x="19" y="72"/>
                    </a:cubicBezTo>
                    <a:cubicBezTo>
                      <a:pt x="21" y="72"/>
                      <a:pt x="21" y="70"/>
                      <a:pt x="22" y="71"/>
                    </a:cubicBezTo>
                    <a:cubicBezTo>
                      <a:pt x="24" y="71"/>
                      <a:pt x="27" y="71"/>
                      <a:pt x="28" y="71"/>
                    </a:cubicBezTo>
                    <a:cubicBezTo>
                      <a:pt x="29" y="71"/>
                      <a:pt x="29" y="70"/>
                      <a:pt x="30" y="69"/>
                    </a:cubicBezTo>
                    <a:cubicBezTo>
                      <a:pt x="31" y="69"/>
                      <a:pt x="34" y="71"/>
                      <a:pt x="34" y="72"/>
                    </a:cubicBezTo>
                    <a:cubicBezTo>
                      <a:pt x="34" y="73"/>
                      <a:pt x="24" y="72"/>
                      <a:pt x="22" y="73"/>
                    </a:cubicBezTo>
                    <a:cubicBezTo>
                      <a:pt x="20" y="73"/>
                      <a:pt x="23" y="74"/>
                      <a:pt x="24" y="74"/>
                    </a:cubicBezTo>
                    <a:cubicBezTo>
                      <a:pt x="26" y="75"/>
                      <a:pt x="27" y="74"/>
                      <a:pt x="29" y="75"/>
                    </a:cubicBezTo>
                    <a:cubicBezTo>
                      <a:pt x="28" y="74"/>
                      <a:pt x="26" y="75"/>
                      <a:pt x="24" y="75"/>
                    </a:cubicBezTo>
                    <a:cubicBezTo>
                      <a:pt x="21" y="75"/>
                      <a:pt x="18" y="74"/>
                      <a:pt x="15" y="74"/>
                    </a:cubicBezTo>
                    <a:cubicBezTo>
                      <a:pt x="13" y="74"/>
                      <a:pt x="9" y="74"/>
                      <a:pt x="9" y="76"/>
                    </a:cubicBezTo>
                    <a:cubicBezTo>
                      <a:pt x="8" y="77"/>
                      <a:pt x="11" y="78"/>
                      <a:pt x="12" y="78"/>
                    </a:cubicBezTo>
                    <a:cubicBezTo>
                      <a:pt x="13" y="78"/>
                      <a:pt x="15" y="77"/>
                      <a:pt x="15" y="77"/>
                    </a:cubicBezTo>
                    <a:cubicBezTo>
                      <a:pt x="16" y="78"/>
                      <a:pt x="15" y="78"/>
                      <a:pt x="15" y="79"/>
                    </a:cubicBezTo>
                    <a:cubicBezTo>
                      <a:pt x="16" y="80"/>
                      <a:pt x="18" y="80"/>
                      <a:pt x="19" y="80"/>
                    </a:cubicBezTo>
                    <a:cubicBezTo>
                      <a:pt x="21" y="80"/>
                      <a:pt x="23" y="80"/>
                      <a:pt x="25" y="80"/>
                    </a:cubicBezTo>
                    <a:cubicBezTo>
                      <a:pt x="25" y="80"/>
                      <a:pt x="21" y="81"/>
                      <a:pt x="20" y="81"/>
                    </a:cubicBezTo>
                    <a:cubicBezTo>
                      <a:pt x="16" y="82"/>
                      <a:pt x="19" y="84"/>
                      <a:pt x="21" y="85"/>
                    </a:cubicBezTo>
                    <a:cubicBezTo>
                      <a:pt x="23" y="86"/>
                      <a:pt x="25" y="86"/>
                      <a:pt x="27" y="87"/>
                    </a:cubicBezTo>
                    <a:cubicBezTo>
                      <a:pt x="27" y="87"/>
                      <a:pt x="31" y="87"/>
                      <a:pt x="31" y="87"/>
                    </a:cubicBezTo>
                    <a:cubicBezTo>
                      <a:pt x="31" y="87"/>
                      <a:pt x="29" y="86"/>
                      <a:pt x="29" y="85"/>
                    </a:cubicBezTo>
                    <a:cubicBezTo>
                      <a:pt x="29" y="84"/>
                      <a:pt x="31" y="85"/>
                      <a:pt x="31" y="85"/>
                    </a:cubicBezTo>
                    <a:cubicBezTo>
                      <a:pt x="32" y="86"/>
                      <a:pt x="33" y="85"/>
                      <a:pt x="34" y="84"/>
                    </a:cubicBezTo>
                    <a:cubicBezTo>
                      <a:pt x="34" y="84"/>
                      <a:pt x="35" y="83"/>
                      <a:pt x="36" y="83"/>
                    </a:cubicBezTo>
                    <a:cubicBezTo>
                      <a:pt x="37" y="84"/>
                      <a:pt x="36" y="86"/>
                      <a:pt x="36" y="86"/>
                    </a:cubicBezTo>
                    <a:cubicBezTo>
                      <a:pt x="37" y="87"/>
                      <a:pt x="40" y="85"/>
                      <a:pt x="41" y="85"/>
                    </a:cubicBezTo>
                    <a:cubicBezTo>
                      <a:pt x="43" y="84"/>
                      <a:pt x="43" y="84"/>
                      <a:pt x="44" y="85"/>
                    </a:cubicBezTo>
                    <a:cubicBezTo>
                      <a:pt x="45" y="86"/>
                      <a:pt x="46" y="84"/>
                      <a:pt x="47" y="84"/>
                    </a:cubicBezTo>
                    <a:cubicBezTo>
                      <a:pt x="48" y="83"/>
                      <a:pt x="50" y="84"/>
                      <a:pt x="51" y="84"/>
                    </a:cubicBezTo>
                    <a:cubicBezTo>
                      <a:pt x="54" y="84"/>
                      <a:pt x="58" y="85"/>
                      <a:pt x="61" y="86"/>
                    </a:cubicBezTo>
                    <a:cubicBezTo>
                      <a:pt x="63" y="86"/>
                      <a:pt x="65" y="88"/>
                      <a:pt x="67" y="88"/>
                    </a:cubicBezTo>
                    <a:cubicBezTo>
                      <a:pt x="69" y="88"/>
                      <a:pt x="71" y="89"/>
                      <a:pt x="72" y="90"/>
                    </a:cubicBezTo>
                    <a:cubicBezTo>
                      <a:pt x="74" y="91"/>
                      <a:pt x="73" y="92"/>
                      <a:pt x="73" y="93"/>
                    </a:cubicBezTo>
                    <a:cubicBezTo>
                      <a:pt x="73" y="94"/>
                      <a:pt x="75" y="96"/>
                      <a:pt x="76" y="96"/>
                    </a:cubicBezTo>
                    <a:cubicBezTo>
                      <a:pt x="77" y="97"/>
                      <a:pt x="79" y="96"/>
                      <a:pt x="80" y="97"/>
                    </a:cubicBezTo>
                    <a:cubicBezTo>
                      <a:pt x="80" y="99"/>
                      <a:pt x="82" y="100"/>
                      <a:pt x="83" y="101"/>
                    </a:cubicBezTo>
                    <a:cubicBezTo>
                      <a:pt x="84" y="102"/>
                      <a:pt x="83" y="104"/>
                      <a:pt x="84" y="105"/>
                    </a:cubicBezTo>
                    <a:cubicBezTo>
                      <a:pt x="84" y="106"/>
                      <a:pt x="86" y="107"/>
                      <a:pt x="86" y="109"/>
                    </a:cubicBezTo>
                    <a:cubicBezTo>
                      <a:pt x="86" y="110"/>
                      <a:pt x="85" y="110"/>
                      <a:pt x="86" y="111"/>
                    </a:cubicBezTo>
                    <a:cubicBezTo>
                      <a:pt x="86" y="111"/>
                      <a:pt x="87" y="112"/>
                      <a:pt x="87" y="112"/>
                    </a:cubicBezTo>
                    <a:cubicBezTo>
                      <a:pt x="87" y="112"/>
                      <a:pt x="87" y="112"/>
                      <a:pt x="87" y="112"/>
                    </a:cubicBezTo>
                    <a:cubicBezTo>
                      <a:pt x="88" y="111"/>
                      <a:pt x="90" y="113"/>
                      <a:pt x="89" y="114"/>
                    </a:cubicBezTo>
                    <a:cubicBezTo>
                      <a:pt x="88" y="115"/>
                      <a:pt x="88" y="115"/>
                      <a:pt x="88" y="117"/>
                    </a:cubicBezTo>
                    <a:cubicBezTo>
                      <a:pt x="88" y="116"/>
                      <a:pt x="90" y="115"/>
                      <a:pt x="91" y="117"/>
                    </a:cubicBezTo>
                    <a:cubicBezTo>
                      <a:pt x="91" y="118"/>
                      <a:pt x="91" y="118"/>
                      <a:pt x="91" y="119"/>
                    </a:cubicBezTo>
                    <a:cubicBezTo>
                      <a:pt x="91" y="119"/>
                      <a:pt x="91" y="121"/>
                      <a:pt x="91" y="120"/>
                    </a:cubicBezTo>
                    <a:cubicBezTo>
                      <a:pt x="91" y="121"/>
                      <a:pt x="93" y="121"/>
                      <a:pt x="93" y="121"/>
                    </a:cubicBezTo>
                    <a:cubicBezTo>
                      <a:pt x="92" y="120"/>
                      <a:pt x="89" y="126"/>
                      <a:pt x="90" y="122"/>
                    </a:cubicBezTo>
                    <a:cubicBezTo>
                      <a:pt x="90" y="122"/>
                      <a:pt x="88" y="121"/>
                      <a:pt x="88" y="122"/>
                    </a:cubicBezTo>
                    <a:cubicBezTo>
                      <a:pt x="88" y="122"/>
                      <a:pt x="89" y="122"/>
                      <a:pt x="89" y="122"/>
                    </a:cubicBezTo>
                    <a:cubicBezTo>
                      <a:pt x="89" y="123"/>
                      <a:pt x="86" y="123"/>
                      <a:pt x="87" y="124"/>
                    </a:cubicBezTo>
                    <a:cubicBezTo>
                      <a:pt x="87" y="124"/>
                      <a:pt x="90" y="125"/>
                      <a:pt x="89" y="125"/>
                    </a:cubicBezTo>
                    <a:cubicBezTo>
                      <a:pt x="87" y="127"/>
                      <a:pt x="91" y="127"/>
                      <a:pt x="92" y="126"/>
                    </a:cubicBezTo>
                    <a:cubicBezTo>
                      <a:pt x="91" y="127"/>
                      <a:pt x="90" y="127"/>
                      <a:pt x="88" y="127"/>
                    </a:cubicBezTo>
                    <a:cubicBezTo>
                      <a:pt x="88" y="127"/>
                      <a:pt x="86" y="129"/>
                      <a:pt x="86" y="129"/>
                    </a:cubicBezTo>
                    <a:cubicBezTo>
                      <a:pt x="86" y="129"/>
                      <a:pt x="87" y="130"/>
                      <a:pt x="87" y="130"/>
                    </a:cubicBezTo>
                    <a:cubicBezTo>
                      <a:pt x="89" y="131"/>
                      <a:pt x="88" y="131"/>
                      <a:pt x="89" y="131"/>
                    </a:cubicBezTo>
                    <a:cubicBezTo>
                      <a:pt x="90" y="131"/>
                      <a:pt x="94" y="133"/>
                      <a:pt x="95" y="131"/>
                    </a:cubicBezTo>
                    <a:cubicBezTo>
                      <a:pt x="95" y="128"/>
                      <a:pt x="97" y="129"/>
                      <a:pt x="98" y="128"/>
                    </a:cubicBezTo>
                    <a:cubicBezTo>
                      <a:pt x="98" y="128"/>
                      <a:pt x="96" y="122"/>
                      <a:pt x="96" y="122"/>
                    </a:cubicBezTo>
                    <a:cubicBezTo>
                      <a:pt x="96" y="123"/>
                      <a:pt x="98" y="126"/>
                      <a:pt x="98" y="126"/>
                    </a:cubicBezTo>
                    <a:cubicBezTo>
                      <a:pt x="99" y="128"/>
                      <a:pt x="100" y="126"/>
                      <a:pt x="101" y="126"/>
                    </a:cubicBezTo>
                    <a:cubicBezTo>
                      <a:pt x="101" y="126"/>
                      <a:pt x="98" y="130"/>
                      <a:pt x="98" y="130"/>
                    </a:cubicBezTo>
                    <a:cubicBezTo>
                      <a:pt x="98" y="130"/>
                      <a:pt x="102" y="129"/>
                      <a:pt x="102" y="129"/>
                    </a:cubicBezTo>
                    <a:cubicBezTo>
                      <a:pt x="103" y="129"/>
                      <a:pt x="104" y="129"/>
                      <a:pt x="104" y="129"/>
                    </a:cubicBezTo>
                    <a:cubicBezTo>
                      <a:pt x="105" y="129"/>
                      <a:pt x="106" y="128"/>
                      <a:pt x="107" y="128"/>
                    </a:cubicBezTo>
                    <a:cubicBezTo>
                      <a:pt x="107" y="129"/>
                      <a:pt x="106" y="130"/>
                      <a:pt x="105" y="130"/>
                    </a:cubicBezTo>
                    <a:cubicBezTo>
                      <a:pt x="104" y="130"/>
                      <a:pt x="102" y="130"/>
                      <a:pt x="101" y="131"/>
                    </a:cubicBezTo>
                    <a:cubicBezTo>
                      <a:pt x="100" y="132"/>
                      <a:pt x="103" y="131"/>
                      <a:pt x="103" y="131"/>
                    </a:cubicBezTo>
                    <a:cubicBezTo>
                      <a:pt x="105" y="131"/>
                      <a:pt x="107" y="131"/>
                      <a:pt x="109" y="131"/>
                    </a:cubicBezTo>
                    <a:cubicBezTo>
                      <a:pt x="108" y="131"/>
                      <a:pt x="104" y="131"/>
                      <a:pt x="104" y="132"/>
                    </a:cubicBezTo>
                    <a:cubicBezTo>
                      <a:pt x="104" y="132"/>
                      <a:pt x="106" y="133"/>
                      <a:pt x="106" y="134"/>
                    </a:cubicBezTo>
                    <a:cubicBezTo>
                      <a:pt x="106" y="134"/>
                      <a:pt x="106" y="135"/>
                      <a:pt x="106" y="135"/>
                    </a:cubicBezTo>
                    <a:cubicBezTo>
                      <a:pt x="106" y="136"/>
                      <a:pt x="105" y="136"/>
                      <a:pt x="106" y="137"/>
                    </a:cubicBezTo>
                    <a:cubicBezTo>
                      <a:pt x="106" y="137"/>
                      <a:pt x="108" y="136"/>
                      <a:pt x="109" y="136"/>
                    </a:cubicBezTo>
                    <a:cubicBezTo>
                      <a:pt x="110" y="136"/>
                      <a:pt x="109" y="136"/>
                      <a:pt x="110" y="137"/>
                    </a:cubicBezTo>
                    <a:cubicBezTo>
                      <a:pt x="111" y="138"/>
                      <a:pt x="111" y="139"/>
                      <a:pt x="112" y="140"/>
                    </a:cubicBezTo>
                    <a:cubicBezTo>
                      <a:pt x="112" y="141"/>
                      <a:pt x="109" y="141"/>
                      <a:pt x="109" y="141"/>
                    </a:cubicBezTo>
                    <a:cubicBezTo>
                      <a:pt x="105" y="138"/>
                      <a:pt x="99" y="136"/>
                      <a:pt x="95" y="137"/>
                    </a:cubicBezTo>
                    <a:cubicBezTo>
                      <a:pt x="91" y="137"/>
                      <a:pt x="96" y="140"/>
                      <a:pt x="98" y="140"/>
                    </a:cubicBezTo>
                    <a:cubicBezTo>
                      <a:pt x="101" y="141"/>
                      <a:pt x="103" y="144"/>
                      <a:pt x="106" y="144"/>
                    </a:cubicBezTo>
                    <a:cubicBezTo>
                      <a:pt x="107" y="144"/>
                      <a:pt x="108" y="143"/>
                      <a:pt x="110" y="143"/>
                    </a:cubicBezTo>
                    <a:cubicBezTo>
                      <a:pt x="110" y="144"/>
                      <a:pt x="113" y="144"/>
                      <a:pt x="113" y="144"/>
                    </a:cubicBezTo>
                    <a:cubicBezTo>
                      <a:pt x="114" y="145"/>
                      <a:pt x="113" y="146"/>
                      <a:pt x="113" y="146"/>
                    </a:cubicBezTo>
                    <a:cubicBezTo>
                      <a:pt x="110" y="147"/>
                      <a:pt x="114" y="148"/>
                      <a:pt x="113" y="149"/>
                    </a:cubicBezTo>
                    <a:cubicBezTo>
                      <a:pt x="113" y="150"/>
                      <a:pt x="111" y="149"/>
                      <a:pt x="111" y="151"/>
                    </a:cubicBezTo>
                    <a:cubicBezTo>
                      <a:pt x="111" y="152"/>
                      <a:pt x="113" y="152"/>
                      <a:pt x="113" y="152"/>
                    </a:cubicBezTo>
                    <a:cubicBezTo>
                      <a:pt x="112" y="153"/>
                      <a:pt x="110" y="151"/>
                      <a:pt x="110" y="152"/>
                    </a:cubicBezTo>
                    <a:cubicBezTo>
                      <a:pt x="109" y="153"/>
                      <a:pt x="109" y="154"/>
                      <a:pt x="109" y="155"/>
                    </a:cubicBezTo>
                    <a:cubicBezTo>
                      <a:pt x="109" y="155"/>
                      <a:pt x="111" y="155"/>
                      <a:pt x="111" y="155"/>
                    </a:cubicBezTo>
                    <a:cubicBezTo>
                      <a:pt x="111" y="156"/>
                      <a:pt x="109" y="157"/>
                      <a:pt x="108" y="157"/>
                    </a:cubicBezTo>
                    <a:cubicBezTo>
                      <a:pt x="107" y="157"/>
                      <a:pt x="106" y="157"/>
                      <a:pt x="105" y="157"/>
                    </a:cubicBezTo>
                    <a:cubicBezTo>
                      <a:pt x="104" y="156"/>
                      <a:pt x="103" y="156"/>
                      <a:pt x="102" y="157"/>
                    </a:cubicBezTo>
                    <a:cubicBezTo>
                      <a:pt x="101" y="158"/>
                      <a:pt x="101" y="157"/>
                      <a:pt x="100" y="158"/>
                    </a:cubicBezTo>
                    <a:cubicBezTo>
                      <a:pt x="100" y="158"/>
                      <a:pt x="103" y="161"/>
                      <a:pt x="104" y="161"/>
                    </a:cubicBezTo>
                    <a:cubicBezTo>
                      <a:pt x="104" y="160"/>
                      <a:pt x="104" y="160"/>
                      <a:pt x="103" y="160"/>
                    </a:cubicBezTo>
                    <a:cubicBezTo>
                      <a:pt x="103" y="160"/>
                      <a:pt x="106" y="160"/>
                      <a:pt x="106" y="160"/>
                    </a:cubicBezTo>
                    <a:cubicBezTo>
                      <a:pt x="106" y="160"/>
                      <a:pt x="111" y="158"/>
                      <a:pt x="111" y="159"/>
                    </a:cubicBezTo>
                    <a:cubicBezTo>
                      <a:pt x="110" y="159"/>
                      <a:pt x="109" y="159"/>
                      <a:pt x="108" y="160"/>
                    </a:cubicBezTo>
                    <a:cubicBezTo>
                      <a:pt x="109" y="159"/>
                      <a:pt x="111" y="161"/>
                      <a:pt x="110" y="161"/>
                    </a:cubicBezTo>
                    <a:cubicBezTo>
                      <a:pt x="111" y="161"/>
                      <a:pt x="114" y="162"/>
                      <a:pt x="115" y="162"/>
                    </a:cubicBezTo>
                    <a:cubicBezTo>
                      <a:pt x="114" y="162"/>
                      <a:pt x="112" y="162"/>
                      <a:pt x="112" y="162"/>
                    </a:cubicBezTo>
                    <a:cubicBezTo>
                      <a:pt x="112" y="162"/>
                      <a:pt x="116" y="165"/>
                      <a:pt x="116" y="165"/>
                    </a:cubicBezTo>
                    <a:cubicBezTo>
                      <a:pt x="113" y="165"/>
                      <a:pt x="111" y="161"/>
                      <a:pt x="108" y="161"/>
                    </a:cubicBezTo>
                    <a:cubicBezTo>
                      <a:pt x="106" y="161"/>
                      <a:pt x="101" y="160"/>
                      <a:pt x="100" y="162"/>
                    </a:cubicBezTo>
                    <a:cubicBezTo>
                      <a:pt x="100" y="163"/>
                      <a:pt x="99" y="163"/>
                      <a:pt x="98" y="164"/>
                    </a:cubicBezTo>
                    <a:cubicBezTo>
                      <a:pt x="97" y="164"/>
                      <a:pt x="97" y="166"/>
                      <a:pt x="98" y="165"/>
                    </a:cubicBezTo>
                    <a:cubicBezTo>
                      <a:pt x="100" y="165"/>
                      <a:pt x="102" y="164"/>
                      <a:pt x="103" y="162"/>
                    </a:cubicBezTo>
                    <a:cubicBezTo>
                      <a:pt x="103" y="163"/>
                      <a:pt x="105" y="163"/>
                      <a:pt x="105" y="163"/>
                    </a:cubicBezTo>
                    <a:cubicBezTo>
                      <a:pt x="106" y="163"/>
                      <a:pt x="108" y="166"/>
                      <a:pt x="108" y="163"/>
                    </a:cubicBezTo>
                    <a:cubicBezTo>
                      <a:pt x="108" y="162"/>
                      <a:pt x="110" y="164"/>
                      <a:pt x="110" y="164"/>
                    </a:cubicBezTo>
                    <a:cubicBezTo>
                      <a:pt x="110" y="164"/>
                      <a:pt x="114" y="164"/>
                      <a:pt x="113" y="165"/>
                    </a:cubicBezTo>
                    <a:cubicBezTo>
                      <a:pt x="113" y="165"/>
                      <a:pt x="112" y="165"/>
                      <a:pt x="112" y="165"/>
                    </a:cubicBezTo>
                    <a:cubicBezTo>
                      <a:pt x="112" y="165"/>
                      <a:pt x="114" y="166"/>
                      <a:pt x="114" y="166"/>
                    </a:cubicBezTo>
                    <a:cubicBezTo>
                      <a:pt x="113" y="166"/>
                      <a:pt x="111" y="166"/>
                      <a:pt x="110" y="165"/>
                    </a:cubicBezTo>
                    <a:cubicBezTo>
                      <a:pt x="109" y="164"/>
                      <a:pt x="109" y="165"/>
                      <a:pt x="109" y="166"/>
                    </a:cubicBezTo>
                    <a:cubicBezTo>
                      <a:pt x="109" y="165"/>
                      <a:pt x="103" y="164"/>
                      <a:pt x="102" y="164"/>
                    </a:cubicBezTo>
                    <a:cubicBezTo>
                      <a:pt x="101" y="164"/>
                      <a:pt x="95" y="166"/>
                      <a:pt x="96" y="168"/>
                    </a:cubicBezTo>
                    <a:cubicBezTo>
                      <a:pt x="97" y="169"/>
                      <a:pt x="103" y="167"/>
                      <a:pt x="104" y="167"/>
                    </a:cubicBezTo>
                    <a:cubicBezTo>
                      <a:pt x="105" y="167"/>
                      <a:pt x="107" y="167"/>
                      <a:pt x="108" y="168"/>
                    </a:cubicBezTo>
                    <a:cubicBezTo>
                      <a:pt x="108" y="168"/>
                      <a:pt x="112" y="169"/>
                      <a:pt x="112" y="169"/>
                    </a:cubicBezTo>
                    <a:cubicBezTo>
                      <a:pt x="112" y="170"/>
                      <a:pt x="107" y="168"/>
                      <a:pt x="107" y="168"/>
                    </a:cubicBezTo>
                    <a:cubicBezTo>
                      <a:pt x="105" y="167"/>
                      <a:pt x="102" y="168"/>
                      <a:pt x="100" y="168"/>
                    </a:cubicBezTo>
                    <a:cubicBezTo>
                      <a:pt x="93" y="170"/>
                      <a:pt x="101" y="172"/>
                      <a:pt x="103" y="171"/>
                    </a:cubicBezTo>
                    <a:cubicBezTo>
                      <a:pt x="102" y="172"/>
                      <a:pt x="101" y="173"/>
                      <a:pt x="99" y="173"/>
                    </a:cubicBezTo>
                    <a:cubicBezTo>
                      <a:pt x="96" y="174"/>
                      <a:pt x="101" y="175"/>
                      <a:pt x="101" y="175"/>
                    </a:cubicBezTo>
                    <a:cubicBezTo>
                      <a:pt x="101" y="175"/>
                      <a:pt x="97" y="174"/>
                      <a:pt x="97" y="176"/>
                    </a:cubicBezTo>
                    <a:cubicBezTo>
                      <a:pt x="97" y="179"/>
                      <a:pt x="99" y="177"/>
                      <a:pt x="101" y="176"/>
                    </a:cubicBezTo>
                    <a:cubicBezTo>
                      <a:pt x="103" y="175"/>
                      <a:pt x="105" y="173"/>
                      <a:pt x="107" y="172"/>
                    </a:cubicBezTo>
                    <a:cubicBezTo>
                      <a:pt x="108" y="172"/>
                      <a:pt x="114" y="169"/>
                      <a:pt x="114" y="171"/>
                    </a:cubicBezTo>
                    <a:cubicBezTo>
                      <a:pt x="114" y="171"/>
                      <a:pt x="111" y="171"/>
                      <a:pt x="111" y="171"/>
                    </a:cubicBezTo>
                    <a:cubicBezTo>
                      <a:pt x="111" y="171"/>
                      <a:pt x="113" y="171"/>
                      <a:pt x="114" y="172"/>
                    </a:cubicBezTo>
                    <a:cubicBezTo>
                      <a:pt x="111" y="170"/>
                      <a:pt x="98" y="178"/>
                      <a:pt x="99" y="179"/>
                    </a:cubicBezTo>
                    <a:cubicBezTo>
                      <a:pt x="99" y="180"/>
                      <a:pt x="105" y="178"/>
                      <a:pt x="106" y="178"/>
                    </a:cubicBezTo>
                    <a:cubicBezTo>
                      <a:pt x="106" y="178"/>
                      <a:pt x="102" y="179"/>
                      <a:pt x="101" y="180"/>
                    </a:cubicBezTo>
                    <a:cubicBezTo>
                      <a:pt x="101" y="180"/>
                      <a:pt x="103" y="184"/>
                      <a:pt x="104" y="183"/>
                    </a:cubicBezTo>
                    <a:cubicBezTo>
                      <a:pt x="105" y="182"/>
                      <a:pt x="106" y="180"/>
                      <a:pt x="107" y="180"/>
                    </a:cubicBezTo>
                    <a:cubicBezTo>
                      <a:pt x="108" y="180"/>
                      <a:pt x="112" y="181"/>
                      <a:pt x="112" y="181"/>
                    </a:cubicBezTo>
                    <a:cubicBezTo>
                      <a:pt x="112" y="181"/>
                      <a:pt x="108" y="181"/>
                      <a:pt x="108" y="181"/>
                    </a:cubicBezTo>
                    <a:cubicBezTo>
                      <a:pt x="106" y="181"/>
                      <a:pt x="105" y="182"/>
                      <a:pt x="104" y="183"/>
                    </a:cubicBezTo>
                    <a:cubicBezTo>
                      <a:pt x="104" y="184"/>
                      <a:pt x="104" y="185"/>
                      <a:pt x="104" y="186"/>
                    </a:cubicBezTo>
                    <a:cubicBezTo>
                      <a:pt x="105" y="189"/>
                      <a:pt x="105" y="188"/>
                      <a:pt x="107" y="187"/>
                    </a:cubicBezTo>
                    <a:cubicBezTo>
                      <a:pt x="106" y="188"/>
                      <a:pt x="105" y="192"/>
                      <a:pt x="106" y="193"/>
                    </a:cubicBezTo>
                    <a:cubicBezTo>
                      <a:pt x="106" y="193"/>
                      <a:pt x="109" y="189"/>
                      <a:pt x="110" y="189"/>
                    </a:cubicBezTo>
                    <a:cubicBezTo>
                      <a:pt x="110" y="190"/>
                      <a:pt x="109" y="191"/>
                      <a:pt x="110" y="192"/>
                    </a:cubicBezTo>
                    <a:cubicBezTo>
                      <a:pt x="110" y="193"/>
                      <a:pt x="111" y="191"/>
                      <a:pt x="112" y="191"/>
                    </a:cubicBezTo>
                    <a:cubicBezTo>
                      <a:pt x="114" y="189"/>
                      <a:pt x="110" y="187"/>
                      <a:pt x="110" y="186"/>
                    </a:cubicBezTo>
                    <a:cubicBezTo>
                      <a:pt x="110" y="186"/>
                      <a:pt x="112" y="189"/>
                      <a:pt x="113" y="189"/>
                    </a:cubicBezTo>
                    <a:cubicBezTo>
                      <a:pt x="114" y="190"/>
                      <a:pt x="114" y="189"/>
                      <a:pt x="115" y="188"/>
                    </a:cubicBezTo>
                    <a:cubicBezTo>
                      <a:pt x="114" y="188"/>
                      <a:pt x="117" y="191"/>
                      <a:pt x="116" y="192"/>
                    </a:cubicBezTo>
                    <a:cubicBezTo>
                      <a:pt x="117" y="191"/>
                      <a:pt x="114" y="189"/>
                      <a:pt x="114" y="191"/>
                    </a:cubicBezTo>
                    <a:cubicBezTo>
                      <a:pt x="114" y="193"/>
                      <a:pt x="116" y="195"/>
                      <a:pt x="114" y="196"/>
                    </a:cubicBezTo>
                    <a:cubicBezTo>
                      <a:pt x="114" y="196"/>
                      <a:pt x="114" y="193"/>
                      <a:pt x="114" y="193"/>
                    </a:cubicBezTo>
                    <a:cubicBezTo>
                      <a:pt x="114" y="192"/>
                      <a:pt x="112" y="194"/>
                      <a:pt x="111" y="194"/>
                    </a:cubicBezTo>
                    <a:cubicBezTo>
                      <a:pt x="110" y="194"/>
                      <a:pt x="109" y="196"/>
                      <a:pt x="109" y="197"/>
                    </a:cubicBezTo>
                    <a:cubicBezTo>
                      <a:pt x="108" y="199"/>
                      <a:pt x="111" y="197"/>
                      <a:pt x="111" y="198"/>
                    </a:cubicBezTo>
                    <a:cubicBezTo>
                      <a:pt x="112" y="199"/>
                      <a:pt x="110" y="200"/>
                      <a:pt x="110" y="200"/>
                    </a:cubicBezTo>
                    <a:cubicBezTo>
                      <a:pt x="110" y="200"/>
                      <a:pt x="112" y="199"/>
                      <a:pt x="113" y="201"/>
                    </a:cubicBezTo>
                    <a:cubicBezTo>
                      <a:pt x="113" y="203"/>
                      <a:pt x="115" y="204"/>
                      <a:pt x="115" y="205"/>
                    </a:cubicBezTo>
                    <a:cubicBezTo>
                      <a:pt x="114" y="207"/>
                      <a:pt x="115" y="207"/>
                      <a:pt x="117" y="209"/>
                    </a:cubicBezTo>
                    <a:cubicBezTo>
                      <a:pt x="118" y="210"/>
                      <a:pt x="119" y="212"/>
                      <a:pt x="120" y="210"/>
                    </a:cubicBezTo>
                    <a:cubicBezTo>
                      <a:pt x="120" y="210"/>
                      <a:pt x="121" y="215"/>
                      <a:pt x="122" y="215"/>
                    </a:cubicBezTo>
                    <a:cubicBezTo>
                      <a:pt x="123" y="216"/>
                      <a:pt x="122" y="215"/>
                      <a:pt x="123" y="215"/>
                    </a:cubicBezTo>
                    <a:cubicBezTo>
                      <a:pt x="124" y="216"/>
                      <a:pt x="125" y="217"/>
                      <a:pt x="126" y="218"/>
                    </a:cubicBezTo>
                    <a:cubicBezTo>
                      <a:pt x="128" y="219"/>
                      <a:pt x="130" y="220"/>
                      <a:pt x="132" y="219"/>
                    </a:cubicBezTo>
                    <a:cubicBezTo>
                      <a:pt x="133" y="219"/>
                      <a:pt x="136" y="219"/>
                      <a:pt x="136" y="218"/>
                    </a:cubicBezTo>
                    <a:cubicBezTo>
                      <a:pt x="136" y="218"/>
                      <a:pt x="136" y="221"/>
                      <a:pt x="136" y="221"/>
                    </a:cubicBezTo>
                    <a:cubicBezTo>
                      <a:pt x="136" y="221"/>
                      <a:pt x="138" y="217"/>
                      <a:pt x="138" y="218"/>
                    </a:cubicBezTo>
                    <a:cubicBezTo>
                      <a:pt x="139" y="218"/>
                      <a:pt x="138" y="219"/>
                      <a:pt x="138" y="219"/>
                    </a:cubicBezTo>
                    <a:cubicBezTo>
                      <a:pt x="138" y="220"/>
                      <a:pt x="139" y="220"/>
                      <a:pt x="139" y="220"/>
                    </a:cubicBezTo>
                    <a:cubicBezTo>
                      <a:pt x="139" y="220"/>
                      <a:pt x="136" y="221"/>
                      <a:pt x="137" y="222"/>
                    </a:cubicBezTo>
                    <a:cubicBezTo>
                      <a:pt x="138" y="222"/>
                      <a:pt x="138" y="222"/>
                      <a:pt x="139" y="221"/>
                    </a:cubicBezTo>
                    <a:cubicBezTo>
                      <a:pt x="140" y="222"/>
                      <a:pt x="139" y="223"/>
                      <a:pt x="139" y="223"/>
                    </a:cubicBezTo>
                    <a:cubicBezTo>
                      <a:pt x="139" y="224"/>
                      <a:pt x="142" y="221"/>
                      <a:pt x="142" y="222"/>
                    </a:cubicBezTo>
                    <a:cubicBezTo>
                      <a:pt x="142" y="223"/>
                      <a:pt x="140" y="224"/>
                      <a:pt x="140" y="225"/>
                    </a:cubicBezTo>
                    <a:cubicBezTo>
                      <a:pt x="140" y="224"/>
                      <a:pt x="143" y="223"/>
                      <a:pt x="142" y="225"/>
                    </a:cubicBezTo>
                    <a:cubicBezTo>
                      <a:pt x="142" y="225"/>
                      <a:pt x="142" y="225"/>
                      <a:pt x="142" y="224"/>
                    </a:cubicBezTo>
                    <a:cubicBezTo>
                      <a:pt x="142" y="226"/>
                      <a:pt x="145" y="223"/>
                      <a:pt x="145" y="223"/>
                    </a:cubicBezTo>
                    <a:cubicBezTo>
                      <a:pt x="146" y="224"/>
                      <a:pt x="145" y="226"/>
                      <a:pt x="145" y="227"/>
                    </a:cubicBezTo>
                    <a:cubicBezTo>
                      <a:pt x="144" y="225"/>
                      <a:pt x="153" y="225"/>
                      <a:pt x="147" y="222"/>
                    </a:cubicBezTo>
                    <a:cubicBezTo>
                      <a:pt x="148" y="222"/>
                      <a:pt x="153" y="222"/>
                      <a:pt x="150" y="221"/>
                    </a:cubicBezTo>
                    <a:cubicBezTo>
                      <a:pt x="147" y="219"/>
                      <a:pt x="151" y="220"/>
                      <a:pt x="152" y="218"/>
                    </a:cubicBezTo>
                    <a:cubicBezTo>
                      <a:pt x="152" y="218"/>
                      <a:pt x="149" y="218"/>
                      <a:pt x="149" y="218"/>
                    </a:cubicBezTo>
                    <a:cubicBezTo>
                      <a:pt x="150" y="217"/>
                      <a:pt x="151" y="216"/>
                      <a:pt x="152" y="216"/>
                    </a:cubicBezTo>
                    <a:cubicBezTo>
                      <a:pt x="154" y="214"/>
                      <a:pt x="151" y="215"/>
                      <a:pt x="151" y="214"/>
                    </a:cubicBezTo>
                    <a:cubicBezTo>
                      <a:pt x="151" y="214"/>
                      <a:pt x="154" y="213"/>
                      <a:pt x="154" y="212"/>
                    </a:cubicBezTo>
                    <a:cubicBezTo>
                      <a:pt x="154" y="211"/>
                      <a:pt x="154" y="209"/>
                      <a:pt x="153" y="208"/>
                    </a:cubicBezTo>
                    <a:cubicBezTo>
                      <a:pt x="152" y="208"/>
                      <a:pt x="154" y="207"/>
                      <a:pt x="153" y="206"/>
                    </a:cubicBezTo>
                    <a:cubicBezTo>
                      <a:pt x="153" y="206"/>
                      <a:pt x="151" y="205"/>
                      <a:pt x="151" y="205"/>
                    </a:cubicBezTo>
                    <a:cubicBezTo>
                      <a:pt x="151" y="205"/>
                      <a:pt x="155" y="204"/>
                      <a:pt x="156" y="204"/>
                    </a:cubicBezTo>
                    <a:cubicBezTo>
                      <a:pt x="159" y="204"/>
                      <a:pt x="156" y="203"/>
                      <a:pt x="155" y="202"/>
                    </a:cubicBezTo>
                    <a:cubicBezTo>
                      <a:pt x="155" y="202"/>
                      <a:pt x="160" y="202"/>
                      <a:pt x="160" y="202"/>
                    </a:cubicBezTo>
                    <a:cubicBezTo>
                      <a:pt x="159" y="201"/>
                      <a:pt x="157" y="201"/>
                      <a:pt x="156" y="200"/>
                    </a:cubicBezTo>
                    <a:cubicBezTo>
                      <a:pt x="156" y="200"/>
                      <a:pt x="160" y="201"/>
                      <a:pt x="160" y="200"/>
                    </a:cubicBezTo>
                    <a:cubicBezTo>
                      <a:pt x="161" y="200"/>
                      <a:pt x="160" y="200"/>
                      <a:pt x="160" y="199"/>
                    </a:cubicBezTo>
                    <a:cubicBezTo>
                      <a:pt x="161" y="199"/>
                      <a:pt x="161" y="199"/>
                      <a:pt x="161" y="199"/>
                    </a:cubicBezTo>
                    <a:cubicBezTo>
                      <a:pt x="162" y="198"/>
                      <a:pt x="158" y="197"/>
                      <a:pt x="158" y="197"/>
                    </a:cubicBezTo>
                    <a:cubicBezTo>
                      <a:pt x="158" y="197"/>
                      <a:pt x="163" y="197"/>
                      <a:pt x="162" y="196"/>
                    </a:cubicBezTo>
                    <a:cubicBezTo>
                      <a:pt x="162" y="195"/>
                      <a:pt x="163" y="195"/>
                      <a:pt x="161" y="194"/>
                    </a:cubicBezTo>
                    <a:cubicBezTo>
                      <a:pt x="161" y="194"/>
                      <a:pt x="158" y="194"/>
                      <a:pt x="158" y="193"/>
                    </a:cubicBezTo>
                    <a:cubicBezTo>
                      <a:pt x="158" y="193"/>
                      <a:pt x="163" y="192"/>
                      <a:pt x="163" y="192"/>
                    </a:cubicBezTo>
                    <a:cubicBezTo>
                      <a:pt x="165" y="192"/>
                      <a:pt x="164" y="189"/>
                      <a:pt x="162" y="189"/>
                    </a:cubicBezTo>
                    <a:cubicBezTo>
                      <a:pt x="161" y="188"/>
                      <a:pt x="158" y="187"/>
                      <a:pt x="161" y="186"/>
                    </a:cubicBezTo>
                    <a:cubicBezTo>
                      <a:pt x="163" y="186"/>
                      <a:pt x="166" y="187"/>
                      <a:pt x="167" y="185"/>
                    </a:cubicBezTo>
                    <a:cubicBezTo>
                      <a:pt x="167" y="185"/>
                      <a:pt x="165" y="183"/>
                      <a:pt x="165" y="183"/>
                    </a:cubicBezTo>
                    <a:cubicBezTo>
                      <a:pt x="165" y="182"/>
                      <a:pt x="167" y="182"/>
                      <a:pt x="167" y="182"/>
                    </a:cubicBezTo>
                    <a:cubicBezTo>
                      <a:pt x="168" y="181"/>
                      <a:pt x="170" y="181"/>
                      <a:pt x="172" y="182"/>
                    </a:cubicBezTo>
                    <a:cubicBezTo>
                      <a:pt x="172" y="182"/>
                      <a:pt x="174" y="182"/>
                      <a:pt x="174" y="182"/>
                    </a:cubicBezTo>
                    <a:cubicBezTo>
                      <a:pt x="175" y="181"/>
                      <a:pt x="173" y="180"/>
                      <a:pt x="173" y="179"/>
                    </a:cubicBezTo>
                    <a:cubicBezTo>
                      <a:pt x="174" y="178"/>
                      <a:pt x="177" y="174"/>
                      <a:pt x="179" y="176"/>
                    </a:cubicBezTo>
                    <a:cubicBezTo>
                      <a:pt x="178" y="175"/>
                      <a:pt x="175" y="181"/>
                      <a:pt x="176" y="181"/>
                    </a:cubicBezTo>
                    <a:cubicBezTo>
                      <a:pt x="177" y="182"/>
                      <a:pt x="179" y="179"/>
                      <a:pt x="181" y="179"/>
                    </a:cubicBezTo>
                    <a:cubicBezTo>
                      <a:pt x="181" y="179"/>
                      <a:pt x="183" y="180"/>
                      <a:pt x="183" y="180"/>
                    </a:cubicBezTo>
                    <a:cubicBezTo>
                      <a:pt x="183" y="180"/>
                      <a:pt x="183" y="178"/>
                      <a:pt x="183" y="178"/>
                    </a:cubicBezTo>
                    <a:cubicBezTo>
                      <a:pt x="186" y="179"/>
                      <a:pt x="186" y="178"/>
                      <a:pt x="187" y="177"/>
                    </a:cubicBezTo>
                    <a:cubicBezTo>
                      <a:pt x="188" y="176"/>
                      <a:pt x="189" y="176"/>
                      <a:pt x="190" y="176"/>
                    </a:cubicBezTo>
                    <a:cubicBezTo>
                      <a:pt x="192" y="175"/>
                      <a:pt x="192" y="174"/>
                      <a:pt x="193" y="173"/>
                    </a:cubicBezTo>
                    <a:cubicBezTo>
                      <a:pt x="194" y="172"/>
                      <a:pt x="196" y="170"/>
                      <a:pt x="197" y="168"/>
                    </a:cubicBezTo>
                    <a:cubicBezTo>
                      <a:pt x="199" y="166"/>
                      <a:pt x="199" y="165"/>
                      <a:pt x="201" y="165"/>
                    </a:cubicBezTo>
                    <a:cubicBezTo>
                      <a:pt x="202" y="164"/>
                      <a:pt x="205" y="164"/>
                      <a:pt x="205" y="162"/>
                    </a:cubicBezTo>
                    <a:cubicBezTo>
                      <a:pt x="204" y="162"/>
                      <a:pt x="203" y="157"/>
                      <a:pt x="203" y="157"/>
                    </a:cubicBezTo>
                    <a:cubicBezTo>
                      <a:pt x="204" y="157"/>
                      <a:pt x="207" y="160"/>
                      <a:pt x="208" y="160"/>
                    </a:cubicBezTo>
                    <a:cubicBezTo>
                      <a:pt x="209" y="161"/>
                      <a:pt x="210" y="161"/>
                      <a:pt x="211" y="161"/>
                    </a:cubicBezTo>
                    <a:cubicBezTo>
                      <a:pt x="211" y="161"/>
                      <a:pt x="213" y="160"/>
                      <a:pt x="213" y="160"/>
                    </a:cubicBezTo>
                    <a:cubicBezTo>
                      <a:pt x="214" y="160"/>
                      <a:pt x="215" y="161"/>
                      <a:pt x="216" y="160"/>
                    </a:cubicBezTo>
                    <a:cubicBezTo>
                      <a:pt x="216" y="160"/>
                      <a:pt x="214" y="158"/>
                      <a:pt x="217" y="159"/>
                    </a:cubicBezTo>
                    <a:cubicBezTo>
                      <a:pt x="219" y="159"/>
                      <a:pt x="221" y="159"/>
                      <a:pt x="223" y="158"/>
                    </a:cubicBezTo>
                    <a:cubicBezTo>
                      <a:pt x="228" y="157"/>
                      <a:pt x="232" y="156"/>
                      <a:pt x="237" y="154"/>
                    </a:cubicBezTo>
                    <a:cubicBezTo>
                      <a:pt x="238" y="153"/>
                      <a:pt x="254" y="143"/>
                      <a:pt x="255" y="143"/>
                    </a:cubicBezTo>
                    <a:cubicBezTo>
                      <a:pt x="254" y="143"/>
                      <a:pt x="247" y="143"/>
                      <a:pt x="246" y="143"/>
                    </a:cubicBezTo>
                    <a:cubicBezTo>
                      <a:pt x="244" y="142"/>
                      <a:pt x="242" y="141"/>
                      <a:pt x="240" y="141"/>
                    </a:cubicBezTo>
                    <a:cubicBezTo>
                      <a:pt x="238" y="141"/>
                      <a:pt x="236" y="142"/>
                      <a:pt x="235" y="142"/>
                    </a:cubicBezTo>
                    <a:cubicBezTo>
                      <a:pt x="233" y="143"/>
                      <a:pt x="233" y="141"/>
                      <a:pt x="232" y="142"/>
                    </a:cubicBezTo>
                    <a:cubicBezTo>
                      <a:pt x="231" y="142"/>
                      <a:pt x="230" y="144"/>
                      <a:pt x="229" y="144"/>
                    </a:cubicBezTo>
                    <a:cubicBezTo>
                      <a:pt x="225" y="144"/>
                      <a:pt x="232" y="140"/>
                      <a:pt x="233" y="141"/>
                    </a:cubicBezTo>
                    <a:cubicBezTo>
                      <a:pt x="232" y="140"/>
                      <a:pt x="229" y="141"/>
                      <a:pt x="228" y="141"/>
                    </a:cubicBezTo>
                    <a:cubicBezTo>
                      <a:pt x="225" y="141"/>
                      <a:pt x="223" y="140"/>
                      <a:pt x="221" y="140"/>
                    </a:cubicBezTo>
                    <a:cubicBezTo>
                      <a:pt x="222" y="140"/>
                      <a:pt x="225" y="138"/>
                      <a:pt x="226" y="137"/>
                    </a:cubicBezTo>
                    <a:cubicBezTo>
                      <a:pt x="226" y="134"/>
                      <a:pt x="228" y="135"/>
                      <a:pt x="229" y="136"/>
                    </a:cubicBezTo>
                    <a:cubicBezTo>
                      <a:pt x="231" y="136"/>
                      <a:pt x="239" y="134"/>
                      <a:pt x="240" y="133"/>
                    </a:cubicBezTo>
                    <a:cubicBezTo>
                      <a:pt x="240" y="132"/>
                      <a:pt x="235" y="131"/>
                      <a:pt x="234" y="130"/>
                    </a:cubicBezTo>
                    <a:cubicBezTo>
                      <a:pt x="235" y="131"/>
                      <a:pt x="239" y="132"/>
                      <a:pt x="240" y="132"/>
                    </a:cubicBezTo>
                    <a:cubicBezTo>
                      <a:pt x="241" y="133"/>
                      <a:pt x="245" y="133"/>
                      <a:pt x="245" y="135"/>
                    </a:cubicBezTo>
                    <a:cubicBezTo>
                      <a:pt x="244" y="138"/>
                      <a:pt x="246" y="139"/>
                      <a:pt x="248" y="139"/>
                    </a:cubicBezTo>
                    <a:cubicBezTo>
                      <a:pt x="248" y="139"/>
                      <a:pt x="254" y="139"/>
                      <a:pt x="253" y="138"/>
                    </a:cubicBezTo>
                    <a:cubicBezTo>
                      <a:pt x="253" y="138"/>
                      <a:pt x="253" y="140"/>
                      <a:pt x="254" y="140"/>
                    </a:cubicBezTo>
                    <a:cubicBezTo>
                      <a:pt x="256" y="139"/>
                      <a:pt x="257" y="136"/>
                      <a:pt x="257" y="134"/>
                    </a:cubicBezTo>
                    <a:cubicBezTo>
                      <a:pt x="257" y="133"/>
                      <a:pt x="257" y="129"/>
                      <a:pt x="255" y="130"/>
                    </a:cubicBezTo>
                    <a:cubicBezTo>
                      <a:pt x="253" y="132"/>
                      <a:pt x="254" y="130"/>
                      <a:pt x="253" y="129"/>
                    </a:cubicBezTo>
                    <a:cubicBezTo>
                      <a:pt x="251" y="127"/>
                      <a:pt x="248" y="126"/>
                      <a:pt x="245" y="124"/>
                    </a:cubicBezTo>
                    <a:cubicBezTo>
                      <a:pt x="244" y="123"/>
                      <a:pt x="243" y="123"/>
                      <a:pt x="242" y="122"/>
                    </a:cubicBezTo>
                    <a:cubicBezTo>
                      <a:pt x="242" y="122"/>
                      <a:pt x="238" y="123"/>
                      <a:pt x="238" y="124"/>
                    </a:cubicBezTo>
                    <a:cubicBezTo>
                      <a:pt x="238" y="124"/>
                      <a:pt x="239" y="123"/>
                      <a:pt x="238" y="123"/>
                    </a:cubicBezTo>
                    <a:cubicBezTo>
                      <a:pt x="238" y="123"/>
                      <a:pt x="237" y="122"/>
                      <a:pt x="237" y="122"/>
                    </a:cubicBezTo>
                    <a:cubicBezTo>
                      <a:pt x="237" y="121"/>
                      <a:pt x="241" y="122"/>
                      <a:pt x="241" y="121"/>
                    </a:cubicBezTo>
                    <a:cubicBezTo>
                      <a:pt x="241" y="119"/>
                      <a:pt x="241" y="118"/>
                      <a:pt x="238" y="118"/>
                    </a:cubicBezTo>
                    <a:cubicBezTo>
                      <a:pt x="236" y="119"/>
                      <a:pt x="235" y="121"/>
                      <a:pt x="233" y="119"/>
                    </a:cubicBezTo>
                    <a:cubicBezTo>
                      <a:pt x="233" y="119"/>
                      <a:pt x="229" y="119"/>
                      <a:pt x="229" y="118"/>
                    </a:cubicBezTo>
                    <a:cubicBezTo>
                      <a:pt x="229" y="116"/>
                      <a:pt x="234" y="119"/>
                      <a:pt x="234" y="119"/>
                    </a:cubicBezTo>
                    <a:cubicBezTo>
                      <a:pt x="235" y="119"/>
                      <a:pt x="240" y="118"/>
                      <a:pt x="240" y="117"/>
                    </a:cubicBezTo>
                    <a:cubicBezTo>
                      <a:pt x="241" y="117"/>
                      <a:pt x="236" y="115"/>
                      <a:pt x="235" y="115"/>
                    </a:cubicBezTo>
                    <a:cubicBezTo>
                      <a:pt x="233" y="115"/>
                      <a:pt x="230" y="115"/>
                      <a:pt x="228" y="116"/>
                    </a:cubicBezTo>
                    <a:cubicBezTo>
                      <a:pt x="229" y="116"/>
                      <a:pt x="233" y="113"/>
                      <a:pt x="233" y="114"/>
                    </a:cubicBezTo>
                    <a:cubicBezTo>
                      <a:pt x="233" y="113"/>
                      <a:pt x="229" y="113"/>
                      <a:pt x="229" y="112"/>
                    </a:cubicBezTo>
                    <a:cubicBezTo>
                      <a:pt x="232" y="113"/>
                      <a:pt x="235" y="115"/>
                      <a:pt x="238" y="113"/>
                    </a:cubicBezTo>
                    <a:cubicBezTo>
                      <a:pt x="238" y="113"/>
                      <a:pt x="241" y="112"/>
                      <a:pt x="241" y="111"/>
                    </a:cubicBezTo>
                    <a:cubicBezTo>
                      <a:pt x="240" y="110"/>
                      <a:pt x="238" y="109"/>
                      <a:pt x="238" y="108"/>
                    </a:cubicBezTo>
                    <a:cubicBezTo>
                      <a:pt x="238" y="109"/>
                      <a:pt x="241" y="110"/>
                      <a:pt x="242" y="110"/>
                    </a:cubicBezTo>
                    <a:cubicBezTo>
                      <a:pt x="244" y="111"/>
                      <a:pt x="243" y="109"/>
                      <a:pt x="245" y="109"/>
                    </a:cubicBezTo>
                    <a:cubicBezTo>
                      <a:pt x="246" y="109"/>
                      <a:pt x="254" y="111"/>
                      <a:pt x="254" y="111"/>
                    </a:cubicBezTo>
                    <a:cubicBezTo>
                      <a:pt x="253" y="111"/>
                      <a:pt x="246" y="110"/>
                      <a:pt x="246" y="110"/>
                    </a:cubicBezTo>
                    <a:cubicBezTo>
                      <a:pt x="248" y="114"/>
                      <a:pt x="254" y="113"/>
                      <a:pt x="257" y="113"/>
                    </a:cubicBezTo>
                    <a:cubicBezTo>
                      <a:pt x="258" y="112"/>
                      <a:pt x="261" y="113"/>
                      <a:pt x="262" y="112"/>
                    </a:cubicBezTo>
                    <a:cubicBezTo>
                      <a:pt x="265" y="111"/>
                      <a:pt x="264" y="109"/>
                      <a:pt x="262" y="108"/>
                    </a:cubicBezTo>
                    <a:cubicBezTo>
                      <a:pt x="261" y="107"/>
                      <a:pt x="258" y="106"/>
                      <a:pt x="257" y="106"/>
                    </a:cubicBezTo>
                    <a:cubicBezTo>
                      <a:pt x="256" y="106"/>
                      <a:pt x="257" y="109"/>
                      <a:pt x="257" y="110"/>
                    </a:cubicBezTo>
                    <a:cubicBezTo>
                      <a:pt x="256" y="109"/>
                      <a:pt x="256" y="108"/>
                      <a:pt x="255" y="107"/>
                    </a:cubicBezTo>
                    <a:cubicBezTo>
                      <a:pt x="255" y="106"/>
                      <a:pt x="254" y="107"/>
                      <a:pt x="253" y="106"/>
                    </a:cubicBezTo>
                    <a:cubicBezTo>
                      <a:pt x="254" y="107"/>
                      <a:pt x="256" y="101"/>
                      <a:pt x="256" y="100"/>
                    </a:cubicBezTo>
                    <a:cubicBezTo>
                      <a:pt x="256" y="100"/>
                      <a:pt x="257" y="103"/>
                      <a:pt x="257" y="103"/>
                    </a:cubicBezTo>
                    <a:cubicBezTo>
                      <a:pt x="257" y="105"/>
                      <a:pt x="257" y="106"/>
                      <a:pt x="258" y="106"/>
                    </a:cubicBezTo>
                    <a:cubicBezTo>
                      <a:pt x="261" y="106"/>
                      <a:pt x="263" y="105"/>
                      <a:pt x="265" y="105"/>
                    </a:cubicBezTo>
                    <a:cubicBezTo>
                      <a:pt x="266" y="105"/>
                      <a:pt x="272" y="103"/>
                      <a:pt x="270" y="101"/>
                    </a:cubicBezTo>
                    <a:cubicBezTo>
                      <a:pt x="268" y="100"/>
                      <a:pt x="267" y="102"/>
                      <a:pt x="266" y="101"/>
                    </a:cubicBezTo>
                    <a:cubicBezTo>
                      <a:pt x="266" y="100"/>
                      <a:pt x="266" y="100"/>
                      <a:pt x="266" y="99"/>
                    </a:cubicBezTo>
                    <a:cubicBezTo>
                      <a:pt x="267" y="98"/>
                      <a:pt x="266" y="97"/>
                      <a:pt x="265" y="97"/>
                    </a:cubicBezTo>
                    <a:cubicBezTo>
                      <a:pt x="265" y="96"/>
                      <a:pt x="262" y="96"/>
                      <a:pt x="261" y="96"/>
                    </a:cubicBezTo>
                    <a:cubicBezTo>
                      <a:pt x="259" y="96"/>
                      <a:pt x="258" y="98"/>
                      <a:pt x="256" y="96"/>
                    </a:cubicBezTo>
                    <a:cubicBezTo>
                      <a:pt x="260" y="99"/>
                      <a:pt x="262" y="91"/>
                      <a:pt x="266" y="95"/>
                    </a:cubicBezTo>
                    <a:cubicBezTo>
                      <a:pt x="267" y="97"/>
                      <a:pt x="269" y="94"/>
                      <a:pt x="269" y="92"/>
                    </a:cubicBezTo>
                    <a:cubicBezTo>
                      <a:pt x="269" y="91"/>
                      <a:pt x="266" y="88"/>
                      <a:pt x="266" y="88"/>
                    </a:cubicBezTo>
                    <a:cubicBezTo>
                      <a:pt x="266" y="87"/>
                      <a:pt x="269" y="90"/>
                      <a:pt x="269" y="91"/>
                    </a:cubicBezTo>
                    <a:cubicBezTo>
                      <a:pt x="269" y="92"/>
                      <a:pt x="271" y="90"/>
                      <a:pt x="270" y="88"/>
                    </a:cubicBezTo>
                    <a:cubicBezTo>
                      <a:pt x="269" y="87"/>
                      <a:pt x="267" y="85"/>
                      <a:pt x="266" y="84"/>
                    </a:cubicBezTo>
                    <a:cubicBezTo>
                      <a:pt x="264" y="84"/>
                      <a:pt x="261" y="85"/>
                      <a:pt x="259" y="84"/>
                    </a:cubicBezTo>
                    <a:cubicBezTo>
                      <a:pt x="258" y="83"/>
                      <a:pt x="258" y="81"/>
                      <a:pt x="256" y="81"/>
                    </a:cubicBezTo>
                    <a:cubicBezTo>
                      <a:pt x="256" y="80"/>
                      <a:pt x="252" y="81"/>
                      <a:pt x="253" y="80"/>
                    </a:cubicBezTo>
                    <a:cubicBezTo>
                      <a:pt x="254" y="78"/>
                      <a:pt x="254" y="77"/>
                      <a:pt x="256" y="79"/>
                    </a:cubicBezTo>
                    <a:cubicBezTo>
                      <a:pt x="258" y="81"/>
                      <a:pt x="260" y="78"/>
                      <a:pt x="262" y="77"/>
                    </a:cubicBezTo>
                    <a:cubicBezTo>
                      <a:pt x="265" y="75"/>
                      <a:pt x="271" y="81"/>
                      <a:pt x="274" y="78"/>
                    </a:cubicBezTo>
                    <a:cubicBezTo>
                      <a:pt x="275" y="77"/>
                      <a:pt x="275" y="72"/>
                      <a:pt x="272" y="73"/>
                    </a:cubicBezTo>
                    <a:cubicBezTo>
                      <a:pt x="271" y="73"/>
                      <a:pt x="270" y="74"/>
                      <a:pt x="269" y="73"/>
                    </a:cubicBezTo>
                    <a:cubicBezTo>
                      <a:pt x="267" y="73"/>
                      <a:pt x="265" y="72"/>
                      <a:pt x="263" y="70"/>
                    </a:cubicBezTo>
                    <a:cubicBezTo>
                      <a:pt x="260" y="68"/>
                      <a:pt x="271" y="71"/>
                      <a:pt x="271" y="70"/>
                    </a:cubicBezTo>
                    <a:cubicBezTo>
                      <a:pt x="270" y="68"/>
                      <a:pt x="265" y="67"/>
                      <a:pt x="263" y="66"/>
                    </a:cubicBezTo>
                    <a:cubicBezTo>
                      <a:pt x="260" y="65"/>
                      <a:pt x="260" y="66"/>
                      <a:pt x="259" y="68"/>
                    </a:cubicBezTo>
                    <a:cubicBezTo>
                      <a:pt x="259" y="69"/>
                      <a:pt x="257" y="70"/>
                      <a:pt x="256" y="69"/>
                    </a:cubicBezTo>
                    <a:cubicBezTo>
                      <a:pt x="255" y="69"/>
                      <a:pt x="258" y="65"/>
                      <a:pt x="258" y="64"/>
                    </a:cubicBezTo>
                    <a:cubicBezTo>
                      <a:pt x="258" y="63"/>
                      <a:pt x="259" y="61"/>
                      <a:pt x="260" y="60"/>
                    </a:cubicBezTo>
                    <a:cubicBezTo>
                      <a:pt x="260" y="59"/>
                      <a:pt x="260" y="57"/>
                      <a:pt x="261" y="57"/>
                    </a:cubicBezTo>
                    <a:cubicBezTo>
                      <a:pt x="262" y="57"/>
                      <a:pt x="264" y="57"/>
                      <a:pt x="265" y="56"/>
                    </a:cubicBezTo>
                    <a:cubicBezTo>
                      <a:pt x="265" y="56"/>
                      <a:pt x="270" y="51"/>
                      <a:pt x="270" y="52"/>
                    </a:cubicBezTo>
                    <a:cubicBezTo>
                      <a:pt x="270" y="52"/>
                      <a:pt x="268" y="51"/>
                      <a:pt x="268" y="51"/>
                    </a:cubicBezTo>
                    <a:cubicBezTo>
                      <a:pt x="268" y="50"/>
                      <a:pt x="268" y="49"/>
                      <a:pt x="268" y="48"/>
                    </a:cubicBezTo>
                    <a:cubicBezTo>
                      <a:pt x="268" y="46"/>
                      <a:pt x="269" y="46"/>
                      <a:pt x="271" y="46"/>
                    </a:cubicBezTo>
                    <a:cubicBezTo>
                      <a:pt x="273" y="46"/>
                      <a:pt x="281" y="43"/>
                      <a:pt x="276" y="43"/>
                    </a:cubicBezTo>
                    <a:cubicBezTo>
                      <a:pt x="273" y="43"/>
                      <a:pt x="268" y="42"/>
                      <a:pt x="266" y="44"/>
                    </a:cubicBezTo>
                    <a:cubicBezTo>
                      <a:pt x="265" y="45"/>
                      <a:pt x="265" y="47"/>
                      <a:pt x="263" y="46"/>
                    </a:cubicBezTo>
                    <a:cubicBezTo>
                      <a:pt x="261" y="45"/>
                      <a:pt x="263" y="43"/>
                      <a:pt x="264" y="42"/>
                    </a:cubicBezTo>
                    <a:cubicBezTo>
                      <a:pt x="266" y="39"/>
                      <a:pt x="270" y="41"/>
                      <a:pt x="273" y="41"/>
                    </a:cubicBezTo>
                    <a:cubicBezTo>
                      <a:pt x="277" y="41"/>
                      <a:pt x="281" y="42"/>
                      <a:pt x="283" y="38"/>
                    </a:cubicBezTo>
                    <a:cubicBezTo>
                      <a:pt x="284" y="38"/>
                      <a:pt x="280" y="37"/>
                      <a:pt x="280" y="37"/>
                    </a:cubicBezTo>
                    <a:cubicBezTo>
                      <a:pt x="278" y="36"/>
                      <a:pt x="276" y="37"/>
                      <a:pt x="274" y="37"/>
                    </a:cubicBezTo>
                    <a:cubicBezTo>
                      <a:pt x="272" y="37"/>
                      <a:pt x="271" y="36"/>
                      <a:pt x="269" y="36"/>
                    </a:cubicBezTo>
                    <a:cubicBezTo>
                      <a:pt x="268" y="36"/>
                      <a:pt x="266" y="36"/>
                      <a:pt x="265" y="36"/>
                    </a:cubicBezTo>
                    <a:cubicBezTo>
                      <a:pt x="266" y="37"/>
                      <a:pt x="269" y="36"/>
                      <a:pt x="271" y="36"/>
                    </a:cubicBezTo>
                    <a:cubicBezTo>
                      <a:pt x="274" y="36"/>
                      <a:pt x="276" y="35"/>
                      <a:pt x="279" y="35"/>
                    </a:cubicBezTo>
                    <a:cubicBezTo>
                      <a:pt x="283" y="36"/>
                      <a:pt x="285" y="34"/>
                      <a:pt x="288" y="34"/>
                    </a:cubicBezTo>
                    <a:cubicBezTo>
                      <a:pt x="289" y="34"/>
                      <a:pt x="291" y="34"/>
                      <a:pt x="291" y="33"/>
                    </a:cubicBezTo>
                    <a:cubicBezTo>
                      <a:pt x="291" y="33"/>
                      <a:pt x="289" y="31"/>
                      <a:pt x="290" y="31"/>
                    </a:cubicBezTo>
                    <a:cubicBezTo>
                      <a:pt x="295" y="30"/>
                      <a:pt x="300" y="29"/>
                      <a:pt x="304" y="26"/>
                    </a:cubicBezTo>
                    <a:cubicBezTo>
                      <a:pt x="305" y="25"/>
                      <a:pt x="301" y="24"/>
                      <a:pt x="301" y="24"/>
                    </a:cubicBezTo>
                    <a:cubicBezTo>
                      <a:pt x="298" y="23"/>
                      <a:pt x="295" y="22"/>
                      <a:pt x="293" y="22"/>
                    </a:cubicBezTo>
                    <a:cubicBezTo>
                      <a:pt x="287" y="21"/>
                      <a:pt x="282" y="20"/>
                      <a:pt x="277" y="25"/>
                    </a:cubicBezTo>
                    <a:cubicBezTo>
                      <a:pt x="275" y="28"/>
                      <a:pt x="273" y="26"/>
                      <a:pt x="269" y="26"/>
                    </a:cubicBezTo>
                    <a:cubicBezTo>
                      <a:pt x="268" y="26"/>
                      <a:pt x="264" y="29"/>
                      <a:pt x="265" y="26"/>
                    </a:cubicBezTo>
                    <a:cubicBezTo>
                      <a:pt x="265" y="24"/>
                      <a:pt x="260" y="27"/>
                      <a:pt x="259" y="28"/>
                    </a:cubicBezTo>
                    <a:cubicBezTo>
                      <a:pt x="257" y="29"/>
                      <a:pt x="255" y="30"/>
                      <a:pt x="253" y="31"/>
                    </a:cubicBezTo>
                    <a:cubicBezTo>
                      <a:pt x="252" y="31"/>
                      <a:pt x="244" y="37"/>
                      <a:pt x="244" y="37"/>
                    </a:cubicBezTo>
                    <a:cubicBezTo>
                      <a:pt x="242" y="35"/>
                      <a:pt x="264" y="22"/>
                      <a:pt x="251" y="19"/>
                    </a:cubicBezTo>
                    <a:cubicBezTo>
                      <a:pt x="246" y="19"/>
                      <a:pt x="247" y="22"/>
                      <a:pt x="243" y="24"/>
                    </a:cubicBezTo>
                    <a:cubicBezTo>
                      <a:pt x="240" y="25"/>
                      <a:pt x="238" y="25"/>
                      <a:pt x="235" y="26"/>
                    </a:cubicBezTo>
                    <a:cubicBezTo>
                      <a:pt x="234" y="26"/>
                      <a:pt x="229" y="28"/>
                      <a:pt x="228" y="28"/>
                    </a:cubicBezTo>
                    <a:cubicBezTo>
                      <a:pt x="226" y="25"/>
                      <a:pt x="233" y="24"/>
                      <a:pt x="235" y="24"/>
                    </a:cubicBezTo>
                    <a:cubicBezTo>
                      <a:pt x="235" y="23"/>
                      <a:pt x="241" y="22"/>
                      <a:pt x="238" y="21"/>
                    </a:cubicBezTo>
                    <a:cubicBezTo>
                      <a:pt x="235" y="20"/>
                      <a:pt x="232" y="20"/>
                      <a:pt x="229" y="20"/>
                    </a:cubicBezTo>
                    <a:cubicBezTo>
                      <a:pt x="221" y="20"/>
                      <a:pt x="213" y="21"/>
                      <a:pt x="205" y="23"/>
                    </a:cubicBezTo>
                    <a:cubicBezTo>
                      <a:pt x="205" y="23"/>
                      <a:pt x="202" y="25"/>
                      <a:pt x="201" y="24"/>
                    </a:cubicBezTo>
                    <a:cubicBezTo>
                      <a:pt x="201" y="22"/>
                      <a:pt x="200" y="22"/>
                      <a:pt x="202" y="22"/>
                    </a:cubicBezTo>
                    <a:cubicBezTo>
                      <a:pt x="206" y="20"/>
                      <a:pt x="210" y="19"/>
                      <a:pt x="214" y="18"/>
                    </a:cubicBezTo>
                    <a:cubicBezTo>
                      <a:pt x="221" y="17"/>
                      <a:pt x="229" y="18"/>
                      <a:pt x="237" y="18"/>
                    </a:cubicBezTo>
                    <a:cubicBezTo>
                      <a:pt x="239" y="18"/>
                      <a:pt x="241" y="18"/>
                      <a:pt x="243" y="18"/>
                    </a:cubicBezTo>
                    <a:cubicBezTo>
                      <a:pt x="247" y="16"/>
                      <a:pt x="252" y="16"/>
                      <a:pt x="256" y="14"/>
                    </a:cubicBezTo>
                    <a:cubicBezTo>
                      <a:pt x="258" y="14"/>
                      <a:pt x="259" y="13"/>
                      <a:pt x="256" y="12"/>
                    </a:cubicBezTo>
                    <a:cubicBezTo>
                      <a:pt x="254" y="11"/>
                      <a:pt x="250" y="10"/>
                      <a:pt x="248" y="11"/>
                    </a:cubicBezTo>
                    <a:cubicBezTo>
                      <a:pt x="246" y="11"/>
                      <a:pt x="246" y="10"/>
                      <a:pt x="244" y="9"/>
                    </a:cubicBezTo>
                    <a:cubicBezTo>
                      <a:pt x="242" y="9"/>
                      <a:pt x="240" y="11"/>
                      <a:pt x="238" y="11"/>
                    </a:cubicBezTo>
                    <a:cubicBezTo>
                      <a:pt x="238" y="11"/>
                      <a:pt x="240" y="8"/>
                      <a:pt x="241" y="8"/>
                    </a:cubicBezTo>
                    <a:cubicBezTo>
                      <a:pt x="242" y="6"/>
                      <a:pt x="238" y="6"/>
                      <a:pt x="237" y="6"/>
                    </a:cubicBezTo>
                    <a:cubicBezTo>
                      <a:pt x="231" y="7"/>
                      <a:pt x="226" y="7"/>
                      <a:pt x="220" y="6"/>
                    </a:cubicBezTo>
                    <a:cubicBezTo>
                      <a:pt x="215" y="6"/>
                      <a:pt x="211" y="8"/>
                      <a:pt x="206" y="8"/>
                    </a:cubicBezTo>
                    <a:cubicBezTo>
                      <a:pt x="204" y="8"/>
                      <a:pt x="201" y="8"/>
                      <a:pt x="199" y="8"/>
                    </a:cubicBezTo>
                    <a:cubicBezTo>
                      <a:pt x="197" y="9"/>
                      <a:pt x="194" y="8"/>
                      <a:pt x="193" y="9"/>
                    </a:cubicBezTo>
                    <a:cubicBezTo>
                      <a:pt x="196" y="8"/>
                      <a:pt x="199" y="8"/>
                      <a:pt x="202" y="7"/>
                    </a:cubicBezTo>
                    <a:cubicBezTo>
                      <a:pt x="207" y="7"/>
                      <a:pt x="211" y="6"/>
                      <a:pt x="215" y="6"/>
                    </a:cubicBezTo>
                    <a:cubicBezTo>
                      <a:pt x="217" y="6"/>
                      <a:pt x="237" y="6"/>
                      <a:pt x="237" y="4"/>
                    </a:cubicBezTo>
                    <a:cubicBezTo>
                      <a:pt x="236" y="4"/>
                      <a:pt x="233" y="3"/>
                      <a:pt x="232" y="2"/>
                    </a:cubicBezTo>
                    <a:cubicBezTo>
                      <a:pt x="229" y="2"/>
                      <a:pt x="227" y="2"/>
                      <a:pt x="224" y="2"/>
                    </a:cubicBezTo>
                    <a:cubicBezTo>
                      <a:pt x="220" y="2"/>
                      <a:pt x="216" y="1"/>
                      <a:pt x="213" y="0"/>
                    </a:cubicBezTo>
                    <a:cubicBezTo>
                      <a:pt x="206" y="0"/>
                      <a:pt x="200" y="0"/>
                      <a:pt x="194" y="0"/>
                    </a:cubicBezTo>
                    <a:cubicBezTo>
                      <a:pt x="191" y="1"/>
                      <a:pt x="188" y="1"/>
                      <a:pt x="185" y="1"/>
                    </a:cubicBezTo>
                    <a:cubicBezTo>
                      <a:pt x="184" y="1"/>
                      <a:pt x="183" y="3"/>
                      <a:pt x="183" y="3"/>
                    </a:cubicBezTo>
                    <a:cubicBezTo>
                      <a:pt x="181" y="3"/>
                      <a:pt x="179" y="2"/>
                      <a:pt x="177" y="2"/>
                    </a:cubicBezTo>
                    <a:cubicBezTo>
                      <a:pt x="176" y="2"/>
                      <a:pt x="175" y="3"/>
                      <a:pt x="173" y="3"/>
                    </a:cubicBezTo>
                    <a:cubicBezTo>
                      <a:pt x="171" y="3"/>
                      <a:pt x="171" y="4"/>
                      <a:pt x="173" y="4"/>
                    </a:cubicBezTo>
                    <a:cubicBezTo>
                      <a:pt x="176" y="5"/>
                      <a:pt x="179" y="5"/>
                      <a:pt x="181" y="6"/>
                    </a:cubicBezTo>
                    <a:cubicBezTo>
                      <a:pt x="180" y="5"/>
                      <a:pt x="174" y="7"/>
                      <a:pt x="173" y="8"/>
                    </a:cubicBezTo>
                    <a:cubicBezTo>
                      <a:pt x="173" y="8"/>
                      <a:pt x="170" y="8"/>
                      <a:pt x="170" y="8"/>
                    </a:cubicBezTo>
                    <a:cubicBezTo>
                      <a:pt x="170" y="8"/>
                      <a:pt x="172" y="10"/>
                      <a:pt x="172" y="10"/>
                    </a:cubicBezTo>
                    <a:cubicBezTo>
                      <a:pt x="171" y="10"/>
                      <a:pt x="169" y="9"/>
                      <a:pt x="168" y="8"/>
                    </a:cubicBezTo>
                    <a:cubicBezTo>
                      <a:pt x="167" y="7"/>
                      <a:pt x="164" y="8"/>
                      <a:pt x="163" y="8"/>
                    </a:cubicBezTo>
                    <a:cubicBezTo>
                      <a:pt x="160" y="7"/>
                      <a:pt x="157" y="6"/>
                      <a:pt x="154" y="5"/>
                    </a:cubicBezTo>
                    <a:cubicBezTo>
                      <a:pt x="152" y="4"/>
                      <a:pt x="150" y="6"/>
                      <a:pt x="147" y="6"/>
                    </a:cubicBezTo>
                    <a:cubicBezTo>
                      <a:pt x="146" y="6"/>
                      <a:pt x="140" y="5"/>
                      <a:pt x="140" y="7"/>
                    </a:cubicBezTo>
                    <a:cubicBezTo>
                      <a:pt x="139" y="7"/>
                      <a:pt x="153" y="9"/>
                      <a:pt x="155" y="10"/>
                    </a:cubicBezTo>
                    <a:cubicBezTo>
                      <a:pt x="158" y="10"/>
                      <a:pt x="161" y="10"/>
                      <a:pt x="163" y="11"/>
                    </a:cubicBezTo>
                    <a:cubicBezTo>
                      <a:pt x="164" y="11"/>
                      <a:pt x="165" y="11"/>
                      <a:pt x="166" y="12"/>
                    </a:cubicBezTo>
                    <a:cubicBezTo>
                      <a:pt x="166" y="12"/>
                      <a:pt x="166" y="15"/>
                      <a:pt x="166" y="15"/>
                    </a:cubicBezTo>
                    <a:cubicBezTo>
                      <a:pt x="166" y="16"/>
                      <a:pt x="165" y="14"/>
                      <a:pt x="165" y="13"/>
                    </a:cubicBezTo>
                    <a:cubicBezTo>
                      <a:pt x="164" y="12"/>
                      <a:pt x="161" y="12"/>
                      <a:pt x="160" y="11"/>
                    </a:cubicBezTo>
                    <a:cubicBezTo>
                      <a:pt x="160" y="11"/>
                      <a:pt x="157" y="11"/>
                      <a:pt x="157" y="11"/>
                    </a:cubicBezTo>
                    <a:cubicBezTo>
                      <a:pt x="157" y="12"/>
                      <a:pt x="158" y="14"/>
                      <a:pt x="158" y="14"/>
                    </a:cubicBezTo>
                    <a:cubicBezTo>
                      <a:pt x="156" y="14"/>
                      <a:pt x="155" y="11"/>
                      <a:pt x="154" y="11"/>
                    </a:cubicBezTo>
                    <a:cubicBezTo>
                      <a:pt x="152" y="11"/>
                      <a:pt x="150" y="11"/>
                      <a:pt x="148" y="10"/>
                    </a:cubicBezTo>
                    <a:cubicBezTo>
                      <a:pt x="147" y="10"/>
                      <a:pt x="139" y="10"/>
                      <a:pt x="139" y="10"/>
                    </a:cubicBezTo>
                    <a:cubicBezTo>
                      <a:pt x="138" y="12"/>
                      <a:pt x="151" y="17"/>
                      <a:pt x="151" y="17"/>
                    </a:cubicBezTo>
                    <a:cubicBezTo>
                      <a:pt x="151" y="18"/>
                      <a:pt x="146" y="17"/>
                      <a:pt x="146" y="17"/>
                    </a:cubicBezTo>
                    <a:cubicBezTo>
                      <a:pt x="143" y="17"/>
                      <a:pt x="142" y="16"/>
                      <a:pt x="143" y="19"/>
                    </a:cubicBezTo>
                    <a:cubicBezTo>
                      <a:pt x="142" y="19"/>
                      <a:pt x="141" y="18"/>
                      <a:pt x="140" y="17"/>
                    </a:cubicBezTo>
                    <a:cubicBezTo>
                      <a:pt x="140" y="16"/>
                      <a:pt x="142" y="17"/>
                      <a:pt x="143" y="16"/>
                    </a:cubicBezTo>
                    <a:cubicBezTo>
                      <a:pt x="143" y="16"/>
                      <a:pt x="141" y="14"/>
                      <a:pt x="140" y="14"/>
                    </a:cubicBezTo>
                    <a:cubicBezTo>
                      <a:pt x="138" y="13"/>
                      <a:pt x="136" y="12"/>
                      <a:pt x="133" y="12"/>
                    </a:cubicBezTo>
                    <a:cubicBezTo>
                      <a:pt x="132" y="12"/>
                      <a:pt x="130" y="11"/>
                      <a:pt x="129" y="12"/>
                    </a:cubicBezTo>
                    <a:cubicBezTo>
                      <a:pt x="128" y="12"/>
                      <a:pt x="131" y="15"/>
                      <a:pt x="131" y="15"/>
                    </a:cubicBezTo>
                    <a:cubicBezTo>
                      <a:pt x="134" y="17"/>
                      <a:pt x="138" y="17"/>
                      <a:pt x="142" y="20"/>
                    </a:cubicBezTo>
                    <a:cubicBezTo>
                      <a:pt x="143" y="20"/>
                      <a:pt x="144" y="21"/>
                      <a:pt x="143" y="22"/>
                    </a:cubicBezTo>
                    <a:cubicBezTo>
                      <a:pt x="141" y="24"/>
                      <a:pt x="139" y="22"/>
                      <a:pt x="137" y="21"/>
                    </a:cubicBezTo>
                    <a:cubicBezTo>
                      <a:pt x="132" y="18"/>
                      <a:pt x="126" y="16"/>
                      <a:pt x="120" y="15"/>
                    </a:cubicBezTo>
                    <a:cubicBezTo>
                      <a:pt x="117" y="14"/>
                      <a:pt x="114" y="13"/>
                      <a:pt x="111" y="14"/>
                    </a:cubicBezTo>
                    <a:cubicBezTo>
                      <a:pt x="110" y="14"/>
                      <a:pt x="113" y="17"/>
                      <a:pt x="113" y="18"/>
                    </a:cubicBezTo>
                    <a:cubicBezTo>
                      <a:pt x="113" y="18"/>
                      <a:pt x="117" y="21"/>
                      <a:pt x="117" y="21"/>
                    </a:cubicBezTo>
                    <a:cubicBezTo>
                      <a:pt x="117" y="22"/>
                      <a:pt x="111" y="21"/>
                      <a:pt x="111" y="21"/>
                    </a:cubicBezTo>
                    <a:cubicBezTo>
                      <a:pt x="111" y="23"/>
                      <a:pt x="115" y="22"/>
                      <a:pt x="115" y="24"/>
                    </a:cubicBezTo>
                    <a:cubicBezTo>
                      <a:pt x="115" y="24"/>
                      <a:pt x="111" y="23"/>
                      <a:pt x="110" y="22"/>
                    </a:cubicBezTo>
                    <a:cubicBezTo>
                      <a:pt x="108" y="21"/>
                      <a:pt x="106" y="21"/>
                      <a:pt x="103" y="20"/>
                    </a:cubicBezTo>
                    <a:cubicBezTo>
                      <a:pt x="101" y="19"/>
                      <a:pt x="101" y="20"/>
                      <a:pt x="101" y="22"/>
                    </a:cubicBezTo>
                    <a:cubicBezTo>
                      <a:pt x="100" y="23"/>
                      <a:pt x="99" y="23"/>
                      <a:pt x="98" y="23"/>
                    </a:cubicBezTo>
                    <a:cubicBezTo>
                      <a:pt x="98" y="24"/>
                      <a:pt x="98" y="26"/>
                      <a:pt x="97" y="26"/>
                    </a:cubicBezTo>
                    <a:cubicBezTo>
                      <a:pt x="97" y="27"/>
                      <a:pt x="97" y="24"/>
                      <a:pt x="97" y="23"/>
                    </a:cubicBezTo>
                    <a:cubicBezTo>
                      <a:pt x="97" y="22"/>
                      <a:pt x="98" y="21"/>
                      <a:pt x="98" y="20"/>
                    </a:cubicBezTo>
                    <a:cubicBezTo>
                      <a:pt x="97" y="16"/>
                      <a:pt x="93" y="16"/>
                      <a:pt x="90" y="16"/>
                    </a:cubicBezTo>
                    <a:cubicBezTo>
                      <a:pt x="86" y="17"/>
                      <a:pt x="82" y="18"/>
                      <a:pt x="78" y="18"/>
                    </a:cubicBezTo>
                    <a:cubicBezTo>
                      <a:pt x="77" y="19"/>
                      <a:pt x="75" y="19"/>
                      <a:pt x="74" y="19"/>
                    </a:cubicBezTo>
                    <a:cubicBezTo>
                      <a:pt x="74" y="19"/>
                      <a:pt x="69" y="20"/>
                      <a:pt x="69" y="20"/>
                    </a:cubicBezTo>
                    <a:cubicBezTo>
                      <a:pt x="70" y="21"/>
                      <a:pt x="72" y="21"/>
                      <a:pt x="73" y="21"/>
                    </a:cubicBezTo>
                    <a:cubicBezTo>
                      <a:pt x="74" y="22"/>
                      <a:pt x="75" y="23"/>
                      <a:pt x="77" y="24"/>
                    </a:cubicBezTo>
                    <a:cubicBezTo>
                      <a:pt x="77" y="24"/>
                      <a:pt x="81" y="27"/>
                      <a:pt x="81" y="27"/>
                    </a:cubicBezTo>
                    <a:cubicBezTo>
                      <a:pt x="80" y="27"/>
                      <a:pt x="76" y="25"/>
                      <a:pt x="75" y="25"/>
                    </a:cubicBezTo>
                    <a:cubicBezTo>
                      <a:pt x="73" y="24"/>
                      <a:pt x="72" y="22"/>
                      <a:pt x="70" y="22"/>
                    </a:cubicBezTo>
                    <a:cubicBezTo>
                      <a:pt x="67" y="21"/>
                      <a:pt x="64" y="22"/>
                      <a:pt x="61" y="22"/>
                    </a:cubicBezTo>
                    <a:cubicBezTo>
                      <a:pt x="58" y="23"/>
                      <a:pt x="58" y="22"/>
                      <a:pt x="60" y="25"/>
                    </a:cubicBezTo>
                    <a:cubicBezTo>
                      <a:pt x="60" y="26"/>
                      <a:pt x="60" y="29"/>
                      <a:pt x="60" y="30"/>
                    </a:cubicBezTo>
                    <a:cubicBezTo>
                      <a:pt x="60" y="32"/>
                      <a:pt x="56" y="30"/>
                      <a:pt x="55" y="30"/>
                    </a:cubicBezTo>
                    <a:cubicBezTo>
                      <a:pt x="54" y="30"/>
                      <a:pt x="51" y="28"/>
                      <a:pt x="50" y="30"/>
                    </a:cubicBezTo>
                    <a:cubicBezTo>
                      <a:pt x="49" y="31"/>
                      <a:pt x="50" y="34"/>
                      <a:pt x="50" y="34"/>
                    </a:cubicBezTo>
                    <a:cubicBezTo>
                      <a:pt x="49" y="35"/>
                      <a:pt x="48" y="33"/>
                      <a:pt x="47" y="32"/>
                    </a:cubicBezTo>
                    <a:cubicBezTo>
                      <a:pt x="45" y="31"/>
                      <a:pt x="43" y="31"/>
                      <a:pt x="42" y="32"/>
                    </a:cubicBezTo>
                    <a:cubicBezTo>
                      <a:pt x="39" y="34"/>
                      <a:pt x="36" y="36"/>
                      <a:pt x="32" y="37"/>
                    </a:cubicBezTo>
                    <a:cubicBezTo>
                      <a:pt x="31" y="38"/>
                      <a:pt x="34" y="37"/>
                      <a:pt x="32" y="37"/>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grpSp>
            <p:nvGrpSpPr>
              <p:cNvPr id="8" name="Group 7">
                <a:extLst>
                  <a:ext uri="{FF2B5EF4-FFF2-40B4-BE49-F238E27FC236}">
                    <a16:creationId xmlns:a16="http://schemas.microsoft.com/office/drawing/2014/main" id="{6FE05F96-FFEA-C36E-DE74-ABF13F62E9CD}"/>
                  </a:ext>
                </a:extLst>
              </p:cNvPr>
              <p:cNvGrpSpPr/>
              <p:nvPr/>
            </p:nvGrpSpPr>
            <p:grpSpPr>
              <a:xfrm>
                <a:off x="3070403" y="2130164"/>
                <a:ext cx="7907395" cy="9499927"/>
                <a:chOff x="3070403" y="2130164"/>
                <a:chExt cx="7907395" cy="9499927"/>
              </a:xfrm>
              <a:grpFill/>
            </p:grpSpPr>
            <p:sp>
              <p:nvSpPr>
                <p:cNvPr id="9" name="Freeform 781">
                  <a:extLst>
                    <a:ext uri="{FF2B5EF4-FFF2-40B4-BE49-F238E27FC236}">
                      <a16:creationId xmlns:a16="http://schemas.microsoft.com/office/drawing/2014/main" id="{1B626BA8-C3E1-7D01-B9B6-BF04688F51B4}"/>
                    </a:ext>
                  </a:extLst>
                </p:cNvPr>
                <p:cNvSpPr>
                  <a:spLocks/>
                </p:cNvSpPr>
                <p:nvPr/>
              </p:nvSpPr>
              <p:spPr bwMode="auto">
                <a:xfrm>
                  <a:off x="9608206" y="2130164"/>
                  <a:ext cx="94095" cy="44255"/>
                </a:xfrm>
                <a:custGeom>
                  <a:avLst/>
                  <a:gdLst>
                    <a:gd name="T0" fmla="*/ 4 w 9"/>
                    <a:gd name="T1" fmla="*/ 3 h 4"/>
                    <a:gd name="T2" fmla="*/ 1 w 9"/>
                    <a:gd name="T3" fmla="*/ 2 h 4"/>
                    <a:gd name="T4" fmla="*/ 5 w 9"/>
                    <a:gd name="T5" fmla="*/ 2 h 4"/>
                    <a:gd name="T6" fmla="*/ 0 w 9"/>
                    <a:gd name="T7" fmla="*/ 0 h 4"/>
                    <a:gd name="T8" fmla="*/ 9 w 9"/>
                    <a:gd name="T9" fmla="*/ 2 h 4"/>
                    <a:gd name="T10" fmla="*/ 5 w 9"/>
                    <a:gd name="T11" fmla="*/ 2 h 4"/>
                    <a:gd name="T12" fmla="*/ 4 w 9"/>
                    <a:gd name="T13" fmla="*/ 3 h 4"/>
                    <a:gd name="T14" fmla="*/ 4 w 9"/>
                    <a:gd name="T15" fmla="*/ 3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4">
                      <a:moveTo>
                        <a:pt x="4" y="3"/>
                      </a:moveTo>
                      <a:cubicBezTo>
                        <a:pt x="4" y="3"/>
                        <a:pt x="1" y="2"/>
                        <a:pt x="1" y="2"/>
                      </a:cubicBezTo>
                      <a:cubicBezTo>
                        <a:pt x="1" y="2"/>
                        <a:pt x="4" y="2"/>
                        <a:pt x="5" y="2"/>
                      </a:cubicBezTo>
                      <a:cubicBezTo>
                        <a:pt x="3" y="1"/>
                        <a:pt x="1" y="2"/>
                        <a:pt x="0" y="0"/>
                      </a:cubicBezTo>
                      <a:cubicBezTo>
                        <a:pt x="1" y="1"/>
                        <a:pt x="8" y="0"/>
                        <a:pt x="9" y="2"/>
                      </a:cubicBezTo>
                      <a:cubicBezTo>
                        <a:pt x="9" y="2"/>
                        <a:pt x="6" y="2"/>
                        <a:pt x="5" y="2"/>
                      </a:cubicBezTo>
                      <a:cubicBezTo>
                        <a:pt x="5" y="2"/>
                        <a:pt x="7" y="4"/>
                        <a:pt x="4" y="3"/>
                      </a:cubicBezTo>
                      <a:cubicBezTo>
                        <a:pt x="3" y="3"/>
                        <a:pt x="6" y="4"/>
                        <a:pt x="4"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0" name="Freeform 405">
                  <a:extLst>
                    <a:ext uri="{FF2B5EF4-FFF2-40B4-BE49-F238E27FC236}">
                      <a16:creationId xmlns:a16="http://schemas.microsoft.com/office/drawing/2014/main" id="{1DDE0A95-DFDE-964E-730B-0E942F86B63F}"/>
                    </a:ext>
                  </a:extLst>
                </p:cNvPr>
                <p:cNvSpPr>
                  <a:spLocks/>
                </p:cNvSpPr>
                <p:nvPr/>
              </p:nvSpPr>
              <p:spPr bwMode="auto">
                <a:xfrm>
                  <a:off x="10427172" y="3959344"/>
                  <a:ext cx="550626" cy="283968"/>
                </a:xfrm>
                <a:custGeom>
                  <a:avLst/>
                  <a:gdLst>
                    <a:gd name="T0" fmla="*/ 53 w 54"/>
                    <a:gd name="T1" fmla="*/ 10 h 26"/>
                    <a:gd name="T2" fmla="*/ 49 w 54"/>
                    <a:gd name="T3" fmla="*/ 9 h 26"/>
                    <a:gd name="T4" fmla="*/ 50 w 54"/>
                    <a:gd name="T5" fmla="*/ 8 h 26"/>
                    <a:gd name="T6" fmla="*/ 48 w 54"/>
                    <a:gd name="T7" fmla="*/ 7 h 26"/>
                    <a:gd name="T8" fmla="*/ 49 w 54"/>
                    <a:gd name="T9" fmla="*/ 6 h 26"/>
                    <a:gd name="T10" fmla="*/ 46 w 54"/>
                    <a:gd name="T11" fmla="*/ 5 h 26"/>
                    <a:gd name="T12" fmla="*/ 48 w 54"/>
                    <a:gd name="T13" fmla="*/ 3 h 26"/>
                    <a:gd name="T14" fmla="*/ 43 w 54"/>
                    <a:gd name="T15" fmla="*/ 3 h 26"/>
                    <a:gd name="T16" fmla="*/ 39 w 54"/>
                    <a:gd name="T17" fmla="*/ 1 h 26"/>
                    <a:gd name="T18" fmla="*/ 39 w 54"/>
                    <a:gd name="T19" fmla="*/ 4 h 26"/>
                    <a:gd name="T20" fmla="*/ 36 w 54"/>
                    <a:gd name="T21" fmla="*/ 5 h 26"/>
                    <a:gd name="T22" fmla="*/ 32 w 54"/>
                    <a:gd name="T23" fmla="*/ 5 h 26"/>
                    <a:gd name="T24" fmla="*/ 32 w 54"/>
                    <a:gd name="T25" fmla="*/ 9 h 26"/>
                    <a:gd name="T26" fmla="*/ 26 w 54"/>
                    <a:gd name="T27" fmla="*/ 5 h 26"/>
                    <a:gd name="T28" fmla="*/ 25 w 54"/>
                    <a:gd name="T29" fmla="*/ 8 h 26"/>
                    <a:gd name="T30" fmla="*/ 21 w 54"/>
                    <a:gd name="T31" fmla="*/ 5 h 26"/>
                    <a:gd name="T32" fmla="*/ 21 w 54"/>
                    <a:gd name="T33" fmla="*/ 9 h 26"/>
                    <a:gd name="T34" fmla="*/ 19 w 54"/>
                    <a:gd name="T35" fmla="*/ 9 h 26"/>
                    <a:gd name="T36" fmla="*/ 17 w 54"/>
                    <a:gd name="T37" fmla="*/ 12 h 26"/>
                    <a:gd name="T38" fmla="*/ 14 w 54"/>
                    <a:gd name="T39" fmla="*/ 8 h 26"/>
                    <a:gd name="T40" fmla="*/ 16 w 54"/>
                    <a:gd name="T41" fmla="*/ 8 h 26"/>
                    <a:gd name="T42" fmla="*/ 14 w 54"/>
                    <a:gd name="T43" fmla="*/ 5 h 26"/>
                    <a:gd name="T44" fmla="*/ 7 w 54"/>
                    <a:gd name="T45" fmla="*/ 2 h 26"/>
                    <a:gd name="T46" fmla="*/ 9 w 54"/>
                    <a:gd name="T47" fmla="*/ 4 h 26"/>
                    <a:gd name="T48" fmla="*/ 8 w 54"/>
                    <a:gd name="T49" fmla="*/ 4 h 26"/>
                    <a:gd name="T50" fmla="*/ 10 w 54"/>
                    <a:gd name="T51" fmla="*/ 8 h 26"/>
                    <a:gd name="T52" fmla="*/ 5 w 54"/>
                    <a:gd name="T53" fmla="*/ 6 h 26"/>
                    <a:gd name="T54" fmla="*/ 3 w 54"/>
                    <a:gd name="T55" fmla="*/ 6 h 26"/>
                    <a:gd name="T56" fmla="*/ 5 w 54"/>
                    <a:gd name="T57" fmla="*/ 7 h 26"/>
                    <a:gd name="T58" fmla="*/ 5 w 54"/>
                    <a:gd name="T59" fmla="*/ 8 h 26"/>
                    <a:gd name="T60" fmla="*/ 2 w 54"/>
                    <a:gd name="T61" fmla="*/ 7 h 26"/>
                    <a:gd name="T62" fmla="*/ 1 w 54"/>
                    <a:gd name="T63" fmla="*/ 9 h 26"/>
                    <a:gd name="T64" fmla="*/ 8 w 54"/>
                    <a:gd name="T65" fmla="*/ 10 h 26"/>
                    <a:gd name="T66" fmla="*/ 13 w 54"/>
                    <a:gd name="T67" fmla="*/ 11 h 26"/>
                    <a:gd name="T68" fmla="*/ 11 w 54"/>
                    <a:gd name="T69" fmla="*/ 12 h 26"/>
                    <a:gd name="T70" fmla="*/ 12 w 54"/>
                    <a:gd name="T71" fmla="*/ 13 h 26"/>
                    <a:gd name="T72" fmla="*/ 8 w 54"/>
                    <a:gd name="T73" fmla="*/ 14 h 26"/>
                    <a:gd name="T74" fmla="*/ 3 w 54"/>
                    <a:gd name="T75" fmla="*/ 15 h 26"/>
                    <a:gd name="T76" fmla="*/ 10 w 54"/>
                    <a:gd name="T77" fmla="*/ 16 h 26"/>
                    <a:gd name="T78" fmla="*/ 12 w 54"/>
                    <a:gd name="T79" fmla="*/ 18 h 26"/>
                    <a:gd name="T80" fmla="*/ 15 w 54"/>
                    <a:gd name="T81" fmla="*/ 17 h 26"/>
                    <a:gd name="T82" fmla="*/ 13 w 54"/>
                    <a:gd name="T83" fmla="*/ 18 h 26"/>
                    <a:gd name="T84" fmla="*/ 15 w 54"/>
                    <a:gd name="T85" fmla="*/ 18 h 26"/>
                    <a:gd name="T86" fmla="*/ 10 w 54"/>
                    <a:gd name="T87" fmla="*/ 23 h 26"/>
                    <a:gd name="T88" fmla="*/ 15 w 54"/>
                    <a:gd name="T89" fmla="*/ 23 h 26"/>
                    <a:gd name="T90" fmla="*/ 21 w 54"/>
                    <a:gd name="T91" fmla="*/ 24 h 26"/>
                    <a:gd name="T92" fmla="*/ 20 w 54"/>
                    <a:gd name="T93" fmla="*/ 24 h 26"/>
                    <a:gd name="T94" fmla="*/ 22 w 54"/>
                    <a:gd name="T95" fmla="*/ 25 h 26"/>
                    <a:gd name="T96" fmla="*/ 29 w 54"/>
                    <a:gd name="T97" fmla="*/ 26 h 26"/>
                    <a:gd name="T98" fmla="*/ 33 w 54"/>
                    <a:gd name="T99" fmla="*/ 25 h 26"/>
                    <a:gd name="T100" fmla="*/ 39 w 54"/>
                    <a:gd name="T101" fmla="*/ 23 h 26"/>
                    <a:gd name="T102" fmla="*/ 46 w 54"/>
                    <a:gd name="T103" fmla="*/ 19 h 26"/>
                    <a:gd name="T104" fmla="*/ 52 w 54"/>
                    <a:gd name="T105" fmla="*/ 16 h 26"/>
                    <a:gd name="T106" fmla="*/ 52 w 54"/>
                    <a:gd name="T107" fmla="*/ 14 h 26"/>
                    <a:gd name="T108" fmla="*/ 54 w 54"/>
                    <a:gd name="T109" fmla="*/ 13 h 26"/>
                    <a:gd name="T110" fmla="*/ 52 w 54"/>
                    <a:gd name="T111" fmla="*/ 12 h 26"/>
                    <a:gd name="T112" fmla="*/ 53 w 54"/>
                    <a:gd name="T113" fmla="*/ 10 h 26"/>
                    <a:gd name="T114" fmla="*/ 53 w 54"/>
                    <a:gd name="T115"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26">
                      <a:moveTo>
                        <a:pt x="53" y="10"/>
                      </a:moveTo>
                      <a:cubicBezTo>
                        <a:pt x="53" y="10"/>
                        <a:pt x="49" y="9"/>
                        <a:pt x="49" y="9"/>
                      </a:cubicBezTo>
                      <a:cubicBezTo>
                        <a:pt x="49" y="9"/>
                        <a:pt x="50" y="8"/>
                        <a:pt x="50" y="8"/>
                      </a:cubicBezTo>
                      <a:cubicBezTo>
                        <a:pt x="49" y="8"/>
                        <a:pt x="47" y="8"/>
                        <a:pt x="48" y="7"/>
                      </a:cubicBezTo>
                      <a:cubicBezTo>
                        <a:pt x="48" y="7"/>
                        <a:pt x="49" y="6"/>
                        <a:pt x="49" y="6"/>
                      </a:cubicBezTo>
                      <a:cubicBezTo>
                        <a:pt x="48" y="5"/>
                        <a:pt x="46" y="5"/>
                        <a:pt x="46" y="5"/>
                      </a:cubicBezTo>
                      <a:cubicBezTo>
                        <a:pt x="46" y="4"/>
                        <a:pt x="48" y="3"/>
                        <a:pt x="48" y="3"/>
                      </a:cubicBezTo>
                      <a:cubicBezTo>
                        <a:pt x="48" y="3"/>
                        <a:pt x="44" y="4"/>
                        <a:pt x="43" y="3"/>
                      </a:cubicBezTo>
                      <a:cubicBezTo>
                        <a:pt x="42" y="2"/>
                        <a:pt x="41" y="1"/>
                        <a:pt x="39" y="1"/>
                      </a:cubicBezTo>
                      <a:cubicBezTo>
                        <a:pt x="38" y="1"/>
                        <a:pt x="40" y="3"/>
                        <a:pt x="39" y="4"/>
                      </a:cubicBezTo>
                      <a:cubicBezTo>
                        <a:pt x="38" y="5"/>
                        <a:pt x="37" y="4"/>
                        <a:pt x="36" y="5"/>
                      </a:cubicBezTo>
                      <a:cubicBezTo>
                        <a:pt x="35" y="6"/>
                        <a:pt x="34" y="5"/>
                        <a:pt x="32" y="5"/>
                      </a:cubicBezTo>
                      <a:cubicBezTo>
                        <a:pt x="30" y="4"/>
                        <a:pt x="33" y="8"/>
                        <a:pt x="32" y="9"/>
                      </a:cubicBezTo>
                      <a:cubicBezTo>
                        <a:pt x="32" y="9"/>
                        <a:pt x="28" y="2"/>
                        <a:pt x="26" y="5"/>
                      </a:cubicBezTo>
                      <a:cubicBezTo>
                        <a:pt x="25" y="5"/>
                        <a:pt x="26" y="7"/>
                        <a:pt x="25" y="8"/>
                      </a:cubicBezTo>
                      <a:cubicBezTo>
                        <a:pt x="25" y="9"/>
                        <a:pt x="22" y="5"/>
                        <a:pt x="21" y="5"/>
                      </a:cubicBezTo>
                      <a:cubicBezTo>
                        <a:pt x="20" y="5"/>
                        <a:pt x="23" y="9"/>
                        <a:pt x="21" y="9"/>
                      </a:cubicBezTo>
                      <a:cubicBezTo>
                        <a:pt x="20" y="9"/>
                        <a:pt x="20" y="9"/>
                        <a:pt x="19" y="9"/>
                      </a:cubicBezTo>
                      <a:cubicBezTo>
                        <a:pt x="18" y="9"/>
                        <a:pt x="17" y="11"/>
                        <a:pt x="17" y="12"/>
                      </a:cubicBezTo>
                      <a:cubicBezTo>
                        <a:pt x="17" y="11"/>
                        <a:pt x="14" y="9"/>
                        <a:pt x="14" y="8"/>
                      </a:cubicBezTo>
                      <a:cubicBezTo>
                        <a:pt x="14" y="8"/>
                        <a:pt x="16" y="8"/>
                        <a:pt x="16" y="8"/>
                      </a:cubicBezTo>
                      <a:cubicBezTo>
                        <a:pt x="16" y="7"/>
                        <a:pt x="14" y="5"/>
                        <a:pt x="14" y="5"/>
                      </a:cubicBezTo>
                      <a:cubicBezTo>
                        <a:pt x="13" y="5"/>
                        <a:pt x="8" y="0"/>
                        <a:pt x="7" y="2"/>
                      </a:cubicBezTo>
                      <a:cubicBezTo>
                        <a:pt x="7" y="3"/>
                        <a:pt x="10" y="3"/>
                        <a:pt x="9" y="4"/>
                      </a:cubicBezTo>
                      <a:cubicBezTo>
                        <a:pt x="9" y="4"/>
                        <a:pt x="9" y="4"/>
                        <a:pt x="8" y="4"/>
                      </a:cubicBezTo>
                      <a:cubicBezTo>
                        <a:pt x="10" y="3"/>
                        <a:pt x="11" y="7"/>
                        <a:pt x="10" y="8"/>
                      </a:cubicBezTo>
                      <a:cubicBezTo>
                        <a:pt x="10" y="8"/>
                        <a:pt x="2" y="1"/>
                        <a:pt x="5" y="6"/>
                      </a:cubicBezTo>
                      <a:cubicBezTo>
                        <a:pt x="5" y="6"/>
                        <a:pt x="3" y="6"/>
                        <a:pt x="3" y="6"/>
                      </a:cubicBezTo>
                      <a:cubicBezTo>
                        <a:pt x="3" y="7"/>
                        <a:pt x="5" y="7"/>
                        <a:pt x="5" y="7"/>
                      </a:cubicBezTo>
                      <a:cubicBezTo>
                        <a:pt x="5" y="6"/>
                        <a:pt x="5" y="8"/>
                        <a:pt x="5" y="8"/>
                      </a:cubicBezTo>
                      <a:cubicBezTo>
                        <a:pt x="5" y="8"/>
                        <a:pt x="3" y="7"/>
                        <a:pt x="2" y="7"/>
                      </a:cubicBezTo>
                      <a:cubicBezTo>
                        <a:pt x="3" y="7"/>
                        <a:pt x="0" y="10"/>
                        <a:pt x="1" y="9"/>
                      </a:cubicBezTo>
                      <a:cubicBezTo>
                        <a:pt x="0" y="11"/>
                        <a:pt x="8" y="10"/>
                        <a:pt x="8" y="10"/>
                      </a:cubicBezTo>
                      <a:cubicBezTo>
                        <a:pt x="9" y="10"/>
                        <a:pt x="13" y="11"/>
                        <a:pt x="13" y="11"/>
                      </a:cubicBezTo>
                      <a:cubicBezTo>
                        <a:pt x="12" y="11"/>
                        <a:pt x="11" y="11"/>
                        <a:pt x="11" y="12"/>
                      </a:cubicBezTo>
                      <a:cubicBezTo>
                        <a:pt x="11" y="12"/>
                        <a:pt x="12" y="13"/>
                        <a:pt x="12" y="13"/>
                      </a:cubicBezTo>
                      <a:cubicBezTo>
                        <a:pt x="11" y="14"/>
                        <a:pt x="9" y="14"/>
                        <a:pt x="8" y="14"/>
                      </a:cubicBezTo>
                      <a:cubicBezTo>
                        <a:pt x="8" y="14"/>
                        <a:pt x="2" y="15"/>
                        <a:pt x="3" y="15"/>
                      </a:cubicBezTo>
                      <a:cubicBezTo>
                        <a:pt x="5" y="16"/>
                        <a:pt x="8" y="15"/>
                        <a:pt x="10" y="16"/>
                      </a:cubicBezTo>
                      <a:cubicBezTo>
                        <a:pt x="11" y="17"/>
                        <a:pt x="11" y="18"/>
                        <a:pt x="12" y="18"/>
                      </a:cubicBezTo>
                      <a:cubicBezTo>
                        <a:pt x="12" y="18"/>
                        <a:pt x="14" y="17"/>
                        <a:pt x="15" y="17"/>
                      </a:cubicBezTo>
                      <a:cubicBezTo>
                        <a:pt x="14" y="17"/>
                        <a:pt x="13" y="18"/>
                        <a:pt x="13" y="18"/>
                      </a:cubicBezTo>
                      <a:cubicBezTo>
                        <a:pt x="13" y="19"/>
                        <a:pt x="15" y="18"/>
                        <a:pt x="15" y="18"/>
                      </a:cubicBezTo>
                      <a:cubicBezTo>
                        <a:pt x="16" y="19"/>
                        <a:pt x="8" y="23"/>
                        <a:pt x="10" y="23"/>
                      </a:cubicBezTo>
                      <a:cubicBezTo>
                        <a:pt x="12" y="24"/>
                        <a:pt x="14" y="23"/>
                        <a:pt x="15" y="23"/>
                      </a:cubicBezTo>
                      <a:cubicBezTo>
                        <a:pt x="17" y="23"/>
                        <a:pt x="19" y="23"/>
                        <a:pt x="21" y="24"/>
                      </a:cubicBezTo>
                      <a:cubicBezTo>
                        <a:pt x="20" y="23"/>
                        <a:pt x="20" y="24"/>
                        <a:pt x="20" y="24"/>
                      </a:cubicBezTo>
                      <a:cubicBezTo>
                        <a:pt x="21" y="25"/>
                        <a:pt x="22" y="25"/>
                        <a:pt x="22" y="25"/>
                      </a:cubicBezTo>
                      <a:cubicBezTo>
                        <a:pt x="24" y="26"/>
                        <a:pt x="27" y="26"/>
                        <a:pt x="29" y="26"/>
                      </a:cubicBezTo>
                      <a:cubicBezTo>
                        <a:pt x="31" y="26"/>
                        <a:pt x="31" y="25"/>
                        <a:pt x="33" y="25"/>
                      </a:cubicBezTo>
                      <a:cubicBezTo>
                        <a:pt x="35" y="24"/>
                        <a:pt x="37" y="24"/>
                        <a:pt x="39" y="23"/>
                      </a:cubicBezTo>
                      <a:cubicBezTo>
                        <a:pt x="42" y="21"/>
                        <a:pt x="43" y="20"/>
                        <a:pt x="46" y="19"/>
                      </a:cubicBezTo>
                      <a:cubicBezTo>
                        <a:pt x="48" y="19"/>
                        <a:pt x="49" y="16"/>
                        <a:pt x="52" y="16"/>
                      </a:cubicBezTo>
                      <a:cubicBezTo>
                        <a:pt x="52" y="15"/>
                        <a:pt x="53" y="15"/>
                        <a:pt x="52" y="14"/>
                      </a:cubicBezTo>
                      <a:cubicBezTo>
                        <a:pt x="51" y="13"/>
                        <a:pt x="53" y="13"/>
                        <a:pt x="54" y="13"/>
                      </a:cubicBezTo>
                      <a:cubicBezTo>
                        <a:pt x="54" y="13"/>
                        <a:pt x="52" y="12"/>
                        <a:pt x="52" y="12"/>
                      </a:cubicBezTo>
                      <a:cubicBezTo>
                        <a:pt x="52" y="11"/>
                        <a:pt x="54" y="10"/>
                        <a:pt x="53" y="10"/>
                      </a:cubicBezTo>
                      <a:cubicBezTo>
                        <a:pt x="51" y="9"/>
                        <a:pt x="54" y="10"/>
                        <a:pt x="53" y="1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1" name="Freeform 512">
                  <a:extLst>
                    <a:ext uri="{FF2B5EF4-FFF2-40B4-BE49-F238E27FC236}">
                      <a16:creationId xmlns:a16="http://schemas.microsoft.com/office/drawing/2014/main" id="{DEFCE7FD-AB1F-CA91-17E8-D895AF16B82C}"/>
                    </a:ext>
                  </a:extLst>
                </p:cNvPr>
                <p:cNvSpPr>
                  <a:spLocks/>
                </p:cNvSpPr>
                <p:nvPr/>
              </p:nvSpPr>
              <p:spPr bwMode="auto">
                <a:xfrm>
                  <a:off x="7904054" y="11379319"/>
                  <a:ext cx="121974" cy="66379"/>
                </a:xfrm>
                <a:custGeom>
                  <a:avLst/>
                  <a:gdLst>
                    <a:gd name="T0" fmla="*/ 10 w 12"/>
                    <a:gd name="T1" fmla="*/ 3 h 6"/>
                    <a:gd name="T2" fmla="*/ 8 w 12"/>
                    <a:gd name="T3" fmla="*/ 2 h 6"/>
                    <a:gd name="T4" fmla="*/ 5 w 12"/>
                    <a:gd name="T5" fmla="*/ 2 h 6"/>
                    <a:gd name="T6" fmla="*/ 3 w 12"/>
                    <a:gd name="T7" fmla="*/ 1 h 6"/>
                    <a:gd name="T8" fmla="*/ 0 w 12"/>
                    <a:gd name="T9" fmla="*/ 3 h 6"/>
                    <a:gd name="T10" fmla="*/ 2 w 12"/>
                    <a:gd name="T11" fmla="*/ 5 h 6"/>
                    <a:gd name="T12" fmla="*/ 6 w 12"/>
                    <a:gd name="T13" fmla="*/ 5 h 6"/>
                    <a:gd name="T14" fmla="*/ 11 w 12"/>
                    <a:gd name="T15" fmla="*/ 3 h 6"/>
                    <a:gd name="T16" fmla="*/ 10 w 12"/>
                    <a:gd name="T17" fmla="*/ 3 h 6"/>
                    <a:gd name="T18" fmla="*/ 10 w 12"/>
                    <a:gd name="T19"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6">
                      <a:moveTo>
                        <a:pt x="10" y="3"/>
                      </a:moveTo>
                      <a:cubicBezTo>
                        <a:pt x="9" y="3"/>
                        <a:pt x="9" y="2"/>
                        <a:pt x="8" y="2"/>
                      </a:cubicBezTo>
                      <a:cubicBezTo>
                        <a:pt x="7" y="2"/>
                        <a:pt x="6" y="2"/>
                        <a:pt x="5" y="2"/>
                      </a:cubicBezTo>
                      <a:cubicBezTo>
                        <a:pt x="4" y="2"/>
                        <a:pt x="4" y="0"/>
                        <a:pt x="3" y="1"/>
                      </a:cubicBezTo>
                      <a:cubicBezTo>
                        <a:pt x="3" y="1"/>
                        <a:pt x="0" y="3"/>
                        <a:pt x="0" y="3"/>
                      </a:cubicBezTo>
                      <a:cubicBezTo>
                        <a:pt x="0" y="3"/>
                        <a:pt x="2" y="5"/>
                        <a:pt x="2" y="5"/>
                      </a:cubicBezTo>
                      <a:cubicBezTo>
                        <a:pt x="3" y="6"/>
                        <a:pt x="5" y="5"/>
                        <a:pt x="6" y="5"/>
                      </a:cubicBezTo>
                      <a:cubicBezTo>
                        <a:pt x="7" y="5"/>
                        <a:pt x="11" y="4"/>
                        <a:pt x="11" y="3"/>
                      </a:cubicBezTo>
                      <a:cubicBezTo>
                        <a:pt x="10" y="3"/>
                        <a:pt x="10" y="3"/>
                        <a:pt x="10" y="3"/>
                      </a:cubicBezTo>
                      <a:cubicBezTo>
                        <a:pt x="9" y="3"/>
                        <a:pt x="12" y="2"/>
                        <a:pt x="10"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2" name="Freeform 513">
                  <a:extLst>
                    <a:ext uri="{FF2B5EF4-FFF2-40B4-BE49-F238E27FC236}">
                      <a16:creationId xmlns:a16="http://schemas.microsoft.com/office/drawing/2014/main" id="{4AE7CC7C-5BCF-8797-023C-CD04C5115F50}"/>
                    </a:ext>
                  </a:extLst>
                </p:cNvPr>
                <p:cNvSpPr>
                  <a:spLocks/>
                </p:cNvSpPr>
                <p:nvPr/>
              </p:nvSpPr>
              <p:spPr bwMode="auto">
                <a:xfrm>
                  <a:off x="7893599" y="11445698"/>
                  <a:ext cx="90610" cy="66379"/>
                </a:xfrm>
                <a:custGeom>
                  <a:avLst/>
                  <a:gdLst>
                    <a:gd name="T0" fmla="*/ 7 w 9"/>
                    <a:gd name="T1" fmla="*/ 3 h 6"/>
                    <a:gd name="T2" fmla="*/ 0 w 9"/>
                    <a:gd name="T3" fmla="*/ 1 h 6"/>
                    <a:gd name="T4" fmla="*/ 2 w 9"/>
                    <a:gd name="T5" fmla="*/ 2 h 6"/>
                    <a:gd name="T6" fmla="*/ 1 w 9"/>
                    <a:gd name="T7" fmla="*/ 5 h 6"/>
                    <a:gd name="T8" fmla="*/ 3 w 9"/>
                    <a:gd name="T9" fmla="*/ 5 h 6"/>
                    <a:gd name="T10" fmla="*/ 4 w 9"/>
                    <a:gd name="T11" fmla="*/ 5 h 6"/>
                    <a:gd name="T12" fmla="*/ 7 w 9"/>
                    <a:gd name="T13" fmla="*/ 3 h 6"/>
                    <a:gd name="T14" fmla="*/ 7 w 9"/>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
                      <a:moveTo>
                        <a:pt x="7" y="3"/>
                      </a:moveTo>
                      <a:cubicBezTo>
                        <a:pt x="7" y="2"/>
                        <a:pt x="0" y="0"/>
                        <a:pt x="0" y="1"/>
                      </a:cubicBezTo>
                      <a:cubicBezTo>
                        <a:pt x="0" y="1"/>
                        <a:pt x="2" y="2"/>
                        <a:pt x="2" y="2"/>
                      </a:cubicBezTo>
                      <a:cubicBezTo>
                        <a:pt x="3" y="3"/>
                        <a:pt x="1" y="4"/>
                        <a:pt x="1" y="5"/>
                      </a:cubicBezTo>
                      <a:cubicBezTo>
                        <a:pt x="1" y="6"/>
                        <a:pt x="3" y="5"/>
                        <a:pt x="3" y="5"/>
                      </a:cubicBezTo>
                      <a:cubicBezTo>
                        <a:pt x="4" y="4"/>
                        <a:pt x="3" y="5"/>
                        <a:pt x="4" y="5"/>
                      </a:cubicBezTo>
                      <a:cubicBezTo>
                        <a:pt x="5" y="6"/>
                        <a:pt x="9" y="4"/>
                        <a:pt x="7" y="3"/>
                      </a:cubicBezTo>
                      <a:cubicBezTo>
                        <a:pt x="6" y="2"/>
                        <a:pt x="8" y="3"/>
                        <a:pt x="7"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3" name="Freeform 514">
                  <a:extLst>
                    <a:ext uri="{FF2B5EF4-FFF2-40B4-BE49-F238E27FC236}">
                      <a16:creationId xmlns:a16="http://schemas.microsoft.com/office/drawing/2014/main" id="{B5DF3C39-5FA6-2B03-1555-20BAB5BC9BC5}"/>
                    </a:ext>
                  </a:extLst>
                </p:cNvPr>
                <p:cNvSpPr>
                  <a:spLocks/>
                </p:cNvSpPr>
                <p:nvPr/>
              </p:nvSpPr>
              <p:spPr bwMode="auto">
                <a:xfrm>
                  <a:off x="7883147" y="11360879"/>
                  <a:ext cx="80154" cy="51630"/>
                </a:xfrm>
                <a:custGeom>
                  <a:avLst/>
                  <a:gdLst>
                    <a:gd name="T0" fmla="*/ 6 w 8"/>
                    <a:gd name="T1" fmla="*/ 0 h 5"/>
                    <a:gd name="T2" fmla="*/ 3 w 8"/>
                    <a:gd name="T3" fmla="*/ 1 h 5"/>
                    <a:gd name="T4" fmla="*/ 0 w 8"/>
                    <a:gd name="T5" fmla="*/ 1 h 5"/>
                    <a:gd name="T6" fmla="*/ 0 w 8"/>
                    <a:gd name="T7" fmla="*/ 3 h 5"/>
                    <a:gd name="T8" fmla="*/ 5 w 8"/>
                    <a:gd name="T9" fmla="*/ 2 h 5"/>
                    <a:gd name="T10" fmla="*/ 6 w 8"/>
                    <a:gd name="T11" fmla="*/ 0 h 5"/>
                    <a:gd name="T12" fmla="*/ 6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6" y="0"/>
                      </a:moveTo>
                      <a:cubicBezTo>
                        <a:pt x="5" y="0"/>
                        <a:pt x="4" y="1"/>
                        <a:pt x="3" y="1"/>
                      </a:cubicBezTo>
                      <a:cubicBezTo>
                        <a:pt x="2" y="0"/>
                        <a:pt x="0" y="1"/>
                        <a:pt x="0" y="1"/>
                      </a:cubicBezTo>
                      <a:cubicBezTo>
                        <a:pt x="1" y="0"/>
                        <a:pt x="0" y="4"/>
                        <a:pt x="0" y="3"/>
                      </a:cubicBezTo>
                      <a:cubicBezTo>
                        <a:pt x="1" y="5"/>
                        <a:pt x="4" y="3"/>
                        <a:pt x="5" y="2"/>
                      </a:cubicBezTo>
                      <a:cubicBezTo>
                        <a:pt x="6" y="2"/>
                        <a:pt x="8" y="0"/>
                        <a:pt x="6" y="0"/>
                      </a:cubicBezTo>
                      <a:cubicBezTo>
                        <a:pt x="5" y="0"/>
                        <a:pt x="8" y="0"/>
                        <a:pt x="6"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4" name="Freeform 515">
                  <a:extLst>
                    <a:ext uri="{FF2B5EF4-FFF2-40B4-BE49-F238E27FC236}">
                      <a16:creationId xmlns:a16="http://schemas.microsoft.com/office/drawing/2014/main" id="{0AE36CB7-1740-9863-A7A3-7B3EEC723BC7}"/>
                    </a:ext>
                  </a:extLst>
                </p:cNvPr>
                <p:cNvSpPr>
                  <a:spLocks/>
                </p:cNvSpPr>
                <p:nvPr/>
              </p:nvSpPr>
              <p:spPr bwMode="auto">
                <a:xfrm>
                  <a:off x="7841327" y="11401446"/>
                  <a:ext cx="83638" cy="55320"/>
                </a:xfrm>
                <a:custGeom>
                  <a:avLst/>
                  <a:gdLst>
                    <a:gd name="T0" fmla="*/ 7 w 8"/>
                    <a:gd name="T1" fmla="*/ 4 h 5"/>
                    <a:gd name="T2" fmla="*/ 1 w 8"/>
                    <a:gd name="T3" fmla="*/ 1 h 5"/>
                    <a:gd name="T4" fmla="*/ 7 w 8"/>
                    <a:gd name="T5" fmla="*/ 4 h 5"/>
                  </a:gdLst>
                  <a:ahLst/>
                  <a:cxnLst>
                    <a:cxn ang="0">
                      <a:pos x="T0" y="T1"/>
                    </a:cxn>
                    <a:cxn ang="0">
                      <a:pos x="T2" y="T3"/>
                    </a:cxn>
                    <a:cxn ang="0">
                      <a:pos x="T4" y="T5"/>
                    </a:cxn>
                  </a:cxnLst>
                  <a:rect l="0" t="0" r="r" b="b"/>
                  <a:pathLst>
                    <a:path w="8" h="5">
                      <a:moveTo>
                        <a:pt x="7" y="4"/>
                      </a:moveTo>
                      <a:cubicBezTo>
                        <a:pt x="6" y="3"/>
                        <a:pt x="0" y="0"/>
                        <a:pt x="1" y="1"/>
                      </a:cubicBezTo>
                      <a:cubicBezTo>
                        <a:pt x="2" y="2"/>
                        <a:pt x="8" y="5"/>
                        <a:pt x="7"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5" name="Freeform 516">
                  <a:extLst>
                    <a:ext uri="{FF2B5EF4-FFF2-40B4-BE49-F238E27FC236}">
                      <a16:creationId xmlns:a16="http://schemas.microsoft.com/office/drawing/2014/main" id="{03AD5C33-3FEE-5C58-B005-14B44014435F}"/>
                    </a:ext>
                  </a:extLst>
                </p:cNvPr>
                <p:cNvSpPr>
                  <a:spLocks/>
                </p:cNvSpPr>
                <p:nvPr/>
              </p:nvSpPr>
              <p:spPr bwMode="auto">
                <a:xfrm>
                  <a:off x="7820416" y="11327686"/>
                  <a:ext cx="31364" cy="33190"/>
                </a:xfrm>
                <a:custGeom>
                  <a:avLst/>
                  <a:gdLst>
                    <a:gd name="T0" fmla="*/ 2 w 3"/>
                    <a:gd name="T1" fmla="*/ 2 h 3"/>
                    <a:gd name="T2" fmla="*/ 0 w 3"/>
                    <a:gd name="T3" fmla="*/ 1 h 3"/>
                    <a:gd name="T4" fmla="*/ 2 w 3"/>
                    <a:gd name="T5" fmla="*/ 2 h 3"/>
                    <a:gd name="T6" fmla="*/ 2 w 3"/>
                    <a:gd name="T7" fmla="*/ 2 h 3"/>
                  </a:gdLst>
                  <a:ahLst/>
                  <a:cxnLst>
                    <a:cxn ang="0">
                      <a:pos x="T0" y="T1"/>
                    </a:cxn>
                    <a:cxn ang="0">
                      <a:pos x="T2" y="T3"/>
                    </a:cxn>
                    <a:cxn ang="0">
                      <a:pos x="T4" y="T5"/>
                    </a:cxn>
                    <a:cxn ang="0">
                      <a:pos x="T6" y="T7"/>
                    </a:cxn>
                  </a:cxnLst>
                  <a:rect l="0" t="0" r="r" b="b"/>
                  <a:pathLst>
                    <a:path w="3" h="3">
                      <a:moveTo>
                        <a:pt x="2" y="2"/>
                      </a:moveTo>
                      <a:cubicBezTo>
                        <a:pt x="2" y="3"/>
                        <a:pt x="1" y="2"/>
                        <a:pt x="0" y="1"/>
                      </a:cubicBezTo>
                      <a:cubicBezTo>
                        <a:pt x="0" y="0"/>
                        <a:pt x="3" y="0"/>
                        <a:pt x="2" y="2"/>
                      </a:cubicBezTo>
                      <a:cubicBezTo>
                        <a:pt x="2" y="3"/>
                        <a:pt x="2" y="1"/>
                        <a:pt x="2"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6" name="Freeform 517">
                  <a:extLst>
                    <a:ext uri="{FF2B5EF4-FFF2-40B4-BE49-F238E27FC236}">
                      <a16:creationId xmlns:a16="http://schemas.microsoft.com/office/drawing/2014/main" id="{DEC83973-BD38-7899-ED03-4AB11FBABF07}"/>
                    </a:ext>
                  </a:extLst>
                </p:cNvPr>
                <p:cNvSpPr>
                  <a:spLocks/>
                </p:cNvSpPr>
                <p:nvPr/>
              </p:nvSpPr>
              <p:spPr bwMode="auto">
                <a:xfrm>
                  <a:off x="7820416" y="11239179"/>
                  <a:ext cx="73184" cy="77445"/>
                </a:xfrm>
                <a:custGeom>
                  <a:avLst/>
                  <a:gdLst>
                    <a:gd name="T0" fmla="*/ 5 w 7"/>
                    <a:gd name="T1" fmla="*/ 2 h 7"/>
                    <a:gd name="T2" fmla="*/ 4 w 7"/>
                    <a:gd name="T3" fmla="*/ 0 h 7"/>
                    <a:gd name="T4" fmla="*/ 2 w 7"/>
                    <a:gd name="T5" fmla="*/ 1 h 7"/>
                    <a:gd name="T6" fmla="*/ 0 w 7"/>
                    <a:gd name="T7" fmla="*/ 1 h 7"/>
                    <a:gd name="T8" fmla="*/ 2 w 7"/>
                    <a:gd name="T9" fmla="*/ 4 h 7"/>
                    <a:gd name="T10" fmla="*/ 0 w 7"/>
                    <a:gd name="T11" fmla="*/ 6 h 7"/>
                    <a:gd name="T12" fmla="*/ 3 w 7"/>
                    <a:gd name="T13" fmla="*/ 5 h 7"/>
                    <a:gd name="T14" fmla="*/ 4 w 7"/>
                    <a:gd name="T15" fmla="*/ 2 h 7"/>
                    <a:gd name="T16" fmla="*/ 4 w 7"/>
                    <a:gd name="T17" fmla="*/ 4 h 7"/>
                    <a:gd name="T18" fmla="*/ 6 w 7"/>
                    <a:gd name="T19" fmla="*/ 2 h 7"/>
                    <a:gd name="T20" fmla="*/ 5 w 7"/>
                    <a:gd name="T21" fmla="*/ 2 h 7"/>
                    <a:gd name="T22" fmla="*/ 5 w 7"/>
                    <a:gd name="T23"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7">
                      <a:moveTo>
                        <a:pt x="5" y="2"/>
                      </a:moveTo>
                      <a:cubicBezTo>
                        <a:pt x="5" y="1"/>
                        <a:pt x="4" y="1"/>
                        <a:pt x="4" y="0"/>
                      </a:cubicBezTo>
                      <a:cubicBezTo>
                        <a:pt x="3" y="0"/>
                        <a:pt x="1" y="0"/>
                        <a:pt x="2" y="1"/>
                      </a:cubicBezTo>
                      <a:cubicBezTo>
                        <a:pt x="4" y="3"/>
                        <a:pt x="1" y="2"/>
                        <a:pt x="0" y="1"/>
                      </a:cubicBezTo>
                      <a:cubicBezTo>
                        <a:pt x="1" y="3"/>
                        <a:pt x="2" y="3"/>
                        <a:pt x="2" y="4"/>
                      </a:cubicBezTo>
                      <a:cubicBezTo>
                        <a:pt x="3" y="6"/>
                        <a:pt x="1" y="5"/>
                        <a:pt x="0" y="6"/>
                      </a:cubicBezTo>
                      <a:cubicBezTo>
                        <a:pt x="0" y="7"/>
                        <a:pt x="4" y="6"/>
                        <a:pt x="3" y="5"/>
                      </a:cubicBezTo>
                      <a:cubicBezTo>
                        <a:pt x="3" y="5"/>
                        <a:pt x="4" y="3"/>
                        <a:pt x="4" y="2"/>
                      </a:cubicBezTo>
                      <a:cubicBezTo>
                        <a:pt x="4" y="2"/>
                        <a:pt x="4" y="3"/>
                        <a:pt x="4" y="4"/>
                      </a:cubicBezTo>
                      <a:cubicBezTo>
                        <a:pt x="4" y="3"/>
                        <a:pt x="6" y="2"/>
                        <a:pt x="6" y="2"/>
                      </a:cubicBezTo>
                      <a:cubicBezTo>
                        <a:pt x="6" y="2"/>
                        <a:pt x="6" y="2"/>
                        <a:pt x="5" y="2"/>
                      </a:cubicBezTo>
                      <a:cubicBezTo>
                        <a:pt x="5" y="1"/>
                        <a:pt x="7" y="2"/>
                        <a:pt x="5"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7" name="Freeform 518">
                  <a:extLst>
                    <a:ext uri="{FF2B5EF4-FFF2-40B4-BE49-F238E27FC236}">
                      <a16:creationId xmlns:a16="http://schemas.microsoft.com/office/drawing/2014/main" id="{F2B2F23C-DAA2-E24C-857B-1E807E35BDD8}"/>
                    </a:ext>
                  </a:extLst>
                </p:cNvPr>
                <p:cNvSpPr>
                  <a:spLocks/>
                </p:cNvSpPr>
                <p:nvPr/>
              </p:nvSpPr>
              <p:spPr bwMode="auto">
                <a:xfrm>
                  <a:off x="7809960" y="11099041"/>
                  <a:ext cx="52274" cy="118010"/>
                </a:xfrm>
                <a:custGeom>
                  <a:avLst/>
                  <a:gdLst>
                    <a:gd name="T0" fmla="*/ 5 w 5"/>
                    <a:gd name="T1" fmla="*/ 7 h 11"/>
                    <a:gd name="T2" fmla="*/ 2 w 5"/>
                    <a:gd name="T3" fmla="*/ 2 h 11"/>
                    <a:gd name="T4" fmla="*/ 1 w 5"/>
                    <a:gd name="T5" fmla="*/ 6 h 11"/>
                    <a:gd name="T6" fmla="*/ 0 w 5"/>
                    <a:gd name="T7" fmla="*/ 9 h 11"/>
                    <a:gd name="T8" fmla="*/ 2 w 5"/>
                    <a:gd name="T9" fmla="*/ 7 h 11"/>
                    <a:gd name="T10" fmla="*/ 5 w 5"/>
                    <a:gd name="T11" fmla="*/ 7 h 11"/>
                    <a:gd name="T12" fmla="*/ 5 w 5"/>
                    <a:gd name="T13" fmla="*/ 7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5" y="7"/>
                      </a:moveTo>
                      <a:cubicBezTo>
                        <a:pt x="5" y="6"/>
                        <a:pt x="4" y="0"/>
                        <a:pt x="2" y="2"/>
                      </a:cubicBezTo>
                      <a:cubicBezTo>
                        <a:pt x="2" y="3"/>
                        <a:pt x="3" y="6"/>
                        <a:pt x="1" y="6"/>
                      </a:cubicBezTo>
                      <a:cubicBezTo>
                        <a:pt x="0" y="6"/>
                        <a:pt x="0" y="7"/>
                        <a:pt x="0" y="9"/>
                      </a:cubicBezTo>
                      <a:cubicBezTo>
                        <a:pt x="1" y="9"/>
                        <a:pt x="2" y="7"/>
                        <a:pt x="2" y="7"/>
                      </a:cubicBezTo>
                      <a:cubicBezTo>
                        <a:pt x="1" y="7"/>
                        <a:pt x="5" y="11"/>
                        <a:pt x="5" y="7"/>
                      </a:cubicBezTo>
                      <a:cubicBezTo>
                        <a:pt x="5" y="6"/>
                        <a:pt x="5" y="8"/>
                        <a:pt x="5" y="7"/>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8" name="Freeform 519">
                  <a:extLst>
                    <a:ext uri="{FF2B5EF4-FFF2-40B4-BE49-F238E27FC236}">
                      <a16:creationId xmlns:a16="http://schemas.microsoft.com/office/drawing/2014/main" id="{F97EC40A-CB2A-40EF-3626-480F4E51013C}"/>
                    </a:ext>
                  </a:extLst>
                </p:cNvPr>
                <p:cNvSpPr>
                  <a:spLocks/>
                </p:cNvSpPr>
                <p:nvPr/>
              </p:nvSpPr>
              <p:spPr bwMode="auto">
                <a:xfrm>
                  <a:off x="7799507" y="11194924"/>
                  <a:ext cx="31364" cy="66379"/>
                </a:xfrm>
                <a:custGeom>
                  <a:avLst/>
                  <a:gdLst>
                    <a:gd name="T0" fmla="*/ 3 w 3"/>
                    <a:gd name="T1" fmla="*/ 2 h 6"/>
                    <a:gd name="T2" fmla="*/ 1 w 3"/>
                    <a:gd name="T3" fmla="*/ 6 h 6"/>
                    <a:gd name="T4" fmla="*/ 3 w 3"/>
                    <a:gd name="T5" fmla="*/ 2 h 6"/>
                    <a:gd name="T6" fmla="*/ 3 w 3"/>
                    <a:gd name="T7" fmla="*/ 2 h 6"/>
                  </a:gdLst>
                  <a:ahLst/>
                  <a:cxnLst>
                    <a:cxn ang="0">
                      <a:pos x="T0" y="T1"/>
                    </a:cxn>
                    <a:cxn ang="0">
                      <a:pos x="T2" y="T3"/>
                    </a:cxn>
                    <a:cxn ang="0">
                      <a:pos x="T4" y="T5"/>
                    </a:cxn>
                    <a:cxn ang="0">
                      <a:pos x="T6" y="T7"/>
                    </a:cxn>
                  </a:cxnLst>
                  <a:rect l="0" t="0" r="r" b="b"/>
                  <a:pathLst>
                    <a:path w="3" h="6">
                      <a:moveTo>
                        <a:pt x="3" y="2"/>
                      </a:moveTo>
                      <a:cubicBezTo>
                        <a:pt x="2" y="0"/>
                        <a:pt x="0" y="5"/>
                        <a:pt x="1" y="6"/>
                      </a:cubicBezTo>
                      <a:cubicBezTo>
                        <a:pt x="0" y="5"/>
                        <a:pt x="3" y="3"/>
                        <a:pt x="3" y="2"/>
                      </a:cubicBezTo>
                      <a:cubicBezTo>
                        <a:pt x="2" y="1"/>
                        <a:pt x="3" y="2"/>
                        <a:pt x="3"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9" name="Freeform 520">
                  <a:extLst>
                    <a:ext uri="{FF2B5EF4-FFF2-40B4-BE49-F238E27FC236}">
                      <a16:creationId xmlns:a16="http://schemas.microsoft.com/office/drawing/2014/main" id="{531033F1-02D4-A345-D307-5A41F405DBA4}"/>
                    </a:ext>
                  </a:extLst>
                </p:cNvPr>
                <p:cNvSpPr>
                  <a:spLocks/>
                </p:cNvSpPr>
                <p:nvPr/>
              </p:nvSpPr>
              <p:spPr bwMode="auto">
                <a:xfrm>
                  <a:off x="7799507" y="11054786"/>
                  <a:ext cx="52274" cy="77445"/>
                </a:xfrm>
                <a:custGeom>
                  <a:avLst/>
                  <a:gdLst>
                    <a:gd name="T0" fmla="*/ 4 w 5"/>
                    <a:gd name="T1" fmla="*/ 2 h 7"/>
                    <a:gd name="T2" fmla="*/ 3 w 5"/>
                    <a:gd name="T3" fmla="*/ 0 h 7"/>
                    <a:gd name="T4" fmla="*/ 2 w 5"/>
                    <a:gd name="T5" fmla="*/ 3 h 7"/>
                    <a:gd name="T6" fmla="*/ 1 w 5"/>
                    <a:gd name="T7" fmla="*/ 2 h 7"/>
                    <a:gd name="T8" fmla="*/ 0 w 5"/>
                    <a:gd name="T9" fmla="*/ 5 h 7"/>
                    <a:gd name="T10" fmla="*/ 2 w 5"/>
                    <a:gd name="T11" fmla="*/ 7 h 7"/>
                    <a:gd name="T12" fmla="*/ 5 w 5"/>
                    <a:gd name="T13" fmla="*/ 5 h 7"/>
                    <a:gd name="T14" fmla="*/ 4 w 5"/>
                    <a:gd name="T15" fmla="*/ 2 h 7"/>
                    <a:gd name="T16" fmla="*/ 4 w 5"/>
                    <a:gd name="T17"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4" y="2"/>
                      </a:moveTo>
                      <a:cubicBezTo>
                        <a:pt x="3" y="3"/>
                        <a:pt x="3" y="0"/>
                        <a:pt x="3" y="0"/>
                      </a:cubicBezTo>
                      <a:cubicBezTo>
                        <a:pt x="3" y="0"/>
                        <a:pt x="3" y="3"/>
                        <a:pt x="2" y="3"/>
                      </a:cubicBezTo>
                      <a:cubicBezTo>
                        <a:pt x="2" y="3"/>
                        <a:pt x="2" y="2"/>
                        <a:pt x="1" y="2"/>
                      </a:cubicBezTo>
                      <a:cubicBezTo>
                        <a:pt x="2" y="2"/>
                        <a:pt x="0" y="5"/>
                        <a:pt x="0" y="5"/>
                      </a:cubicBezTo>
                      <a:cubicBezTo>
                        <a:pt x="0" y="4"/>
                        <a:pt x="4" y="5"/>
                        <a:pt x="2" y="7"/>
                      </a:cubicBezTo>
                      <a:cubicBezTo>
                        <a:pt x="3" y="6"/>
                        <a:pt x="5" y="6"/>
                        <a:pt x="5" y="5"/>
                      </a:cubicBezTo>
                      <a:cubicBezTo>
                        <a:pt x="5" y="4"/>
                        <a:pt x="4" y="1"/>
                        <a:pt x="4" y="2"/>
                      </a:cubicBezTo>
                      <a:cubicBezTo>
                        <a:pt x="3" y="3"/>
                        <a:pt x="4" y="1"/>
                        <a:pt x="4"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0" name="Freeform 521">
                  <a:extLst>
                    <a:ext uri="{FF2B5EF4-FFF2-40B4-BE49-F238E27FC236}">
                      <a16:creationId xmlns:a16="http://schemas.microsoft.com/office/drawing/2014/main" id="{EF5FE9D4-6D2B-44DD-3D7D-180D61A2BEC2}"/>
                    </a:ext>
                  </a:extLst>
                </p:cNvPr>
                <p:cNvSpPr>
                  <a:spLocks/>
                </p:cNvSpPr>
                <p:nvPr/>
              </p:nvSpPr>
              <p:spPr bwMode="auto">
                <a:xfrm>
                  <a:off x="7851783" y="10840889"/>
                  <a:ext cx="52274" cy="51630"/>
                </a:xfrm>
                <a:custGeom>
                  <a:avLst/>
                  <a:gdLst>
                    <a:gd name="T0" fmla="*/ 3 w 5"/>
                    <a:gd name="T1" fmla="*/ 4 h 5"/>
                    <a:gd name="T2" fmla="*/ 3 w 5"/>
                    <a:gd name="T3" fmla="*/ 0 h 5"/>
                    <a:gd name="T4" fmla="*/ 0 w 5"/>
                    <a:gd name="T5" fmla="*/ 0 h 5"/>
                    <a:gd name="T6" fmla="*/ 2 w 5"/>
                    <a:gd name="T7" fmla="*/ 1 h 5"/>
                    <a:gd name="T8" fmla="*/ 3 w 5"/>
                    <a:gd name="T9" fmla="*/ 4 h 5"/>
                    <a:gd name="T10" fmla="*/ 3 w 5"/>
                    <a:gd name="T11" fmla="*/ 4 h 5"/>
                  </a:gdLst>
                  <a:ahLst/>
                  <a:cxnLst>
                    <a:cxn ang="0">
                      <a:pos x="T0" y="T1"/>
                    </a:cxn>
                    <a:cxn ang="0">
                      <a:pos x="T2" y="T3"/>
                    </a:cxn>
                    <a:cxn ang="0">
                      <a:pos x="T4" y="T5"/>
                    </a:cxn>
                    <a:cxn ang="0">
                      <a:pos x="T6" y="T7"/>
                    </a:cxn>
                    <a:cxn ang="0">
                      <a:pos x="T8" y="T9"/>
                    </a:cxn>
                    <a:cxn ang="0">
                      <a:pos x="T10" y="T11"/>
                    </a:cxn>
                  </a:cxnLst>
                  <a:rect l="0" t="0" r="r" b="b"/>
                  <a:pathLst>
                    <a:path w="5" h="5">
                      <a:moveTo>
                        <a:pt x="3" y="4"/>
                      </a:moveTo>
                      <a:cubicBezTo>
                        <a:pt x="5" y="2"/>
                        <a:pt x="2" y="2"/>
                        <a:pt x="3" y="0"/>
                      </a:cubicBezTo>
                      <a:cubicBezTo>
                        <a:pt x="3" y="0"/>
                        <a:pt x="1" y="0"/>
                        <a:pt x="0" y="0"/>
                      </a:cubicBezTo>
                      <a:cubicBezTo>
                        <a:pt x="0" y="0"/>
                        <a:pt x="2" y="1"/>
                        <a:pt x="2" y="1"/>
                      </a:cubicBezTo>
                      <a:cubicBezTo>
                        <a:pt x="2" y="2"/>
                        <a:pt x="3" y="4"/>
                        <a:pt x="3" y="4"/>
                      </a:cubicBezTo>
                      <a:cubicBezTo>
                        <a:pt x="4" y="3"/>
                        <a:pt x="2" y="5"/>
                        <a:pt x="3"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1" name="Freeform 522">
                  <a:extLst>
                    <a:ext uri="{FF2B5EF4-FFF2-40B4-BE49-F238E27FC236}">
                      <a16:creationId xmlns:a16="http://schemas.microsoft.com/office/drawing/2014/main" id="{1E0D8ADD-7DEB-E019-84CD-FC275677A86C}"/>
                    </a:ext>
                  </a:extLst>
                </p:cNvPr>
                <p:cNvSpPr>
                  <a:spLocks/>
                </p:cNvSpPr>
                <p:nvPr/>
              </p:nvSpPr>
              <p:spPr bwMode="auto">
                <a:xfrm>
                  <a:off x="7862238" y="10645434"/>
                  <a:ext cx="62727" cy="118010"/>
                </a:xfrm>
                <a:custGeom>
                  <a:avLst/>
                  <a:gdLst>
                    <a:gd name="T0" fmla="*/ 3 w 6"/>
                    <a:gd name="T1" fmla="*/ 10 h 11"/>
                    <a:gd name="T2" fmla="*/ 0 w 6"/>
                    <a:gd name="T3" fmla="*/ 9 h 11"/>
                    <a:gd name="T4" fmla="*/ 1 w 6"/>
                    <a:gd name="T5" fmla="*/ 2 h 11"/>
                    <a:gd name="T6" fmla="*/ 4 w 6"/>
                    <a:gd name="T7" fmla="*/ 3 h 11"/>
                    <a:gd name="T8" fmla="*/ 3 w 6"/>
                    <a:gd name="T9" fmla="*/ 10 h 11"/>
                    <a:gd name="T10" fmla="*/ 3 w 6"/>
                    <a:gd name="T11" fmla="*/ 10 h 11"/>
                  </a:gdLst>
                  <a:ahLst/>
                  <a:cxnLst>
                    <a:cxn ang="0">
                      <a:pos x="T0" y="T1"/>
                    </a:cxn>
                    <a:cxn ang="0">
                      <a:pos x="T2" y="T3"/>
                    </a:cxn>
                    <a:cxn ang="0">
                      <a:pos x="T4" y="T5"/>
                    </a:cxn>
                    <a:cxn ang="0">
                      <a:pos x="T6" y="T7"/>
                    </a:cxn>
                    <a:cxn ang="0">
                      <a:pos x="T8" y="T9"/>
                    </a:cxn>
                    <a:cxn ang="0">
                      <a:pos x="T10" y="T11"/>
                    </a:cxn>
                  </a:cxnLst>
                  <a:rect l="0" t="0" r="r" b="b"/>
                  <a:pathLst>
                    <a:path w="6" h="11">
                      <a:moveTo>
                        <a:pt x="3" y="10"/>
                      </a:moveTo>
                      <a:cubicBezTo>
                        <a:pt x="1" y="11"/>
                        <a:pt x="0" y="11"/>
                        <a:pt x="0" y="9"/>
                      </a:cubicBezTo>
                      <a:cubicBezTo>
                        <a:pt x="1" y="7"/>
                        <a:pt x="1" y="4"/>
                        <a:pt x="1" y="2"/>
                      </a:cubicBezTo>
                      <a:cubicBezTo>
                        <a:pt x="1" y="0"/>
                        <a:pt x="5" y="0"/>
                        <a:pt x="4" y="3"/>
                      </a:cubicBezTo>
                      <a:cubicBezTo>
                        <a:pt x="4" y="5"/>
                        <a:pt x="6" y="8"/>
                        <a:pt x="3" y="10"/>
                      </a:cubicBezTo>
                      <a:cubicBezTo>
                        <a:pt x="2" y="10"/>
                        <a:pt x="4" y="9"/>
                        <a:pt x="3" y="1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2" name="Freeform 523">
                  <a:extLst>
                    <a:ext uri="{FF2B5EF4-FFF2-40B4-BE49-F238E27FC236}">
                      <a16:creationId xmlns:a16="http://schemas.microsoft.com/office/drawing/2014/main" id="{360DFF54-CF43-1868-CB1D-271C430119A0}"/>
                    </a:ext>
                  </a:extLst>
                </p:cNvPr>
                <p:cNvSpPr>
                  <a:spLocks/>
                </p:cNvSpPr>
                <p:nvPr/>
              </p:nvSpPr>
              <p:spPr bwMode="auto">
                <a:xfrm>
                  <a:off x="8067848" y="7577132"/>
                  <a:ext cx="48790" cy="44255"/>
                </a:xfrm>
                <a:custGeom>
                  <a:avLst/>
                  <a:gdLst>
                    <a:gd name="T0" fmla="*/ 3 w 5"/>
                    <a:gd name="T1" fmla="*/ 3 h 4"/>
                    <a:gd name="T2" fmla="*/ 1 w 5"/>
                    <a:gd name="T3" fmla="*/ 1 h 4"/>
                    <a:gd name="T4" fmla="*/ 3 w 5"/>
                    <a:gd name="T5" fmla="*/ 3 h 4"/>
                    <a:gd name="T6" fmla="*/ 3 w 5"/>
                    <a:gd name="T7" fmla="*/ 3 h 4"/>
                  </a:gdLst>
                  <a:ahLst/>
                  <a:cxnLst>
                    <a:cxn ang="0">
                      <a:pos x="T0" y="T1"/>
                    </a:cxn>
                    <a:cxn ang="0">
                      <a:pos x="T2" y="T3"/>
                    </a:cxn>
                    <a:cxn ang="0">
                      <a:pos x="T4" y="T5"/>
                    </a:cxn>
                    <a:cxn ang="0">
                      <a:pos x="T6" y="T7"/>
                    </a:cxn>
                  </a:cxnLst>
                  <a:rect l="0" t="0" r="r" b="b"/>
                  <a:pathLst>
                    <a:path w="5" h="4">
                      <a:moveTo>
                        <a:pt x="3" y="3"/>
                      </a:moveTo>
                      <a:cubicBezTo>
                        <a:pt x="2" y="4"/>
                        <a:pt x="0" y="3"/>
                        <a:pt x="1" y="1"/>
                      </a:cubicBezTo>
                      <a:cubicBezTo>
                        <a:pt x="1" y="0"/>
                        <a:pt x="5" y="2"/>
                        <a:pt x="3" y="3"/>
                      </a:cubicBezTo>
                      <a:cubicBezTo>
                        <a:pt x="2" y="4"/>
                        <a:pt x="5" y="2"/>
                        <a:pt x="3"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3" name="Freeform 524">
                  <a:extLst>
                    <a:ext uri="{FF2B5EF4-FFF2-40B4-BE49-F238E27FC236}">
                      <a16:creationId xmlns:a16="http://schemas.microsoft.com/office/drawing/2014/main" id="{28DB8EAC-47D3-702F-CFC0-1FFB9FB115F5}"/>
                    </a:ext>
                  </a:extLst>
                </p:cNvPr>
                <p:cNvSpPr>
                  <a:spLocks/>
                </p:cNvSpPr>
                <p:nvPr/>
              </p:nvSpPr>
              <p:spPr bwMode="auto">
                <a:xfrm>
                  <a:off x="8506955" y="7643515"/>
                  <a:ext cx="59243" cy="84822"/>
                </a:xfrm>
                <a:custGeom>
                  <a:avLst/>
                  <a:gdLst>
                    <a:gd name="T0" fmla="*/ 1 w 6"/>
                    <a:gd name="T1" fmla="*/ 5 h 8"/>
                    <a:gd name="T2" fmla="*/ 2 w 6"/>
                    <a:gd name="T3" fmla="*/ 4 h 8"/>
                    <a:gd name="T4" fmla="*/ 4 w 6"/>
                    <a:gd name="T5" fmla="*/ 2 h 8"/>
                    <a:gd name="T6" fmla="*/ 1 w 6"/>
                    <a:gd name="T7" fmla="*/ 5 h 8"/>
                    <a:gd name="T8" fmla="*/ 1 w 6"/>
                    <a:gd name="T9" fmla="*/ 5 h 8"/>
                  </a:gdLst>
                  <a:ahLst/>
                  <a:cxnLst>
                    <a:cxn ang="0">
                      <a:pos x="T0" y="T1"/>
                    </a:cxn>
                    <a:cxn ang="0">
                      <a:pos x="T2" y="T3"/>
                    </a:cxn>
                    <a:cxn ang="0">
                      <a:pos x="T4" y="T5"/>
                    </a:cxn>
                    <a:cxn ang="0">
                      <a:pos x="T6" y="T7"/>
                    </a:cxn>
                    <a:cxn ang="0">
                      <a:pos x="T8" y="T9"/>
                    </a:cxn>
                  </a:cxnLst>
                  <a:rect l="0" t="0" r="r" b="b"/>
                  <a:pathLst>
                    <a:path w="6" h="8">
                      <a:moveTo>
                        <a:pt x="1" y="5"/>
                      </a:moveTo>
                      <a:cubicBezTo>
                        <a:pt x="0" y="4"/>
                        <a:pt x="2" y="4"/>
                        <a:pt x="2" y="4"/>
                      </a:cubicBezTo>
                      <a:cubicBezTo>
                        <a:pt x="3" y="4"/>
                        <a:pt x="3" y="0"/>
                        <a:pt x="4" y="2"/>
                      </a:cubicBezTo>
                      <a:cubicBezTo>
                        <a:pt x="6" y="4"/>
                        <a:pt x="2" y="8"/>
                        <a:pt x="1" y="5"/>
                      </a:cubicBezTo>
                      <a:cubicBezTo>
                        <a:pt x="0" y="4"/>
                        <a:pt x="1" y="6"/>
                        <a:pt x="1" y="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4" name="Freeform 525">
                  <a:extLst>
                    <a:ext uri="{FF2B5EF4-FFF2-40B4-BE49-F238E27FC236}">
                      <a16:creationId xmlns:a16="http://schemas.microsoft.com/office/drawing/2014/main" id="{6B4AA608-BB30-E3BE-DE3F-51B836FDC9E2}"/>
                    </a:ext>
                  </a:extLst>
                </p:cNvPr>
                <p:cNvSpPr>
                  <a:spLocks/>
                </p:cNvSpPr>
                <p:nvPr/>
              </p:nvSpPr>
              <p:spPr bwMode="auto">
                <a:xfrm>
                  <a:off x="9068037" y="8229885"/>
                  <a:ext cx="142883" cy="140138"/>
                </a:xfrm>
                <a:custGeom>
                  <a:avLst/>
                  <a:gdLst>
                    <a:gd name="T0" fmla="*/ 12 w 14"/>
                    <a:gd name="T1" fmla="*/ 4 h 13"/>
                    <a:gd name="T2" fmla="*/ 10 w 14"/>
                    <a:gd name="T3" fmla="*/ 3 h 13"/>
                    <a:gd name="T4" fmla="*/ 6 w 14"/>
                    <a:gd name="T5" fmla="*/ 1 h 13"/>
                    <a:gd name="T6" fmla="*/ 2 w 14"/>
                    <a:gd name="T7" fmla="*/ 1 h 13"/>
                    <a:gd name="T8" fmla="*/ 1 w 14"/>
                    <a:gd name="T9" fmla="*/ 2 h 13"/>
                    <a:gd name="T10" fmla="*/ 2 w 14"/>
                    <a:gd name="T11" fmla="*/ 4 h 13"/>
                    <a:gd name="T12" fmla="*/ 1 w 14"/>
                    <a:gd name="T13" fmla="*/ 7 h 13"/>
                    <a:gd name="T14" fmla="*/ 2 w 14"/>
                    <a:gd name="T15" fmla="*/ 10 h 13"/>
                    <a:gd name="T16" fmla="*/ 4 w 14"/>
                    <a:gd name="T17" fmla="*/ 10 h 13"/>
                    <a:gd name="T18" fmla="*/ 7 w 14"/>
                    <a:gd name="T19" fmla="*/ 12 h 13"/>
                    <a:gd name="T20" fmla="*/ 10 w 14"/>
                    <a:gd name="T21" fmla="*/ 10 h 13"/>
                    <a:gd name="T22" fmla="*/ 12 w 14"/>
                    <a:gd name="T23" fmla="*/ 4 h 13"/>
                    <a:gd name="T24" fmla="*/ 12 w 14"/>
                    <a:gd name="T25"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3">
                      <a:moveTo>
                        <a:pt x="12" y="4"/>
                      </a:moveTo>
                      <a:cubicBezTo>
                        <a:pt x="12" y="3"/>
                        <a:pt x="11" y="3"/>
                        <a:pt x="10" y="3"/>
                      </a:cubicBezTo>
                      <a:cubicBezTo>
                        <a:pt x="8" y="2"/>
                        <a:pt x="8" y="1"/>
                        <a:pt x="6" y="1"/>
                      </a:cubicBezTo>
                      <a:cubicBezTo>
                        <a:pt x="5" y="0"/>
                        <a:pt x="3" y="0"/>
                        <a:pt x="2" y="1"/>
                      </a:cubicBezTo>
                      <a:cubicBezTo>
                        <a:pt x="2" y="1"/>
                        <a:pt x="2" y="2"/>
                        <a:pt x="1" y="2"/>
                      </a:cubicBezTo>
                      <a:cubicBezTo>
                        <a:pt x="0" y="4"/>
                        <a:pt x="1" y="3"/>
                        <a:pt x="2" y="4"/>
                      </a:cubicBezTo>
                      <a:cubicBezTo>
                        <a:pt x="2" y="4"/>
                        <a:pt x="1" y="7"/>
                        <a:pt x="1" y="7"/>
                      </a:cubicBezTo>
                      <a:cubicBezTo>
                        <a:pt x="1" y="9"/>
                        <a:pt x="1" y="9"/>
                        <a:pt x="2" y="10"/>
                      </a:cubicBezTo>
                      <a:cubicBezTo>
                        <a:pt x="3" y="11"/>
                        <a:pt x="3" y="10"/>
                        <a:pt x="4" y="10"/>
                      </a:cubicBezTo>
                      <a:cubicBezTo>
                        <a:pt x="6" y="10"/>
                        <a:pt x="5" y="12"/>
                        <a:pt x="7" y="12"/>
                      </a:cubicBezTo>
                      <a:cubicBezTo>
                        <a:pt x="9" y="13"/>
                        <a:pt x="8" y="11"/>
                        <a:pt x="10" y="10"/>
                      </a:cubicBezTo>
                      <a:cubicBezTo>
                        <a:pt x="12" y="8"/>
                        <a:pt x="14" y="7"/>
                        <a:pt x="12" y="4"/>
                      </a:cubicBezTo>
                      <a:cubicBezTo>
                        <a:pt x="12" y="2"/>
                        <a:pt x="14" y="8"/>
                        <a:pt x="12"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5" name="Freeform 526">
                  <a:extLst>
                    <a:ext uri="{FF2B5EF4-FFF2-40B4-BE49-F238E27FC236}">
                      <a16:creationId xmlns:a16="http://schemas.microsoft.com/office/drawing/2014/main" id="{F140FD72-9823-544A-BA44-FB90DD8F920E}"/>
                    </a:ext>
                  </a:extLst>
                </p:cNvPr>
                <p:cNvSpPr>
                  <a:spLocks/>
                </p:cNvSpPr>
                <p:nvPr/>
              </p:nvSpPr>
              <p:spPr bwMode="auto">
                <a:xfrm>
                  <a:off x="8231643" y="7230476"/>
                  <a:ext cx="101063" cy="44255"/>
                </a:xfrm>
                <a:custGeom>
                  <a:avLst/>
                  <a:gdLst>
                    <a:gd name="T0" fmla="*/ 9 w 10"/>
                    <a:gd name="T1" fmla="*/ 2 h 4"/>
                    <a:gd name="T2" fmla="*/ 4 w 10"/>
                    <a:gd name="T3" fmla="*/ 0 h 4"/>
                    <a:gd name="T4" fmla="*/ 1 w 10"/>
                    <a:gd name="T5" fmla="*/ 3 h 4"/>
                    <a:gd name="T6" fmla="*/ 9 w 10"/>
                    <a:gd name="T7" fmla="*/ 2 h 4"/>
                    <a:gd name="T8" fmla="*/ 9 w 10"/>
                    <a:gd name="T9" fmla="*/ 2 h 4"/>
                  </a:gdLst>
                  <a:ahLst/>
                  <a:cxnLst>
                    <a:cxn ang="0">
                      <a:pos x="T0" y="T1"/>
                    </a:cxn>
                    <a:cxn ang="0">
                      <a:pos x="T2" y="T3"/>
                    </a:cxn>
                    <a:cxn ang="0">
                      <a:pos x="T4" y="T5"/>
                    </a:cxn>
                    <a:cxn ang="0">
                      <a:pos x="T6" y="T7"/>
                    </a:cxn>
                    <a:cxn ang="0">
                      <a:pos x="T8" y="T9"/>
                    </a:cxn>
                  </a:cxnLst>
                  <a:rect l="0" t="0" r="r" b="b"/>
                  <a:pathLst>
                    <a:path w="10" h="4">
                      <a:moveTo>
                        <a:pt x="9" y="2"/>
                      </a:moveTo>
                      <a:cubicBezTo>
                        <a:pt x="7" y="1"/>
                        <a:pt x="6" y="0"/>
                        <a:pt x="4" y="0"/>
                      </a:cubicBezTo>
                      <a:cubicBezTo>
                        <a:pt x="3" y="0"/>
                        <a:pt x="0" y="1"/>
                        <a:pt x="1" y="3"/>
                      </a:cubicBezTo>
                      <a:cubicBezTo>
                        <a:pt x="2" y="4"/>
                        <a:pt x="9" y="2"/>
                        <a:pt x="9" y="2"/>
                      </a:cubicBezTo>
                      <a:cubicBezTo>
                        <a:pt x="6" y="1"/>
                        <a:pt x="10" y="3"/>
                        <a:pt x="9"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6" name="Freeform 527">
                  <a:extLst>
                    <a:ext uri="{FF2B5EF4-FFF2-40B4-BE49-F238E27FC236}">
                      <a16:creationId xmlns:a16="http://schemas.microsoft.com/office/drawing/2014/main" id="{B7A1B701-00F3-9E3B-6BF9-F55703E16D31}"/>
                    </a:ext>
                  </a:extLst>
                </p:cNvPr>
                <p:cNvSpPr>
                  <a:spLocks/>
                </p:cNvSpPr>
                <p:nvPr/>
              </p:nvSpPr>
              <p:spPr bwMode="auto">
                <a:xfrm>
                  <a:off x="7656622" y="7219410"/>
                  <a:ext cx="115005" cy="55320"/>
                </a:xfrm>
                <a:custGeom>
                  <a:avLst/>
                  <a:gdLst>
                    <a:gd name="T0" fmla="*/ 10 w 11"/>
                    <a:gd name="T1" fmla="*/ 4 h 5"/>
                    <a:gd name="T2" fmla="*/ 0 w 11"/>
                    <a:gd name="T3" fmla="*/ 2 h 5"/>
                    <a:gd name="T4" fmla="*/ 5 w 11"/>
                    <a:gd name="T5" fmla="*/ 5 h 5"/>
                    <a:gd name="T6" fmla="*/ 10 w 11"/>
                    <a:gd name="T7" fmla="*/ 4 h 5"/>
                    <a:gd name="T8" fmla="*/ 10 w 11"/>
                    <a:gd name="T9" fmla="*/ 4 h 5"/>
                  </a:gdLst>
                  <a:ahLst/>
                  <a:cxnLst>
                    <a:cxn ang="0">
                      <a:pos x="T0" y="T1"/>
                    </a:cxn>
                    <a:cxn ang="0">
                      <a:pos x="T2" y="T3"/>
                    </a:cxn>
                    <a:cxn ang="0">
                      <a:pos x="T4" y="T5"/>
                    </a:cxn>
                    <a:cxn ang="0">
                      <a:pos x="T6" y="T7"/>
                    </a:cxn>
                    <a:cxn ang="0">
                      <a:pos x="T8" y="T9"/>
                    </a:cxn>
                  </a:cxnLst>
                  <a:rect l="0" t="0" r="r" b="b"/>
                  <a:pathLst>
                    <a:path w="11" h="5">
                      <a:moveTo>
                        <a:pt x="10" y="4"/>
                      </a:moveTo>
                      <a:cubicBezTo>
                        <a:pt x="10" y="1"/>
                        <a:pt x="2" y="0"/>
                        <a:pt x="0" y="2"/>
                      </a:cubicBezTo>
                      <a:cubicBezTo>
                        <a:pt x="0" y="2"/>
                        <a:pt x="4" y="5"/>
                        <a:pt x="5" y="5"/>
                      </a:cubicBezTo>
                      <a:cubicBezTo>
                        <a:pt x="6" y="5"/>
                        <a:pt x="11" y="4"/>
                        <a:pt x="10" y="4"/>
                      </a:cubicBezTo>
                      <a:cubicBezTo>
                        <a:pt x="10" y="3"/>
                        <a:pt x="11" y="5"/>
                        <a:pt x="10"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7" name="Freeform 528">
                  <a:extLst>
                    <a:ext uri="{FF2B5EF4-FFF2-40B4-BE49-F238E27FC236}">
                      <a16:creationId xmlns:a16="http://schemas.microsoft.com/office/drawing/2014/main" id="{AD8194EE-1AC8-78FA-6B85-525C38177210}"/>
                    </a:ext>
                  </a:extLst>
                </p:cNvPr>
                <p:cNvSpPr>
                  <a:spLocks/>
                </p:cNvSpPr>
                <p:nvPr/>
              </p:nvSpPr>
              <p:spPr bwMode="auto">
                <a:xfrm>
                  <a:off x="7342978" y="6972326"/>
                  <a:ext cx="529716" cy="195458"/>
                </a:xfrm>
                <a:custGeom>
                  <a:avLst/>
                  <a:gdLst>
                    <a:gd name="T0" fmla="*/ 52 w 52"/>
                    <a:gd name="T1" fmla="*/ 16 h 18"/>
                    <a:gd name="T2" fmla="*/ 41 w 52"/>
                    <a:gd name="T3" fmla="*/ 17 h 18"/>
                    <a:gd name="T4" fmla="*/ 35 w 52"/>
                    <a:gd name="T5" fmla="*/ 17 h 18"/>
                    <a:gd name="T6" fmla="*/ 37 w 52"/>
                    <a:gd name="T7" fmla="*/ 14 h 18"/>
                    <a:gd name="T8" fmla="*/ 32 w 52"/>
                    <a:gd name="T9" fmla="*/ 11 h 18"/>
                    <a:gd name="T10" fmla="*/ 28 w 52"/>
                    <a:gd name="T11" fmla="*/ 8 h 18"/>
                    <a:gd name="T12" fmla="*/ 20 w 52"/>
                    <a:gd name="T13" fmla="*/ 5 h 18"/>
                    <a:gd name="T14" fmla="*/ 14 w 52"/>
                    <a:gd name="T15" fmla="*/ 5 h 18"/>
                    <a:gd name="T16" fmla="*/ 16 w 52"/>
                    <a:gd name="T17" fmla="*/ 3 h 18"/>
                    <a:gd name="T18" fmla="*/ 8 w 52"/>
                    <a:gd name="T19" fmla="*/ 3 h 18"/>
                    <a:gd name="T20" fmla="*/ 0 w 52"/>
                    <a:gd name="T21" fmla="*/ 6 h 18"/>
                    <a:gd name="T22" fmla="*/ 6 w 52"/>
                    <a:gd name="T23" fmla="*/ 2 h 18"/>
                    <a:gd name="T24" fmla="*/ 16 w 52"/>
                    <a:gd name="T25" fmla="*/ 0 h 18"/>
                    <a:gd name="T26" fmla="*/ 24 w 52"/>
                    <a:gd name="T27" fmla="*/ 1 h 18"/>
                    <a:gd name="T28" fmla="*/ 31 w 52"/>
                    <a:gd name="T29" fmla="*/ 4 h 18"/>
                    <a:gd name="T30" fmla="*/ 32 w 52"/>
                    <a:gd name="T31" fmla="*/ 4 h 18"/>
                    <a:gd name="T32" fmla="*/ 34 w 52"/>
                    <a:gd name="T33" fmla="*/ 5 h 18"/>
                    <a:gd name="T34" fmla="*/ 38 w 52"/>
                    <a:gd name="T35" fmla="*/ 8 h 18"/>
                    <a:gd name="T36" fmla="*/ 45 w 52"/>
                    <a:gd name="T37" fmla="*/ 11 h 18"/>
                    <a:gd name="T38" fmla="*/ 52 w 52"/>
                    <a:gd name="T39"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18">
                      <a:moveTo>
                        <a:pt x="52" y="16"/>
                      </a:moveTo>
                      <a:cubicBezTo>
                        <a:pt x="52" y="17"/>
                        <a:pt x="42" y="17"/>
                        <a:pt x="41" y="17"/>
                      </a:cubicBezTo>
                      <a:cubicBezTo>
                        <a:pt x="39" y="17"/>
                        <a:pt x="37" y="18"/>
                        <a:pt x="35" y="17"/>
                      </a:cubicBezTo>
                      <a:cubicBezTo>
                        <a:pt x="34" y="16"/>
                        <a:pt x="41" y="15"/>
                        <a:pt x="37" y="14"/>
                      </a:cubicBezTo>
                      <a:cubicBezTo>
                        <a:pt x="35" y="13"/>
                        <a:pt x="33" y="13"/>
                        <a:pt x="32" y="11"/>
                      </a:cubicBezTo>
                      <a:cubicBezTo>
                        <a:pt x="30" y="9"/>
                        <a:pt x="31" y="8"/>
                        <a:pt x="28" y="8"/>
                      </a:cubicBezTo>
                      <a:cubicBezTo>
                        <a:pt x="24" y="9"/>
                        <a:pt x="23" y="6"/>
                        <a:pt x="20" y="5"/>
                      </a:cubicBezTo>
                      <a:cubicBezTo>
                        <a:pt x="19" y="5"/>
                        <a:pt x="15" y="6"/>
                        <a:pt x="14" y="5"/>
                      </a:cubicBezTo>
                      <a:cubicBezTo>
                        <a:pt x="14" y="4"/>
                        <a:pt x="16" y="4"/>
                        <a:pt x="16" y="3"/>
                      </a:cubicBezTo>
                      <a:cubicBezTo>
                        <a:pt x="16" y="2"/>
                        <a:pt x="9" y="3"/>
                        <a:pt x="8" y="3"/>
                      </a:cubicBezTo>
                      <a:cubicBezTo>
                        <a:pt x="8" y="4"/>
                        <a:pt x="0" y="7"/>
                        <a:pt x="0" y="6"/>
                      </a:cubicBezTo>
                      <a:cubicBezTo>
                        <a:pt x="0" y="4"/>
                        <a:pt x="4" y="2"/>
                        <a:pt x="6" y="2"/>
                      </a:cubicBezTo>
                      <a:cubicBezTo>
                        <a:pt x="9" y="0"/>
                        <a:pt x="12" y="0"/>
                        <a:pt x="16" y="0"/>
                      </a:cubicBezTo>
                      <a:cubicBezTo>
                        <a:pt x="18" y="0"/>
                        <a:pt x="22" y="0"/>
                        <a:pt x="24" y="1"/>
                      </a:cubicBezTo>
                      <a:cubicBezTo>
                        <a:pt x="26" y="2"/>
                        <a:pt x="28" y="4"/>
                        <a:pt x="31" y="4"/>
                      </a:cubicBezTo>
                      <a:cubicBezTo>
                        <a:pt x="31" y="4"/>
                        <a:pt x="31" y="3"/>
                        <a:pt x="32" y="4"/>
                      </a:cubicBezTo>
                      <a:cubicBezTo>
                        <a:pt x="33" y="5"/>
                        <a:pt x="33" y="5"/>
                        <a:pt x="34" y="5"/>
                      </a:cubicBezTo>
                      <a:cubicBezTo>
                        <a:pt x="35" y="6"/>
                        <a:pt x="37" y="7"/>
                        <a:pt x="38" y="8"/>
                      </a:cubicBezTo>
                      <a:cubicBezTo>
                        <a:pt x="40" y="9"/>
                        <a:pt x="44" y="9"/>
                        <a:pt x="45" y="11"/>
                      </a:cubicBezTo>
                      <a:cubicBezTo>
                        <a:pt x="47" y="13"/>
                        <a:pt x="52" y="13"/>
                        <a:pt x="52" y="1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8" name="Freeform 529">
                  <a:extLst>
                    <a:ext uri="{FF2B5EF4-FFF2-40B4-BE49-F238E27FC236}">
                      <a16:creationId xmlns:a16="http://schemas.microsoft.com/office/drawing/2014/main" id="{4F6751B7-8B49-2F0A-1CC8-0E0CD31B3D5A}"/>
                    </a:ext>
                  </a:extLst>
                </p:cNvPr>
                <p:cNvSpPr>
                  <a:spLocks/>
                </p:cNvSpPr>
                <p:nvPr/>
              </p:nvSpPr>
              <p:spPr bwMode="auto">
                <a:xfrm>
                  <a:off x="7656622" y="6854313"/>
                  <a:ext cx="41820" cy="40568"/>
                </a:xfrm>
                <a:custGeom>
                  <a:avLst/>
                  <a:gdLst>
                    <a:gd name="T0" fmla="*/ 2 w 4"/>
                    <a:gd name="T1" fmla="*/ 4 h 4"/>
                    <a:gd name="T2" fmla="*/ 1 w 4"/>
                    <a:gd name="T3" fmla="*/ 0 h 4"/>
                    <a:gd name="T4" fmla="*/ 2 w 4"/>
                    <a:gd name="T5" fmla="*/ 4 h 4"/>
                    <a:gd name="T6" fmla="*/ 2 w 4"/>
                    <a:gd name="T7" fmla="*/ 4 h 4"/>
                  </a:gdLst>
                  <a:ahLst/>
                  <a:cxnLst>
                    <a:cxn ang="0">
                      <a:pos x="T0" y="T1"/>
                    </a:cxn>
                    <a:cxn ang="0">
                      <a:pos x="T2" y="T3"/>
                    </a:cxn>
                    <a:cxn ang="0">
                      <a:pos x="T4" y="T5"/>
                    </a:cxn>
                    <a:cxn ang="0">
                      <a:pos x="T6" y="T7"/>
                    </a:cxn>
                  </a:cxnLst>
                  <a:rect l="0" t="0" r="r" b="b"/>
                  <a:pathLst>
                    <a:path w="4" h="4">
                      <a:moveTo>
                        <a:pt x="2" y="4"/>
                      </a:moveTo>
                      <a:cubicBezTo>
                        <a:pt x="0" y="4"/>
                        <a:pt x="1" y="1"/>
                        <a:pt x="1" y="0"/>
                      </a:cubicBezTo>
                      <a:cubicBezTo>
                        <a:pt x="2" y="0"/>
                        <a:pt x="4" y="4"/>
                        <a:pt x="2" y="4"/>
                      </a:cubicBezTo>
                      <a:cubicBezTo>
                        <a:pt x="1" y="4"/>
                        <a:pt x="4" y="4"/>
                        <a:pt x="2"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29" name="Freeform 530">
                  <a:extLst>
                    <a:ext uri="{FF2B5EF4-FFF2-40B4-BE49-F238E27FC236}">
                      <a16:creationId xmlns:a16="http://schemas.microsoft.com/office/drawing/2014/main" id="{62D16225-78CC-103F-8169-075DA2C93D2B}"/>
                    </a:ext>
                  </a:extLst>
                </p:cNvPr>
                <p:cNvSpPr>
                  <a:spLocks/>
                </p:cNvSpPr>
                <p:nvPr/>
              </p:nvSpPr>
              <p:spPr bwMode="auto">
                <a:xfrm>
                  <a:off x="7914511" y="7079273"/>
                  <a:ext cx="20911" cy="22128"/>
                </a:xfrm>
                <a:custGeom>
                  <a:avLst/>
                  <a:gdLst>
                    <a:gd name="T0" fmla="*/ 2 w 2"/>
                    <a:gd name="T1" fmla="*/ 1 h 2"/>
                    <a:gd name="T2" fmla="*/ 0 w 2"/>
                    <a:gd name="T3" fmla="*/ 1 h 2"/>
                    <a:gd name="T4" fmla="*/ 2 w 2"/>
                    <a:gd name="T5" fmla="*/ 1 h 2"/>
                  </a:gdLst>
                  <a:ahLst/>
                  <a:cxnLst>
                    <a:cxn ang="0">
                      <a:pos x="T0" y="T1"/>
                    </a:cxn>
                    <a:cxn ang="0">
                      <a:pos x="T2" y="T3"/>
                    </a:cxn>
                    <a:cxn ang="0">
                      <a:pos x="T4" y="T5"/>
                    </a:cxn>
                  </a:cxnLst>
                  <a:rect l="0" t="0" r="r" b="b"/>
                  <a:pathLst>
                    <a:path w="2" h="2">
                      <a:moveTo>
                        <a:pt x="2" y="1"/>
                      </a:moveTo>
                      <a:cubicBezTo>
                        <a:pt x="2" y="0"/>
                        <a:pt x="0" y="0"/>
                        <a:pt x="0" y="1"/>
                      </a:cubicBezTo>
                      <a:cubicBezTo>
                        <a:pt x="0" y="1"/>
                        <a:pt x="2" y="2"/>
                        <a:pt x="2"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0" name="Freeform 531">
                  <a:extLst>
                    <a:ext uri="{FF2B5EF4-FFF2-40B4-BE49-F238E27FC236}">
                      <a16:creationId xmlns:a16="http://schemas.microsoft.com/office/drawing/2014/main" id="{D202C5EA-EB41-0C4B-8CAA-20BCECEB72F2}"/>
                    </a:ext>
                  </a:extLst>
                </p:cNvPr>
                <p:cNvSpPr>
                  <a:spLocks/>
                </p:cNvSpPr>
                <p:nvPr/>
              </p:nvSpPr>
              <p:spPr bwMode="auto">
                <a:xfrm>
                  <a:off x="8527864" y="5486118"/>
                  <a:ext cx="59243" cy="110635"/>
                </a:xfrm>
                <a:custGeom>
                  <a:avLst/>
                  <a:gdLst>
                    <a:gd name="T0" fmla="*/ 3 w 6"/>
                    <a:gd name="T1" fmla="*/ 8 h 10"/>
                    <a:gd name="T2" fmla="*/ 0 w 6"/>
                    <a:gd name="T3" fmla="*/ 7 h 10"/>
                    <a:gd name="T4" fmla="*/ 4 w 6"/>
                    <a:gd name="T5" fmla="*/ 2 h 10"/>
                    <a:gd name="T6" fmla="*/ 6 w 6"/>
                    <a:gd name="T7" fmla="*/ 4 h 10"/>
                    <a:gd name="T8" fmla="*/ 3 w 6"/>
                    <a:gd name="T9" fmla="*/ 8 h 10"/>
                    <a:gd name="T10" fmla="*/ 3 w 6"/>
                    <a:gd name="T11" fmla="*/ 8 h 10"/>
                  </a:gdLst>
                  <a:ahLst/>
                  <a:cxnLst>
                    <a:cxn ang="0">
                      <a:pos x="T0" y="T1"/>
                    </a:cxn>
                    <a:cxn ang="0">
                      <a:pos x="T2" y="T3"/>
                    </a:cxn>
                    <a:cxn ang="0">
                      <a:pos x="T4" y="T5"/>
                    </a:cxn>
                    <a:cxn ang="0">
                      <a:pos x="T6" y="T7"/>
                    </a:cxn>
                    <a:cxn ang="0">
                      <a:pos x="T8" y="T9"/>
                    </a:cxn>
                    <a:cxn ang="0">
                      <a:pos x="T10" y="T11"/>
                    </a:cxn>
                  </a:cxnLst>
                  <a:rect l="0" t="0" r="r" b="b"/>
                  <a:pathLst>
                    <a:path w="6" h="10">
                      <a:moveTo>
                        <a:pt x="3" y="8"/>
                      </a:moveTo>
                      <a:cubicBezTo>
                        <a:pt x="2" y="10"/>
                        <a:pt x="0" y="9"/>
                        <a:pt x="0" y="7"/>
                      </a:cubicBezTo>
                      <a:cubicBezTo>
                        <a:pt x="1" y="6"/>
                        <a:pt x="3" y="3"/>
                        <a:pt x="4" y="2"/>
                      </a:cubicBezTo>
                      <a:cubicBezTo>
                        <a:pt x="6" y="0"/>
                        <a:pt x="6" y="3"/>
                        <a:pt x="6" y="4"/>
                      </a:cubicBezTo>
                      <a:cubicBezTo>
                        <a:pt x="6" y="6"/>
                        <a:pt x="3" y="6"/>
                        <a:pt x="3" y="8"/>
                      </a:cubicBezTo>
                      <a:cubicBezTo>
                        <a:pt x="2" y="10"/>
                        <a:pt x="3" y="8"/>
                        <a:pt x="3" y="8"/>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1" name="Freeform 532">
                  <a:extLst>
                    <a:ext uri="{FF2B5EF4-FFF2-40B4-BE49-F238E27FC236}">
                      <a16:creationId xmlns:a16="http://schemas.microsoft.com/office/drawing/2014/main" id="{F0C38934-E4F4-A56F-1F28-D8C7D94C464E}"/>
                    </a:ext>
                  </a:extLst>
                </p:cNvPr>
                <p:cNvSpPr>
                  <a:spLocks/>
                </p:cNvSpPr>
                <p:nvPr/>
              </p:nvSpPr>
              <p:spPr bwMode="auto">
                <a:xfrm>
                  <a:off x="8555745" y="5541436"/>
                  <a:ext cx="73184" cy="44255"/>
                </a:xfrm>
                <a:custGeom>
                  <a:avLst/>
                  <a:gdLst>
                    <a:gd name="T0" fmla="*/ 3 w 7"/>
                    <a:gd name="T1" fmla="*/ 4 h 4"/>
                    <a:gd name="T2" fmla="*/ 5 w 7"/>
                    <a:gd name="T3" fmla="*/ 1 h 4"/>
                    <a:gd name="T4" fmla="*/ 3 w 7"/>
                    <a:gd name="T5" fmla="*/ 4 h 4"/>
                    <a:gd name="T6" fmla="*/ 3 w 7"/>
                    <a:gd name="T7" fmla="*/ 4 h 4"/>
                  </a:gdLst>
                  <a:ahLst/>
                  <a:cxnLst>
                    <a:cxn ang="0">
                      <a:pos x="T0" y="T1"/>
                    </a:cxn>
                    <a:cxn ang="0">
                      <a:pos x="T2" y="T3"/>
                    </a:cxn>
                    <a:cxn ang="0">
                      <a:pos x="T4" y="T5"/>
                    </a:cxn>
                    <a:cxn ang="0">
                      <a:pos x="T6" y="T7"/>
                    </a:cxn>
                  </a:cxnLst>
                  <a:rect l="0" t="0" r="r" b="b"/>
                  <a:pathLst>
                    <a:path w="7" h="4">
                      <a:moveTo>
                        <a:pt x="3" y="4"/>
                      </a:moveTo>
                      <a:cubicBezTo>
                        <a:pt x="0" y="4"/>
                        <a:pt x="3" y="0"/>
                        <a:pt x="5" y="1"/>
                      </a:cubicBezTo>
                      <a:cubicBezTo>
                        <a:pt x="7" y="1"/>
                        <a:pt x="4" y="4"/>
                        <a:pt x="3" y="4"/>
                      </a:cubicBezTo>
                      <a:cubicBezTo>
                        <a:pt x="2" y="4"/>
                        <a:pt x="4" y="4"/>
                        <a:pt x="3"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2" name="Freeform 533">
                  <a:extLst>
                    <a:ext uri="{FF2B5EF4-FFF2-40B4-BE49-F238E27FC236}">
                      <a16:creationId xmlns:a16="http://schemas.microsoft.com/office/drawing/2014/main" id="{367D363C-1CD1-925E-FDCF-404D74E8361B}"/>
                    </a:ext>
                  </a:extLst>
                </p:cNvPr>
                <p:cNvSpPr>
                  <a:spLocks/>
                </p:cNvSpPr>
                <p:nvPr/>
              </p:nvSpPr>
              <p:spPr bwMode="auto">
                <a:xfrm>
                  <a:off x="8353614" y="5497180"/>
                  <a:ext cx="153338" cy="77445"/>
                </a:xfrm>
                <a:custGeom>
                  <a:avLst/>
                  <a:gdLst>
                    <a:gd name="T0" fmla="*/ 11 w 15"/>
                    <a:gd name="T1" fmla="*/ 6 h 7"/>
                    <a:gd name="T2" fmla="*/ 10 w 15"/>
                    <a:gd name="T3" fmla="*/ 5 h 7"/>
                    <a:gd name="T4" fmla="*/ 7 w 15"/>
                    <a:gd name="T5" fmla="*/ 5 h 7"/>
                    <a:gd name="T6" fmla="*/ 3 w 15"/>
                    <a:gd name="T7" fmla="*/ 0 h 7"/>
                    <a:gd name="T8" fmla="*/ 6 w 15"/>
                    <a:gd name="T9" fmla="*/ 2 h 7"/>
                    <a:gd name="T10" fmla="*/ 8 w 15"/>
                    <a:gd name="T11" fmla="*/ 3 h 7"/>
                    <a:gd name="T12" fmla="*/ 15 w 15"/>
                    <a:gd name="T13" fmla="*/ 3 h 7"/>
                    <a:gd name="T14" fmla="*/ 11 w 15"/>
                    <a:gd name="T15" fmla="*/ 6 h 7"/>
                    <a:gd name="T16" fmla="*/ 11 w 15"/>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7">
                      <a:moveTo>
                        <a:pt x="11" y="6"/>
                      </a:moveTo>
                      <a:cubicBezTo>
                        <a:pt x="10" y="6"/>
                        <a:pt x="10" y="6"/>
                        <a:pt x="10" y="5"/>
                      </a:cubicBezTo>
                      <a:cubicBezTo>
                        <a:pt x="10" y="5"/>
                        <a:pt x="8" y="6"/>
                        <a:pt x="7" y="5"/>
                      </a:cubicBezTo>
                      <a:cubicBezTo>
                        <a:pt x="7" y="4"/>
                        <a:pt x="0" y="1"/>
                        <a:pt x="3" y="0"/>
                      </a:cubicBezTo>
                      <a:cubicBezTo>
                        <a:pt x="4" y="0"/>
                        <a:pt x="5" y="2"/>
                        <a:pt x="6" y="2"/>
                      </a:cubicBezTo>
                      <a:cubicBezTo>
                        <a:pt x="7" y="3"/>
                        <a:pt x="7" y="2"/>
                        <a:pt x="8" y="3"/>
                      </a:cubicBezTo>
                      <a:cubicBezTo>
                        <a:pt x="9" y="4"/>
                        <a:pt x="13" y="2"/>
                        <a:pt x="15" y="3"/>
                      </a:cubicBezTo>
                      <a:cubicBezTo>
                        <a:pt x="14" y="3"/>
                        <a:pt x="12" y="6"/>
                        <a:pt x="11" y="6"/>
                      </a:cubicBezTo>
                      <a:cubicBezTo>
                        <a:pt x="9" y="7"/>
                        <a:pt x="12" y="6"/>
                        <a:pt x="11" y="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3" name="Freeform 534">
                  <a:extLst>
                    <a:ext uri="{FF2B5EF4-FFF2-40B4-BE49-F238E27FC236}">
                      <a16:creationId xmlns:a16="http://schemas.microsoft.com/office/drawing/2014/main" id="{ACD2A8E8-ADEF-2E27-6E5C-A7A5C6F979B2}"/>
                    </a:ext>
                  </a:extLst>
                </p:cNvPr>
                <p:cNvSpPr>
                  <a:spLocks/>
                </p:cNvSpPr>
                <p:nvPr/>
              </p:nvSpPr>
              <p:spPr bwMode="auto">
                <a:xfrm>
                  <a:off x="8384983" y="5283283"/>
                  <a:ext cx="160306" cy="84822"/>
                </a:xfrm>
                <a:custGeom>
                  <a:avLst/>
                  <a:gdLst>
                    <a:gd name="T0" fmla="*/ 13 w 16"/>
                    <a:gd name="T1" fmla="*/ 6 h 8"/>
                    <a:gd name="T2" fmla="*/ 0 w 16"/>
                    <a:gd name="T3" fmla="*/ 2 h 8"/>
                    <a:gd name="T4" fmla="*/ 13 w 16"/>
                    <a:gd name="T5" fmla="*/ 6 h 8"/>
                    <a:gd name="T6" fmla="*/ 13 w 16"/>
                    <a:gd name="T7" fmla="*/ 6 h 8"/>
                  </a:gdLst>
                  <a:ahLst/>
                  <a:cxnLst>
                    <a:cxn ang="0">
                      <a:pos x="T0" y="T1"/>
                    </a:cxn>
                    <a:cxn ang="0">
                      <a:pos x="T2" y="T3"/>
                    </a:cxn>
                    <a:cxn ang="0">
                      <a:pos x="T4" y="T5"/>
                    </a:cxn>
                    <a:cxn ang="0">
                      <a:pos x="T6" y="T7"/>
                    </a:cxn>
                  </a:cxnLst>
                  <a:rect l="0" t="0" r="r" b="b"/>
                  <a:pathLst>
                    <a:path w="16" h="8">
                      <a:moveTo>
                        <a:pt x="13" y="6"/>
                      </a:moveTo>
                      <a:cubicBezTo>
                        <a:pt x="11" y="8"/>
                        <a:pt x="1" y="4"/>
                        <a:pt x="0" y="2"/>
                      </a:cubicBezTo>
                      <a:cubicBezTo>
                        <a:pt x="0" y="0"/>
                        <a:pt x="16" y="4"/>
                        <a:pt x="13" y="6"/>
                      </a:cubicBezTo>
                      <a:cubicBezTo>
                        <a:pt x="12" y="7"/>
                        <a:pt x="14" y="5"/>
                        <a:pt x="13" y="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4" name="Freeform 535">
                  <a:extLst>
                    <a:ext uri="{FF2B5EF4-FFF2-40B4-BE49-F238E27FC236}">
                      <a16:creationId xmlns:a16="http://schemas.microsoft.com/office/drawing/2014/main" id="{75CDA24F-9F98-9E77-EB4B-FA7C2FB5796A}"/>
                    </a:ext>
                  </a:extLst>
                </p:cNvPr>
                <p:cNvSpPr>
                  <a:spLocks/>
                </p:cNvSpPr>
                <p:nvPr/>
              </p:nvSpPr>
              <p:spPr bwMode="auto">
                <a:xfrm>
                  <a:off x="8639385" y="5172648"/>
                  <a:ext cx="327588" cy="335595"/>
                </a:xfrm>
                <a:custGeom>
                  <a:avLst/>
                  <a:gdLst>
                    <a:gd name="T0" fmla="*/ 19 w 32"/>
                    <a:gd name="T1" fmla="*/ 1 h 31"/>
                    <a:gd name="T2" fmla="*/ 17 w 32"/>
                    <a:gd name="T3" fmla="*/ 0 h 31"/>
                    <a:gd name="T4" fmla="*/ 14 w 32"/>
                    <a:gd name="T5" fmla="*/ 2 h 31"/>
                    <a:gd name="T6" fmla="*/ 11 w 32"/>
                    <a:gd name="T7" fmla="*/ 5 h 31"/>
                    <a:gd name="T8" fmla="*/ 9 w 32"/>
                    <a:gd name="T9" fmla="*/ 7 h 31"/>
                    <a:gd name="T10" fmla="*/ 7 w 32"/>
                    <a:gd name="T11" fmla="*/ 13 h 31"/>
                    <a:gd name="T12" fmla="*/ 5 w 32"/>
                    <a:gd name="T13" fmla="*/ 17 h 31"/>
                    <a:gd name="T14" fmla="*/ 2 w 32"/>
                    <a:gd name="T15" fmla="*/ 19 h 31"/>
                    <a:gd name="T16" fmla="*/ 4 w 32"/>
                    <a:gd name="T17" fmla="*/ 21 h 31"/>
                    <a:gd name="T18" fmla="*/ 0 w 32"/>
                    <a:gd name="T19" fmla="*/ 25 h 31"/>
                    <a:gd name="T20" fmla="*/ 4 w 32"/>
                    <a:gd name="T21" fmla="*/ 25 h 31"/>
                    <a:gd name="T22" fmla="*/ 10 w 32"/>
                    <a:gd name="T23" fmla="*/ 26 h 31"/>
                    <a:gd name="T24" fmla="*/ 19 w 32"/>
                    <a:gd name="T25" fmla="*/ 27 h 31"/>
                    <a:gd name="T26" fmla="*/ 22 w 32"/>
                    <a:gd name="T27" fmla="*/ 26 h 31"/>
                    <a:gd name="T28" fmla="*/ 19 w 32"/>
                    <a:gd name="T29" fmla="*/ 30 h 31"/>
                    <a:gd name="T30" fmla="*/ 22 w 32"/>
                    <a:gd name="T31" fmla="*/ 28 h 31"/>
                    <a:gd name="T32" fmla="*/ 27 w 32"/>
                    <a:gd name="T33" fmla="*/ 26 h 31"/>
                    <a:gd name="T34" fmla="*/ 32 w 32"/>
                    <a:gd name="T35" fmla="*/ 20 h 31"/>
                    <a:gd name="T36" fmla="*/ 29 w 32"/>
                    <a:gd name="T37" fmla="*/ 20 h 31"/>
                    <a:gd name="T38" fmla="*/ 26 w 32"/>
                    <a:gd name="T39" fmla="*/ 18 h 31"/>
                    <a:gd name="T40" fmla="*/ 29 w 32"/>
                    <a:gd name="T41" fmla="*/ 15 h 31"/>
                    <a:gd name="T42" fmla="*/ 26 w 32"/>
                    <a:gd name="T43" fmla="*/ 15 h 31"/>
                    <a:gd name="T44" fmla="*/ 24 w 32"/>
                    <a:gd name="T45" fmla="*/ 13 h 31"/>
                    <a:gd name="T46" fmla="*/ 21 w 32"/>
                    <a:gd name="T47" fmla="*/ 16 h 31"/>
                    <a:gd name="T48" fmla="*/ 18 w 32"/>
                    <a:gd name="T49" fmla="*/ 13 h 31"/>
                    <a:gd name="T50" fmla="*/ 19 w 32"/>
                    <a:gd name="T51" fmla="*/ 11 h 31"/>
                    <a:gd name="T52" fmla="*/ 16 w 32"/>
                    <a:gd name="T53" fmla="*/ 9 h 31"/>
                    <a:gd name="T54" fmla="*/ 14 w 32"/>
                    <a:gd name="T55" fmla="*/ 12 h 31"/>
                    <a:gd name="T56" fmla="*/ 16 w 32"/>
                    <a:gd name="T57" fmla="*/ 7 h 31"/>
                    <a:gd name="T58" fmla="*/ 18 w 32"/>
                    <a:gd name="T59" fmla="*/ 4 h 31"/>
                    <a:gd name="T60" fmla="*/ 18 w 32"/>
                    <a:gd name="T61" fmla="*/ 2 h 31"/>
                    <a:gd name="T62" fmla="*/ 19 w 32"/>
                    <a:gd name="T63" fmla="*/ 1 h 31"/>
                    <a:gd name="T64" fmla="*/ 19 w 32"/>
                    <a:gd name="T65"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1">
                      <a:moveTo>
                        <a:pt x="19" y="1"/>
                      </a:moveTo>
                      <a:cubicBezTo>
                        <a:pt x="20" y="0"/>
                        <a:pt x="17" y="0"/>
                        <a:pt x="17" y="0"/>
                      </a:cubicBezTo>
                      <a:cubicBezTo>
                        <a:pt x="16" y="0"/>
                        <a:pt x="15" y="1"/>
                        <a:pt x="14" y="2"/>
                      </a:cubicBezTo>
                      <a:cubicBezTo>
                        <a:pt x="13" y="3"/>
                        <a:pt x="12" y="4"/>
                        <a:pt x="11" y="5"/>
                      </a:cubicBezTo>
                      <a:cubicBezTo>
                        <a:pt x="11" y="6"/>
                        <a:pt x="10" y="7"/>
                        <a:pt x="9" y="7"/>
                      </a:cubicBezTo>
                      <a:cubicBezTo>
                        <a:pt x="9" y="9"/>
                        <a:pt x="8" y="11"/>
                        <a:pt x="7" y="13"/>
                      </a:cubicBezTo>
                      <a:cubicBezTo>
                        <a:pt x="7" y="15"/>
                        <a:pt x="6" y="16"/>
                        <a:pt x="5" y="17"/>
                      </a:cubicBezTo>
                      <a:cubicBezTo>
                        <a:pt x="4" y="18"/>
                        <a:pt x="2" y="19"/>
                        <a:pt x="2" y="19"/>
                      </a:cubicBezTo>
                      <a:cubicBezTo>
                        <a:pt x="2" y="20"/>
                        <a:pt x="4" y="20"/>
                        <a:pt x="4" y="21"/>
                      </a:cubicBezTo>
                      <a:cubicBezTo>
                        <a:pt x="4" y="22"/>
                        <a:pt x="0" y="24"/>
                        <a:pt x="0" y="25"/>
                      </a:cubicBezTo>
                      <a:cubicBezTo>
                        <a:pt x="0" y="27"/>
                        <a:pt x="3" y="26"/>
                        <a:pt x="4" y="25"/>
                      </a:cubicBezTo>
                      <a:cubicBezTo>
                        <a:pt x="6" y="25"/>
                        <a:pt x="8" y="26"/>
                        <a:pt x="10" y="26"/>
                      </a:cubicBezTo>
                      <a:cubicBezTo>
                        <a:pt x="13" y="27"/>
                        <a:pt x="16" y="26"/>
                        <a:pt x="19" y="27"/>
                      </a:cubicBezTo>
                      <a:cubicBezTo>
                        <a:pt x="19" y="27"/>
                        <a:pt x="22" y="25"/>
                        <a:pt x="22" y="26"/>
                      </a:cubicBezTo>
                      <a:cubicBezTo>
                        <a:pt x="22" y="27"/>
                        <a:pt x="19" y="30"/>
                        <a:pt x="19" y="30"/>
                      </a:cubicBezTo>
                      <a:cubicBezTo>
                        <a:pt x="20" y="31"/>
                        <a:pt x="22" y="28"/>
                        <a:pt x="22" y="28"/>
                      </a:cubicBezTo>
                      <a:cubicBezTo>
                        <a:pt x="24" y="27"/>
                        <a:pt x="26" y="27"/>
                        <a:pt x="27" y="26"/>
                      </a:cubicBezTo>
                      <a:cubicBezTo>
                        <a:pt x="27" y="25"/>
                        <a:pt x="32" y="20"/>
                        <a:pt x="32" y="20"/>
                      </a:cubicBezTo>
                      <a:cubicBezTo>
                        <a:pt x="31" y="19"/>
                        <a:pt x="30" y="20"/>
                        <a:pt x="29" y="20"/>
                      </a:cubicBezTo>
                      <a:cubicBezTo>
                        <a:pt x="29" y="20"/>
                        <a:pt x="26" y="18"/>
                        <a:pt x="26" y="18"/>
                      </a:cubicBezTo>
                      <a:cubicBezTo>
                        <a:pt x="26" y="17"/>
                        <a:pt x="30" y="16"/>
                        <a:pt x="29" y="15"/>
                      </a:cubicBezTo>
                      <a:cubicBezTo>
                        <a:pt x="29" y="14"/>
                        <a:pt x="27" y="15"/>
                        <a:pt x="26" y="15"/>
                      </a:cubicBezTo>
                      <a:cubicBezTo>
                        <a:pt x="25" y="15"/>
                        <a:pt x="25" y="13"/>
                        <a:pt x="24" y="13"/>
                      </a:cubicBezTo>
                      <a:cubicBezTo>
                        <a:pt x="24" y="13"/>
                        <a:pt x="21" y="16"/>
                        <a:pt x="21" y="16"/>
                      </a:cubicBezTo>
                      <a:cubicBezTo>
                        <a:pt x="20" y="14"/>
                        <a:pt x="20" y="14"/>
                        <a:pt x="18" y="13"/>
                      </a:cubicBezTo>
                      <a:cubicBezTo>
                        <a:pt x="16" y="12"/>
                        <a:pt x="19" y="12"/>
                        <a:pt x="19" y="11"/>
                      </a:cubicBezTo>
                      <a:cubicBezTo>
                        <a:pt x="19" y="11"/>
                        <a:pt x="17" y="9"/>
                        <a:pt x="16" y="9"/>
                      </a:cubicBezTo>
                      <a:cubicBezTo>
                        <a:pt x="16" y="10"/>
                        <a:pt x="14" y="13"/>
                        <a:pt x="14" y="12"/>
                      </a:cubicBezTo>
                      <a:cubicBezTo>
                        <a:pt x="12" y="11"/>
                        <a:pt x="15" y="7"/>
                        <a:pt x="16" y="7"/>
                      </a:cubicBezTo>
                      <a:cubicBezTo>
                        <a:pt x="17" y="6"/>
                        <a:pt x="17" y="5"/>
                        <a:pt x="18" y="4"/>
                      </a:cubicBezTo>
                      <a:cubicBezTo>
                        <a:pt x="18" y="3"/>
                        <a:pt x="18" y="2"/>
                        <a:pt x="18" y="2"/>
                      </a:cubicBezTo>
                      <a:cubicBezTo>
                        <a:pt x="18" y="2"/>
                        <a:pt x="19" y="1"/>
                        <a:pt x="19" y="1"/>
                      </a:cubicBezTo>
                      <a:cubicBezTo>
                        <a:pt x="20" y="0"/>
                        <a:pt x="19" y="1"/>
                        <a:pt x="19"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5" name="Freeform 536">
                  <a:extLst>
                    <a:ext uri="{FF2B5EF4-FFF2-40B4-BE49-F238E27FC236}">
                      <a16:creationId xmlns:a16="http://schemas.microsoft.com/office/drawing/2014/main" id="{356E508E-9E1A-11F5-8E93-81700AE51EEC}"/>
                    </a:ext>
                  </a:extLst>
                </p:cNvPr>
                <p:cNvSpPr>
                  <a:spLocks/>
                </p:cNvSpPr>
                <p:nvPr/>
              </p:nvSpPr>
              <p:spPr bwMode="auto">
                <a:xfrm>
                  <a:off x="8904243" y="5412358"/>
                  <a:ext cx="83638" cy="106947"/>
                </a:xfrm>
                <a:custGeom>
                  <a:avLst/>
                  <a:gdLst>
                    <a:gd name="T0" fmla="*/ 6 w 8"/>
                    <a:gd name="T1" fmla="*/ 1 h 10"/>
                    <a:gd name="T2" fmla="*/ 1 w 8"/>
                    <a:gd name="T3" fmla="*/ 9 h 10"/>
                    <a:gd name="T4" fmla="*/ 4 w 8"/>
                    <a:gd name="T5" fmla="*/ 7 h 10"/>
                    <a:gd name="T6" fmla="*/ 3 w 8"/>
                    <a:gd name="T7" fmla="*/ 10 h 10"/>
                    <a:gd name="T8" fmla="*/ 6 w 8"/>
                    <a:gd name="T9" fmla="*/ 8 h 10"/>
                    <a:gd name="T10" fmla="*/ 8 w 8"/>
                    <a:gd name="T11" fmla="*/ 4 h 10"/>
                    <a:gd name="T12" fmla="*/ 5 w 8"/>
                    <a:gd name="T13" fmla="*/ 4 h 10"/>
                    <a:gd name="T14" fmla="*/ 6 w 8"/>
                    <a:gd name="T15" fmla="*/ 1 h 10"/>
                    <a:gd name="T16" fmla="*/ 6 w 8"/>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0">
                      <a:moveTo>
                        <a:pt x="6" y="1"/>
                      </a:moveTo>
                      <a:cubicBezTo>
                        <a:pt x="5" y="2"/>
                        <a:pt x="0" y="6"/>
                        <a:pt x="1" y="9"/>
                      </a:cubicBezTo>
                      <a:cubicBezTo>
                        <a:pt x="1" y="9"/>
                        <a:pt x="3" y="6"/>
                        <a:pt x="4" y="7"/>
                      </a:cubicBezTo>
                      <a:cubicBezTo>
                        <a:pt x="4" y="7"/>
                        <a:pt x="3" y="10"/>
                        <a:pt x="3" y="10"/>
                      </a:cubicBezTo>
                      <a:cubicBezTo>
                        <a:pt x="4" y="10"/>
                        <a:pt x="6" y="9"/>
                        <a:pt x="6" y="8"/>
                      </a:cubicBezTo>
                      <a:cubicBezTo>
                        <a:pt x="6" y="7"/>
                        <a:pt x="7" y="6"/>
                        <a:pt x="8" y="4"/>
                      </a:cubicBezTo>
                      <a:cubicBezTo>
                        <a:pt x="8" y="2"/>
                        <a:pt x="6" y="4"/>
                        <a:pt x="5" y="4"/>
                      </a:cubicBezTo>
                      <a:cubicBezTo>
                        <a:pt x="6" y="4"/>
                        <a:pt x="6" y="0"/>
                        <a:pt x="6" y="1"/>
                      </a:cubicBezTo>
                      <a:cubicBezTo>
                        <a:pt x="5" y="1"/>
                        <a:pt x="7" y="0"/>
                        <a:pt x="6"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6" name="Freeform 537">
                  <a:extLst>
                    <a:ext uri="{FF2B5EF4-FFF2-40B4-BE49-F238E27FC236}">
                      <a16:creationId xmlns:a16="http://schemas.microsoft.com/office/drawing/2014/main" id="{15021E06-A00E-8BBF-DE76-7DC1AEA0DF31}"/>
                    </a:ext>
                  </a:extLst>
                </p:cNvPr>
                <p:cNvSpPr>
                  <a:spLocks/>
                </p:cNvSpPr>
                <p:nvPr/>
              </p:nvSpPr>
              <p:spPr bwMode="auto">
                <a:xfrm>
                  <a:off x="8332710" y="4372381"/>
                  <a:ext cx="31364" cy="62692"/>
                </a:xfrm>
                <a:custGeom>
                  <a:avLst/>
                  <a:gdLst>
                    <a:gd name="T0" fmla="*/ 3 w 3"/>
                    <a:gd name="T1" fmla="*/ 4 h 6"/>
                    <a:gd name="T2" fmla="*/ 1 w 3"/>
                    <a:gd name="T3" fmla="*/ 1 h 6"/>
                    <a:gd name="T4" fmla="*/ 1 w 3"/>
                    <a:gd name="T5" fmla="*/ 2 h 6"/>
                    <a:gd name="T6" fmla="*/ 0 w 3"/>
                    <a:gd name="T7" fmla="*/ 2 h 6"/>
                    <a:gd name="T8" fmla="*/ 3 w 3"/>
                    <a:gd name="T9" fmla="*/ 4 h 6"/>
                    <a:gd name="T10" fmla="*/ 3 w 3"/>
                    <a:gd name="T11" fmla="*/ 4 h 6"/>
                  </a:gdLst>
                  <a:ahLst/>
                  <a:cxnLst>
                    <a:cxn ang="0">
                      <a:pos x="T0" y="T1"/>
                    </a:cxn>
                    <a:cxn ang="0">
                      <a:pos x="T2" y="T3"/>
                    </a:cxn>
                    <a:cxn ang="0">
                      <a:pos x="T4" y="T5"/>
                    </a:cxn>
                    <a:cxn ang="0">
                      <a:pos x="T6" y="T7"/>
                    </a:cxn>
                    <a:cxn ang="0">
                      <a:pos x="T8" y="T9"/>
                    </a:cxn>
                    <a:cxn ang="0">
                      <a:pos x="T10" y="T11"/>
                    </a:cxn>
                  </a:cxnLst>
                  <a:rect l="0" t="0" r="r" b="b"/>
                  <a:pathLst>
                    <a:path w="3" h="6">
                      <a:moveTo>
                        <a:pt x="3" y="4"/>
                      </a:moveTo>
                      <a:cubicBezTo>
                        <a:pt x="3" y="3"/>
                        <a:pt x="1" y="0"/>
                        <a:pt x="1" y="1"/>
                      </a:cubicBezTo>
                      <a:cubicBezTo>
                        <a:pt x="1" y="1"/>
                        <a:pt x="1" y="1"/>
                        <a:pt x="1" y="2"/>
                      </a:cubicBezTo>
                      <a:cubicBezTo>
                        <a:pt x="1" y="2"/>
                        <a:pt x="0" y="2"/>
                        <a:pt x="0" y="2"/>
                      </a:cubicBezTo>
                      <a:cubicBezTo>
                        <a:pt x="0" y="2"/>
                        <a:pt x="3" y="6"/>
                        <a:pt x="3" y="4"/>
                      </a:cubicBezTo>
                      <a:cubicBezTo>
                        <a:pt x="3" y="3"/>
                        <a:pt x="3" y="6"/>
                        <a:pt x="3"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7" name="Freeform 538">
                  <a:extLst>
                    <a:ext uri="{FF2B5EF4-FFF2-40B4-BE49-F238E27FC236}">
                      <a16:creationId xmlns:a16="http://schemas.microsoft.com/office/drawing/2014/main" id="{A464AD4C-DC7C-5F88-F81F-91E4B54C24ED}"/>
                    </a:ext>
                  </a:extLst>
                </p:cNvPr>
                <p:cNvSpPr>
                  <a:spLocks/>
                </p:cNvSpPr>
                <p:nvPr/>
              </p:nvSpPr>
              <p:spPr bwMode="auto">
                <a:xfrm>
                  <a:off x="8179372" y="4479332"/>
                  <a:ext cx="31364" cy="33190"/>
                </a:xfrm>
                <a:custGeom>
                  <a:avLst/>
                  <a:gdLst>
                    <a:gd name="T0" fmla="*/ 2 w 3"/>
                    <a:gd name="T1" fmla="*/ 1 h 3"/>
                    <a:gd name="T2" fmla="*/ 0 w 3"/>
                    <a:gd name="T3" fmla="*/ 2 h 3"/>
                    <a:gd name="T4" fmla="*/ 2 w 3"/>
                    <a:gd name="T5" fmla="*/ 1 h 3"/>
                  </a:gdLst>
                  <a:ahLst/>
                  <a:cxnLst>
                    <a:cxn ang="0">
                      <a:pos x="T0" y="T1"/>
                    </a:cxn>
                    <a:cxn ang="0">
                      <a:pos x="T2" y="T3"/>
                    </a:cxn>
                    <a:cxn ang="0">
                      <a:pos x="T4" y="T5"/>
                    </a:cxn>
                  </a:cxnLst>
                  <a:rect l="0" t="0" r="r" b="b"/>
                  <a:pathLst>
                    <a:path w="3" h="3">
                      <a:moveTo>
                        <a:pt x="2" y="1"/>
                      </a:moveTo>
                      <a:cubicBezTo>
                        <a:pt x="2" y="0"/>
                        <a:pt x="0" y="2"/>
                        <a:pt x="0" y="2"/>
                      </a:cubicBezTo>
                      <a:cubicBezTo>
                        <a:pt x="1" y="3"/>
                        <a:pt x="3" y="2"/>
                        <a:pt x="2"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8" name="Freeform 539">
                  <a:extLst>
                    <a:ext uri="{FF2B5EF4-FFF2-40B4-BE49-F238E27FC236}">
                      <a16:creationId xmlns:a16="http://schemas.microsoft.com/office/drawing/2014/main" id="{9C410FE1-A633-4157-C4C0-C6E9601AEED3}"/>
                    </a:ext>
                  </a:extLst>
                </p:cNvPr>
                <p:cNvSpPr>
                  <a:spLocks/>
                </p:cNvSpPr>
                <p:nvPr/>
              </p:nvSpPr>
              <p:spPr bwMode="auto">
                <a:xfrm>
                  <a:off x="7475405" y="5054638"/>
                  <a:ext cx="69700" cy="44255"/>
                </a:xfrm>
                <a:custGeom>
                  <a:avLst/>
                  <a:gdLst>
                    <a:gd name="T0" fmla="*/ 7 w 7"/>
                    <a:gd name="T1" fmla="*/ 3 h 4"/>
                    <a:gd name="T2" fmla="*/ 1 w 7"/>
                    <a:gd name="T3" fmla="*/ 1 h 4"/>
                    <a:gd name="T4" fmla="*/ 7 w 7"/>
                    <a:gd name="T5" fmla="*/ 3 h 4"/>
                    <a:gd name="T6" fmla="*/ 7 w 7"/>
                    <a:gd name="T7" fmla="*/ 3 h 4"/>
                  </a:gdLst>
                  <a:ahLst/>
                  <a:cxnLst>
                    <a:cxn ang="0">
                      <a:pos x="T0" y="T1"/>
                    </a:cxn>
                    <a:cxn ang="0">
                      <a:pos x="T2" y="T3"/>
                    </a:cxn>
                    <a:cxn ang="0">
                      <a:pos x="T4" y="T5"/>
                    </a:cxn>
                    <a:cxn ang="0">
                      <a:pos x="T6" y="T7"/>
                    </a:cxn>
                  </a:cxnLst>
                  <a:rect l="0" t="0" r="r" b="b"/>
                  <a:pathLst>
                    <a:path w="7" h="4">
                      <a:moveTo>
                        <a:pt x="7" y="3"/>
                      </a:moveTo>
                      <a:cubicBezTo>
                        <a:pt x="7" y="0"/>
                        <a:pt x="3" y="0"/>
                        <a:pt x="1" y="1"/>
                      </a:cubicBezTo>
                      <a:cubicBezTo>
                        <a:pt x="0" y="1"/>
                        <a:pt x="7" y="4"/>
                        <a:pt x="7" y="3"/>
                      </a:cubicBezTo>
                      <a:cubicBezTo>
                        <a:pt x="7" y="0"/>
                        <a:pt x="7" y="4"/>
                        <a:pt x="7"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39" name="Freeform 540">
                  <a:extLst>
                    <a:ext uri="{FF2B5EF4-FFF2-40B4-BE49-F238E27FC236}">
                      <a16:creationId xmlns:a16="http://schemas.microsoft.com/office/drawing/2014/main" id="{98F8A18F-5708-5011-6FCF-AFF3DDD0FD32}"/>
                    </a:ext>
                  </a:extLst>
                </p:cNvPr>
                <p:cNvSpPr>
                  <a:spLocks/>
                </p:cNvSpPr>
                <p:nvPr/>
              </p:nvSpPr>
              <p:spPr bwMode="auto">
                <a:xfrm>
                  <a:off x="7586922" y="4792800"/>
                  <a:ext cx="62727" cy="66379"/>
                </a:xfrm>
                <a:custGeom>
                  <a:avLst/>
                  <a:gdLst>
                    <a:gd name="T0" fmla="*/ 3 w 6"/>
                    <a:gd name="T1" fmla="*/ 5 h 6"/>
                    <a:gd name="T2" fmla="*/ 0 w 6"/>
                    <a:gd name="T3" fmla="*/ 3 h 6"/>
                    <a:gd name="T4" fmla="*/ 4 w 6"/>
                    <a:gd name="T5" fmla="*/ 2 h 6"/>
                    <a:gd name="T6" fmla="*/ 3 w 6"/>
                    <a:gd name="T7" fmla="*/ 5 h 6"/>
                    <a:gd name="T8" fmla="*/ 3 w 6"/>
                    <a:gd name="T9" fmla="*/ 5 h 6"/>
                  </a:gdLst>
                  <a:ahLst/>
                  <a:cxnLst>
                    <a:cxn ang="0">
                      <a:pos x="T0" y="T1"/>
                    </a:cxn>
                    <a:cxn ang="0">
                      <a:pos x="T2" y="T3"/>
                    </a:cxn>
                    <a:cxn ang="0">
                      <a:pos x="T4" y="T5"/>
                    </a:cxn>
                    <a:cxn ang="0">
                      <a:pos x="T6" y="T7"/>
                    </a:cxn>
                    <a:cxn ang="0">
                      <a:pos x="T8" y="T9"/>
                    </a:cxn>
                  </a:cxnLst>
                  <a:rect l="0" t="0" r="r" b="b"/>
                  <a:pathLst>
                    <a:path w="6" h="6">
                      <a:moveTo>
                        <a:pt x="3" y="5"/>
                      </a:moveTo>
                      <a:cubicBezTo>
                        <a:pt x="2" y="4"/>
                        <a:pt x="1" y="4"/>
                        <a:pt x="0" y="3"/>
                      </a:cubicBezTo>
                      <a:cubicBezTo>
                        <a:pt x="1" y="3"/>
                        <a:pt x="3" y="0"/>
                        <a:pt x="4" y="2"/>
                      </a:cubicBezTo>
                      <a:cubicBezTo>
                        <a:pt x="6" y="3"/>
                        <a:pt x="5" y="6"/>
                        <a:pt x="3" y="5"/>
                      </a:cubicBezTo>
                      <a:cubicBezTo>
                        <a:pt x="2" y="4"/>
                        <a:pt x="4" y="6"/>
                        <a:pt x="3" y="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40" name="Freeform 541">
                  <a:extLst>
                    <a:ext uri="{FF2B5EF4-FFF2-40B4-BE49-F238E27FC236}">
                      <a16:creationId xmlns:a16="http://schemas.microsoft.com/office/drawing/2014/main" id="{439145F2-34C0-B063-54D6-634C7AD3A9B7}"/>
                    </a:ext>
                  </a:extLst>
                </p:cNvPr>
                <p:cNvSpPr>
                  <a:spLocks/>
                </p:cNvSpPr>
                <p:nvPr/>
              </p:nvSpPr>
              <p:spPr bwMode="auto">
                <a:xfrm>
                  <a:off x="7555559" y="4328126"/>
                  <a:ext cx="62727" cy="77445"/>
                </a:xfrm>
                <a:custGeom>
                  <a:avLst/>
                  <a:gdLst>
                    <a:gd name="T0" fmla="*/ 3 w 6"/>
                    <a:gd name="T1" fmla="*/ 6 h 7"/>
                    <a:gd name="T2" fmla="*/ 4 w 6"/>
                    <a:gd name="T3" fmla="*/ 1 h 7"/>
                    <a:gd name="T4" fmla="*/ 3 w 6"/>
                    <a:gd name="T5" fmla="*/ 6 h 7"/>
                    <a:gd name="T6" fmla="*/ 3 w 6"/>
                    <a:gd name="T7" fmla="*/ 6 h 7"/>
                  </a:gdLst>
                  <a:ahLst/>
                  <a:cxnLst>
                    <a:cxn ang="0">
                      <a:pos x="T0" y="T1"/>
                    </a:cxn>
                    <a:cxn ang="0">
                      <a:pos x="T2" y="T3"/>
                    </a:cxn>
                    <a:cxn ang="0">
                      <a:pos x="T4" y="T5"/>
                    </a:cxn>
                    <a:cxn ang="0">
                      <a:pos x="T6" y="T7"/>
                    </a:cxn>
                  </a:cxnLst>
                  <a:rect l="0" t="0" r="r" b="b"/>
                  <a:pathLst>
                    <a:path w="6" h="7">
                      <a:moveTo>
                        <a:pt x="3" y="6"/>
                      </a:moveTo>
                      <a:cubicBezTo>
                        <a:pt x="0" y="7"/>
                        <a:pt x="1" y="0"/>
                        <a:pt x="4" y="1"/>
                      </a:cubicBezTo>
                      <a:cubicBezTo>
                        <a:pt x="6" y="1"/>
                        <a:pt x="5" y="6"/>
                        <a:pt x="3" y="6"/>
                      </a:cubicBezTo>
                      <a:cubicBezTo>
                        <a:pt x="2" y="6"/>
                        <a:pt x="6" y="6"/>
                        <a:pt x="3" y="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41" name="Freeform 542">
                  <a:extLst>
                    <a:ext uri="{FF2B5EF4-FFF2-40B4-BE49-F238E27FC236}">
                      <a16:creationId xmlns:a16="http://schemas.microsoft.com/office/drawing/2014/main" id="{28AD45A9-3469-AA8D-ED99-05D17BE5BC7C}"/>
                    </a:ext>
                  </a:extLst>
                </p:cNvPr>
                <p:cNvSpPr>
                  <a:spLocks/>
                </p:cNvSpPr>
                <p:nvPr/>
              </p:nvSpPr>
              <p:spPr bwMode="auto">
                <a:xfrm>
                  <a:off x="7381310" y="4283873"/>
                  <a:ext cx="121974" cy="66379"/>
                </a:xfrm>
                <a:custGeom>
                  <a:avLst/>
                  <a:gdLst>
                    <a:gd name="T0" fmla="*/ 4 w 12"/>
                    <a:gd name="T1" fmla="*/ 6 h 6"/>
                    <a:gd name="T2" fmla="*/ 1 w 12"/>
                    <a:gd name="T3" fmla="*/ 3 h 6"/>
                    <a:gd name="T4" fmla="*/ 8 w 12"/>
                    <a:gd name="T5" fmla="*/ 0 h 6"/>
                    <a:gd name="T6" fmla="*/ 4 w 12"/>
                    <a:gd name="T7" fmla="*/ 6 h 6"/>
                  </a:gdLst>
                  <a:ahLst/>
                  <a:cxnLst>
                    <a:cxn ang="0">
                      <a:pos x="T0" y="T1"/>
                    </a:cxn>
                    <a:cxn ang="0">
                      <a:pos x="T2" y="T3"/>
                    </a:cxn>
                    <a:cxn ang="0">
                      <a:pos x="T4" y="T5"/>
                    </a:cxn>
                    <a:cxn ang="0">
                      <a:pos x="T6" y="T7"/>
                    </a:cxn>
                  </a:cxnLst>
                  <a:rect l="0" t="0" r="r" b="b"/>
                  <a:pathLst>
                    <a:path w="12" h="6">
                      <a:moveTo>
                        <a:pt x="4" y="6"/>
                      </a:moveTo>
                      <a:cubicBezTo>
                        <a:pt x="2" y="6"/>
                        <a:pt x="0" y="5"/>
                        <a:pt x="1" y="3"/>
                      </a:cubicBezTo>
                      <a:cubicBezTo>
                        <a:pt x="2" y="1"/>
                        <a:pt x="5" y="1"/>
                        <a:pt x="8" y="0"/>
                      </a:cubicBezTo>
                      <a:cubicBezTo>
                        <a:pt x="12" y="0"/>
                        <a:pt x="6" y="6"/>
                        <a:pt x="4" y="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42" name="Freeform 543">
                  <a:extLst>
                    <a:ext uri="{FF2B5EF4-FFF2-40B4-BE49-F238E27FC236}">
                      <a16:creationId xmlns:a16="http://schemas.microsoft.com/office/drawing/2014/main" id="{851FA0BF-8E61-3E6A-3E51-6A9710F66214}"/>
                    </a:ext>
                  </a:extLst>
                </p:cNvPr>
                <p:cNvSpPr>
                  <a:spLocks/>
                </p:cNvSpPr>
                <p:nvPr/>
              </p:nvSpPr>
              <p:spPr bwMode="auto">
                <a:xfrm>
                  <a:off x="7639197" y="4243306"/>
                  <a:ext cx="69700" cy="29502"/>
                </a:xfrm>
                <a:custGeom>
                  <a:avLst/>
                  <a:gdLst>
                    <a:gd name="T0" fmla="*/ 5 w 7"/>
                    <a:gd name="T1" fmla="*/ 3 h 3"/>
                    <a:gd name="T2" fmla="*/ 3 w 7"/>
                    <a:gd name="T3" fmla="*/ 0 h 3"/>
                    <a:gd name="T4" fmla="*/ 7 w 7"/>
                    <a:gd name="T5" fmla="*/ 1 h 3"/>
                    <a:gd name="T6" fmla="*/ 5 w 7"/>
                    <a:gd name="T7" fmla="*/ 3 h 3"/>
                    <a:gd name="T8" fmla="*/ 5 w 7"/>
                    <a:gd name="T9" fmla="*/ 3 h 3"/>
                  </a:gdLst>
                  <a:ahLst/>
                  <a:cxnLst>
                    <a:cxn ang="0">
                      <a:pos x="T0" y="T1"/>
                    </a:cxn>
                    <a:cxn ang="0">
                      <a:pos x="T2" y="T3"/>
                    </a:cxn>
                    <a:cxn ang="0">
                      <a:pos x="T4" y="T5"/>
                    </a:cxn>
                    <a:cxn ang="0">
                      <a:pos x="T6" y="T7"/>
                    </a:cxn>
                    <a:cxn ang="0">
                      <a:pos x="T8" y="T9"/>
                    </a:cxn>
                  </a:cxnLst>
                  <a:rect l="0" t="0" r="r" b="b"/>
                  <a:pathLst>
                    <a:path w="7" h="3">
                      <a:moveTo>
                        <a:pt x="5" y="3"/>
                      </a:moveTo>
                      <a:cubicBezTo>
                        <a:pt x="4" y="3"/>
                        <a:pt x="0" y="0"/>
                        <a:pt x="3" y="0"/>
                      </a:cubicBezTo>
                      <a:cubicBezTo>
                        <a:pt x="4" y="0"/>
                        <a:pt x="6" y="0"/>
                        <a:pt x="7" y="1"/>
                      </a:cubicBezTo>
                      <a:cubicBezTo>
                        <a:pt x="7" y="1"/>
                        <a:pt x="6" y="3"/>
                        <a:pt x="5" y="3"/>
                      </a:cubicBezTo>
                      <a:cubicBezTo>
                        <a:pt x="4" y="3"/>
                        <a:pt x="7" y="3"/>
                        <a:pt x="5"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43" name="Freeform 544">
                  <a:extLst>
                    <a:ext uri="{FF2B5EF4-FFF2-40B4-BE49-F238E27FC236}">
                      <a16:creationId xmlns:a16="http://schemas.microsoft.com/office/drawing/2014/main" id="{2B70A73B-C790-EB6C-0E1A-D417A23ACD5F}"/>
                    </a:ext>
                  </a:extLst>
                </p:cNvPr>
                <p:cNvSpPr>
                  <a:spLocks/>
                </p:cNvSpPr>
                <p:nvPr/>
              </p:nvSpPr>
              <p:spPr bwMode="auto">
                <a:xfrm>
                  <a:off x="7207060" y="4025723"/>
                  <a:ext cx="348498" cy="258152"/>
                </a:xfrm>
                <a:custGeom>
                  <a:avLst/>
                  <a:gdLst>
                    <a:gd name="T0" fmla="*/ 31 w 34"/>
                    <a:gd name="T1" fmla="*/ 21 h 24"/>
                    <a:gd name="T2" fmla="*/ 25 w 34"/>
                    <a:gd name="T3" fmla="*/ 18 h 24"/>
                    <a:gd name="T4" fmla="*/ 24 w 34"/>
                    <a:gd name="T5" fmla="*/ 16 h 24"/>
                    <a:gd name="T6" fmla="*/ 22 w 34"/>
                    <a:gd name="T7" fmla="*/ 17 h 24"/>
                    <a:gd name="T8" fmla="*/ 18 w 34"/>
                    <a:gd name="T9" fmla="*/ 16 h 24"/>
                    <a:gd name="T10" fmla="*/ 16 w 34"/>
                    <a:gd name="T11" fmla="*/ 19 h 24"/>
                    <a:gd name="T12" fmla="*/ 11 w 34"/>
                    <a:gd name="T13" fmla="*/ 23 h 24"/>
                    <a:gd name="T14" fmla="*/ 8 w 34"/>
                    <a:gd name="T15" fmla="*/ 19 h 24"/>
                    <a:gd name="T16" fmla="*/ 2 w 34"/>
                    <a:gd name="T17" fmla="*/ 19 h 24"/>
                    <a:gd name="T18" fmla="*/ 4 w 34"/>
                    <a:gd name="T19" fmla="*/ 16 h 24"/>
                    <a:gd name="T20" fmla="*/ 5 w 34"/>
                    <a:gd name="T21" fmla="*/ 10 h 24"/>
                    <a:gd name="T22" fmla="*/ 6 w 34"/>
                    <a:gd name="T23" fmla="*/ 3 h 24"/>
                    <a:gd name="T24" fmla="*/ 11 w 34"/>
                    <a:gd name="T25" fmla="*/ 3 h 24"/>
                    <a:gd name="T26" fmla="*/ 12 w 34"/>
                    <a:gd name="T27" fmla="*/ 5 h 24"/>
                    <a:gd name="T28" fmla="*/ 14 w 34"/>
                    <a:gd name="T29" fmla="*/ 4 h 24"/>
                    <a:gd name="T30" fmla="*/ 17 w 34"/>
                    <a:gd name="T31" fmla="*/ 6 h 24"/>
                    <a:gd name="T32" fmla="*/ 20 w 34"/>
                    <a:gd name="T33" fmla="*/ 7 h 24"/>
                    <a:gd name="T34" fmla="*/ 25 w 34"/>
                    <a:gd name="T35" fmla="*/ 10 h 24"/>
                    <a:gd name="T36" fmla="*/ 28 w 34"/>
                    <a:gd name="T37" fmla="*/ 15 h 24"/>
                    <a:gd name="T38" fmla="*/ 30 w 34"/>
                    <a:gd name="T39" fmla="*/ 15 h 24"/>
                    <a:gd name="T40" fmla="*/ 33 w 34"/>
                    <a:gd name="T41" fmla="*/ 17 h 24"/>
                    <a:gd name="T42" fmla="*/ 34 w 34"/>
                    <a:gd name="T43" fmla="*/ 18 h 24"/>
                    <a:gd name="T44" fmla="*/ 31 w 34"/>
                    <a:gd name="T45" fmla="*/ 21 h 24"/>
                    <a:gd name="T46" fmla="*/ 31 w 34"/>
                    <a:gd name="T4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24">
                      <a:moveTo>
                        <a:pt x="31" y="21"/>
                      </a:moveTo>
                      <a:cubicBezTo>
                        <a:pt x="30" y="20"/>
                        <a:pt x="27" y="19"/>
                        <a:pt x="25" y="18"/>
                      </a:cubicBezTo>
                      <a:cubicBezTo>
                        <a:pt x="24" y="18"/>
                        <a:pt x="25" y="17"/>
                        <a:pt x="24" y="16"/>
                      </a:cubicBezTo>
                      <a:cubicBezTo>
                        <a:pt x="24" y="16"/>
                        <a:pt x="22" y="17"/>
                        <a:pt x="22" y="17"/>
                      </a:cubicBezTo>
                      <a:cubicBezTo>
                        <a:pt x="20" y="17"/>
                        <a:pt x="20" y="15"/>
                        <a:pt x="18" y="16"/>
                      </a:cubicBezTo>
                      <a:cubicBezTo>
                        <a:pt x="18" y="17"/>
                        <a:pt x="17" y="18"/>
                        <a:pt x="16" y="19"/>
                      </a:cubicBezTo>
                      <a:cubicBezTo>
                        <a:pt x="14" y="20"/>
                        <a:pt x="13" y="22"/>
                        <a:pt x="11" y="23"/>
                      </a:cubicBezTo>
                      <a:cubicBezTo>
                        <a:pt x="8" y="24"/>
                        <a:pt x="10" y="20"/>
                        <a:pt x="8" y="19"/>
                      </a:cubicBezTo>
                      <a:cubicBezTo>
                        <a:pt x="8" y="18"/>
                        <a:pt x="3" y="19"/>
                        <a:pt x="2" y="19"/>
                      </a:cubicBezTo>
                      <a:cubicBezTo>
                        <a:pt x="0" y="19"/>
                        <a:pt x="4" y="16"/>
                        <a:pt x="4" y="16"/>
                      </a:cubicBezTo>
                      <a:cubicBezTo>
                        <a:pt x="6" y="14"/>
                        <a:pt x="5" y="12"/>
                        <a:pt x="5" y="10"/>
                      </a:cubicBezTo>
                      <a:cubicBezTo>
                        <a:pt x="5" y="8"/>
                        <a:pt x="5" y="5"/>
                        <a:pt x="6" y="3"/>
                      </a:cubicBezTo>
                      <a:cubicBezTo>
                        <a:pt x="7" y="0"/>
                        <a:pt x="10" y="0"/>
                        <a:pt x="11" y="3"/>
                      </a:cubicBezTo>
                      <a:cubicBezTo>
                        <a:pt x="11" y="4"/>
                        <a:pt x="11" y="6"/>
                        <a:pt x="12" y="5"/>
                      </a:cubicBezTo>
                      <a:cubicBezTo>
                        <a:pt x="13" y="5"/>
                        <a:pt x="13" y="4"/>
                        <a:pt x="14" y="4"/>
                      </a:cubicBezTo>
                      <a:cubicBezTo>
                        <a:pt x="15" y="5"/>
                        <a:pt x="16" y="6"/>
                        <a:pt x="17" y="6"/>
                      </a:cubicBezTo>
                      <a:cubicBezTo>
                        <a:pt x="18" y="7"/>
                        <a:pt x="19" y="7"/>
                        <a:pt x="20" y="7"/>
                      </a:cubicBezTo>
                      <a:cubicBezTo>
                        <a:pt x="21" y="8"/>
                        <a:pt x="23" y="9"/>
                        <a:pt x="25" y="10"/>
                      </a:cubicBezTo>
                      <a:cubicBezTo>
                        <a:pt x="28" y="11"/>
                        <a:pt x="28" y="12"/>
                        <a:pt x="28" y="15"/>
                      </a:cubicBezTo>
                      <a:cubicBezTo>
                        <a:pt x="28" y="16"/>
                        <a:pt x="30" y="16"/>
                        <a:pt x="30" y="15"/>
                      </a:cubicBezTo>
                      <a:cubicBezTo>
                        <a:pt x="32" y="15"/>
                        <a:pt x="32" y="16"/>
                        <a:pt x="33" y="17"/>
                      </a:cubicBezTo>
                      <a:cubicBezTo>
                        <a:pt x="34" y="17"/>
                        <a:pt x="34" y="17"/>
                        <a:pt x="34" y="18"/>
                      </a:cubicBezTo>
                      <a:cubicBezTo>
                        <a:pt x="33" y="19"/>
                        <a:pt x="33" y="21"/>
                        <a:pt x="31" y="21"/>
                      </a:cubicBezTo>
                      <a:cubicBezTo>
                        <a:pt x="30" y="20"/>
                        <a:pt x="33" y="21"/>
                        <a:pt x="31" y="2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44" name="Freeform 545">
                  <a:extLst>
                    <a:ext uri="{FF2B5EF4-FFF2-40B4-BE49-F238E27FC236}">
                      <a16:creationId xmlns:a16="http://schemas.microsoft.com/office/drawing/2014/main" id="{6394EFFA-C702-5637-BA94-7E6AF62E914E}"/>
                    </a:ext>
                  </a:extLst>
                </p:cNvPr>
                <p:cNvSpPr>
                  <a:spLocks/>
                </p:cNvSpPr>
                <p:nvPr/>
              </p:nvSpPr>
              <p:spPr bwMode="auto">
                <a:xfrm>
                  <a:off x="7342978" y="4003593"/>
                  <a:ext cx="69700" cy="55320"/>
                </a:xfrm>
                <a:custGeom>
                  <a:avLst/>
                  <a:gdLst>
                    <a:gd name="T0" fmla="*/ 5 w 7"/>
                    <a:gd name="T1" fmla="*/ 4 h 5"/>
                    <a:gd name="T2" fmla="*/ 1 w 7"/>
                    <a:gd name="T3" fmla="*/ 0 h 5"/>
                    <a:gd name="T4" fmla="*/ 5 w 7"/>
                    <a:gd name="T5" fmla="*/ 4 h 5"/>
                  </a:gdLst>
                  <a:ahLst/>
                  <a:cxnLst>
                    <a:cxn ang="0">
                      <a:pos x="T0" y="T1"/>
                    </a:cxn>
                    <a:cxn ang="0">
                      <a:pos x="T2" y="T3"/>
                    </a:cxn>
                    <a:cxn ang="0">
                      <a:pos x="T4" y="T5"/>
                    </a:cxn>
                  </a:cxnLst>
                  <a:rect l="0" t="0" r="r" b="b"/>
                  <a:pathLst>
                    <a:path w="7" h="5">
                      <a:moveTo>
                        <a:pt x="5" y="4"/>
                      </a:moveTo>
                      <a:cubicBezTo>
                        <a:pt x="3" y="5"/>
                        <a:pt x="0" y="0"/>
                        <a:pt x="1" y="0"/>
                      </a:cubicBezTo>
                      <a:cubicBezTo>
                        <a:pt x="2" y="1"/>
                        <a:pt x="7" y="3"/>
                        <a:pt x="5"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45" name="Freeform 546">
                  <a:extLst>
                    <a:ext uri="{FF2B5EF4-FFF2-40B4-BE49-F238E27FC236}">
                      <a16:creationId xmlns:a16="http://schemas.microsoft.com/office/drawing/2014/main" id="{0AC6D318-9C24-1323-82B2-7E076DC7B63D}"/>
                    </a:ext>
                  </a:extLst>
                </p:cNvPr>
                <p:cNvSpPr>
                  <a:spLocks/>
                </p:cNvSpPr>
                <p:nvPr/>
              </p:nvSpPr>
              <p:spPr bwMode="auto">
                <a:xfrm>
                  <a:off x="7322065" y="4014659"/>
                  <a:ext cx="38336" cy="55320"/>
                </a:xfrm>
                <a:custGeom>
                  <a:avLst/>
                  <a:gdLst>
                    <a:gd name="T0" fmla="*/ 3 w 4"/>
                    <a:gd name="T1" fmla="*/ 4 h 5"/>
                    <a:gd name="T2" fmla="*/ 0 w 4"/>
                    <a:gd name="T3" fmla="*/ 1 h 5"/>
                    <a:gd name="T4" fmla="*/ 3 w 4"/>
                    <a:gd name="T5" fmla="*/ 4 h 5"/>
                  </a:gdLst>
                  <a:ahLst/>
                  <a:cxnLst>
                    <a:cxn ang="0">
                      <a:pos x="T0" y="T1"/>
                    </a:cxn>
                    <a:cxn ang="0">
                      <a:pos x="T2" y="T3"/>
                    </a:cxn>
                    <a:cxn ang="0">
                      <a:pos x="T4" y="T5"/>
                    </a:cxn>
                  </a:cxnLst>
                  <a:rect l="0" t="0" r="r" b="b"/>
                  <a:pathLst>
                    <a:path w="4" h="5">
                      <a:moveTo>
                        <a:pt x="3" y="4"/>
                      </a:moveTo>
                      <a:cubicBezTo>
                        <a:pt x="1" y="5"/>
                        <a:pt x="0" y="2"/>
                        <a:pt x="0" y="1"/>
                      </a:cubicBezTo>
                      <a:cubicBezTo>
                        <a:pt x="1" y="0"/>
                        <a:pt x="4" y="3"/>
                        <a:pt x="3"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46" name="Freeform 547">
                  <a:extLst>
                    <a:ext uri="{FF2B5EF4-FFF2-40B4-BE49-F238E27FC236}">
                      <a16:creationId xmlns:a16="http://schemas.microsoft.com/office/drawing/2014/main" id="{785717C1-41E8-01EA-1313-67D762E063A9}"/>
                    </a:ext>
                  </a:extLst>
                </p:cNvPr>
                <p:cNvSpPr>
                  <a:spLocks/>
                </p:cNvSpPr>
                <p:nvPr/>
              </p:nvSpPr>
              <p:spPr bwMode="auto">
                <a:xfrm>
                  <a:off x="7227970" y="3808141"/>
                  <a:ext cx="31364" cy="66379"/>
                </a:xfrm>
                <a:custGeom>
                  <a:avLst/>
                  <a:gdLst>
                    <a:gd name="T0" fmla="*/ 3 w 3"/>
                    <a:gd name="T1" fmla="*/ 5 h 6"/>
                    <a:gd name="T2" fmla="*/ 3 w 3"/>
                    <a:gd name="T3" fmla="*/ 2 h 6"/>
                    <a:gd name="T4" fmla="*/ 1 w 3"/>
                    <a:gd name="T5" fmla="*/ 1 h 6"/>
                    <a:gd name="T6" fmla="*/ 1 w 3"/>
                    <a:gd name="T7" fmla="*/ 4 h 6"/>
                    <a:gd name="T8" fmla="*/ 3 w 3"/>
                    <a:gd name="T9" fmla="*/ 5 h 6"/>
                    <a:gd name="T10" fmla="*/ 3 w 3"/>
                    <a:gd name="T11" fmla="*/ 5 h 6"/>
                  </a:gdLst>
                  <a:ahLst/>
                  <a:cxnLst>
                    <a:cxn ang="0">
                      <a:pos x="T0" y="T1"/>
                    </a:cxn>
                    <a:cxn ang="0">
                      <a:pos x="T2" y="T3"/>
                    </a:cxn>
                    <a:cxn ang="0">
                      <a:pos x="T4" y="T5"/>
                    </a:cxn>
                    <a:cxn ang="0">
                      <a:pos x="T6" y="T7"/>
                    </a:cxn>
                    <a:cxn ang="0">
                      <a:pos x="T8" y="T9"/>
                    </a:cxn>
                    <a:cxn ang="0">
                      <a:pos x="T10" y="T11"/>
                    </a:cxn>
                  </a:cxnLst>
                  <a:rect l="0" t="0" r="r" b="b"/>
                  <a:pathLst>
                    <a:path w="3" h="6">
                      <a:moveTo>
                        <a:pt x="3" y="5"/>
                      </a:moveTo>
                      <a:cubicBezTo>
                        <a:pt x="3" y="4"/>
                        <a:pt x="3" y="3"/>
                        <a:pt x="3" y="2"/>
                      </a:cubicBezTo>
                      <a:cubicBezTo>
                        <a:pt x="3" y="2"/>
                        <a:pt x="1" y="0"/>
                        <a:pt x="1" y="1"/>
                      </a:cubicBezTo>
                      <a:cubicBezTo>
                        <a:pt x="1" y="2"/>
                        <a:pt x="0" y="4"/>
                        <a:pt x="1" y="4"/>
                      </a:cubicBezTo>
                      <a:cubicBezTo>
                        <a:pt x="1" y="5"/>
                        <a:pt x="2" y="6"/>
                        <a:pt x="3" y="5"/>
                      </a:cubicBezTo>
                      <a:cubicBezTo>
                        <a:pt x="3" y="4"/>
                        <a:pt x="2" y="6"/>
                        <a:pt x="3" y="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47" name="Freeform 548">
                  <a:extLst>
                    <a:ext uri="{FF2B5EF4-FFF2-40B4-BE49-F238E27FC236}">
                      <a16:creationId xmlns:a16="http://schemas.microsoft.com/office/drawing/2014/main" id="{966AC4DC-C520-3EC4-0040-F4802D07512B}"/>
                    </a:ext>
                  </a:extLst>
                </p:cNvPr>
                <p:cNvSpPr>
                  <a:spLocks/>
                </p:cNvSpPr>
                <p:nvPr/>
              </p:nvSpPr>
              <p:spPr bwMode="auto">
                <a:xfrm>
                  <a:off x="7074632" y="3243899"/>
                  <a:ext cx="1470658" cy="1139547"/>
                </a:xfrm>
                <a:custGeom>
                  <a:avLst/>
                  <a:gdLst>
                    <a:gd name="T0" fmla="*/ 63 w 144"/>
                    <a:gd name="T1" fmla="*/ 86 h 105"/>
                    <a:gd name="T2" fmla="*/ 81 w 144"/>
                    <a:gd name="T3" fmla="*/ 76 h 105"/>
                    <a:gd name="T4" fmla="*/ 91 w 144"/>
                    <a:gd name="T5" fmla="*/ 67 h 105"/>
                    <a:gd name="T6" fmla="*/ 103 w 144"/>
                    <a:gd name="T7" fmla="*/ 68 h 105"/>
                    <a:gd name="T8" fmla="*/ 87 w 144"/>
                    <a:gd name="T9" fmla="*/ 66 h 105"/>
                    <a:gd name="T10" fmla="*/ 80 w 144"/>
                    <a:gd name="T11" fmla="*/ 48 h 105"/>
                    <a:gd name="T12" fmla="*/ 67 w 144"/>
                    <a:gd name="T13" fmla="*/ 49 h 105"/>
                    <a:gd name="T14" fmla="*/ 64 w 144"/>
                    <a:gd name="T15" fmla="*/ 40 h 105"/>
                    <a:gd name="T16" fmla="*/ 54 w 144"/>
                    <a:gd name="T17" fmla="*/ 32 h 105"/>
                    <a:gd name="T18" fmla="*/ 53 w 144"/>
                    <a:gd name="T19" fmla="*/ 38 h 105"/>
                    <a:gd name="T20" fmla="*/ 52 w 144"/>
                    <a:gd name="T21" fmla="*/ 39 h 105"/>
                    <a:gd name="T22" fmla="*/ 37 w 144"/>
                    <a:gd name="T23" fmla="*/ 38 h 105"/>
                    <a:gd name="T24" fmla="*/ 5 w 144"/>
                    <a:gd name="T25" fmla="*/ 32 h 105"/>
                    <a:gd name="T26" fmla="*/ 8 w 144"/>
                    <a:gd name="T27" fmla="*/ 26 h 105"/>
                    <a:gd name="T28" fmla="*/ 16 w 144"/>
                    <a:gd name="T29" fmla="*/ 2 h 105"/>
                    <a:gd name="T30" fmla="*/ 18 w 144"/>
                    <a:gd name="T31" fmla="*/ 18 h 105"/>
                    <a:gd name="T32" fmla="*/ 26 w 144"/>
                    <a:gd name="T33" fmla="*/ 29 h 105"/>
                    <a:gd name="T34" fmla="*/ 20 w 144"/>
                    <a:gd name="T35" fmla="*/ 19 h 105"/>
                    <a:gd name="T36" fmla="*/ 22 w 144"/>
                    <a:gd name="T37" fmla="*/ 13 h 105"/>
                    <a:gd name="T38" fmla="*/ 25 w 144"/>
                    <a:gd name="T39" fmla="*/ 7 h 105"/>
                    <a:gd name="T40" fmla="*/ 34 w 144"/>
                    <a:gd name="T41" fmla="*/ 3 h 105"/>
                    <a:gd name="T42" fmla="*/ 43 w 144"/>
                    <a:gd name="T43" fmla="*/ 16 h 105"/>
                    <a:gd name="T44" fmla="*/ 52 w 144"/>
                    <a:gd name="T45" fmla="*/ 16 h 105"/>
                    <a:gd name="T46" fmla="*/ 54 w 144"/>
                    <a:gd name="T47" fmla="*/ 15 h 105"/>
                    <a:gd name="T48" fmla="*/ 66 w 144"/>
                    <a:gd name="T49" fmla="*/ 13 h 105"/>
                    <a:gd name="T50" fmla="*/ 70 w 144"/>
                    <a:gd name="T51" fmla="*/ 21 h 105"/>
                    <a:gd name="T52" fmla="*/ 76 w 144"/>
                    <a:gd name="T53" fmla="*/ 22 h 105"/>
                    <a:gd name="T54" fmla="*/ 81 w 144"/>
                    <a:gd name="T55" fmla="*/ 23 h 105"/>
                    <a:gd name="T56" fmla="*/ 86 w 144"/>
                    <a:gd name="T57" fmla="*/ 23 h 105"/>
                    <a:gd name="T58" fmla="*/ 92 w 144"/>
                    <a:gd name="T59" fmla="*/ 28 h 105"/>
                    <a:gd name="T60" fmla="*/ 94 w 144"/>
                    <a:gd name="T61" fmla="*/ 31 h 105"/>
                    <a:gd name="T62" fmla="*/ 100 w 144"/>
                    <a:gd name="T63" fmla="*/ 29 h 105"/>
                    <a:gd name="T64" fmla="*/ 99 w 144"/>
                    <a:gd name="T65" fmla="*/ 38 h 105"/>
                    <a:gd name="T66" fmla="*/ 104 w 144"/>
                    <a:gd name="T67" fmla="*/ 38 h 105"/>
                    <a:gd name="T68" fmla="*/ 109 w 144"/>
                    <a:gd name="T69" fmla="*/ 40 h 105"/>
                    <a:gd name="T70" fmla="*/ 106 w 144"/>
                    <a:gd name="T71" fmla="*/ 45 h 105"/>
                    <a:gd name="T72" fmla="*/ 118 w 144"/>
                    <a:gd name="T73" fmla="*/ 54 h 105"/>
                    <a:gd name="T74" fmla="*/ 124 w 144"/>
                    <a:gd name="T75" fmla="*/ 55 h 105"/>
                    <a:gd name="T76" fmla="*/ 128 w 144"/>
                    <a:gd name="T77" fmla="*/ 60 h 105"/>
                    <a:gd name="T78" fmla="*/ 141 w 144"/>
                    <a:gd name="T79" fmla="*/ 64 h 105"/>
                    <a:gd name="T80" fmla="*/ 139 w 144"/>
                    <a:gd name="T81" fmla="*/ 69 h 105"/>
                    <a:gd name="T82" fmla="*/ 133 w 144"/>
                    <a:gd name="T83" fmla="*/ 73 h 105"/>
                    <a:gd name="T84" fmla="*/ 128 w 144"/>
                    <a:gd name="T85" fmla="*/ 77 h 105"/>
                    <a:gd name="T86" fmla="*/ 125 w 144"/>
                    <a:gd name="T87" fmla="*/ 74 h 105"/>
                    <a:gd name="T88" fmla="*/ 120 w 144"/>
                    <a:gd name="T89" fmla="*/ 72 h 105"/>
                    <a:gd name="T90" fmla="*/ 113 w 144"/>
                    <a:gd name="T91" fmla="*/ 67 h 105"/>
                    <a:gd name="T92" fmla="*/ 108 w 144"/>
                    <a:gd name="T93" fmla="*/ 70 h 105"/>
                    <a:gd name="T94" fmla="*/ 118 w 144"/>
                    <a:gd name="T95" fmla="*/ 80 h 105"/>
                    <a:gd name="T96" fmla="*/ 123 w 144"/>
                    <a:gd name="T97" fmla="*/ 82 h 105"/>
                    <a:gd name="T98" fmla="*/ 128 w 144"/>
                    <a:gd name="T99" fmla="*/ 93 h 105"/>
                    <a:gd name="T100" fmla="*/ 126 w 144"/>
                    <a:gd name="T101" fmla="*/ 95 h 105"/>
                    <a:gd name="T102" fmla="*/ 118 w 144"/>
                    <a:gd name="T103" fmla="*/ 96 h 105"/>
                    <a:gd name="T104" fmla="*/ 110 w 144"/>
                    <a:gd name="T105" fmla="*/ 93 h 105"/>
                    <a:gd name="T106" fmla="*/ 109 w 144"/>
                    <a:gd name="T107" fmla="*/ 94 h 105"/>
                    <a:gd name="T108" fmla="*/ 103 w 144"/>
                    <a:gd name="T109" fmla="*/ 99 h 105"/>
                    <a:gd name="T110" fmla="*/ 91 w 144"/>
                    <a:gd name="T111" fmla="*/ 90 h 105"/>
                    <a:gd name="T112" fmla="*/ 77 w 144"/>
                    <a:gd name="T113" fmla="*/ 8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4" h="105">
                      <a:moveTo>
                        <a:pt x="77" y="83"/>
                      </a:moveTo>
                      <a:cubicBezTo>
                        <a:pt x="76" y="86"/>
                        <a:pt x="74" y="83"/>
                        <a:pt x="71" y="84"/>
                      </a:cubicBezTo>
                      <a:cubicBezTo>
                        <a:pt x="70" y="84"/>
                        <a:pt x="69" y="85"/>
                        <a:pt x="68" y="86"/>
                      </a:cubicBezTo>
                      <a:cubicBezTo>
                        <a:pt x="66" y="87"/>
                        <a:pt x="65" y="86"/>
                        <a:pt x="63" y="86"/>
                      </a:cubicBezTo>
                      <a:cubicBezTo>
                        <a:pt x="60" y="85"/>
                        <a:pt x="56" y="83"/>
                        <a:pt x="60" y="80"/>
                      </a:cubicBezTo>
                      <a:cubicBezTo>
                        <a:pt x="62" y="78"/>
                        <a:pt x="62" y="76"/>
                        <a:pt x="65" y="76"/>
                      </a:cubicBezTo>
                      <a:cubicBezTo>
                        <a:pt x="68" y="77"/>
                        <a:pt x="71" y="78"/>
                        <a:pt x="75" y="77"/>
                      </a:cubicBezTo>
                      <a:cubicBezTo>
                        <a:pt x="77" y="77"/>
                        <a:pt x="79" y="76"/>
                        <a:pt x="81" y="76"/>
                      </a:cubicBezTo>
                      <a:cubicBezTo>
                        <a:pt x="82" y="76"/>
                        <a:pt x="81" y="75"/>
                        <a:pt x="81" y="74"/>
                      </a:cubicBezTo>
                      <a:cubicBezTo>
                        <a:pt x="78" y="72"/>
                        <a:pt x="77" y="71"/>
                        <a:pt x="80" y="69"/>
                      </a:cubicBezTo>
                      <a:cubicBezTo>
                        <a:pt x="82" y="66"/>
                        <a:pt x="84" y="66"/>
                        <a:pt x="87" y="66"/>
                      </a:cubicBezTo>
                      <a:cubicBezTo>
                        <a:pt x="88" y="66"/>
                        <a:pt x="90" y="66"/>
                        <a:pt x="91" y="67"/>
                      </a:cubicBezTo>
                      <a:cubicBezTo>
                        <a:pt x="93" y="68"/>
                        <a:pt x="93" y="69"/>
                        <a:pt x="93" y="71"/>
                      </a:cubicBezTo>
                      <a:cubicBezTo>
                        <a:pt x="94" y="73"/>
                        <a:pt x="95" y="70"/>
                        <a:pt x="96" y="70"/>
                      </a:cubicBezTo>
                      <a:cubicBezTo>
                        <a:pt x="96" y="69"/>
                        <a:pt x="99" y="70"/>
                        <a:pt x="99" y="70"/>
                      </a:cubicBezTo>
                      <a:cubicBezTo>
                        <a:pt x="100" y="70"/>
                        <a:pt x="103" y="70"/>
                        <a:pt x="103" y="68"/>
                      </a:cubicBezTo>
                      <a:cubicBezTo>
                        <a:pt x="103" y="67"/>
                        <a:pt x="100" y="66"/>
                        <a:pt x="99" y="66"/>
                      </a:cubicBezTo>
                      <a:cubicBezTo>
                        <a:pt x="97" y="65"/>
                        <a:pt x="96" y="64"/>
                        <a:pt x="95" y="63"/>
                      </a:cubicBezTo>
                      <a:cubicBezTo>
                        <a:pt x="94" y="63"/>
                        <a:pt x="93" y="65"/>
                        <a:pt x="93" y="66"/>
                      </a:cubicBezTo>
                      <a:cubicBezTo>
                        <a:pt x="92" y="67"/>
                        <a:pt x="88" y="66"/>
                        <a:pt x="87" y="66"/>
                      </a:cubicBezTo>
                      <a:cubicBezTo>
                        <a:pt x="81" y="65"/>
                        <a:pt x="89" y="63"/>
                        <a:pt x="88" y="61"/>
                      </a:cubicBezTo>
                      <a:cubicBezTo>
                        <a:pt x="87" y="58"/>
                        <a:pt x="86" y="54"/>
                        <a:pt x="84" y="52"/>
                      </a:cubicBezTo>
                      <a:cubicBezTo>
                        <a:pt x="83" y="52"/>
                        <a:pt x="81" y="53"/>
                        <a:pt x="81" y="52"/>
                      </a:cubicBezTo>
                      <a:cubicBezTo>
                        <a:pt x="81" y="51"/>
                        <a:pt x="81" y="49"/>
                        <a:pt x="80" y="48"/>
                      </a:cubicBezTo>
                      <a:cubicBezTo>
                        <a:pt x="79" y="47"/>
                        <a:pt x="78" y="53"/>
                        <a:pt x="79" y="53"/>
                      </a:cubicBezTo>
                      <a:cubicBezTo>
                        <a:pt x="78" y="53"/>
                        <a:pt x="75" y="46"/>
                        <a:pt x="75" y="46"/>
                      </a:cubicBezTo>
                      <a:cubicBezTo>
                        <a:pt x="73" y="46"/>
                        <a:pt x="72" y="47"/>
                        <a:pt x="71" y="48"/>
                      </a:cubicBezTo>
                      <a:cubicBezTo>
                        <a:pt x="70" y="48"/>
                        <a:pt x="67" y="50"/>
                        <a:pt x="67" y="49"/>
                      </a:cubicBezTo>
                      <a:cubicBezTo>
                        <a:pt x="67" y="46"/>
                        <a:pt x="66" y="46"/>
                        <a:pt x="69" y="46"/>
                      </a:cubicBezTo>
                      <a:cubicBezTo>
                        <a:pt x="70" y="46"/>
                        <a:pt x="71" y="45"/>
                        <a:pt x="71" y="44"/>
                      </a:cubicBezTo>
                      <a:cubicBezTo>
                        <a:pt x="72" y="43"/>
                        <a:pt x="69" y="43"/>
                        <a:pt x="69" y="43"/>
                      </a:cubicBezTo>
                      <a:cubicBezTo>
                        <a:pt x="68" y="42"/>
                        <a:pt x="64" y="40"/>
                        <a:pt x="64" y="40"/>
                      </a:cubicBezTo>
                      <a:cubicBezTo>
                        <a:pt x="64" y="37"/>
                        <a:pt x="63" y="39"/>
                        <a:pt x="62" y="39"/>
                      </a:cubicBezTo>
                      <a:cubicBezTo>
                        <a:pt x="61" y="39"/>
                        <a:pt x="62" y="34"/>
                        <a:pt x="60" y="35"/>
                      </a:cubicBezTo>
                      <a:cubicBezTo>
                        <a:pt x="59" y="35"/>
                        <a:pt x="59" y="36"/>
                        <a:pt x="57" y="34"/>
                      </a:cubicBezTo>
                      <a:cubicBezTo>
                        <a:pt x="56" y="34"/>
                        <a:pt x="55" y="32"/>
                        <a:pt x="54" y="32"/>
                      </a:cubicBezTo>
                      <a:cubicBezTo>
                        <a:pt x="54" y="32"/>
                        <a:pt x="55" y="33"/>
                        <a:pt x="55" y="33"/>
                      </a:cubicBezTo>
                      <a:cubicBezTo>
                        <a:pt x="55" y="33"/>
                        <a:pt x="52" y="33"/>
                        <a:pt x="52" y="34"/>
                      </a:cubicBezTo>
                      <a:cubicBezTo>
                        <a:pt x="53" y="35"/>
                        <a:pt x="55" y="34"/>
                        <a:pt x="56" y="36"/>
                      </a:cubicBezTo>
                      <a:cubicBezTo>
                        <a:pt x="56" y="38"/>
                        <a:pt x="54" y="38"/>
                        <a:pt x="53" y="38"/>
                      </a:cubicBezTo>
                      <a:cubicBezTo>
                        <a:pt x="51" y="39"/>
                        <a:pt x="46" y="35"/>
                        <a:pt x="44" y="37"/>
                      </a:cubicBezTo>
                      <a:cubicBezTo>
                        <a:pt x="43" y="37"/>
                        <a:pt x="45" y="38"/>
                        <a:pt x="46" y="39"/>
                      </a:cubicBezTo>
                      <a:cubicBezTo>
                        <a:pt x="46" y="40"/>
                        <a:pt x="47" y="39"/>
                        <a:pt x="48" y="39"/>
                      </a:cubicBezTo>
                      <a:cubicBezTo>
                        <a:pt x="49" y="39"/>
                        <a:pt x="52" y="38"/>
                        <a:pt x="52" y="39"/>
                      </a:cubicBezTo>
                      <a:cubicBezTo>
                        <a:pt x="52" y="40"/>
                        <a:pt x="51" y="41"/>
                        <a:pt x="50" y="42"/>
                      </a:cubicBezTo>
                      <a:cubicBezTo>
                        <a:pt x="50" y="42"/>
                        <a:pt x="39" y="35"/>
                        <a:pt x="37" y="36"/>
                      </a:cubicBezTo>
                      <a:cubicBezTo>
                        <a:pt x="38" y="36"/>
                        <a:pt x="39" y="37"/>
                        <a:pt x="40" y="37"/>
                      </a:cubicBezTo>
                      <a:cubicBezTo>
                        <a:pt x="42" y="39"/>
                        <a:pt x="37" y="38"/>
                        <a:pt x="37" y="38"/>
                      </a:cubicBezTo>
                      <a:cubicBezTo>
                        <a:pt x="34" y="36"/>
                        <a:pt x="30" y="38"/>
                        <a:pt x="27" y="37"/>
                      </a:cubicBezTo>
                      <a:cubicBezTo>
                        <a:pt x="23" y="36"/>
                        <a:pt x="20" y="37"/>
                        <a:pt x="17" y="34"/>
                      </a:cubicBezTo>
                      <a:cubicBezTo>
                        <a:pt x="14" y="32"/>
                        <a:pt x="12" y="35"/>
                        <a:pt x="9" y="34"/>
                      </a:cubicBezTo>
                      <a:cubicBezTo>
                        <a:pt x="8" y="33"/>
                        <a:pt x="6" y="33"/>
                        <a:pt x="5" y="32"/>
                      </a:cubicBezTo>
                      <a:cubicBezTo>
                        <a:pt x="5" y="31"/>
                        <a:pt x="2" y="28"/>
                        <a:pt x="4" y="28"/>
                      </a:cubicBezTo>
                      <a:cubicBezTo>
                        <a:pt x="7" y="28"/>
                        <a:pt x="11" y="31"/>
                        <a:pt x="14" y="29"/>
                      </a:cubicBezTo>
                      <a:cubicBezTo>
                        <a:pt x="15" y="28"/>
                        <a:pt x="13" y="27"/>
                        <a:pt x="13" y="27"/>
                      </a:cubicBezTo>
                      <a:cubicBezTo>
                        <a:pt x="11" y="26"/>
                        <a:pt x="9" y="26"/>
                        <a:pt x="8" y="26"/>
                      </a:cubicBezTo>
                      <a:cubicBezTo>
                        <a:pt x="5" y="26"/>
                        <a:pt x="0" y="26"/>
                        <a:pt x="0" y="23"/>
                      </a:cubicBezTo>
                      <a:cubicBezTo>
                        <a:pt x="0" y="19"/>
                        <a:pt x="0" y="16"/>
                        <a:pt x="2" y="12"/>
                      </a:cubicBezTo>
                      <a:cubicBezTo>
                        <a:pt x="3" y="9"/>
                        <a:pt x="6" y="7"/>
                        <a:pt x="9" y="5"/>
                      </a:cubicBezTo>
                      <a:cubicBezTo>
                        <a:pt x="11" y="3"/>
                        <a:pt x="13" y="3"/>
                        <a:pt x="16" y="2"/>
                      </a:cubicBezTo>
                      <a:cubicBezTo>
                        <a:pt x="18" y="2"/>
                        <a:pt x="24" y="0"/>
                        <a:pt x="25" y="3"/>
                      </a:cubicBezTo>
                      <a:cubicBezTo>
                        <a:pt x="25" y="2"/>
                        <a:pt x="20" y="7"/>
                        <a:pt x="19" y="7"/>
                      </a:cubicBezTo>
                      <a:cubicBezTo>
                        <a:pt x="17" y="9"/>
                        <a:pt x="15" y="11"/>
                        <a:pt x="17" y="13"/>
                      </a:cubicBezTo>
                      <a:cubicBezTo>
                        <a:pt x="19" y="15"/>
                        <a:pt x="17" y="16"/>
                        <a:pt x="18" y="18"/>
                      </a:cubicBezTo>
                      <a:cubicBezTo>
                        <a:pt x="18" y="20"/>
                        <a:pt x="20" y="21"/>
                        <a:pt x="21" y="22"/>
                      </a:cubicBezTo>
                      <a:cubicBezTo>
                        <a:pt x="22" y="23"/>
                        <a:pt x="24" y="24"/>
                        <a:pt x="25" y="25"/>
                      </a:cubicBezTo>
                      <a:cubicBezTo>
                        <a:pt x="26" y="26"/>
                        <a:pt x="22" y="26"/>
                        <a:pt x="22" y="27"/>
                      </a:cubicBezTo>
                      <a:cubicBezTo>
                        <a:pt x="22" y="26"/>
                        <a:pt x="26" y="29"/>
                        <a:pt x="26" y="29"/>
                      </a:cubicBezTo>
                      <a:cubicBezTo>
                        <a:pt x="27" y="28"/>
                        <a:pt x="26" y="26"/>
                        <a:pt x="26" y="25"/>
                      </a:cubicBezTo>
                      <a:cubicBezTo>
                        <a:pt x="26" y="25"/>
                        <a:pt x="28" y="24"/>
                        <a:pt x="27" y="23"/>
                      </a:cubicBezTo>
                      <a:cubicBezTo>
                        <a:pt x="26" y="22"/>
                        <a:pt x="22" y="21"/>
                        <a:pt x="21" y="20"/>
                      </a:cubicBezTo>
                      <a:cubicBezTo>
                        <a:pt x="20" y="20"/>
                        <a:pt x="19" y="19"/>
                        <a:pt x="20" y="19"/>
                      </a:cubicBezTo>
                      <a:cubicBezTo>
                        <a:pt x="22" y="19"/>
                        <a:pt x="22" y="18"/>
                        <a:pt x="23" y="17"/>
                      </a:cubicBezTo>
                      <a:cubicBezTo>
                        <a:pt x="25" y="16"/>
                        <a:pt x="28" y="18"/>
                        <a:pt x="29" y="19"/>
                      </a:cubicBezTo>
                      <a:cubicBezTo>
                        <a:pt x="28" y="18"/>
                        <a:pt x="27" y="17"/>
                        <a:pt x="27" y="16"/>
                      </a:cubicBezTo>
                      <a:cubicBezTo>
                        <a:pt x="27" y="14"/>
                        <a:pt x="22" y="15"/>
                        <a:pt x="22" y="13"/>
                      </a:cubicBezTo>
                      <a:cubicBezTo>
                        <a:pt x="20" y="7"/>
                        <a:pt x="29" y="12"/>
                        <a:pt x="29" y="12"/>
                      </a:cubicBezTo>
                      <a:cubicBezTo>
                        <a:pt x="29" y="11"/>
                        <a:pt x="23" y="9"/>
                        <a:pt x="23" y="9"/>
                      </a:cubicBezTo>
                      <a:cubicBezTo>
                        <a:pt x="23" y="8"/>
                        <a:pt x="28" y="9"/>
                        <a:pt x="28" y="9"/>
                      </a:cubicBezTo>
                      <a:cubicBezTo>
                        <a:pt x="28" y="8"/>
                        <a:pt x="25" y="7"/>
                        <a:pt x="25" y="7"/>
                      </a:cubicBezTo>
                      <a:cubicBezTo>
                        <a:pt x="24" y="6"/>
                        <a:pt x="25" y="6"/>
                        <a:pt x="26" y="6"/>
                      </a:cubicBezTo>
                      <a:cubicBezTo>
                        <a:pt x="27" y="7"/>
                        <a:pt x="27" y="6"/>
                        <a:pt x="28" y="6"/>
                      </a:cubicBezTo>
                      <a:cubicBezTo>
                        <a:pt x="30" y="5"/>
                        <a:pt x="30" y="6"/>
                        <a:pt x="32" y="6"/>
                      </a:cubicBezTo>
                      <a:cubicBezTo>
                        <a:pt x="29" y="5"/>
                        <a:pt x="33" y="3"/>
                        <a:pt x="34" y="3"/>
                      </a:cubicBezTo>
                      <a:cubicBezTo>
                        <a:pt x="36" y="2"/>
                        <a:pt x="42" y="2"/>
                        <a:pt x="43" y="4"/>
                      </a:cubicBezTo>
                      <a:cubicBezTo>
                        <a:pt x="44" y="5"/>
                        <a:pt x="44" y="6"/>
                        <a:pt x="44" y="7"/>
                      </a:cubicBezTo>
                      <a:cubicBezTo>
                        <a:pt x="45" y="8"/>
                        <a:pt x="46" y="9"/>
                        <a:pt x="47" y="10"/>
                      </a:cubicBezTo>
                      <a:cubicBezTo>
                        <a:pt x="48" y="12"/>
                        <a:pt x="43" y="16"/>
                        <a:pt x="43" y="16"/>
                      </a:cubicBezTo>
                      <a:cubicBezTo>
                        <a:pt x="44" y="17"/>
                        <a:pt x="46" y="14"/>
                        <a:pt x="47" y="14"/>
                      </a:cubicBezTo>
                      <a:cubicBezTo>
                        <a:pt x="47" y="14"/>
                        <a:pt x="45" y="20"/>
                        <a:pt x="46" y="19"/>
                      </a:cubicBezTo>
                      <a:cubicBezTo>
                        <a:pt x="47" y="19"/>
                        <a:pt x="47" y="17"/>
                        <a:pt x="48" y="17"/>
                      </a:cubicBezTo>
                      <a:cubicBezTo>
                        <a:pt x="50" y="17"/>
                        <a:pt x="50" y="18"/>
                        <a:pt x="52" y="16"/>
                      </a:cubicBezTo>
                      <a:cubicBezTo>
                        <a:pt x="53" y="15"/>
                        <a:pt x="53" y="16"/>
                        <a:pt x="54" y="17"/>
                      </a:cubicBezTo>
                      <a:cubicBezTo>
                        <a:pt x="55" y="18"/>
                        <a:pt x="54" y="18"/>
                        <a:pt x="54" y="19"/>
                      </a:cubicBezTo>
                      <a:cubicBezTo>
                        <a:pt x="54" y="20"/>
                        <a:pt x="59" y="21"/>
                        <a:pt x="60" y="21"/>
                      </a:cubicBezTo>
                      <a:cubicBezTo>
                        <a:pt x="60" y="21"/>
                        <a:pt x="55" y="16"/>
                        <a:pt x="54" y="15"/>
                      </a:cubicBezTo>
                      <a:cubicBezTo>
                        <a:pt x="54" y="15"/>
                        <a:pt x="63" y="18"/>
                        <a:pt x="63" y="17"/>
                      </a:cubicBezTo>
                      <a:cubicBezTo>
                        <a:pt x="63" y="17"/>
                        <a:pt x="57" y="16"/>
                        <a:pt x="57" y="14"/>
                      </a:cubicBezTo>
                      <a:cubicBezTo>
                        <a:pt x="57" y="13"/>
                        <a:pt x="60" y="12"/>
                        <a:pt x="61" y="12"/>
                      </a:cubicBezTo>
                      <a:cubicBezTo>
                        <a:pt x="63" y="11"/>
                        <a:pt x="64" y="12"/>
                        <a:pt x="66" y="13"/>
                      </a:cubicBezTo>
                      <a:cubicBezTo>
                        <a:pt x="69" y="14"/>
                        <a:pt x="73" y="13"/>
                        <a:pt x="74" y="17"/>
                      </a:cubicBezTo>
                      <a:cubicBezTo>
                        <a:pt x="74" y="17"/>
                        <a:pt x="67" y="17"/>
                        <a:pt x="68" y="20"/>
                      </a:cubicBezTo>
                      <a:cubicBezTo>
                        <a:pt x="68" y="19"/>
                        <a:pt x="71" y="18"/>
                        <a:pt x="71" y="18"/>
                      </a:cubicBezTo>
                      <a:cubicBezTo>
                        <a:pt x="73" y="18"/>
                        <a:pt x="70" y="20"/>
                        <a:pt x="70" y="21"/>
                      </a:cubicBezTo>
                      <a:cubicBezTo>
                        <a:pt x="70" y="21"/>
                        <a:pt x="73" y="19"/>
                        <a:pt x="73" y="19"/>
                      </a:cubicBezTo>
                      <a:cubicBezTo>
                        <a:pt x="73" y="18"/>
                        <a:pt x="77" y="18"/>
                        <a:pt x="78" y="19"/>
                      </a:cubicBezTo>
                      <a:cubicBezTo>
                        <a:pt x="82" y="19"/>
                        <a:pt x="73" y="22"/>
                        <a:pt x="74" y="23"/>
                      </a:cubicBezTo>
                      <a:cubicBezTo>
                        <a:pt x="74" y="23"/>
                        <a:pt x="76" y="21"/>
                        <a:pt x="76" y="22"/>
                      </a:cubicBezTo>
                      <a:cubicBezTo>
                        <a:pt x="76" y="23"/>
                        <a:pt x="74" y="25"/>
                        <a:pt x="75" y="26"/>
                      </a:cubicBezTo>
                      <a:cubicBezTo>
                        <a:pt x="74" y="25"/>
                        <a:pt x="78" y="21"/>
                        <a:pt x="79" y="22"/>
                      </a:cubicBezTo>
                      <a:cubicBezTo>
                        <a:pt x="79" y="24"/>
                        <a:pt x="78" y="26"/>
                        <a:pt x="79" y="27"/>
                      </a:cubicBezTo>
                      <a:cubicBezTo>
                        <a:pt x="79" y="27"/>
                        <a:pt x="79" y="23"/>
                        <a:pt x="81" y="23"/>
                      </a:cubicBezTo>
                      <a:cubicBezTo>
                        <a:pt x="83" y="24"/>
                        <a:pt x="80" y="27"/>
                        <a:pt x="81" y="28"/>
                      </a:cubicBezTo>
                      <a:cubicBezTo>
                        <a:pt x="81" y="28"/>
                        <a:pt x="82" y="25"/>
                        <a:pt x="83" y="25"/>
                      </a:cubicBezTo>
                      <a:cubicBezTo>
                        <a:pt x="83" y="25"/>
                        <a:pt x="82" y="28"/>
                        <a:pt x="83" y="28"/>
                      </a:cubicBezTo>
                      <a:cubicBezTo>
                        <a:pt x="82" y="28"/>
                        <a:pt x="85" y="24"/>
                        <a:pt x="86" y="23"/>
                      </a:cubicBezTo>
                      <a:cubicBezTo>
                        <a:pt x="87" y="22"/>
                        <a:pt x="90" y="23"/>
                        <a:pt x="91" y="24"/>
                      </a:cubicBezTo>
                      <a:cubicBezTo>
                        <a:pt x="93" y="25"/>
                        <a:pt x="94" y="27"/>
                        <a:pt x="91" y="27"/>
                      </a:cubicBezTo>
                      <a:cubicBezTo>
                        <a:pt x="90" y="27"/>
                        <a:pt x="86" y="27"/>
                        <a:pt x="86" y="30"/>
                      </a:cubicBezTo>
                      <a:cubicBezTo>
                        <a:pt x="86" y="29"/>
                        <a:pt x="92" y="27"/>
                        <a:pt x="92" y="28"/>
                      </a:cubicBezTo>
                      <a:cubicBezTo>
                        <a:pt x="92" y="28"/>
                        <a:pt x="88" y="30"/>
                        <a:pt x="88" y="31"/>
                      </a:cubicBezTo>
                      <a:cubicBezTo>
                        <a:pt x="88" y="30"/>
                        <a:pt x="92" y="30"/>
                        <a:pt x="92" y="30"/>
                      </a:cubicBezTo>
                      <a:cubicBezTo>
                        <a:pt x="93" y="29"/>
                        <a:pt x="95" y="26"/>
                        <a:pt x="96" y="27"/>
                      </a:cubicBezTo>
                      <a:cubicBezTo>
                        <a:pt x="97" y="29"/>
                        <a:pt x="96" y="31"/>
                        <a:pt x="94" y="31"/>
                      </a:cubicBezTo>
                      <a:cubicBezTo>
                        <a:pt x="93" y="32"/>
                        <a:pt x="92" y="33"/>
                        <a:pt x="91" y="34"/>
                      </a:cubicBezTo>
                      <a:cubicBezTo>
                        <a:pt x="91" y="34"/>
                        <a:pt x="93" y="32"/>
                        <a:pt x="94" y="32"/>
                      </a:cubicBezTo>
                      <a:cubicBezTo>
                        <a:pt x="94" y="32"/>
                        <a:pt x="93" y="36"/>
                        <a:pt x="93" y="36"/>
                      </a:cubicBezTo>
                      <a:cubicBezTo>
                        <a:pt x="92" y="34"/>
                        <a:pt x="99" y="27"/>
                        <a:pt x="100" y="29"/>
                      </a:cubicBezTo>
                      <a:cubicBezTo>
                        <a:pt x="101" y="30"/>
                        <a:pt x="99" y="31"/>
                        <a:pt x="98" y="31"/>
                      </a:cubicBezTo>
                      <a:cubicBezTo>
                        <a:pt x="99" y="31"/>
                        <a:pt x="102" y="31"/>
                        <a:pt x="103" y="31"/>
                      </a:cubicBezTo>
                      <a:cubicBezTo>
                        <a:pt x="104" y="31"/>
                        <a:pt x="106" y="31"/>
                        <a:pt x="107" y="32"/>
                      </a:cubicBezTo>
                      <a:cubicBezTo>
                        <a:pt x="108" y="35"/>
                        <a:pt x="98" y="35"/>
                        <a:pt x="99" y="38"/>
                      </a:cubicBezTo>
                      <a:cubicBezTo>
                        <a:pt x="99" y="38"/>
                        <a:pt x="102" y="35"/>
                        <a:pt x="103" y="35"/>
                      </a:cubicBezTo>
                      <a:cubicBezTo>
                        <a:pt x="104" y="35"/>
                        <a:pt x="106" y="35"/>
                        <a:pt x="106" y="36"/>
                      </a:cubicBezTo>
                      <a:cubicBezTo>
                        <a:pt x="107" y="37"/>
                        <a:pt x="101" y="39"/>
                        <a:pt x="101" y="39"/>
                      </a:cubicBezTo>
                      <a:cubicBezTo>
                        <a:pt x="101" y="39"/>
                        <a:pt x="104" y="38"/>
                        <a:pt x="104" y="38"/>
                      </a:cubicBezTo>
                      <a:cubicBezTo>
                        <a:pt x="105" y="38"/>
                        <a:pt x="107" y="37"/>
                        <a:pt x="108" y="36"/>
                      </a:cubicBezTo>
                      <a:cubicBezTo>
                        <a:pt x="109" y="36"/>
                        <a:pt x="108" y="35"/>
                        <a:pt x="109" y="34"/>
                      </a:cubicBezTo>
                      <a:cubicBezTo>
                        <a:pt x="110" y="34"/>
                        <a:pt x="112" y="36"/>
                        <a:pt x="112" y="37"/>
                      </a:cubicBezTo>
                      <a:cubicBezTo>
                        <a:pt x="116" y="40"/>
                        <a:pt x="112" y="39"/>
                        <a:pt x="109" y="40"/>
                      </a:cubicBezTo>
                      <a:cubicBezTo>
                        <a:pt x="109" y="40"/>
                        <a:pt x="102" y="42"/>
                        <a:pt x="102" y="41"/>
                      </a:cubicBezTo>
                      <a:cubicBezTo>
                        <a:pt x="102" y="42"/>
                        <a:pt x="118" y="42"/>
                        <a:pt x="117" y="44"/>
                      </a:cubicBezTo>
                      <a:cubicBezTo>
                        <a:pt x="116" y="45"/>
                        <a:pt x="111" y="45"/>
                        <a:pt x="110" y="44"/>
                      </a:cubicBezTo>
                      <a:cubicBezTo>
                        <a:pt x="110" y="44"/>
                        <a:pt x="106" y="45"/>
                        <a:pt x="106" y="45"/>
                      </a:cubicBezTo>
                      <a:cubicBezTo>
                        <a:pt x="107" y="46"/>
                        <a:pt x="110" y="45"/>
                        <a:pt x="110" y="46"/>
                      </a:cubicBezTo>
                      <a:cubicBezTo>
                        <a:pt x="111" y="46"/>
                        <a:pt x="107" y="47"/>
                        <a:pt x="107" y="48"/>
                      </a:cubicBezTo>
                      <a:cubicBezTo>
                        <a:pt x="107" y="50"/>
                        <a:pt x="111" y="51"/>
                        <a:pt x="112" y="51"/>
                      </a:cubicBezTo>
                      <a:cubicBezTo>
                        <a:pt x="114" y="52"/>
                        <a:pt x="117" y="52"/>
                        <a:pt x="118" y="54"/>
                      </a:cubicBezTo>
                      <a:cubicBezTo>
                        <a:pt x="119" y="55"/>
                        <a:pt x="119" y="56"/>
                        <a:pt x="120" y="56"/>
                      </a:cubicBezTo>
                      <a:cubicBezTo>
                        <a:pt x="120" y="56"/>
                        <a:pt x="122" y="55"/>
                        <a:pt x="122" y="55"/>
                      </a:cubicBezTo>
                      <a:cubicBezTo>
                        <a:pt x="122" y="55"/>
                        <a:pt x="122" y="57"/>
                        <a:pt x="123" y="57"/>
                      </a:cubicBezTo>
                      <a:cubicBezTo>
                        <a:pt x="123" y="57"/>
                        <a:pt x="123" y="55"/>
                        <a:pt x="124" y="55"/>
                      </a:cubicBezTo>
                      <a:cubicBezTo>
                        <a:pt x="124" y="55"/>
                        <a:pt x="124" y="57"/>
                        <a:pt x="124" y="57"/>
                      </a:cubicBezTo>
                      <a:cubicBezTo>
                        <a:pt x="124" y="58"/>
                        <a:pt x="126" y="57"/>
                        <a:pt x="127" y="57"/>
                      </a:cubicBezTo>
                      <a:cubicBezTo>
                        <a:pt x="127" y="57"/>
                        <a:pt x="129" y="58"/>
                        <a:pt x="129" y="59"/>
                      </a:cubicBezTo>
                      <a:cubicBezTo>
                        <a:pt x="129" y="60"/>
                        <a:pt x="128" y="59"/>
                        <a:pt x="128" y="60"/>
                      </a:cubicBezTo>
                      <a:cubicBezTo>
                        <a:pt x="129" y="59"/>
                        <a:pt x="138" y="62"/>
                        <a:pt x="138" y="62"/>
                      </a:cubicBezTo>
                      <a:cubicBezTo>
                        <a:pt x="137" y="63"/>
                        <a:pt x="137" y="63"/>
                        <a:pt x="137" y="63"/>
                      </a:cubicBezTo>
                      <a:cubicBezTo>
                        <a:pt x="137" y="64"/>
                        <a:pt x="139" y="63"/>
                        <a:pt x="139" y="63"/>
                      </a:cubicBezTo>
                      <a:cubicBezTo>
                        <a:pt x="140" y="62"/>
                        <a:pt x="140" y="63"/>
                        <a:pt x="141" y="64"/>
                      </a:cubicBezTo>
                      <a:cubicBezTo>
                        <a:pt x="142" y="64"/>
                        <a:pt x="144" y="66"/>
                        <a:pt x="143" y="67"/>
                      </a:cubicBezTo>
                      <a:cubicBezTo>
                        <a:pt x="143" y="67"/>
                        <a:pt x="141" y="67"/>
                        <a:pt x="141" y="67"/>
                      </a:cubicBezTo>
                      <a:cubicBezTo>
                        <a:pt x="141" y="68"/>
                        <a:pt x="143" y="68"/>
                        <a:pt x="142" y="69"/>
                      </a:cubicBezTo>
                      <a:cubicBezTo>
                        <a:pt x="142" y="69"/>
                        <a:pt x="139" y="69"/>
                        <a:pt x="139" y="69"/>
                      </a:cubicBezTo>
                      <a:cubicBezTo>
                        <a:pt x="137" y="70"/>
                        <a:pt x="139" y="70"/>
                        <a:pt x="139" y="71"/>
                      </a:cubicBezTo>
                      <a:cubicBezTo>
                        <a:pt x="140" y="73"/>
                        <a:pt x="136" y="71"/>
                        <a:pt x="135" y="71"/>
                      </a:cubicBezTo>
                      <a:cubicBezTo>
                        <a:pt x="136" y="72"/>
                        <a:pt x="138" y="73"/>
                        <a:pt x="137" y="74"/>
                      </a:cubicBezTo>
                      <a:cubicBezTo>
                        <a:pt x="136" y="74"/>
                        <a:pt x="132" y="74"/>
                        <a:pt x="133" y="73"/>
                      </a:cubicBezTo>
                      <a:cubicBezTo>
                        <a:pt x="132" y="74"/>
                        <a:pt x="135" y="76"/>
                        <a:pt x="134" y="77"/>
                      </a:cubicBezTo>
                      <a:cubicBezTo>
                        <a:pt x="133" y="77"/>
                        <a:pt x="133" y="75"/>
                        <a:pt x="132" y="76"/>
                      </a:cubicBezTo>
                      <a:cubicBezTo>
                        <a:pt x="131" y="77"/>
                        <a:pt x="135" y="82"/>
                        <a:pt x="131" y="79"/>
                      </a:cubicBezTo>
                      <a:cubicBezTo>
                        <a:pt x="131" y="79"/>
                        <a:pt x="128" y="77"/>
                        <a:pt x="128" y="77"/>
                      </a:cubicBezTo>
                      <a:cubicBezTo>
                        <a:pt x="127" y="78"/>
                        <a:pt x="127" y="79"/>
                        <a:pt x="126" y="79"/>
                      </a:cubicBezTo>
                      <a:cubicBezTo>
                        <a:pt x="126" y="78"/>
                        <a:pt x="127" y="77"/>
                        <a:pt x="127" y="76"/>
                      </a:cubicBezTo>
                      <a:cubicBezTo>
                        <a:pt x="127" y="77"/>
                        <a:pt x="125" y="77"/>
                        <a:pt x="125" y="77"/>
                      </a:cubicBezTo>
                      <a:cubicBezTo>
                        <a:pt x="124" y="76"/>
                        <a:pt x="126" y="75"/>
                        <a:pt x="125" y="74"/>
                      </a:cubicBezTo>
                      <a:cubicBezTo>
                        <a:pt x="125" y="74"/>
                        <a:pt x="123" y="75"/>
                        <a:pt x="123" y="75"/>
                      </a:cubicBezTo>
                      <a:cubicBezTo>
                        <a:pt x="122" y="74"/>
                        <a:pt x="123" y="72"/>
                        <a:pt x="123" y="72"/>
                      </a:cubicBezTo>
                      <a:cubicBezTo>
                        <a:pt x="124" y="72"/>
                        <a:pt x="128" y="70"/>
                        <a:pt x="127" y="70"/>
                      </a:cubicBezTo>
                      <a:cubicBezTo>
                        <a:pt x="126" y="69"/>
                        <a:pt x="122" y="73"/>
                        <a:pt x="120" y="72"/>
                      </a:cubicBezTo>
                      <a:cubicBezTo>
                        <a:pt x="120" y="72"/>
                        <a:pt x="123" y="69"/>
                        <a:pt x="122" y="69"/>
                      </a:cubicBezTo>
                      <a:cubicBezTo>
                        <a:pt x="121" y="69"/>
                        <a:pt x="120" y="71"/>
                        <a:pt x="119" y="70"/>
                      </a:cubicBezTo>
                      <a:cubicBezTo>
                        <a:pt x="118" y="69"/>
                        <a:pt x="117" y="69"/>
                        <a:pt x="116" y="68"/>
                      </a:cubicBezTo>
                      <a:cubicBezTo>
                        <a:pt x="115" y="67"/>
                        <a:pt x="114" y="66"/>
                        <a:pt x="113" y="67"/>
                      </a:cubicBezTo>
                      <a:cubicBezTo>
                        <a:pt x="113" y="68"/>
                        <a:pt x="113" y="68"/>
                        <a:pt x="113" y="69"/>
                      </a:cubicBezTo>
                      <a:cubicBezTo>
                        <a:pt x="113" y="69"/>
                        <a:pt x="112" y="69"/>
                        <a:pt x="112" y="69"/>
                      </a:cubicBezTo>
                      <a:cubicBezTo>
                        <a:pt x="112" y="70"/>
                        <a:pt x="116" y="72"/>
                        <a:pt x="112" y="72"/>
                      </a:cubicBezTo>
                      <a:cubicBezTo>
                        <a:pt x="111" y="72"/>
                        <a:pt x="107" y="71"/>
                        <a:pt x="108" y="70"/>
                      </a:cubicBezTo>
                      <a:cubicBezTo>
                        <a:pt x="107" y="72"/>
                        <a:pt x="111" y="74"/>
                        <a:pt x="112" y="75"/>
                      </a:cubicBezTo>
                      <a:cubicBezTo>
                        <a:pt x="114" y="75"/>
                        <a:pt x="114" y="78"/>
                        <a:pt x="115" y="79"/>
                      </a:cubicBezTo>
                      <a:cubicBezTo>
                        <a:pt x="116" y="80"/>
                        <a:pt x="116" y="81"/>
                        <a:pt x="117" y="81"/>
                      </a:cubicBezTo>
                      <a:cubicBezTo>
                        <a:pt x="118" y="81"/>
                        <a:pt x="117" y="80"/>
                        <a:pt x="118" y="80"/>
                      </a:cubicBezTo>
                      <a:cubicBezTo>
                        <a:pt x="118" y="80"/>
                        <a:pt x="119" y="81"/>
                        <a:pt x="119" y="82"/>
                      </a:cubicBezTo>
                      <a:cubicBezTo>
                        <a:pt x="120" y="83"/>
                        <a:pt x="120" y="82"/>
                        <a:pt x="121" y="81"/>
                      </a:cubicBezTo>
                      <a:cubicBezTo>
                        <a:pt x="122" y="81"/>
                        <a:pt x="121" y="85"/>
                        <a:pt x="122" y="84"/>
                      </a:cubicBezTo>
                      <a:cubicBezTo>
                        <a:pt x="123" y="84"/>
                        <a:pt x="122" y="83"/>
                        <a:pt x="123" y="82"/>
                      </a:cubicBezTo>
                      <a:cubicBezTo>
                        <a:pt x="123" y="82"/>
                        <a:pt x="123" y="84"/>
                        <a:pt x="123" y="85"/>
                      </a:cubicBezTo>
                      <a:cubicBezTo>
                        <a:pt x="123" y="86"/>
                        <a:pt x="123" y="86"/>
                        <a:pt x="124" y="87"/>
                      </a:cubicBezTo>
                      <a:cubicBezTo>
                        <a:pt x="125" y="87"/>
                        <a:pt x="126" y="88"/>
                        <a:pt x="126" y="89"/>
                      </a:cubicBezTo>
                      <a:cubicBezTo>
                        <a:pt x="127" y="89"/>
                        <a:pt x="128" y="93"/>
                        <a:pt x="128" y="93"/>
                      </a:cubicBezTo>
                      <a:cubicBezTo>
                        <a:pt x="127" y="92"/>
                        <a:pt x="127" y="91"/>
                        <a:pt x="127" y="91"/>
                      </a:cubicBezTo>
                      <a:cubicBezTo>
                        <a:pt x="126" y="91"/>
                        <a:pt x="127" y="95"/>
                        <a:pt x="127" y="95"/>
                      </a:cubicBezTo>
                      <a:cubicBezTo>
                        <a:pt x="127" y="95"/>
                        <a:pt x="125" y="91"/>
                        <a:pt x="124" y="90"/>
                      </a:cubicBezTo>
                      <a:cubicBezTo>
                        <a:pt x="124" y="90"/>
                        <a:pt x="125" y="94"/>
                        <a:pt x="126" y="95"/>
                      </a:cubicBezTo>
                      <a:cubicBezTo>
                        <a:pt x="126" y="98"/>
                        <a:pt x="124" y="95"/>
                        <a:pt x="124" y="96"/>
                      </a:cubicBezTo>
                      <a:cubicBezTo>
                        <a:pt x="123" y="97"/>
                        <a:pt x="128" y="99"/>
                        <a:pt x="128" y="100"/>
                      </a:cubicBezTo>
                      <a:cubicBezTo>
                        <a:pt x="128" y="101"/>
                        <a:pt x="119" y="95"/>
                        <a:pt x="118" y="95"/>
                      </a:cubicBezTo>
                      <a:cubicBezTo>
                        <a:pt x="118" y="95"/>
                        <a:pt x="118" y="96"/>
                        <a:pt x="118" y="96"/>
                      </a:cubicBezTo>
                      <a:cubicBezTo>
                        <a:pt x="118" y="97"/>
                        <a:pt x="116" y="93"/>
                        <a:pt x="115" y="93"/>
                      </a:cubicBezTo>
                      <a:cubicBezTo>
                        <a:pt x="115" y="93"/>
                        <a:pt x="116" y="95"/>
                        <a:pt x="116" y="95"/>
                      </a:cubicBezTo>
                      <a:cubicBezTo>
                        <a:pt x="115" y="96"/>
                        <a:pt x="113" y="92"/>
                        <a:pt x="112" y="91"/>
                      </a:cubicBezTo>
                      <a:cubicBezTo>
                        <a:pt x="111" y="90"/>
                        <a:pt x="111" y="92"/>
                        <a:pt x="110" y="93"/>
                      </a:cubicBezTo>
                      <a:cubicBezTo>
                        <a:pt x="110" y="94"/>
                        <a:pt x="108" y="90"/>
                        <a:pt x="108" y="90"/>
                      </a:cubicBezTo>
                      <a:cubicBezTo>
                        <a:pt x="108" y="90"/>
                        <a:pt x="105" y="90"/>
                        <a:pt x="105" y="90"/>
                      </a:cubicBezTo>
                      <a:cubicBezTo>
                        <a:pt x="105" y="91"/>
                        <a:pt x="106" y="92"/>
                        <a:pt x="107" y="92"/>
                      </a:cubicBezTo>
                      <a:cubicBezTo>
                        <a:pt x="108" y="93"/>
                        <a:pt x="108" y="93"/>
                        <a:pt x="109" y="94"/>
                      </a:cubicBezTo>
                      <a:cubicBezTo>
                        <a:pt x="110" y="95"/>
                        <a:pt x="112" y="96"/>
                        <a:pt x="114" y="97"/>
                      </a:cubicBezTo>
                      <a:cubicBezTo>
                        <a:pt x="116" y="99"/>
                        <a:pt x="117" y="100"/>
                        <a:pt x="118" y="102"/>
                      </a:cubicBezTo>
                      <a:cubicBezTo>
                        <a:pt x="120" y="105"/>
                        <a:pt x="120" y="105"/>
                        <a:pt x="117" y="104"/>
                      </a:cubicBezTo>
                      <a:cubicBezTo>
                        <a:pt x="113" y="102"/>
                        <a:pt x="106" y="103"/>
                        <a:pt x="103" y="99"/>
                      </a:cubicBezTo>
                      <a:cubicBezTo>
                        <a:pt x="102" y="97"/>
                        <a:pt x="99" y="99"/>
                        <a:pt x="97" y="97"/>
                      </a:cubicBezTo>
                      <a:cubicBezTo>
                        <a:pt x="96" y="96"/>
                        <a:pt x="90" y="94"/>
                        <a:pt x="90" y="93"/>
                      </a:cubicBezTo>
                      <a:cubicBezTo>
                        <a:pt x="90" y="92"/>
                        <a:pt x="93" y="93"/>
                        <a:pt x="93" y="92"/>
                      </a:cubicBezTo>
                      <a:cubicBezTo>
                        <a:pt x="94" y="91"/>
                        <a:pt x="91" y="90"/>
                        <a:pt x="91" y="90"/>
                      </a:cubicBezTo>
                      <a:cubicBezTo>
                        <a:pt x="88" y="89"/>
                        <a:pt x="86" y="87"/>
                        <a:pt x="84" y="86"/>
                      </a:cubicBezTo>
                      <a:cubicBezTo>
                        <a:pt x="83" y="85"/>
                        <a:pt x="84" y="84"/>
                        <a:pt x="82" y="84"/>
                      </a:cubicBezTo>
                      <a:cubicBezTo>
                        <a:pt x="82" y="83"/>
                        <a:pt x="77" y="83"/>
                        <a:pt x="77" y="83"/>
                      </a:cubicBezTo>
                      <a:cubicBezTo>
                        <a:pt x="77" y="84"/>
                        <a:pt x="78" y="82"/>
                        <a:pt x="77" y="8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48" name="Freeform 549">
                  <a:extLst>
                    <a:ext uri="{FF2B5EF4-FFF2-40B4-BE49-F238E27FC236}">
                      <a16:creationId xmlns:a16="http://schemas.microsoft.com/office/drawing/2014/main" id="{B7295016-6AC5-68AB-05EC-46F2B8BBFA21}"/>
                    </a:ext>
                  </a:extLst>
                </p:cNvPr>
                <p:cNvSpPr>
                  <a:spLocks/>
                </p:cNvSpPr>
                <p:nvPr/>
              </p:nvSpPr>
              <p:spPr bwMode="auto">
                <a:xfrm>
                  <a:off x="8026028" y="4306004"/>
                  <a:ext cx="62727" cy="22128"/>
                </a:xfrm>
                <a:custGeom>
                  <a:avLst/>
                  <a:gdLst>
                    <a:gd name="T0" fmla="*/ 5 w 6"/>
                    <a:gd name="T1" fmla="*/ 1 h 2"/>
                    <a:gd name="T2" fmla="*/ 1 w 6"/>
                    <a:gd name="T3" fmla="*/ 0 h 2"/>
                    <a:gd name="T4" fmla="*/ 5 w 6"/>
                    <a:gd name="T5" fmla="*/ 1 h 2"/>
                  </a:gdLst>
                  <a:ahLst/>
                  <a:cxnLst>
                    <a:cxn ang="0">
                      <a:pos x="T0" y="T1"/>
                    </a:cxn>
                    <a:cxn ang="0">
                      <a:pos x="T2" y="T3"/>
                    </a:cxn>
                    <a:cxn ang="0">
                      <a:pos x="T4" y="T5"/>
                    </a:cxn>
                  </a:cxnLst>
                  <a:rect l="0" t="0" r="r" b="b"/>
                  <a:pathLst>
                    <a:path w="6" h="2">
                      <a:moveTo>
                        <a:pt x="5" y="1"/>
                      </a:moveTo>
                      <a:cubicBezTo>
                        <a:pt x="5" y="2"/>
                        <a:pt x="0" y="0"/>
                        <a:pt x="1" y="0"/>
                      </a:cubicBezTo>
                      <a:cubicBezTo>
                        <a:pt x="3" y="0"/>
                        <a:pt x="6" y="0"/>
                        <a:pt x="5"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49" name="Freeform 550">
                  <a:extLst>
                    <a:ext uri="{FF2B5EF4-FFF2-40B4-BE49-F238E27FC236}">
                      <a16:creationId xmlns:a16="http://schemas.microsoft.com/office/drawing/2014/main" id="{F085F4BF-4459-F76F-DB37-5965381D9349}"/>
                    </a:ext>
                  </a:extLst>
                </p:cNvPr>
                <p:cNvSpPr>
                  <a:spLocks/>
                </p:cNvSpPr>
                <p:nvPr/>
              </p:nvSpPr>
              <p:spPr bwMode="auto">
                <a:xfrm>
                  <a:off x="7841327" y="3830269"/>
                  <a:ext cx="83638" cy="22128"/>
                </a:xfrm>
                <a:custGeom>
                  <a:avLst/>
                  <a:gdLst>
                    <a:gd name="T0" fmla="*/ 7 w 8"/>
                    <a:gd name="T1" fmla="*/ 1 h 2"/>
                    <a:gd name="T2" fmla="*/ 2 w 8"/>
                    <a:gd name="T3" fmla="*/ 2 h 2"/>
                    <a:gd name="T4" fmla="*/ 3 w 8"/>
                    <a:gd name="T5" fmla="*/ 0 h 2"/>
                    <a:gd name="T6" fmla="*/ 7 w 8"/>
                    <a:gd name="T7" fmla="*/ 1 h 2"/>
                    <a:gd name="T8" fmla="*/ 7 w 8"/>
                    <a:gd name="T9" fmla="*/ 1 h 2"/>
                  </a:gdLst>
                  <a:ahLst/>
                  <a:cxnLst>
                    <a:cxn ang="0">
                      <a:pos x="T0" y="T1"/>
                    </a:cxn>
                    <a:cxn ang="0">
                      <a:pos x="T2" y="T3"/>
                    </a:cxn>
                    <a:cxn ang="0">
                      <a:pos x="T4" y="T5"/>
                    </a:cxn>
                    <a:cxn ang="0">
                      <a:pos x="T6" y="T7"/>
                    </a:cxn>
                    <a:cxn ang="0">
                      <a:pos x="T8" y="T9"/>
                    </a:cxn>
                  </a:cxnLst>
                  <a:rect l="0" t="0" r="r" b="b"/>
                  <a:pathLst>
                    <a:path w="8" h="2">
                      <a:moveTo>
                        <a:pt x="7" y="1"/>
                      </a:moveTo>
                      <a:cubicBezTo>
                        <a:pt x="8" y="2"/>
                        <a:pt x="3" y="2"/>
                        <a:pt x="2" y="2"/>
                      </a:cubicBezTo>
                      <a:cubicBezTo>
                        <a:pt x="0" y="1"/>
                        <a:pt x="2" y="0"/>
                        <a:pt x="3" y="0"/>
                      </a:cubicBezTo>
                      <a:cubicBezTo>
                        <a:pt x="5" y="0"/>
                        <a:pt x="7" y="0"/>
                        <a:pt x="7" y="1"/>
                      </a:cubicBezTo>
                      <a:cubicBezTo>
                        <a:pt x="8" y="2"/>
                        <a:pt x="7" y="0"/>
                        <a:pt x="7"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50" name="Freeform 551">
                  <a:extLst>
                    <a:ext uri="{FF2B5EF4-FFF2-40B4-BE49-F238E27FC236}">
                      <a16:creationId xmlns:a16="http://schemas.microsoft.com/office/drawing/2014/main" id="{F9F6C821-12BF-5D45-E76B-31D7A4AEA549}"/>
                    </a:ext>
                  </a:extLst>
                </p:cNvPr>
                <p:cNvSpPr>
                  <a:spLocks/>
                </p:cNvSpPr>
                <p:nvPr/>
              </p:nvSpPr>
              <p:spPr bwMode="auto">
                <a:xfrm>
                  <a:off x="7719353" y="3808141"/>
                  <a:ext cx="121974" cy="106947"/>
                </a:xfrm>
                <a:custGeom>
                  <a:avLst/>
                  <a:gdLst>
                    <a:gd name="T0" fmla="*/ 10 w 12"/>
                    <a:gd name="T1" fmla="*/ 7 h 10"/>
                    <a:gd name="T2" fmla="*/ 3 w 12"/>
                    <a:gd name="T3" fmla="*/ 9 h 10"/>
                    <a:gd name="T4" fmla="*/ 2 w 12"/>
                    <a:gd name="T5" fmla="*/ 2 h 10"/>
                    <a:gd name="T6" fmla="*/ 9 w 12"/>
                    <a:gd name="T7" fmla="*/ 0 h 10"/>
                    <a:gd name="T8" fmla="*/ 10 w 12"/>
                    <a:gd name="T9" fmla="*/ 7 h 10"/>
                    <a:gd name="T10" fmla="*/ 10 w 12"/>
                    <a:gd name="T11" fmla="*/ 7 h 10"/>
                  </a:gdLst>
                  <a:ahLst/>
                  <a:cxnLst>
                    <a:cxn ang="0">
                      <a:pos x="T0" y="T1"/>
                    </a:cxn>
                    <a:cxn ang="0">
                      <a:pos x="T2" y="T3"/>
                    </a:cxn>
                    <a:cxn ang="0">
                      <a:pos x="T4" y="T5"/>
                    </a:cxn>
                    <a:cxn ang="0">
                      <a:pos x="T6" y="T7"/>
                    </a:cxn>
                    <a:cxn ang="0">
                      <a:pos x="T8" y="T9"/>
                    </a:cxn>
                    <a:cxn ang="0">
                      <a:pos x="T10" y="T11"/>
                    </a:cxn>
                  </a:cxnLst>
                  <a:rect l="0" t="0" r="r" b="b"/>
                  <a:pathLst>
                    <a:path w="12" h="10">
                      <a:moveTo>
                        <a:pt x="10" y="7"/>
                      </a:moveTo>
                      <a:cubicBezTo>
                        <a:pt x="8" y="8"/>
                        <a:pt x="6" y="10"/>
                        <a:pt x="3" y="9"/>
                      </a:cubicBezTo>
                      <a:cubicBezTo>
                        <a:pt x="0" y="7"/>
                        <a:pt x="0" y="4"/>
                        <a:pt x="2" y="2"/>
                      </a:cubicBezTo>
                      <a:cubicBezTo>
                        <a:pt x="3" y="0"/>
                        <a:pt x="7" y="0"/>
                        <a:pt x="9" y="0"/>
                      </a:cubicBezTo>
                      <a:cubicBezTo>
                        <a:pt x="11" y="0"/>
                        <a:pt x="12" y="5"/>
                        <a:pt x="10" y="7"/>
                      </a:cubicBezTo>
                      <a:cubicBezTo>
                        <a:pt x="9" y="8"/>
                        <a:pt x="12" y="6"/>
                        <a:pt x="10" y="7"/>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51" name="Freeform 552">
                  <a:extLst>
                    <a:ext uri="{FF2B5EF4-FFF2-40B4-BE49-F238E27FC236}">
                      <a16:creationId xmlns:a16="http://schemas.microsoft.com/office/drawing/2014/main" id="{EE7ECCD5-DC00-D28A-3298-DE0B218FB83F}"/>
                    </a:ext>
                  </a:extLst>
                </p:cNvPr>
                <p:cNvSpPr>
                  <a:spLocks/>
                </p:cNvSpPr>
                <p:nvPr/>
              </p:nvSpPr>
              <p:spPr bwMode="auto">
                <a:xfrm>
                  <a:off x="7607833" y="3712256"/>
                  <a:ext cx="69700" cy="40568"/>
                </a:xfrm>
                <a:custGeom>
                  <a:avLst/>
                  <a:gdLst>
                    <a:gd name="T0" fmla="*/ 1 w 7"/>
                    <a:gd name="T1" fmla="*/ 4 h 4"/>
                    <a:gd name="T2" fmla="*/ 5 w 7"/>
                    <a:gd name="T3" fmla="*/ 0 h 4"/>
                    <a:gd name="T4" fmla="*/ 1 w 7"/>
                    <a:gd name="T5" fmla="*/ 4 h 4"/>
                  </a:gdLst>
                  <a:ahLst/>
                  <a:cxnLst>
                    <a:cxn ang="0">
                      <a:pos x="T0" y="T1"/>
                    </a:cxn>
                    <a:cxn ang="0">
                      <a:pos x="T2" y="T3"/>
                    </a:cxn>
                    <a:cxn ang="0">
                      <a:pos x="T4" y="T5"/>
                    </a:cxn>
                  </a:cxnLst>
                  <a:rect l="0" t="0" r="r" b="b"/>
                  <a:pathLst>
                    <a:path w="7" h="4">
                      <a:moveTo>
                        <a:pt x="1" y="4"/>
                      </a:moveTo>
                      <a:cubicBezTo>
                        <a:pt x="0" y="4"/>
                        <a:pt x="4" y="0"/>
                        <a:pt x="5" y="0"/>
                      </a:cubicBezTo>
                      <a:cubicBezTo>
                        <a:pt x="7" y="1"/>
                        <a:pt x="3" y="4"/>
                        <a:pt x="1"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52" name="Freeform 553">
                  <a:extLst>
                    <a:ext uri="{FF2B5EF4-FFF2-40B4-BE49-F238E27FC236}">
                      <a16:creationId xmlns:a16="http://schemas.microsoft.com/office/drawing/2014/main" id="{EE71AC37-BBD1-9EDE-87AB-7C7EF50A4B81}"/>
                    </a:ext>
                  </a:extLst>
                </p:cNvPr>
                <p:cNvSpPr>
                  <a:spLocks/>
                </p:cNvSpPr>
                <p:nvPr/>
              </p:nvSpPr>
              <p:spPr bwMode="auto">
                <a:xfrm>
                  <a:off x="7708899" y="3701191"/>
                  <a:ext cx="62727" cy="33190"/>
                </a:xfrm>
                <a:custGeom>
                  <a:avLst/>
                  <a:gdLst>
                    <a:gd name="T0" fmla="*/ 2 w 6"/>
                    <a:gd name="T1" fmla="*/ 3 h 3"/>
                    <a:gd name="T2" fmla="*/ 2 w 6"/>
                    <a:gd name="T3" fmla="*/ 1 h 3"/>
                    <a:gd name="T4" fmla="*/ 2 w 6"/>
                    <a:gd name="T5" fmla="*/ 3 h 3"/>
                  </a:gdLst>
                  <a:ahLst/>
                  <a:cxnLst>
                    <a:cxn ang="0">
                      <a:pos x="T0" y="T1"/>
                    </a:cxn>
                    <a:cxn ang="0">
                      <a:pos x="T2" y="T3"/>
                    </a:cxn>
                    <a:cxn ang="0">
                      <a:pos x="T4" y="T5"/>
                    </a:cxn>
                  </a:cxnLst>
                  <a:rect l="0" t="0" r="r" b="b"/>
                  <a:pathLst>
                    <a:path w="6" h="3">
                      <a:moveTo>
                        <a:pt x="2" y="3"/>
                      </a:moveTo>
                      <a:cubicBezTo>
                        <a:pt x="2" y="3"/>
                        <a:pt x="0" y="1"/>
                        <a:pt x="2" y="1"/>
                      </a:cubicBezTo>
                      <a:cubicBezTo>
                        <a:pt x="3" y="0"/>
                        <a:pt x="6" y="3"/>
                        <a:pt x="2"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53" name="Freeform 554">
                  <a:extLst>
                    <a:ext uri="{FF2B5EF4-FFF2-40B4-BE49-F238E27FC236}">
                      <a16:creationId xmlns:a16="http://schemas.microsoft.com/office/drawing/2014/main" id="{065196C5-DFB9-3744-96E5-C761FAA01AC6}"/>
                    </a:ext>
                  </a:extLst>
                </p:cNvPr>
                <p:cNvSpPr>
                  <a:spLocks/>
                </p:cNvSpPr>
                <p:nvPr/>
              </p:nvSpPr>
              <p:spPr bwMode="auto">
                <a:xfrm>
                  <a:off x="7649653" y="3679066"/>
                  <a:ext cx="48790" cy="22128"/>
                </a:xfrm>
                <a:custGeom>
                  <a:avLst/>
                  <a:gdLst>
                    <a:gd name="T0" fmla="*/ 0 w 5"/>
                    <a:gd name="T1" fmla="*/ 1 h 2"/>
                    <a:gd name="T2" fmla="*/ 4 w 5"/>
                    <a:gd name="T3" fmla="*/ 0 h 2"/>
                    <a:gd name="T4" fmla="*/ 0 w 5"/>
                    <a:gd name="T5" fmla="*/ 1 h 2"/>
                  </a:gdLst>
                  <a:ahLst/>
                  <a:cxnLst>
                    <a:cxn ang="0">
                      <a:pos x="T0" y="T1"/>
                    </a:cxn>
                    <a:cxn ang="0">
                      <a:pos x="T2" y="T3"/>
                    </a:cxn>
                    <a:cxn ang="0">
                      <a:pos x="T4" y="T5"/>
                    </a:cxn>
                  </a:cxnLst>
                  <a:rect l="0" t="0" r="r" b="b"/>
                  <a:pathLst>
                    <a:path w="5" h="2">
                      <a:moveTo>
                        <a:pt x="0" y="1"/>
                      </a:moveTo>
                      <a:cubicBezTo>
                        <a:pt x="2" y="2"/>
                        <a:pt x="5" y="1"/>
                        <a:pt x="4" y="0"/>
                      </a:cubicBezTo>
                      <a:cubicBezTo>
                        <a:pt x="2" y="0"/>
                        <a:pt x="0" y="1"/>
                        <a:pt x="0"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54" name="Freeform 555">
                  <a:extLst>
                    <a:ext uri="{FF2B5EF4-FFF2-40B4-BE49-F238E27FC236}">
                      <a16:creationId xmlns:a16="http://schemas.microsoft.com/office/drawing/2014/main" id="{63719D56-B498-CC43-F8C2-C85A55E8240C}"/>
                    </a:ext>
                  </a:extLst>
                </p:cNvPr>
                <p:cNvSpPr>
                  <a:spLocks/>
                </p:cNvSpPr>
                <p:nvPr/>
              </p:nvSpPr>
              <p:spPr bwMode="auto">
                <a:xfrm>
                  <a:off x="7524195" y="3266024"/>
                  <a:ext cx="268342" cy="121701"/>
                </a:xfrm>
                <a:custGeom>
                  <a:avLst/>
                  <a:gdLst>
                    <a:gd name="T0" fmla="*/ 25 w 26"/>
                    <a:gd name="T1" fmla="*/ 9 h 11"/>
                    <a:gd name="T2" fmla="*/ 18 w 26"/>
                    <a:gd name="T3" fmla="*/ 8 h 11"/>
                    <a:gd name="T4" fmla="*/ 10 w 26"/>
                    <a:gd name="T5" fmla="*/ 10 h 11"/>
                    <a:gd name="T6" fmla="*/ 3 w 26"/>
                    <a:gd name="T7" fmla="*/ 6 h 11"/>
                    <a:gd name="T8" fmla="*/ 2 w 26"/>
                    <a:gd name="T9" fmla="*/ 1 h 11"/>
                    <a:gd name="T10" fmla="*/ 8 w 26"/>
                    <a:gd name="T11" fmla="*/ 2 h 11"/>
                    <a:gd name="T12" fmla="*/ 17 w 26"/>
                    <a:gd name="T13" fmla="*/ 2 h 11"/>
                    <a:gd name="T14" fmla="*/ 22 w 26"/>
                    <a:gd name="T15" fmla="*/ 5 h 11"/>
                    <a:gd name="T16" fmla="*/ 25 w 26"/>
                    <a:gd name="T17" fmla="*/ 9 h 11"/>
                    <a:gd name="T18" fmla="*/ 25 w 26"/>
                    <a:gd name="T19"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1">
                      <a:moveTo>
                        <a:pt x="25" y="9"/>
                      </a:moveTo>
                      <a:cubicBezTo>
                        <a:pt x="22" y="9"/>
                        <a:pt x="20" y="8"/>
                        <a:pt x="18" y="8"/>
                      </a:cubicBezTo>
                      <a:cubicBezTo>
                        <a:pt x="15" y="8"/>
                        <a:pt x="13" y="10"/>
                        <a:pt x="10" y="10"/>
                      </a:cubicBezTo>
                      <a:cubicBezTo>
                        <a:pt x="7" y="11"/>
                        <a:pt x="6" y="7"/>
                        <a:pt x="3" y="6"/>
                      </a:cubicBezTo>
                      <a:cubicBezTo>
                        <a:pt x="2" y="5"/>
                        <a:pt x="0" y="3"/>
                        <a:pt x="2" y="1"/>
                      </a:cubicBezTo>
                      <a:cubicBezTo>
                        <a:pt x="3" y="0"/>
                        <a:pt x="7" y="2"/>
                        <a:pt x="8" y="2"/>
                      </a:cubicBezTo>
                      <a:cubicBezTo>
                        <a:pt x="11" y="3"/>
                        <a:pt x="14" y="1"/>
                        <a:pt x="17" y="2"/>
                      </a:cubicBezTo>
                      <a:cubicBezTo>
                        <a:pt x="19" y="2"/>
                        <a:pt x="20" y="4"/>
                        <a:pt x="22" y="5"/>
                      </a:cubicBezTo>
                      <a:cubicBezTo>
                        <a:pt x="22" y="6"/>
                        <a:pt x="25" y="9"/>
                        <a:pt x="25" y="9"/>
                      </a:cubicBezTo>
                      <a:cubicBezTo>
                        <a:pt x="23" y="9"/>
                        <a:pt x="26" y="9"/>
                        <a:pt x="25" y="9"/>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55" name="Freeform 556">
                  <a:extLst>
                    <a:ext uri="{FF2B5EF4-FFF2-40B4-BE49-F238E27FC236}">
                      <a16:creationId xmlns:a16="http://schemas.microsoft.com/office/drawing/2014/main" id="{9BD717D7-C7D0-A13F-7B32-58EB05386833}"/>
                    </a:ext>
                  </a:extLst>
                </p:cNvPr>
                <p:cNvSpPr>
                  <a:spLocks/>
                </p:cNvSpPr>
                <p:nvPr/>
              </p:nvSpPr>
              <p:spPr bwMode="auto">
                <a:xfrm>
                  <a:off x="5112594" y="5227968"/>
                  <a:ext cx="296221" cy="206523"/>
                </a:xfrm>
                <a:custGeom>
                  <a:avLst/>
                  <a:gdLst>
                    <a:gd name="T0" fmla="*/ 27 w 29"/>
                    <a:gd name="T1" fmla="*/ 16 h 19"/>
                    <a:gd name="T2" fmla="*/ 24 w 29"/>
                    <a:gd name="T3" fmla="*/ 12 h 19"/>
                    <a:gd name="T4" fmla="*/ 19 w 29"/>
                    <a:gd name="T5" fmla="*/ 10 h 19"/>
                    <a:gd name="T6" fmla="*/ 14 w 29"/>
                    <a:gd name="T7" fmla="*/ 3 h 19"/>
                    <a:gd name="T8" fmla="*/ 8 w 29"/>
                    <a:gd name="T9" fmla="*/ 2 h 19"/>
                    <a:gd name="T10" fmla="*/ 2 w 29"/>
                    <a:gd name="T11" fmla="*/ 0 h 19"/>
                    <a:gd name="T12" fmla="*/ 3 w 29"/>
                    <a:gd name="T13" fmla="*/ 2 h 19"/>
                    <a:gd name="T14" fmla="*/ 5 w 29"/>
                    <a:gd name="T15" fmla="*/ 3 h 19"/>
                    <a:gd name="T16" fmla="*/ 6 w 29"/>
                    <a:gd name="T17" fmla="*/ 4 h 19"/>
                    <a:gd name="T18" fmla="*/ 4 w 29"/>
                    <a:gd name="T19" fmla="*/ 2 h 19"/>
                    <a:gd name="T20" fmla="*/ 4 w 29"/>
                    <a:gd name="T21" fmla="*/ 4 h 19"/>
                    <a:gd name="T22" fmla="*/ 7 w 29"/>
                    <a:gd name="T23" fmla="*/ 6 h 19"/>
                    <a:gd name="T24" fmla="*/ 12 w 29"/>
                    <a:gd name="T25" fmla="*/ 9 h 19"/>
                    <a:gd name="T26" fmla="*/ 10 w 29"/>
                    <a:gd name="T27" fmla="*/ 10 h 19"/>
                    <a:gd name="T28" fmla="*/ 14 w 29"/>
                    <a:gd name="T29" fmla="*/ 10 h 19"/>
                    <a:gd name="T30" fmla="*/ 14 w 29"/>
                    <a:gd name="T31" fmla="*/ 12 h 19"/>
                    <a:gd name="T32" fmla="*/ 19 w 29"/>
                    <a:gd name="T33" fmla="*/ 12 h 19"/>
                    <a:gd name="T34" fmla="*/ 27 w 29"/>
                    <a:gd name="T35" fmla="*/ 16 h 19"/>
                    <a:gd name="T36" fmla="*/ 27 w 29"/>
                    <a:gd name="T37"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19">
                      <a:moveTo>
                        <a:pt x="27" y="16"/>
                      </a:moveTo>
                      <a:cubicBezTo>
                        <a:pt x="26" y="15"/>
                        <a:pt x="25" y="13"/>
                        <a:pt x="24" y="12"/>
                      </a:cubicBezTo>
                      <a:cubicBezTo>
                        <a:pt x="23" y="10"/>
                        <a:pt x="21" y="10"/>
                        <a:pt x="19" y="10"/>
                      </a:cubicBezTo>
                      <a:cubicBezTo>
                        <a:pt x="17" y="8"/>
                        <a:pt x="17" y="4"/>
                        <a:pt x="14" y="3"/>
                      </a:cubicBezTo>
                      <a:cubicBezTo>
                        <a:pt x="13" y="3"/>
                        <a:pt x="10" y="3"/>
                        <a:pt x="8" y="2"/>
                      </a:cubicBezTo>
                      <a:cubicBezTo>
                        <a:pt x="7" y="1"/>
                        <a:pt x="5" y="0"/>
                        <a:pt x="2" y="0"/>
                      </a:cubicBezTo>
                      <a:cubicBezTo>
                        <a:pt x="0" y="0"/>
                        <a:pt x="1" y="2"/>
                        <a:pt x="3" y="2"/>
                      </a:cubicBezTo>
                      <a:cubicBezTo>
                        <a:pt x="4" y="2"/>
                        <a:pt x="4" y="2"/>
                        <a:pt x="5" y="3"/>
                      </a:cubicBezTo>
                      <a:cubicBezTo>
                        <a:pt x="5" y="3"/>
                        <a:pt x="6" y="4"/>
                        <a:pt x="6" y="4"/>
                      </a:cubicBezTo>
                      <a:cubicBezTo>
                        <a:pt x="5" y="4"/>
                        <a:pt x="4" y="3"/>
                        <a:pt x="4" y="2"/>
                      </a:cubicBezTo>
                      <a:cubicBezTo>
                        <a:pt x="4" y="2"/>
                        <a:pt x="4" y="4"/>
                        <a:pt x="4" y="4"/>
                      </a:cubicBezTo>
                      <a:cubicBezTo>
                        <a:pt x="4" y="6"/>
                        <a:pt x="6" y="6"/>
                        <a:pt x="7" y="6"/>
                      </a:cubicBezTo>
                      <a:cubicBezTo>
                        <a:pt x="7" y="6"/>
                        <a:pt x="12" y="9"/>
                        <a:pt x="12" y="9"/>
                      </a:cubicBezTo>
                      <a:cubicBezTo>
                        <a:pt x="12" y="9"/>
                        <a:pt x="11" y="9"/>
                        <a:pt x="10" y="10"/>
                      </a:cubicBezTo>
                      <a:cubicBezTo>
                        <a:pt x="10" y="10"/>
                        <a:pt x="14" y="10"/>
                        <a:pt x="14" y="10"/>
                      </a:cubicBezTo>
                      <a:cubicBezTo>
                        <a:pt x="16" y="11"/>
                        <a:pt x="14" y="12"/>
                        <a:pt x="14" y="12"/>
                      </a:cubicBezTo>
                      <a:cubicBezTo>
                        <a:pt x="15" y="13"/>
                        <a:pt x="18" y="12"/>
                        <a:pt x="19" y="12"/>
                      </a:cubicBezTo>
                      <a:cubicBezTo>
                        <a:pt x="14" y="13"/>
                        <a:pt x="29" y="19"/>
                        <a:pt x="27" y="16"/>
                      </a:cubicBezTo>
                      <a:cubicBezTo>
                        <a:pt x="26" y="15"/>
                        <a:pt x="28" y="18"/>
                        <a:pt x="27" y="1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56" name="Freeform 557">
                  <a:extLst>
                    <a:ext uri="{FF2B5EF4-FFF2-40B4-BE49-F238E27FC236}">
                      <a16:creationId xmlns:a16="http://schemas.microsoft.com/office/drawing/2014/main" id="{9ACAB1CE-8D89-C265-2EE5-34547597DCBA}"/>
                    </a:ext>
                  </a:extLst>
                </p:cNvPr>
                <p:cNvSpPr>
                  <a:spLocks/>
                </p:cNvSpPr>
                <p:nvPr/>
              </p:nvSpPr>
              <p:spPr bwMode="auto">
                <a:xfrm>
                  <a:off x="4879104" y="4988256"/>
                  <a:ext cx="132428" cy="151203"/>
                </a:xfrm>
                <a:custGeom>
                  <a:avLst/>
                  <a:gdLst>
                    <a:gd name="T0" fmla="*/ 11 w 13"/>
                    <a:gd name="T1" fmla="*/ 14 h 14"/>
                    <a:gd name="T2" fmla="*/ 11 w 13"/>
                    <a:gd name="T3" fmla="*/ 14 h 14"/>
                    <a:gd name="T4" fmla="*/ 8 w 13"/>
                    <a:gd name="T5" fmla="*/ 11 h 14"/>
                    <a:gd name="T6" fmla="*/ 7 w 13"/>
                    <a:gd name="T7" fmla="*/ 7 h 14"/>
                    <a:gd name="T8" fmla="*/ 6 w 13"/>
                    <a:gd name="T9" fmla="*/ 5 h 14"/>
                    <a:gd name="T10" fmla="*/ 7 w 13"/>
                    <a:gd name="T11" fmla="*/ 2 h 14"/>
                    <a:gd name="T12" fmla="*/ 4 w 13"/>
                    <a:gd name="T13" fmla="*/ 4 h 14"/>
                    <a:gd name="T14" fmla="*/ 6 w 13"/>
                    <a:gd name="T15" fmla="*/ 1 h 14"/>
                    <a:gd name="T16" fmla="*/ 1 w 13"/>
                    <a:gd name="T17" fmla="*/ 0 h 14"/>
                    <a:gd name="T18" fmla="*/ 3 w 13"/>
                    <a:gd name="T19" fmla="*/ 6 h 14"/>
                    <a:gd name="T20" fmla="*/ 11 w 13"/>
                    <a:gd name="T21" fmla="*/ 14 h 14"/>
                    <a:gd name="T22" fmla="*/ 11 w 13"/>
                    <a:gd name="T2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14">
                      <a:moveTo>
                        <a:pt x="11" y="14"/>
                      </a:moveTo>
                      <a:cubicBezTo>
                        <a:pt x="11" y="14"/>
                        <a:pt x="11" y="14"/>
                        <a:pt x="11" y="14"/>
                      </a:cubicBezTo>
                      <a:cubicBezTo>
                        <a:pt x="11" y="13"/>
                        <a:pt x="9" y="11"/>
                        <a:pt x="8" y="11"/>
                      </a:cubicBezTo>
                      <a:cubicBezTo>
                        <a:pt x="7" y="9"/>
                        <a:pt x="8" y="8"/>
                        <a:pt x="7" y="7"/>
                      </a:cubicBezTo>
                      <a:cubicBezTo>
                        <a:pt x="6" y="6"/>
                        <a:pt x="6" y="6"/>
                        <a:pt x="6" y="5"/>
                      </a:cubicBezTo>
                      <a:cubicBezTo>
                        <a:pt x="5" y="3"/>
                        <a:pt x="6" y="3"/>
                        <a:pt x="7" y="2"/>
                      </a:cubicBezTo>
                      <a:cubicBezTo>
                        <a:pt x="9" y="0"/>
                        <a:pt x="3" y="3"/>
                        <a:pt x="4" y="4"/>
                      </a:cubicBezTo>
                      <a:cubicBezTo>
                        <a:pt x="3" y="3"/>
                        <a:pt x="6" y="1"/>
                        <a:pt x="6" y="1"/>
                      </a:cubicBezTo>
                      <a:cubicBezTo>
                        <a:pt x="5" y="0"/>
                        <a:pt x="1" y="0"/>
                        <a:pt x="1" y="0"/>
                      </a:cubicBezTo>
                      <a:cubicBezTo>
                        <a:pt x="0" y="1"/>
                        <a:pt x="2" y="5"/>
                        <a:pt x="3" y="6"/>
                      </a:cubicBezTo>
                      <a:cubicBezTo>
                        <a:pt x="5" y="8"/>
                        <a:pt x="8" y="13"/>
                        <a:pt x="11" y="14"/>
                      </a:cubicBezTo>
                      <a:cubicBezTo>
                        <a:pt x="13" y="14"/>
                        <a:pt x="8" y="13"/>
                        <a:pt x="11" y="1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57" name="Freeform 558">
                  <a:extLst>
                    <a:ext uri="{FF2B5EF4-FFF2-40B4-BE49-F238E27FC236}">
                      <a16:creationId xmlns:a16="http://schemas.microsoft.com/office/drawing/2014/main" id="{56E3A508-8B49-30F1-72D7-50698DBF41D7}"/>
                    </a:ext>
                  </a:extLst>
                </p:cNvPr>
                <p:cNvSpPr>
                  <a:spLocks/>
                </p:cNvSpPr>
                <p:nvPr/>
              </p:nvSpPr>
              <p:spPr bwMode="auto">
                <a:xfrm>
                  <a:off x="4889559" y="4814926"/>
                  <a:ext cx="41820" cy="44255"/>
                </a:xfrm>
                <a:custGeom>
                  <a:avLst/>
                  <a:gdLst>
                    <a:gd name="T0" fmla="*/ 3 w 4"/>
                    <a:gd name="T1" fmla="*/ 3 h 4"/>
                    <a:gd name="T2" fmla="*/ 2 w 4"/>
                    <a:gd name="T3" fmla="*/ 1 h 4"/>
                    <a:gd name="T4" fmla="*/ 3 w 4"/>
                    <a:gd name="T5" fmla="*/ 3 h 4"/>
                    <a:gd name="T6" fmla="*/ 3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2" y="2"/>
                        <a:pt x="0" y="2"/>
                        <a:pt x="2" y="1"/>
                      </a:cubicBezTo>
                      <a:cubicBezTo>
                        <a:pt x="3" y="0"/>
                        <a:pt x="4" y="3"/>
                        <a:pt x="3" y="3"/>
                      </a:cubicBezTo>
                      <a:cubicBezTo>
                        <a:pt x="3" y="3"/>
                        <a:pt x="3" y="3"/>
                        <a:pt x="3" y="3"/>
                      </a:cubicBezTo>
                      <a:cubicBezTo>
                        <a:pt x="2" y="2"/>
                        <a:pt x="4" y="4"/>
                        <a:pt x="3"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58" name="Freeform 559">
                  <a:extLst>
                    <a:ext uri="{FF2B5EF4-FFF2-40B4-BE49-F238E27FC236}">
                      <a16:creationId xmlns:a16="http://schemas.microsoft.com/office/drawing/2014/main" id="{2178716A-1D4A-9E16-229A-338C2DA596DD}"/>
                    </a:ext>
                  </a:extLst>
                </p:cNvPr>
                <p:cNvSpPr>
                  <a:spLocks/>
                </p:cNvSpPr>
                <p:nvPr/>
              </p:nvSpPr>
              <p:spPr bwMode="auto">
                <a:xfrm>
                  <a:off x="4837282" y="4763299"/>
                  <a:ext cx="62727" cy="62692"/>
                </a:xfrm>
                <a:custGeom>
                  <a:avLst/>
                  <a:gdLst>
                    <a:gd name="T0" fmla="*/ 5 w 6"/>
                    <a:gd name="T1" fmla="*/ 2 h 6"/>
                    <a:gd name="T2" fmla="*/ 0 w 6"/>
                    <a:gd name="T3" fmla="*/ 1 h 6"/>
                    <a:gd name="T4" fmla="*/ 1 w 6"/>
                    <a:gd name="T5" fmla="*/ 3 h 6"/>
                    <a:gd name="T6" fmla="*/ 1 w 6"/>
                    <a:gd name="T7" fmla="*/ 6 h 6"/>
                    <a:gd name="T8" fmla="*/ 5 w 6"/>
                    <a:gd name="T9" fmla="*/ 5 h 6"/>
                    <a:gd name="T10" fmla="*/ 3 w 6"/>
                    <a:gd name="T11" fmla="*/ 3 h 6"/>
                    <a:gd name="T12" fmla="*/ 5 w 6"/>
                    <a:gd name="T13" fmla="*/ 2 h 6"/>
                    <a:gd name="T14" fmla="*/ 5 w 6"/>
                    <a:gd name="T15" fmla="*/ 2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5" y="2"/>
                      </a:moveTo>
                      <a:cubicBezTo>
                        <a:pt x="4" y="2"/>
                        <a:pt x="1" y="0"/>
                        <a:pt x="0" y="1"/>
                      </a:cubicBezTo>
                      <a:cubicBezTo>
                        <a:pt x="1" y="0"/>
                        <a:pt x="2" y="4"/>
                        <a:pt x="1" y="3"/>
                      </a:cubicBezTo>
                      <a:cubicBezTo>
                        <a:pt x="1" y="4"/>
                        <a:pt x="1" y="5"/>
                        <a:pt x="1" y="6"/>
                      </a:cubicBezTo>
                      <a:cubicBezTo>
                        <a:pt x="1" y="5"/>
                        <a:pt x="5" y="4"/>
                        <a:pt x="5" y="5"/>
                      </a:cubicBezTo>
                      <a:cubicBezTo>
                        <a:pt x="5" y="4"/>
                        <a:pt x="4" y="4"/>
                        <a:pt x="3" y="3"/>
                      </a:cubicBezTo>
                      <a:cubicBezTo>
                        <a:pt x="4" y="4"/>
                        <a:pt x="6" y="2"/>
                        <a:pt x="5" y="2"/>
                      </a:cubicBezTo>
                      <a:cubicBezTo>
                        <a:pt x="4" y="2"/>
                        <a:pt x="6" y="2"/>
                        <a:pt x="5"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59" name="Freeform 560">
                  <a:extLst>
                    <a:ext uri="{FF2B5EF4-FFF2-40B4-BE49-F238E27FC236}">
                      <a16:creationId xmlns:a16="http://schemas.microsoft.com/office/drawing/2014/main" id="{3B43FA47-A8BC-28CB-017A-EC093E247C39}"/>
                    </a:ext>
                  </a:extLst>
                </p:cNvPr>
                <p:cNvSpPr>
                  <a:spLocks/>
                </p:cNvSpPr>
                <p:nvPr/>
              </p:nvSpPr>
              <p:spPr bwMode="auto">
                <a:xfrm>
                  <a:off x="4809403" y="4781736"/>
                  <a:ext cx="38336" cy="66379"/>
                </a:xfrm>
                <a:custGeom>
                  <a:avLst/>
                  <a:gdLst>
                    <a:gd name="T0" fmla="*/ 2 w 4"/>
                    <a:gd name="T1" fmla="*/ 0 h 6"/>
                    <a:gd name="T2" fmla="*/ 2 w 4"/>
                    <a:gd name="T3" fmla="*/ 2 h 6"/>
                    <a:gd name="T4" fmla="*/ 2 w 4"/>
                    <a:gd name="T5" fmla="*/ 5 h 6"/>
                    <a:gd name="T6" fmla="*/ 3 w 4"/>
                    <a:gd name="T7" fmla="*/ 3 h 6"/>
                    <a:gd name="T8" fmla="*/ 2 w 4"/>
                    <a:gd name="T9" fmla="*/ 0 h 6"/>
                  </a:gdLst>
                  <a:ahLst/>
                  <a:cxnLst>
                    <a:cxn ang="0">
                      <a:pos x="T0" y="T1"/>
                    </a:cxn>
                    <a:cxn ang="0">
                      <a:pos x="T2" y="T3"/>
                    </a:cxn>
                    <a:cxn ang="0">
                      <a:pos x="T4" y="T5"/>
                    </a:cxn>
                    <a:cxn ang="0">
                      <a:pos x="T6" y="T7"/>
                    </a:cxn>
                    <a:cxn ang="0">
                      <a:pos x="T8" y="T9"/>
                    </a:cxn>
                  </a:cxnLst>
                  <a:rect l="0" t="0" r="r" b="b"/>
                  <a:pathLst>
                    <a:path w="4" h="6">
                      <a:moveTo>
                        <a:pt x="2" y="0"/>
                      </a:moveTo>
                      <a:cubicBezTo>
                        <a:pt x="0" y="0"/>
                        <a:pt x="2" y="1"/>
                        <a:pt x="2" y="2"/>
                      </a:cubicBezTo>
                      <a:cubicBezTo>
                        <a:pt x="2" y="3"/>
                        <a:pt x="1" y="5"/>
                        <a:pt x="2" y="5"/>
                      </a:cubicBezTo>
                      <a:cubicBezTo>
                        <a:pt x="3" y="6"/>
                        <a:pt x="3" y="3"/>
                        <a:pt x="3" y="3"/>
                      </a:cubicBezTo>
                      <a:cubicBezTo>
                        <a:pt x="3" y="2"/>
                        <a:pt x="4" y="0"/>
                        <a:pt x="2"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60" name="Freeform 561">
                  <a:extLst>
                    <a:ext uri="{FF2B5EF4-FFF2-40B4-BE49-F238E27FC236}">
                      <a16:creationId xmlns:a16="http://schemas.microsoft.com/office/drawing/2014/main" id="{30D5CED1-D86B-2DB9-7385-5DB3953111B3}"/>
                    </a:ext>
                  </a:extLst>
                </p:cNvPr>
                <p:cNvSpPr>
                  <a:spLocks/>
                </p:cNvSpPr>
                <p:nvPr/>
              </p:nvSpPr>
              <p:spPr bwMode="auto">
                <a:xfrm>
                  <a:off x="4746673" y="4719040"/>
                  <a:ext cx="52274" cy="118010"/>
                </a:xfrm>
                <a:custGeom>
                  <a:avLst/>
                  <a:gdLst>
                    <a:gd name="T0" fmla="*/ 4 w 5"/>
                    <a:gd name="T1" fmla="*/ 10 h 11"/>
                    <a:gd name="T2" fmla="*/ 2 w 5"/>
                    <a:gd name="T3" fmla="*/ 6 h 11"/>
                    <a:gd name="T4" fmla="*/ 1 w 5"/>
                    <a:gd name="T5" fmla="*/ 3 h 11"/>
                    <a:gd name="T6" fmla="*/ 5 w 5"/>
                    <a:gd name="T7" fmla="*/ 5 h 11"/>
                    <a:gd name="T8" fmla="*/ 4 w 5"/>
                    <a:gd name="T9" fmla="*/ 10 h 11"/>
                    <a:gd name="T10" fmla="*/ 4 w 5"/>
                    <a:gd name="T11" fmla="*/ 10 h 11"/>
                  </a:gdLst>
                  <a:ahLst/>
                  <a:cxnLst>
                    <a:cxn ang="0">
                      <a:pos x="T0" y="T1"/>
                    </a:cxn>
                    <a:cxn ang="0">
                      <a:pos x="T2" y="T3"/>
                    </a:cxn>
                    <a:cxn ang="0">
                      <a:pos x="T4" y="T5"/>
                    </a:cxn>
                    <a:cxn ang="0">
                      <a:pos x="T6" y="T7"/>
                    </a:cxn>
                    <a:cxn ang="0">
                      <a:pos x="T8" y="T9"/>
                    </a:cxn>
                    <a:cxn ang="0">
                      <a:pos x="T10" y="T11"/>
                    </a:cxn>
                  </a:cxnLst>
                  <a:rect l="0" t="0" r="r" b="b"/>
                  <a:pathLst>
                    <a:path w="5" h="11">
                      <a:moveTo>
                        <a:pt x="4" y="10"/>
                      </a:moveTo>
                      <a:cubicBezTo>
                        <a:pt x="4" y="9"/>
                        <a:pt x="2" y="6"/>
                        <a:pt x="2" y="6"/>
                      </a:cubicBezTo>
                      <a:cubicBezTo>
                        <a:pt x="4" y="4"/>
                        <a:pt x="0" y="4"/>
                        <a:pt x="1" y="3"/>
                      </a:cubicBezTo>
                      <a:cubicBezTo>
                        <a:pt x="2" y="0"/>
                        <a:pt x="5" y="5"/>
                        <a:pt x="5" y="5"/>
                      </a:cubicBezTo>
                      <a:cubicBezTo>
                        <a:pt x="5" y="6"/>
                        <a:pt x="5" y="11"/>
                        <a:pt x="4" y="10"/>
                      </a:cubicBezTo>
                      <a:cubicBezTo>
                        <a:pt x="4" y="9"/>
                        <a:pt x="5" y="11"/>
                        <a:pt x="4" y="1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61" name="Freeform 562">
                  <a:extLst>
                    <a:ext uri="{FF2B5EF4-FFF2-40B4-BE49-F238E27FC236}">
                      <a16:creationId xmlns:a16="http://schemas.microsoft.com/office/drawing/2014/main" id="{03495239-CF3E-E4BB-11F1-2E430C07F550}"/>
                    </a:ext>
                  </a:extLst>
                </p:cNvPr>
                <p:cNvSpPr>
                  <a:spLocks/>
                </p:cNvSpPr>
                <p:nvPr/>
              </p:nvSpPr>
              <p:spPr bwMode="auto">
                <a:xfrm>
                  <a:off x="4704853" y="4674786"/>
                  <a:ext cx="73184" cy="77445"/>
                </a:xfrm>
                <a:custGeom>
                  <a:avLst/>
                  <a:gdLst>
                    <a:gd name="T0" fmla="*/ 4 w 7"/>
                    <a:gd name="T1" fmla="*/ 6 h 7"/>
                    <a:gd name="T2" fmla="*/ 2 w 7"/>
                    <a:gd name="T3" fmla="*/ 3 h 7"/>
                    <a:gd name="T4" fmla="*/ 0 w 7"/>
                    <a:gd name="T5" fmla="*/ 2 h 7"/>
                    <a:gd name="T6" fmla="*/ 5 w 7"/>
                    <a:gd name="T7" fmla="*/ 1 h 7"/>
                    <a:gd name="T8" fmla="*/ 4 w 7"/>
                    <a:gd name="T9" fmla="*/ 3 h 7"/>
                    <a:gd name="T10" fmla="*/ 7 w 7"/>
                    <a:gd name="T11" fmla="*/ 4 h 7"/>
                    <a:gd name="T12" fmla="*/ 5 w 7"/>
                    <a:gd name="T13" fmla="*/ 5 h 7"/>
                    <a:gd name="T14" fmla="*/ 4 w 7"/>
                    <a:gd name="T15" fmla="*/ 6 h 7"/>
                    <a:gd name="T16" fmla="*/ 4 w 7"/>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4" y="6"/>
                      </a:moveTo>
                      <a:cubicBezTo>
                        <a:pt x="2" y="4"/>
                        <a:pt x="1" y="4"/>
                        <a:pt x="2" y="3"/>
                      </a:cubicBezTo>
                      <a:cubicBezTo>
                        <a:pt x="2" y="2"/>
                        <a:pt x="0" y="2"/>
                        <a:pt x="0" y="2"/>
                      </a:cubicBezTo>
                      <a:cubicBezTo>
                        <a:pt x="0" y="1"/>
                        <a:pt x="4" y="0"/>
                        <a:pt x="5" y="1"/>
                      </a:cubicBezTo>
                      <a:cubicBezTo>
                        <a:pt x="5" y="1"/>
                        <a:pt x="3" y="2"/>
                        <a:pt x="4" y="3"/>
                      </a:cubicBezTo>
                      <a:cubicBezTo>
                        <a:pt x="5" y="3"/>
                        <a:pt x="7" y="4"/>
                        <a:pt x="7" y="4"/>
                      </a:cubicBezTo>
                      <a:cubicBezTo>
                        <a:pt x="7" y="5"/>
                        <a:pt x="5" y="5"/>
                        <a:pt x="5" y="5"/>
                      </a:cubicBezTo>
                      <a:cubicBezTo>
                        <a:pt x="4" y="5"/>
                        <a:pt x="5" y="7"/>
                        <a:pt x="4" y="6"/>
                      </a:cubicBezTo>
                      <a:cubicBezTo>
                        <a:pt x="2" y="5"/>
                        <a:pt x="4" y="6"/>
                        <a:pt x="4" y="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62" name="Freeform 563">
                  <a:extLst>
                    <a:ext uri="{FF2B5EF4-FFF2-40B4-BE49-F238E27FC236}">
                      <a16:creationId xmlns:a16="http://schemas.microsoft.com/office/drawing/2014/main" id="{2794751B-16C4-2909-91A8-5FBA7B158F51}"/>
                    </a:ext>
                  </a:extLst>
                </p:cNvPr>
                <p:cNvSpPr>
                  <a:spLocks/>
                </p:cNvSpPr>
                <p:nvPr/>
              </p:nvSpPr>
              <p:spPr bwMode="auto">
                <a:xfrm>
                  <a:off x="4778038" y="4674786"/>
                  <a:ext cx="69700" cy="99573"/>
                </a:xfrm>
                <a:custGeom>
                  <a:avLst/>
                  <a:gdLst>
                    <a:gd name="T0" fmla="*/ 3 w 7"/>
                    <a:gd name="T1" fmla="*/ 8 h 9"/>
                    <a:gd name="T2" fmla="*/ 4 w 7"/>
                    <a:gd name="T3" fmla="*/ 6 h 9"/>
                    <a:gd name="T4" fmla="*/ 2 w 7"/>
                    <a:gd name="T5" fmla="*/ 4 h 9"/>
                    <a:gd name="T6" fmla="*/ 3 w 7"/>
                    <a:gd name="T7" fmla="*/ 1 h 9"/>
                    <a:gd name="T8" fmla="*/ 6 w 7"/>
                    <a:gd name="T9" fmla="*/ 5 h 9"/>
                    <a:gd name="T10" fmla="*/ 3 w 7"/>
                    <a:gd name="T11" fmla="*/ 8 h 9"/>
                    <a:gd name="T12" fmla="*/ 3 w 7"/>
                    <a:gd name="T13" fmla="*/ 8 h 9"/>
                    <a:gd name="T14" fmla="*/ 3 w 7"/>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3" y="8"/>
                      </a:moveTo>
                      <a:cubicBezTo>
                        <a:pt x="4" y="7"/>
                        <a:pt x="5" y="7"/>
                        <a:pt x="4" y="6"/>
                      </a:cubicBezTo>
                      <a:cubicBezTo>
                        <a:pt x="4" y="5"/>
                        <a:pt x="2" y="5"/>
                        <a:pt x="2" y="4"/>
                      </a:cubicBezTo>
                      <a:cubicBezTo>
                        <a:pt x="3" y="3"/>
                        <a:pt x="0" y="0"/>
                        <a:pt x="3" y="1"/>
                      </a:cubicBezTo>
                      <a:cubicBezTo>
                        <a:pt x="6" y="2"/>
                        <a:pt x="6" y="3"/>
                        <a:pt x="6" y="5"/>
                      </a:cubicBezTo>
                      <a:cubicBezTo>
                        <a:pt x="7" y="7"/>
                        <a:pt x="3" y="8"/>
                        <a:pt x="3" y="8"/>
                      </a:cubicBezTo>
                      <a:cubicBezTo>
                        <a:pt x="3" y="8"/>
                        <a:pt x="3" y="8"/>
                        <a:pt x="3" y="8"/>
                      </a:cubicBezTo>
                      <a:cubicBezTo>
                        <a:pt x="4" y="7"/>
                        <a:pt x="2" y="9"/>
                        <a:pt x="3" y="8"/>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63" name="Freeform 564">
                  <a:extLst>
                    <a:ext uri="{FF2B5EF4-FFF2-40B4-BE49-F238E27FC236}">
                      <a16:creationId xmlns:a16="http://schemas.microsoft.com/office/drawing/2014/main" id="{9D01AF15-A24B-D1EC-A860-008E9EB449A2}"/>
                    </a:ext>
                  </a:extLst>
                </p:cNvPr>
                <p:cNvSpPr>
                  <a:spLocks/>
                </p:cNvSpPr>
                <p:nvPr/>
              </p:nvSpPr>
              <p:spPr bwMode="auto">
                <a:xfrm>
                  <a:off x="4757126" y="4696914"/>
                  <a:ext cx="31364" cy="11063"/>
                </a:xfrm>
                <a:custGeom>
                  <a:avLst/>
                  <a:gdLst>
                    <a:gd name="T0" fmla="*/ 2 w 3"/>
                    <a:gd name="T1" fmla="*/ 1 h 1"/>
                    <a:gd name="T2" fmla="*/ 0 w 3"/>
                    <a:gd name="T3" fmla="*/ 0 h 1"/>
                    <a:gd name="T4" fmla="*/ 3 w 3"/>
                    <a:gd name="T5" fmla="*/ 0 h 1"/>
                    <a:gd name="T6" fmla="*/ 2 w 3"/>
                    <a:gd name="T7" fmla="*/ 1 h 1"/>
                  </a:gdLst>
                  <a:ahLst/>
                  <a:cxnLst>
                    <a:cxn ang="0">
                      <a:pos x="T0" y="T1"/>
                    </a:cxn>
                    <a:cxn ang="0">
                      <a:pos x="T2" y="T3"/>
                    </a:cxn>
                    <a:cxn ang="0">
                      <a:pos x="T4" y="T5"/>
                    </a:cxn>
                    <a:cxn ang="0">
                      <a:pos x="T6" y="T7"/>
                    </a:cxn>
                  </a:cxnLst>
                  <a:rect l="0" t="0" r="r" b="b"/>
                  <a:pathLst>
                    <a:path w="3" h="1">
                      <a:moveTo>
                        <a:pt x="2" y="1"/>
                      </a:moveTo>
                      <a:cubicBezTo>
                        <a:pt x="1" y="1"/>
                        <a:pt x="0" y="1"/>
                        <a:pt x="0" y="0"/>
                      </a:cubicBezTo>
                      <a:cubicBezTo>
                        <a:pt x="0" y="0"/>
                        <a:pt x="2" y="0"/>
                        <a:pt x="3" y="0"/>
                      </a:cubicBezTo>
                      <a:cubicBezTo>
                        <a:pt x="3" y="0"/>
                        <a:pt x="2" y="1"/>
                        <a:pt x="2"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64" name="Freeform 565">
                  <a:extLst>
                    <a:ext uri="{FF2B5EF4-FFF2-40B4-BE49-F238E27FC236}">
                      <a16:creationId xmlns:a16="http://schemas.microsoft.com/office/drawing/2014/main" id="{22D524DF-5346-3291-2149-A2C7C809F1F7}"/>
                    </a:ext>
                  </a:extLst>
                </p:cNvPr>
                <p:cNvSpPr>
                  <a:spLocks/>
                </p:cNvSpPr>
                <p:nvPr/>
              </p:nvSpPr>
              <p:spPr bwMode="auto">
                <a:xfrm>
                  <a:off x="3774367" y="4707979"/>
                  <a:ext cx="135912" cy="73757"/>
                </a:xfrm>
                <a:custGeom>
                  <a:avLst/>
                  <a:gdLst>
                    <a:gd name="T0" fmla="*/ 10 w 13"/>
                    <a:gd name="T1" fmla="*/ 1 h 7"/>
                    <a:gd name="T2" fmla="*/ 7 w 13"/>
                    <a:gd name="T3" fmla="*/ 1 h 7"/>
                    <a:gd name="T4" fmla="*/ 5 w 13"/>
                    <a:gd name="T5" fmla="*/ 1 h 7"/>
                    <a:gd name="T6" fmla="*/ 5 w 13"/>
                    <a:gd name="T7" fmla="*/ 4 h 7"/>
                    <a:gd name="T8" fmla="*/ 1 w 13"/>
                    <a:gd name="T9" fmla="*/ 3 h 7"/>
                    <a:gd name="T10" fmla="*/ 1 w 13"/>
                    <a:gd name="T11" fmla="*/ 6 h 7"/>
                    <a:gd name="T12" fmla="*/ 11 w 13"/>
                    <a:gd name="T13" fmla="*/ 4 h 7"/>
                    <a:gd name="T14" fmla="*/ 9 w 13"/>
                    <a:gd name="T15" fmla="*/ 3 h 7"/>
                    <a:gd name="T16" fmla="*/ 12 w 13"/>
                    <a:gd name="T17" fmla="*/ 3 h 7"/>
                    <a:gd name="T18" fmla="*/ 10 w 13"/>
                    <a:gd name="T19" fmla="*/ 1 h 7"/>
                    <a:gd name="T20" fmla="*/ 10 w 13"/>
                    <a:gd name="T21"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7">
                      <a:moveTo>
                        <a:pt x="10" y="1"/>
                      </a:moveTo>
                      <a:cubicBezTo>
                        <a:pt x="9" y="1"/>
                        <a:pt x="8" y="1"/>
                        <a:pt x="7" y="1"/>
                      </a:cubicBezTo>
                      <a:cubicBezTo>
                        <a:pt x="6" y="1"/>
                        <a:pt x="6" y="1"/>
                        <a:pt x="5" y="1"/>
                      </a:cubicBezTo>
                      <a:cubicBezTo>
                        <a:pt x="3" y="2"/>
                        <a:pt x="4" y="4"/>
                        <a:pt x="5" y="4"/>
                      </a:cubicBezTo>
                      <a:cubicBezTo>
                        <a:pt x="4" y="4"/>
                        <a:pt x="2" y="1"/>
                        <a:pt x="1" y="3"/>
                      </a:cubicBezTo>
                      <a:cubicBezTo>
                        <a:pt x="0" y="4"/>
                        <a:pt x="0" y="5"/>
                        <a:pt x="1" y="6"/>
                      </a:cubicBezTo>
                      <a:cubicBezTo>
                        <a:pt x="2" y="7"/>
                        <a:pt x="10" y="5"/>
                        <a:pt x="11" y="4"/>
                      </a:cubicBezTo>
                      <a:cubicBezTo>
                        <a:pt x="11" y="4"/>
                        <a:pt x="10" y="3"/>
                        <a:pt x="9" y="3"/>
                      </a:cubicBezTo>
                      <a:cubicBezTo>
                        <a:pt x="10" y="3"/>
                        <a:pt x="12" y="3"/>
                        <a:pt x="12" y="3"/>
                      </a:cubicBezTo>
                      <a:cubicBezTo>
                        <a:pt x="13" y="2"/>
                        <a:pt x="11" y="0"/>
                        <a:pt x="10" y="1"/>
                      </a:cubicBezTo>
                      <a:cubicBezTo>
                        <a:pt x="9" y="1"/>
                        <a:pt x="11" y="0"/>
                        <a:pt x="10"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65" name="Freeform 566">
                  <a:extLst>
                    <a:ext uri="{FF2B5EF4-FFF2-40B4-BE49-F238E27FC236}">
                      <a16:creationId xmlns:a16="http://schemas.microsoft.com/office/drawing/2014/main" id="{2EDDD186-C62D-6588-8C94-1335225AA2D6}"/>
                    </a:ext>
                  </a:extLst>
                </p:cNvPr>
                <p:cNvSpPr>
                  <a:spLocks/>
                </p:cNvSpPr>
                <p:nvPr/>
              </p:nvSpPr>
              <p:spPr bwMode="auto">
                <a:xfrm>
                  <a:off x="3826641" y="4641596"/>
                  <a:ext cx="83638" cy="77445"/>
                </a:xfrm>
                <a:custGeom>
                  <a:avLst/>
                  <a:gdLst>
                    <a:gd name="T0" fmla="*/ 2 w 8"/>
                    <a:gd name="T1" fmla="*/ 6 h 7"/>
                    <a:gd name="T2" fmla="*/ 5 w 8"/>
                    <a:gd name="T3" fmla="*/ 4 h 7"/>
                    <a:gd name="T4" fmla="*/ 8 w 8"/>
                    <a:gd name="T5" fmla="*/ 4 h 7"/>
                    <a:gd name="T6" fmla="*/ 5 w 8"/>
                    <a:gd name="T7" fmla="*/ 2 h 7"/>
                    <a:gd name="T8" fmla="*/ 2 w 8"/>
                    <a:gd name="T9" fmla="*/ 6 h 7"/>
                    <a:gd name="T10" fmla="*/ 2 w 8"/>
                    <a:gd name="T11" fmla="*/ 6 h 7"/>
                    <a:gd name="T12" fmla="*/ 2 w 8"/>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6"/>
                      </a:moveTo>
                      <a:cubicBezTo>
                        <a:pt x="3" y="5"/>
                        <a:pt x="4" y="5"/>
                        <a:pt x="5" y="4"/>
                      </a:cubicBezTo>
                      <a:cubicBezTo>
                        <a:pt x="6" y="4"/>
                        <a:pt x="8" y="4"/>
                        <a:pt x="8" y="4"/>
                      </a:cubicBezTo>
                      <a:cubicBezTo>
                        <a:pt x="8" y="4"/>
                        <a:pt x="7" y="0"/>
                        <a:pt x="5" y="2"/>
                      </a:cubicBezTo>
                      <a:cubicBezTo>
                        <a:pt x="5" y="2"/>
                        <a:pt x="1" y="5"/>
                        <a:pt x="2" y="6"/>
                      </a:cubicBezTo>
                      <a:cubicBezTo>
                        <a:pt x="2" y="6"/>
                        <a:pt x="2" y="6"/>
                        <a:pt x="2" y="6"/>
                      </a:cubicBezTo>
                      <a:cubicBezTo>
                        <a:pt x="4" y="5"/>
                        <a:pt x="0" y="7"/>
                        <a:pt x="2" y="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66" name="Freeform 567">
                  <a:extLst>
                    <a:ext uri="{FF2B5EF4-FFF2-40B4-BE49-F238E27FC236}">
                      <a16:creationId xmlns:a16="http://schemas.microsoft.com/office/drawing/2014/main" id="{B1E962D1-853C-37AE-0E3A-F8EAD8E96575}"/>
                    </a:ext>
                  </a:extLst>
                </p:cNvPr>
                <p:cNvSpPr>
                  <a:spLocks/>
                </p:cNvSpPr>
                <p:nvPr/>
              </p:nvSpPr>
              <p:spPr bwMode="auto">
                <a:xfrm>
                  <a:off x="3244651" y="4936623"/>
                  <a:ext cx="101063" cy="40568"/>
                </a:xfrm>
                <a:custGeom>
                  <a:avLst/>
                  <a:gdLst>
                    <a:gd name="T0" fmla="*/ 9 w 10"/>
                    <a:gd name="T1" fmla="*/ 2 h 4"/>
                    <a:gd name="T2" fmla="*/ 9 w 10"/>
                    <a:gd name="T3" fmla="*/ 1 h 4"/>
                    <a:gd name="T4" fmla="*/ 6 w 10"/>
                    <a:gd name="T5" fmla="*/ 0 h 4"/>
                    <a:gd name="T6" fmla="*/ 2 w 10"/>
                    <a:gd name="T7" fmla="*/ 2 h 4"/>
                    <a:gd name="T8" fmla="*/ 3 w 10"/>
                    <a:gd name="T9" fmla="*/ 4 h 4"/>
                    <a:gd name="T10" fmla="*/ 9 w 10"/>
                    <a:gd name="T11" fmla="*/ 2 h 4"/>
                    <a:gd name="T12" fmla="*/ 9 w 10"/>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9" y="2"/>
                      </a:moveTo>
                      <a:cubicBezTo>
                        <a:pt x="10" y="2"/>
                        <a:pt x="8" y="1"/>
                        <a:pt x="9" y="1"/>
                      </a:cubicBezTo>
                      <a:cubicBezTo>
                        <a:pt x="8" y="0"/>
                        <a:pt x="7" y="0"/>
                        <a:pt x="6" y="0"/>
                      </a:cubicBezTo>
                      <a:cubicBezTo>
                        <a:pt x="5" y="1"/>
                        <a:pt x="3" y="1"/>
                        <a:pt x="2" y="2"/>
                      </a:cubicBezTo>
                      <a:cubicBezTo>
                        <a:pt x="0" y="3"/>
                        <a:pt x="2" y="4"/>
                        <a:pt x="3" y="4"/>
                      </a:cubicBezTo>
                      <a:cubicBezTo>
                        <a:pt x="5" y="4"/>
                        <a:pt x="7" y="1"/>
                        <a:pt x="9" y="2"/>
                      </a:cubicBezTo>
                      <a:cubicBezTo>
                        <a:pt x="10" y="2"/>
                        <a:pt x="7" y="1"/>
                        <a:pt x="9"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67" name="Freeform 568">
                  <a:extLst>
                    <a:ext uri="{FF2B5EF4-FFF2-40B4-BE49-F238E27FC236}">
                      <a16:creationId xmlns:a16="http://schemas.microsoft.com/office/drawing/2014/main" id="{54463CFB-FDED-0580-34E4-48582E982DC6}"/>
                    </a:ext>
                  </a:extLst>
                </p:cNvPr>
                <p:cNvSpPr>
                  <a:spLocks/>
                </p:cNvSpPr>
                <p:nvPr/>
              </p:nvSpPr>
              <p:spPr bwMode="auto">
                <a:xfrm>
                  <a:off x="3122677" y="4999318"/>
                  <a:ext cx="59243" cy="55320"/>
                </a:xfrm>
                <a:custGeom>
                  <a:avLst/>
                  <a:gdLst>
                    <a:gd name="T0" fmla="*/ 6 w 6"/>
                    <a:gd name="T1" fmla="*/ 2 h 5"/>
                    <a:gd name="T2" fmla="*/ 3 w 6"/>
                    <a:gd name="T3" fmla="*/ 2 h 5"/>
                    <a:gd name="T4" fmla="*/ 3 w 6"/>
                    <a:gd name="T5" fmla="*/ 4 h 5"/>
                    <a:gd name="T6" fmla="*/ 0 w 6"/>
                    <a:gd name="T7" fmla="*/ 5 h 5"/>
                    <a:gd name="T8" fmla="*/ 6 w 6"/>
                    <a:gd name="T9" fmla="*/ 2 h 5"/>
                  </a:gdLst>
                  <a:ahLst/>
                  <a:cxnLst>
                    <a:cxn ang="0">
                      <a:pos x="T0" y="T1"/>
                    </a:cxn>
                    <a:cxn ang="0">
                      <a:pos x="T2" y="T3"/>
                    </a:cxn>
                    <a:cxn ang="0">
                      <a:pos x="T4" y="T5"/>
                    </a:cxn>
                    <a:cxn ang="0">
                      <a:pos x="T6" y="T7"/>
                    </a:cxn>
                    <a:cxn ang="0">
                      <a:pos x="T8" y="T9"/>
                    </a:cxn>
                  </a:cxnLst>
                  <a:rect l="0" t="0" r="r" b="b"/>
                  <a:pathLst>
                    <a:path w="6" h="5">
                      <a:moveTo>
                        <a:pt x="6" y="2"/>
                      </a:moveTo>
                      <a:cubicBezTo>
                        <a:pt x="6" y="0"/>
                        <a:pt x="4" y="1"/>
                        <a:pt x="3" y="2"/>
                      </a:cubicBezTo>
                      <a:cubicBezTo>
                        <a:pt x="3" y="2"/>
                        <a:pt x="3" y="3"/>
                        <a:pt x="3" y="4"/>
                      </a:cubicBezTo>
                      <a:cubicBezTo>
                        <a:pt x="2" y="4"/>
                        <a:pt x="0" y="5"/>
                        <a:pt x="0" y="5"/>
                      </a:cubicBezTo>
                      <a:cubicBezTo>
                        <a:pt x="0" y="5"/>
                        <a:pt x="6" y="5"/>
                        <a:pt x="6"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68" name="Freeform 569">
                  <a:extLst>
                    <a:ext uri="{FF2B5EF4-FFF2-40B4-BE49-F238E27FC236}">
                      <a16:creationId xmlns:a16="http://schemas.microsoft.com/office/drawing/2014/main" id="{B00ACF25-E7E4-5DFB-FED5-555F800139AD}"/>
                    </a:ext>
                  </a:extLst>
                </p:cNvPr>
                <p:cNvSpPr>
                  <a:spLocks/>
                </p:cNvSpPr>
                <p:nvPr/>
              </p:nvSpPr>
              <p:spPr bwMode="auto">
                <a:xfrm>
                  <a:off x="6597191" y="3656936"/>
                  <a:ext cx="212583" cy="140138"/>
                </a:xfrm>
                <a:custGeom>
                  <a:avLst/>
                  <a:gdLst>
                    <a:gd name="T0" fmla="*/ 19 w 21"/>
                    <a:gd name="T1" fmla="*/ 9 h 13"/>
                    <a:gd name="T2" fmla="*/ 18 w 21"/>
                    <a:gd name="T3" fmla="*/ 7 h 13"/>
                    <a:gd name="T4" fmla="*/ 14 w 21"/>
                    <a:gd name="T5" fmla="*/ 4 h 13"/>
                    <a:gd name="T6" fmla="*/ 8 w 21"/>
                    <a:gd name="T7" fmla="*/ 1 h 13"/>
                    <a:gd name="T8" fmla="*/ 5 w 21"/>
                    <a:gd name="T9" fmla="*/ 6 h 13"/>
                    <a:gd name="T10" fmla="*/ 0 w 21"/>
                    <a:gd name="T11" fmla="*/ 8 h 13"/>
                    <a:gd name="T12" fmla="*/ 7 w 21"/>
                    <a:gd name="T13" fmla="*/ 11 h 13"/>
                    <a:gd name="T14" fmla="*/ 15 w 21"/>
                    <a:gd name="T15" fmla="*/ 12 h 13"/>
                    <a:gd name="T16" fmla="*/ 20 w 21"/>
                    <a:gd name="T17" fmla="*/ 9 h 13"/>
                    <a:gd name="T18" fmla="*/ 19 w 21"/>
                    <a:gd name="T19" fmla="*/ 9 h 13"/>
                    <a:gd name="T20" fmla="*/ 19 w 21"/>
                    <a:gd name="T21"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3">
                      <a:moveTo>
                        <a:pt x="19" y="9"/>
                      </a:moveTo>
                      <a:cubicBezTo>
                        <a:pt x="15" y="10"/>
                        <a:pt x="19" y="8"/>
                        <a:pt x="18" y="7"/>
                      </a:cubicBezTo>
                      <a:cubicBezTo>
                        <a:pt x="17" y="7"/>
                        <a:pt x="15" y="4"/>
                        <a:pt x="14" y="4"/>
                      </a:cubicBezTo>
                      <a:cubicBezTo>
                        <a:pt x="12" y="4"/>
                        <a:pt x="10" y="1"/>
                        <a:pt x="8" y="1"/>
                      </a:cubicBezTo>
                      <a:cubicBezTo>
                        <a:pt x="6" y="0"/>
                        <a:pt x="6" y="5"/>
                        <a:pt x="5" y="6"/>
                      </a:cubicBezTo>
                      <a:cubicBezTo>
                        <a:pt x="4" y="6"/>
                        <a:pt x="0" y="6"/>
                        <a:pt x="0" y="8"/>
                      </a:cubicBezTo>
                      <a:cubicBezTo>
                        <a:pt x="1" y="10"/>
                        <a:pt x="6" y="11"/>
                        <a:pt x="7" y="11"/>
                      </a:cubicBezTo>
                      <a:cubicBezTo>
                        <a:pt x="9" y="12"/>
                        <a:pt x="13" y="13"/>
                        <a:pt x="15" y="12"/>
                      </a:cubicBezTo>
                      <a:cubicBezTo>
                        <a:pt x="15" y="12"/>
                        <a:pt x="20" y="10"/>
                        <a:pt x="20" y="9"/>
                      </a:cubicBezTo>
                      <a:cubicBezTo>
                        <a:pt x="20" y="9"/>
                        <a:pt x="19" y="9"/>
                        <a:pt x="19" y="9"/>
                      </a:cubicBezTo>
                      <a:cubicBezTo>
                        <a:pt x="18" y="10"/>
                        <a:pt x="21" y="9"/>
                        <a:pt x="19" y="9"/>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69" name="Freeform 570">
                  <a:extLst>
                    <a:ext uri="{FF2B5EF4-FFF2-40B4-BE49-F238E27FC236}">
                      <a16:creationId xmlns:a16="http://schemas.microsoft.com/office/drawing/2014/main" id="{FBC4DD52-3597-4BD5-00C6-50FDF1D3C6AB}"/>
                    </a:ext>
                  </a:extLst>
                </p:cNvPr>
                <p:cNvSpPr>
                  <a:spLocks/>
                </p:cNvSpPr>
                <p:nvPr/>
              </p:nvSpPr>
              <p:spPr bwMode="auto">
                <a:xfrm>
                  <a:off x="6524009" y="3723319"/>
                  <a:ext cx="52274" cy="40568"/>
                </a:xfrm>
                <a:custGeom>
                  <a:avLst/>
                  <a:gdLst>
                    <a:gd name="T0" fmla="*/ 2 w 5"/>
                    <a:gd name="T1" fmla="*/ 4 h 4"/>
                    <a:gd name="T2" fmla="*/ 4 w 5"/>
                    <a:gd name="T3" fmla="*/ 1 h 4"/>
                    <a:gd name="T4" fmla="*/ 2 w 5"/>
                    <a:gd name="T5" fmla="*/ 4 h 4"/>
                    <a:gd name="T6" fmla="*/ 2 w 5"/>
                    <a:gd name="T7" fmla="*/ 4 h 4"/>
                  </a:gdLst>
                  <a:ahLst/>
                  <a:cxnLst>
                    <a:cxn ang="0">
                      <a:pos x="T0" y="T1"/>
                    </a:cxn>
                    <a:cxn ang="0">
                      <a:pos x="T2" y="T3"/>
                    </a:cxn>
                    <a:cxn ang="0">
                      <a:pos x="T4" y="T5"/>
                    </a:cxn>
                    <a:cxn ang="0">
                      <a:pos x="T6" y="T7"/>
                    </a:cxn>
                  </a:cxnLst>
                  <a:rect l="0" t="0" r="r" b="b"/>
                  <a:pathLst>
                    <a:path w="5" h="4">
                      <a:moveTo>
                        <a:pt x="2" y="4"/>
                      </a:moveTo>
                      <a:cubicBezTo>
                        <a:pt x="0" y="4"/>
                        <a:pt x="4" y="0"/>
                        <a:pt x="4" y="1"/>
                      </a:cubicBezTo>
                      <a:cubicBezTo>
                        <a:pt x="5" y="1"/>
                        <a:pt x="3" y="4"/>
                        <a:pt x="2" y="4"/>
                      </a:cubicBezTo>
                      <a:cubicBezTo>
                        <a:pt x="1" y="4"/>
                        <a:pt x="4" y="4"/>
                        <a:pt x="2"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70" name="Freeform 571">
                  <a:extLst>
                    <a:ext uri="{FF2B5EF4-FFF2-40B4-BE49-F238E27FC236}">
                      <a16:creationId xmlns:a16="http://schemas.microsoft.com/office/drawing/2014/main" id="{D74A544B-5095-8504-9CFD-6FE3127754E0}"/>
                    </a:ext>
                  </a:extLst>
                </p:cNvPr>
                <p:cNvSpPr>
                  <a:spLocks/>
                </p:cNvSpPr>
                <p:nvPr/>
              </p:nvSpPr>
              <p:spPr bwMode="auto">
                <a:xfrm>
                  <a:off x="6461278" y="3763883"/>
                  <a:ext cx="20911" cy="22128"/>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0" y="2"/>
                        <a:pt x="0" y="1"/>
                        <a:pt x="1" y="0"/>
                      </a:cubicBezTo>
                      <a:cubicBezTo>
                        <a:pt x="2" y="0"/>
                        <a:pt x="2" y="2"/>
                        <a:pt x="1"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71" name="Freeform 572">
                  <a:extLst>
                    <a:ext uri="{FF2B5EF4-FFF2-40B4-BE49-F238E27FC236}">
                      <a16:creationId xmlns:a16="http://schemas.microsoft.com/office/drawing/2014/main" id="{5A3B5A5F-B57B-D211-54A7-7C7CE4F5AD0C}"/>
                    </a:ext>
                  </a:extLst>
                </p:cNvPr>
                <p:cNvSpPr>
                  <a:spLocks/>
                </p:cNvSpPr>
                <p:nvPr/>
              </p:nvSpPr>
              <p:spPr bwMode="auto">
                <a:xfrm>
                  <a:off x="5583064" y="3310279"/>
                  <a:ext cx="940942" cy="486798"/>
                </a:xfrm>
                <a:custGeom>
                  <a:avLst/>
                  <a:gdLst>
                    <a:gd name="T0" fmla="*/ 76 w 92"/>
                    <a:gd name="T1" fmla="*/ 41 h 45"/>
                    <a:gd name="T2" fmla="*/ 71 w 92"/>
                    <a:gd name="T3" fmla="*/ 39 h 45"/>
                    <a:gd name="T4" fmla="*/ 61 w 92"/>
                    <a:gd name="T5" fmla="*/ 38 h 45"/>
                    <a:gd name="T6" fmla="*/ 45 w 92"/>
                    <a:gd name="T7" fmla="*/ 43 h 45"/>
                    <a:gd name="T8" fmla="*/ 29 w 92"/>
                    <a:gd name="T9" fmla="*/ 41 h 45"/>
                    <a:gd name="T10" fmla="*/ 21 w 92"/>
                    <a:gd name="T11" fmla="*/ 38 h 45"/>
                    <a:gd name="T12" fmla="*/ 10 w 92"/>
                    <a:gd name="T13" fmla="*/ 31 h 45"/>
                    <a:gd name="T14" fmla="*/ 40 w 92"/>
                    <a:gd name="T15" fmla="*/ 29 h 45"/>
                    <a:gd name="T16" fmla="*/ 9 w 92"/>
                    <a:gd name="T17" fmla="*/ 26 h 45"/>
                    <a:gd name="T18" fmla="*/ 16 w 92"/>
                    <a:gd name="T19" fmla="*/ 19 h 45"/>
                    <a:gd name="T20" fmla="*/ 14 w 92"/>
                    <a:gd name="T21" fmla="*/ 18 h 45"/>
                    <a:gd name="T22" fmla="*/ 7 w 92"/>
                    <a:gd name="T23" fmla="*/ 17 h 45"/>
                    <a:gd name="T24" fmla="*/ 4 w 92"/>
                    <a:gd name="T25" fmla="*/ 11 h 45"/>
                    <a:gd name="T26" fmla="*/ 8 w 92"/>
                    <a:gd name="T27" fmla="*/ 7 h 45"/>
                    <a:gd name="T28" fmla="*/ 24 w 92"/>
                    <a:gd name="T29" fmla="*/ 1 h 45"/>
                    <a:gd name="T30" fmla="*/ 29 w 92"/>
                    <a:gd name="T31" fmla="*/ 7 h 45"/>
                    <a:gd name="T32" fmla="*/ 39 w 92"/>
                    <a:gd name="T33" fmla="*/ 6 h 45"/>
                    <a:gd name="T34" fmla="*/ 43 w 92"/>
                    <a:gd name="T35" fmla="*/ 8 h 45"/>
                    <a:gd name="T36" fmla="*/ 47 w 92"/>
                    <a:gd name="T37" fmla="*/ 9 h 45"/>
                    <a:gd name="T38" fmla="*/ 43 w 92"/>
                    <a:gd name="T39" fmla="*/ 4 h 45"/>
                    <a:gd name="T40" fmla="*/ 54 w 92"/>
                    <a:gd name="T41" fmla="*/ 10 h 45"/>
                    <a:gd name="T42" fmla="*/ 60 w 92"/>
                    <a:gd name="T43" fmla="*/ 14 h 45"/>
                    <a:gd name="T44" fmla="*/ 59 w 92"/>
                    <a:gd name="T45" fmla="*/ 1 h 45"/>
                    <a:gd name="T46" fmla="*/ 69 w 92"/>
                    <a:gd name="T47" fmla="*/ 6 h 45"/>
                    <a:gd name="T48" fmla="*/ 74 w 92"/>
                    <a:gd name="T49" fmla="*/ 19 h 45"/>
                    <a:gd name="T50" fmla="*/ 82 w 92"/>
                    <a:gd name="T51" fmla="*/ 26 h 45"/>
                    <a:gd name="T52" fmla="*/ 92 w 92"/>
                    <a:gd name="T53" fmla="*/ 33 h 45"/>
                    <a:gd name="T54" fmla="*/ 83 w 92"/>
                    <a:gd name="T55" fmla="*/ 35 h 45"/>
                    <a:gd name="T56" fmla="*/ 81 w 92"/>
                    <a:gd name="T57" fmla="*/ 36 h 45"/>
                    <a:gd name="T58" fmla="*/ 85 w 92"/>
                    <a:gd name="T59" fmla="*/ 36 h 45"/>
                    <a:gd name="T60" fmla="*/ 89 w 92"/>
                    <a:gd name="T61" fmla="*/ 39 h 45"/>
                    <a:gd name="T62" fmla="*/ 83 w 92"/>
                    <a:gd name="T63"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 h="45">
                      <a:moveTo>
                        <a:pt x="83" y="41"/>
                      </a:moveTo>
                      <a:cubicBezTo>
                        <a:pt x="81" y="41"/>
                        <a:pt x="79" y="41"/>
                        <a:pt x="76" y="41"/>
                      </a:cubicBezTo>
                      <a:cubicBezTo>
                        <a:pt x="75" y="41"/>
                        <a:pt x="74" y="41"/>
                        <a:pt x="73" y="41"/>
                      </a:cubicBezTo>
                      <a:cubicBezTo>
                        <a:pt x="72" y="41"/>
                        <a:pt x="72" y="40"/>
                        <a:pt x="71" y="39"/>
                      </a:cubicBezTo>
                      <a:cubicBezTo>
                        <a:pt x="70" y="39"/>
                        <a:pt x="66" y="40"/>
                        <a:pt x="65" y="38"/>
                      </a:cubicBezTo>
                      <a:cubicBezTo>
                        <a:pt x="65" y="35"/>
                        <a:pt x="63" y="37"/>
                        <a:pt x="61" y="38"/>
                      </a:cubicBezTo>
                      <a:cubicBezTo>
                        <a:pt x="58" y="40"/>
                        <a:pt x="56" y="39"/>
                        <a:pt x="54" y="40"/>
                      </a:cubicBezTo>
                      <a:cubicBezTo>
                        <a:pt x="51" y="41"/>
                        <a:pt x="48" y="42"/>
                        <a:pt x="45" y="43"/>
                      </a:cubicBezTo>
                      <a:cubicBezTo>
                        <a:pt x="41" y="43"/>
                        <a:pt x="35" y="45"/>
                        <a:pt x="31" y="43"/>
                      </a:cubicBezTo>
                      <a:cubicBezTo>
                        <a:pt x="31" y="43"/>
                        <a:pt x="29" y="42"/>
                        <a:pt x="29" y="41"/>
                      </a:cubicBezTo>
                      <a:cubicBezTo>
                        <a:pt x="29" y="40"/>
                        <a:pt x="29" y="38"/>
                        <a:pt x="27" y="38"/>
                      </a:cubicBezTo>
                      <a:cubicBezTo>
                        <a:pt x="25" y="38"/>
                        <a:pt x="23" y="38"/>
                        <a:pt x="21" y="38"/>
                      </a:cubicBezTo>
                      <a:cubicBezTo>
                        <a:pt x="19" y="38"/>
                        <a:pt x="17" y="38"/>
                        <a:pt x="15" y="36"/>
                      </a:cubicBezTo>
                      <a:cubicBezTo>
                        <a:pt x="14" y="36"/>
                        <a:pt x="9" y="32"/>
                        <a:pt x="10" y="31"/>
                      </a:cubicBezTo>
                      <a:cubicBezTo>
                        <a:pt x="16" y="28"/>
                        <a:pt x="23" y="29"/>
                        <a:pt x="28" y="29"/>
                      </a:cubicBezTo>
                      <a:cubicBezTo>
                        <a:pt x="29" y="29"/>
                        <a:pt x="40" y="29"/>
                        <a:pt x="40" y="29"/>
                      </a:cubicBezTo>
                      <a:cubicBezTo>
                        <a:pt x="40" y="27"/>
                        <a:pt x="26" y="25"/>
                        <a:pt x="25" y="25"/>
                      </a:cubicBezTo>
                      <a:cubicBezTo>
                        <a:pt x="20" y="25"/>
                        <a:pt x="14" y="28"/>
                        <a:pt x="9" y="26"/>
                      </a:cubicBezTo>
                      <a:cubicBezTo>
                        <a:pt x="7" y="25"/>
                        <a:pt x="3" y="23"/>
                        <a:pt x="7" y="21"/>
                      </a:cubicBezTo>
                      <a:cubicBezTo>
                        <a:pt x="10" y="20"/>
                        <a:pt x="13" y="19"/>
                        <a:pt x="16" y="19"/>
                      </a:cubicBezTo>
                      <a:cubicBezTo>
                        <a:pt x="18" y="18"/>
                        <a:pt x="20" y="18"/>
                        <a:pt x="21" y="18"/>
                      </a:cubicBezTo>
                      <a:cubicBezTo>
                        <a:pt x="19" y="19"/>
                        <a:pt x="16" y="18"/>
                        <a:pt x="14" y="18"/>
                      </a:cubicBezTo>
                      <a:cubicBezTo>
                        <a:pt x="13" y="18"/>
                        <a:pt x="7" y="19"/>
                        <a:pt x="6" y="18"/>
                      </a:cubicBezTo>
                      <a:cubicBezTo>
                        <a:pt x="6" y="18"/>
                        <a:pt x="7" y="17"/>
                        <a:pt x="7" y="17"/>
                      </a:cubicBezTo>
                      <a:cubicBezTo>
                        <a:pt x="7" y="16"/>
                        <a:pt x="0" y="17"/>
                        <a:pt x="1" y="15"/>
                      </a:cubicBezTo>
                      <a:cubicBezTo>
                        <a:pt x="2" y="14"/>
                        <a:pt x="3" y="12"/>
                        <a:pt x="4" y="11"/>
                      </a:cubicBezTo>
                      <a:cubicBezTo>
                        <a:pt x="8" y="10"/>
                        <a:pt x="4" y="10"/>
                        <a:pt x="4" y="9"/>
                      </a:cubicBezTo>
                      <a:cubicBezTo>
                        <a:pt x="4" y="9"/>
                        <a:pt x="7" y="7"/>
                        <a:pt x="8" y="7"/>
                      </a:cubicBezTo>
                      <a:cubicBezTo>
                        <a:pt x="10" y="6"/>
                        <a:pt x="11" y="5"/>
                        <a:pt x="13" y="4"/>
                      </a:cubicBezTo>
                      <a:cubicBezTo>
                        <a:pt x="17" y="2"/>
                        <a:pt x="20" y="1"/>
                        <a:pt x="24" y="1"/>
                      </a:cubicBezTo>
                      <a:cubicBezTo>
                        <a:pt x="29" y="1"/>
                        <a:pt x="24" y="7"/>
                        <a:pt x="24" y="7"/>
                      </a:cubicBezTo>
                      <a:cubicBezTo>
                        <a:pt x="26" y="8"/>
                        <a:pt x="28" y="8"/>
                        <a:pt x="29" y="7"/>
                      </a:cubicBezTo>
                      <a:cubicBezTo>
                        <a:pt x="30" y="7"/>
                        <a:pt x="30" y="4"/>
                        <a:pt x="31" y="4"/>
                      </a:cubicBezTo>
                      <a:cubicBezTo>
                        <a:pt x="33" y="4"/>
                        <a:pt x="37" y="4"/>
                        <a:pt x="39" y="6"/>
                      </a:cubicBezTo>
                      <a:cubicBezTo>
                        <a:pt x="42" y="8"/>
                        <a:pt x="35" y="11"/>
                        <a:pt x="40" y="10"/>
                      </a:cubicBezTo>
                      <a:cubicBezTo>
                        <a:pt x="41" y="10"/>
                        <a:pt x="42" y="9"/>
                        <a:pt x="43" y="8"/>
                      </a:cubicBezTo>
                      <a:cubicBezTo>
                        <a:pt x="44" y="8"/>
                        <a:pt x="44" y="8"/>
                        <a:pt x="45" y="8"/>
                      </a:cubicBezTo>
                      <a:cubicBezTo>
                        <a:pt x="46" y="8"/>
                        <a:pt x="46" y="8"/>
                        <a:pt x="47" y="9"/>
                      </a:cubicBezTo>
                      <a:cubicBezTo>
                        <a:pt x="48" y="9"/>
                        <a:pt x="48" y="7"/>
                        <a:pt x="48" y="6"/>
                      </a:cubicBezTo>
                      <a:cubicBezTo>
                        <a:pt x="47" y="6"/>
                        <a:pt x="44" y="4"/>
                        <a:pt x="43" y="4"/>
                      </a:cubicBezTo>
                      <a:cubicBezTo>
                        <a:pt x="45" y="3"/>
                        <a:pt x="49" y="5"/>
                        <a:pt x="50" y="6"/>
                      </a:cubicBezTo>
                      <a:cubicBezTo>
                        <a:pt x="53" y="7"/>
                        <a:pt x="53" y="8"/>
                        <a:pt x="54" y="10"/>
                      </a:cubicBezTo>
                      <a:cubicBezTo>
                        <a:pt x="54" y="11"/>
                        <a:pt x="54" y="16"/>
                        <a:pt x="56" y="16"/>
                      </a:cubicBezTo>
                      <a:cubicBezTo>
                        <a:pt x="57" y="16"/>
                        <a:pt x="61" y="16"/>
                        <a:pt x="60" y="14"/>
                      </a:cubicBezTo>
                      <a:cubicBezTo>
                        <a:pt x="59" y="10"/>
                        <a:pt x="57" y="7"/>
                        <a:pt x="56" y="3"/>
                      </a:cubicBezTo>
                      <a:cubicBezTo>
                        <a:pt x="55" y="0"/>
                        <a:pt x="58" y="1"/>
                        <a:pt x="59" y="1"/>
                      </a:cubicBezTo>
                      <a:cubicBezTo>
                        <a:pt x="62" y="2"/>
                        <a:pt x="62" y="0"/>
                        <a:pt x="64" y="1"/>
                      </a:cubicBezTo>
                      <a:cubicBezTo>
                        <a:pt x="66" y="3"/>
                        <a:pt x="69" y="4"/>
                        <a:pt x="69" y="6"/>
                      </a:cubicBezTo>
                      <a:cubicBezTo>
                        <a:pt x="70" y="9"/>
                        <a:pt x="71" y="11"/>
                        <a:pt x="73" y="13"/>
                      </a:cubicBezTo>
                      <a:cubicBezTo>
                        <a:pt x="74" y="16"/>
                        <a:pt x="75" y="17"/>
                        <a:pt x="74" y="19"/>
                      </a:cubicBezTo>
                      <a:cubicBezTo>
                        <a:pt x="73" y="22"/>
                        <a:pt x="76" y="25"/>
                        <a:pt x="78" y="26"/>
                      </a:cubicBezTo>
                      <a:cubicBezTo>
                        <a:pt x="79" y="26"/>
                        <a:pt x="81" y="26"/>
                        <a:pt x="82" y="26"/>
                      </a:cubicBezTo>
                      <a:cubicBezTo>
                        <a:pt x="83" y="27"/>
                        <a:pt x="84" y="28"/>
                        <a:pt x="85" y="28"/>
                      </a:cubicBezTo>
                      <a:cubicBezTo>
                        <a:pt x="88" y="29"/>
                        <a:pt x="92" y="29"/>
                        <a:pt x="92" y="33"/>
                      </a:cubicBezTo>
                      <a:cubicBezTo>
                        <a:pt x="92" y="35"/>
                        <a:pt x="83" y="32"/>
                        <a:pt x="83" y="32"/>
                      </a:cubicBezTo>
                      <a:cubicBezTo>
                        <a:pt x="83" y="33"/>
                        <a:pt x="83" y="34"/>
                        <a:pt x="83" y="35"/>
                      </a:cubicBezTo>
                      <a:cubicBezTo>
                        <a:pt x="83" y="35"/>
                        <a:pt x="80" y="35"/>
                        <a:pt x="80" y="35"/>
                      </a:cubicBezTo>
                      <a:cubicBezTo>
                        <a:pt x="81" y="35"/>
                        <a:pt x="81" y="36"/>
                        <a:pt x="81" y="36"/>
                      </a:cubicBezTo>
                      <a:cubicBezTo>
                        <a:pt x="81" y="37"/>
                        <a:pt x="81" y="38"/>
                        <a:pt x="81" y="38"/>
                      </a:cubicBezTo>
                      <a:cubicBezTo>
                        <a:pt x="81" y="38"/>
                        <a:pt x="85" y="36"/>
                        <a:pt x="85" y="36"/>
                      </a:cubicBezTo>
                      <a:cubicBezTo>
                        <a:pt x="87" y="36"/>
                        <a:pt x="86" y="37"/>
                        <a:pt x="86" y="38"/>
                      </a:cubicBezTo>
                      <a:cubicBezTo>
                        <a:pt x="86" y="38"/>
                        <a:pt x="88" y="38"/>
                        <a:pt x="89" y="39"/>
                      </a:cubicBezTo>
                      <a:cubicBezTo>
                        <a:pt x="89" y="39"/>
                        <a:pt x="83" y="41"/>
                        <a:pt x="83" y="41"/>
                      </a:cubicBezTo>
                      <a:cubicBezTo>
                        <a:pt x="81" y="41"/>
                        <a:pt x="86" y="41"/>
                        <a:pt x="83" y="4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72" name="Freeform 573">
                  <a:extLst>
                    <a:ext uri="{FF2B5EF4-FFF2-40B4-BE49-F238E27FC236}">
                      <a16:creationId xmlns:a16="http://schemas.microsoft.com/office/drawing/2014/main" id="{36F8CA6A-25DF-0D53-9E04-269A87A47D25}"/>
                    </a:ext>
                  </a:extLst>
                </p:cNvPr>
                <p:cNvSpPr>
                  <a:spLocks/>
                </p:cNvSpPr>
                <p:nvPr/>
              </p:nvSpPr>
              <p:spPr bwMode="auto">
                <a:xfrm>
                  <a:off x="6206877" y="3266024"/>
                  <a:ext cx="142883" cy="99573"/>
                </a:xfrm>
                <a:custGeom>
                  <a:avLst/>
                  <a:gdLst>
                    <a:gd name="T0" fmla="*/ 9 w 14"/>
                    <a:gd name="T1" fmla="*/ 8 h 9"/>
                    <a:gd name="T2" fmla="*/ 5 w 14"/>
                    <a:gd name="T3" fmla="*/ 5 h 9"/>
                    <a:gd name="T4" fmla="*/ 0 w 14"/>
                    <a:gd name="T5" fmla="*/ 3 h 9"/>
                    <a:gd name="T6" fmla="*/ 4 w 14"/>
                    <a:gd name="T7" fmla="*/ 0 h 9"/>
                    <a:gd name="T8" fmla="*/ 10 w 14"/>
                    <a:gd name="T9" fmla="*/ 1 h 9"/>
                    <a:gd name="T10" fmla="*/ 12 w 14"/>
                    <a:gd name="T11" fmla="*/ 4 h 9"/>
                    <a:gd name="T12" fmla="*/ 9 w 14"/>
                    <a:gd name="T13" fmla="*/ 8 h 9"/>
                    <a:gd name="T14" fmla="*/ 9 w 14"/>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9" y="8"/>
                      </a:moveTo>
                      <a:cubicBezTo>
                        <a:pt x="7" y="8"/>
                        <a:pt x="6" y="5"/>
                        <a:pt x="5" y="5"/>
                      </a:cubicBezTo>
                      <a:cubicBezTo>
                        <a:pt x="4" y="4"/>
                        <a:pt x="0" y="3"/>
                        <a:pt x="0" y="3"/>
                      </a:cubicBezTo>
                      <a:cubicBezTo>
                        <a:pt x="1" y="2"/>
                        <a:pt x="3" y="1"/>
                        <a:pt x="4" y="0"/>
                      </a:cubicBezTo>
                      <a:cubicBezTo>
                        <a:pt x="6" y="0"/>
                        <a:pt x="8" y="0"/>
                        <a:pt x="10" y="1"/>
                      </a:cubicBezTo>
                      <a:cubicBezTo>
                        <a:pt x="12" y="2"/>
                        <a:pt x="14" y="2"/>
                        <a:pt x="12" y="4"/>
                      </a:cubicBezTo>
                      <a:cubicBezTo>
                        <a:pt x="11" y="5"/>
                        <a:pt x="10" y="9"/>
                        <a:pt x="9" y="8"/>
                      </a:cubicBezTo>
                      <a:cubicBezTo>
                        <a:pt x="8" y="8"/>
                        <a:pt x="9" y="8"/>
                        <a:pt x="9" y="8"/>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73" name="Freeform 574">
                  <a:extLst>
                    <a:ext uri="{FF2B5EF4-FFF2-40B4-BE49-F238E27FC236}">
                      <a16:creationId xmlns:a16="http://schemas.microsoft.com/office/drawing/2014/main" id="{6A40452F-B19A-E972-4AF0-7C8162EA2CE8}"/>
                    </a:ext>
                  </a:extLst>
                </p:cNvPr>
                <p:cNvSpPr>
                  <a:spLocks/>
                </p:cNvSpPr>
                <p:nvPr/>
              </p:nvSpPr>
              <p:spPr bwMode="auto">
                <a:xfrm>
                  <a:off x="6433399" y="3221769"/>
                  <a:ext cx="324101" cy="317157"/>
                </a:xfrm>
                <a:custGeom>
                  <a:avLst/>
                  <a:gdLst>
                    <a:gd name="T0" fmla="*/ 18 w 32"/>
                    <a:gd name="T1" fmla="*/ 27 h 29"/>
                    <a:gd name="T2" fmla="*/ 10 w 32"/>
                    <a:gd name="T3" fmla="*/ 19 h 29"/>
                    <a:gd name="T4" fmla="*/ 1 w 32"/>
                    <a:gd name="T5" fmla="*/ 15 h 29"/>
                    <a:gd name="T6" fmla="*/ 0 w 32"/>
                    <a:gd name="T7" fmla="*/ 13 h 29"/>
                    <a:gd name="T8" fmla="*/ 4 w 32"/>
                    <a:gd name="T9" fmla="*/ 12 h 29"/>
                    <a:gd name="T10" fmla="*/ 11 w 32"/>
                    <a:gd name="T11" fmla="*/ 14 h 29"/>
                    <a:gd name="T12" fmla="*/ 11 w 32"/>
                    <a:gd name="T13" fmla="*/ 12 h 29"/>
                    <a:gd name="T14" fmla="*/ 13 w 32"/>
                    <a:gd name="T15" fmla="*/ 11 h 29"/>
                    <a:gd name="T16" fmla="*/ 7 w 32"/>
                    <a:gd name="T17" fmla="*/ 8 h 29"/>
                    <a:gd name="T18" fmla="*/ 7 w 32"/>
                    <a:gd name="T19" fmla="*/ 6 h 29"/>
                    <a:gd name="T20" fmla="*/ 10 w 32"/>
                    <a:gd name="T21" fmla="*/ 7 h 29"/>
                    <a:gd name="T22" fmla="*/ 11 w 32"/>
                    <a:gd name="T23" fmla="*/ 5 h 29"/>
                    <a:gd name="T24" fmla="*/ 8 w 32"/>
                    <a:gd name="T25" fmla="*/ 4 h 29"/>
                    <a:gd name="T26" fmla="*/ 10 w 32"/>
                    <a:gd name="T27" fmla="*/ 3 h 29"/>
                    <a:gd name="T28" fmla="*/ 14 w 32"/>
                    <a:gd name="T29" fmla="*/ 4 h 29"/>
                    <a:gd name="T30" fmla="*/ 13 w 32"/>
                    <a:gd name="T31" fmla="*/ 3 h 29"/>
                    <a:gd name="T32" fmla="*/ 19 w 32"/>
                    <a:gd name="T33" fmla="*/ 5 h 29"/>
                    <a:gd name="T34" fmla="*/ 18 w 32"/>
                    <a:gd name="T35" fmla="*/ 3 h 29"/>
                    <a:gd name="T36" fmla="*/ 19 w 32"/>
                    <a:gd name="T37" fmla="*/ 3 h 29"/>
                    <a:gd name="T38" fmla="*/ 17 w 32"/>
                    <a:gd name="T39" fmla="*/ 2 h 29"/>
                    <a:gd name="T40" fmla="*/ 25 w 32"/>
                    <a:gd name="T41" fmla="*/ 1 h 29"/>
                    <a:gd name="T42" fmla="*/ 23 w 32"/>
                    <a:gd name="T43" fmla="*/ 3 h 29"/>
                    <a:gd name="T44" fmla="*/ 28 w 32"/>
                    <a:gd name="T45" fmla="*/ 4 h 29"/>
                    <a:gd name="T46" fmla="*/ 27 w 32"/>
                    <a:gd name="T47" fmla="*/ 7 h 29"/>
                    <a:gd name="T48" fmla="*/ 26 w 32"/>
                    <a:gd name="T49" fmla="*/ 8 h 29"/>
                    <a:gd name="T50" fmla="*/ 23 w 32"/>
                    <a:gd name="T51" fmla="*/ 10 h 29"/>
                    <a:gd name="T52" fmla="*/ 21 w 32"/>
                    <a:gd name="T53" fmla="*/ 13 h 29"/>
                    <a:gd name="T54" fmla="*/ 24 w 32"/>
                    <a:gd name="T55" fmla="*/ 11 h 29"/>
                    <a:gd name="T56" fmla="*/ 26 w 32"/>
                    <a:gd name="T57" fmla="*/ 13 h 29"/>
                    <a:gd name="T58" fmla="*/ 29 w 32"/>
                    <a:gd name="T59" fmla="*/ 13 h 29"/>
                    <a:gd name="T60" fmla="*/ 28 w 32"/>
                    <a:gd name="T61" fmla="*/ 10 h 29"/>
                    <a:gd name="T62" fmla="*/ 30 w 32"/>
                    <a:gd name="T63" fmla="*/ 11 h 29"/>
                    <a:gd name="T64" fmla="*/ 30 w 32"/>
                    <a:gd name="T65" fmla="*/ 14 h 29"/>
                    <a:gd name="T66" fmla="*/ 31 w 32"/>
                    <a:gd name="T67" fmla="*/ 17 h 29"/>
                    <a:gd name="T68" fmla="*/ 28 w 32"/>
                    <a:gd name="T69" fmla="*/ 23 h 29"/>
                    <a:gd name="T70" fmla="*/ 22 w 32"/>
                    <a:gd name="T71" fmla="*/ 23 h 29"/>
                    <a:gd name="T72" fmla="*/ 21 w 32"/>
                    <a:gd name="T73" fmla="*/ 23 h 29"/>
                    <a:gd name="T74" fmla="*/ 23 w 32"/>
                    <a:gd name="T75" fmla="*/ 26 h 29"/>
                    <a:gd name="T76" fmla="*/ 18 w 32"/>
                    <a:gd name="T77" fmla="*/ 27 h 29"/>
                    <a:gd name="T78" fmla="*/ 18 w 32"/>
                    <a:gd name="T79" fmla="*/ 2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29">
                      <a:moveTo>
                        <a:pt x="18" y="27"/>
                      </a:moveTo>
                      <a:cubicBezTo>
                        <a:pt x="15" y="25"/>
                        <a:pt x="13" y="21"/>
                        <a:pt x="10" y="19"/>
                      </a:cubicBezTo>
                      <a:cubicBezTo>
                        <a:pt x="7" y="18"/>
                        <a:pt x="4" y="16"/>
                        <a:pt x="1" y="15"/>
                      </a:cubicBezTo>
                      <a:cubicBezTo>
                        <a:pt x="0" y="14"/>
                        <a:pt x="0" y="14"/>
                        <a:pt x="0" y="13"/>
                      </a:cubicBezTo>
                      <a:cubicBezTo>
                        <a:pt x="0" y="10"/>
                        <a:pt x="2" y="11"/>
                        <a:pt x="4" y="12"/>
                      </a:cubicBezTo>
                      <a:cubicBezTo>
                        <a:pt x="6" y="13"/>
                        <a:pt x="8" y="15"/>
                        <a:pt x="11" y="14"/>
                      </a:cubicBezTo>
                      <a:cubicBezTo>
                        <a:pt x="12" y="14"/>
                        <a:pt x="11" y="12"/>
                        <a:pt x="11" y="12"/>
                      </a:cubicBezTo>
                      <a:cubicBezTo>
                        <a:pt x="11" y="11"/>
                        <a:pt x="13" y="12"/>
                        <a:pt x="13" y="11"/>
                      </a:cubicBezTo>
                      <a:cubicBezTo>
                        <a:pt x="14" y="10"/>
                        <a:pt x="7" y="8"/>
                        <a:pt x="7" y="8"/>
                      </a:cubicBezTo>
                      <a:cubicBezTo>
                        <a:pt x="5" y="7"/>
                        <a:pt x="6" y="6"/>
                        <a:pt x="7" y="6"/>
                      </a:cubicBezTo>
                      <a:cubicBezTo>
                        <a:pt x="9" y="5"/>
                        <a:pt x="9" y="6"/>
                        <a:pt x="10" y="7"/>
                      </a:cubicBezTo>
                      <a:cubicBezTo>
                        <a:pt x="10" y="7"/>
                        <a:pt x="11" y="5"/>
                        <a:pt x="11" y="5"/>
                      </a:cubicBezTo>
                      <a:cubicBezTo>
                        <a:pt x="12" y="5"/>
                        <a:pt x="8" y="4"/>
                        <a:pt x="8" y="4"/>
                      </a:cubicBezTo>
                      <a:cubicBezTo>
                        <a:pt x="8" y="4"/>
                        <a:pt x="10" y="3"/>
                        <a:pt x="10" y="3"/>
                      </a:cubicBezTo>
                      <a:cubicBezTo>
                        <a:pt x="11" y="3"/>
                        <a:pt x="13" y="4"/>
                        <a:pt x="14" y="4"/>
                      </a:cubicBezTo>
                      <a:cubicBezTo>
                        <a:pt x="14" y="4"/>
                        <a:pt x="13" y="3"/>
                        <a:pt x="13" y="3"/>
                      </a:cubicBezTo>
                      <a:cubicBezTo>
                        <a:pt x="14" y="2"/>
                        <a:pt x="18" y="5"/>
                        <a:pt x="19" y="5"/>
                      </a:cubicBezTo>
                      <a:cubicBezTo>
                        <a:pt x="20" y="4"/>
                        <a:pt x="18" y="4"/>
                        <a:pt x="18" y="3"/>
                      </a:cubicBezTo>
                      <a:cubicBezTo>
                        <a:pt x="18" y="3"/>
                        <a:pt x="19" y="3"/>
                        <a:pt x="19" y="3"/>
                      </a:cubicBezTo>
                      <a:cubicBezTo>
                        <a:pt x="19" y="3"/>
                        <a:pt x="17" y="3"/>
                        <a:pt x="17" y="2"/>
                      </a:cubicBezTo>
                      <a:cubicBezTo>
                        <a:pt x="17" y="2"/>
                        <a:pt x="24" y="0"/>
                        <a:pt x="25" y="1"/>
                      </a:cubicBezTo>
                      <a:cubicBezTo>
                        <a:pt x="26" y="1"/>
                        <a:pt x="23" y="2"/>
                        <a:pt x="23" y="3"/>
                      </a:cubicBezTo>
                      <a:cubicBezTo>
                        <a:pt x="24" y="4"/>
                        <a:pt x="27" y="3"/>
                        <a:pt x="28" y="4"/>
                      </a:cubicBezTo>
                      <a:cubicBezTo>
                        <a:pt x="28" y="5"/>
                        <a:pt x="24" y="7"/>
                        <a:pt x="27" y="7"/>
                      </a:cubicBezTo>
                      <a:cubicBezTo>
                        <a:pt x="28" y="7"/>
                        <a:pt x="27" y="8"/>
                        <a:pt x="26" y="8"/>
                      </a:cubicBezTo>
                      <a:cubicBezTo>
                        <a:pt x="25" y="8"/>
                        <a:pt x="24" y="8"/>
                        <a:pt x="23" y="10"/>
                      </a:cubicBezTo>
                      <a:cubicBezTo>
                        <a:pt x="23" y="10"/>
                        <a:pt x="21" y="13"/>
                        <a:pt x="21" y="13"/>
                      </a:cubicBezTo>
                      <a:cubicBezTo>
                        <a:pt x="22" y="13"/>
                        <a:pt x="23" y="11"/>
                        <a:pt x="24" y="11"/>
                      </a:cubicBezTo>
                      <a:cubicBezTo>
                        <a:pt x="25" y="11"/>
                        <a:pt x="25" y="12"/>
                        <a:pt x="26" y="13"/>
                      </a:cubicBezTo>
                      <a:cubicBezTo>
                        <a:pt x="27" y="13"/>
                        <a:pt x="30" y="17"/>
                        <a:pt x="29" y="13"/>
                      </a:cubicBezTo>
                      <a:cubicBezTo>
                        <a:pt x="29" y="12"/>
                        <a:pt x="27" y="11"/>
                        <a:pt x="28" y="10"/>
                      </a:cubicBezTo>
                      <a:cubicBezTo>
                        <a:pt x="29" y="10"/>
                        <a:pt x="30" y="10"/>
                        <a:pt x="30" y="11"/>
                      </a:cubicBezTo>
                      <a:cubicBezTo>
                        <a:pt x="30" y="12"/>
                        <a:pt x="29" y="13"/>
                        <a:pt x="30" y="14"/>
                      </a:cubicBezTo>
                      <a:cubicBezTo>
                        <a:pt x="31" y="15"/>
                        <a:pt x="32" y="16"/>
                        <a:pt x="31" y="17"/>
                      </a:cubicBezTo>
                      <a:cubicBezTo>
                        <a:pt x="29" y="19"/>
                        <a:pt x="32" y="22"/>
                        <a:pt x="28" y="23"/>
                      </a:cubicBezTo>
                      <a:cubicBezTo>
                        <a:pt x="28" y="23"/>
                        <a:pt x="21" y="25"/>
                        <a:pt x="22" y="23"/>
                      </a:cubicBezTo>
                      <a:cubicBezTo>
                        <a:pt x="22" y="22"/>
                        <a:pt x="21" y="22"/>
                        <a:pt x="21" y="23"/>
                      </a:cubicBezTo>
                      <a:cubicBezTo>
                        <a:pt x="22" y="24"/>
                        <a:pt x="22" y="25"/>
                        <a:pt x="23" y="26"/>
                      </a:cubicBezTo>
                      <a:cubicBezTo>
                        <a:pt x="23" y="28"/>
                        <a:pt x="19" y="27"/>
                        <a:pt x="18" y="27"/>
                      </a:cubicBezTo>
                      <a:cubicBezTo>
                        <a:pt x="17" y="26"/>
                        <a:pt x="22" y="29"/>
                        <a:pt x="18" y="27"/>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74" name="Freeform 575">
                  <a:extLst>
                    <a:ext uri="{FF2B5EF4-FFF2-40B4-BE49-F238E27FC236}">
                      <a16:creationId xmlns:a16="http://schemas.microsoft.com/office/drawing/2014/main" id="{256BD78A-CF28-551F-206F-2BCB37AB2A02}"/>
                    </a:ext>
                  </a:extLst>
                </p:cNvPr>
                <p:cNvSpPr>
                  <a:spLocks/>
                </p:cNvSpPr>
                <p:nvPr/>
              </p:nvSpPr>
              <p:spPr bwMode="auto">
                <a:xfrm>
                  <a:off x="6778410" y="3221769"/>
                  <a:ext cx="285766" cy="239710"/>
                </a:xfrm>
                <a:custGeom>
                  <a:avLst/>
                  <a:gdLst>
                    <a:gd name="T0" fmla="*/ 7 w 28"/>
                    <a:gd name="T1" fmla="*/ 22 h 22"/>
                    <a:gd name="T2" fmla="*/ 3 w 28"/>
                    <a:gd name="T3" fmla="*/ 19 h 22"/>
                    <a:gd name="T4" fmla="*/ 1 w 28"/>
                    <a:gd name="T5" fmla="*/ 11 h 22"/>
                    <a:gd name="T6" fmla="*/ 1 w 28"/>
                    <a:gd name="T7" fmla="*/ 4 h 22"/>
                    <a:gd name="T8" fmla="*/ 6 w 28"/>
                    <a:gd name="T9" fmla="*/ 4 h 22"/>
                    <a:gd name="T10" fmla="*/ 5 w 28"/>
                    <a:gd name="T11" fmla="*/ 1 h 22"/>
                    <a:gd name="T12" fmla="*/ 16 w 28"/>
                    <a:gd name="T13" fmla="*/ 2 h 22"/>
                    <a:gd name="T14" fmla="*/ 25 w 28"/>
                    <a:gd name="T15" fmla="*/ 3 h 22"/>
                    <a:gd name="T16" fmla="*/ 23 w 28"/>
                    <a:gd name="T17" fmla="*/ 8 h 22"/>
                    <a:gd name="T18" fmla="*/ 19 w 28"/>
                    <a:gd name="T19" fmla="*/ 13 h 22"/>
                    <a:gd name="T20" fmla="*/ 12 w 28"/>
                    <a:gd name="T21" fmla="*/ 13 h 22"/>
                    <a:gd name="T22" fmla="*/ 10 w 28"/>
                    <a:gd name="T23" fmla="*/ 14 h 22"/>
                    <a:gd name="T24" fmla="*/ 11 w 28"/>
                    <a:gd name="T25" fmla="*/ 17 h 22"/>
                    <a:gd name="T26" fmla="*/ 7 w 28"/>
                    <a:gd name="T27" fmla="*/ 22 h 22"/>
                    <a:gd name="T28" fmla="*/ 7 w 28"/>
                    <a:gd name="T29"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22">
                      <a:moveTo>
                        <a:pt x="7" y="22"/>
                      </a:moveTo>
                      <a:cubicBezTo>
                        <a:pt x="5" y="21"/>
                        <a:pt x="3" y="21"/>
                        <a:pt x="3" y="19"/>
                      </a:cubicBezTo>
                      <a:cubicBezTo>
                        <a:pt x="3" y="16"/>
                        <a:pt x="0" y="14"/>
                        <a:pt x="1" y="11"/>
                      </a:cubicBezTo>
                      <a:cubicBezTo>
                        <a:pt x="1" y="9"/>
                        <a:pt x="0" y="6"/>
                        <a:pt x="1" y="4"/>
                      </a:cubicBezTo>
                      <a:cubicBezTo>
                        <a:pt x="2" y="4"/>
                        <a:pt x="6" y="5"/>
                        <a:pt x="6" y="4"/>
                      </a:cubicBezTo>
                      <a:cubicBezTo>
                        <a:pt x="6" y="3"/>
                        <a:pt x="0" y="3"/>
                        <a:pt x="5" y="1"/>
                      </a:cubicBezTo>
                      <a:cubicBezTo>
                        <a:pt x="9" y="0"/>
                        <a:pt x="12" y="1"/>
                        <a:pt x="16" y="2"/>
                      </a:cubicBezTo>
                      <a:cubicBezTo>
                        <a:pt x="19" y="2"/>
                        <a:pt x="22" y="2"/>
                        <a:pt x="25" y="3"/>
                      </a:cubicBezTo>
                      <a:cubicBezTo>
                        <a:pt x="28" y="4"/>
                        <a:pt x="25" y="6"/>
                        <a:pt x="23" y="8"/>
                      </a:cubicBezTo>
                      <a:cubicBezTo>
                        <a:pt x="22" y="10"/>
                        <a:pt x="21" y="12"/>
                        <a:pt x="19" y="13"/>
                      </a:cubicBezTo>
                      <a:cubicBezTo>
                        <a:pt x="18" y="15"/>
                        <a:pt x="14" y="13"/>
                        <a:pt x="12" y="13"/>
                      </a:cubicBezTo>
                      <a:cubicBezTo>
                        <a:pt x="12" y="13"/>
                        <a:pt x="9" y="13"/>
                        <a:pt x="10" y="14"/>
                      </a:cubicBezTo>
                      <a:cubicBezTo>
                        <a:pt x="10" y="15"/>
                        <a:pt x="12" y="15"/>
                        <a:pt x="11" y="17"/>
                      </a:cubicBezTo>
                      <a:cubicBezTo>
                        <a:pt x="10" y="17"/>
                        <a:pt x="8" y="22"/>
                        <a:pt x="7" y="22"/>
                      </a:cubicBezTo>
                      <a:cubicBezTo>
                        <a:pt x="5" y="21"/>
                        <a:pt x="8" y="22"/>
                        <a:pt x="7" y="2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75" name="Freeform 576">
                  <a:extLst>
                    <a:ext uri="{FF2B5EF4-FFF2-40B4-BE49-F238E27FC236}">
                      <a16:creationId xmlns:a16="http://schemas.microsoft.com/office/drawing/2014/main" id="{485DF0AE-3012-8880-76EF-828AE938F3F9}"/>
                    </a:ext>
                  </a:extLst>
                </p:cNvPr>
                <p:cNvSpPr>
                  <a:spLocks/>
                </p:cNvSpPr>
                <p:nvPr/>
              </p:nvSpPr>
              <p:spPr bwMode="auto">
                <a:xfrm>
                  <a:off x="5248509" y="3192266"/>
                  <a:ext cx="550626" cy="357723"/>
                </a:xfrm>
                <a:custGeom>
                  <a:avLst/>
                  <a:gdLst>
                    <a:gd name="T0" fmla="*/ 52 w 54"/>
                    <a:gd name="T1" fmla="*/ 10 h 33"/>
                    <a:gd name="T2" fmla="*/ 45 w 54"/>
                    <a:gd name="T3" fmla="*/ 4 h 33"/>
                    <a:gd name="T4" fmla="*/ 41 w 54"/>
                    <a:gd name="T5" fmla="*/ 3 h 33"/>
                    <a:gd name="T6" fmla="*/ 35 w 54"/>
                    <a:gd name="T7" fmla="*/ 4 h 33"/>
                    <a:gd name="T8" fmla="*/ 32 w 54"/>
                    <a:gd name="T9" fmla="*/ 3 h 33"/>
                    <a:gd name="T10" fmla="*/ 27 w 54"/>
                    <a:gd name="T11" fmla="*/ 1 h 33"/>
                    <a:gd name="T12" fmla="*/ 20 w 54"/>
                    <a:gd name="T13" fmla="*/ 0 h 33"/>
                    <a:gd name="T14" fmla="*/ 11 w 54"/>
                    <a:gd name="T15" fmla="*/ 1 h 33"/>
                    <a:gd name="T16" fmla="*/ 8 w 54"/>
                    <a:gd name="T17" fmla="*/ 3 h 33"/>
                    <a:gd name="T18" fmla="*/ 7 w 54"/>
                    <a:gd name="T19" fmla="*/ 11 h 33"/>
                    <a:gd name="T20" fmla="*/ 7 w 54"/>
                    <a:gd name="T21" fmla="*/ 15 h 33"/>
                    <a:gd name="T22" fmla="*/ 4 w 54"/>
                    <a:gd name="T23" fmla="*/ 18 h 33"/>
                    <a:gd name="T24" fmla="*/ 0 w 54"/>
                    <a:gd name="T25" fmla="*/ 24 h 33"/>
                    <a:gd name="T26" fmla="*/ 7 w 54"/>
                    <a:gd name="T27" fmla="*/ 26 h 33"/>
                    <a:gd name="T28" fmla="*/ 15 w 54"/>
                    <a:gd name="T29" fmla="*/ 32 h 33"/>
                    <a:gd name="T30" fmla="*/ 19 w 54"/>
                    <a:gd name="T31" fmla="*/ 30 h 33"/>
                    <a:gd name="T32" fmla="*/ 25 w 54"/>
                    <a:gd name="T33" fmla="*/ 29 h 33"/>
                    <a:gd name="T34" fmla="*/ 28 w 54"/>
                    <a:gd name="T35" fmla="*/ 26 h 33"/>
                    <a:gd name="T36" fmla="*/ 31 w 54"/>
                    <a:gd name="T37" fmla="*/ 21 h 33"/>
                    <a:gd name="T38" fmla="*/ 37 w 54"/>
                    <a:gd name="T39" fmla="*/ 17 h 33"/>
                    <a:gd name="T40" fmla="*/ 46 w 54"/>
                    <a:gd name="T41" fmla="*/ 13 h 33"/>
                    <a:gd name="T42" fmla="*/ 52 w 54"/>
                    <a:gd name="T43" fmla="*/ 10 h 33"/>
                    <a:gd name="T44" fmla="*/ 52 w 54"/>
                    <a:gd name="T45" fmla="*/ 1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4" h="33">
                      <a:moveTo>
                        <a:pt x="52" y="10"/>
                      </a:moveTo>
                      <a:cubicBezTo>
                        <a:pt x="50" y="8"/>
                        <a:pt x="48" y="6"/>
                        <a:pt x="45" y="4"/>
                      </a:cubicBezTo>
                      <a:cubicBezTo>
                        <a:pt x="44" y="4"/>
                        <a:pt x="42" y="3"/>
                        <a:pt x="41" y="3"/>
                      </a:cubicBezTo>
                      <a:cubicBezTo>
                        <a:pt x="38" y="2"/>
                        <a:pt x="37" y="3"/>
                        <a:pt x="35" y="4"/>
                      </a:cubicBezTo>
                      <a:cubicBezTo>
                        <a:pt x="34" y="4"/>
                        <a:pt x="33" y="3"/>
                        <a:pt x="32" y="3"/>
                      </a:cubicBezTo>
                      <a:cubicBezTo>
                        <a:pt x="31" y="2"/>
                        <a:pt x="29" y="2"/>
                        <a:pt x="27" y="1"/>
                      </a:cubicBezTo>
                      <a:cubicBezTo>
                        <a:pt x="25" y="1"/>
                        <a:pt x="22" y="0"/>
                        <a:pt x="20" y="0"/>
                      </a:cubicBezTo>
                      <a:cubicBezTo>
                        <a:pt x="17" y="0"/>
                        <a:pt x="14" y="1"/>
                        <a:pt x="11" y="1"/>
                      </a:cubicBezTo>
                      <a:cubicBezTo>
                        <a:pt x="9" y="2"/>
                        <a:pt x="6" y="1"/>
                        <a:pt x="8" y="3"/>
                      </a:cubicBezTo>
                      <a:cubicBezTo>
                        <a:pt x="10" y="7"/>
                        <a:pt x="10" y="8"/>
                        <a:pt x="7" y="11"/>
                      </a:cubicBezTo>
                      <a:cubicBezTo>
                        <a:pt x="5" y="13"/>
                        <a:pt x="7" y="14"/>
                        <a:pt x="7" y="15"/>
                      </a:cubicBezTo>
                      <a:cubicBezTo>
                        <a:pt x="6" y="16"/>
                        <a:pt x="4" y="16"/>
                        <a:pt x="4" y="18"/>
                      </a:cubicBezTo>
                      <a:cubicBezTo>
                        <a:pt x="3" y="20"/>
                        <a:pt x="1" y="22"/>
                        <a:pt x="0" y="24"/>
                      </a:cubicBezTo>
                      <a:cubicBezTo>
                        <a:pt x="0" y="25"/>
                        <a:pt x="6" y="26"/>
                        <a:pt x="7" y="26"/>
                      </a:cubicBezTo>
                      <a:cubicBezTo>
                        <a:pt x="10" y="28"/>
                        <a:pt x="12" y="32"/>
                        <a:pt x="15" y="32"/>
                      </a:cubicBezTo>
                      <a:cubicBezTo>
                        <a:pt x="16" y="33"/>
                        <a:pt x="18" y="31"/>
                        <a:pt x="19" y="30"/>
                      </a:cubicBezTo>
                      <a:cubicBezTo>
                        <a:pt x="21" y="29"/>
                        <a:pt x="23" y="30"/>
                        <a:pt x="25" y="29"/>
                      </a:cubicBezTo>
                      <a:cubicBezTo>
                        <a:pt x="27" y="29"/>
                        <a:pt x="27" y="28"/>
                        <a:pt x="28" y="26"/>
                      </a:cubicBezTo>
                      <a:cubicBezTo>
                        <a:pt x="28" y="24"/>
                        <a:pt x="28" y="23"/>
                        <a:pt x="31" y="21"/>
                      </a:cubicBezTo>
                      <a:cubicBezTo>
                        <a:pt x="33" y="20"/>
                        <a:pt x="34" y="18"/>
                        <a:pt x="37" y="17"/>
                      </a:cubicBezTo>
                      <a:cubicBezTo>
                        <a:pt x="40" y="15"/>
                        <a:pt x="43" y="14"/>
                        <a:pt x="46" y="13"/>
                      </a:cubicBezTo>
                      <a:cubicBezTo>
                        <a:pt x="46" y="13"/>
                        <a:pt x="53" y="10"/>
                        <a:pt x="52" y="10"/>
                      </a:cubicBezTo>
                      <a:cubicBezTo>
                        <a:pt x="51" y="9"/>
                        <a:pt x="54" y="11"/>
                        <a:pt x="52" y="1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76" name="Freeform 577">
                  <a:extLst>
                    <a:ext uri="{FF2B5EF4-FFF2-40B4-BE49-F238E27FC236}">
                      <a16:creationId xmlns:a16="http://schemas.microsoft.com/office/drawing/2014/main" id="{3804CCCD-510A-7298-FA5C-575737DF0D73}"/>
                    </a:ext>
                  </a:extLst>
                </p:cNvPr>
                <p:cNvSpPr>
                  <a:spLocks/>
                </p:cNvSpPr>
                <p:nvPr/>
              </p:nvSpPr>
              <p:spPr bwMode="auto">
                <a:xfrm>
                  <a:off x="6318395" y="3092694"/>
                  <a:ext cx="73184" cy="44255"/>
                </a:xfrm>
                <a:custGeom>
                  <a:avLst/>
                  <a:gdLst>
                    <a:gd name="T0" fmla="*/ 4 w 7"/>
                    <a:gd name="T1" fmla="*/ 4 h 4"/>
                    <a:gd name="T2" fmla="*/ 1 w 7"/>
                    <a:gd name="T3" fmla="*/ 3 h 4"/>
                    <a:gd name="T4" fmla="*/ 3 w 7"/>
                    <a:gd name="T5" fmla="*/ 0 h 4"/>
                    <a:gd name="T6" fmla="*/ 4 w 7"/>
                    <a:gd name="T7" fmla="*/ 4 h 4"/>
                    <a:gd name="T8" fmla="*/ 4 w 7"/>
                    <a:gd name="T9" fmla="*/ 4 h 4"/>
                  </a:gdLst>
                  <a:ahLst/>
                  <a:cxnLst>
                    <a:cxn ang="0">
                      <a:pos x="T0" y="T1"/>
                    </a:cxn>
                    <a:cxn ang="0">
                      <a:pos x="T2" y="T3"/>
                    </a:cxn>
                    <a:cxn ang="0">
                      <a:pos x="T4" y="T5"/>
                    </a:cxn>
                    <a:cxn ang="0">
                      <a:pos x="T6" y="T7"/>
                    </a:cxn>
                    <a:cxn ang="0">
                      <a:pos x="T8" y="T9"/>
                    </a:cxn>
                  </a:cxnLst>
                  <a:rect l="0" t="0" r="r" b="b"/>
                  <a:pathLst>
                    <a:path w="7" h="4">
                      <a:moveTo>
                        <a:pt x="4" y="4"/>
                      </a:moveTo>
                      <a:cubicBezTo>
                        <a:pt x="3" y="4"/>
                        <a:pt x="1" y="4"/>
                        <a:pt x="1" y="3"/>
                      </a:cubicBezTo>
                      <a:cubicBezTo>
                        <a:pt x="0" y="2"/>
                        <a:pt x="3" y="0"/>
                        <a:pt x="3" y="0"/>
                      </a:cubicBezTo>
                      <a:cubicBezTo>
                        <a:pt x="6" y="0"/>
                        <a:pt x="7" y="4"/>
                        <a:pt x="4" y="4"/>
                      </a:cubicBezTo>
                      <a:cubicBezTo>
                        <a:pt x="1" y="3"/>
                        <a:pt x="6" y="4"/>
                        <a:pt x="4"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77" name="Freeform 578">
                  <a:extLst>
                    <a:ext uri="{FF2B5EF4-FFF2-40B4-BE49-F238E27FC236}">
                      <a16:creationId xmlns:a16="http://schemas.microsoft.com/office/drawing/2014/main" id="{CC600631-58F9-E94F-C7BF-48E3BB9FC152}"/>
                    </a:ext>
                  </a:extLst>
                </p:cNvPr>
                <p:cNvSpPr>
                  <a:spLocks/>
                </p:cNvSpPr>
                <p:nvPr/>
              </p:nvSpPr>
              <p:spPr bwMode="auto">
                <a:xfrm>
                  <a:off x="5687616" y="2897239"/>
                  <a:ext cx="613353" cy="306092"/>
                </a:xfrm>
                <a:custGeom>
                  <a:avLst/>
                  <a:gdLst>
                    <a:gd name="T0" fmla="*/ 50 w 60"/>
                    <a:gd name="T1" fmla="*/ 22 h 28"/>
                    <a:gd name="T2" fmla="*/ 48 w 60"/>
                    <a:gd name="T3" fmla="*/ 21 h 28"/>
                    <a:gd name="T4" fmla="*/ 46 w 60"/>
                    <a:gd name="T5" fmla="*/ 23 h 28"/>
                    <a:gd name="T6" fmla="*/ 43 w 60"/>
                    <a:gd name="T7" fmla="*/ 22 h 28"/>
                    <a:gd name="T8" fmla="*/ 40 w 60"/>
                    <a:gd name="T9" fmla="*/ 23 h 28"/>
                    <a:gd name="T10" fmla="*/ 24 w 60"/>
                    <a:gd name="T11" fmla="*/ 27 h 28"/>
                    <a:gd name="T12" fmla="*/ 19 w 60"/>
                    <a:gd name="T13" fmla="*/ 28 h 28"/>
                    <a:gd name="T14" fmla="*/ 17 w 60"/>
                    <a:gd name="T15" fmla="*/ 24 h 28"/>
                    <a:gd name="T16" fmla="*/ 24 w 60"/>
                    <a:gd name="T17" fmla="*/ 22 h 28"/>
                    <a:gd name="T18" fmla="*/ 29 w 60"/>
                    <a:gd name="T19" fmla="*/ 22 h 28"/>
                    <a:gd name="T20" fmla="*/ 31 w 60"/>
                    <a:gd name="T21" fmla="*/ 20 h 28"/>
                    <a:gd name="T22" fmla="*/ 24 w 60"/>
                    <a:gd name="T23" fmla="*/ 20 h 28"/>
                    <a:gd name="T24" fmla="*/ 19 w 60"/>
                    <a:gd name="T25" fmla="*/ 21 h 28"/>
                    <a:gd name="T26" fmla="*/ 19 w 60"/>
                    <a:gd name="T27" fmla="*/ 19 h 28"/>
                    <a:gd name="T28" fmla="*/ 12 w 60"/>
                    <a:gd name="T29" fmla="*/ 21 h 28"/>
                    <a:gd name="T30" fmla="*/ 11 w 60"/>
                    <a:gd name="T31" fmla="*/ 22 h 28"/>
                    <a:gd name="T32" fmla="*/ 9 w 60"/>
                    <a:gd name="T33" fmla="*/ 23 h 28"/>
                    <a:gd name="T34" fmla="*/ 5 w 60"/>
                    <a:gd name="T35" fmla="*/ 21 h 28"/>
                    <a:gd name="T36" fmla="*/ 0 w 60"/>
                    <a:gd name="T37" fmla="*/ 20 h 28"/>
                    <a:gd name="T38" fmla="*/ 4 w 60"/>
                    <a:gd name="T39" fmla="*/ 18 h 28"/>
                    <a:gd name="T40" fmla="*/ 9 w 60"/>
                    <a:gd name="T41" fmla="*/ 17 h 28"/>
                    <a:gd name="T42" fmla="*/ 11 w 60"/>
                    <a:gd name="T43" fmla="*/ 16 h 28"/>
                    <a:gd name="T44" fmla="*/ 5 w 60"/>
                    <a:gd name="T45" fmla="*/ 16 h 28"/>
                    <a:gd name="T46" fmla="*/ 4 w 60"/>
                    <a:gd name="T47" fmla="*/ 14 h 28"/>
                    <a:gd name="T48" fmla="*/ 12 w 60"/>
                    <a:gd name="T49" fmla="*/ 13 h 28"/>
                    <a:gd name="T50" fmla="*/ 4 w 60"/>
                    <a:gd name="T51" fmla="*/ 12 h 28"/>
                    <a:gd name="T52" fmla="*/ 13 w 60"/>
                    <a:gd name="T53" fmla="*/ 10 h 28"/>
                    <a:gd name="T54" fmla="*/ 9 w 60"/>
                    <a:gd name="T55" fmla="*/ 8 h 28"/>
                    <a:gd name="T56" fmla="*/ 14 w 60"/>
                    <a:gd name="T57" fmla="*/ 6 h 28"/>
                    <a:gd name="T58" fmla="*/ 17 w 60"/>
                    <a:gd name="T59" fmla="*/ 10 h 28"/>
                    <a:gd name="T60" fmla="*/ 25 w 60"/>
                    <a:gd name="T61" fmla="*/ 11 h 28"/>
                    <a:gd name="T62" fmla="*/ 29 w 60"/>
                    <a:gd name="T63" fmla="*/ 14 h 28"/>
                    <a:gd name="T64" fmla="*/ 32 w 60"/>
                    <a:gd name="T65" fmla="*/ 17 h 28"/>
                    <a:gd name="T66" fmla="*/ 39 w 60"/>
                    <a:gd name="T67" fmla="*/ 16 h 28"/>
                    <a:gd name="T68" fmla="*/ 37 w 60"/>
                    <a:gd name="T69" fmla="*/ 13 h 28"/>
                    <a:gd name="T70" fmla="*/ 38 w 60"/>
                    <a:gd name="T71" fmla="*/ 9 h 28"/>
                    <a:gd name="T72" fmla="*/ 36 w 60"/>
                    <a:gd name="T73" fmla="*/ 8 h 28"/>
                    <a:gd name="T74" fmla="*/ 38 w 60"/>
                    <a:gd name="T75" fmla="*/ 5 h 28"/>
                    <a:gd name="T76" fmla="*/ 43 w 60"/>
                    <a:gd name="T77" fmla="*/ 3 h 28"/>
                    <a:gd name="T78" fmla="*/ 44 w 60"/>
                    <a:gd name="T79" fmla="*/ 7 h 28"/>
                    <a:gd name="T80" fmla="*/ 45 w 60"/>
                    <a:gd name="T81" fmla="*/ 9 h 28"/>
                    <a:gd name="T82" fmla="*/ 44 w 60"/>
                    <a:gd name="T83" fmla="*/ 10 h 28"/>
                    <a:gd name="T84" fmla="*/ 47 w 60"/>
                    <a:gd name="T85" fmla="*/ 11 h 28"/>
                    <a:gd name="T86" fmla="*/ 51 w 60"/>
                    <a:gd name="T87" fmla="*/ 14 h 28"/>
                    <a:gd name="T88" fmla="*/ 53 w 60"/>
                    <a:gd name="T89" fmla="*/ 13 h 28"/>
                    <a:gd name="T90" fmla="*/ 57 w 60"/>
                    <a:gd name="T91" fmla="*/ 12 h 28"/>
                    <a:gd name="T92" fmla="*/ 59 w 60"/>
                    <a:gd name="T93" fmla="*/ 15 h 28"/>
                    <a:gd name="T94" fmla="*/ 58 w 60"/>
                    <a:gd name="T95" fmla="*/ 20 h 28"/>
                    <a:gd name="T96" fmla="*/ 50 w 60"/>
                    <a:gd name="T97" fmla="*/ 22 h 28"/>
                    <a:gd name="T98" fmla="*/ 50 w 60"/>
                    <a:gd name="T99"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 h="28">
                      <a:moveTo>
                        <a:pt x="50" y="22"/>
                      </a:moveTo>
                      <a:cubicBezTo>
                        <a:pt x="49" y="22"/>
                        <a:pt x="49" y="21"/>
                        <a:pt x="48" y="21"/>
                      </a:cubicBezTo>
                      <a:cubicBezTo>
                        <a:pt x="48" y="21"/>
                        <a:pt x="46" y="22"/>
                        <a:pt x="46" y="23"/>
                      </a:cubicBezTo>
                      <a:cubicBezTo>
                        <a:pt x="45" y="23"/>
                        <a:pt x="44" y="23"/>
                        <a:pt x="43" y="22"/>
                      </a:cubicBezTo>
                      <a:cubicBezTo>
                        <a:pt x="42" y="22"/>
                        <a:pt x="41" y="22"/>
                        <a:pt x="40" y="23"/>
                      </a:cubicBezTo>
                      <a:cubicBezTo>
                        <a:pt x="35" y="25"/>
                        <a:pt x="30" y="26"/>
                        <a:pt x="24" y="27"/>
                      </a:cubicBezTo>
                      <a:cubicBezTo>
                        <a:pt x="23" y="27"/>
                        <a:pt x="20" y="28"/>
                        <a:pt x="19" y="28"/>
                      </a:cubicBezTo>
                      <a:cubicBezTo>
                        <a:pt x="17" y="27"/>
                        <a:pt x="13" y="26"/>
                        <a:pt x="17" y="24"/>
                      </a:cubicBezTo>
                      <a:cubicBezTo>
                        <a:pt x="19" y="24"/>
                        <a:pt x="22" y="22"/>
                        <a:pt x="24" y="22"/>
                      </a:cubicBezTo>
                      <a:cubicBezTo>
                        <a:pt x="26" y="22"/>
                        <a:pt x="28" y="22"/>
                        <a:pt x="29" y="22"/>
                      </a:cubicBezTo>
                      <a:cubicBezTo>
                        <a:pt x="29" y="22"/>
                        <a:pt x="32" y="20"/>
                        <a:pt x="31" y="20"/>
                      </a:cubicBezTo>
                      <a:cubicBezTo>
                        <a:pt x="30" y="19"/>
                        <a:pt x="25" y="20"/>
                        <a:pt x="24" y="20"/>
                      </a:cubicBezTo>
                      <a:cubicBezTo>
                        <a:pt x="22" y="21"/>
                        <a:pt x="21" y="21"/>
                        <a:pt x="19" y="21"/>
                      </a:cubicBezTo>
                      <a:cubicBezTo>
                        <a:pt x="17" y="21"/>
                        <a:pt x="19" y="20"/>
                        <a:pt x="19" y="19"/>
                      </a:cubicBezTo>
                      <a:cubicBezTo>
                        <a:pt x="19" y="16"/>
                        <a:pt x="13" y="21"/>
                        <a:pt x="12" y="21"/>
                      </a:cubicBezTo>
                      <a:cubicBezTo>
                        <a:pt x="12" y="21"/>
                        <a:pt x="11" y="22"/>
                        <a:pt x="11" y="22"/>
                      </a:cubicBezTo>
                      <a:cubicBezTo>
                        <a:pt x="9" y="20"/>
                        <a:pt x="9" y="22"/>
                        <a:pt x="9" y="23"/>
                      </a:cubicBezTo>
                      <a:cubicBezTo>
                        <a:pt x="9" y="23"/>
                        <a:pt x="6" y="21"/>
                        <a:pt x="5" y="21"/>
                      </a:cubicBezTo>
                      <a:cubicBezTo>
                        <a:pt x="4" y="21"/>
                        <a:pt x="0" y="22"/>
                        <a:pt x="0" y="20"/>
                      </a:cubicBezTo>
                      <a:cubicBezTo>
                        <a:pt x="0" y="18"/>
                        <a:pt x="2" y="19"/>
                        <a:pt x="4" y="18"/>
                      </a:cubicBezTo>
                      <a:cubicBezTo>
                        <a:pt x="6" y="18"/>
                        <a:pt x="8" y="18"/>
                        <a:pt x="9" y="17"/>
                      </a:cubicBezTo>
                      <a:cubicBezTo>
                        <a:pt x="9" y="17"/>
                        <a:pt x="12" y="16"/>
                        <a:pt x="11" y="16"/>
                      </a:cubicBezTo>
                      <a:cubicBezTo>
                        <a:pt x="9" y="15"/>
                        <a:pt x="6" y="16"/>
                        <a:pt x="5" y="16"/>
                      </a:cubicBezTo>
                      <a:cubicBezTo>
                        <a:pt x="2" y="16"/>
                        <a:pt x="0" y="14"/>
                        <a:pt x="4" y="14"/>
                      </a:cubicBezTo>
                      <a:cubicBezTo>
                        <a:pt x="6" y="14"/>
                        <a:pt x="10" y="13"/>
                        <a:pt x="12" y="13"/>
                      </a:cubicBezTo>
                      <a:cubicBezTo>
                        <a:pt x="11" y="13"/>
                        <a:pt x="4" y="14"/>
                        <a:pt x="4" y="12"/>
                      </a:cubicBezTo>
                      <a:cubicBezTo>
                        <a:pt x="3" y="10"/>
                        <a:pt x="12" y="11"/>
                        <a:pt x="13" y="10"/>
                      </a:cubicBezTo>
                      <a:cubicBezTo>
                        <a:pt x="13" y="10"/>
                        <a:pt x="9" y="9"/>
                        <a:pt x="9" y="8"/>
                      </a:cubicBezTo>
                      <a:cubicBezTo>
                        <a:pt x="8" y="7"/>
                        <a:pt x="14" y="6"/>
                        <a:pt x="14" y="6"/>
                      </a:cubicBezTo>
                      <a:cubicBezTo>
                        <a:pt x="17" y="6"/>
                        <a:pt x="15" y="10"/>
                        <a:pt x="17" y="10"/>
                      </a:cubicBezTo>
                      <a:cubicBezTo>
                        <a:pt x="20" y="10"/>
                        <a:pt x="22" y="10"/>
                        <a:pt x="25" y="11"/>
                      </a:cubicBezTo>
                      <a:cubicBezTo>
                        <a:pt x="26" y="12"/>
                        <a:pt x="28" y="13"/>
                        <a:pt x="29" y="14"/>
                      </a:cubicBezTo>
                      <a:cubicBezTo>
                        <a:pt x="31" y="16"/>
                        <a:pt x="30" y="17"/>
                        <a:pt x="32" y="17"/>
                      </a:cubicBezTo>
                      <a:cubicBezTo>
                        <a:pt x="35" y="17"/>
                        <a:pt x="37" y="17"/>
                        <a:pt x="39" y="16"/>
                      </a:cubicBezTo>
                      <a:cubicBezTo>
                        <a:pt x="43" y="15"/>
                        <a:pt x="37" y="14"/>
                        <a:pt x="37" y="13"/>
                      </a:cubicBezTo>
                      <a:cubicBezTo>
                        <a:pt x="37" y="13"/>
                        <a:pt x="45" y="12"/>
                        <a:pt x="38" y="9"/>
                      </a:cubicBezTo>
                      <a:cubicBezTo>
                        <a:pt x="37" y="9"/>
                        <a:pt x="35" y="9"/>
                        <a:pt x="36" y="8"/>
                      </a:cubicBezTo>
                      <a:cubicBezTo>
                        <a:pt x="37" y="7"/>
                        <a:pt x="38" y="6"/>
                        <a:pt x="38" y="5"/>
                      </a:cubicBezTo>
                      <a:cubicBezTo>
                        <a:pt x="39" y="4"/>
                        <a:pt x="43" y="0"/>
                        <a:pt x="43" y="3"/>
                      </a:cubicBezTo>
                      <a:cubicBezTo>
                        <a:pt x="43" y="4"/>
                        <a:pt x="44" y="5"/>
                        <a:pt x="44" y="7"/>
                      </a:cubicBezTo>
                      <a:cubicBezTo>
                        <a:pt x="45" y="7"/>
                        <a:pt x="45" y="8"/>
                        <a:pt x="45" y="9"/>
                      </a:cubicBezTo>
                      <a:cubicBezTo>
                        <a:pt x="46" y="10"/>
                        <a:pt x="44" y="9"/>
                        <a:pt x="44" y="10"/>
                      </a:cubicBezTo>
                      <a:cubicBezTo>
                        <a:pt x="44" y="12"/>
                        <a:pt x="47" y="10"/>
                        <a:pt x="47" y="11"/>
                      </a:cubicBezTo>
                      <a:cubicBezTo>
                        <a:pt x="47" y="13"/>
                        <a:pt x="50" y="14"/>
                        <a:pt x="51" y="14"/>
                      </a:cubicBezTo>
                      <a:cubicBezTo>
                        <a:pt x="53" y="14"/>
                        <a:pt x="53" y="15"/>
                        <a:pt x="53" y="13"/>
                      </a:cubicBezTo>
                      <a:cubicBezTo>
                        <a:pt x="53" y="11"/>
                        <a:pt x="55" y="11"/>
                        <a:pt x="57" y="12"/>
                      </a:cubicBezTo>
                      <a:cubicBezTo>
                        <a:pt x="58" y="12"/>
                        <a:pt x="60" y="14"/>
                        <a:pt x="59" y="15"/>
                      </a:cubicBezTo>
                      <a:cubicBezTo>
                        <a:pt x="59" y="16"/>
                        <a:pt x="58" y="19"/>
                        <a:pt x="58" y="20"/>
                      </a:cubicBezTo>
                      <a:cubicBezTo>
                        <a:pt x="57" y="21"/>
                        <a:pt x="51" y="22"/>
                        <a:pt x="50" y="22"/>
                      </a:cubicBezTo>
                      <a:cubicBezTo>
                        <a:pt x="48" y="21"/>
                        <a:pt x="51" y="22"/>
                        <a:pt x="50" y="2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78" name="Freeform 579">
                  <a:extLst>
                    <a:ext uri="{FF2B5EF4-FFF2-40B4-BE49-F238E27FC236}">
                      <a16:creationId xmlns:a16="http://schemas.microsoft.com/office/drawing/2014/main" id="{FF762AFE-630C-5801-34C8-F66629553018}"/>
                    </a:ext>
                  </a:extLst>
                </p:cNvPr>
                <p:cNvSpPr>
                  <a:spLocks/>
                </p:cNvSpPr>
                <p:nvPr/>
              </p:nvSpPr>
              <p:spPr bwMode="auto">
                <a:xfrm>
                  <a:off x="5583064" y="3018939"/>
                  <a:ext cx="104549" cy="73757"/>
                </a:xfrm>
                <a:custGeom>
                  <a:avLst/>
                  <a:gdLst>
                    <a:gd name="T0" fmla="*/ 9 w 10"/>
                    <a:gd name="T1" fmla="*/ 1 h 7"/>
                    <a:gd name="T2" fmla="*/ 0 w 10"/>
                    <a:gd name="T3" fmla="*/ 5 h 7"/>
                    <a:gd name="T4" fmla="*/ 6 w 10"/>
                    <a:gd name="T5" fmla="*/ 5 h 7"/>
                    <a:gd name="T6" fmla="*/ 9 w 10"/>
                    <a:gd name="T7" fmla="*/ 1 h 7"/>
                    <a:gd name="T8" fmla="*/ 9 w 10"/>
                    <a:gd name="T9" fmla="*/ 1 h 7"/>
                  </a:gdLst>
                  <a:ahLst/>
                  <a:cxnLst>
                    <a:cxn ang="0">
                      <a:pos x="T0" y="T1"/>
                    </a:cxn>
                    <a:cxn ang="0">
                      <a:pos x="T2" y="T3"/>
                    </a:cxn>
                    <a:cxn ang="0">
                      <a:pos x="T4" y="T5"/>
                    </a:cxn>
                    <a:cxn ang="0">
                      <a:pos x="T6" y="T7"/>
                    </a:cxn>
                    <a:cxn ang="0">
                      <a:pos x="T8" y="T9"/>
                    </a:cxn>
                  </a:cxnLst>
                  <a:rect l="0" t="0" r="r" b="b"/>
                  <a:pathLst>
                    <a:path w="10" h="7">
                      <a:moveTo>
                        <a:pt x="9" y="1"/>
                      </a:moveTo>
                      <a:cubicBezTo>
                        <a:pt x="8" y="1"/>
                        <a:pt x="0" y="5"/>
                        <a:pt x="0" y="5"/>
                      </a:cubicBezTo>
                      <a:cubicBezTo>
                        <a:pt x="2" y="6"/>
                        <a:pt x="5" y="7"/>
                        <a:pt x="6" y="5"/>
                      </a:cubicBezTo>
                      <a:cubicBezTo>
                        <a:pt x="7" y="4"/>
                        <a:pt x="9" y="0"/>
                        <a:pt x="9" y="1"/>
                      </a:cubicBezTo>
                      <a:cubicBezTo>
                        <a:pt x="7" y="1"/>
                        <a:pt x="10" y="0"/>
                        <a:pt x="9"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79" name="Freeform 580">
                  <a:extLst>
                    <a:ext uri="{FF2B5EF4-FFF2-40B4-BE49-F238E27FC236}">
                      <a16:creationId xmlns:a16="http://schemas.microsoft.com/office/drawing/2014/main" id="{EA1B5DA9-9F1F-74B0-F2B9-68BBE1F89485}"/>
                    </a:ext>
                  </a:extLst>
                </p:cNvPr>
                <p:cNvSpPr>
                  <a:spLocks/>
                </p:cNvSpPr>
                <p:nvPr/>
              </p:nvSpPr>
              <p:spPr bwMode="auto">
                <a:xfrm>
                  <a:off x="5401847" y="2856674"/>
                  <a:ext cx="376377" cy="184395"/>
                </a:xfrm>
                <a:custGeom>
                  <a:avLst/>
                  <a:gdLst>
                    <a:gd name="T0" fmla="*/ 30 w 37"/>
                    <a:gd name="T1" fmla="*/ 12 h 17"/>
                    <a:gd name="T2" fmla="*/ 27 w 37"/>
                    <a:gd name="T3" fmla="*/ 13 h 17"/>
                    <a:gd name="T4" fmla="*/ 26 w 37"/>
                    <a:gd name="T5" fmla="*/ 10 h 17"/>
                    <a:gd name="T6" fmla="*/ 23 w 37"/>
                    <a:gd name="T7" fmla="*/ 8 h 17"/>
                    <a:gd name="T8" fmla="*/ 22 w 37"/>
                    <a:gd name="T9" fmla="*/ 10 h 17"/>
                    <a:gd name="T10" fmla="*/ 21 w 37"/>
                    <a:gd name="T11" fmla="*/ 9 h 17"/>
                    <a:gd name="T12" fmla="*/ 20 w 37"/>
                    <a:gd name="T13" fmla="*/ 13 h 17"/>
                    <a:gd name="T14" fmla="*/ 17 w 37"/>
                    <a:gd name="T15" fmla="*/ 14 h 17"/>
                    <a:gd name="T16" fmla="*/ 16 w 37"/>
                    <a:gd name="T17" fmla="*/ 16 h 17"/>
                    <a:gd name="T18" fmla="*/ 12 w 37"/>
                    <a:gd name="T19" fmla="*/ 17 h 17"/>
                    <a:gd name="T20" fmla="*/ 10 w 37"/>
                    <a:gd name="T21" fmla="*/ 15 h 17"/>
                    <a:gd name="T22" fmla="*/ 5 w 37"/>
                    <a:gd name="T23" fmla="*/ 16 h 17"/>
                    <a:gd name="T24" fmla="*/ 1 w 37"/>
                    <a:gd name="T25" fmla="*/ 17 h 17"/>
                    <a:gd name="T26" fmla="*/ 2 w 37"/>
                    <a:gd name="T27" fmla="*/ 13 h 17"/>
                    <a:gd name="T28" fmla="*/ 0 w 37"/>
                    <a:gd name="T29" fmla="*/ 14 h 17"/>
                    <a:gd name="T30" fmla="*/ 6 w 37"/>
                    <a:gd name="T31" fmla="*/ 12 h 17"/>
                    <a:gd name="T32" fmla="*/ 9 w 37"/>
                    <a:gd name="T33" fmla="*/ 10 h 17"/>
                    <a:gd name="T34" fmla="*/ 13 w 37"/>
                    <a:gd name="T35" fmla="*/ 7 h 17"/>
                    <a:gd name="T36" fmla="*/ 18 w 37"/>
                    <a:gd name="T37" fmla="*/ 3 h 17"/>
                    <a:gd name="T38" fmla="*/ 24 w 37"/>
                    <a:gd name="T39" fmla="*/ 3 h 17"/>
                    <a:gd name="T40" fmla="*/ 30 w 37"/>
                    <a:gd name="T41" fmla="*/ 3 h 17"/>
                    <a:gd name="T42" fmla="*/ 32 w 37"/>
                    <a:gd name="T43" fmla="*/ 0 h 17"/>
                    <a:gd name="T44" fmla="*/ 36 w 37"/>
                    <a:gd name="T45" fmla="*/ 2 h 17"/>
                    <a:gd name="T46" fmla="*/ 34 w 37"/>
                    <a:gd name="T47" fmla="*/ 4 h 17"/>
                    <a:gd name="T48" fmla="*/ 34 w 37"/>
                    <a:gd name="T49" fmla="*/ 7 h 17"/>
                    <a:gd name="T50" fmla="*/ 35 w 37"/>
                    <a:gd name="T51" fmla="*/ 9 h 17"/>
                    <a:gd name="T52" fmla="*/ 31 w 37"/>
                    <a:gd name="T53" fmla="*/ 10 h 17"/>
                    <a:gd name="T54" fmla="*/ 30 w 37"/>
                    <a:gd name="T55" fmla="*/ 12 h 17"/>
                    <a:gd name="T56" fmla="*/ 30 w 37"/>
                    <a:gd name="T57"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17">
                      <a:moveTo>
                        <a:pt x="30" y="12"/>
                      </a:moveTo>
                      <a:cubicBezTo>
                        <a:pt x="29" y="13"/>
                        <a:pt x="27" y="13"/>
                        <a:pt x="27" y="13"/>
                      </a:cubicBezTo>
                      <a:cubicBezTo>
                        <a:pt x="24" y="13"/>
                        <a:pt x="25" y="11"/>
                        <a:pt x="26" y="10"/>
                      </a:cubicBezTo>
                      <a:cubicBezTo>
                        <a:pt x="27" y="8"/>
                        <a:pt x="24" y="7"/>
                        <a:pt x="23" y="8"/>
                      </a:cubicBezTo>
                      <a:cubicBezTo>
                        <a:pt x="23" y="9"/>
                        <a:pt x="23" y="10"/>
                        <a:pt x="22" y="10"/>
                      </a:cubicBezTo>
                      <a:cubicBezTo>
                        <a:pt x="22" y="10"/>
                        <a:pt x="21" y="10"/>
                        <a:pt x="21" y="9"/>
                      </a:cubicBezTo>
                      <a:cubicBezTo>
                        <a:pt x="20" y="10"/>
                        <a:pt x="21" y="12"/>
                        <a:pt x="20" y="13"/>
                      </a:cubicBezTo>
                      <a:cubicBezTo>
                        <a:pt x="19" y="15"/>
                        <a:pt x="18" y="13"/>
                        <a:pt x="17" y="14"/>
                      </a:cubicBezTo>
                      <a:cubicBezTo>
                        <a:pt x="16" y="14"/>
                        <a:pt x="17" y="16"/>
                        <a:pt x="16" y="16"/>
                      </a:cubicBezTo>
                      <a:cubicBezTo>
                        <a:pt x="16" y="17"/>
                        <a:pt x="13" y="17"/>
                        <a:pt x="12" y="17"/>
                      </a:cubicBezTo>
                      <a:cubicBezTo>
                        <a:pt x="11" y="16"/>
                        <a:pt x="11" y="14"/>
                        <a:pt x="10" y="15"/>
                      </a:cubicBezTo>
                      <a:cubicBezTo>
                        <a:pt x="8" y="16"/>
                        <a:pt x="7" y="16"/>
                        <a:pt x="5" y="16"/>
                      </a:cubicBezTo>
                      <a:cubicBezTo>
                        <a:pt x="4" y="16"/>
                        <a:pt x="2" y="17"/>
                        <a:pt x="1" y="17"/>
                      </a:cubicBezTo>
                      <a:cubicBezTo>
                        <a:pt x="0" y="17"/>
                        <a:pt x="3" y="14"/>
                        <a:pt x="2" y="13"/>
                      </a:cubicBezTo>
                      <a:cubicBezTo>
                        <a:pt x="2" y="13"/>
                        <a:pt x="1" y="14"/>
                        <a:pt x="0" y="14"/>
                      </a:cubicBezTo>
                      <a:cubicBezTo>
                        <a:pt x="0" y="13"/>
                        <a:pt x="5" y="12"/>
                        <a:pt x="6" y="12"/>
                      </a:cubicBezTo>
                      <a:cubicBezTo>
                        <a:pt x="8" y="12"/>
                        <a:pt x="8" y="11"/>
                        <a:pt x="9" y="10"/>
                      </a:cubicBezTo>
                      <a:cubicBezTo>
                        <a:pt x="11" y="8"/>
                        <a:pt x="12" y="8"/>
                        <a:pt x="13" y="7"/>
                      </a:cubicBezTo>
                      <a:cubicBezTo>
                        <a:pt x="15" y="5"/>
                        <a:pt x="16" y="3"/>
                        <a:pt x="18" y="3"/>
                      </a:cubicBezTo>
                      <a:cubicBezTo>
                        <a:pt x="20" y="2"/>
                        <a:pt x="22" y="2"/>
                        <a:pt x="24" y="3"/>
                      </a:cubicBezTo>
                      <a:cubicBezTo>
                        <a:pt x="26" y="3"/>
                        <a:pt x="29" y="4"/>
                        <a:pt x="30" y="3"/>
                      </a:cubicBezTo>
                      <a:cubicBezTo>
                        <a:pt x="31" y="2"/>
                        <a:pt x="30" y="0"/>
                        <a:pt x="32" y="0"/>
                      </a:cubicBezTo>
                      <a:cubicBezTo>
                        <a:pt x="32" y="0"/>
                        <a:pt x="36" y="1"/>
                        <a:pt x="36" y="2"/>
                      </a:cubicBezTo>
                      <a:cubicBezTo>
                        <a:pt x="37" y="2"/>
                        <a:pt x="34" y="3"/>
                        <a:pt x="34" y="4"/>
                      </a:cubicBezTo>
                      <a:cubicBezTo>
                        <a:pt x="34" y="5"/>
                        <a:pt x="37" y="6"/>
                        <a:pt x="34" y="7"/>
                      </a:cubicBezTo>
                      <a:cubicBezTo>
                        <a:pt x="33" y="8"/>
                        <a:pt x="36" y="9"/>
                        <a:pt x="35" y="9"/>
                      </a:cubicBezTo>
                      <a:cubicBezTo>
                        <a:pt x="33" y="10"/>
                        <a:pt x="32" y="10"/>
                        <a:pt x="31" y="10"/>
                      </a:cubicBezTo>
                      <a:cubicBezTo>
                        <a:pt x="31" y="11"/>
                        <a:pt x="31" y="11"/>
                        <a:pt x="30" y="12"/>
                      </a:cubicBezTo>
                      <a:cubicBezTo>
                        <a:pt x="29" y="13"/>
                        <a:pt x="31" y="11"/>
                        <a:pt x="30" y="1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80" name="Freeform 581">
                  <a:extLst>
                    <a:ext uri="{FF2B5EF4-FFF2-40B4-BE49-F238E27FC236}">
                      <a16:creationId xmlns:a16="http://schemas.microsoft.com/office/drawing/2014/main" id="{2796AB4E-4FB2-BC78-A088-E58F6C6D45E6}"/>
                    </a:ext>
                  </a:extLst>
                </p:cNvPr>
                <p:cNvSpPr>
                  <a:spLocks/>
                </p:cNvSpPr>
                <p:nvPr/>
              </p:nvSpPr>
              <p:spPr bwMode="auto">
                <a:xfrm>
                  <a:off x="5809589" y="2930426"/>
                  <a:ext cx="80154" cy="22128"/>
                </a:xfrm>
                <a:custGeom>
                  <a:avLst/>
                  <a:gdLst>
                    <a:gd name="T0" fmla="*/ 6 w 8"/>
                    <a:gd name="T1" fmla="*/ 2 h 2"/>
                    <a:gd name="T2" fmla="*/ 3 w 8"/>
                    <a:gd name="T3" fmla="*/ 0 h 2"/>
                    <a:gd name="T4" fmla="*/ 6 w 8"/>
                    <a:gd name="T5" fmla="*/ 2 h 2"/>
                  </a:gdLst>
                  <a:ahLst/>
                  <a:cxnLst>
                    <a:cxn ang="0">
                      <a:pos x="T0" y="T1"/>
                    </a:cxn>
                    <a:cxn ang="0">
                      <a:pos x="T2" y="T3"/>
                    </a:cxn>
                    <a:cxn ang="0">
                      <a:pos x="T4" y="T5"/>
                    </a:cxn>
                  </a:cxnLst>
                  <a:rect l="0" t="0" r="r" b="b"/>
                  <a:pathLst>
                    <a:path w="8" h="2">
                      <a:moveTo>
                        <a:pt x="6" y="2"/>
                      </a:moveTo>
                      <a:cubicBezTo>
                        <a:pt x="4" y="2"/>
                        <a:pt x="0" y="1"/>
                        <a:pt x="3" y="0"/>
                      </a:cubicBezTo>
                      <a:cubicBezTo>
                        <a:pt x="5" y="0"/>
                        <a:pt x="8" y="2"/>
                        <a:pt x="6"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81" name="Freeform 582">
                  <a:extLst>
                    <a:ext uri="{FF2B5EF4-FFF2-40B4-BE49-F238E27FC236}">
                      <a16:creationId xmlns:a16="http://schemas.microsoft.com/office/drawing/2014/main" id="{88868ABE-5427-109B-7D0B-82481F052B52}"/>
                    </a:ext>
                  </a:extLst>
                </p:cNvPr>
                <p:cNvSpPr>
                  <a:spLocks/>
                </p:cNvSpPr>
                <p:nvPr/>
              </p:nvSpPr>
              <p:spPr bwMode="auto">
                <a:xfrm>
                  <a:off x="5879289" y="2779230"/>
                  <a:ext cx="216069" cy="106947"/>
                </a:xfrm>
                <a:custGeom>
                  <a:avLst/>
                  <a:gdLst>
                    <a:gd name="T0" fmla="*/ 7 w 21"/>
                    <a:gd name="T1" fmla="*/ 9 h 10"/>
                    <a:gd name="T2" fmla="*/ 2 w 21"/>
                    <a:gd name="T3" fmla="*/ 4 h 10"/>
                    <a:gd name="T4" fmla="*/ 9 w 21"/>
                    <a:gd name="T5" fmla="*/ 2 h 10"/>
                    <a:gd name="T6" fmla="*/ 17 w 21"/>
                    <a:gd name="T7" fmla="*/ 0 h 10"/>
                    <a:gd name="T8" fmla="*/ 19 w 21"/>
                    <a:gd name="T9" fmla="*/ 2 h 10"/>
                    <a:gd name="T10" fmla="*/ 14 w 21"/>
                    <a:gd name="T11" fmla="*/ 4 h 10"/>
                    <a:gd name="T12" fmla="*/ 15 w 21"/>
                    <a:gd name="T13" fmla="*/ 7 h 10"/>
                    <a:gd name="T14" fmla="*/ 7 w 21"/>
                    <a:gd name="T15" fmla="*/ 9 h 10"/>
                    <a:gd name="T16" fmla="*/ 7 w 21"/>
                    <a:gd name="T1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
                      <a:moveTo>
                        <a:pt x="7" y="9"/>
                      </a:moveTo>
                      <a:cubicBezTo>
                        <a:pt x="6" y="9"/>
                        <a:pt x="0" y="6"/>
                        <a:pt x="2" y="4"/>
                      </a:cubicBezTo>
                      <a:cubicBezTo>
                        <a:pt x="4" y="2"/>
                        <a:pt x="7" y="2"/>
                        <a:pt x="9" y="2"/>
                      </a:cubicBezTo>
                      <a:cubicBezTo>
                        <a:pt x="12" y="1"/>
                        <a:pt x="15" y="0"/>
                        <a:pt x="17" y="0"/>
                      </a:cubicBezTo>
                      <a:cubicBezTo>
                        <a:pt x="18" y="0"/>
                        <a:pt x="21" y="1"/>
                        <a:pt x="19" y="2"/>
                      </a:cubicBezTo>
                      <a:cubicBezTo>
                        <a:pt x="18" y="3"/>
                        <a:pt x="15" y="2"/>
                        <a:pt x="14" y="4"/>
                      </a:cubicBezTo>
                      <a:cubicBezTo>
                        <a:pt x="14" y="4"/>
                        <a:pt x="19" y="6"/>
                        <a:pt x="15" y="7"/>
                      </a:cubicBezTo>
                      <a:cubicBezTo>
                        <a:pt x="13" y="8"/>
                        <a:pt x="10" y="10"/>
                        <a:pt x="7" y="9"/>
                      </a:cubicBezTo>
                      <a:cubicBezTo>
                        <a:pt x="5" y="9"/>
                        <a:pt x="9" y="10"/>
                        <a:pt x="7" y="9"/>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82" name="Freeform 583">
                  <a:extLst>
                    <a:ext uri="{FF2B5EF4-FFF2-40B4-BE49-F238E27FC236}">
                      <a16:creationId xmlns:a16="http://schemas.microsoft.com/office/drawing/2014/main" id="{2BA02E09-107A-47F2-AF13-72C685204726}"/>
                    </a:ext>
                  </a:extLst>
                </p:cNvPr>
                <p:cNvSpPr>
                  <a:spLocks/>
                </p:cNvSpPr>
                <p:nvPr/>
              </p:nvSpPr>
              <p:spPr bwMode="auto">
                <a:xfrm>
                  <a:off x="5788678" y="2801354"/>
                  <a:ext cx="80154" cy="44255"/>
                </a:xfrm>
                <a:custGeom>
                  <a:avLst/>
                  <a:gdLst>
                    <a:gd name="T0" fmla="*/ 6 w 8"/>
                    <a:gd name="T1" fmla="*/ 4 h 4"/>
                    <a:gd name="T2" fmla="*/ 3 w 8"/>
                    <a:gd name="T3" fmla="*/ 0 h 4"/>
                    <a:gd name="T4" fmla="*/ 6 w 8"/>
                    <a:gd name="T5" fmla="*/ 4 h 4"/>
                  </a:gdLst>
                  <a:ahLst/>
                  <a:cxnLst>
                    <a:cxn ang="0">
                      <a:pos x="T0" y="T1"/>
                    </a:cxn>
                    <a:cxn ang="0">
                      <a:pos x="T2" y="T3"/>
                    </a:cxn>
                    <a:cxn ang="0">
                      <a:pos x="T4" y="T5"/>
                    </a:cxn>
                  </a:cxnLst>
                  <a:rect l="0" t="0" r="r" b="b"/>
                  <a:pathLst>
                    <a:path w="8" h="4">
                      <a:moveTo>
                        <a:pt x="6" y="4"/>
                      </a:moveTo>
                      <a:cubicBezTo>
                        <a:pt x="4" y="4"/>
                        <a:pt x="0" y="0"/>
                        <a:pt x="3" y="0"/>
                      </a:cubicBezTo>
                      <a:cubicBezTo>
                        <a:pt x="6" y="0"/>
                        <a:pt x="8" y="3"/>
                        <a:pt x="6"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83" name="Freeform 584">
                  <a:extLst>
                    <a:ext uri="{FF2B5EF4-FFF2-40B4-BE49-F238E27FC236}">
                      <a16:creationId xmlns:a16="http://schemas.microsoft.com/office/drawing/2014/main" id="{5BDEB552-0B21-16BE-40B6-D995406AAC04}"/>
                    </a:ext>
                  </a:extLst>
                </p:cNvPr>
                <p:cNvSpPr>
                  <a:spLocks/>
                </p:cNvSpPr>
                <p:nvPr/>
              </p:nvSpPr>
              <p:spPr bwMode="auto">
                <a:xfrm>
                  <a:off x="5900199" y="2701782"/>
                  <a:ext cx="216069" cy="77445"/>
                </a:xfrm>
                <a:custGeom>
                  <a:avLst/>
                  <a:gdLst>
                    <a:gd name="T0" fmla="*/ 1 w 21"/>
                    <a:gd name="T1" fmla="*/ 5 h 7"/>
                    <a:gd name="T2" fmla="*/ 4 w 21"/>
                    <a:gd name="T3" fmla="*/ 4 h 7"/>
                    <a:gd name="T4" fmla="*/ 9 w 21"/>
                    <a:gd name="T5" fmla="*/ 1 h 7"/>
                    <a:gd name="T6" fmla="*/ 18 w 21"/>
                    <a:gd name="T7" fmla="*/ 3 h 7"/>
                    <a:gd name="T8" fmla="*/ 11 w 21"/>
                    <a:gd name="T9" fmla="*/ 6 h 7"/>
                    <a:gd name="T10" fmla="*/ 6 w 21"/>
                    <a:gd name="T11" fmla="*/ 6 h 7"/>
                    <a:gd name="T12" fmla="*/ 1 w 21"/>
                    <a:gd name="T13" fmla="*/ 5 h 7"/>
                    <a:gd name="T14" fmla="*/ 1 w 21"/>
                    <a:gd name="T15" fmla="*/ 5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7">
                      <a:moveTo>
                        <a:pt x="1" y="5"/>
                      </a:moveTo>
                      <a:cubicBezTo>
                        <a:pt x="0" y="5"/>
                        <a:pt x="3" y="4"/>
                        <a:pt x="4" y="4"/>
                      </a:cubicBezTo>
                      <a:cubicBezTo>
                        <a:pt x="6" y="3"/>
                        <a:pt x="7" y="2"/>
                        <a:pt x="9" y="1"/>
                      </a:cubicBezTo>
                      <a:cubicBezTo>
                        <a:pt x="12" y="0"/>
                        <a:pt x="15" y="1"/>
                        <a:pt x="18" y="3"/>
                      </a:cubicBezTo>
                      <a:cubicBezTo>
                        <a:pt x="21" y="6"/>
                        <a:pt x="12" y="6"/>
                        <a:pt x="11" y="6"/>
                      </a:cubicBezTo>
                      <a:cubicBezTo>
                        <a:pt x="9" y="6"/>
                        <a:pt x="8" y="7"/>
                        <a:pt x="6" y="6"/>
                      </a:cubicBezTo>
                      <a:cubicBezTo>
                        <a:pt x="4" y="5"/>
                        <a:pt x="2" y="6"/>
                        <a:pt x="1" y="5"/>
                      </a:cubicBezTo>
                      <a:cubicBezTo>
                        <a:pt x="0" y="4"/>
                        <a:pt x="2" y="6"/>
                        <a:pt x="1" y="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84" name="Freeform 585">
                  <a:extLst>
                    <a:ext uri="{FF2B5EF4-FFF2-40B4-BE49-F238E27FC236}">
                      <a16:creationId xmlns:a16="http://schemas.microsoft.com/office/drawing/2014/main" id="{B0817944-D70B-5C74-5E56-BC3925F36941}"/>
                    </a:ext>
                  </a:extLst>
                </p:cNvPr>
                <p:cNvSpPr>
                  <a:spLocks/>
                </p:cNvSpPr>
                <p:nvPr/>
              </p:nvSpPr>
              <p:spPr bwMode="auto">
                <a:xfrm>
                  <a:off x="6422942" y="2930426"/>
                  <a:ext cx="285766" cy="206523"/>
                </a:xfrm>
                <a:custGeom>
                  <a:avLst/>
                  <a:gdLst>
                    <a:gd name="T0" fmla="*/ 22 w 28"/>
                    <a:gd name="T1" fmla="*/ 19 h 19"/>
                    <a:gd name="T2" fmla="*/ 15 w 28"/>
                    <a:gd name="T3" fmla="*/ 19 h 19"/>
                    <a:gd name="T4" fmla="*/ 15 w 28"/>
                    <a:gd name="T5" fmla="*/ 17 h 19"/>
                    <a:gd name="T6" fmla="*/ 12 w 28"/>
                    <a:gd name="T7" fmla="*/ 15 h 19"/>
                    <a:gd name="T8" fmla="*/ 17 w 28"/>
                    <a:gd name="T9" fmla="*/ 13 h 19"/>
                    <a:gd name="T10" fmla="*/ 16 w 28"/>
                    <a:gd name="T11" fmla="*/ 12 h 19"/>
                    <a:gd name="T12" fmla="*/ 9 w 28"/>
                    <a:gd name="T13" fmla="*/ 13 h 19"/>
                    <a:gd name="T14" fmla="*/ 2 w 28"/>
                    <a:gd name="T15" fmla="*/ 13 h 19"/>
                    <a:gd name="T16" fmla="*/ 1 w 28"/>
                    <a:gd name="T17" fmla="*/ 12 h 19"/>
                    <a:gd name="T18" fmla="*/ 7 w 28"/>
                    <a:gd name="T19" fmla="*/ 10 h 19"/>
                    <a:gd name="T20" fmla="*/ 4 w 28"/>
                    <a:gd name="T21" fmla="*/ 8 h 19"/>
                    <a:gd name="T22" fmla="*/ 7 w 28"/>
                    <a:gd name="T23" fmla="*/ 6 h 19"/>
                    <a:gd name="T24" fmla="*/ 3 w 28"/>
                    <a:gd name="T25" fmla="*/ 6 h 19"/>
                    <a:gd name="T26" fmla="*/ 7 w 28"/>
                    <a:gd name="T27" fmla="*/ 4 h 19"/>
                    <a:gd name="T28" fmla="*/ 13 w 28"/>
                    <a:gd name="T29" fmla="*/ 8 h 19"/>
                    <a:gd name="T30" fmla="*/ 16 w 28"/>
                    <a:gd name="T31" fmla="*/ 9 h 19"/>
                    <a:gd name="T32" fmla="*/ 13 w 28"/>
                    <a:gd name="T33" fmla="*/ 7 h 19"/>
                    <a:gd name="T34" fmla="*/ 14 w 28"/>
                    <a:gd name="T35" fmla="*/ 5 h 19"/>
                    <a:gd name="T36" fmla="*/ 11 w 28"/>
                    <a:gd name="T37" fmla="*/ 4 h 19"/>
                    <a:gd name="T38" fmla="*/ 11 w 28"/>
                    <a:gd name="T39" fmla="*/ 2 h 19"/>
                    <a:gd name="T40" fmla="*/ 7 w 28"/>
                    <a:gd name="T41" fmla="*/ 3 h 19"/>
                    <a:gd name="T42" fmla="*/ 13 w 28"/>
                    <a:gd name="T43" fmla="*/ 1 h 19"/>
                    <a:gd name="T44" fmla="*/ 12 w 28"/>
                    <a:gd name="T45" fmla="*/ 2 h 19"/>
                    <a:gd name="T46" fmla="*/ 15 w 28"/>
                    <a:gd name="T47" fmla="*/ 3 h 19"/>
                    <a:gd name="T48" fmla="*/ 21 w 28"/>
                    <a:gd name="T49" fmla="*/ 2 h 19"/>
                    <a:gd name="T50" fmla="*/ 26 w 28"/>
                    <a:gd name="T51" fmla="*/ 8 h 19"/>
                    <a:gd name="T52" fmla="*/ 27 w 28"/>
                    <a:gd name="T53" fmla="*/ 12 h 19"/>
                    <a:gd name="T54" fmla="*/ 26 w 28"/>
                    <a:gd name="T55" fmla="*/ 14 h 19"/>
                    <a:gd name="T56" fmla="*/ 26 w 28"/>
                    <a:gd name="T57" fmla="*/ 17 h 19"/>
                    <a:gd name="T58" fmla="*/ 22 w 28"/>
                    <a:gd name="T5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 h="19">
                      <a:moveTo>
                        <a:pt x="22" y="19"/>
                      </a:moveTo>
                      <a:cubicBezTo>
                        <a:pt x="20" y="19"/>
                        <a:pt x="17" y="19"/>
                        <a:pt x="15" y="19"/>
                      </a:cubicBezTo>
                      <a:cubicBezTo>
                        <a:pt x="12" y="19"/>
                        <a:pt x="15" y="18"/>
                        <a:pt x="15" y="17"/>
                      </a:cubicBezTo>
                      <a:cubicBezTo>
                        <a:pt x="16" y="16"/>
                        <a:pt x="11" y="16"/>
                        <a:pt x="12" y="15"/>
                      </a:cubicBezTo>
                      <a:cubicBezTo>
                        <a:pt x="13" y="14"/>
                        <a:pt x="15" y="13"/>
                        <a:pt x="17" y="13"/>
                      </a:cubicBezTo>
                      <a:cubicBezTo>
                        <a:pt x="18" y="12"/>
                        <a:pt x="17" y="12"/>
                        <a:pt x="16" y="12"/>
                      </a:cubicBezTo>
                      <a:cubicBezTo>
                        <a:pt x="14" y="11"/>
                        <a:pt x="12" y="12"/>
                        <a:pt x="9" y="13"/>
                      </a:cubicBezTo>
                      <a:cubicBezTo>
                        <a:pt x="7" y="13"/>
                        <a:pt x="5" y="13"/>
                        <a:pt x="2" y="13"/>
                      </a:cubicBezTo>
                      <a:cubicBezTo>
                        <a:pt x="2" y="14"/>
                        <a:pt x="0" y="14"/>
                        <a:pt x="1" y="12"/>
                      </a:cubicBezTo>
                      <a:cubicBezTo>
                        <a:pt x="3" y="10"/>
                        <a:pt x="5" y="11"/>
                        <a:pt x="7" y="10"/>
                      </a:cubicBezTo>
                      <a:cubicBezTo>
                        <a:pt x="11" y="9"/>
                        <a:pt x="4" y="9"/>
                        <a:pt x="4" y="8"/>
                      </a:cubicBezTo>
                      <a:cubicBezTo>
                        <a:pt x="3" y="8"/>
                        <a:pt x="7" y="6"/>
                        <a:pt x="7" y="6"/>
                      </a:cubicBezTo>
                      <a:cubicBezTo>
                        <a:pt x="7" y="6"/>
                        <a:pt x="4" y="6"/>
                        <a:pt x="3" y="6"/>
                      </a:cubicBezTo>
                      <a:cubicBezTo>
                        <a:pt x="3" y="5"/>
                        <a:pt x="6" y="4"/>
                        <a:pt x="7" y="4"/>
                      </a:cubicBezTo>
                      <a:cubicBezTo>
                        <a:pt x="9" y="4"/>
                        <a:pt x="11" y="7"/>
                        <a:pt x="13" y="8"/>
                      </a:cubicBezTo>
                      <a:cubicBezTo>
                        <a:pt x="14" y="8"/>
                        <a:pt x="15" y="10"/>
                        <a:pt x="16" y="9"/>
                      </a:cubicBezTo>
                      <a:cubicBezTo>
                        <a:pt x="19" y="7"/>
                        <a:pt x="13" y="7"/>
                        <a:pt x="13" y="7"/>
                      </a:cubicBezTo>
                      <a:cubicBezTo>
                        <a:pt x="14" y="7"/>
                        <a:pt x="18" y="6"/>
                        <a:pt x="14" y="5"/>
                      </a:cubicBezTo>
                      <a:cubicBezTo>
                        <a:pt x="13" y="5"/>
                        <a:pt x="12" y="5"/>
                        <a:pt x="11" y="4"/>
                      </a:cubicBezTo>
                      <a:cubicBezTo>
                        <a:pt x="9" y="3"/>
                        <a:pt x="11" y="3"/>
                        <a:pt x="11" y="2"/>
                      </a:cubicBezTo>
                      <a:cubicBezTo>
                        <a:pt x="10" y="2"/>
                        <a:pt x="7" y="3"/>
                        <a:pt x="7" y="3"/>
                      </a:cubicBezTo>
                      <a:cubicBezTo>
                        <a:pt x="6" y="2"/>
                        <a:pt x="13" y="1"/>
                        <a:pt x="13" y="1"/>
                      </a:cubicBezTo>
                      <a:cubicBezTo>
                        <a:pt x="13" y="1"/>
                        <a:pt x="12" y="2"/>
                        <a:pt x="12" y="2"/>
                      </a:cubicBezTo>
                      <a:cubicBezTo>
                        <a:pt x="11" y="3"/>
                        <a:pt x="14" y="3"/>
                        <a:pt x="15" y="3"/>
                      </a:cubicBezTo>
                      <a:cubicBezTo>
                        <a:pt x="18" y="4"/>
                        <a:pt x="19" y="4"/>
                        <a:pt x="21" y="2"/>
                      </a:cubicBezTo>
                      <a:cubicBezTo>
                        <a:pt x="24" y="0"/>
                        <a:pt x="27" y="6"/>
                        <a:pt x="26" y="8"/>
                      </a:cubicBezTo>
                      <a:cubicBezTo>
                        <a:pt x="26" y="10"/>
                        <a:pt x="26" y="11"/>
                        <a:pt x="27" y="12"/>
                      </a:cubicBezTo>
                      <a:cubicBezTo>
                        <a:pt x="28" y="14"/>
                        <a:pt x="28" y="15"/>
                        <a:pt x="26" y="14"/>
                      </a:cubicBezTo>
                      <a:cubicBezTo>
                        <a:pt x="24" y="12"/>
                        <a:pt x="25" y="16"/>
                        <a:pt x="26" y="17"/>
                      </a:cubicBezTo>
                      <a:cubicBezTo>
                        <a:pt x="27" y="18"/>
                        <a:pt x="23" y="19"/>
                        <a:pt x="22" y="19"/>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85" name="Freeform 586">
                  <a:extLst>
                    <a:ext uri="{FF2B5EF4-FFF2-40B4-BE49-F238E27FC236}">
                      <a16:creationId xmlns:a16="http://schemas.microsoft.com/office/drawing/2014/main" id="{FFDBAC40-B03D-4A46-342D-0BC5A70E094B}"/>
                    </a:ext>
                  </a:extLst>
                </p:cNvPr>
                <p:cNvSpPr>
                  <a:spLocks/>
                </p:cNvSpPr>
                <p:nvPr/>
              </p:nvSpPr>
              <p:spPr bwMode="auto">
                <a:xfrm>
                  <a:off x="6391579" y="3030002"/>
                  <a:ext cx="90610" cy="29502"/>
                </a:xfrm>
                <a:custGeom>
                  <a:avLst/>
                  <a:gdLst>
                    <a:gd name="T0" fmla="*/ 1 w 9"/>
                    <a:gd name="T1" fmla="*/ 3 h 3"/>
                    <a:gd name="T2" fmla="*/ 7 w 9"/>
                    <a:gd name="T3" fmla="*/ 0 h 3"/>
                    <a:gd name="T4" fmla="*/ 1 w 9"/>
                    <a:gd name="T5" fmla="*/ 3 h 3"/>
                  </a:gdLst>
                  <a:ahLst/>
                  <a:cxnLst>
                    <a:cxn ang="0">
                      <a:pos x="T0" y="T1"/>
                    </a:cxn>
                    <a:cxn ang="0">
                      <a:pos x="T2" y="T3"/>
                    </a:cxn>
                    <a:cxn ang="0">
                      <a:pos x="T4" y="T5"/>
                    </a:cxn>
                  </a:cxnLst>
                  <a:rect l="0" t="0" r="r" b="b"/>
                  <a:pathLst>
                    <a:path w="9" h="3">
                      <a:moveTo>
                        <a:pt x="1" y="3"/>
                      </a:moveTo>
                      <a:cubicBezTo>
                        <a:pt x="4" y="2"/>
                        <a:pt x="9" y="0"/>
                        <a:pt x="7" y="0"/>
                      </a:cubicBezTo>
                      <a:cubicBezTo>
                        <a:pt x="4" y="0"/>
                        <a:pt x="0" y="3"/>
                        <a:pt x="1"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86" name="Freeform 587">
                  <a:extLst>
                    <a:ext uri="{FF2B5EF4-FFF2-40B4-BE49-F238E27FC236}">
                      <a16:creationId xmlns:a16="http://schemas.microsoft.com/office/drawing/2014/main" id="{D825E1D9-AAD1-3A63-9B97-AD06D217B99E}"/>
                    </a:ext>
                  </a:extLst>
                </p:cNvPr>
                <p:cNvSpPr>
                  <a:spLocks/>
                </p:cNvSpPr>
                <p:nvPr/>
              </p:nvSpPr>
              <p:spPr bwMode="auto">
                <a:xfrm>
                  <a:off x="6370669" y="3018939"/>
                  <a:ext cx="83638" cy="22128"/>
                </a:xfrm>
                <a:custGeom>
                  <a:avLst/>
                  <a:gdLst>
                    <a:gd name="T0" fmla="*/ 1 w 8"/>
                    <a:gd name="T1" fmla="*/ 2 h 2"/>
                    <a:gd name="T2" fmla="*/ 6 w 8"/>
                    <a:gd name="T3" fmla="*/ 0 h 2"/>
                    <a:gd name="T4" fmla="*/ 1 w 8"/>
                    <a:gd name="T5" fmla="*/ 2 h 2"/>
                  </a:gdLst>
                  <a:ahLst/>
                  <a:cxnLst>
                    <a:cxn ang="0">
                      <a:pos x="T0" y="T1"/>
                    </a:cxn>
                    <a:cxn ang="0">
                      <a:pos x="T2" y="T3"/>
                    </a:cxn>
                    <a:cxn ang="0">
                      <a:pos x="T4" y="T5"/>
                    </a:cxn>
                  </a:cxnLst>
                  <a:rect l="0" t="0" r="r" b="b"/>
                  <a:pathLst>
                    <a:path w="8" h="2">
                      <a:moveTo>
                        <a:pt x="1" y="2"/>
                      </a:moveTo>
                      <a:cubicBezTo>
                        <a:pt x="0" y="2"/>
                        <a:pt x="4" y="0"/>
                        <a:pt x="6" y="0"/>
                      </a:cubicBezTo>
                      <a:cubicBezTo>
                        <a:pt x="8" y="0"/>
                        <a:pt x="4" y="2"/>
                        <a:pt x="1"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87" name="Freeform 588">
                  <a:extLst>
                    <a:ext uri="{FF2B5EF4-FFF2-40B4-BE49-F238E27FC236}">
                      <a16:creationId xmlns:a16="http://schemas.microsoft.com/office/drawing/2014/main" id="{38A898DD-FD1F-1A4C-12E0-61E6F2A55929}"/>
                    </a:ext>
                  </a:extLst>
                </p:cNvPr>
                <p:cNvSpPr>
                  <a:spLocks/>
                </p:cNvSpPr>
                <p:nvPr/>
              </p:nvSpPr>
              <p:spPr bwMode="auto">
                <a:xfrm>
                  <a:off x="6328849" y="2985746"/>
                  <a:ext cx="104549" cy="55320"/>
                </a:xfrm>
                <a:custGeom>
                  <a:avLst/>
                  <a:gdLst>
                    <a:gd name="T0" fmla="*/ 2 w 10"/>
                    <a:gd name="T1" fmla="*/ 3 h 5"/>
                    <a:gd name="T2" fmla="*/ 10 w 10"/>
                    <a:gd name="T3" fmla="*/ 1 h 5"/>
                    <a:gd name="T4" fmla="*/ 2 w 10"/>
                    <a:gd name="T5" fmla="*/ 3 h 5"/>
                  </a:gdLst>
                  <a:ahLst/>
                  <a:cxnLst>
                    <a:cxn ang="0">
                      <a:pos x="T0" y="T1"/>
                    </a:cxn>
                    <a:cxn ang="0">
                      <a:pos x="T2" y="T3"/>
                    </a:cxn>
                    <a:cxn ang="0">
                      <a:pos x="T4" y="T5"/>
                    </a:cxn>
                  </a:cxnLst>
                  <a:rect l="0" t="0" r="r" b="b"/>
                  <a:pathLst>
                    <a:path w="10" h="5">
                      <a:moveTo>
                        <a:pt x="2" y="3"/>
                      </a:moveTo>
                      <a:cubicBezTo>
                        <a:pt x="0" y="2"/>
                        <a:pt x="10" y="0"/>
                        <a:pt x="10" y="1"/>
                      </a:cubicBezTo>
                      <a:cubicBezTo>
                        <a:pt x="10" y="2"/>
                        <a:pt x="6" y="5"/>
                        <a:pt x="2"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88" name="Freeform 589">
                  <a:extLst>
                    <a:ext uri="{FF2B5EF4-FFF2-40B4-BE49-F238E27FC236}">
                      <a16:creationId xmlns:a16="http://schemas.microsoft.com/office/drawing/2014/main" id="{3F92459C-BD5E-51C1-9AFE-0C7730F80FEA}"/>
                    </a:ext>
                  </a:extLst>
                </p:cNvPr>
                <p:cNvSpPr>
                  <a:spLocks/>
                </p:cNvSpPr>
                <p:nvPr/>
              </p:nvSpPr>
              <p:spPr bwMode="auto">
                <a:xfrm>
                  <a:off x="6339306" y="2941494"/>
                  <a:ext cx="73184" cy="55320"/>
                </a:xfrm>
                <a:custGeom>
                  <a:avLst/>
                  <a:gdLst>
                    <a:gd name="T0" fmla="*/ 1 w 7"/>
                    <a:gd name="T1" fmla="*/ 5 h 5"/>
                    <a:gd name="T2" fmla="*/ 0 w 7"/>
                    <a:gd name="T3" fmla="*/ 1 h 5"/>
                    <a:gd name="T4" fmla="*/ 4 w 7"/>
                    <a:gd name="T5" fmla="*/ 2 h 5"/>
                    <a:gd name="T6" fmla="*/ 7 w 7"/>
                    <a:gd name="T7" fmla="*/ 4 h 5"/>
                    <a:gd name="T8" fmla="*/ 1 w 7"/>
                    <a:gd name="T9" fmla="*/ 5 h 5"/>
                    <a:gd name="T10" fmla="*/ 1 w 7"/>
                    <a:gd name="T11" fmla="*/ 5 h 5"/>
                  </a:gdLst>
                  <a:ahLst/>
                  <a:cxnLst>
                    <a:cxn ang="0">
                      <a:pos x="T0" y="T1"/>
                    </a:cxn>
                    <a:cxn ang="0">
                      <a:pos x="T2" y="T3"/>
                    </a:cxn>
                    <a:cxn ang="0">
                      <a:pos x="T4" y="T5"/>
                    </a:cxn>
                    <a:cxn ang="0">
                      <a:pos x="T6" y="T7"/>
                    </a:cxn>
                    <a:cxn ang="0">
                      <a:pos x="T8" y="T9"/>
                    </a:cxn>
                    <a:cxn ang="0">
                      <a:pos x="T10" y="T11"/>
                    </a:cxn>
                  </a:cxnLst>
                  <a:rect l="0" t="0" r="r" b="b"/>
                  <a:pathLst>
                    <a:path w="7" h="5">
                      <a:moveTo>
                        <a:pt x="1" y="5"/>
                      </a:moveTo>
                      <a:cubicBezTo>
                        <a:pt x="0" y="4"/>
                        <a:pt x="0" y="2"/>
                        <a:pt x="0" y="1"/>
                      </a:cubicBezTo>
                      <a:cubicBezTo>
                        <a:pt x="1" y="0"/>
                        <a:pt x="3" y="1"/>
                        <a:pt x="4" y="2"/>
                      </a:cubicBezTo>
                      <a:cubicBezTo>
                        <a:pt x="4" y="2"/>
                        <a:pt x="7" y="3"/>
                        <a:pt x="7" y="4"/>
                      </a:cubicBezTo>
                      <a:cubicBezTo>
                        <a:pt x="7" y="4"/>
                        <a:pt x="2" y="5"/>
                        <a:pt x="1" y="5"/>
                      </a:cubicBezTo>
                      <a:cubicBezTo>
                        <a:pt x="0" y="4"/>
                        <a:pt x="4" y="5"/>
                        <a:pt x="1" y="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89" name="Freeform 590">
                  <a:extLst>
                    <a:ext uri="{FF2B5EF4-FFF2-40B4-BE49-F238E27FC236}">
                      <a16:creationId xmlns:a16="http://schemas.microsoft.com/office/drawing/2014/main" id="{081E14BE-6F42-71DD-DA69-613D6AD2D1A9}"/>
                    </a:ext>
                  </a:extLst>
                </p:cNvPr>
                <p:cNvSpPr>
                  <a:spLocks/>
                </p:cNvSpPr>
                <p:nvPr/>
              </p:nvSpPr>
              <p:spPr bwMode="auto">
                <a:xfrm>
                  <a:off x="6238241" y="2812416"/>
                  <a:ext cx="121974" cy="95888"/>
                </a:xfrm>
                <a:custGeom>
                  <a:avLst/>
                  <a:gdLst>
                    <a:gd name="T0" fmla="*/ 8 w 12"/>
                    <a:gd name="T1" fmla="*/ 8 h 9"/>
                    <a:gd name="T2" fmla="*/ 3 w 12"/>
                    <a:gd name="T3" fmla="*/ 1 h 9"/>
                    <a:gd name="T4" fmla="*/ 8 w 12"/>
                    <a:gd name="T5" fmla="*/ 8 h 9"/>
                  </a:gdLst>
                  <a:ahLst/>
                  <a:cxnLst>
                    <a:cxn ang="0">
                      <a:pos x="T0" y="T1"/>
                    </a:cxn>
                    <a:cxn ang="0">
                      <a:pos x="T2" y="T3"/>
                    </a:cxn>
                    <a:cxn ang="0">
                      <a:pos x="T4" y="T5"/>
                    </a:cxn>
                  </a:cxnLst>
                  <a:rect l="0" t="0" r="r" b="b"/>
                  <a:pathLst>
                    <a:path w="12" h="9">
                      <a:moveTo>
                        <a:pt x="8" y="8"/>
                      </a:moveTo>
                      <a:cubicBezTo>
                        <a:pt x="6" y="9"/>
                        <a:pt x="0" y="0"/>
                        <a:pt x="3" y="1"/>
                      </a:cubicBezTo>
                      <a:cubicBezTo>
                        <a:pt x="6" y="3"/>
                        <a:pt x="12" y="8"/>
                        <a:pt x="8" y="8"/>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90" name="Freeform 591">
                  <a:extLst>
                    <a:ext uri="{FF2B5EF4-FFF2-40B4-BE49-F238E27FC236}">
                      <a16:creationId xmlns:a16="http://schemas.microsoft.com/office/drawing/2014/main" id="{47C43940-66A0-30D8-C49B-1A6AA29AA6B2}"/>
                    </a:ext>
                  </a:extLst>
                </p:cNvPr>
                <p:cNvSpPr>
                  <a:spLocks/>
                </p:cNvSpPr>
                <p:nvPr/>
              </p:nvSpPr>
              <p:spPr bwMode="auto">
                <a:xfrm>
                  <a:off x="6433399" y="2801354"/>
                  <a:ext cx="90610" cy="33190"/>
                </a:xfrm>
                <a:custGeom>
                  <a:avLst/>
                  <a:gdLst>
                    <a:gd name="T0" fmla="*/ 2 w 9"/>
                    <a:gd name="T1" fmla="*/ 1 h 3"/>
                    <a:gd name="T2" fmla="*/ 8 w 9"/>
                    <a:gd name="T3" fmla="*/ 2 h 3"/>
                    <a:gd name="T4" fmla="*/ 2 w 9"/>
                    <a:gd name="T5" fmla="*/ 1 h 3"/>
                  </a:gdLst>
                  <a:ahLst/>
                  <a:cxnLst>
                    <a:cxn ang="0">
                      <a:pos x="T0" y="T1"/>
                    </a:cxn>
                    <a:cxn ang="0">
                      <a:pos x="T2" y="T3"/>
                    </a:cxn>
                    <a:cxn ang="0">
                      <a:pos x="T4" y="T5"/>
                    </a:cxn>
                  </a:cxnLst>
                  <a:rect l="0" t="0" r="r" b="b"/>
                  <a:pathLst>
                    <a:path w="9" h="3">
                      <a:moveTo>
                        <a:pt x="2" y="1"/>
                      </a:moveTo>
                      <a:cubicBezTo>
                        <a:pt x="5" y="0"/>
                        <a:pt x="9" y="2"/>
                        <a:pt x="8" y="2"/>
                      </a:cubicBezTo>
                      <a:cubicBezTo>
                        <a:pt x="3" y="3"/>
                        <a:pt x="0" y="2"/>
                        <a:pt x="2"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91" name="Freeform 592">
                  <a:extLst>
                    <a:ext uri="{FF2B5EF4-FFF2-40B4-BE49-F238E27FC236}">
                      <a16:creationId xmlns:a16="http://schemas.microsoft.com/office/drawing/2014/main" id="{70F9E1AB-BA8B-B546-4BBC-20326C509067}"/>
                    </a:ext>
                  </a:extLst>
                </p:cNvPr>
                <p:cNvSpPr>
                  <a:spLocks/>
                </p:cNvSpPr>
                <p:nvPr/>
              </p:nvSpPr>
              <p:spPr bwMode="auto">
                <a:xfrm>
                  <a:off x="6259149" y="2628024"/>
                  <a:ext cx="365922" cy="206523"/>
                </a:xfrm>
                <a:custGeom>
                  <a:avLst/>
                  <a:gdLst>
                    <a:gd name="T0" fmla="*/ 28 w 36"/>
                    <a:gd name="T1" fmla="*/ 17 h 19"/>
                    <a:gd name="T2" fmla="*/ 27 w 36"/>
                    <a:gd name="T3" fmla="*/ 15 h 19"/>
                    <a:gd name="T4" fmla="*/ 22 w 36"/>
                    <a:gd name="T5" fmla="*/ 13 h 19"/>
                    <a:gd name="T6" fmla="*/ 14 w 36"/>
                    <a:gd name="T7" fmla="*/ 14 h 19"/>
                    <a:gd name="T8" fmla="*/ 18 w 36"/>
                    <a:gd name="T9" fmla="*/ 12 h 19"/>
                    <a:gd name="T10" fmla="*/ 8 w 36"/>
                    <a:gd name="T11" fmla="*/ 12 h 19"/>
                    <a:gd name="T12" fmla="*/ 13 w 36"/>
                    <a:gd name="T13" fmla="*/ 10 h 19"/>
                    <a:gd name="T14" fmla="*/ 12 w 36"/>
                    <a:gd name="T15" fmla="*/ 9 h 19"/>
                    <a:gd name="T16" fmla="*/ 13 w 36"/>
                    <a:gd name="T17" fmla="*/ 8 h 19"/>
                    <a:gd name="T18" fmla="*/ 11 w 36"/>
                    <a:gd name="T19" fmla="*/ 8 h 19"/>
                    <a:gd name="T20" fmla="*/ 10 w 36"/>
                    <a:gd name="T21" fmla="*/ 6 h 19"/>
                    <a:gd name="T22" fmla="*/ 6 w 36"/>
                    <a:gd name="T23" fmla="*/ 6 h 19"/>
                    <a:gd name="T24" fmla="*/ 3 w 36"/>
                    <a:gd name="T25" fmla="*/ 5 h 19"/>
                    <a:gd name="T26" fmla="*/ 9 w 36"/>
                    <a:gd name="T27" fmla="*/ 2 h 19"/>
                    <a:gd name="T28" fmla="*/ 16 w 36"/>
                    <a:gd name="T29" fmla="*/ 1 h 19"/>
                    <a:gd name="T30" fmla="*/ 18 w 36"/>
                    <a:gd name="T31" fmla="*/ 5 h 19"/>
                    <a:gd name="T32" fmla="*/ 22 w 36"/>
                    <a:gd name="T33" fmla="*/ 4 h 19"/>
                    <a:gd name="T34" fmla="*/ 25 w 36"/>
                    <a:gd name="T35" fmla="*/ 7 h 19"/>
                    <a:gd name="T36" fmla="*/ 30 w 36"/>
                    <a:gd name="T37" fmla="*/ 7 h 19"/>
                    <a:gd name="T38" fmla="*/ 33 w 36"/>
                    <a:gd name="T39" fmla="*/ 12 h 19"/>
                    <a:gd name="T40" fmla="*/ 34 w 36"/>
                    <a:gd name="T41" fmla="*/ 16 h 19"/>
                    <a:gd name="T42" fmla="*/ 28 w 36"/>
                    <a:gd name="T43" fmla="*/ 17 h 19"/>
                    <a:gd name="T44" fmla="*/ 28 w 36"/>
                    <a:gd name="T45"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19">
                      <a:moveTo>
                        <a:pt x="28" y="17"/>
                      </a:moveTo>
                      <a:cubicBezTo>
                        <a:pt x="27" y="17"/>
                        <a:pt x="27" y="16"/>
                        <a:pt x="27" y="15"/>
                      </a:cubicBezTo>
                      <a:cubicBezTo>
                        <a:pt x="26" y="14"/>
                        <a:pt x="23" y="13"/>
                        <a:pt x="22" y="13"/>
                      </a:cubicBezTo>
                      <a:cubicBezTo>
                        <a:pt x="21" y="13"/>
                        <a:pt x="14" y="15"/>
                        <a:pt x="14" y="14"/>
                      </a:cubicBezTo>
                      <a:cubicBezTo>
                        <a:pt x="14" y="14"/>
                        <a:pt x="18" y="12"/>
                        <a:pt x="18" y="12"/>
                      </a:cubicBezTo>
                      <a:cubicBezTo>
                        <a:pt x="15" y="11"/>
                        <a:pt x="11" y="14"/>
                        <a:pt x="8" y="12"/>
                      </a:cubicBezTo>
                      <a:cubicBezTo>
                        <a:pt x="2" y="9"/>
                        <a:pt x="13" y="10"/>
                        <a:pt x="13" y="10"/>
                      </a:cubicBezTo>
                      <a:cubicBezTo>
                        <a:pt x="13" y="10"/>
                        <a:pt x="12" y="9"/>
                        <a:pt x="12" y="9"/>
                      </a:cubicBezTo>
                      <a:cubicBezTo>
                        <a:pt x="12" y="9"/>
                        <a:pt x="13" y="8"/>
                        <a:pt x="13" y="8"/>
                      </a:cubicBezTo>
                      <a:cubicBezTo>
                        <a:pt x="14" y="7"/>
                        <a:pt x="11" y="8"/>
                        <a:pt x="11" y="8"/>
                      </a:cubicBezTo>
                      <a:cubicBezTo>
                        <a:pt x="10" y="7"/>
                        <a:pt x="12" y="6"/>
                        <a:pt x="10" y="6"/>
                      </a:cubicBezTo>
                      <a:cubicBezTo>
                        <a:pt x="9" y="6"/>
                        <a:pt x="7" y="7"/>
                        <a:pt x="6" y="6"/>
                      </a:cubicBezTo>
                      <a:cubicBezTo>
                        <a:pt x="6" y="5"/>
                        <a:pt x="4" y="6"/>
                        <a:pt x="3" y="5"/>
                      </a:cubicBezTo>
                      <a:cubicBezTo>
                        <a:pt x="0" y="0"/>
                        <a:pt x="7" y="2"/>
                        <a:pt x="9" y="2"/>
                      </a:cubicBezTo>
                      <a:cubicBezTo>
                        <a:pt x="11" y="1"/>
                        <a:pt x="14" y="0"/>
                        <a:pt x="16" y="1"/>
                      </a:cubicBezTo>
                      <a:cubicBezTo>
                        <a:pt x="19" y="2"/>
                        <a:pt x="14" y="7"/>
                        <a:pt x="18" y="5"/>
                      </a:cubicBezTo>
                      <a:cubicBezTo>
                        <a:pt x="19" y="5"/>
                        <a:pt x="21" y="3"/>
                        <a:pt x="22" y="4"/>
                      </a:cubicBezTo>
                      <a:cubicBezTo>
                        <a:pt x="23" y="5"/>
                        <a:pt x="24" y="7"/>
                        <a:pt x="25" y="7"/>
                      </a:cubicBezTo>
                      <a:cubicBezTo>
                        <a:pt x="26" y="7"/>
                        <a:pt x="29" y="6"/>
                        <a:pt x="30" y="7"/>
                      </a:cubicBezTo>
                      <a:cubicBezTo>
                        <a:pt x="32" y="8"/>
                        <a:pt x="32" y="11"/>
                        <a:pt x="33" y="12"/>
                      </a:cubicBezTo>
                      <a:cubicBezTo>
                        <a:pt x="34" y="14"/>
                        <a:pt x="36" y="15"/>
                        <a:pt x="34" y="16"/>
                      </a:cubicBezTo>
                      <a:cubicBezTo>
                        <a:pt x="33" y="18"/>
                        <a:pt x="30" y="18"/>
                        <a:pt x="28" y="17"/>
                      </a:cubicBezTo>
                      <a:cubicBezTo>
                        <a:pt x="27" y="16"/>
                        <a:pt x="31" y="19"/>
                        <a:pt x="28" y="17"/>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92" name="Freeform 593">
                  <a:extLst>
                    <a:ext uri="{FF2B5EF4-FFF2-40B4-BE49-F238E27FC236}">
                      <a16:creationId xmlns:a16="http://schemas.microsoft.com/office/drawing/2014/main" id="{3F5A4855-7B72-CCDD-9B77-AC09FCABACC3}"/>
                    </a:ext>
                  </a:extLst>
                </p:cNvPr>
                <p:cNvSpPr>
                  <a:spLocks/>
                </p:cNvSpPr>
                <p:nvPr/>
              </p:nvSpPr>
              <p:spPr bwMode="auto">
                <a:xfrm>
                  <a:off x="6544916" y="2528452"/>
                  <a:ext cx="111517" cy="55320"/>
                </a:xfrm>
                <a:custGeom>
                  <a:avLst/>
                  <a:gdLst>
                    <a:gd name="T0" fmla="*/ 8 w 11"/>
                    <a:gd name="T1" fmla="*/ 5 h 5"/>
                    <a:gd name="T2" fmla="*/ 4 w 11"/>
                    <a:gd name="T3" fmla="*/ 4 h 5"/>
                    <a:gd name="T4" fmla="*/ 2 w 11"/>
                    <a:gd name="T5" fmla="*/ 3 h 5"/>
                    <a:gd name="T6" fmla="*/ 7 w 11"/>
                    <a:gd name="T7" fmla="*/ 2 h 5"/>
                    <a:gd name="T8" fmla="*/ 8 w 11"/>
                    <a:gd name="T9" fmla="*/ 5 h 5"/>
                  </a:gdLst>
                  <a:ahLst/>
                  <a:cxnLst>
                    <a:cxn ang="0">
                      <a:pos x="T0" y="T1"/>
                    </a:cxn>
                    <a:cxn ang="0">
                      <a:pos x="T2" y="T3"/>
                    </a:cxn>
                    <a:cxn ang="0">
                      <a:pos x="T4" y="T5"/>
                    </a:cxn>
                    <a:cxn ang="0">
                      <a:pos x="T6" y="T7"/>
                    </a:cxn>
                    <a:cxn ang="0">
                      <a:pos x="T8" y="T9"/>
                    </a:cxn>
                  </a:cxnLst>
                  <a:rect l="0" t="0" r="r" b="b"/>
                  <a:pathLst>
                    <a:path w="11" h="5">
                      <a:moveTo>
                        <a:pt x="8" y="5"/>
                      </a:moveTo>
                      <a:cubicBezTo>
                        <a:pt x="6" y="5"/>
                        <a:pt x="6" y="4"/>
                        <a:pt x="4" y="4"/>
                      </a:cubicBezTo>
                      <a:cubicBezTo>
                        <a:pt x="4" y="4"/>
                        <a:pt x="0" y="4"/>
                        <a:pt x="2" y="3"/>
                      </a:cubicBezTo>
                      <a:cubicBezTo>
                        <a:pt x="3" y="1"/>
                        <a:pt x="6" y="0"/>
                        <a:pt x="7" y="2"/>
                      </a:cubicBezTo>
                      <a:cubicBezTo>
                        <a:pt x="9" y="3"/>
                        <a:pt x="11" y="5"/>
                        <a:pt x="8" y="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93" name="Freeform 594">
                  <a:extLst>
                    <a:ext uri="{FF2B5EF4-FFF2-40B4-BE49-F238E27FC236}">
                      <a16:creationId xmlns:a16="http://schemas.microsoft.com/office/drawing/2014/main" id="{BAEBFDBC-3F0B-49BB-289D-A519E2C87398}"/>
                    </a:ext>
                  </a:extLst>
                </p:cNvPr>
                <p:cNvSpPr>
                  <a:spLocks/>
                </p:cNvSpPr>
                <p:nvPr/>
              </p:nvSpPr>
              <p:spPr bwMode="auto">
                <a:xfrm>
                  <a:off x="6635526" y="2701782"/>
                  <a:ext cx="205612" cy="121701"/>
                </a:xfrm>
                <a:custGeom>
                  <a:avLst/>
                  <a:gdLst>
                    <a:gd name="T0" fmla="*/ 8 w 20"/>
                    <a:gd name="T1" fmla="*/ 7 h 11"/>
                    <a:gd name="T2" fmla="*/ 3 w 20"/>
                    <a:gd name="T3" fmla="*/ 5 h 11"/>
                    <a:gd name="T4" fmla="*/ 4 w 20"/>
                    <a:gd name="T5" fmla="*/ 3 h 11"/>
                    <a:gd name="T6" fmla="*/ 1 w 20"/>
                    <a:gd name="T7" fmla="*/ 1 h 11"/>
                    <a:gd name="T8" fmla="*/ 6 w 20"/>
                    <a:gd name="T9" fmla="*/ 1 h 11"/>
                    <a:gd name="T10" fmla="*/ 12 w 20"/>
                    <a:gd name="T11" fmla="*/ 3 h 11"/>
                    <a:gd name="T12" fmla="*/ 16 w 20"/>
                    <a:gd name="T13" fmla="*/ 3 h 11"/>
                    <a:gd name="T14" fmla="*/ 19 w 20"/>
                    <a:gd name="T15" fmla="*/ 4 h 11"/>
                    <a:gd name="T16" fmla="*/ 18 w 20"/>
                    <a:gd name="T17" fmla="*/ 8 h 11"/>
                    <a:gd name="T18" fmla="*/ 15 w 20"/>
                    <a:gd name="T19" fmla="*/ 10 h 11"/>
                    <a:gd name="T20" fmla="*/ 9 w 20"/>
                    <a:gd name="T21" fmla="*/ 11 h 11"/>
                    <a:gd name="T22" fmla="*/ 4 w 20"/>
                    <a:gd name="T23" fmla="*/ 8 h 11"/>
                    <a:gd name="T24" fmla="*/ 8 w 20"/>
                    <a:gd name="T25" fmla="*/ 7 h 11"/>
                    <a:gd name="T26" fmla="*/ 8 w 20"/>
                    <a:gd name="T2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11">
                      <a:moveTo>
                        <a:pt x="8" y="7"/>
                      </a:moveTo>
                      <a:cubicBezTo>
                        <a:pt x="6" y="7"/>
                        <a:pt x="4" y="6"/>
                        <a:pt x="3" y="5"/>
                      </a:cubicBezTo>
                      <a:cubicBezTo>
                        <a:pt x="0" y="4"/>
                        <a:pt x="4" y="3"/>
                        <a:pt x="4" y="3"/>
                      </a:cubicBezTo>
                      <a:cubicBezTo>
                        <a:pt x="4" y="2"/>
                        <a:pt x="2" y="1"/>
                        <a:pt x="1" y="1"/>
                      </a:cubicBezTo>
                      <a:cubicBezTo>
                        <a:pt x="1" y="0"/>
                        <a:pt x="6" y="1"/>
                        <a:pt x="6" y="1"/>
                      </a:cubicBezTo>
                      <a:cubicBezTo>
                        <a:pt x="8" y="1"/>
                        <a:pt x="10" y="2"/>
                        <a:pt x="12" y="3"/>
                      </a:cubicBezTo>
                      <a:cubicBezTo>
                        <a:pt x="14" y="3"/>
                        <a:pt x="15" y="3"/>
                        <a:pt x="16" y="3"/>
                      </a:cubicBezTo>
                      <a:cubicBezTo>
                        <a:pt x="17" y="3"/>
                        <a:pt x="20" y="4"/>
                        <a:pt x="19" y="4"/>
                      </a:cubicBezTo>
                      <a:cubicBezTo>
                        <a:pt x="17" y="6"/>
                        <a:pt x="16" y="5"/>
                        <a:pt x="18" y="8"/>
                      </a:cubicBezTo>
                      <a:cubicBezTo>
                        <a:pt x="19" y="9"/>
                        <a:pt x="16" y="9"/>
                        <a:pt x="15" y="10"/>
                      </a:cubicBezTo>
                      <a:cubicBezTo>
                        <a:pt x="13" y="10"/>
                        <a:pt x="11" y="11"/>
                        <a:pt x="9" y="11"/>
                      </a:cubicBezTo>
                      <a:cubicBezTo>
                        <a:pt x="8" y="10"/>
                        <a:pt x="4" y="9"/>
                        <a:pt x="4" y="8"/>
                      </a:cubicBezTo>
                      <a:cubicBezTo>
                        <a:pt x="4" y="8"/>
                        <a:pt x="10" y="7"/>
                        <a:pt x="8" y="7"/>
                      </a:cubicBezTo>
                      <a:cubicBezTo>
                        <a:pt x="5" y="6"/>
                        <a:pt x="10" y="7"/>
                        <a:pt x="8" y="7"/>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94" name="Freeform 595">
                  <a:extLst>
                    <a:ext uri="{FF2B5EF4-FFF2-40B4-BE49-F238E27FC236}">
                      <a16:creationId xmlns:a16="http://schemas.microsoft.com/office/drawing/2014/main" id="{C9549E6D-9B9D-5FF7-A272-632368025B53}"/>
                    </a:ext>
                  </a:extLst>
                </p:cNvPr>
                <p:cNvSpPr>
                  <a:spLocks/>
                </p:cNvSpPr>
                <p:nvPr/>
              </p:nvSpPr>
              <p:spPr bwMode="auto">
                <a:xfrm>
                  <a:off x="6750531" y="2812416"/>
                  <a:ext cx="181217" cy="55320"/>
                </a:xfrm>
                <a:custGeom>
                  <a:avLst/>
                  <a:gdLst>
                    <a:gd name="T0" fmla="*/ 14 w 18"/>
                    <a:gd name="T1" fmla="*/ 5 h 5"/>
                    <a:gd name="T2" fmla="*/ 16 w 18"/>
                    <a:gd name="T3" fmla="*/ 2 h 5"/>
                    <a:gd name="T4" fmla="*/ 13 w 18"/>
                    <a:gd name="T5" fmla="*/ 1 h 5"/>
                    <a:gd name="T6" fmla="*/ 3 w 18"/>
                    <a:gd name="T7" fmla="*/ 1 h 5"/>
                    <a:gd name="T8" fmla="*/ 4 w 18"/>
                    <a:gd name="T9" fmla="*/ 4 h 5"/>
                    <a:gd name="T10" fmla="*/ 14 w 18"/>
                    <a:gd name="T11" fmla="*/ 5 h 5"/>
                    <a:gd name="T12" fmla="*/ 14 w 18"/>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8" h="5">
                      <a:moveTo>
                        <a:pt x="14" y="5"/>
                      </a:moveTo>
                      <a:cubicBezTo>
                        <a:pt x="14" y="4"/>
                        <a:pt x="18" y="2"/>
                        <a:pt x="16" y="2"/>
                      </a:cubicBezTo>
                      <a:cubicBezTo>
                        <a:pt x="15" y="1"/>
                        <a:pt x="14" y="1"/>
                        <a:pt x="13" y="1"/>
                      </a:cubicBezTo>
                      <a:cubicBezTo>
                        <a:pt x="10" y="1"/>
                        <a:pt x="6" y="0"/>
                        <a:pt x="3" y="1"/>
                      </a:cubicBezTo>
                      <a:cubicBezTo>
                        <a:pt x="0" y="1"/>
                        <a:pt x="1" y="4"/>
                        <a:pt x="4" y="4"/>
                      </a:cubicBezTo>
                      <a:cubicBezTo>
                        <a:pt x="7" y="4"/>
                        <a:pt x="11" y="5"/>
                        <a:pt x="14" y="5"/>
                      </a:cubicBezTo>
                      <a:cubicBezTo>
                        <a:pt x="16" y="4"/>
                        <a:pt x="12" y="5"/>
                        <a:pt x="14" y="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95" name="Freeform 596">
                  <a:extLst>
                    <a:ext uri="{FF2B5EF4-FFF2-40B4-BE49-F238E27FC236}">
                      <a16:creationId xmlns:a16="http://schemas.microsoft.com/office/drawing/2014/main" id="{7D31F9CC-345D-FBFA-BAC3-2277D25CBF48}"/>
                    </a:ext>
                  </a:extLst>
                </p:cNvPr>
                <p:cNvSpPr>
                  <a:spLocks/>
                </p:cNvSpPr>
                <p:nvPr/>
              </p:nvSpPr>
              <p:spPr bwMode="auto">
                <a:xfrm>
                  <a:off x="6740078" y="3059504"/>
                  <a:ext cx="170762" cy="121701"/>
                </a:xfrm>
                <a:custGeom>
                  <a:avLst/>
                  <a:gdLst>
                    <a:gd name="T0" fmla="*/ 7 w 17"/>
                    <a:gd name="T1" fmla="*/ 1 h 11"/>
                    <a:gd name="T2" fmla="*/ 1 w 17"/>
                    <a:gd name="T3" fmla="*/ 6 h 11"/>
                    <a:gd name="T4" fmla="*/ 10 w 17"/>
                    <a:gd name="T5" fmla="*/ 10 h 11"/>
                    <a:gd name="T6" fmla="*/ 15 w 17"/>
                    <a:gd name="T7" fmla="*/ 10 h 11"/>
                    <a:gd name="T8" fmla="*/ 15 w 17"/>
                    <a:gd name="T9" fmla="*/ 8 h 11"/>
                    <a:gd name="T10" fmla="*/ 16 w 17"/>
                    <a:gd name="T11" fmla="*/ 6 h 11"/>
                    <a:gd name="T12" fmla="*/ 7 w 17"/>
                    <a:gd name="T13" fmla="*/ 1 h 11"/>
                    <a:gd name="T14" fmla="*/ 7 w 17"/>
                    <a:gd name="T15" fmla="*/ 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1">
                      <a:moveTo>
                        <a:pt x="7" y="1"/>
                      </a:moveTo>
                      <a:cubicBezTo>
                        <a:pt x="5" y="0"/>
                        <a:pt x="2" y="4"/>
                        <a:pt x="1" y="6"/>
                      </a:cubicBezTo>
                      <a:cubicBezTo>
                        <a:pt x="0" y="8"/>
                        <a:pt x="8" y="10"/>
                        <a:pt x="10" y="10"/>
                      </a:cubicBezTo>
                      <a:cubicBezTo>
                        <a:pt x="11" y="11"/>
                        <a:pt x="14" y="11"/>
                        <a:pt x="15" y="10"/>
                      </a:cubicBezTo>
                      <a:cubicBezTo>
                        <a:pt x="16" y="10"/>
                        <a:pt x="15" y="9"/>
                        <a:pt x="15" y="8"/>
                      </a:cubicBezTo>
                      <a:cubicBezTo>
                        <a:pt x="15" y="7"/>
                        <a:pt x="15" y="6"/>
                        <a:pt x="16" y="6"/>
                      </a:cubicBezTo>
                      <a:cubicBezTo>
                        <a:pt x="17" y="4"/>
                        <a:pt x="9" y="1"/>
                        <a:pt x="7" y="1"/>
                      </a:cubicBezTo>
                      <a:cubicBezTo>
                        <a:pt x="5" y="0"/>
                        <a:pt x="8" y="1"/>
                        <a:pt x="7"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96" name="Freeform 597">
                  <a:extLst>
                    <a:ext uri="{FF2B5EF4-FFF2-40B4-BE49-F238E27FC236}">
                      <a16:creationId xmlns:a16="http://schemas.microsoft.com/office/drawing/2014/main" id="{13183DE6-C49C-D808-CDC2-7DDADE7948F1}"/>
                    </a:ext>
                  </a:extLst>
                </p:cNvPr>
                <p:cNvSpPr>
                  <a:spLocks/>
                </p:cNvSpPr>
                <p:nvPr/>
              </p:nvSpPr>
              <p:spPr bwMode="auto">
                <a:xfrm>
                  <a:off x="6820230" y="3030002"/>
                  <a:ext cx="41820" cy="29502"/>
                </a:xfrm>
                <a:custGeom>
                  <a:avLst/>
                  <a:gdLst>
                    <a:gd name="T0" fmla="*/ 3 w 4"/>
                    <a:gd name="T1" fmla="*/ 2 h 3"/>
                    <a:gd name="T2" fmla="*/ 1 w 4"/>
                    <a:gd name="T3" fmla="*/ 1 h 3"/>
                    <a:gd name="T4" fmla="*/ 3 w 4"/>
                    <a:gd name="T5" fmla="*/ 2 h 3"/>
                  </a:gdLst>
                  <a:ahLst/>
                  <a:cxnLst>
                    <a:cxn ang="0">
                      <a:pos x="T0" y="T1"/>
                    </a:cxn>
                    <a:cxn ang="0">
                      <a:pos x="T2" y="T3"/>
                    </a:cxn>
                    <a:cxn ang="0">
                      <a:pos x="T4" y="T5"/>
                    </a:cxn>
                  </a:cxnLst>
                  <a:rect l="0" t="0" r="r" b="b"/>
                  <a:pathLst>
                    <a:path w="4" h="3">
                      <a:moveTo>
                        <a:pt x="3" y="2"/>
                      </a:moveTo>
                      <a:cubicBezTo>
                        <a:pt x="1" y="3"/>
                        <a:pt x="0" y="1"/>
                        <a:pt x="1" y="1"/>
                      </a:cubicBezTo>
                      <a:cubicBezTo>
                        <a:pt x="2" y="0"/>
                        <a:pt x="4" y="2"/>
                        <a:pt x="3"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97" name="Freeform 598">
                  <a:extLst>
                    <a:ext uri="{FF2B5EF4-FFF2-40B4-BE49-F238E27FC236}">
                      <a16:creationId xmlns:a16="http://schemas.microsoft.com/office/drawing/2014/main" id="{2FD7FE25-1C20-31D2-2F3A-1141314DA02D}"/>
                    </a:ext>
                  </a:extLst>
                </p:cNvPr>
                <p:cNvSpPr>
                  <a:spLocks/>
                </p:cNvSpPr>
                <p:nvPr/>
              </p:nvSpPr>
              <p:spPr bwMode="auto">
                <a:xfrm>
                  <a:off x="7004933" y="2834544"/>
                  <a:ext cx="90610" cy="62692"/>
                </a:xfrm>
                <a:custGeom>
                  <a:avLst/>
                  <a:gdLst>
                    <a:gd name="T0" fmla="*/ 1 w 9"/>
                    <a:gd name="T1" fmla="*/ 5 h 6"/>
                    <a:gd name="T2" fmla="*/ 1 w 9"/>
                    <a:gd name="T3" fmla="*/ 1 h 6"/>
                    <a:gd name="T4" fmla="*/ 5 w 9"/>
                    <a:gd name="T5" fmla="*/ 1 h 6"/>
                    <a:gd name="T6" fmla="*/ 9 w 9"/>
                    <a:gd name="T7" fmla="*/ 3 h 6"/>
                    <a:gd name="T8" fmla="*/ 5 w 9"/>
                    <a:gd name="T9" fmla="*/ 5 h 6"/>
                    <a:gd name="T10" fmla="*/ 1 w 9"/>
                    <a:gd name="T11" fmla="*/ 5 h 6"/>
                    <a:gd name="T12" fmla="*/ 1 w 9"/>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9" h="6">
                      <a:moveTo>
                        <a:pt x="1" y="5"/>
                      </a:moveTo>
                      <a:cubicBezTo>
                        <a:pt x="1" y="5"/>
                        <a:pt x="2" y="2"/>
                        <a:pt x="1" y="1"/>
                      </a:cubicBezTo>
                      <a:cubicBezTo>
                        <a:pt x="1" y="0"/>
                        <a:pt x="4" y="1"/>
                        <a:pt x="5" y="1"/>
                      </a:cubicBezTo>
                      <a:cubicBezTo>
                        <a:pt x="6" y="1"/>
                        <a:pt x="9" y="2"/>
                        <a:pt x="9" y="3"/>
                      </a:cubicBezTo>
                      <a:cubicBezTo>
                        <a:pt x="8" y="4"/>
                        <a:pt x="6" y="5"/>
                        <a:pt x="5" y="5"/>
                      </a:cubicBezTo>
                      <a:cubicBezTo>
                        <a:pt x="3" y="6"/>
                        <a:pt x="3" y="6"/>
                        <a:pt x="1" y="5"/>
                      </a:cubicBezTo>
                      <a:cubicBezTo>
                        <a:pt x="0" y="4"/>
                        <a:pt x="2" y="6"/>
                        <a:pt x="1" y="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98" name="Freeform 599">
                  <a:extLst>
                    <a:ext uri="{FF2B5EF4-FFF2-40B4-BE49-F238E27FC236}">
                      <a16:creationId xmlns:a16="http://schemas.microsoft.com/office/drawing/2014/main" id="{FA56AC91-A275-9B54-B78C-0AFBC9D5A0C3}"/>
                    </a:ext>
                  </a:extLst>
                </p:cNvPr>
                <p:cNvSpPr>
                  <a:spLocks/>
                </p:cNvSpPr>
                <p:nvPr/>
              </p:nvSpPr>
              <p:spPr bwMode="auto">
                <a:xfrm>
                  <a:off x="7053722" y="2930426"/>
                  <a:ext cx="31364" cy="44255"/>
                </a:xfrm>
                <a:custGeom>
                  <a:avLst/>
                  <a:gdLst>
                    <a:gd name="T0" fmla="*/ 2 w 3"/>
                    <a:gd name="T1" fmla="*/ 1 h 4"/>
                    <a:gd name="T2" fmla="*/ 1 w 3"/>
                    <a:gd name="T3" fmla="*/ 3 h 4"/>
                    <a:gd name="T4" fmla="*/ 2 w 3"/>
                    <a:gd name="T5" fmla="*/ 1 h 4"/>
                  </a:gdLst>
                  <a:ahLst/>
                  <a:cxnLst>
                    <a:cxn ang="0">
                      <a:pos x="T0" y="T1"/>
                    </a:cxn>
                    <a:cxn ang="0">
                      <a:pos x="T2" y="T3"/>
                    </a:cxn>
                    <a:cxn ang="0">
                      <a:pos x="T4" y="T5"/>
                    </a:cxn>
                  </a:cxnLst>
                  <a:rect l="0" t="0" r="r" b="b"/>
                  <a:pathLst>
                    <a:path w="3" h="4">
                      <a:moveTo>
                        <a:pt x="2" y="1"/>
                      </a:moveTo>
                      <a:cubicBezTo>
                        <a:pt x="0" y="0"/>
                        <a:pt x="0" y="3"/>
                        <a:pt x="1" y="3"/>
                      </a:cubicBezTo>
                      <a:cubicBezTo>
                        <a:pt x="2" y="4"/>
                        <a:pt x="3" y="2"/>
                        <a:pt x="2"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99" name="Freeform 600">
                  <a:extLst>
                    <a:ext uri="{FF2B5EF4-FFF2-40B4-BE49-F238E27FC236}">
                      <a16:creationId xmlns:a16="http://schemas.microsoft.com/office/drawing/2014/main" id="{82A57AF7-FF52-26F5-8F64-80E7CBA427D3}"/>
                    </a:ext>
                  </a:extLst>
                </p:cNvPr>
                <p:cNvSpPr>
                  <a:spLocks/>
                </p:cNvSpPr>
                <p:nvPr/>
              </p:nvSpPr>
              <p:spPr bwMode="auto">
                <a:xfrm>
                  <a:off x="6719165" y="2897239"/>
                  <a:ext cx="909578" cy="295030"/>
                </a:xfrm>
                <a:custGeom>
                  <a:avLst/>
                  <a:gdLst>
                    <a:gd name="T0" fmla="*/ 17 w 89"/>
                    <a:gd name="T1" fmla="*/ 7 h 27"/>
                    <a:gd name="T2" fmla="*/ 19 w 89"/>
                    <a:gd name="T3" fmla="*/ 4 h 27"/>
                    <a:gd name="T4" fmla="*/ 15 w 89"/>
                    <a:gd name="T5" fmla="*/ 2 h 27"/>
                    <a:gd name="T6" fmla="*/ 12 w 89"/>
                    <a:gd name="T7" fmla="*/ 2 h 27"/>
                    <a:gd name="T8" fmla="*/ 4 w 89"/>
                    <a:gd name="T9" fmla="*/ 1 h 27"/>
                    <a:gd name="T10" fmla="*/ 4 w 89"/>
                    <a:gd name="T11" fmla="*/ 3 h 27"/>
                    <a:gd name="T12" fmla="*/ 0 w 89"/>
                    <a:gd name="T13" fmla="*/ 4 h 27"/>
                    <a:gd name="T14" fmla="*/ 5 w 89"/>
                    <a:gd name="T15" fmla="*/ 5 h 27"/>
                    <a:gd name="T16" fmla="*/ 7 w 89"/>
                    <a:gd name="T17" fmla="*/ 6 h 27"/>
                    <a:gd name="T18" fmla="*/ 6 w 89"/>
                    <a:gd name="T19" fmla="*/ 7 h 27"/>
                    <a:gd name="T20" fmla="*/ 24 w 89"/>
                    <a:gd name="T21" fmla="*/ 13 h 27"/>
                    <a:gd name="T22" fmla="*/ 25 w 89"/>
                    <a:gd name="T23" fmla="*/ 16 h 27"/>
                    <a:gd name="T24" fmla="*/ 24 w 89"/>
                    <a:gd name="T25" fmla="*/ 21 h 27"/>
                    <a:gd name="T26" fmla="*/ 27 w 89"/>
                    <a:gd name="T27" fmla="*/ 25 h 27"/>
                    <a:gd name="T28" fmla="*/ 30 w 89"/>
                    <a:gd name="T29" fmla="*/ 24 h 27"/>
                    <a:gd name="T30" fmla="*/ 33 w 89"/>
                    <a:gd name="T31" fmla="*/ 26 h 27"/>
                    <a:gd name="T32" fmla="*/ 38 w 89"/>
                    <a:gd name="T33" fmla="*/ 26 h 27"/>
                    <a:gd name="T34" fmla="*/ 42 w 89"/>
                    <a:gd name="T35" fmla="*/ 23 h 27"/>
                    <a:gd name="T36" fmla="*/ 45 w 89"/>
                    <a:gd name="T37" fmla="*/ 26 h 27"/>
                    <a:gd name="T38" fmla="*/ 52 w 89"/>
                    <a:gd name="T39" fmla="*/ 27 h 27"/>
                    <a:gd name="T40" fmla="*/ 62 w 89"/>
                    <a:gd name="T41" fmla="*/ 27 h 27"/>
                    <a:gd name="T42" fmla="*/ 65 w 89"/>
                    <a:gd name="T43" fmla="*/ 27 h 27"/>
                    <a:gd name="T44" fmla="*/ 67 w 89"/>
                    <a:gd name="T45" fmla="*/ 24 h 27"/>
                    <a:gd name="T46" fmla="*/ 70 w 89"/>
                    <a:gd name="T47" fmla="*/ 25 h 27"/>
                    <a:gd name="T48" fmla="*/ 76 w 89"/>
                    <a:gd name="T49" fmla="*/ 27 h 27"/>
                    <a:gd name="T50" fmla="*/ 82 w 89"/>
                    <a:gd name="T51" fmla="*/ 26 h 27"/>
                    <a:gd name="T52" fmla="*/ 85 w 89"/>
                    <a:gd name="T53" fmla="*/ 24 h 27"/>
                    <a:gd name="T54" fmla="*/ 85 w 89"/>
                    <a:gd name="T55" fmla="*/ 22 h 27"/>
                    <a:gd name="T56" fmla="*/ 82 w 89"/>
                    <a:gd name="T57" fmla="*/ 22 h 27"/>
                    <a:gd name="T58" fmla="*/ 85 w 89"/>
                    <a:gd name="T59" fmla="*/ 17 h 27"/>
                    <a:gd name="T60" fmla="*/ 80 w 89"/>
                    <a:gd name="T61" fmla="*/ 16 h 27"/>
                    <a:gd name="T62" fmla="*/ 78 w 89"/>
                    <a:gd name="T63" fmla="*/ 14 h 27"/>
                    <a:gd name="T64" fmla="*/ 70 w 89"/>
                    <a:gd name="T65" fmla="*/ 14 h 27"/>
                    <a:gd name="T66" fmla="*/ 65 w 89"/>
                    <a:gd name="T67" fmla="*/ 14 h 27"/>
                    <a:gd name="T68" fmla="*/ 55 w 89"/>
                    <a:gd name="T69" fmla="*/ 17 h 27"/>
                    <a:gd name="T70" fmla="*/ 56 w 89"/>
                    <a:gd name="T71" fmla="*/ 18 h 27"/>
                    <a:gd name="T72" fmla="*/ 52 w 89"/>
                    <a:gd name="T73" fmla="*/ 18 h 27"/>
                    <a:gd name="T74" fmla="*/ 49 w 89"/>
                    <a:gd name="T75" fmla="*/ 16 h 27"/>
                    <a:gd name="T76" fmla="*/ 46 w 89"/>
                    <a:gd name="T77" fmla="*/ 17 h 27"/>
                    <a:gd name="T78" fmla="*/ 42 w 89"/>
                    <a:gd name="T79" fmla="*/ 16 h 27"/>
                    <a:gd name="T80" fmla="*/ 41 w 89"/>
                    <a:gd name="T81" fmla="*/ 18 h 27"/>
                    <a:gd name="T82" fmla="*/ 38 w 89"/>
                    <a:gd name="T83" fmla="*/ 16 h 27"/>
                    <a:gd name="T84" fmla="*/ 39 w 89"/>
                    <a:gd name="T85" fmla="*/ 14 h 27"/>
                    <a:gd name="T86" fmla="*/ 34 w 89"/>
                    <a:gd name="T87" fmla="*/ 12 h 27"/>
                    <a:gd name="T88" fmla="*/ 30 w 89"/>
                    <a:gd name="T89" fmla="*/ 13 h 27"/>
                    <a:gd name="T90" fmla="*/ 32 w 89"/>
                    <a:gd name="T91" fmla="*/ 12 h 27"/>
                    <a:gd name="T92" fmla="*/ 28 w 89"/>
                    <a:gd name="T93" fmla="*/ 9 h 27"/>
                    <a:gd name="T94" fmla="*/ 38 w 89"/>
                    <a:gd name="T95" fmla="*/ 10 h 27"/>
                    <a:gd name="T96" fmla="*/ 33 w 89"/>
                    <a:gd name="T97" fmla="*/ 7 h 27"/>
                    <a:gd name="T98" fmla="*/ 28 w 89"/>
                    <a:gd name="T99" fmla="*/ 7 h 27"/>
                    <a:gd name="T100" fmla="*/ 32 w 89"/>
                    <a:gd name="T101" fmla="*/ 6 h 27"/>
                    <a:gd name="T102" fmla="*/ 27 w 89"/>
                    <a:gd name="T103" fmla="*/ 5 h 27"/>
                    <a:gd name="T104" fmla="*/ 17 w 89"/>
                    <a:gd name="T105" fmla="*/ 7 h 27"/>
                    <a:gd name="T106" fmla="*/ 17 w 89"/>
                    <a:gd name="T107"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9" h="27">
                      <a:moveTo>
                        <a:pt x="17" y="7"/>
                      </a:moveTo>
                      <a:cubicBezTo>
                        <a:pt x="18" y="7"/>
                        <a:pt x="20" y="5"/>
                        <a:pt x="19" y="4"/>
                      </a:cubicBezTo>
                      <a:cubicBezTo>
                        <a:pt x="18" y="3"/>
                        <a:pt x="16" y="2"/>
                        <a:pt x="15" y="2"/>
                      </a:cubicBezTo>
                      <a:cubicBezTo>
                        <a:pt x="14" y="2"/>
                        <a:pt x="13" y="2"/>
                        <a:pt x="12" y="2"/>
                      </a:cubicBezTo>
                      <a:cubicBezTo>
                        <a:pt x="9" y="1"/>
                        <a:pt x="7" y="0"/>
                        <a:pt x="4" y="1"/>
                      </a:cubicBezTo>
                      <a:cubicBezTo>
                        <a:pt x="0" y="2"/>
                        <a:pt x="3" y="2"/>
                        <a:pt x="4" y="3"/>
                      </a:cubicBezTo>
                      <a:cubicBezTo>
                        <a:pt x="4" y="3"/>
                        <a:pt x="0" y="3"/>
                        <a:pt x="0" y="4"/>
                      </a:cubicBezTo>
                      <a:cubicBezTo>
                        <a:pt x="0" y="5"/>
                        <a:pt x="4" y="5"/>
                        <a:pt x="5" y="5"/>
                      </a:cubicBezTo>
                      <a:cubicBezTo>
                        <a:pt x="5" y="6"/>
                        <a:pt x="7" y="6"/>
                        <a:pt x="7" y="6"/>
                      </a:cubicBezTo>
                      <a:cubicBezTo>
                        <a:pt x="7" y="7"/>
                        <a:pt x="6" y="7"/>
                        <a:pt x="6" y="7"/>
                      </a:cubicBezTo>
                      <a:cubicBezTo>
                        <a:pt x="12" y="11"/>
                        <a:pt x="21" y="5"/>
                        <a:pt x="24" y="13"/>
                      </a:cubicBezTo>
                      <a:cubicBezTo>
                        <a:pt x="24" y="14"/>
                        <a:pt x="26" y="15"/>
                        <a:pt x="25" y="16"/>
                      </a:cubicBezTo>
                      <a:cubicBezTo>
                        <a:pt x="24" y="18"/>
                        <a:pt x="23" y="19"/>
                        <a:pt x="24" y="21"/>
                      </a:cubicBezTo>
                      <a:cubicBezTo>
                        <a:pt x="24" y="21"/>
                        <a:pt x="26" y="25"/>
                        <a:pt x="27" y="25"/>
                      </a:cubicBezTo>
                      <a:cubicBezTo>
                        <a:pt x="28" y="26"/>
                        <a:pt x="30" y="23"/>
                        <a:pt x="30" y="24"/>
                      </a:cubicBezTo>
                      <a:cubicBezTo>
                        <a:pt x="31" y="24"/>
                        <a:pt x="32" y="26"/>
                        <a:pt x="33" y="26"/>
                      </a:cubicBezTo>
                      <a:cubicBezTo>
                        <a:pt x="35" y="27"/>
                        <a:pt x="37" y="26"/>
                        <a:pt x="38" y="26"/>
                      </a:cubicBezTo>
                      <a:cubicBezTo>
                        <a:pt x="39" y="25"/>
                        <a:pt x="41" y="23"/>
                        <a:pt x="42" y="23"/>
                      </a:cubicBezTo>
                      <a:cubicBezTo>
                        <a:pt x="42" y="23"/>
                        <a:pt x="44" y="26"/>
                        <a:pt x="45" y="26"/>
                      </a:cubicBezTo>
                      <a:cubicBezTo>
                        <a:pt x="47" y="27"/>
                        <a:pt x="50" y="27"/>
                        <a:pt x="52" y="27"/>
                      </a:cubicBezTo>
                      <a:cubicBezTo>
                        <a:pt x="56" y="27"/>
                        <a:pt x="59" y="27"/>
                        <a:pt x="62" y="27"/>
                      </a:cubicBezTo>
                      <a:cubicBezTo>
                        <a:pt x="63" y="27"/>
                        <a:pt x="64" y="27"/>
                        <a:pt x="65" y="27"/>
                      </a:cubicBezTo>
                      <a:cubicBezTo>
                        <a:pt x="67" y="26"/>
                        <a:pt x="66" y="24"/>
                        <a:pt x="67" y="24"/>
                      </a:cubicBezTo>
                      <a:cubicBezTo>
                        <a:pt x="68" y="23"/>
                        <a:pt x="69" y="24"/>
                        <a:pt x="70" y="25"/>
                      </a:cubicBezTo>
                      <a:cubicBezTo>
                        <a:pt x="71" y="26"/>
                        <a:pt x="74" y="27"/>
                        <a:pt x="76" y="27"/>
                      </a:cubicBezTo>
                      <a:cubicBezTo>
                        <a:pt x="78" y="27"/>
                        <a:pt x="80" y="27"/>
                        <a:pt x="82" y="26"/>
                      </a:cubicBezTo>
                      <a:cubicBezTo>
                        <a:pt x="84" y="26"/>
                        <a:pt x="83" y="24"/>
                        <a:pt x="85" y="24"/>
                      </a:cubicBezTo>
                      <a:cubicBezTo>
                        <a:pt x="86" y="24"/>
                        <a:pt x="87" y="21"/>
                        <a:pt x="85" y="22"/>
                      </a:cubicBezTo>
                      <a:cubicBezTo>
                        <a:pt x="85" y="22"/>
                        <a:pt x="83" y="22"/>
                        <a:pt x="82" y="22"/>
                      </a:cubicBezTo>
                      <a:cubicBezTo>
                        <a:pt x="82" y="22"/>
                        <a:pt x="89" y="18"/>
                        <a:pt x="85" y="17"/>
                      </a:cubicBezTo>
                      <a:cubicBezTo>
                        <a:pt x="84" y="17"/>
                        <a:pt x="82" y="16"/>
                        <a:pt x="80" y="16"/>
                      </a:cubicBezTo>
                      <a:cubicBezTo>
                        <a:pt x="78" y="16"/>
                        <a:pt x="80" y="14"/>
                        <a:pt x="78" y="14"/>
                      </a:cubicBezTo>
                      <a:cubicBezTo>
                        <a:pt x="75" y="14"/>
                        <a:pt x="73" y="14"/>
                        <a:pt x="70" y="14"/>
                      </a:cubicBezTo>
                      <a:cubicBezTo>
                        <a:pt x="68" y="14"/>
                        <a:pt x="67" y="13"/>
                        <a:pt x="65" y="14"/>
                      </a:cubicBezTo>
                      <a:cubicBezTo>
                        <a:pt x="64" y="14"/>
                        <a:pt x="55" y="16"/>
                        <a:pt x="55" y="17"/>
                      </a:cubicBezTo>
                      <a:cubicBezTo>
                        <a:pt x="55" y="17"/>
                        <a:pt x="56" y="17"/>
                        <a:pt x="56" y="18"/>
                      </a:cubicBezTo>
                      <a:cubicBezTo>
                        <a:pt x="56" y="18"/>
                        <a:pt x="53" y="18"/>
                        <a:pt x="52" y="18"/>
                      </a:cubicBezTo>
                      <a:cubicBezTo>
                        <a:pt x="51" y="18"/>
                        <a:pt x="50" y="17"/>
                        <a:pt x="49" y="16"/>
                      </a:cubicBezTo>
                      <a:cubicBezTo>
                        <a:pt x="48" y="16"/>
                        <a:pt x="47" y="17"/>
                        <a:pt x="46" y="17"/>
                      </a:cubicBezTo>
                      <a:cubicBezTo>
                        <a:pt x="45" y="17"/>
                        <a:pt x="43" y="16"/>
                        <a:pt x="42" y="16"/>
                      </a:cubicBezTo>
                      <a:cubicBezTo>
                        <a:pt x="41" y="16"/>
                        <a:pt x="42" y="18"/>
                        <a:pt x="41" y="18"/>
                      </a:cubicBezTo>
                      <a:cubicBezTo>
                        <a:pt x="40" y="18"/>
                        <a:pt x="39" y="16"/>
                        <a:pt x="38" y="16"/>
                      </a:cubicBezTo>
                      <a:cubicBezTo>
                        <a:pt x="35" y="16"/>
                        <a:pt x="39" y="15"/>
                        <a:pt x="39" y="14"/>
                      </a:cubicBezTo>
                      <a:cubicBezTo>
                        <a:pt x="39" y="13"/>
                        <a:pt x="35" y="12"/>
                        <a:pt x="34" y="12"/>
                      </a:cubicBezTo>
                      <a:cubicBezTo>
                        <a:pt x="34" y="12"/>
                        <a:pt x="30" y="13"/>
                        <a:pt x="30" y="13"/>
                      </a:cubicBezTo>
                      <a:cubicBezTo>
                        <a:pt x="30" y="12"/>
                        <a:pt x="32" y="12"/>
                        <a:pt x="32" y="12"/>
                      </a:cubicBezTo>
                      <a:cubicBezTo>
                        <a:pt x="32" y="11"/>
                        <a:pt x="27" y="10"/>
                        <a:pt x="28" y="9"/>
                      </a:cubicBezTo>
                      <a:cubicBezTo>
                        <a:pt x="28" y="9"/>
                        <a:pt x="38" y="10"/>
                        <a:pt x="38" y="10"/>
                      </a:cubicBezTo>
                      <a:cubicBezTo>
                        <a:pt x="38" y="9"/>
                        <a:pt x="34" y="8"/>
                        <a:pt x="33" y="7"/>
                      </a:cubicBezTo>
                      <a:cubicBezTo>
                        <a:pt x="32" y="7"/>
                        <a:pt x="30" y="7"/>
                        <a:pt x="28" y="7"/>
                      </a:cubicBezTo>
                      <a:cubicBezTo>
                        <a:pt x="29" y="7"/>
                        <a:pt x="31" y="7"/>
                        <a:pt x="32" y="6"/>
                      </a:cubicBezTo>
                      <a:cubicBezTo>
                        <a:pt x="32" y="5"/>
                        <a:pt x="27" y="5"/>
                        <a:pt x="27" y="5"/>
                      </a:cubicBezTo>
                      <a:cubicBezTo>
                        <a:pt x="23" y="5"/>
                        <a:pt x="21" y="6"/>
                        <a:pt x="17" y="7"/>
                      </a:cubicBezTo>
                      <a:cubicBezTo>
                        <a:pt x="17" y="7"/>
                        <a:pt x="18" y="7"/>
                        <a:pt x="17" y="7"/>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00" name="Freeform 601">
                  <a:extLst>
                    <a:ext uri="{FF2B5EF4-FFF2-40B4-BE49-F238E27FC236}">
                      <a16:creationId xmlns:a16="http://schemas.microsoft.com/office/drawing/2014/main" id="{BFB14DF7-30F1-EF3E-4B08-B521A5803EB9}"/>
                    </a:ext>
                  </a:extLst>
                </p:cNvPr>
                <p:cNvSpPr>
                  <a:spLocks/>
                </p:cNvSpPr>
                <p:nvPr/>
              </p:nvSpPr>
              <p:spPr bwMode="auto">
                <a:xfrm>
                  <a:off x="6740078" y="2388314"/>
                  <a:ext cx="602900" cy="401977"/>
                </a:xfrm>
                <a:custGeom>
                  <a:avLst/>
                  <a:gdLst>
                    <a:gd name="T0" fmla="*/ 55 w 59"/>
                    <a:gd name="T1" fmla="*/ 21 h 37"/>
                    <a:gd name="T2" fmla="*/ 46 w 59"/>
                    <a:gd name="T3" fmla="*/ 20 h 37"/>
                    <a:gd name="T4" fmla="*/ 46 w 59"/>
                    <a:gd name="T5" fmla="*/ 18 h 37"/>
                    <a:gd name="T6" fmla="*/ 44 w 59"/>
                    <a:gd name="T7" fmla="*/ 15 h 37"/>
                    <a:gd name="T8" fmla="*/ 44 w 59"/>
                    <a:gd name="T9" fmla="*/ 11 h 37"/>
                    <a:gd name="T10" fmla="*/ 43 w 59"/>
                    <a:gd name="T11" fmla="*/ 15 h 37"/>
                    <a:gd name="T12" fmla="*/ 35 w 59"/>
                    <a:gd name="T13" fmla="*/ 10 h 37"/>
                    <a:gd name="T14" fmla="*/ 24 w 59"/>
                    <a:gd name="T15" fmla="*/ 2 h 37"/>
                    <a:gd name="T16" fmla="*/ 12 w 59"/>
                    <a:gd name="T17" fmla="*/ 1 h 37"/>
                    <a:gd name="T18" fmla="*/ 12 w 59"/>
                    <a:gd name="T19" fmla="*/ 3 h 37"/>
                    <a:gd name="T20" fmla="*/ 6 w 59"/>
                    <a:gd name="T21" fmla="*/ 5 h 37"/>
                    <a:gd name="T22" fmla="*/ 11 w 59"/>
                    <a:gd name="T23" fmla="*/ 9 h 37"/>
                    <a:gd name="T24" fmla="*/ 6 w 59"/>
                    <a:gd name="T25" fmla="*/ 9 h 37"/>
                    <a:gd name="T26" fmla="*/ 5 w 59"/>
                    <a:gd name="T27" fmla="*/ 11 h 37"/>
                    <a:gd name="T28" fmla="*/ 6 w 59"/>
                    <a:gd name="T29" fmla="*/ 14 h 37"/>
                    <a:gd name="T30" fmla="*/ 10 w 59"/>
                    <a:gd name="T31" fmla="*/ 14 h 37"/>
                    <a:gd name="T32" fmla="*/ 0 w 59"/>
                    <a:gd name="T33" fmla="*/ 15 h 37"/>
                    <a:gd name="T34" fmla="*/ 7 w 59"/>
                    <a:gd name="T35" fmla="*/ 20 h 37"/>
                    <a:gd name="T36" fmla="*/ 8 w 59"/>
                    <a:gd name="T37" fmla="*/ 23 h 37"/>
                    <a:gd name="T38" fmla="*/ 14 w 59"/>
                    <a:gd name="T39" fmla="*/ 23 h 37"/>
                    <a:gd name="T40" fmla="*/ 26 w 59"/>
                    <a:gd name="T41" fmla="*/ 23 h 37"/>
                    <a:gd name="T42" fmla="*/ 28 w 59"/>
                    <a:gd name="T43" fmla="*/ 24 h 37"/>
                    <a:gd name="T44" fmla="*/ 16 w 59"/>
                    <a:gd name="T45" fmla="*/ 25 h 37"/>
                    <a:gd name="T46" fmla="*/ 16 w 59"/>
                    <a:gd name="T47" fmla="*/ 30 h 37"/>
                    <a:gd name="T48" fmla="*/ 19 w 59"/>
                    <a:gd name="T49" fmla="*/ 33 h 37"/>
                    <a:gd name="T50" fmla="*/ 32 w 59"/>
                    <a:gd name="T51" fmla="*/ 35 h 37"/>
                    <a:gd name="T52" fmla="*/ 34 w 59"/>
                    <a:gd name="T53" fmla="*/ 36 h 37"/>
                    <a:gd name="T54" fmla="*/ 40 w 59"/>
                    <a:gd name="T55" fmla="*/ 35 h 37"/>
                    <a:gd name="T56" fmla="*/ 41 w 59"/>
                    <a:gd name="T57" fmla="*/ 35 h 37"/>
                    <a:gd name="T58" fmla="*/ 41 w 59"/>
                    <a:gd name="T59" fmla="*/ 29 h 37"/>
                    <a:gd name="T60" fmla="*/ 46 w 59"/>
                    <a:gd name="T61" fmla="*/ 30 h 37"/>
                    <a:gd name="T62" fmla="*/ 51 w 59"/>
                    <a:gd name="T63" fmla="*/ 28 h 37"/>
                    <a:gd name="T64" fmla="*/ 54 w 59"/>
                    <a:gd name="T65" fmla="*/ 26 h 37"/>
                    <a:gd name="T66" fmla="*/ 58 w 59"/>
                    <a:gd name="T67" fmla="*/ 2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 h="37">
                      <a:moveTo>
                        <a:pt x="58" y="24"/>
                      </a:moveTo>
                      <a:cubicBezTo>
                        <a:pt x="58" y="22"/>
                        <a:pt x="56" y="22"/>
                        <a:pt x="55" y="21"/>
                      </a:cubicBezTo>
                      <a:cubicBezTo>
                        <a:pt x="54" y="20"/>
                        <a:pt x="53" y="22"/>
                        <a:pt x="52" y="21"/>
                      </a:cubicBezTo>
                      <a:cubicBezTo>
                        <a:pt x="50" y="19"/>
                        <a:pt x="48" y="21"/>
                        <a:pt x="46" y="20"/>
                      </a:cubicBezTo>
                      <a:cubicBezTo>
                        <a:pt x="46" y="20"/>
                        <a:pt x="48" y="19"/>
                        <a:pt x="48" y="18"/>
                      </a:cubicBezTo>
                      <a:cubicBezTo>
                        <a:pt x="48" y="18"/>
                        <a:pt x="46" y="18"/>
                        <a:pt x="46" y="18"/>
                      </a:cubicBezTo>
                      <a:cubicBezTo>
                        <a:pt x="46" y="17"/>
                        <a:pt x="47" y="17"/>
                        <a:pt x="47" y="16"/>
                      </a:cubicBezTo>
                      <a:cubicBezTo>
                        <a:pt x="47" y="15"/>
                        <a:pt x="44" y="16"/>
                        <a:pt x="44" y="15"/>
                      </a:cubicBezTo>
                      <a:cubicBezTo>
                        <a:pt x="43" y="15"/>
                        <a:pt x="45" y="14"/>
                        <a:pt x="45" y="14"/>
                      </a:cubicBezTo>
                      <a:cubicBezTo>
                        <a:pt x="46" y="13"/>
                        <a:pt x="44" y="12"/>
                        <a:pt x="44" y="11"/>
                      </a:cubicBezTo>
                      <a:cubicBezTo>
                        <a:pt x="43" y="10"/>
                        <a:pt x="38" y="11"/>
                        <a:pt x="38" y="11"/>
                      </a:cubicBezTo>
                      <a:cubicBezTo>
                        <a:pt x="38" y="12"/>
                        <a:pt x="43" y="14"/>
                        <a:pt x="43" y="15"/>
                      </a:cubicBezTo>
                      <a:cubicBezTo>
                        <a:pt x="42" y="16"/>
                        <a:pt x="39" y="14"/>
                        <a:pt x="38" y="13"/>
                      </a:cubicBezTo>
                      <a:cubicBezTo>
                        <a:pt x="36" y="12"/>
                        <a:pt x="39" y="10"/>
                        <a:pt x="35" y="10"/>
                      </a:cubicBezTo>
                      <a:cubicBezTo>
                        <a:pt x="33" y="10"/>
                        <a:pt x="30" y="10"/>
                        <a:pt x="29" y="8"/>
                      </a:cubicBezTo>
                      <a:cubicBezTo>
                        <a:pt x="28" y="6"/>
                        <a:pt x="26" y="3"/>
                        <a:pt x="24" y="2"/>
                      </a:cubicBezTo>
                      <a:cubicBezTo>
                        <a:pt x="21" y="1"/>
                        <a:pt x="18" y="0"/>
                        <a:pt x="16" y="0"/>
                      </a:cubicBezTo>
                      <a:cubicBezTo>
                        <a:pt x="15" y="0"/>
                        <a:pt x="10" y="0"/>
                        <a:pt x="12" y="1"/>
                      </a:cubicBezTo>
                      <a:cubicBezTo>
                        <a:pt x="13" y="1"/>
                        <a:pt x="17" y="2"/>
                        <a:pt x="17" y="2"/>
                      </a:cubicBezTo>
                      <a:cubicBezTo>
                        <a:pt x="17" y="4"/>
                        <a:pt x="13" y="3"/>
                        <a:pt x="12" y="3"/>
                      </a:cubicBezTo>
                      <a:cubicBezTo>
                        <a:pt x="12" y="3"/>
                        <a:pt x="13" y="4"/>
                        <a:pt x="13" y="4"/>
                      </a:cubicBezTo>
                      <a:cubicBezTo>
                        <a:pt x="13" y="5"/>
                        <a:pt x="7" y="2"/>
                        <a:pt x="6" y="5"/>
                      </a:cubicBezTo>
                      <a:cubicBezTo>
                        <a:pt x="6" y="5"/>
                        <a:pt x="11" y="7"/>
                        <a:pt x="12" y="7"/>
                      </a:cubicBezTo>
                      <a:cubicBezTo>
                        <a:pt x="10" y="6"/>
                        <a:pt x="11" y="9"/>
                        <a:pt x="11" y="9"/>
                      </a:cubicBezTo>
                      <a:cubicBezTo>
                        <a:pt x="11" y="10"/>
                        <a:pt x="4" y="7"/>
                        <a:pt x="3" y="8"/>
                      </a:cubicBezTo>
                      <a:cubicBezTo>
                        <a:pt x="3" y="7"/>
                        <a:pt x="6" y="8"/>
                        <a:pt x="6" y="9"/>
                      </a:cubicBezTo>
                      <a:cubicBezTo>
                        <a:pt x="6" y="8"/>
                        <a:pt x="4" y="9"/>
                        <a:pt x="4" y="9"/>
                      </a:cubicBezTo>
                      <a:cubicBezTo>
                        <a:pt x="3" y="10"/>
                        <a:pt x="5" y="11"/>
                        <a:pt x="5" y="11"/>
                      </a:cubicBezTo>
                      <a:cubicBezTo>
                        <a:pt x="6" y="12"/>
                        <a:pt x="2" y="12"/>
                        <a:pt x="1" y="12"/>
                      </a:cubicBezTo>
                      <a:cubicBezTo>
                        <a:pt x="2" y="12"/>
                        <a:pt x="4" y="13"/>
                        <a:pt x="6" y="14"/>
                      </a:cubicBezTo>
                      <a:cubicBezTo>
                        <a:pt x="8" y="14"/>
                        <a:pt x="10" y="13"/>
                        <a:pt x="12" y="13"/>
                      </a:cubicBezTo>
                      <a:cubicBezTo>
                        <a:pt x="12" y="13"/>
                        <a:pt x="10" y="14"/>
                        <a:pt x="10" y="14"/>
                      </a:cubicBezTo>
                      <a:cubicBezTo>
                        <a:pt x="10" y="15"/>
                        <a:pt x="11" y="15"/>
                        <a:pt x="11" y="15"/>
                      </a:cubicBezTo>
                      <a:cubicBezTo>
                        <a:pt x="11" y="16"/>
                        <a:pt x="0" y="15"/>
                        <a:pt x="0" y="15"/>
                      </a:cubicBezTo>
                      <a:cubicBezTo>
                        <a:pt x="0" y="15"/>
                        <a:pt x="2" y="18"/>
                        <a:pt x="2" y="18"/>
                      </a:cubicBezTo>
                      <a:cubicBezTo>
                        <a:pt x="3" y="19"/>
                        <a:pt x="7" y="21"/>
                        <a:pt x="7" y="20"/>
                      </a:cubicBezTo>
                      <a:cubicBezTo>
                        <a:pt x="7" y="21"/>
                        <a:pt x="5" y="20"/>
                        <a:pt x="6" y="22"/>
                      </a:cubicBezTo>
                      <a:cubicBezTo>
                        <a:pt x="6" y="22"/>
                        <a:pt x="7" y="23"/>
                        <a:pt x="8" y="23"/>
                      </a:cubicBezTo>
                      <a:cubicBezTo>
                        <a:pt x="9" y="24"/>
                        <a:pt x="10" y="23"/>
                        <a:pt x="11" y="23"/>
                      </a:cubicBezTo>
                      <a:cubicBezTo>
                        <a:pt x="12" y="22"/>
                        <a:pt x="13" y="24"/>
                        <a:pt x="14" y="23"/>
                      </a:cubicBezTo>
                      <a:cubicBezTo>
                        <a:pt x="17" y="22"/>
                        <a:pt x="19" y="21"/>
                        <a:pt x="21" y="22"/>
                      </a:cubicBezTo>
                      <a:cubicBezTo>
                        <a:pt x="23" y="23"/>
                        <a:pt x="24" y="23"/>
                        <a:pt x="26" y="23"/>
                      </a:cubicBezTo>
                      <a:cubicBezTo>
                        <a:pt x="25" y="23"/>
                        <a:pt x="23" y="23"/>
                        <a:pt x="21" y="23"/>
                      </a:cubicBezTo>
                      <a:cubicBezTo>
                        <a:pt x="23" y="23"/>
                        <a:pt x="27" y="23"/>
                        <a:pt x="28" y="24"/>
                      </a:cubicBezTo>
                      <a:cubicBezTo>
                        <a:pt x="28" y="24"/>
                        <a:pt x="23" y="25"/>
                        <a:pt x="23" y="25"/>
                      </a:cubicBezTo>
                      <a:cubicBezTo>
                        <a:pt x="21" y="25"/>
                        <a:pt x="18" y="25"/>
                        <a:pt x="16" y="25"/>
                      </a:cubicBezTo>
                      <a:cubicBezTo>
                        <a:pt x="16" y="26"/>
                        <a:pt x="12" y="27"/>
                        <a:pt x="13" y="27"/>
                      </a:cubicBezTo>
                      <a:cubicBezTo>
                        <a:pt x="14" y="28"/>
                        <a:pt x="15" y="28"/>
                        <a:pt x="16" y="30"/>
                      </a:cubicBezTo>
                      <a:cubicBezTo>
                        <a:pt x="16" y="32"/>
                        <a:pt x="22" y="30"/>
                        <a:pt x="23" y="32"/>
                      </a:cubicBezTo>
                      <a:cubicBezTo>
                        <a:pt x="23" y="32"/>
                        <a:pt x="19" y="32"/>
                        <a:pt x="19" y="33"/>
                      </a:cubicBezTo>
                      <a:cubicBezTo>
                        <a:pt x="20" y="34"/>
                        <a:pt x="25" y="36"/>
                        <a:pt x="26" y="36"/>
                      </a:cubicBezTo>
                      <a:cubicBezTo>
                        <a:pt x="26" y="36"/>
                        <a:pt x="32" y="36"/>
                        <a:pt x="32" y="35"/>
                      </a:cubicBezTo>
                      <a:cubicBezTo>
                        <a:pt x="32" y="35"/>
                        <a:pt x="31" y="35"/>
                        <a:pt x="31" y="35"/>
                      </a:cubicBezTo>
                      <a:cubicBezTo>
                        <a:pt x="31" y="33"/>
                        <a:pt x="35" y="36"/>
                        <a:pt x="34" y="36"/>
                      </a:cubicBezTo>
                      <a:cubicBezTo>
                        <a:pt x="35" y="36"/>
                        <a:pt x="33" y="33"/>
                        <a:pt x="33" y="32"/>
                      </a:cubicBezTo>
                      <a:cubicBezTo>
                        <a:pt x="35" y="31"/>
                        <a:pt x="37" y="37"/>
                        <a:pt x="40" y="35"/>
                      </a:cubicBezTo>
                      <a:cubicBezTo>
                        <a:pt x="41" y="34"/>
                        <a:pt x="39" y="32"/>
                        <a:pt x="40" y="32"/>
                      </a:cubicBezTo>
                      <a:cubicBezTo>
                        <a:pt x="41" y="32"/>
                        <a:pt x="41" y="34"/>
                        <a:pt x="41" y="35"/>
                      </a:cubicBezTo>
                      <a:cubicBezTo>
                        <a:pt x="42" y="35"/>
                        <a:pt x="43" y="31"/>
                        <a:pt x="42" y="31"/>
                      </a:cubicBezTo>
                      <a:cubicBezTo>
                        <a:pt x="42" y="30"/>
                        <a:pt x="42" y="29"/>
                        <a:pt x="41" y="29"/>
                      </a:cubicBezTo>
                      <a:cubicBezTo>
                        <a:pt x="41" y="28"/>
                        <a:pt x="42" y="26"/>
                        <a:pt x="43" y="27"/>
                      </a:cubicBezTo>
                      <a:cubicBezTo>
                        <a:pt x="44" y="28"/>
                        <a:pt x="43" y="32"/>
                        <a:pt x="46" y="30"/>
                      </a:cubicBezTo>
                      <a:cubicBezTo>
                        <a:pt x="47" y="29"/>
                        <a:pt x="50" y="25"/>
                        <a:pt x="52" y="27"/>
                      </a:cubicBezTo>
                      <a:cubicBezTo>
                        <a:pt x="53" y="27"/>
                        <a:pt x="51" y="28"/>
                        <a:pt x="51" y="28"/>
                      </a:cubicBezTo>
                      <a:cubicBezTo>
                        <a:pt x="51" y="28"/>
                        <a:pt x="56" y="27"/>
                        <a:pt x="56" y="27"/>
                      </a:cubicBezTo>
                      <a:cubicBezTo>
                        <a:pt x="56" y="27"/>
                        <a:pt x="54" y="27"/>
                        <a:pt x="54" y="26"/>
                      </a:cubicBezTo>
                      <a:cubicBezTo>
                        <a:pt x="54" y="25"/>
                        <a:pt x="59" y="25"/>
                        <a:pt x="58" y="24"/>
                      </a:cubicBezTo>
                      <a:cubicBezTo>
                        <a:pt x="58" y="22"/>
                        <a:pt x="58" y="25"/>
                        <a:pt x="58" y="2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01" name="Freeform 602">
                  <a:extLst>
                    <a:ext uri="{FF2B5EF4-FFF2-40B4-BE49-F238E27FC236}">
                      <a16:creationId xmlns:a16="http://schemas.microsoft.com/office/drawing/2014/main" id="{D8124EAE-4FA7-26C3-366E-EF2A0C4D0CD3}"/>
                    </a:ext>
                  </a:extLst>
                </p:cNvPr>
                <p:cNvSpPr>
                  <a:spLocks/>
                </p:cNvSpPr>
                <p:nvPr/>
              </p:nvSpPr>
              <p:spPr bwMode="auto">
                <a:xfrm>
                  <a:off x="6984022" y="2141229"/>
                  <a:ext cx="1592632" cy="877710"/>
                </a:xfrm>
                <a:custGeom>
                  <a:avLst/>
                  <a:gdLst>
                    <a:gd name="T0" fmla="*/ 15 w 156"/>
                    <a:gd name="T1" fmla="*/ 77 h 81"/>
                    <a:gd name="T2" fmla="*/ 27 w 156"/>
                    <a:gd name="T3" fmla="*/ 76 h 81"/>
                    <a:gd name="T4" fmla="*/ 37 w 156"/>
                    <a:gd name="T5" fmla="*/ 78 h 81"/>
                    <a:gd name="T6" fmla="*/ 48 w 156"/>
                    <a:gd name="T7" fmla="*/ 77 h 81"/>
                    <a:gd name="T8" fmla="*/ 65 w 156"/>
                    <a:gd name="T9" fmla="*/ 76 h 81"/>
                    <a:gd name="T10" fmla="*/ 59 w 156"/>
                    <a:gd name="T11" fmla="*/ 70 h 81"/>
                    <a:gd name="T12" fmla="*/ 50 w 156"/>
                    <a:gd name="T13" fmla="*/ 65 h 81"/>
                    <a:gd name="T14" fmla="*/ 73 w 156"/>
                    <a:gd name="T15" fmla="*/ 61 h 81"/>
                    <a:gd name="T16" fmla="*/ 76 w 156"/>
                    <a:gd name="T17" fmla="*/ 55 h 81"/>
                    <a:gd name="T18" fmla="*/ 71 w 156"/>
                    <a:gd name="T19" fmla="*/ 50 h 81"/>
                    <a:gd name="T20" fmla="*/ 72 w 156"/>
                    <a:gd name="T21" fmla="*/ 48 h 81"/>
                    <a:gd name="T22" fmla="*/ 78 w 156"/>
                    <a:gd name="T23" fmla="*/ 45 h 81"/>
                    <a:gd name="T24" fmla="*/ 90 w 156"/>
                    <a:gd name="T25" fmla="*/ 44 h 81"/>
                    <a:gd name="T26" fmla="*/ 105 w 156"/>
                    <a:gd name="T27" fmla="*/ 37 h 81"/>
                    <a:gd name="T28" fmla="*/ 105 w 156"/>
                    <a:gd name="T29" fmla="*/ 32 h 81"/>
                    <a:gd name="T30" fmla="*/ 136 w 156"/>
                    <a:gd name="T31" fmla="*/ 21 h 81"/>
                    <a:gd name="T32" fmla="*/ 115 w 156"/>
                    <a:gd name="T33" fmla="*/ 23 h 81"/>
                    <a:gd name="T34" fmla="*/ 134 w 156"/>
                    <a:gd name="T35" fmla="*/ 18 h 81"/>
                    <a:gd name="T36" fmla="*/ 146 w 156"/>
                    <a:gd name="T37" fmla="*/ 10 h 81"/>
                    <a:gd name="T38" fmla="*/ 133 w 156"/>
                    <a:gd name="T39" fmla="*/ 5 h 81"/>
                    <a:gd name="T40" fmla="*/ 121 w 156"/>
                    <a:gd name="T41" fmla="*/ 5 h 81"/>
                    <a:gd name="T42" fmla="*/ 100 w 156"/>
                    <a:gd name="T43" fmla="*/ 2 h 81"/>
                    <a:gd name="T44" fmla="*/ 91 w 156"/>
                    <a:gd name="T45" fmla="*/ 5 h 81"/>
                    <a:gd name="T46" fmla="*/ 80 w 156"/>
                    <a:gd name="T47" fmla="*/ 8 h 81"/>
                    <a:gd name="T48" fmla="*/ 58 w 156"/>
                    <a:gd name="T49" fmla="*/ 4 h 81"/>
                    <a:gd name="T50" fmla="*/ 52 w 156"/>
                    <a:gd name="T51" fmla="*/ 5 h 81"/>
                    <a:gd name="T52" fmla="*/ 46 w 156"/>
                    <a:gd name="T53" fmla="*/ 10 h 81"/>
                    <a:gd name="T54" fmla="*/ 45 w 156"/>
                    <a:gd name="T55" fmla="*/ 12 h 81"/>
                    <a:gd name="T56" fmla="*/ 31 w 156"/>
                    <a:gd name="T57" fmla="*/ 10 h 81"/>
                    <a:gd name="T58" fmla="*/ 34 w 156"/>
                    <a:gd name="T59" fmla="*/ 16 h 81"/>
                    <a:gd name="T60" fmla="*/ 23 w 156"/>
                    <a:gd name="T61" fmla="*/ 16 h 81"/>
                    <a:gd name="T62" fmla="*/ 5 w 156"/>
                    <a:gd name="T63" fmla="*/ 17 h 81"/>
                    <a:gd name="T64" fmla="*/ 11 w 156"/>
                    <a:gd name="T65" fmla="*/ 21 h 81"/>
                    <a:gd name="T66" fmla="*/ 13 w 156"/>
                    <a:gd name="T67" fmla="*/ 26 h 81"/>
                    <a:gd name="T68" fmla="*/ 23 w 156"/>
                    <a:gd name="T69" fmla="*/ 27 h 81"/>
                    <a:gd name="T70" fmla="*/ 20 w 156"/>
                    <a:gd name="T71" fmla="*/ 31 h 81"/>
                    <a:gd name="T72" fmla="*/ 26 w 156"/>
                    <a:gd name="T73" fmla="*/ 30 h 81"/>
                    <a:gd name="T74" fmla="*/ 42 w 156"/>
                    <a:gd name="T75" fmla="*/ 30 h 81"/>
                    <a:gd name="T76" fmla="*/ 52 w 156"/>
                    <a:gd name="T77" fmla="*/ 31 h 81"/>
                    <a:gd name="T78" fmla="*/ 73 w 156"/>
                    <a:gd name="T79" fmla="*/ 21 h 81"/>
                    <a:gd name="T80" fmla="*/ 60 w 156"/>
                    <a:gd name="T81" fmla="*/ 31 h 81"/>
                    <a:gd name="T82" fmla="*/ 44 w 156"/>
                    <a:gd name="T83" fmla="*/ 35 h 81"/>
                    <a:gd name="T84" fmla="*/ 58 w 156"/>
                    <a:gd name="T85" fmla="*/ 42 h 81"/>
                    <a:gd name="T86" fmla="*/ 32 w 156"/>
                    <a:gd name="T87" fmla="*/ 39 h 81"/>
                    <a:gd name="T88" fmla="*/ 42 w 156"/>
                    <a:gd name="T89" fmla="*/ 50 h 81"/>
                    <a:gd name="T90" fmla="*/ 44 w 156"/>
                    <a:gd name="T91" fmla="*/ 52 h 81"/>
                    <a:gd name="T92" fmla="*/ 30 w 156"/>
                    <a:gd name="T93" fmla="*/ 52 h 81"/>
                    <a:gd name="T94" fmla="*/ 27 w 156"/>
                    <a:gd name="T95" fmla="*/ 59 h 81"/>
                    <a:gd name="T96" fmla="*/ 36 w 156"/>
                    <a:gd name="T97" fmla="*/ 57 h 81"/>
                    <a:gd name="T98" fmla="*/ 34 w 156"/>
                    <a:gd name="T99" fmla="*/ 60 h 81"/>
                    <a:gd name="T100" fmla="*/ 37 w 156"/>
                    <a:gd name="T101" fmla="*/ 65 h 81"/>
                    <a:gd name="T102" fmla="*/ 38 w 156"/>
                    <a:gd name="T103" fmla="*/ 68 h 81"/>
                    <a:gd name="T104" fmla="*/ 19 w 156"/>
                    <a:gd name="T105" fmla="*/ 6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81">
                      <a:moveTo>
                        <a:pt x="26" y="70"/>
                      </a:moveTo>
                      <a:cubicBezTo>
                        <a:pt x="22" y="70"/>
                        <a:pt x="17" y="70"/>
                        <a:pt x="13" y="71"/>
                      </a:cubicBezTo>
                      <a:cubicBezTo>
                        <a:pt x="11" y="72"/>
                        <a:pt x="11" y="75"/>
                        <a:pt x="12" y="76"/>
                      </a:cubicBezTo>
                      <a:cubicBezTo>
                        <a:pt x="13" y="77"/>
                        <a:pt x="15" y="78"/>
                        <a:pt x="15" y="77"/>
                      </a:cubicBezTo>
                      <a:cubicBezTo>
                        <a:pt x="17" y="77"/>
                        <a:pt x="16" y="76"/>
                        <a:pt x="17" y="75"/>
                      </a:cubicBezTo>
                      <a:cubicBezTo>
                        <a:pt x="17" y="75"/>
                        <a:pt x="17" y="78"/>
                        <a:pt x="17" y="78"/>
                      </a:cubicBezTo>
                      <a:cubicBezTo>
                        <a:pt x="19" y="78"/>
                        <a:pt x="22" y="78"/>
                        <a:pt x="24" y="78"/>
                      </a:cubicBezTo>
                      <a:cubicBezTo>
                        <a:pt x="26" y="78"/>
                        <a:pt x="26" y="76"/>
                        <a:pt x="27" y="76"/>
                      </a:cubicBezTo>
                      <a:cubicBezTo>
                        <a:pt x="29" y="76"/>
                        <a:pt x="27" y="78"/>
                        <a:pt x="27" y="78"/>
                      </a:cubicBezTo>
                      <a:cubicBezTo>
                        <a:pt x="27" y="78"/>
                        <a:pt x="37" y="79"/>
                        <a:pt x="37" y="78"/>
                      </a:cubicBezTo>
                      <a:cubicBezTo>
                        <a:pt x="37" y="78"/>
                        <a:pt x="35" y="77"/>
                        <a:pt x="34" y="76"/>
                      </a:cubicBezTo>
                      <a:cubicBezTo>
                        <a:pt x="34" y="76"/>
                        <a:pt x="38" y="77"/>
                        <a:pt x="37" y="78"/>
                      </a:cubicBezTo>
                      <a:cubicBezTo>
                        <a:pt x="38" y="77"/>
                        <a:pt x="37" y="76"/>
                        <a:pt x="38" y="76"/>
                      </a:cubicBezTo>
                      <a:cubicBezTo>
                        <a:pt x="38" y="76"/>
                        <a:pt x="40" y="77"/>
                        <a:pt x="41" y="77"/>
                      </a:cubicBezTo>
                      <a:cubicBezTo>
                        <a:pt x="43" y="79"/>
                        <a:pt x="41" y="76"/>
                        <a:pt x="42" y="75"/>
                      </a:cubicBezTo>
                      <a:cubicBezTo>
                        <a:pt x="42" y="75"/>
                        <a:pt x="48" y="78"/>
                        <a:pt x="48" y="77"/>
                      </a:cubicBezTo>
                      <a:cubicBezTo>
                        <a:pt x="48" y="76"/>
                        <a:pt x="46" y="76"/>
                        <a:pt x="46" y="75"/>
                      </a:cubicBezTo>
                      <a:cubicBezTo>
                        <a:pt x="46" y="75"/>
                        <a:pt x="53" y="76"/>
                        <a:pt x="53" y="76"/>
                      </a:cubicBezTo>
                      <a:cubicBezTo>
                        <a:pt x="57" y="76"/>
                        <a:pt x="52" y="79"/>
                        <a:pt x="52" y="80"/>
                      </a:cubicBezTo>
                      <a:cubicBezTo>
                        <a:pt x="52" y="81"/>
                        <a:pt x="64" y="76"/>
                        <a:pt x="65" y="76"/>
                      </a:cubicBezTo>
                      <a:cubicBezTo>
                        <a:pt x="67" y="76"/>
                        <a:pt x="72" y="73"/>
                        <a:pt x="68" y="72"/>
                      </a:cubicBezTo>
                      <a:cubicBezTo>
                        <a:pt x="66" y="71"/>
                        <a:pt x="63" y="73"/>
                        <a:pt x="61" y="72"/>
                      </a:cubicBezTo>
                      <a:cubicBezTo>
                        <a:pt x="61" y="72"/>
                        <a:pt x="63" y="70"/>
                        <a:pt x="63" y="70"/>
                      </a:cubicBezTo>
                      <a:cubicBezTo>
                        <a:pt x="63" y="69"/>
                        <a:pt x="60" y="70"/>
                        <a:pt x="59" y="70"/>
                      </a:cubicBezTo>
                      <a:cubicBezTo>
                        <a:pt x="57" y="70"/>
                        <a:pt x="56" y="68"/>
                        <a:pt x="54" y="68"/>
                      </a:cubicBezTo>
                      <a:cubicBezTo>
                        <a:pt x="53" y="69"/>
                        <a:pt x="50" y="70"/>
                        <a:pt x="48" y="69"/>
                      </a:cubicBezTo>
                      <a:cubicBezTo>
                        <a:pt x="49" y="69"/>
                        <a:pt x="50" y="69"/>
                        <a:pt x="51" y="69"/>
                      </a:cubicBezTo>
                      <a:cubicBezTo>
                        <a:pt x="52" y="68"/>
                        <a:pt x="50" y="66"/>
                        <a:pt x="50" y="65"/>
                      </a:cubicBezTo>
                      <a:cubicBezTo>
                        <a:pt x="50" y="67"/>
                        <a:pt x="59" y="68"/>
                        <a:pt x="60" y="68"/>
                      </a:cubicBezTo>
                      <a:cubicBezTo>
                        <a:pt x="61" y="68"/>
                        <a:pt x="63" y="68"/>
                        <a:pt x="65" y="68"/>
                      </a:cubicBezTo>
                      <a:cubicBezTo>
                        <a:pt x="67" y="68"/>
                        <a:pt x="69" y="65"/>
                        <a:pt x="68" y="64"/>
                      </a:cubicBezTo>
                      <a:cubicBezTo>
                        <a:pt x="65" y="61"/>
                        <a:pt x="71" y="61"/>
                        <a:pt x="73" y="61"/>
                      </a:cubicBezTo>
                      <a:cubicBezTo>
                        <a:pt x="74" y="61"/>
                        <a:pt x="79" y="61"/>
                        <a:pt x="80" y="60"/>
                      </a:cubicBezTo>
                      <a:cubicBezTo>
                        <a:pt x="80" y="60"/>
                        <a:pt x="75" y="58"/>
                        <a:pt x="75" y="58"/>
                      </a:cubicBezTo>
                      <a:cubicBezTo>
                        <a:pt x="77" y="57"/>
                        <a:pt x="81" y="59"/>
                        <a:pt x="82" y="57"/>
                      </a:cubicBezTo>
                      <a:cubicBezTo>
                        <a:pt x="83" y="56"/>
                        <a:pt x="77" y="55"/>
                        <a:pt x="76" y="55"/>
                      </a:cubicBezTo>
                      <a:cubicBezTo>
                        <a:pt x="77" y="55"/>
                        <a:pt x="84" y="54"/>
                        <a:pt x="85" y="53"/>
                      </a:cubicBezTo>
                      <a:cubicBezTo>
                        <a:pt x="87" y="52"/>
                        <a:pt x="77" y="50"/>
                        <a:pt x="77" y="51"/>
                      </a:cubicBezTo>
                      <a:cubicBezTo>
                        <a:pt x="77" y="50"/>
                        <a:pt x="79" y="50"/>
                        <a:pt x="79" y="50"/>
                      </a:cubicBezTo>
                      <a:cubicBezTo>
                        <a:pt x="79" y="49"/>
                        <a:pt x="72" y="50"/>
                        <a:pt x="71" y="50"/>
                      </a:cubicBezTo>
                      <a:cubicBezTo>
                        <a:pt x="69" y="50"/>
                        <a:pt x="68" y="51"/>
                        <a:pt x="66" y="52"/>
                      </a:cubicBezTo>
                      <a:cubicBezTo>
                        <a:pt x="67" y="52"/>
                        <a:pt x="70" y="49"/>
                        <a:pt x="68" y="49"/>
                      </a:cubicBezTo>
                      <a:cubicBezTo>
                        <a:pt x="68" y="49"/>
                        <a:pt x="64" y="49"/>
                        <a:pt x="64" y="48"/>
                      </a:cubicBezTo>
                      <a:cubicBezTo>
                        <a:pt x="64" y="48"/>
                        <a:pt x="71" y="48"/>
                        <a:pt x="72" y="48"/>
                      </a:cubicBezTo>
                      <a:cubicBezTo>
                        <a:pt x="71" y="48"/>
                        <a:pt x="68" y="47"/>
                        <a:pt x="68" y="47"/>
                      </a:cubicBezTo>
                      <a:cubicBezTo>
                        <a:pt x="69" y="46"/>
                        <a:pt x="72" y="48"/>
                        <a:pt x="74" y="47"/>
                      </a:cubicBezTo>
                      <a:cubicBezTo>
                        <a:pt x="73" y="47"/>
                        <a:pt x="69" y="46"/>
                        <a:pt x="69" y="46"/>
                      </a:cubicBezTo>
                      <a:cubicBezTo>
                        <a:pt x="69" y="45"/>
                        <a:pt x="77" y="46"/>
                        <a:pt x="78" y="45"/>
                      </a:cubicBezTo>
                      <a:cubicBezTo>
                        <a:pt x="78" y="45"/>
                        <a:pt x="75" y="44"/>
                        <a:pt x="75" y="44"/>
                      </a:cubicBezTo>
                      <a:cubicBezTo>
                        <a:pt x="74" y="44"/>
                        <a:pt x="77" y="44"/>
                        <a:pt x="77" y="44"/>
                      </a:cubicBezTo>
                      <a:cubicBezTo>
                        <a:pt x="79" y="45"/>
                        <a:pt x="80" y="46"/>
                        <a:pt x="82" y="46"/>
                      </a:cubicBezTo>
                      <a:cubicBezTo>
                        <a:pt x="84" y="46"/>
                        <a:pt x="87" y="45"/>
                        <a:pt x="90" y="44"/>
                      </a:cubicBezTo>
                      <a:cubicBezTo>
                        <a:pt x="98" y="43"/>
                        <a:pt x="85" y="42"/>
                        <a:pt x="84" y="40"/>
                      </a:cubicBezTo>
                      <a:cubicBezTo>
                        <a:pt x="84" y="39"/>
                        <a:pt x="93" y="40"/>
                        <a:pt x="94" y="41"/>
                      </a:cubicBezTo>
                      <a:cubicBezTo>
                        <a:pt x="96" y="42"/>
                        <a:pt x="97" y="42"/>
                        <a:pt x="100" y="41"/>
                      </a:cubicBezTo>
                      <a:cubicBezTo>
                        <a:pt x="101" y="41"/>
                        <a:pt x="106" y="39"/>
                        <a:pt x="105" y="37"/>
                      </a:cubicBezTo>
                      <a:cubicBezTo>
                        <a:pt x="105" y="36"/>
                        <a:pt x="94" y="41"/>
                        <a:pt x="97" y="36"/>
                      </a:cubicBezTo>
                      <a:cubicBezTo>
                        <a:pt x="96" y="37"/>
                        <a:pt x="101" y="37"/>
                        <a:pt x="101" y="37"/>
                      </a:cubicBezTo>
                      <a:cubicBezTo>
                        <a:pt x="104" y="37"/>
                        <a:pt x="106" y="36"/>
                        <a:pt x="108" y="36"/>
                      </a:cubicBezTo>
                      <a:cubicBezTo>
                        <a:pt x="108" y="35"/>
                        <a:pt x="105" y="32"/>
                        <a:pt x="105" y="32"/>
                      </a:cubicBezTo>
                      <a:cubicBezTo>
                        <a:pt x="106" y="32"/>
                        <a:pt x="107" y="33"/>
                        <a:pt x="107" y="34"/>
                      </a:cubicBezTo>
                      <a:cubicBezTo>
                        <a:pt x="108" y="35"/>
                        <a:pt x="110" y="34"/>
                        <a:pt x="111" y="34"/>
                      </a:cubicBezTo>
                      <a:cubicBezTo>
                        <a:pt x="114" y="32"/>
                        <a:pt x="116" y="30"/>
                        <a:pt x="119" y="29"/>
                      </a:cubicBezTo>
                      <a:cubicBezTo>
                        <a:pt x="121" y="28"/>
                        <a:pt x="136" y="22"/>
                        <a:pt x="136" y="21"/>
                      </a:cubicBezTo>
                      <a:cubicBezTo>
                        <a:pt x="136" y="20"/>
                        <a:pt x="123" y="23"/>
                        <a:pt x="122" y="23"/>
                      </a:cubicBezTo>
                      <a:cubicBezTo>
                        <a:pt x="119" y="24"/>
                        <a:pt x="116" y="24"/>
                        <a:pt x="112" y="25"/>
                      </a:cubicBezTo>
                      <a:cubicBezTo>
                        <a:pt x="112" y="25"/>
                        <a:pt x="108" y="25"/>
                        <a:pt x="108" y="25"/>
                      </a:cubicBezTo>
                      <a:cubicBezTo>
                        <a:pt x="108" y="24"/>
                        <a:pt x="114" y="24"/>
                        <a:pt x="115" y="23"/>
                      </a:cubicBezTo>
                      <a:cubicBezTo>
                        <a:pt x="116" y="23"/>
                        <a:pt x="123" y="22"/>
                        <a:pt x="123" y="21"/>
                      </a:cubicBezTo>
                      <a:cubicBezTo>
                        <a:pt x="123" y="22"/>
                        <a:pt x="113" y="20"/>
                        <a:pt x="114" y="19"/>
                      </a:cubicBezTo>
                      <a:cubicBezTo>
                        <a:pt x="114" y="19"/>
                        <a:pt x="126" y="20"/>
                        <a:pt x="127" y="19"/>
                      </a:cubicBezTo>
                      <a:cubicBezTo>
                        <a:pt x="129" y="19"/>
                        <a:pt x="132" y="18"/>
                        <a:pt x="134" y="18"/>
                      </a:cubicBezTo>
                      <a:cubicBezTo>
                        <a:pt x="135" y="18"/>
                        <a:pt x="137" y="18"/>
                        <a:pt x="138" y="18"/>
                      </a:cubicBezTo>
                      <a:cubicBezTo>
                        <a:pt x="142" y="17"/>
                        <a:pt x="146" y="16"/>
                        <a:pt x="149" y="15"/>
                      </a:cubicBezTo>
                      <a:cubicBezTo>
                        <a:pt x="149" y="15"/>
                        <a:pt x="156" y="11"/>
                        <a:pt x="153" y="10"/>
                      </a:cubicBezTo>
                      <a:cubicBezTo>
                        <a:pt x="151" y="10"/>
                        <a:pt x="148" y="10"/>
                        <a:pt x="146" y="10"/>
                      </a:cubicBezTo>
                      <a:cubicBezTo>
                        <a:pt x="145" y="9"/>
                        <a:pt x="143" y="10"/>
                        <a:pt x="143" y="9"/>
                      </a:cubicBezTo>
                      <a:cubicBezTo>
                        <a:pt x="143" y="7"/>
                        <a:pt x="141" y="7"/>
                        <a:pt x="141" y="5"/>
                      </a:cubicBezTo>
                      <a:cubicBezTo>
                        <a:pt x="141" y="5"/>
                        <a:pt x="137" y="6"/>
                        <a:pt x="136" y="6"/>
                      </a:cubicBezTo>
                      <a:cubicBezTo>
                        <a:pt x="135" y="5"/>
                        <a:pt x="134" y="3"/>
                        <a:pt x="133" y="5"/>
                      </a:cubicBezTo>
                      <a:cubicBezTo>
                        <a:pt x="133" y="5"/>
                        <a:pt x="127" y="6"/>
                        <a:pt x="126" y="6"/>
                      </a:cubicBezTo>
                      <a:cubicBezTo>
                        <a:pt x="124" y="7"/>
                        <a:pt x="122" y="7"/>
                        <a:pt x="120" y="7"/>
                      </a:cubicBezTo>
                      <a:cubicBezTo>
                        <a:pt x="120" y="7"/>
                        <a:pt x="116" y="7"/>
                        <a:pt x="116" y="7"/>
                      </a:cubicBezTo>
                      <a:cubicBezTo>
                        <a:pt x="116" y="6"/>
                        <a:pt x="120" y="6"/>
                        <a:pt x="121" y="5"/>
                      </a:cubicBezTo>
                      <a:cubicBezTo>
                        <a:pt x="123" y="5"/>
                        <a:pt x="125" y="4"/>
                        <a:pt x="126" y="3"/>
                      </a:cubicBezTo>
                      <a:cubicBezTo>
                        <a:pt x="124" y="6"/>
                        <a:pt x="103" y="0"/>
                        <a:pt x="102" y="2"/>
                      </a:cubicBezTo>
                      <a:cubicBezTo>
                        <a:pt x="102" y="3"/>
                        <a:pt x="104" y="3"/>
                        <a:pt x="105" y="4"/>
                      </a:cubicBezTo>
                      <a:cubicBezTo>
                        <a:pt x="105" y="5"/>
                        <a:pt x="100" y="2"/>
                        <a:pt x="100" y="2"/>
                      </a:cubicBezTo>
                      <a:cubicBezTo>
                        <a:pt x="98" y="1"/>
                        <a:pt x="95" y="2"/>
                        <a:pt x="94" y="2"/>
                      </a:cubicBezTo>
                      <a:cubicBezTo>
                        <a:pt x="93" y="2"/>
                        <a:pt x="90" y="2"/>
                        <a:pt x="91" y="3"/>
                      </a:cubicBezTo>
                      <a:cubicBezTo>
                        <a:pt x="92" y="4"/>
                        <a:pt x="94" y="7"/>
                        <a:pt x="95" y="6"/>
                      </a:cubicBezTo>
                      <a:cubicBezTo>
                        <a:pt x="95" y="7"/>
                        <a:pt x="91" y="6"/>
                        <a:pt x="91" y="5"/>
                      </a:cubicBezTo>
                      <a:cubicBezTo>
                        <a:pt x="88" y="5"/>
                        <a:pt x="87" y="2"/>
                        <a:pt x="85" y="2"/>
                      </a:cubicBezTo>
                      <a:cubicBezTo>
                        <a:pt x="81" y="2"/>
                        <a:pt x="78" y="2"/>
                        <a:pt x="75" y="2"/>
                      </a:cubicBezTo>
                      <a:cubicBezTo>
                        <a:pt x="70" y="3"/>
                        <a:pt x="73" y="4"/>
                        <a:pt x="76" y="5"/>
                      </a:cubicBezTo>
                      <a:cubicBezTo>
                        <a:pt x="77" y="6"/>
                        <a:pt x="79" y="7"/>
                        <a:pt x="80" y="8"/>
                      </a:cubicBezTo>
                      <a:cubicBezTo>
                        <a:pt x="80" y="8"/>
                        <a:pt x="77" y="10"/>
                        <a:pt x="77" y="10"/>
                      </a:cubicBezTo>
                      <a:cubicBezTo>
                        <a:pt x="76" y="10"/>
                        <a:pt x="78" y="9"/>
                        <a:pt x="78" y="9"/>
                      </a:cubicBezTo>
                      <a:cubicBezTo>
                        <a:pt x="78" y="8"/>
                        <a:pt x="71" y="4"/>
                        <a:pt x="70" y="4"/>
                      </a:cubicBezTo>
                      <a:cubicBezTo>
                        <a:pt x="66" y="4"/>
                        <a:pt x="62" y="3"/>
                        <a:pt x="58" y="4"/>
                      </a:cubicBezTo>
                      <a:cubicBezTo>
                        <a:pt x="58" y="4"/>
                        <a:pt x="60" y="6"/>
                        <a:pt x="61" y="6"/>
                      </a:cubicBezTo>
                      <a:cubicBezTo>
                        <a:pt x="62" y="6"/>
                        <a:pt x="64" y="7"/>
                        <a:pt x="66" y="6"/>
                      </a:cubicBezTo>
                      <a:cubicBezTo>
                        <a:pt x="64" y="7"/>
                        <a:pt x="61" y="8"/>
                        <a:pt x="59" y="7"/>
                      </a:cubicBezTo>
                      <a:cubicBezTo>
                        <a:pt x="58" y="7"/>
                        <a:pt x="51" y="4"/>
                        <a:pt x="52" y="5"/>
                      </a:cubicBezTo>
                      <a:cubicBezTo>
                        <a:pt x="52" y="4"/>
                        <a:pt x="57" y="10"/>
                        <a:pt x="53" y="9"/>
                      </a:cubicBezTo>
                      <a:cubicBezTo>
                        <a:pt x="52" y="8"/>
                        <a:pt x="49" y="7"/>
                        <a:pt x="47" y="8"/>
                      </a:cubicBezTo>
                      <a:cubicBezTo>
                        <a:pt x="48" y="8"/>
                        <a:pt x="51" y="9"/>
                        <a:pt x="51" y="9"/>
                      </a:cubicBezTo>
                      <a:cubicBezTo>
                        <a:pt x="50" y="10"/>
                        <a:pt x="46" y="8"/>
                        <a:pt x="46" y="10"/>
                      </a:cubicBezTo>
                      <a:cubicBezTo>
                        <a:pt x="46" y="11"/>
                        <a:pt x="50" y="12"/>
                        <a:pt x="51" y="13"/>
                      </a:cubicBezTo>
                      <a:cubicBezTo>
                        <a:pt x="54" y="13"/>
                        <a:pt x="61" y="14"/>
                        <a:pt x="61" y="17"/>
                      </a:cubicBezTo>
                      <a:cubicBezTo>
                        <a:pt x="61" y="16"/>
                        <a:pt x="54" y="15"/>
                        <a:pt x="52" y="14"/>
                      </a:cubicBezTo>
                      <a:cubicBezTo>
                        <a:pt x="50" y="14"/>
                        <a:pt x="47" y="11"/>
                        <a:pt x="45" y="12"/>
                      </a:cubicBezTo>
                      <a:cubicBezTo>
                        <a:pt x="45" y="12"/>
                        <a:pt x="48" y="14"/>
                        <a:pt x="48" y="14"/>
                      </a:cubicBezTo>
                      <a:cubicBezTo>
                        <a:pt x="48" y="14"/>
                        <a:pt x="45" y="15"/>
                        <a:pt x="45" y="14"/>
                      </a:cubicBezTo>
                      <a:cubicBezTo>
                        <a:pt x="43" y="13"/>
                        <a:pt x="42" y="12"/>
                        <a:pt x="40" y="11"/>
                      </a:cubicBezTo>
                      <a:cubicBezTo>
                        <a:pt x="39" y="10"/>
                        <a:pt x="31" y="10"/>
                        <a:pt x="31" y="10"/>
                      </a:cubicBezTo>
                      <a:cubicBezTo>
                        <a:pt x="31" y="11"/>
                        <a:pt x="34" y="11"/>
                        <a:pt x="31" y="12"/>
                      </a:cubicBezTo>
                      <a:cubicBezTo>
                        <a:pt x="30" y="12"/>
                        <a:pt x="25" y="14"/>
                        <a:pt x="25" y="14"/>
                      </a:cubicBezTo>
                      <a:cubicBezTo>
                        <a:pt x="26" y="14"/>
                        <a:pt x="29" y="13"/>
                        <a:pt x="29" y="13"/>
                      </a:cubicBezTo>
                      <a:cubicBezTo>
                        <a:pt x="30" y="14"/>
                        <a:pt x="34" y="16"/>
                        <a:pt x="34" y="16"/>
                      </a:cubicBezTo>
                      <a:cubicBezTo>
                        <a:pt x="34" y="16"/>
                        <a:pt x="31" y="15"/>
                        <a:pt x="31" y="16"/>
                      </a:cubicBezTo>
                      <a:cubicBezTo>
                        <a:pt x="31" y="16"/>
                        <a:pt x="32" y="19"/>
                        <a:pt x="30" y="17"/>
                      </a:cubicBezTo>
                      <a:cubicBezTo>
                        <a:pt x="29" y="16"/>
                        <a:pt x="28" y="14"/>
                        <a:pt x="26" y="15"/>
                      </a:cubicBezTo>
                      <a:cubicBezTo>
                        <a:pt x="25" y="15"/>
                        <a:pt x="24" y="17"/>
                        <a:pt x="23" y="16"/>
                      </a:cubicBezTo>
                      <a:cubicBezTo>
                        <a:pt x="22" y="15"/>
                        <a:pt x="21" y="14"/>
                        <a:pt x="19" y="14"/>
                      </a:cubicBezTo>
                      <a:cubicBezTo>
                        <a:pt x="18" y="14"/>
                        <a:pt x="15" y="15"/>
                        <a:pt x="14" y="16"/>
                      </a:cubicBezTo>
                      <a:cubicBezTo>
                        <a:pt x="12" y="17"/>
                        <a:pt x="13" y="18"/>
                        <a:pt x="10" y="17"/>
                      </a:cubicBezTo>
                      <a:cubicBezTo>
                        <a:pt x="8" y="16"/>
                        <a:pt x="7" y="17"/>
                        <a:pt x="5" y="17"/>
                      </a:cubicBezTo>
                      <a:cubicBezTo>
                        <a:pt x="4" y="18"/>
                        <a:pt x="0" y="18"/>
                        <a:pt x="0" y="19"/>
                      </a:cubicBezTo>
                      <a:cubicBezTo>
                        <a:pt x="0" y="21"/>
                        <a:pt x="9" y="19"/>
                        <a:pt x="9" y="20"/>
                      </a:cubicBezTo>
                      <a:cubicBezTo>
                        <a:pt x="9" y="21"/>
                        <a:pt x="6" y="21"/>
                        <a:pt x="5" y="22"/>
                      </a:cubicBezTo>
                      <a:cubicBezTo>
                        <a:pt x="5" y="21"/>
                        <a:pt x="10" y="21"/>
                        <a:pt x="11" y="21"/>
                      </a:cubicBezTo>
                      <a:cubicBezTo>
                        <a:pt x="12" y="21"/>
                        <a:pt x="17" y="21"/>
                        <a:pt x="17" y="21"/>
                      </a:cubicBezTo>
                      <a:cubicBezTo>
                        <a:pt x="17" y="21"/>
                        <a:pt x="15" y="22"/>
                        <a:pt x="14" y="22"/>
                      </a:cubicBezTo>
                      <a:cubicBezTo>
                        <a:pt x="12" y="22"/>
                        <a:pt x="11" y="22"/>
                        <a:pt x="9" y="24"/>
                      </a:cubicBezTo>
                      <a:cubicBezTo>
                        <a:pt x="5" y="26"/>
                        <a:pt x="12" y="26"/>
                        <a:pt x="13" y="26"/>
                      </a:cubicBezTo>
                      <a:cubicBezTo>
                        <a:pt x="17" y="27"/>
                        <a:pt x="20" y="27"/>
                        <a:pt x="24" y="26"/>
                      </a:cubicBezTo>
                      <a:cubicBezTo>
                        <a:pt x="26" y="25"/>
                        <a:pt x="31" y="22"/>
                        <a:pt x="34" y="24"/>
                      </a:cubicBezTo>
                      <a:cubicBezTo>
                        <a:pt x="34" y="24"/>
                        <a:pt x="29" y="26"/>
                        <a:pt x="29" y="26"/>
                      </a:cubicBezTo>
                      <a:cubicBezTo>
                        <a:pt x="27" y="26"/>
                        <a:pt x="25" y="26"/>
                        <a:pt x="23" y="27"/>
                      </a:cubicBezTo>
                      <a:cubicBezTo>
                        <a:pt x="22" y="27"/>
                        <a:pt x="20" y="27"/>
                        <a:pt x="18" y="27"/>
                      </a:cubicBezTo>
                      <a:cubicBezTo>
                        <a:pt x="16" y="28"/>
                        <a:pt x="14" y="27"/>
                        <a:pt x="12" y="28"/>
                      </a:cubicBezTo>
                      <a:cubicBezTo>
                        <a:pt x="13" y="28"/>
                        <a:pt x="16" y="29"/>
                        <a:pt x="16" y="29"/>
                      </a:cubicBezTo>
                      <a:cubicBezTo>
                        <a:pt x="17" y="30"/>
                        <a:pt x="18" y="31"/>
                        <a:pt x="20" y="31"/>
                      </a:cubicBezTo>
                      <a:cubicBezTo>
                        <a:pt x="24" y="31"/>
                        <a:pt x="26" y="28"/>
                        <a:pt x="30" y="27"/>
                      </a:cubicBezTo>
                      <a:cubicBezTo>
                        <a:pt x="31" y="27"/>
                        <a:pt x="44" y="26"/>
                        <a:pt x="44" y="25"/>
                      </a:cubicBezTo>
                      <a:cubicBezTo>
                        <a:pt x="44" y="26"/>
                        <a:pt x="38" y="26"/>
                        <a:pt x="37" y="26"/>
                      </a:cubicBezTo>
                      <a:cubicBezTo>
                        <a:pt x="34" y="27"/>
                        <a:pt x="29" y="28"/>
                        <a:pt x="26" y="30"/>
                      </a:cubicBezTo>
                      <a:cubicBezTo>
                        <a:pt x="23" y="33"/>
                        <a:pt x="32" y="32"/>
                        <a:pt x="33" y="32"/>
                      </a:cubicBezTo>
                      <a:cubicBezTo>
                        <a:pt x="35" y="32"/>
                        <a:pt x="37" y="33"/>
                        <a:pt x="39" y="31"/>
                      </a:cubicBezTo>
                      <a:cubicBezTo>
                        <a:pt x="40" y="31"/>
                        <a:pt x="40" y="30"/>
                        <a:pt x="40" y="29"/>
                      </a:cubicBezTo>
                      <a:cubicBezTo>
                        <a:pt x="41" y="29"/>
                        <a:pt x="42" y="29"/>
                        <a:pt x="42" y="30"/>
                      </a:cubicBezTo>
                      <a:cubicBezTo>
                        <a:pt x="42" y="30"/>
                        <a:pt x="42" y="30"/>
                        <a:pt x="41" y="30"/>
                      </a:cubicBezTo>
                      <a:cubicBezTo>
                        <a:pt x="43" y="30"/>
                        <a:pt x="48" y="28"/>
                        <a:pt x="50" y="29"/>
                      </a:cubicBezTo>
                      <a:cubicBezTo>
                        <a:pt x="49" y="28"/>
                        <a:pt x="44" y="32"/>
                        <a:pt x="43" y="32"/>
                      </a:cubicBezTo>
                      <a:cubicBezTo>
                        <a:pt x="44" y="33"/>
                        <a:pt x="50" y="31"/>
                        <a:pt x="52" y="31"/>
                      </a:cubicBezTo>
                      <a:cubicBezTo>
                        <a:pt x="55" y="31"/>
                        <a:pt x="58" y="30"/>
                        <a:pt x="61" y="28"/>
                      </a:cubicBezTo>
                      <a:cubicBezTo>
                        <a:pt x="62" y="27"/>
                        <a:pt x="62" y="25"/>
                        <a:pt x="62" y="25"/>
                      </a:cubicBezTo>
                      <a:cubicBezTo>
                        <a:pt x="64" y="25"/>
                        <a:pt x="64" y="25"/>
                        <a:pt x="65" y="24"/>
                      </a:cubicBezTo>
                      <a:cubicBezTo>
                        <a:pt x="66" y="24"/>
                        <a:pt x="73" y="20"/>
                        <a:pt x="73" y="21"/>
                      </a:cubicBezTo>
                      <a:cubicBezTo>
                        <a:pt x="73" y="21"/>
                        <a:pt x="69" y="24"/>
                        <a:pt x="69" y="24"/>
                      </a:cubicBezTo>
                      <a:cubicBezTo>
                        <a:pt x="68" y="25"/>
                        <a:pt x="64" y="27"/>
                        <a:pt x="64" y="28"/>
                      </a:cubicBezTo>
                      <a:cubicBezTo>
                        <a:pt x="64" y="29"/>
                        <a:pt x="75" y="28"/>
                        <a:pt x="75" y="29"/>
                      </a:cubicBezTo>
                      <a:cubicBezTo>
                        <a:pt x="75" y="28"/>
                        <a:pt x="60" y="32"/>
                        <a:pt x="60" y="31"/>
                      </a:cubicBezTo>
                      <a:cubicBezTo>
                        <a:pt x="60" y="31"/>
                        <a:pt x="69" y="32"/>
                        <a:pt x="68" y="32"/>
                      </a:cubicBezTo>
                      <a:cubicBezTo>
                        <a:pt x="68" y="33"/>
                        <a:pt x="64" y="33"/>
                        <a:pt x="63" y="33"/>
                      </a:cubicBezTo>
                      <a:cubicBezTo>
                        <a:pt x="61" y="33"/>
                        <a:pt x="58" y="33"/>
                        <a:pt x="56" y="34"/>
                      </a:cubicBezTo>
                      <a:cubicBezTo>
                        <a:pt x="52" y="34"/>
                        <a:pt x="48" y="34"/>
                        <a:pt x="44" y="35"/>
                      </a:cubicBezTo>
                      <a:cubicBezTo>
                        <a:pt x="43" y="35"/>
                        <a:pt x="43" y="36"/>
                        <a:pt x="45" y="36"/>
                      </a:cubicBezTo>
                      <a:cubicBezTo>
                        <a:pt x="46" y="37"/>
                        <a:pt x="49" y="38"/>
                        <a:pt x="50" y="39"/>
                      </a:cubicBezTo>
                      <a:cubicBezTo>
                        <a:pt x="52" y="41"/>
                        <a:pt x="50" y="43"/>
                        <a:pt x="53" y="43"/>
                      </a:cubicBezTo>
                      <a:cubicBezTo>
                        <a:pt x="54" y="42"/>
                        <a:pt x="57" y="43"/>
                        <a:pt x="58" y="42"/>
                      </a:cubicBezTo>
                      <a:cubicBezTo>
                        <a:pt x="49" y="47"/>
                        <a:pt x="44" y="36"/>
                        <a:pt x="37" y="36"/>
                      </a:cubicBezTo>
                      <a:cubicBezTo>
                        <a:pt x="35" y="36"/>
                        <a:pt x="26" y="34"/>
                        <a:pt x="26" y="36"/>
                      </a:cubicBezTo>
                      <a:cubicBezTo>
                        <a:pt x="26" y="36"/>
                        <a:pt x="25" y="38"/>
                        <a:pt x="25" y="38"/>
                      </a:cubicBezTo>
                      <a:cubicBezTo>
                        <a:pt x="26" y="38"/>
                        <a:pt x="32" y="38"/>
                        <a:pt x="32" y="39"/>
                      </a:cubicBezTo>
                      <a:cubicBezTo>
                        <a:pt x="32" y="39"/>
                        <a:pt x="26" y="39"/>
                        <a:pt x="26" y="41"/>
                      </a:cubicBezTo>
                      <a:cubicBezTo>
                        <a:pt x="26" y="42"/>
                        <a:pt x="32" y="42"/>
                        <a:pt x="34" y="43"/>
                      </a:cubicBezTo>
                      <a:cubicBezTo>
                        <a:pt x="35" y="44"/>
                        <a:pt x="36" y="45"/>
                        <a:pt x="37" y="46"/>
                      </a:cubicBezTo>
                      <a:cubicBezTo>
                        <a:pt x="38" y="48"/>
                        <a:pt x="40" y="49"/>
                        <a:pt x="42" y="50"/>
                      </a:cubicBezTo>
                      <a:cubicBezTo>
                        <a:pt x="44" y="51"/>
                        <a:pt x="45" y="51"/>
                        <a:pt x="47" y="50"/>
                      </a:cubicBezTo>
                      <a:cubicBezTo>
                        <a:pt x="48" y="50"/>
                        <a:pt x="50" y="49"/>
                        <a:pt x="51" y="50"/>
                      </a:cubicBezTo>
                      <a:cubicBezTo>
                        <a:pt x="51" y="50"/>
                        <a:pt x="50" y="52"/>
                        <a:pt x="50" y="52"/>
                      </a:cubicBezTo>
                      <a:cubicBezTo>
                        <a:pt x="48" y="52"/>
                        <a:pt x="45" y="51"/>
                        <a:pt x="44" y="52"/>
                      </a:cubicBezTo>
                      <a:cubicBezTo>
                        <a:pt x="44" y="51"/>
                        <a:pt x="48" y="54"/>
                        <a:pt x="48" y="54"/>
                      </a:cubicBezTo>
                      <a:cubicBezTo>
                        <a:pt x="48" y="55"/>
                        <a:pt x="43" y="53"/>
                        <a:pt x="43" y="53"/>
                      </a:cubicBezTo>
                      <a:cubicBezTo>
                        <a:pt x="40" y="51"/>
                        <a:pt x="38" y="51"/>
                        <a:pt x="35" y="51"/>
                      </a:cubicBezTo>
                      <a:cubicBezTo>
                        <a:pt x="33" y="51"/>
                        <a:pt x="32" y="51"/>
                        <a:pt x="30" y="52"/>
                      </a:cubicBezTo>
                      <a:cubicBezTo>
                        <a:pt x="28" y="53"/>
                        <a:pt x="27" y="52"/>
                        <a:pt x="26" y="53"/>
                      </a:cubicBezTo>
                      <a:cubicBezTo>
                        <a:pt x="25" y="54"/>
                        <a:pt x="25" y="55"/>
                        <a:pt x="23" y="55"/>
                      </a:cubicBezTo>
                      <a:cubicBezTo>
                        <a:pt x="22" y="56"/>
                        <a:pt x="21" y="59"/>
                        <a:pt x="23" y="59"/>
                      </a:cubicBezTo>
                      <a:cubicBezTo>
                        <a:pt x="25" y="59"/>
                        <a:pt x="27" y="58"/>
                        <a:pt x="27" y="59"/>
                      </a:cubicBezTo>
                      <a:cubicBezTo>
                        <a:pt x="28" y="61"/>
                        <a:pt x="32" y="60"/>
                        <a:pt x="32" y="59"/>
                      </a:cubicBezTo>
                      <a:cubicBezTo>
                        <a:pt x="33" y="59"/>
                        <a:pt x="35" y="56"/>
                        <a:pt x="35" y="55"/>
                      </a:cubicBezTo>
                      <a:cubicBezTo>
                        <a:pt x="35" y="56"/>
                        <a:pt x="35" y="56"/>
                        <a:pt x="35" y="57"/>
                      </a:cubicBezTo>
                      <a:cubicBezTo>
                        <a:pt x="35" y="57"/>
                        <a:pt x="36" y="57"/>
                        <a:pt x="36" y="57"/>
                      </a:cubicBezTo>
                      <a:cubicBezTo>
                        <a:pt x="36" y="57"/>
                        <a:pt x="35" y="58"/>
                        <a:pt x="35" y="59"/>
                      </a:cubicBezTo>
                      <a:cubicBezTo>
                        <a:pt x="35" y="59"/>
                        <a:pt x="35" y="59"/>
                        <a:pt x="36" y="59"/>
                      </a:cubicBezTo>
                      <a:cubicBezTo>
                        <a:pt x="36" y="59"/>
                        <a:pt x="33" y="60"/>
                        <a:pt x="34" y="60"/>
                      </a:cubicBezTo>
                      <a:cubicBezTo>
                        <a:pt x="34" y="60"/>
                        <a:pt x="34" y="60"/>
                        <a:pt x="34" y="60"/>
                      </a:cubicBezTo>
                      <a:cubicBezTo>
                        <a:pt x="34" y="61"/>
                        <a:pt x="31" y="60"/>
                        <a:pt x="30" y="61"/>
                      </a:cubicBezTo>
                      <a:cubicBezTo>
                        <a:pt x="31" y="61"/>
                        <a:pt x="35" y="61"/>
                        <a:pt x="36" y="62"/>
                      </a:cubicBezTo>
                      <a:cubicBezTo>
                        <a:pt x="36" y="62"/>
                        <a:pt x="31" y="65"/>
                        <a:pt x="32" y="65"/>
                      </a:cubicBezTo>
                      <a:cubicBezTo>
                        <a:pt x="32" y="66"/>
                        <a:pt x="37" y="65"/>
                        <a:pt x="37" y="65"/>
                      </a:cubicBezTo>
                      <a:cubicBezTo>
                        <a:pt x="37" y="65"/>
                        <a:pt x="36" y="65"/>
                        <a:pt x="36" y="65"/>
                      </a:cubicBezTo>
                      <a:cubicBezTo>
                        <a:pt x="36" y="66"/>
                        <a:pt x="41" y="65"/>
                        <a:pt x="42" y="64"/>
                      </a:cubicBezTo>
                      <a:cubicBezTo>
                        <a:pt x="42" y="64"/>
                        <a:pt x="46" y="59"/>
                        <a:pt x="47" y="60"/>
                      </a:cubicBezTo>
                      <a:cubicBezTo>
                        <a:pt x="48" y="61"/>
                        <a:pt x="40" y="67"/>
                        <a:pt x="38" y="68"/>
                      </a:cubicBezTo>
                      <a:cubicBezTo>
                        <a:pt x="35" y="68"/>
                        <a:pt x="33" y="68"/>
                        <a:pt x="30" y="66"/>
                      </a:cubicBezTo>
                      <a:cubicBezTo>
                        <a:pt x="28" y="65"/>
                        <a:pt x="28" y="63"/>
                        <a:pt x="26" y="63"/>
                      </a:cubicBezTo>
                      <a:cubicBezTo>
                        <a:pt x="24" y="62"/>
                        <a:pt x="22" y="62"/>
                        <a:pt x="20" y="62"/>
                      </a:cubicBezTo>
                      <a:cubicBezTo>
                        <a:pt x="17" y="62"/>
                        <a:pt x="17" y="63"/>
                        <a:pt x="19" y="65"/>
                      </a:cubicBezTo>
                      <a:cubicBezTo>
                        <a:pt x="20" y="66"/>
                        <a:pt x="20" y="67"/>
                        <a:pt x="22" y="67"/>
                      </a:cubicBezTo>
                      <a:cubicBezTo>
                        <a:pt x="25" y="67"/>
                        <a:pt x="22" y="67"/>
                        <a:pt x="22" y="68"/>
                      </a:cubicBezTo>
                      <a:cubicBezTo>
                        <a:pt x="22" y="68"/>
                        <a:pt x="26" y="70"/>
                        <a:pt x="26" y="7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02" name="Freeform 604">
                  <a:extLst>
                    <a:ext uri="{FF2B5EF4-FFF2-40B4-BE49-F238E27FC236}">
                      <a16:creationId xmlns:a16="http://schemas.microsoft.com/office/drawing/2014/main" id="{29F2BF9E-254C-02F8-F46D-5819756BEEEC}"/>
                    </a:ext>
                  </a:extLst>
                </p:cNvPr>
                <p:cNvSpPr>
                  <a:spLocks/>
                </p:cNvSpPr>
                <p:nvPr/>
              </p:nvSpPr>
              <p:spPr bwMode="auto">
                <a:xfrm>
                  <a:off x="7729809" y="2628024"/>
                  <a:ext cx="142883" cy="55320"/>
                </a:xfrm>
                <a:custGeom>
                  <a:avLst/>
                  <a:gdLst>
                    <a:gd name="T0" fmla="*/ 13 w 14"/>
                    <a:gd name="T1" fmla="*/ 4 h 5"/>
                    <a:gd name="T2" fmla="*/ 11 w 14"/>
                    <a:gd name="T3" fmla="*/ 2 h 5"/>
                    <a:gd name="T4" fmla="*/ 8 w 14"/>
                    <a:gd name="T5" fmla="*/ 2 h 5"/>
                    <a:gd name="T6" fmla="*/ 1 w 14"/>
                    <a:gd name="T7" fmla="*/ 1 h 5"/>
                    <a:gd name="T8" fmla="*/ 2 w 14"/>
                    <a:gd name="T9" fmla="*/ 2 h 5"/>
                    <a:gd name="T10" fmla="*/ 0 w 14"/>
                    <a:gd name="T11" fmla="*/ 3 h 5"/>
                    <a:gd name="T12" fmla="*/ 3 w 14"/>
                    <a:gd name="T13" fmla="*/ 3 h 5"/>
                    <a:gd name="T14" fmla="*/ 8 w 14"/>
                    <a:gd name="T15" fmla="*/ 4 h 5"/>
                    <a:gd name="T16" fmla="*/ 13 w 14"/>
                    <a:gd name="T17" fmla="*/ 4 h 5"/>
                    <a:gd name="T18" fmla="*/ 13 w 14"/>
                    <a:gd name="T19"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5">
                      <a:moveTo>
                        <a:pt x="13" y="4"/>
                      </a:moveTo>
                      <a:cubicBezTo>
                        <a:pt x="12" y="3"/>
                        <a:pt x="13" y="3"/>
                        <a:pt x="11" y="2"/>
                      </a:cubicBezTo>
                      <a:cubicBezTo>
                        <a:pt x="10" y="2"/>
                        <a:pt x="9" y="2"/>
                        <a:pt x="8" y="2"/>
                      </a:cubicBezTo>
                      <a:cubicBezTo>
                        <a:pt x="7" y="2"/>
                        <a:pt x="2" y="0"/>
                        <a:pt x="1" y="1"/>
                      </a:cubicBezTo>
                      <a:cubicBezTo>
                        <a:pt x="1" y="1"/>
                        <a:pt x="3" y="2"/>
                        <a:pt x="2" y="2"/>
                      </a:cubicBezTo>
                      <a:cubicBezTo>
                        <a:pt x="2" y="3"/>
                        <a:pt x="0" y="4"/>
                        <a:pt x="0" y="3"/>
                      </a:cubicBezTo>
                      <a:cubicBezTo>
                        <a:pt x="0" y="4"/>
                        <a:pt x="2" y="3"/>
                        <a:pt x="3" y="3"/>
                      </a:cubicBezTo>
                      <a:cubicBezTo>
                        <a:pt x="4" y="3"/>
                        <a:pt x="6" y="4"/>
                        <a:pt x="8" y="4"/>
                      </a:cubicBezTo>
                      <a:cubicBezTo>
                        <a:pt x="9" y="4"/>
                        <a:pt x="13" y="4"/>
                        <a:pt x="13" y="4"/>
                      </a:cubicBezTo>
                      <a:cubicBezTo>
                        <a:pt x="12" y="3"/>
                        <a:pt x="14" y="5"/>
                        <a:pt x="13"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03" name="Freeform 605">
                  <a:extLst>
                    <a:ext uri="{FF2B5EF4-FFF2-40B4-BE49-F238E27FC236}">
                      <a16:creationId xmlns:a16="http://schemas.microsoft.com/office/drawing/2014/main" id="{A03B1B02-64BC-19EA-1FCB-89706897EC97}"/>
                    </a:ext>
                  </a:extLst>
                </p:cNvPr>
                <p:cNvSpPr>
                  <a:spLocks/>
                </p:cNvSpPr>
                <p:nvPr/>
              </p:nvSpPr>
              <p:spPr bwMode="auto">
                <a:xfrm>
                  <a:off x="7332522" y="2672276"/>
                  <a:ext cx="59247" cy="22128"/>
                </a:xfrm>
                <a:custGeom>
                  <a:avLst/>
                  <a:gdLst>
                    <a:gd name="T0" fmla="*/ 5 w 6"/>
                    <a:gd name="T1" fmla="*/ 1 h 2"/>
                    <a:gd name="T2" fmla="*/ 2 w 6"/>
                    <a:gd name="T3" fmla="*/ 0 h 2"/>
                    <a:gd name="T4" fmla="*/ 5 w 6"/>
                    <a:gd name="T5" fmla="*/ 1 h 2"/>
                  </a:gdLst>
                  <a:ahLst/>
                  <a:cxnLst>
                    <a:cxn ang="0">
                      <a:pos x="T0" y="T1"/>
                    </a:cxn>
                    <a:cxn ang="0">
                      <a:pos x="T2" y="T3"/>
                    </a:cxn>
                    <a:cxn ang="0">
                      <a:pos x="T4" y="T5"/>
                    </a:cxn>
                  </a:cxnLst>
                  <a:rect l="0" t="0" r="r" b="b"/>
                  <a:pathLst>
                    <a:path w="6" h="2">
                      <a:moveTo>
                        <a:pt x="5" y="1"/>
                      </a:moveTo>
                      <a:cubicBezTo>
                        <a:pt x="4" y="2"/>
                        <a:pt x="0" y="0"/>
                        <a:pt x="2" y="0"/>
                      </a:cubicBezTo>
                      <a:cubicBezTo>
                        <a:pt x="3" y="0"/>
                        <a:pt x="6" y="1"/>
                        <a:pt x="5"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04" name="Freeform 606">
                  <a:extLst>
                    <a:ext uri="{FF2B5EF4-FFF2-40B4-BE49-F238E27FC236}">
                      <a16:creationId xmlns:a16="http://schemas.microsoft.com/office/drawing/2014/main" id="{90CF4E2B-291E-F332-5D57-6DD69E52C08F}"/>
                    </a:ext>
                  </a:extLst>
                </p:cNvPr>
                <p:cNvSpPr>
                  <a:spLocks/>
                </p:cNvSpPr>
                <p:nvPr/>
              </p:nvSpPr>
              <p:spPr bwMode="auto">
                <a:xfrm>
                  <a:off x="7597379" y="3007874"/>
                  <a:ext cx="59247" cy="33193"/>
                </a:xfrm>
                <a:custGeom>
                  <a:avLst/>
                  <a:gdLst>
                    <a:gd name="T0" fmla="*/ 4 w 6"/>
                    <a:gd name="T1" fmla="*/ 1 h 3"/>
                    <a:gd name="T2" fmla="*/ 1 w 6"/>
                    <a:gd name="T3" fmla="*/ 2 h 3"/>
                    <a:gd name="T4" fmla="*/ 4 w 6"/>
                    <a:gd name="T5" fmla="*/ 1 h 3"/>
                  </a:gdLst>
                  <a:ahLst/>
                  <a:cxnLst>
                    <a:cxn ang="0">
                      <a:pos x="T0" y="T1"/>
                    </a:cxn>
                    <a:cxn ang="0">
                      <a:pos x="T2" y="T3"/>
                    </a:cxn>
                    <a:cxn ang="0">
                      <a:pos x="T4" y="T5"/>
                    </a:cxn>
                  </a:cxnLst>
                  <a:rect l="0" t="0" r="r" b="b"/>
                  <a:pathLst>
                    <a:path w="6" h="3">
                      <a:moveTo>
                        <a:pt x="4" y="1"/>
                      </a:moveTo>
                      <a:cubicBezTo>
                        <a:pt x="3" y="0"/>
                        <a:pt x="0" y="2"/>
                        <a:pt x="1" y="2"/>
                      </a:cubicBezTo>
                      <a:cubicBezTo>
                        <a:pt x="2" y="3"/>
                        <a:pt x="6" y="1"/>
                        <a:pt x="4"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05" name="Freeform 607">
                  <a:extLst>
                    <a:ext uri="{FF2B5EF4-FFF2-40B4-BE49-F238E27FC236}">
                      <a16:creationId xmlns:a16="http://schemas.microsoft.com/office/drawing/2014/main" id="{B5A45077-CE5B-B58A-7D2C-1FEED53488C1}"/>
                    </a:ext>
                  </a:extLst>
                </p:cNvPr>
                <p:cNvSpPr>
                  <a:spLocks/>
                </p:cNvSpPr>
                <p:nvPr/>
              </p:nvSpPr>
              <p:spPr bwMode="auto">
                <a:xfrm>
                  <a:off x="4122862" y="4512521"/>
                  <a:ext cx="52274" cy="44255"/>
                </a:xfrm>
                <a:custGeom>
                  <a:avLst/>
                  <a:gdLst>
                    <a:gd name="T0" fmla="*/ 4 w 5"/>
                    <a:gd name="T1" fmla="*/ 1 h 4"/>
                    <a:gd name="T2" fmla="*/ 1 w 5"/>
                    <a:gd name="T3" fmla="*/ 4 h 4"/>
                    <a:gd name="T4" fmla="*/ 4 w 5"/>
                    <a:gd name="T5" fmla="*/ 1 h 4"/>
                  </a:gdLst>
                  <a:ahLst/>
                  <a:cxnLst>
                    <a:cxn ang="0">
                      <a:pos x="T0" y="T1"/>
                    </a:cxn>
                    <a:cxn ang="0">
                      <a:pos x="T2" y="T3"/>
                    </a:cxn>
                    <a:cxn ang="0">
                      <a:pos x="T4" y="T5"/>
                    </a:cxn>
                  </a:cxnLst>
                  <a:rect l="0" t="0" r="r" b="b"/>
                  <a:pathLst>
                    <a:path w="5" h="4">
                      <a:moveTo>
                        <a:pt x="4" y="1"/>
                      </a:moveTo>
                      <a:cubicBezTo>
                        <a:pt x="3" y="0"/>
                        <a:pt x="0" y="4"/>
                        <a:pt x="1" y="4"/>
                      </a:cubicBezTo>
                      <a:cubicBezTo>
                        <a:pt x="1" y="4"/>
                        <a:pt x="5" y="1"/>
                        <a:pt x="4"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06" name="Freeform 608">
                  <a:extLst>
                    <a:ext uri="{FF2B5EF4-FFF2-40B4-BE49-F238E27FC236}">
                      <a16:creationId xmlns:a16="http://schemas.microsoft.com/office/drawing/2014/main" id="{DDB833EE-D365-C129-A430-D5BB5F066EC4}"/>
                    </a:ext>
                  </a:extLst>
                </p:cNvPr>
                <p:cNvSpPr>
                  <a:spLocks/>
                </p:cNvSpPr>
                <p:nvPr/>
              </p:nvSpPr>
              <p:spPr bwMode="auto">
                <a:xfrm>
                  <a:off x="4196050" y="4501456"/>
                  <a:ext cx="10457" cy="1106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0"/>
                        <a:pt x="0" y="0"/>
                        <a:pt x="0"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07" name="Freeform 609">
                  <a:extLst>
                    <a:ext uri="{FF2B5EF4-FFF2-40B4-BE49-F238E27FC236}">
                      <a16:creationId xmlns:a16="http://schemas.microsoft.com/office/drawing/2014/main" id="{B44E1FF3-97E8-4310-3CD5-8F5D8BA1DF1A}"/>
                    </a:ext>
                  </a:extLst>
                </p:cNvPr>
                <p:cNvSpPr>
                  <a:spLocks/>
                </p:cNvSpPr>
                <p:nvPr/>
              </p:nvSpPr>
              <p:spPr bwMode="auto">
                <a:xfrm>
                  <a:off x="3154041" y="4512521"/>
                  <a:ext cx="69700" cy="66379"/>
                </a:xfrm>
                <a:custGeom>
                  <a:avLst/>
                  <a:gdLst>
                    <a:gd name="T0" fmla="*/ 5 w 7"/>
                    <a:gd name="T1" fmla="*/ 2 h 6"/>
                    <a:gd name="T2" fmla="*/ 1 w 7"/>
                    <a:gd name="T3" fmla="*/ 2 h 6"/>
                    <a:gd name="T4" fmla="*/ 5 w 7"/>
                    <a:gd name="T5" fmla="*/ 2 h 6"/>
                    <a:gd name="T6" fmla="*/ 5 w 7"/>
                    <a:gd name="T7" fmla="*/ 2 h 6"/>
                  </a:gdLst>
                  <a:ahLst/>
                  <a:cxnLst>
                    <a:cxn ang="0">
                      <a:pos x="T0" y="T1"/>
                    </a:cxn>
                    <a:cxn ang="0">
                      <a:pos x="T2" y="T3"/>
                    </a:cxn>
                    <a:cxn ang="0">
                      <a:pos x="T4" y="T5"/>
                    </a:cxn>
                    <a:cxn ang="0">
                      <a:pos x="T6" y="T7"/>
                    </a:cxn>
                  </a:cxnLst>
                  <a:rect l="0" t="0" r="r" b="b"/>
                  <a:pathLst>
                    <a:path w="7" h="6">
                      <a:moveTo>
                        <a:pt x="5" y="2"/>
                      </a:moveTo>
                      <a:cubicBezTo>
                        <a:pt x="7" y="0"/>
                        <a:pt x="2" y="0"/>
                        <a:pt x="1" y="2"/>
                      </a:cubicBezTo>
                      <a:cubicBezTo>
                        <a:pt x="0" y="3"/>
                        <a:pt x="4" y="5"/>
                        <a:pt x="5" y="2"/>
                      </a:cubicBezTo>
                      <a:cubicBezTo>
                        <a:pt x="6" y="1"/>
                        <a:pt x="3" y="6"/>
                        <a:pt x="5"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08" name="Freeform 614">
                  <a:extLst>
                    <a:ext uri="{FF2B5EF4-FFF2-40B4-BE49-F238E27FC236}">
                      <a16:creationId xmlns:a16="http://schemas.microsoft.com/office/drawing/2014/main" id="{33456B39-9AB7-9998-DD0F-A1A23FDEF8C3}"/>
                    </a:ext>
                  </a:extLst>
                </p:cNvPr>
                <p:cNvSpPr>
                  <a:spLocks/>
                </p:cNvSpPr>
                <p:nvPr/>
              </p:nvSpPr>
              <p:spPr bwMode="auto">
                <a:xfrm>
                  <a:off x="8994850" y="9941052"/>
                  <a:ext cx="104549" cy="95888"/>
                </a:xfrm>
                <a:custGeom>
                  <a:avLst/>
                  <a:gdLst>
                    <a:gd name="T0" fmla="*/ 4 w 10"/>
                    <a:gd name="T1" fmla="*/ 4 h 9"/>
                    <a:gd name="T2" fmla="*/ 0 w 10"/>
                    <a:gd name="T3" fmla="*/ 8 h 9"/>
                    <a:gd name="T4" fmla="*/ 2 w 10"/>
                    <a:gd name="T5" fmla="*/ 8 h 9"/>
                    <a:gd name="T6" fmla="*/ 5 w 10"/>
                    <a:gd name="T7" fmla="*/ 5 h 9"/>
                    <a:gd name="T8" fmla="*/ 8 w 10"/>
                    <a:gd name="T9" fmla="*/ 0 h 9"/>
                    <a:gd name="T10" fmla="*/ 4 w 10"/>
                    <a:gd name="T11" fmla="*/ 4 h 9"/>
                    <a:gd name="T12" fmla="*/ 4 w 10"/>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10" h="9">
                      <a:moveTo>
                        <a:pt x="4" y="4"/>
                      </a:moveTo>
                      <a:cubicBezTo>
                        <a:pt x="4" y="5"/>
                        <a:pt x="1" y="7"/>
                        <a:pt x="0" y="8"/>
                      </a:cubicBezTo>
                      <a:cubicBezTo>
                        <a:pt x="0" y="9"/>
                        <a:pt x="2" y="8"/>
                        <a:pt x="2" y="8"/>
                      </a:cubicBezTo>
                      <a:cubicBezTo>
                        <a:pt x="3" y="7"/>
                        <a:pt x="4" y="6"/>
                        <a:pt x="5" y="5"/>
                      </a:cubicBezTo>
                      <a:cubicBezTo>
                        <a:pt x="6" y="4"/>
                        <a:pt x="10" y="0"/>
                        <a:pt x="8" y="0"/>
                      </a:cubicBezTo>
                      <a:cubicBezTo>
                        <a:pt x="7" y="0"/>
                        <a:pt x="4" y="3"/>
                        <a:pt x="4" y="4"/>
                      </a:cubicBezTo>
                      <a:cubicBezTo>
                        <a:pt x="4" y="5"/>
                        <a:pt x="4" y="3"/>
                        <a:pt x="4"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09" name="Freeform 615">
                  <a:extLst>
                    <a:ext uri="{FF2B5EF4-FFF2-40B4-BE49-F238E27FC236}">
                      <a16:creationId xmlns:a16="http://schemas.microsoft.com/office/drawing/2014/main" id="{6278A126-7964-298B-4021-CEB79482D6C1}"/>
                    </a:ext>
                  </a:extLst>
                </p:cNvPr>
                <p:cNvSpPr>
                  <a:spLocks/>
                </p:cNvSpPr>
                <p:nvPr/>
              </p:nvSpPr>
              <p:spPr bwMode="auto">
                <a:xfrm>
                  <a:off x="7423131" y="5574626"/>
                  <a:ext cx="73184" cy="33193"/>
                </a:xfrm>
                <a:custGeom>
                  <a:avLst/>
                  <a:gdLst>
                    <a:gd name="T0" fmla="*/ 7 w 7"/>
                    <a:gd name="T1" fmla="*/ 1 h 3"/>
                    <a:gd name="T2" fmla="*/ 1 w 7"/>
                    <a:gd name="T3" fmla="*/ 0 h 3"/>
                    <a:gd name="T4" fmla="*/ 7 w 7"/>
                    <a:gd name="T5" fmla="*/ 1 h 3"/>
                  </a:gdLst>
                  <a:ahLst/>
                  <a:cxnLst>
                    <a:cxn ang="0">
                      <a:pos x="T0" y="T1"/>
                    </a:cxn>
                    <a:cxn ang="0">
                      <a:pos x="T2" y="T3"/>
                    </a:cxn>
                    <a:cxn ang="0">
                      <a:pos x="T4" y="T5"/>
                    </a:cxn>
                  </a:cxnLst>
                  <a:rect l="0" t="0" r="r" b="b"/>
                  <a:pathLst>
                    <a:path w="7" h="3">
                      <a:moveTo>
                        <a:pt x="7" y="1"/>
                      </a:moveTo>
                      <a:cubicBezTo>
                        <a:pt x="7" y="0"/>
                        <a:pt x="0" y="0"/>
                        <a:pt x="1" y="0"/>
                      </a:cubicBezTo>
                      <a:cubicBezTo>
                        <a:pt x="2" y="0"/>
                        <a:pt x="6" y="3"/>
                        <a:pt x="7"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10" name="Freeform 616">
                  <a:extLst>
                    <a:ext uri="{FF2B5EF4-FFF2-40B4-BE49-F238E27FC236}">
                      <a16:creationId xmlns:a16="http://schemas.microsoft.com/office/drawing/2014/main" id="{CD0AB48E-2A04-E685-B871-787A4EDEAAA4}"/>
                    </a:ext>
                  </a:extLst>
                </p:cNvPr>
                <p:cNvSpPr>
                  <a:spLocks/>
                </p:cNvSpPr>
                <p:nvPr/>
              </p:nvSpPr>
              <p:spPr bwMode="auto">
                <a:xfrm>
                  <a:off x="8148002" y="11401441"/>
                  <a:ext cx="184705" cy="173330"/>
                </a:xfrm>
                <a:custGeom>
                  <a:avLst/>
                  <a:gdLst>
                    <a:gd name="T0" fmla="*/ 17 w 18"/>
                    <a:gd name="T1" fmla="*/ 14 h 16"/>
                    <a:gd name="T2" fmla="*/ 8 w 18"/>
                    <a:gd name="T3" fmla="*/ 9 h 16"/>
                    <a:gd name="T4" fmla="*/ 4 w 18"/>
                    <a:gd name="T5" fmla="*/ 5 h 16"/>
                    <a:gd name="T6" fmla="*/ 1 w 18"/>
                    <a:gd name="T7" fmla="*/ 3 h 16"/>
                    <a:gd name="T8" fmla="*/ 2 w 18"/>
                    <a:gd name="T9" fmla="*/ 2 h 16"/>
                    <a:gd name="T10" fmla="*/ 0 w 18"/>
                    <a:gd name="T11" fmla="*/ 0 h 16"/>
                    <a:gd name="T12" fmla="*/ 0 w 18"/>
                    <a:gd name="T13" fmla="*/ 14 h 16"/>
                    <a:gd name="T14" fmla="*/ 7 w 18"/>
                    <a:gd name="T15" fmla="*/ 15 h 16"/>
                    <a:gd name="T16" fmla="*/ 10 w 18"/>
                    <a:gd name="T17" fmla="*/ 16 h 16"/>
                    <a:gd name="T18" fmla="*/ 13 w 18"/>
                    <a:gd name="T19" fmla="*/ 15 h 16"/>
                    <a:gd name="T20" fmla="*/ 18 w 18"/>
                    <a:gd name="T21" fmla="*/ 14 h 16"/>
                    <a:gd name="T22" fmla="*/ 17 w 18"/>
                    <a:gd name="T23"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6">
                      <a:moveTo>
                        <a:pt x="17" y="14"/>
                      </a:moveTo>
                      <a:cubicBezTo>
                        <a:pt x="13" y="14"/>
                        <a:pt x="11" y="11"/>
                        <a:pt x="8" y="9"/>
                      </a:cubicBezTo>
                      <a:cubicBezTo>
                        <a:pt x="7" y="7"/>
                        <a:pt x="5" y="6"/>
                        <a:pt x="4" y="5"/>
                      </a:cubicBezTo>
                      <a:cubicBezTo>
                        <a:pt x="3" y="5"/>
                        <a:pt x="1" y="4"/>
                        <a:pt x="1" y="3"/>
                      </a:cubicBezTo>
                      <a:cubicBezTo>
                        <a:pt x="1" y="3"/>
                        <a:pt x="2" y="3"/>
                        <a:pt x="2" y="2"/>
                      </a:cubicBezTo>
                      <a:cubicBezTo>
                        <a:pt x="3" y="2"/>
                        <a:pt x="1" y="0"/>
                        <a:pt x="0" y="0"/>
                      </a:cubicBezTo>
                      <a:cubicBezTo>
                        <a:pt x="0" y="5"/>
                        <a:pt x="0" y="10"/>
                        <a:pt x="0" y="14"/>
                      </a:cubicBezTo>
                      <a:cubicBezTo>
                        <a:pt x="0" y="15"/>
                        <a:pt x="6" y="15"/>
                        <a:pt x="7" y="15"/>
                      </a:cubicBezTo>
                      <a:cubicBezTo>
                        <a:pt x="8" y="15"/>
                        <a:pt x="9" y="15"/>
                        <a:pt x="10" y="16"/>
                      </a:cubicBezTo>
                      <a:cubicBezTo>
                        <a:pt x="12" y="16"/>
                        <a:pt x="12" y="16"/>
                        <a:pt x="13" y="15"/>
                      </a:cubicBezTo>
                      <a:cubicBezTo>
                        <a:pt x="14" y="15"/>
                        <a:pt x="18" y="15"/>
                        <a:pt x="18" y="14"/>
                      </a:cubicBezTo>
                      <a:cubicBezTo>
                        <a:pt x="18" y="14"/>
                        <a:pt x="18" y="13"/>
                        <a:pt x="17" y="1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11" name="Freeform 617">
                  <a:extLst>
                    <a:ext uri="{FF2B5EF4-FFF2-40B4-BE49-F238E27FC236}">
                      <a16:creationId xmlns:a16="http://schemas.microsoft.com/office/drawing/2014/main" id="{FE4679F9-3F2E-7634-DB64-51C785B57A2D}"/>
                    </a:ext>
                  </a:extLst>
                </p:cNvPr>
                <p:cNvSpPr>
                  <a:spLocks/>
                </p:cNvSpPr>
                <p:nvPr/>
              </p:nvSpPr>
              <p:spPr bwMode="auto">
                <a:xfrm>
                  <a:off x="7952847" y="11379319"/>
                  <a:ext cx="306678" cy="250772"/>
                </a:xfrm>
                <a:custGeom>
                  <a:avLst/>
                  <a:gdLst>
                    <a:gd name="T0" fmla="*/ 19 w 30"/>
                    <a:gd name="T1" fmla="*/ 17 h 23"/>
                    <a:gd name="T2" fmla="*/ 19 w 30"/>
                    <a:gd name="T3" fmla="*/ 7 h 23"/>
                    <a:gd name="T4" fmla="*/ 19 w 30"/>
                    <a:gd name="T5" fmla="*/ 3 h 23"/>
                    <a:gd name="T6" fmla="*/ 15 w 30"/>
                    <a:gd name="T7" fmla="*/ 1 h 23"/>
                    <a:gd name="T8" fmla="*/ 12 w 30"/>
                    <a:gd name="T9" fmla="*/ 3 h 23"/>
                    <a:gd name="T10" fmla="*/ 13 w 30"/>
                    <a:gd name="T11" fmla="*/ 6 h 23"/>
                    <a:gd name="T12" fmla="*/ 15 w 30"/>
                    <a:gd name="T13" fmla="*/ 6 h 23"/>
                    <a:gd name="T14" fmla="*/ 14 w 30"/>
                    <a:gd name="T15" fmla="*/ 8 h 23"/>
                    <a:gd name="T16" fmla="*/ 13 w 30"/>
                    <a:gd name="T17" fmla="*/ 11 h 23"/>
                    <a:gd name="T18" fmla="*/ 16 w 30"/>
                    <a:gd name="T19" fmla="*/ 13 h 23"/>
                    <a:gd name="T20" fmla="*/ 12 w 30"/>
                    <a:gd name="T21" fmla="*/ 13 h 23"/>
                    <a:gd name="T22" fmla="*/ 9 w 30"/>
                    <a:gd name="T23" fmla="*/ 12 h 23"/>
                    <a:gd name="T24" fmla="*/ 10 w 30"/>
                    <a:gd name="T25" fmla="*/ 12 h 23"/>
                    <a:gd name="T26" fmla="*/ 10 w 30"/>
                    <a:gd name="T27" fmla="*/ 9 h 23"/>
                    <a:gd name="T28" fmla="*/ 8 w 30"/>
                    <a:gd name="T29" fmla="*/ 11 h 23"/>
                    <a:gd name="T30" fmla="*/ 5 w 30"/>
                    <a:gd name="T31" fmla="*/ 11 h 23"/>
                    <a:gd name="T32" fmla="*/ 0 w 30"/>
                    <a:gd name="T33" fmla="*/ 12 h 23"/>
                    <a:gd name="T34" fmla="*/ 2 w 30"/>
                    <a:gd name="T35" fmla="*/ 12 h 23"/>
                    <a:gd name="T36" fmla="*/ 3 w 30"/>
                    <a:gd name="T37" fmla="*/ 12 h 23"/>
                    <a:gd name="T38" fmla="*/ 5 w 30"/>
                    <a:gd name="T39" fmla="*/ 12 h 23"/>
                    <a:gd name="T40" fmla="*/ 6 w 30"/>
                    <a:gd name="T41" fmla="*/ 13 h 23"/>
                    <a:gd name="T42" fmla="*/ 4 w 30"/>
                    <a:gd name="T43" fmla="*/ 15 h 23"/>
                    <a:gd name="T44" fmla="*/ 6 w 30"/>
                    <a:gd name="T45" fmla="*/ 15 h 23"/>
                    <a:gd name="T46" fmla="*/ 8 w 30"/>
                    <a:gd name="T47" fmla="*/ 16 h 23"/>
                    <a:gd name="T48" fmla="*/ 7 w 30"/>
                    <a:gd name="T49" fmla="*/ 16 h 23"/>
                    <a:gd name="T50" fmla="*/ 10 w 30"/>
                    <a:gd name="T51" fmla="*/ 17 h 23"/>
                    <a:gd name="T52" fmla="*/ 12 w 30"/>
                    <a:gd name="T53" fmla="*/ 17 h 23"/>
                    <a:gd name="T54" fmla="*/ 17 w 30"/>
                    <a:gd name="T55" fmla="*/ 21 h 23"/>
                    <a:gd name="T56" fmla="*/ 16 w 30"/>
                    <a:gd name="T57" fmla="*/ 20 h 23"/>
                    <a:gd name="T58" fmla="*/ 23 w 30"/>
                    <a:gd name="T59" fmla="*/ 23 h 23"/>
                    <a:gd name="T60" fmla="*/ 19 w 30"/>
                    <a:gd name="T61" fmla="*/ 18 h 23"/>
                    <a:gd name="T62" fmla="*/ 24 w 30"/>
                    <a:gd name="T63" fmla="*/ 19 h 23"/>
                    <a:gd name="T64" fmla="*/ 30 w 30"/>
                    <a:gd name="T65" fmla="*/ 18 h 23"/>
                    <a:gd name="T66" fmla="*/ 19 w 30"/>
                    <a:gd name="T67"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 h="23">
                      <a:moveTo>
                        <a:pt x="19" y="17"/>
                      </a:moveTo>
                      <a:cubicBezTo>
                        <a:pt x="19" y="13"/>
                        <a:pt x="19" y="10"/>
                        <a:pt x="19" y="7"/>
                      </a:cubicBezTo>
                      <a:cubicBezTo>
                        <a:pt x="19" y="6"/>
                        <a:pt x="19" y="4"/>
                        <a:pt x="19" y="3"/>
                      </a:cubicBezTo>
                      <a:cubicBezTo>
                        <a:pt x="19" y="2"/>
                        <a:pt x="16" y="0"/>
                        <a:pt x="15" y="1"/>
                      </a:cubicBezTo>
                      <a:cubicBezTo>
                        <a:pt x="14" y="2"/>
                        <a:pt x="12" y="1"/>
                        <a:pt x="12" y="3"/>
                      </a:cubicBezTo>
                      <a:cubicBezTo>
                        <a:pt x="11" y="5"/>
                        <a:pt x="9" y="7"/>
                        <a:pt x="13" y="6"/>
                      </a:cubicBezTo>
                      <a:cubicBezTo>
                        <a:pt x="13" y="6"/>
                        <a:pt x="15" y="6"/>
                        <a:pt x="15" y="6"/>
                      </a:cubicBezTo>
                      <a:cubicBezTo>
                        <a:pt x="16" y="6"/>
                        <a:pt x="14" y="8"/>
                        <a:pt x="14" y="8"/>
                      </a:cubicBezTo>
                      <a:cubicBezTo>
                        <a:pt x="13" y="8"/>
                        <a:pt x="11" y="10"/>
                        <a:pt x="13" y="11"/>
                      </a:cubicBezTo>
                      <a:cubicBezTo>
                        <a:pt x="13" y="12"/>
                        <a:pt x="16" y="12"/>
                        <a:pt x="16" y="13"/>
                      </a:cubicBezTo>
                      <a:cubicBezTo>
                        <a:pt x="16" y="13"/>
                        <a:pt x="12" y="13"/>
                        <a:pt x="12" y="13"/>
                      </a:cubicBezTo>
                      <a:cubicBezTo>
                        <a:pt x="11" y="13"/>
                        <a:pt x="9" y="12"/>
                        <a:pt x="9" y="12"/>
                      </a:cubicBezTo>
                      <a:cubicBezTo>
                        <a:pt x="9" y="12"/>
                        <a:pt x="10" y="13"/>
                        <a:pt x="10" y="12"/>
                      </a:cubicBezTo>
                      <a:cubicBezTo>
                        <a:pt x="10" y="11"/>
                        <a:pt x="11" y="10"/>
                        <a:pt x="10" y="9"/>
                      </a:cubicBezTo>
                      <a:cubicBezTo>
                        <a:pt x="10" y="9"/>
                        <a:pt x="8" y="11"/>
                        <a:pt x="8" y="11"/>
                      </a:cubicBezTo>
                      <a:cubicBezTo>
                        <a:pt x="7" y="12"/>
                        <a:pt x="6" y="11"/>
                        <a:pt x="5" y="11"/>
                      </a:cubicBezTo>
                      <a:cubicBezTo>
                        <a:pt x="4" y="11"/>
                        <a:pt x="0" y="10"/>
                        <a:pt x="0" y="12"/>
                      </a:cubicBezTo>
                      <a:cubicBezTo>
                        <a:pt x="0" y="13"/>
                        <a:pt x="2" y="12"/>
                        <a:pt x="2" y="12"/>
                      </a:cubicBezTo>
                      <a:cubicBezTo>
                        <a:pt x="3" y="11"/>
                        <a:pt x="2" y="12"/>
                        <a:pt x="3" y="12"/>
                      </a:cubicBezTo>
                      <a:cubicBezTo>
                        <a:pt x="4" y="13"/>
                        <a:pt x="4" y="11"/>
                        <a:pt x="5" y="12"/>
                      </a:cubicBezTo>
                      <a:cubicBezTo>
                        <a:pt x="5" y="12"/>
                        <a:pt x="6" y="13"/>
                        <a:pt x="6" y="13"/>
                      </a:cubicBezTo>
                      <a:cubicBezTo>
                        <a:pt x="6" y="13"/>
                        <a:pt x="2" y="14"/>
                        <a:pt x="4" y="15"/>
                      </a:cubicBezTo>
                      <a:cubicBezTo>
                        <a:pt x="5" y="16"/>
                        <a:pt x="6" y="14"/>
                        <a:pt x="6" y="15"/>
                      </a:cubicBezTo>
                      <a:cubicBezTo>
                        <a:pt x="7" y="15"/>
                        <a:pt x="8" y="16"/>
                        <a:pt x="8" y="16"/>
                      </a:cubicBezTo>
                      <a:cubicBezTo>
                        <a:pt x="8" y="16"/>
                        <a:pt x="8" y="16"/>
                        <a:pt x="7" y="16"/>
                      </a:cubicBezTo>
                      <a:cubicBezTo>
                        <a:pt x="7" y="17"/>
                        <a:pt x="9" y="17"/>
                        <a:pt x="10" y="17"/>
                      </a:cubicBezTo>
                      <a:cubicBezTo>
                        <a:pt x="11" y="17"/>
                        <a:pt x="11" y="15"/>
                        <a:pt x="12" y="17"/>
                      </a:cubicBezTo>
                      <a:cubicBezTo>
                        <a:pt x="12" y="17"/>
                        <a:pt x="16" y="22"/>
                        <a:pt x="17" y="21"/>
                      </a:cubicBezTo>
                      <a:cubicBezTo>
                        <a:pt x="17" y="21"/>
                        <a:pt x="16" y="20"/>
                        <a:pt x="16" y="20"/>
                      </a:cubicBezTo>
                      <a:cubicBezTo>
                        <a:pt x="16" y="19"/>
                        <a:pt x="22" y="23"/>
                        <a:pt x="23" y="23"/>
                      </a:cubicBezTo>
                      <a:cubicBezTo>
                        <a:pt x="23" y="22"/>
                        <a:pt x="19" y="19"/>
                        <a:pt x="19" y="18"/>
                      </a:cubicBezTo>
                      <a:cubicBezTo>
                        <a:pt x="20" y="18"/>
                        <a:pt x="24" y="19"/>
                        <a:pt x="24" y="19"/>
                      </a:cubicBezTo>
                      <a:cubicBezTo>
                        <a:pt x="26" y="19"/>
                        <a:pt x="28" y="19"/>
                        <a:pt x="30" y="18"/>
                      </a:cubicBezTo>
                      <a:cubicBezTo>
                        <a:pt x="27" y="16"/>
                        <a:pt x="23" y="17"/>
                        <a:pt x="19" y="17"/>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12" name="Freeform 618">
                  <a:extLst>
                    <a:ext uri="{FF2B5EF4-FFF2-40B4-BE49-F238E27FC236}">
                      <a16:creationId xmlns:a16="http://schemas.microsoft.com/office/drawing/2014/main" id="{D4F453B7-960D-EAB2-D636-B6FBA7512061}"/>
                    </a:ext>
                  </a:extLst>
                </p:cNvPr>
                <p:cNvSpPr>
                  <a:spLocks/>
                </p:cNvSpPr>
                <p:nvPr/>
              </p:nvSpPr>
              <p:spPr bwMode="auto">
                <a:xfrm>
                  <a:off x="7904054" y="7621385"/>
                  <a:ext cx="777151" cy="597432"/>
                </a:xfrm>
                <a:custGeom>
                  <a:avLst/>
                  <a:gdLst>
                    <a:gd name="T0" fmla="*/ 63 w 76"/>
                    <a:gd name="T1" fmla="*/ 28 h 55"/>
                    <a:gd name="T2" fmla="*/ 66 w 76"/>
                    <a:gd name="T3" fmla="*/ 24 h 55"/>
                    <a:gd name="T4" fmla="*/ 67 w 76"/>
                    <a:gd name="T5" fmla="*/ 22 h 55"/>
                    <a:gd name="T6" fmla="*/ 67 w 76"/>
                    <a:gd name="T7" fmla="*/ 18 h 55"/>
                    <a:gd name="T8" fmla="*/ 61 w 76"/>
                    <a:gd name="T9" fmla="*/ 15 h 55"/>
                    <a:gd name="T10" fmla="*/ 63 w 76"/>
                    <a:gd name="T11" fmla="*/ 14 h 55"/>
                    <a:gd name="T12" fmla="*/ 64 w 76"/>
                    <a:gd name="T13" fmla="*/ 11 h 55"/>
                    <a:gd name="T14" fmla="*/ 60 w 76"/>
                    <a:gd name="T15" fmla="*/ 9 h 55"/>
                    <a:gd name="T16" fmla="*/ 59 w 76"/>
                    <a:gd name="T17" fmla="*/ 8 h 55"/>
                    <a:gd name="T18" fmla="*/ 57 w 76"/>
                    <a:gd name="T19" fmla="*/ 9 h 55"/>
                    <a:gd name="T20" fmla="*/ 57 w 76"/>
                    <a:gd name="T21" fmla="*/ 7 h 55"/>
                    <a:gd name="T22" fmla="*/ 54 w 76"/>
                    <a:gd name="T23" fmla="*/ 8 h 55"/>
                    <a:gd name="T24" fmla="*/ 54 w 76"/>
                    <a:gd name="T25" fmla="*/ 6 h 55"/>
                    <a:gd name="T26" fmla="*/ 58 w 76"/>
                    <a:gd name="T27" fmla="*/ 5 h 55"/>
                    <a:gd name="T28" fmla="*/ 55 w 76"/>
                    <a:gd name="T29" fmla="*/ 4 h 55"/>
                    <a:gd name="T30" fmla="*/ 49 w 76"/>
                    <a:gd name="T31" fmla="*/ 4 h 55"/>
                    <a:gd name="T32" fmla="*/ 44 w 76"/>
                    <a:gd name="T33" fmla="*/ 7 h 55"/>
                    <a:gd name="T34" fmla="*/ 38 w 76"/>
                    <a:gd name="T35" fmla="*/ 5 h 55"/>
                    <a:gd name="T36" fmla="*/ 29 w 76"/>
                    <a:gd name="T37" fmla="*/ 5 h 55"/>
                    <a:gd name="T38" fmla="*/ 26 w 76"/>
                    <a:gd name="T39" fmla="*/ 2 h 55"/>
                    <a:gd name="T40" fmla="*/ 20 w 76"/>
                    <a:gd name="T41" fmla="*/ 0 h 55"/>
                    <a:gd name="T42" fmla="*/ 11 w 76"/>
                    <a:gd name="T43" fmla="*/ 4 h 55"/>
                    <a:gd name="T44" fmla="*/ 13 w 76"/>
                    <a:gd name="T45" fmla="*/ 12 h 55"/>
                    <a:gd name="T46" fmla="*/ 8 w 76"/>
                    <a:gd name="T47" fmla="*/ 8 h 55"/>
                    <a:gd name="T48" fmla="*/ 10 w 76"/>
                    <a:gd name="T49" fmla="*/ 5 h 55"/>
                    <a:gd name="T50" fmla="*/ 8 w 76"/>
                    <a:gd name="T51" fmla="*/ 1 h 55"/>
                    <a:gd name="T52" fmla="*/ 4 w 76"/>
                    <a:gd name="T53" fmla="*/ 7 h 55"/>
                    <a:gd name="T54" fmla="*/ 3 w 76"/>
                    <a:gd name="T55" fmla="*/ 12 h 55"/>
                    <a:gd name="T56" fmla="*/ 5 w 76"/>
                    <a:gd name="T57" fmla="*/ 13 h 55"/>
                    <a:gd name="T58" fmla="*/ 7 w 76"/>
                    <a:gd name="T59" fmla="*/ 16 h 55"/>
                    <a:gd name="T60" fmla="*/ 10 w 76"/>
                    <a:gd name="T61" fmla="*/ 23 h 55"/>
                    <a:gd name="T62" fmla="*/ 13 w 76"/>
                    <a:gd name="T63" fmla="*/ 23 h 55"/>
                    <a:gd name="T64" fmla="*/ 15 w 76"/>
                    <a:gd name="T65" fmla="*/ 22 h 55"/>
                    <a:gd name="T66" fmla="*/ 21 w 76"/>
                    <a:gd name="T67" fmla="*/ 27 h 55"/>
                    <a:gd name="T68" fmla="*/ 23 w 76"/>
                    <a:gd name="T69" fmla="*/ 27 h 55"/>
                    <a:gd name="T70" fmla="*/ 26 w 76"/>
                    <a:gd name="T71" fmla="*/ 27 h 55"/>
                    <a:gd name="T72" fmla="*/ 31 w 76"/>
                    <a:gd name="T73" fmla="*/ 29 h 55"/>
                    <a:gd name="T74" fmla="*/ 31 w 76"/>
                    <a:gd name="T75" fmla="*/ 38 h 55"/>
                    <a:gd name="T76" fmla="*/ 32 w 76"/>
                    <a:gd name="T77" fmla="*/ 41 h 55"/>
                    <a:gd name="T78" fmla="*/ 30 w 76"/>
                    <a:gd name="T79" fmla="*/ 44 h 55"/>
                    <a:gd name="T80" fmla="*/ 40 w 76"/>
                    <a:gd name="T81" fmla="*/ 53 h 55"/>
                    <a:gd name="T82" fmla="*/ 42 w 76"/>
                    <a:gd name="T83" fmla="*/ 54 h 55"/>
                    <a:gd name="T84" fmla="*/ 45 w 76"/>
                    <a:gd name="T85" fmla="*/ 52 h 55"/>
                    <a:gd name="T86" fmla="*/ 51 w 76"/>
                    <a:gd name="T87" fmla="*/ 47 h 55"/>
                    <a:gd name="T88" fmla="*/ 49 w 76"/>
                    <a:gd name="T89" fmla="*/ 44 h 55"/>
                    <a:gd name="T90" fmla="*/ 48 w 76"/>
                    <a:gd name="T91" fmla="*/ 41 h 55"/>
                    <a:gd name="T92" fmla="*/ 45 w 76"/>
                    <a:gd name="T93" fmla="*/ 38 h 55"/>
                    <a:gd name="T94" fmla="*/ 52 w 76"/>
                    <a:gd name="T95" fmla="*/ 38 h 55"/>
                    <a:gd name="T96" fmla="*/ 54 w 76"/>
                    <a:gd name="T97" fmla="*/ 40 h 55"/>
                    <a:gd name="T98" fmla="*/ 56 w 76"/>
                    <a:gd name="T99" fmla="*/ 38 h 55"/>
                    <a:gd name="T100" fmla="*/ 62 w 76"/>
                    <a:gd name="T101" fmla="*/ 36 h 55"/>
                    <a:gd name="T102" fmla="*/ 67 w 76"/>
                    <a:gd name="T103" fmla="*/ 33 h 55"/>
                    <a:gd name="T104" fmla="*/ 63 w 76"/>
                    <a:gd name="T105"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6" h="55">
                      <a:moveTo>
                        <a:pt x="63" y="28"/>
                      </a:moveTo>
                      <a:cubicBezTo>
                        <a:pt x="63" y="26"/>
                        <a:pt x="63" y="25"/>
                        <a:pt x="66" y="24"/>
                      </a:cubicBezTo>
                      <a:cubicBezTo>
                        <a:pt x="66" y="23"/>
                        <a:pt x="68" y="23"/>
                        <a:pt x="67" y="22"/>
                      </a:cubicBezTo>
                      <a:cubicBezTo>
                        <a:pt x="66" y="21"/>
                        <a:pt x="65" y="19"/>
                        <a:pt x="67" y="18"/>
                      </a:cubicBezTo>
                      <a:cubicBezTo>
                        <a:pt x="76" y="14"/>
                        <a:pt x="61" y="15"/>
                        <a:pt x="61" y="15"/>
                      </a:cubicBezTo>
                      <a:cubicBezTo>
                        <a:pt x="61" y="14"/>
                        <a:pt x="62" y="14"/>
                        <a:pt x="63" y="14"/>
                      </a:cubicBezTo>
                      <a:cubicBezTo>
                        <a:pt x="64" y="14"/>
                        <a:pt x="64" y="12"/>
                        <a:pt x="64" y="11"/>
                      </a:cubicBezTo>
                      <a:cubicBezTo>
                        <a:pt x="64" y="10"/>
                        <a:pt x="60" y="8"/>
                        <a:pt x="60" y="9"/>
                      </a:cubicBezTo>
                      <a:cubicBezTo>
                        <a:pt x="60" y="10"/>
                        <a:pt x="59" y="8"/>
                        <a:pt x="59" y="8"/>
                      </a:cubicBezTo>
                      <a:cubicBezTo>
                        <a:pt x="58" y="8"/>
                        <a:pt x="58" y="10"/>
                        <a:pt x="57" y="9"/>
                      </a:cubicBezTo>
                      <a:cubicBezTo>
                        <a:pt x="57" y="9"/>
                        <a:pt x="57" y="8"/>
                        <a:pt x="57" y="7"/>
                      </a:cubicBezTo>
                      <a:cubicBezTo>
                        <a:pt x="56" y="6"/>
                        <a:pt x="55" y="8"/>
                        <a:pt x="54" y="8"/>
                      </a:cubicBezTo>
                      <a:cubicBezTo>
                        <a:pt x="54" y="8"/>
                        <a:pt x="54" y="6"/>
                        <a:pt x="54" y="6"/>
                      </a:cubicBezTo>
                      <a:cubicBezTo>
                        <a:pt x="54" y="4"/>
                        <a:pt x="57" y="5"/>
                        <a:pt x="58" y="5"/>
                      </a:cubicBezTo>
                      <a:cubicBezTo>
                        <a:pt x="59" y="4"/>
                        <a:pt x="55" y="4"/>
                        <a:pt x="55" y="4"/>
                      </a:cubicBezTo>
                      <a:cubicBezTo>
                        <a:pt x="53" y="4"/>
                        <a:pt x="51" y="3"/>
                        <a:pt x="49" y="4"/>
                      </a:cubicBezTo>
                      <a:cubicBezTo>
                        <a:pt x="47" y="5"/>
                        <a:pt x="46" y="8"/>
                        <a:pt x="44" y="7"/>
                      </a:cubicBezTo>
                      <a:cubicBezTo>
                        <a:pt x="41" y="7"/>
                        <a:pt x="40" y="7"/>
                        <a:pt x="38" y="5"/>
                      </a:cubicBezTo>
                      <a:cubicBezTo>
                        <a:pt x="36" y="3"/>
                        <a:pt x="32" y="5"/>
                        <a:pt x="29" y="5"/>
                      </a:cubicBezTo>
                      <a:cubicBezTo>
                        <a:pt x="27" y="5"/>
                        <a:pt x="27" y="4"/>
                        <a:pt x="26" y="2"/>
                      </a:cubicBezTo>
                      <a:cubicBezTo>
                        <a:pt x="25" y="0"/>
                        <a:pt x="23" y="0"/>
                        <a:pt x="20" y="0"/>
                      </a:cubicBezTo>
                      <a:cubicBezTo>
                        <a:pt x="19" y="0"/>
                        <a:pt x="11" y="1"/>
                        <a:pt x="11" y="4"/>
                      </a:cubicBezTo>
                      <a:cubicBezTo>
                        <a:pt x="11" y="7"/>
                        <a:pt x="15" y="8"/>
                        <a:pt x="13" y="12"/>
                      </a:cubicBezTo>
                      <a:cubicBezTo>
                        <a:pt x="11" y="14"/>
                        <a:pt x="7" y="10"/>
                        <a:pt x="8" y="8"/>
                      </a:cubicBezTo>
                      <a:cubicBezTo>
                        <a:pt x="8" y="7"/>
                        <a:pt x="10" y="6"/>
                        <a:pt x="10" y="5"/>
                      </a:cubicBezTo>
                      <a:cubicBezTo>
                        <a:pt x="11" y="3"/>
                        <a:pt x="8" y="2"/>
                        <a:pt x="8" y="1"/>
                      </a:cubicBezTo>
                      <a:cubicBezTo>
                        <a:pt x="5" y="3"/>
                        <a:pt x="4" y="4"/>
                        <a:pt x="4" y="7"/>
                      </a:cubicBezTo>
                      <a:cubicBezTo>
                        <a:pt x="3" y="8"/>
                        <a:pt x="0" y="12"/>
                        <a:pt x="3" y="12"/>
                      </a:cubicBezTo>
                      <a:cubicBezTo>
                        <a:pt x="3" y="12"/>
                        <a:pt x="4" y="12"/>
                        <a:pt x="5" y="13"/>
                      </a:cubicBezTo>
                      <a:cubicBezTo>
                        <a:pt x="5" y="14"/>
                        <a:pt x="6" y="15"/>
                        <a:pt x="7" y="16"/>
                      </a:cubicBezTo>
                      <a:cubicBezTo>
                        <a:pt x="9" y="18"/>
                        <a:pt x="5" y="22"/>
                        <a:pt x="10" y="23"/>
                      </a:cubicBezTo>
                      <a:cubicBezTo>
                        <a:pt x="10" y="23"/>
                        <a:pt x="12" y="23"/>
                        <a:pt x="13" y="23"/>
                      </a:cubicBezTo>
                      <a:cubicBezTo>
                        <a:pt x="14" y="23"/>
                        <a:pt x="14" y="22"/>
                        <a:pt x="15" y="22"/>
                      </a:cubicBezTo>
                      <a:cubicBezTo>
                        <a:pt x="18" y="22"/>
                        <a:pt x="19" y="25"/>
                        <a:pt x="21" y="27"/>
                      </a:cubicBezTo>
                      <a:cubicBezTo>
                        <a:pt x="21" y="27"/>
                        <a:pt x="22" y="28"/>
                        <a:pt x="23" y="27"/>
                      </a:cubicBezTo>
                      <a:cubicBezTo>
                        <a:pt x="23" y="26"/>
                        <a:pt x="24" y="27"/>
                        <a:pt x="26" y="27"/>
                      </a:cubicBezTo>
                      <a:cubicBezTo>
                        <a:pt x="28" y="28"/>
                        <a:pt x="33" y="25"/>
                        <a:pt x="31" y="29"/>
                      </a:cubicBezTo>
                      <a:cubicBezTo>
                        <a:pt x="29" y="32"/>
                        <a:pt x="29" y="35"/>
                        <a:pt x="31" y="38"/>
                      </a:cubicBezTo>
                      <a:cubicBezTo>
                        <a:pt x="31" y="39"/>
                        <a:pt x="32" y="40"/>
                        <a:pt x="32" y="41"/>
                      </a:cubicBezTo>
                      <a:cubicBezTo>
                        <a:pt x="32" y="42"/>
                        <a:pt x="29" y="43"/>
                        <a:pt x="30" y="44"/>
                      </a:cubicBezTo>
                      <a:cubicBezTo>
                        <a:pt x="33" y="47"/>
                        <a:pt x="34" y="55"/>
                        <a:pt x="40" y="53"/>
                      </a:cubicBezTo>
                      <a:cubicBezTo>
                        <a:pt x="41" y="53"/>
                        <a:pt x="41" y="54"/>
                        <a:pt x="42" y="54"/>
                      </a:cubicBezTo>
                      <a:cubicBezTo>
                        <a:pt x="43" y="54"/>
                        <a:pt x="44" y="53"/>
                        <a:pt x="45" y="52"/>
                      </a:cubicBezTo>
                      <a:cubicBezTo>
                        <a:pt x="47" y="51"/>
                        <a:pt x="48" y="49"/>
                        <a:pt x="51" y="47"/>
                      </a:cubicBezTo>
                      <a:cubicBezTo>
                        <a:pt x="53" y="46"/>
                        <a:pt x="49" y="46"/>
                        <a:pt x="49" y="44"/>
                      </a:cubicBezTo>
                      <a:cubicBezTo>
                        <a:pt x="49" y="43"/>
                        <a:pt x="48" y="42"/>
                        <a:pt x="48" y="41"/>
                      </a:cubicBezTo>
                      <a:cubicBezTo>
                        <a:pt x="48" y="40"/>
                        <a:pt x="45" y="39"/>
                        <a:pt x="45" y="38"/>
                      </a:cubicBezTo>
                      <a:cubicBezTo>
                        <a:pt x="45" y="37"/>
                        <a:pt x="51" y="38"/>
                        <a:pt x="52" y="38"/>
                      </a:cubicBezTo>
                      <a:cubicBezTo>
                        <a:pt x="54" y="38"/>
                        <a:pt x="53" y="39"/>
                        <a:pt x="54" y="40"/>
                      </a:cubicBezTo>
                      <a:cubicBezTo>
                        <a:pt x="55" y="40"/>
                        <a:pt x="55" y="38"/>
                        <a:pt x="56" y="38"/>
                      </a:cubicBezTo>
                      <a:cubicBezTo>
                        <a:pt x="57" y="37"/>
                        <a:pt x="60" y="37"/>
                        <a:pt x="62" y="36"/>
                      </a:cubicBezTo>
                      <a:cubicBezTo>
                        <a:pt x="63" y="35"/>
                        <a:pt x="65" y="34"/>
                        <a:pt x="67" y="33"/>
                      </a:cubicBezTo>
                      <a:cubicBezTo>
                        <a:pt x="66" y="31"/>
                        <a:pt x="63" y="30"/>
                        <a:pt x="63" y="28"/>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13" name="Freeform 619">
                  <a:extLst>
                    <a:ext uri="{FF2B5EF4-FFF2-40B4-BE49-F238E27FC236}">
                      <a16:creationId xmlns:a16="http://schemas.microsoft.com/office/drawing/2014/main" id="{628FDA47-BDDA-6793-AD58-83CCA688B82D}"/>
                    </a:ext>
                  </a:extLst>
                </p:cNvPr>
                <p:cNvSpPr>
                  <a:spLocks/>
                </p:cNvSpPr>
                <p:nvPr/>
              </p:nvSpPr>
              <p:spPr bwMode="auto">
                <a:xfrm>
                  <a:off x="8527864" y="7783652"/>
                  <a:ext cx="264855" cy="413040"/>
                </a:xfrm>
                <a:custGeom>
                  <a:avLst/>
                  <a:gdLst>
                    <a:gd name="T0" fmla="*/ 22 w 26"/>
                    <a:gd name="T1" fmla="*/ 29 h 38"/>
                    <a:gd name="T2" fmla="*/ 18 w 26"/>
                    <a:gd name="T3" fmla="*/ 21 h 38"/>
                    <a:gd name="T4" fmla="*/ 20 w 26"/>
                    <a:gd name="T5" fmla="*/ 18 h 38"/>
                    <a:gd name="T6" fmla="*/ 22 w 26"/>
                    <a:gd name="T7" fmla="*/ 15 h 38"/>
                    <a:gd name="T8" fmla="*/ 22 w 26"/>
                    <a:gd name="T9" fmla="*/ 13 h 38"/>
                    <a:gd name="T10" fmla="*/ 20 w 26"/>
                    <a:gd name="T11" fmla="*/ 11 h 38"/>
                    <a:gd name="T12" fmla="*/ 16 w 26"/>
                    <a:gd name="T13" fmla="*/ 7 h 38"/>
                    <a:gd name="T14" fmla="*/ 9 w 26"/>
                    <a:gd name="T15" fmla="*/ 0 h 38"/>
                    <a:gd name="T16" fmla="*/ 5 w 26"/>
                    <a:gd name="T17" fmla="*/ 5 h 38"/>
                    <a:gd name="T18" fmla="*/ 6 w 26"/>
                    <a:gd name="T19" fmla="*/ 8 h 38"/>
                    <a:gd name="T20" fmla="*/ 3 w 26"/>
                    <a:gd name="T21" fmla="*/ 10 h 38"/>
                    <a:gd name="T22" fmla="*/ 4 w 26"/>
                    <a:gd name="T23" fmla="*/ 16 h 38"/>
                    <a:gd name="T24" fmla="*/ 7 w 26"/>
                    <a:gd name="T25" fmla="*/ 18 h 38"/>
                    <a:gd name="T26" fmla="*/ 8 w 26"/>
                    <a:gd name="T27" fmla="*/ 20 h 38"/>
                    <a:gd name="T28" fmla="*/ 8 w 26"/>
                    <a:gd name="T29" fmla="*/ 27 h 38"/>
                    <a:gd name="T30" fmla="*/ 11 w 26"/>
                    <a:gd name="T31" fmla="*/ 35 h 38"/>
                    <a:gd name="T32" fmla="*/ 17 w 26"/>
                    <a:gd name="T33" fmla="*/ 35 h 38"/>
                    <a:gd name="T34" fmla="*/ 21 w 26"/>
                    <a:gd name="T35" fmla="*/ 34 h 38"/>
                    <a:gd name="T36" fmla="*/ 26 w 26"/>
                    <a:gd name="T37" fmla="*/ 34 h 38"/>
                    <a:gd name="T38" fmla="*/ 22 w 26"/>
                    <a:gd name="T39" fmla="*/ 29 h 38"/>
                    <a:gd name="T40" fmla="*/ 22 w 26"/>
                    <a:gd name="T41"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38">
                      <a:moveTo>
                        <a:pt x="22" y="29"/>
                      </a:moveTo>
                      <a:cubicBezTo>
                        <a:pt x="22" y="28"/>
                        <a:pt x="17" y="22"/>
                        <a:pt x="18" y="21"/>
                      </a:cubicBezTo>
                      <a:cubicBezTo>
                        <a:pt x="19" y="20"/>
                        <a:pt x="18" y="19"/>
                        <a:pt x="20" y="18"/>
                      </a:cubicBezTo>
                      <a:cubicBezTo>
                        <a:pt x="23" y="18"/>
                        <a:pt x="22" y="16"/>
                        <a:pt x="22" y="15"/>
                      </a:cubicBezTo>
                      <a:cubicBezTo>
                        <a:pt x="22" y="14"/>
                        <a:pt x="22" y="13"/>
                        <a:pt x="22" y="13"/>
                      </a:cubicBezTo>
                      <a:cubicBezTo>
                        <a:pt x="22" y="12"/>
                        <a:pt x="21" y="12"/>
                        <a:pt x="20" y="11"/>
                      </a:cubicBezTo>
                      <a:cubicBezTo>
                        <a:pt x="19" y="9"/>
                        <a:pt x="16" y="9"/>
                        <a:pt x="16" y="7"/>
                      </a:cubicBezTo>
                      <a:cubicBezTo>
                        <a:pt x="15" y="4"/>
                        <a:pt x="11" y="1"/>
                        <a:pt x="9" y="0"/>
                      </a:cubicBezTo>
                      <a:cubicBezTo>
                        <a:pt x="9" y="3"/>
                        <a:pt x="4" y="3"/>
                        <a:pt x="5" y="5"/>
                      </a:cubicBezTo>
                      <a:cubicBezTo>
                        <a:pt x="5" y="6"/>
                        <a:pt x="7" y="7"/>
                        <a:pt x="6" y="8"/>
                      </a:cubicBezTo>
                      <a:cubicBezTo>
                        <a:pt x="5" y="8"/>
                        <a:pt x="3" y="9"/>
                        <a:pt x="3" y="10"/>
                      </a:cubicBezTo>
                      <a:cubicBezTo>
                        <a:pt x="0" y="11"/>
                        <a:pt x="2" y="14"/>
                        <a:pt x="4" y="16"/>
                      </a:cubicBezTo>
                      <a:cubicBezTo>
                        <a:pt x="5" y="17"/>
                        <a:pt x="5" y="18"/>
                        <a:pt x="7" y="18"/>
                      </a:cubicBezTo>
                      <a:cubicBezTo>
                        <a:pt x="8" y="18"/>
                        <a:pt x="7" y="19"/>
                        <a:pt x="8" y="20"/>
                      </a:cubicBezTo>
                      <a:cubicBezTo>
                        <a:pt x="10" y="23"/>
                        <a:pt x="9" y="24"/>
                        <a:pt x="8" y="27"/>
                      </a:cubicBezTo>
                      <a:cubicBezTo>
                        <a:pt x="8" y="30"/>
                        <a:pt x="10" y="33"/>
                        <a:pt x="11" y="35"/>
                      </a:cubicBezTo>
                      <a:cubicBezTo>
                        <a:pt x="14" y="38"/>
                        <a:pt x="15" y="35"/>
                        <a:pt x="17" y="35"/>
                      </a:cubicBezTo>
                      <a:cubicBezTo>
                        <a:pt x="19" y="35"/>
                        <a:pt x="20" y="34"/>
                        <a:pt x="21" y="34"/>
                      </a:cubicBezTo>
                      <a:cubicBezTo>
                        <a:pt x="23" y="33"/>
                        <a:pt x="24" y="33"/>
                        <a:pt x="26" y="34"/>
                      </a:cubicBezTo>
                      <a:cubicBezTo>
                        <a:pt x="25" y="32"/>
                        <a:pt x="24" y="30"/>
                        <a:pt x="22" y="29"/>
                      </a:cubicBezTo>
                      <a:cubicBezTo>
                        <a:pt x="21" y="27"/>
                        <a:pt x="23" y="29"/>
                        <a:pt x="22" y="29"/>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14" name="Freeform 620">
                  <a:extLst>
                    <a:ext uri="{FF2B5EF4-FFF2-40B4-BE49-F238E27FC236}">
                      <a16:creationId xmlns:a16="http://schemas.microsoft.com/office/drawing/2014/main" id="{EA0C797D-B017-0C97-A337-0FD24F6397EB}"/>
                    </a:ext>
                  </a:extLst>
                </p:cNvPr>
                <p:cNvSpPr>
                  <a:spLocks/>
                </p:cNvSpPr>
                <p:nvPr/>
              </p:nvSpPr>
              <p:spPr bwMode="auto">
                <a:xfrm>
                  <a:off x="8698628" y="7912727"/>
                  <a:ext cx="226522" cy="250772"/>
                </a:xfrm>
                <a:custGeom>
                  <a:avLst/>
                  <a:gdLst>
                    <a:gd name="T0" fmla="*/ 19 w 22"/>
                    <a:gd name="T1" fmla="*/ 7 h 23"/>
                    <a:gd name="T2" fmla="*/ 22 w 22"/>
                    <a:gd name="T3" fmla="*/ 2 h 23"/>
                    <a:gd name="T4" fmla="*/ 12 w 22"/>
                    <a:gd name="T5" fmla="*/ 2 h 23"/>
                    <a:gd name="T6" fmla="*/ 9 w 22"/>
                    <a:gd name="T7" fmla="*/ 0 h 23"/>
                    <a:gd name="T8" fmla="*/ 5 w 22"/>
                    <a:gd name="T9" fmla="*/ 1 h 23"/>
                    <a:gd name="T10" fmla="*/ 4 w 22"/>
                    <a:gd name="T11" fmla="*/ 6 h 23"/>
                    <a:gd name="T12" fmla="*/ 1 w 22"/>
                    <a:gd name="T13" fmla="*/ 10 h 23"/>
                    <a:gd name="T14" fmla="*/ 4 w 22"/>
                    <a:gd name="T15" fmla="*/ 15 h 23"/>
                    <a:gd name="T16" fmla="*/ 9 w 22"/>
                    <a:gd name="T17" fmla="*/ 22 h 23"/>
                    <a:gd name="T18" fmla="*/ 12 w 22"/>
                    <a:gd name="T19" fmla="*/ 19 h 23"/>
                    <a:gd name="T20" fmla="*/ 16 w 22"/>
                    <a:gd name="T21" fmla="*/ 18 h 23"/>
                    <a:gd name="T22" fmla="*/ 19 w 22"/>
                    <a:gd name="T23" fmla="*/ 19 h 23"/>
                    <a:gd name="T24" fmla="*/ 20 w 22"/>
                    <a:gd name="T25" fmla="*/ 14 h 23"/>
                    <a:gd name="T26" fmla="*/ 19 w 22"/>
                    <a:gd name="T27"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3">
                      <a:moveTo>
                        <a:pt x="19" y="7"/>
                      </a:moveTo>
                      <a:cubicBezTo>
                        <a:pt x="19" y="5"/>
                        <a:pt x="21" y="3"/>
                        <a:pt x="22" y="2"/>
                      </a:cubicBezTo>
                      <a:cubicBezTo>
                        <a:pt x="19" y="1"/>
                        <a:pt x="14" y="0"/>
                        <a:pt x="12" y="2"/>
                      </a:cubicBezTo>
                      <a:cubicBezTo>
                        <a:pt x="10" y="3"/>
                        <a:pt x="9" y="1"/>
                        <a:pt x="9" y="0"/>
                      </a:cubicBezTo>
                      <a:cubicBezTo>
                        <a:pt x="8" y="0"/>
                        <a:pt x="7" y="2"/>
                        <a:pt x="5" y="1"/>
                      </a:cubicBezTo>
                      <a:cubicBezTo>
                        <a:pt x="5" y="2"/>
                        <a:pt x="7" y="6"/>
                        <a:pt x="4" y="6"/>
                      </a:cubicBezTo>
                      <a:cubicBezTo>
                        <a:pt x="2" y="7"/>
                        <a:pt x="0" y="8"/>
                        <a:pt x="1" y="10"/>
                      </a:cubicBezTo>
                      <a:cubicBezTo>
                        <a:pt x="2" y="12"/>
                        <a:pt x="3" y="13"/>
                        <a:pt x="4" y="15"/>
                      </a:cubicBezTo>
                      <a:cubicBezTo>
                        <a:pt x="5" y="17"/>
                        <a:pt x="7" y="19"/>
                        <a:pt x="9" y="22"/>
                      </a:cubicBezTo>
                      <a:cubicBezTo>
                        <a:pt x="12" y="23"/>
                        <a:pt x="10" y="19"/>
                        <a:pt x="12" y="19"/>
                      </a:cubicBezTo>
                      <a:cubicBezTo>
                        <a:pt x="14" y="19"/>
                        <a:pt x="15" y="19"/>
                        <a:pt x="16" y="18"/>
                      </a:cubicBezTo>
                      <a:cubicBezTo>
                        <a:pt x="17" y="18"/>
                        <a:pt x="17" y="20"/>
                        <a:pt x="19" y="19"/>
                      </a:cubicBezTo>
                      <a:cubicBezTo>
                        <a:pt x="20" y="17"/>
                        <a:pt x="21" y="16"/>
                        <a:pt x="20" y="14"/>
                      </a:cubicBezTo>
                      <a:cubicBezTo>
                        <a:pt x="20" y="12"/>
                        <a:pt x="19" y="9"/>
                        <a:pt x="19" y="7"/>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15" name="Freeform 621">
                  <a:extLst>
                    <a:ext uri="{FF2B5EF4-FFF2-40B4-BE49-F238E27FC236}">
                      <a16:creationId xmlns:a16="http://schemas.microsoft.com/office/drawing/2014/main" id="{02C0A4A6-368C-99F2-F413-395416A83583}"/>
                    </a:ext>
                  </a:extLst>
                </p:cNvPr>
                <p:cNvSpPr>
                  <a:spLocks/>
                </p:cNvSpPr>
                <p:nvPr/>
              </p:nvSpPr>
              <p:spPr bwMode="auto">
                <a:xfrm>
                  <a:off x="8883333" y="7934858"/>
                  <a:ext cx="163794" cy="195460"/>
                </a:xfrm>
                <a:custGeom>
                  <a:avLst/>
                  <a:gdLst>
                    <a:gd name="T0" fmla="*/ 12 w 16"/>
                    <a:gd name="T1" fmla="*/ 5 h 18"/>
                    <a:gd name="T2" fmla="*/ 5 w 16"/>
                    <a:gd name="T3" fmla="*/ 1 h 18"/>
                    <a:gd name="T4" fmla="*/ 1 w 16"/>
                    <a:gd name="T5" fmla="*/ 6 h 18"/>
                    <a:gd name="T6" fmla="*/ 2 w 16"/>
                    <a:gd name="T7" fmla="*/ 12 h 18"/>
                    <a:gd name="T8" fmla="*/ 0 w 16"/>
                    <a:gd name="T9" fmla="*/ 17 h 18"/>
                    <a:gd name="T10" fmla="*/ 4 w 16"/>
                    <a:gd name="T11" fmla="*/ 17 h 18"/>
                    <a:gd name="T12" fmla="*/ 9 w 16"/>
                    <a:gd name="T13" fmla="*/ 17 h 18"/>
                    <a:gd name="T14" fmla="*/ 16 w 16"/>
                    <a:gd name="T15" fmla="*/ 8 h 18"/>
                    <a:gd name="T16" fmla="*/ 12 w 16"/>
                    <a:gd name="T17" fmla="*/ 5 h 18"/>
                    <a:gd name="T18" fmla="*/ 12 w 16"/>
                    <a:gd name="T19"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8">
                      <a:moveTo>
                        <a:pt x="12" y="5"/>
                      </a:moveTo>
                      <a:cubicBezTo>
                        <a:pt x="10" y="3"/>
                        <a:pt x="8" y="1"/>
                        <a:pt x="5" y="1"/>
                      </a:cubicBezTo>
                      <a:cubicBezTo>
                        <a:pt x="3" y="0"/>
                        <a:pt x="0" y="4"/>
                        <a:pt x="1" y="6"/>
                      </a:cubicBezTo>
                      <a:cubicBezTo>
                        <a:pt x="1" y="8"/>
                        <a:pt x="2" y="10"/>
                        <a:pt x="2" y="12"/>
                      </a:cubicBezTo>
                      <a:cubicBezTo>
                        <a:pt x="3" y="14"/>
                        <a:pt x="1" y="16"/>
                        <a:pt x="0" y="17"/>
                      </a:cubicBezTo>
                      <a:cubicBezTo>
                        <a:pt x="1" y="18"/>
                        <a:pt x="3" y="17"/>
                        <a:pt x="4" y="17"/>
                      </a:cubicBezTo>
                      <a:cubicBezTo>
                        <a:pt x="6" y="17"/>
                        <a:pt x="7" y="18"/>
                        <a:pt x="9" y="17"/>
                      </a:cubicBezTo>
                      <a:cubicBezTo>
                        <a:pt x="12" y="16"/>
                        <a:pt x="13" y="10"/>
                        <a:pt x="16" y="8"/>
                      </a:cubicBezTo>
                      <a:cubicBezTo>
                        <a:pt x="14" y="7"/>
                        <a:pt x="13" y="6"/>
                        <a:pt x="12" y="5"/>
                      </a:cubicBezTo>
                      <a:cubicBezTo>
                        <a:pt x="10" y="4"/>
                        <a:pt x="13" y="6"/>
                        <a:pt x="12" y="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16" name="Freeform 622">
                  <a:extLst>
                    <a:ext uri="{FF2B5EF4-FFF2-40B4-BE49-F238E27FC236}">
                      <a16:creationId xmlns:a16="http://schemas.microsoft.com/office/drawing/2014/main" id="{A88F4457-74CB-B1F7-708E-BA2644473906}"/>
                    </a:ext>
                  </a:extLst>
                </p:cNvPr>
                <p:cNvSpPr>
                  <a:spLocks/>
                </p:cNvSpPr>
                <p:nvPr/>
              </p:nvSpPr>
              <p:spPr bwMode="auto">
                <a:xfrm>
                  <a:off x="7423131" y="7566069"/>
                  <a:ext cx="825940" cy="910903"/>
                </a:xfrm>
                <a:custGeom>
                  <a:avLst/>
                  <a:gdLst>
                    <a:gd name="T0" fmla="*/ 76 w 81"/>
                    <a:gd name="T1" fmla="*/ 39 h 84"/>
                    <a:gd name="T2" fmla="*/ 74 w 81"/>
                    <a:gd name="T3" fmla="*/ 32 h 84"/>
                    <a:gd name="T4" fmla="*/ 69 w 81"/>
                    <a:gd name="T5" fmla="*/ 33 h 84"/>
                    <a:gd name="T6" fmla="*/ 58 w 81"/>
                    <a:gd name="T7" fmla="*/ 28 h 84"/>
                    <a:gd name="T8" fmla="*/ 53 w 81"/>
                    <a:gd name="T9" fmla="*/ 20 h 84"/>
                    <a:gd name="T10" fmla="*/ 50 w 81"/>
                    <a:gd name="T11" fmla="*/ 15 h 84"/>
                    <a:gd name="T12" fmla="*/ 56 w 81"/>
                    <a:gd name="T13" fmla="*/ 5 h 84"/>
                    <a:gd name="T14" fmla="*/ 56 w 81"/>
                    <a:gd name="T15" fmla="*/ 1 h 84"/>
                    <a:gd name="T16" fmla="*/ 44 w 81"/>
                    <a:gd name="T17" fmla="*/ 8 h 84"/>
                    <a:gd name="T18" fmla="*/ 36 w 81"/>
                    <a:gd name="T19" fmla="*/ 16 h 84"/>
                    <a:gd name="T20" fmla="*/ 31 w 81"/>
                    <a:gd name="T21" fmla="*/ 23 h 84"/>
                    <a:gd name="T22" fmla="*/ 25 w 81"/>
                    <a:gd name="T23" fmla="*/ 17 h 84"/>
                    <a:gd name="T24" fmla="*/ 7 w 81"/>
                    <a:gd name="T25" fmla="*/ 18 h 84"/>
                    <a:gd name="T26" fmla="*/ 1 w 81"/>
                    <a:gd name="T27" fmla="*/ 16 h 84"/>
                    <a:gd name="T28" fmla="*/ 1 w 81"/>
                    <a:gd name="T29" fmla="*/ 21 h 84"/>
                    <a:gd name="T30" fmla="*/ 8 w 81"/>
                    <a:gd name="T31" fmla="*/ 24 h 84"/>
                    <a:gd name="T32" fmla="*/ 11 w 81"/>
                    <a:gd name="T33" fmla="*/ 26 h 84"/>
                    <a:gd name="T34" fmla="*/ 13 w 81"/>
                    <a:gd name="T35" fmla="*/ 23 h 84"/>
                    <a:gd name="T36" fmla="*/ 20 w 81"/>
                    <a:gd name="T37" fmla="*/ 18 h 84"/>
                    <a:gd name="T38" fmla="*/ 24 w 81"/>
                    <a:gd name="T39" fmla="*/ 20 h 84"/>
                    <a:gd name="T40" fmla="*/ 25 w 81"/>
                    <a:gd name="T41" fmla="*/ 26 h 84"/>
                    <a:gd name="T42" fmla="*/ 28 w 81"/>
                    <a:gd name="T43" fmla="*/ 42 h 84"/>
                    <a:gd name="T44" fmla="*/ 28 w 81"/>
                    <a:gd name="T45" fmla="*/ 47 h 84"/>
                    <a:gd name="T46" fmla="*/ 22 w 81"/>
                    <a:gd name="T47" fmla="*/ 53 h 84"/>
                    <a:gd name="T48" fmla="*/ 26 w 81"/>
                    <a:gd name="T49" fmla="*/ 58 h 84"/>
                    <a:gd name="T50" fmla="*/ 34 w 81"/>
                    <a:gd name="T51" fmla="*/ 61 h 84"/>
                    <a:gd name="T52" fmla="*/ 41 w 81"/>
                    <a:gd name="T53" fmla="*/ 64 h 84"/>
                    <a:gd name="T54" fmla="*/ 54 w 81"/>
                    <a:gd name="T55" fmla="*/ 76 h 84"/>
                    <a:gd name="T56" fmla="*/ 60 w 81"/>
                    <a:gd name="T57" fmla="*/ 75 h 84"/>
                    <a:gd name="T58" fmla="*/ 64 w 81"/>
                    <a:gd name="T59" fmla="*/ 80 h 84"/>
                    <a:gd name="T60" fmla="*/ 65 w 81"/>
                    <a:gd name="T61" fmla="*/ 84 h 84"/>
                    <a:gd name="T62" fmla="*/ 65 w 81"/>
                    <a:gd name="T63" fmla="*/ 63 h 84"/>
                    <a:gd name="T64" fmla="*/ 70 w 81"/>
                    <a:gd name="T65" fmla="*/ 58 h 84"/>
                    <a:gd name="T66" fmla="*/ 66 w 81"/>
                    <a:gd name="T67" fmla="*/ 55 h 84"/>
                    <a:gd name="T68" fmla="*/ 79 w 81"/>
                    <a:gd name="T69" fmla="*/ 53 h 84"/>
                    <a:gd name="T70" fmla="*/ 77 w 81"/>
                    <a:gd name="T71" fmla="*/ 4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 h="84">
                      <a:moveTo>
                        <a:pt x="77" y="48"/>
                      </a:moveTo>
                      <a:cubicBezTo>
                        <a:pt x="81" y="45"/>
                        <a:pt x="76" y="42"/>
                        <a:pt x="76" y="39"/>
                      </a:cubicBezTo>
                      <a:cubicBezTo>
                        <a:pt x="76" y="37"/>
                        <a:pt x="78" y="35"/>
                        <a:pt x="78" y="33"/>
                      </a:cubicBezTo>
                      <a:cubicBezTo>
                        <a:pt x="79" y="30"/>
                        <a:pt x="75" y="32"/>
                        <a:pt x="74" y="32"/>
                      </a:cubicBezTo>
                      <a:cubicBezTo>
                        <a:pt x="73" y="32"/>
                        <a:pt x="72" y="32"/>
                        <a:pt x="71" y="32"/>
                      </a:cubicBezTo>
                      <a:cubicBezTo>
                        <a:pt x="70" y="32"/>
                        <a:pt x="70" y="33"/>
                        <a:pt x="69" y="33"/>
                      </a:cubicBezTo>
                      <a:cubicBezTo>
                        <a:pt x="68" y="33"/>
                        <a:pt x="67" y="30"/>
                        <a:pt x="66" y="30"/>
                      </a:cubicBezTo>
                      <a:cubicBezTo>
                        <a:pt x="64" y="26"/>
                        <a:pt x="62" y="28"/>
                        <a:pt x="58" y="28"/>
                      </a:cubicBezTo>
                      <a:cubicBezTo>
                        <a:pt x="56" y="28"/>
                        <a:pt x="55" y="28"/>
                        <a:pt x="54" y="26"/>
                      </a:cubicBezTo>
                      <a:cubicBezTo>
                        <a:pt x="53" y="24"/>
                        <a:pt x="56" y="22"/>
                        <a:pt x="53" y="20"/>
                      </a:cubicBezTo>
                      <a:cubicBezTo>
                        <a:pt x="52" y="19"/>
                        <a:pt x="52" y="17"/>
                        <a:pt x="50" y="17"/>
                      </a:cubicBezTo>
                      <a:cubicBezTo>
                        <a:pt x="48" y="17"/>
                        <a:pt x="49" y="17"/>
                        <a:pt x="50" y="15"/>
                      </a:cubicBezTo>
                      <a:cubicBezTo>
                        <a:pt x="51" y="13"/>
                        <a:pt x="50" y="11"/>
                        <a:pt x="51" y="9"/>
                      </a:cubicBezTo>
                      <a:cubicBezTo>
                        <a:pt x="52" y="7"/>
                        <a:pt x="54" y="6"/>
                        <a:pt x="56" y="5"/>
                      </a:cubicBezTo>
                      <a:cubicBezTo>
                        <a:pt x="57" y="4"/>
                        <a:pt x="59" y="4"/>
                        <a:pt x="60" y="2"/>
                      </a:cubicBezTo>
                      <a:cubicBezTo>
                        <a:pt x="60" y="0"/>
                        <a:pt x="56" y="0"/>
                        <a:pt x="56" y="1"/>
                      </a:cubicBezTo>
                      <a:cubicBezTo>
                        <a:pt x="54" y="3"/>
                        <a:pt x="51" y="6"/>
                        <a:pt x="48" y="6"/>
                      </a:cubicBezTo>
                      <a:cubicBezTo>
                        <a:pt x="45" y="6"/>
                        <a:pt x="45" y="6"/>
                        <a:pt x="44" y="8"/>
                      </a:cubicBezTo>
                      <a:cubicBezTo>
                        <a:pt x="43" y="10"/>
                        <a:pt x="43" y="7"/>
                        <a:pt x="41" y="7"/>
                      </a:cubicBezTo>
                      <a:cubicBezTo>
                        <a:pt x="37" y="8"/>
                        <a:pt x="39" y="14"/>
                        <a:pt x="36" y="16"/>
                      </a:cubicBezTo>
                      <a:cubicBezTo>
                        <a:pt x="35" y="17"/>
                        <a:pt x="33" y="18"/>
                        <a:pt x="32" y="20"/>
                      </a:cubicBezTo>
                      <a:cubicBezTo>
                        <a:pt x="32" y="20"/>
                        <a:pt x="32" y="23"/>
                        <a:pt x="31" y="23"/>
                      </a:cubicBezTo>
                      <a:cubicBezTo>
                        <a:pt x="30" y="21"/>
                        <a:pt x="29" y="20"/>
                        <a:pt x="28" y="19"/>
                      </a:cubicBezTo>
                      <a:cubicBezTo>
                        <a:pt x="27" y="17"/>
                        <a:pt x="26" y="17"/>
                        <a:pt x="25" y="17"/>
                      </a:cubicBezTo>
                      <a:cubicBezTo>
                        <a:pt x="21" y="16"/>
                        <a:pt x="19" y="13"/>
                        <a:pt x="15" y="16"/>
                      </a:cubicBezTo>
                      <a:cubicBezTo>
                        <a:pt x="13" y="17"/>
                        <a:pt x="9" y="20"/>
                        <a:pt x="7" y="18"/>
                      </a:cubicBezTo>
                      <a:cubicBezTo>
                        <a:pt x="6" y="17"/>
                        <a:pt x="5" y="17"/>
                        <a:pt x="4" y="16"/>
                      </a:cubicBezTo>
                      <a:cubicBezTo>
                        <a:pt x="2" y="16"/>
                        <a:pt x="3" y="14"/>
                        <a:pt x="1" y="16"/>
                      </a:cubicBezTo>
                      <a:cubicBezTo>
                        <a:pt x="0" y="17"/>
                        <a:pt x="1" y="17"/>
                        <a:pt x="2" y="18"/>
                      </a:cubicBezTo>
                      <a:cubicBezTo>
                        <a:pt x="2" y="19"/>
                        <a:pt x="1" y="20"/>
                        <a:pt x="1" y="21"/>
                      </a:cubicBezTo>
                      <a:cubicBezTo>
                        <a:pt x="3" y="21"/>
                        <a:pt x="5" y="22"/>
                        <a:pt x="6" y="22"/>
                      </a:cubicBezTo>
                      <a:cubicBezTo>
                        <a:pt x="7" y="23"/>
                        <a:pt x="8" y="23"/>
                        <a:pt x="8" y="24"/>
                      </a:cubicBezTo>
                      <a:cubicBezTo>
                        <a:pt x="9" y="25"/>
                        <a:pt x="9" y="24"/>
                        <a:pt x="10" y="24"/>
                      </a:cubicBezTo>
                      <a:cubicBezTo>
                        <a:pt x="10" y="23"/>
                        <a:pt x="10" y="26"/>
                        <a:pt x="11" y="26"/>
                      </a:cubicBezTo>
                      <a:cubicBezTo>
                        <a:pt x="12" y="27"/>
                        <a:pt x="13" y="26"/>
                        <a:pt x="15" y="25"/>
                      </a:cubicBezTo>
                      <a:cubicBezTo>
                        <a:pt x="16" y="25"/>
                        <a:pt x="13" y="23"/>
                        <a:pt x="13" y="23"/>
                      </a:cubicBezTo>
                      <a:cubicBezTo>
                        <a:pt x="13" y="22"/>
                        <a:pt x="16" y="20"/>
                        <a:pt x="16" y="19"/>
                      </a:cubicBezTo>
                      <a:cubicBezTo>
                        <a:pt x="17" y="18"/>
                        <a:pt x="19" y="17"/>
                        <a:pt x="20" y="18"/>
                      </a:cubicBezTo>
                      <a:cubicBezTo>
                        <a:pt x="21" y="18"/>
                        <a:pt x="23" y="19"/>
                        <a:pt x="23" y="19"/>
                      </a:cubicBezTo>
                      <a:cubicBezTo>
                        <a:pt x="23" y="20"/>
                        <a:pt x="23" y="20"/>
                        <a:pt x="24" y="20"/>
                      </a:cubicBezTo>
                      <a:cubicBezTo>
                        <a:pt x="24" y="21"/>
                        <a:pt x="23" y="22"/>
                        <a:pt x="23" y="22"/>
                      </a:cubicBezTo>
                      <a:cubicBezTo>
                        <a:pt x="23" y="23"/>
                        <a:pt x="25" y="25"/>
                        <a:pt x="25" y="26"/>
                      </a:cubicBezTo>
                      <a:cubicBezTo>
                        <a:pt x="27" y="29"/>
                        <a:pt x="29" y="29"/>
                        <a:pt x="29" y="33"/>
                      </a:cubicBezTo>
                      <a:cubicBezTo>
                        <a:pt x="29" y="36"/>
                        <a:pt x="29" y="39"/>
                        <a:pt x="28" y="42"/>
                      </a:cubicBezTo>
                      <a:cubicBezTo>
                        <a:pt x="28" y="43"/>
                        <a:pt x="30" y="43"/>
                        <a:pt x="30" y="44"/>
                      </a:cubicBezTo>
                      <a:cubicBezTo>
                        <a:pt x="29" y="45"/>
                        <a:pt x="28" y="46"/>
                        <a:pt x="28" y="47"/>
                      </a:cubicBezTo>
                      <a:cubicBezTo>
                        <a:pt x="27" y="48"/>
                        <a:pt x="27" y="50"/>
                        <a:pt x="26" y="50"/>
                      </a:cubicBezTo>
                      <a:cubicBezTo>
                        <a:pt x="24" y="51"/>
                        <a:pt x="22" y="50"/>
                        <a:pt x="22" y="53"/>
                      </a:cubicBezTo>
                      <a:cubicBezTo>
                        <a:pt x="22" y="55"/>
                        <a:pt x="19" y="55"/>
                        <a:pt x="22" y="56"/>
                      </a:cubicBezTo>
                      <a:cubicBezTo>
                        <a:pt x="23" y="57"/>
                        <a:pt x="24" y="57"/>
                        <a:pt x="26" y="58"/>
                      </a:cubicBezTo>
                      <a:cubicBezTo>
                        <a:pt x="27" y="59"/>
                        <a:pt x="28" y="60"/>
                        <a:pt x="29" y="61"/>
                      </a:cubicBezTo>
                      <a:cubicBezTo>
                        <a:pt x="31" y="62"/>
                        <a:pt x="32" y="61"/>
                        <a:pt x="34" y="61"/>
                      </a:cubicBezTo>
                      <a:cubicBezTo>
                        <a:pt x="35" y="61"/>
                        <a:pt x="36" y="62"/>
                        <a:pt x="38" y="63"/>
                      </a:cubicBezTo>
                      <a:cubicBezTo>
                        <a:pt x="39" y="63"/>
                        <a:pt x="40" y="63"/>
                        <a:pt x="41" y="64"/>
                      </a:cubicBezTo>
                      <a:cubicBezTo>
                        <a:pt x="44" y="66"/>
                        <a:pt x="46" y="68"/>
                        <a:pt x="48" y="71"/>
                      </a:cubicBezTo>
                      <a:cubicBezTo>
                        <a:pt x="49" y="74"/>
                        <a:pt x="50" y="75"/>
                        <a:pt x="54" y="76"/>
                      </a:cubicBezTo>
                      <a:cubicBezTo>
                        <a:pt x="55" y="76"/>
                        <a:pt x="56" y="75"/>
                        <a:pt x="57" y="74"/>
                      </a:cubicBezTo>
                      <a:cubicBezTo>
                        <a:pt x="58" y="74"/>
                        <a:pt x="59" y="76"/>
                        <a:pt x="60" y="75"/>
                      </a:cubicBezTo>
                      <a:cubicBezTo>
                        <a:pt x="62" y="74"/>
                        <a:pt x="64" y="75"/>
                        <a:pt x="65" y="76"/>
                      </a:cubicBezTo>
                      <a:cubicBezTo>
                        <a:pt x="65" y="77"/>
                        <a:pt x="64" y="79"/>
                        <a:pt x="64" y="80"/>
                      </a:cubicBezTo>
                      <a:cubicBezTo>
                        <a:pt x="63" y="81"/>
                        <a:pt x="62" y="81"/>
                        <a:pt x="64" y="82"/>
                      </a:cubicBezTo>
                      <a:cubicBezTo>
                        <a:pt x="64" y="82"/>
                        <a:pt x="66" y="84"/>
                        <a:pt x="65" y="84"/>
                      </a:cubicBezTo>
                      <a:cubicBezTo>
                        <a:pt x="67" y="84"/>
                        <a:pt x="68" y="73"/>
                        <a:pt x="69" y="71"/>
                      </a:cubicBezTo>
                      <a:cubicBezTo>
                        <a:pt x="69" y="67"/>
                        <a:pt x="66" y="66"/>
                        <a:pt x="65" y="63"/>
                      </a:cubicBezTo>
                      <a:cubicBezTo>
                        <a:pt x="65" y="61"/>
                        <a:pt x="65" y="60"/>
                        <a:pt x="66" y="60"/>
                      </a:cubicBezTo>
                      <a:cubicBezTo>
                        <a:pt x="67" y="60"/>
                        <a:pt x="70" y="59"/>
                        <a:pt x="70" y="58"/>
                      </a:cubicBezTo>
                      <a:cubicBezTo>
                        <a:pt x="69" y="58"/>
                        <a:pt x="67" y="58"/>
                        <a:pt x="67" y="57"/>
                      </a:cubicBezTo>
                      <a:cubicBezTo>
                        <a:pt x="66" y="57"/>
                        <a:pt x="66" y="55"/>
                        <a:pt x="66" y="55"/>
                      </a:cubicBezTo>
                      <a:cubicBezTo>
                        <a:pt x="68" y="55"/>
                        <a:pt x="70" y="55"/>
                        <a:pt x="72" y="55"/>
                      </a:cubicBezTo>
                      <a:cubicBezTo>
                        <a:pt x="73" y="55"/>
                        <a:pt x="79" y="52"/>
                        <a:pt x="79" y="53"/>
                      </a:cubicBezTo>
                      <a:cubicBezTo>
                        <a:pt x="79" y="51"/>
                        <a:pt x="76" y="48"/>
                        <a:pt x="77" y="48"/>
                      </a:cubicBezTo>
                      <a:cubicBezTo>
                        <a:pt x="78" y="47"/>
                        <a:pt x="76" y="48"/>
                        <a:pt x="77" y="48"/>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17" name="Freeform 623">
                  <a:extLst>
                    <a:ext uri="{FF2B5EF4-FFF2-40B4-BE49-F238E27FC236}">
                      <a16:creationId xmlns:a16="http://schemas.microsoft.com/office/drawing/2014/main" id="{2980126D-F799-D6C0-56EA-E534B0DDCDF6}"/>
                    </a:ext>
                  </a:extLst>
                </p:cNvPr>
                <p:cNvSpPr>
                  <a:spLocks/>
                </p:cNvSpPr>
                <p:nvPr/>
              </p:nvSpPr>
              <p:spPr bwMode="auto">
                <a:xfrm>
                  <a:off x="7534648" y="8174565"/>
                  <a:ext cx="285766" cy="357725"/>
                </a:xfrm>
                <a:custGeom>
                  <a:avLst/>
                  <a:gdLst>
                    <a:gd name="T0" fmla="*/ 20 w 28"/>
                    <a:gd name="T1" fmla="*/ 6 h 33"/>
                    <a:gd name="T2" fmla="*/ 15 w 28"/>
                    <a:gd name="T3" fmla="*/ 3 h 33"/>
                    <a:gd name="T4" fmla="*/ 10 w 28"/>
                    <a:gd name="T5" fmla="*/ 0 h 33"/>
                    <a:gd name="T6" fmla="*/ 4 w 28"/>
                    <a:gd name="T7" fmla="*/ 4 h 33"/>
                    <a:gd name="T8" fmla="*/ 3 w 28"/>
                    <a:gd name="T9" fmla="*/ 7 h 33"/>
                    <a:gd name="T10" fmla="*/ 2 w 28"/>
                    <a:gd name="T11" fmla="*/ 10 h 33"/>
                    <a:gd name="T12" fmla="*/ 0 w 28"/>
                    <a:gd name="T13" fmla="*/ 13 h 33"/>
                    <a:gd name="T14" fmla="*/ 0 w 28"/>
                    <a:gd name="T15" fmla="*/ 15 h 33"/>
                    <a:gd name="T16" fmla="*/ 0 w 28"/>
                    <a:gd name="T17" fmla="*/ 18 h 33"/>
                    <a:gd name="T18" fmla="*/ 2 w 28"/>
                    <a:gd name="T19" fmla="*/ 20 h 33"/>
                    <a:gd name="T20" fmla="*/ 5 w 28"/>
                    <a:gd name="T21" fmla="*/ 18 h 33"/>
                    <a:gd name="T22" fmla="*/ 5 w 28"/>
                    <a:gd name="T23" fmla="*/ 20 h 33"/>
                    <a:gd name="T24" fmla="*/ 3 w 28"/>
                    <a:gd name="T25" fmla="*/ 24 h 33"/>
                    <a:gd name="T26" fmla="*/ 3 w 28"/>
                    <a:gd name="T27" fmla="*/ 26 h 33"/>
                    <a:gd name="T28" fmla="*/ 3 w 28"/>
                    <a:gd name="T29" fmla="*/ 28 h 33"/>
                    <a:gd name="T30" fmla="*/ 8 w 28"/>
                    <a:gd name="T31" fmla="*/ 32 h 33"/>
                    <a:gd name="T32" fmla="*/ 11 w 28"/>
                    <a:gd name="T33" fmla="*/ 29 h 33"/>
                    <a:gd name="T34" fmla="*/ 16 w 28"/>
                    <a:gd name="T35" fmla="*/ 22 h 33"/>
                    <a:gd name="T36" fmla="*/ 22 w 28"/>
                    <a:gd name="T37" fmla="*/ 19 h 33"/>
                    <a:gd name="T38" fmla="*/ 27 w 28"/>
                    <a:gd name="T39" fmla="*/ 13 h 33"/>
                    <a:gd name="T40" fmla="*/ 27 w 28"/>
                    <a:gd name="T41" fmla="*/ 8 h 33"/>
                    <a:gd name="T42" fmla="*/ 24 w 28"/>
                    <a:gd name="T43" fmla="*/ 5 h 33"/>
                    <a:gd name="T44" fmla="*/ 20 w 28"/>
                    <a:gd name="T45"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33">
                      <a:moveTo>
                        <a:pt x="20" y="6"/>
                      </a:moveTo>
                      <a:cubicBezTo>
                        <a:pt x="18" y="6"/>
                        <a:pt x="17" y="4"/>
                        <a:pt x="15" y="3"/>
                      </a:cubicBezTo>
                      <a:cubicBezTo>
                        <a:pt x="14" y="2"/>
                        <a:pt x="12" y="0"/>
                        <a:pt x="10" y="0"/>
                      </a:cubicBezTo>
                      <a:cubicBezTo>
                        <a:pt x="10" y="3"/>
                        <a:pt x="4" y="1"/>
                        <a:pt x="4" y="4"/>
                      </a:cubicBezTo>
                      <a:cubicBezTo>
                        <a:pt x="4" y="6"/>
                        <a:pt x="4" y="6"/>
                        <a:pt x="3" y="7"/>
                      </a:cubicBezTo>
                      <a:cubicBezTo>
                        <a:pt x="1" y="8"/>
                        <a:pt x="2" y="9"/>
                        <a:pt x="2" y="10"/>
                      </a:cubicBezTo>
                      <a:cubicBezTo>
                        <a:pt x="2" y="11"/>
                        <a:pt x="1" y="12"/>
                        <a:pt x="0" y="13"/>
                      </a:cubicBezTo>
                      <a:cubicBezTo>
                        <a:pt x="0" y="13"/>
                        <a:pt x="0" y="14"/>
                        <a:pt x="0" y="15"/>
                      </a:cubicBezTo>
                      <a:cubicBezTo>
                        <a:pt x="1" y="16"/>
                        <a:pt x="0" y="17"/>
                        <a:pt x="0" y="18"/>
                      </a:cubicBezTo>
                      <a:cubicBezTo>
                        <a:pt x="0" y="18"/>
                        <a:pt x="1" y="21"/>
                        <a:pt x="2" y="20"/>
                      </a:cubicBezTo>
                      <a:cubicBezTo>
                        <a:pt x="4" y="20"/>
                        <a:pt x="4" y="18"/>
                        <a:pt x="5" y="18"/>
                      </a:cubicBezTo>
                      <a:cubicBezTo>
                        <a:pt x="4" y="18"/>
                        <a:pt x="6" y="20"/>
                        <a:pt x="5" y="20"/>
                      </a:cubicBezTo>
                      <a:cubicBezTo>
                        <a:pt x="5" y="22"/>
                        <a:pt x="5" y="23"/>
                        <a:pt x="3" y="24"/>
                      </a:cubicBezTo>
                      <a:cubicBezTo>
                        <a:pt x="3" y="24"/>
                        <a:pt x="4" y="26"/>
                        <a:pt x="3" y="26"/>
                      </a:cubicBezTo>
                      <a:cubicBezTo>
                        <a:pt x="3" y="27"/>
                        <a:pt x="2" y="27"/>
                        <a:pt x="3" y="28"/>
                      </a:cubicBezTo>
                      <a:cubicBezTo>
                        <a:pt x="5" y="29"/>
                        <a:pt x="6" y="29"/>
                        <a:pt x="8" y="32"/>
                      </a:cubicBezTo>
                      <a:cubicBezTo>
                        <a:pt x="9" y="33"/>
                        <a:pt x="10" y="29"/>
                        <a:pt x="11" y="29"/>
                      </a:cubicBezTo>
                      <a:cubicBezTo>
                        <a:pt x="12" y="26"/>
                        <a:pt x="13" y="23"/>
                        <a:pt x="16" y="22"/>
                      </a:cubicBezTo>
                      <a:cubicBezTo>
                        <a:pt x="18" y="21"/>
                        <a:pt x="20" y="21"/>
                        <a:pt x="22" y="19"/>
                      </a:cubicBezTo>
                      <a:cubicBezTo>
                        <a:pt x="24" y="18"/>
                        <a:pt x="26" y="16"/>
                        <a:pt x="27" y="13"/>
                      </a:cubicBezTo>
                      <a:cubicBezTo>
                        <a:pt x="27" y="11"/>
                        <a:pt x="28" y="10"/>
                        <a:pt x="27" y="8"/>
                      </a:cubicBezTo>
                      <a:cubicBezTo>
                        <a:pt x="26" y="7"/>
                        <a:pt x="25" y="6"/>
                        <a:pt x="24" y="5"/>
                      </a:cubicBezTo>
                      <a:cubicBezTo>
                        <a:pt x="23" y="5"/>
                        <a:pt x="21" y="6"/>
                        <a:pt x="20" y="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18" name="Freeform 624">
                  <a:extLst>
                    <a:ext uri="{FF2B5EF4-FFF2-40B4-BE49-F238E27FC236}">
                      <a16:creationId xmlns:a16="http://schemas.microsoft.com/office/drawing/2014/main" id="{D61FD4B4-3906-BBCC-20C6-605C6E49F32B}"/>
                    </a:ext>
                  </a:extLst>
                </p:cNvPr>
                <p:cNvSpPr>
                  <a:spLocks/>
                </p:cNvSpPr>
                <p:nvPr/>
              </p:nvSpPr>
              <p:spPr bwMode="auto">
                <a:xfrm>
                  <a:off x="7503284" y="8240948"/>
                  <a:ext cx="655175" cy="1028915"/>
                </a:xfrm>
                <a:custGeom>
                  <a:avLst/>
                  <a:gdLst>
                    <a:gd name="T0" fmla="*/ 57 w 64"/>
                    <a:gd name="T1" fmla="*/ 21 h 95"/>
                    <a:gd name="T2" fmla="*/ 56 w 64"/>
                    <a:gd name="T3" fmla="*/ 14 h 95"/>
                    <a:gd name="T4" fmla="*/ 50 w 64"/>
                    <a:gd name="T5" fmla="*/ 13 h 95"/>
                    <a:gd name="T6" fmla="*/ 46 w 64"/>
                    <a:gd name="T7" fmla="*/ 14 h 95"/>
                    <a:gd name="T8" fmla="*/ 41 w 64"/>
                    <a:gd name="T9" fmla="*/ 11 h 95"/>
                    <a:gd name="T10" fmla="*/ 38 w 64"/>
                    <a:gd name="T11" fmla="*/ 6 h 95"/>
                    <a:gd name="T12" fmla="*/ 33 w 64"/>
                    <a:gd name="T13" fmla="*/ 2 h 95"/>
                    <a:gd name="T14" fmla="*/ 28 w 64"/>
                    <a:gd name="T15" fmla="*/ 0 h 95"/>
                    <a:gd name="T16" fmla="*/ 31 w 64"/>
                    <a:gd name="T17" fmla="*/ 5 h 95"/>
                    <a:gd name="T18" fmla="*/ 28 w 64"/>
                    <a:gd name="T19" fmla="*/ 10 h 95"/>
                    <a:gd name="T20" fmla="*/ 23 w 64"/>
                    <a:gd name="T21" fmla="*/ 14 h 95"/>
                    <a:gd name="T22" fmla="*/ 17 w 64"/>
                    <a:gd name="T23" fmla="*/ 17 h 95"/>
                    <a:gd name="T24" fmla="*/ 11 w 64"/>
                    <a:gd name="T25" fmla="*/ 26 h 95"/>
                    <a:gd name="T26" fmla="*/ 6 w 64"/>
                    <a:gd name="T27" fmla="*/ 22 h 95"/>
                    <a:gd name="T28" fmla="*/ 6 w 64"/>
                    <a:gd name="T29" fmla="*/ 21 h 95"/>
                    <a:gd name="T30" fmla="*/ 6 w 64"/>
                    <a:gd name="T31" fmla="*/ 18 h 95"/>
                    <a:gd name="T32" fmla="*/ 2 w 64"/>
                    <a:gd name="T33" fmla="*/ 26 h 95"/>
                    <a:gd name="T34" fmla="*/ 3 w 64"/>
                    <a:gd name="T35" fmla="*/ 30 h 95"/>
                    <a:gd name="T36" fmla="*/ 3 w 64"/>
                    <a:gd name="T37" fmla="*/ 32 h 95"/>
                    <a:gd name="T38" fmla="*/ 14 w 64"/>
                    <a:gd name="T39" fmla="*/ 47 h 95"/>
                    <a:gd name="T40" fmla="*/ 23 w 64"/>
                    <a:gd name="T41" fmla="*/ 63 h 95"/>
                    <a:gd name="T42" fmla="*/ 26 w 64"/>
                    <a:gd name="T43" fmla="*/ 70 h 95"/>
                    <a:gd name="T44" fmla="*/ 25 w 64"/>
                    <a:gd name="T45" fmla="*/ 71 h 95"/>
                    <a:gd name="T46" fmla="*/ 28 w 64"/>
                    <a:gd name="T47" fmla="*/ 74 h 95"/>
                    <a:gd name="T48" fmla="*/ 32 w 64"/>
                    <a:gd name="T49" fmla="*/ 79 h 95"/>
                    <a:gd name="T50" fmla="*/ 41 w 64"/>
                    <a:gd name="T51" fmla="*/ 83 h 95"/>
                    <a:gd name="T52" fmla="*/ 48 w 64"/>
                    <a:gd name="T53" fmla="*/ 87 h 95"/>
                    <a:gd name="T54" fmla="*/ 54 w 64"/>
                    <a:gd name="T55" fmla="*/ 93 h 95"/>
                    <a:gd name="T56" fmla="*/ 59 w 64"/>
                    <a:gd name="T57" fmla="*/ 90 h 95"/>
                    <a:gd name="T58" fmla="*/ 61 w 64"/>
                    <a:gd name="T59" fmla="*/ 86 h 95"/>
                    <a:gd name="T60" fmla="*/ 63 w 64"/>
                    <a:gd name="T61" fmla="*/ 82 h 95"/>
                    <a:gd name="T62" fmla="*/ 61 w 64"/>
                    <a:gd name="T63" fmla="*/ 78 h 95"/>
                    <a:gd name="T64" fmla="*/ 61 w 64"/>
                    <a:gd name="T65" fmla="*/ 76 h 95"/>
                    <a:gd name="T66" fmla="*/ 63 w 64"/>
                    <a:gd name="T67" fmla="*/ 74 h 95"/>
                    <a:gd name="T68" fmla="*/ 64 w 64"/>
                    <a:gd name="T69" fmla="*/ 64 h 95"/>
                    <a:gd name="T70" fmla="*/ 62 w 64"/>
                    <a:gd name="T71" fmla="*/ 59 h 95"/>
                    <a:gd name="T72" fmla="*/ 57 w 64"/>
                    <a:gd name="T73" fmla="*/ 57 h 95"/>
                    <a:gd name="T74" fmla="*/ 55 w 64"/>
                    <a:gd name="T75" fmla="*/ 48 h 95"/>
                    <a:gd name="T76" fmla="*/ 50 w 64"/>
                    <a:gd name="T77" fmla="*/ 51 h 95"/>
                    <a:gd name="T78" fmla="*/ 46 w 64"/>
                    <a:gd name="T79" fmla="*/ 51 h 95"/>
                    <a:gd name="T80" fmla="*/ 44 w 64"/>
                    <a:gd name="T81" fmla="*/ 48 h 95"/>
                    <a:gd name="T82" fmla="*/ 40 w 64"/>
                    <a:gd name="T83" fmla="*/ 42 h 95"/>
                    <a:gd name="T84" fmla="*/ 39 w 64"/>
                    <a:gd name="T85" fmla="*/ 35 h 95"/>
                    <a:gd name="T86" fmla="*/ 42 w 64"/>
                    <a:gd name="T87" fmla="*/ 33 h 95"/>
                    <a:gd name="T88" fmla="*/ 42 w 64"/>
                    <a:gd name="T89" fmla="*/ 30 h 95"/>
                    <a:gd name="T90" fmla="*/ 45 w 64"/>
                    <a:gd name="T91" fmla="*/ 25 h 95"/>
                    <a:gd name="T92" fmla="*/ 50 w 64"/>
                    <a:gd name="T93" fmla="*/ 24 h 95"/>
                    <a:gd name="T94" fmla="*/ 53 w 64"/>
                    <a:gd name="T95" fmla="*/ 22 h 95"/>
                    <a:gd name="T96" fmla="*/ 57 w 64"/>
                    <a:gd name="T97"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4" h="95">
                      <a:moveTo>
                        <a:pt x="57" y="21"/>
                      </a:moveTo>
                      <a:cubicBezTo>
                        <a:pt x="53" y="19"/>
                        <a:pt x="59" y="15"/>
                        <a:pt x="56" y="14"/>
                      </a:cubicBezTo>
                      <a:cubicBezTo>
                        <a:pt x="54" y="12"/>
                        <a:pt x="52" y="13"/>
                        <a:pt x="50" y="13"/>
                      </a:cubicBezTo>
                      <a:cubicBezTo>
                        <a:pt x="48" y="12"/>
                        <a:pt x="48" y="14"/>
                        <a:pt x="46" y="14"/>
                      </a:cubicBezTo>
                      <a:cubicBezTo>
                        <a:pt x="44" y="13"/>
                        <a:pt x="42" y="13"/>
                        <a:pt x="41" y="11"/>
                      </a:cubicBezTo>
                      <a:cubicBezTo>
                        <a:pt x="40" y="10"/>
                        <a:pt x="39" y="7"/>
                        <a:pt x="38" y="6"/>
                      </a:cubicBezTo>
                      <a:cubicBezTo>
                        <a:pt x="36" y="5"/>
                        <a:pt x="35" y="3"/>
                        <a:pt x="33" y="2"/>
                      </a:cubicBezTo>
                      <a:cubicBezTo>
                        <a:pt x="32" y="0"/>
                        <a:pt x="30" y="1"/>
                        <a:pt x="28" y="0"/>
                      </a:cubicBezTo>
                      <a:cubicBezTo>
                        <a:pt x="30" y="2"/>
                        <a:pt x="31" y="3"/>
                        <a:pt x="31" y="5"/>
                      </a:cubicBezTo>
                      <a:cubicBezTo>
                        <a:pt x="30" y="7"/>
                        <a:pt x="30" y="9"/>
                        <a:pt x="28" y="10"/>
                      </a:cubicBezTo>
                      <a:cubicBezTo>
                        <a:pt x="26" y="12"/>
                        <a:pt x="25" y="14"/>
                        <a:pt x="23" y="14"/>
                      </a:cubicBezTo>
                      <a:cubicBezTo>
                        <a:pt x="21" y="15"/>
                        <a:pt x="19" y="15"/>
                        <a:pt x="17" y="17"/>
                      </a:cubicBezTo>
                      <a:cubicBezTo>
                        <a:pt x="16" y="18"/>
                        <a:pt x="12" y="27"/>
                        <a:pt x="11" y="26"/>
                      </a:cubicBezTo>
                      <a:cubicBezTo>
                        <a:pt x="9" y="23"/>
                        <a:pt x="8" y="23"/>
                        <a:pt x="6" y="22"/>
                      </a:cubicBezTo>
                      <a:cubicBezTo>
                        <a:pt x="5" y="22"/>
                        <a:pt x="5" y="22"/>
                        <a:pt x="6" y="21"/>
                      </a:cubicBezTo>
                      <a:cubicBezTo>
                        <a:pt x="7" y="20"/>
                        <a:pt x="7" y="19"/>
                        <a:pt x="6" y="18"/>
                      </a:cubicBezTo>
                      <a:cubicBezTo>
                        <a:pt x="4" y="19"/>
                        <a:pt x="0" y="23"/>
                        <a:pt x="2" y="26"/>
                      </a:cubicBezTo>
                      <a:cubicBezTo>
                        <a:pt x="2" y="26"/>
                        <a:pt x="4" y="29"/>
                        <a:pt x="3" y="30"/>
                      </a:cubicBezTo>
                      <a:cubicBezTo>
                        <a:pt x="2" y="30"/>
                        <a:pt x="1" y="31"/>
                        <a:pt x="3" y="32"/>
                      </a:cubicBezTo>
                      <a:cubicBezTo>
                        <a:pt x="8" y="35"/>
                        <a:pt x="12" y="41"/>
                        <a:pt x="14" y="47"/>
                      </a:cubicBezTo>
                      <a:cubicBezTo>
                        <a:pt x="17" y="52"/>
                        <a:pt x="19" y="58"/>
                        <a:pt x="23" y="63"/>
                      </a:cubicBezTo>
                      <a:cubicBezTo>
                        <a:pt x="24" y="65"/>
                        <a:pt x="26" y="67"/>
                        <a:pt x="26" y="70"/>
                      </a:cubicBezTo>
                      <a:cubicBezTo>
                        <a:pt x="26" y="71"/>
                        <a:pt x="25" y="70"/>
                        <a:pt x="25" y="71"/>
                      </a:cubicBezTo>
                      <a:cubicBezTo>
                        <a:pt x="26" y="72"/>
                        <a:pt x="27" y="73"/>
                        <a:pt x="28" y="74"/>
                      </a:cubicBezTo>
                      <a:cubicBezTo>
                        <a:pt x="29" y="76"/>
                        <a:pt x="30" y="78"/>
                        <a:pt x="32" y="79"/>
                      </a:cubicBezTo>
                      <a:cubicBezTo>
                        <a:pt x="35" y="80"/>
                        <a:pt x="38" y="82"/>
                        <a:pt x="41" y="83"/>
                      </a:cubicBezTo>
                      <a:cubicBezTo>
                        <a:pt x="43" y="84"/>
                        <a:pt x="45" y="86"/>
                        <a:pt x="48" y="87"/>
                      </a:cubicBezTo>
                      <a:cubicBezTo>
                        <a:pt x="50" y="89"/>
                        <a:pt x="52" y="91"/>
                        <a:pt x="54" y="93"/>
                      </a:cubicBezTo>
                      <a:cubicBezTo>
                        <a:pt x="58" y="95"/>
                        <a:pt x="57" y="91"/>
                        <a:pt x="59" y="90"/>
                      </a:cubicBezTo>
                      <a:cubicBezTo>
                        <a:pt x="60" y="89"/>
                        <a:pt x="60" y="87"/>
                        <a:pt x="61" y="86"/>
                      </a:cubicBezTo>
                      <a:cubicBezTo>
                        <a:pt x="61" y="85"/>
                        <a:pt x="64" y="83"/>
                        <a:pt x="63" y="82"/>
                      </a:cubicBezTo>
                      <a:cubicBezTo>
                        <a:pt x="61" y="81"/>
                        <a:pt x="60" y="81"/>
                        <a:pt x="61" y="78"/>
                      </a:cubicBezTo>
                      <a:cubicBezTo>
                        <a:pt x="61" y="77"/>
                        <a:pt x="61" y="76"/>
                        <a:pt x="61" y="76"/>
                      </a:cubicBezTo>
                      <a:cubicBezTo>
                        <a:pt x="62" y="75"/>
                        <a:pt x="63" y="74"/>
                        <a:pt x="63" y="74"/>
                      </a:cubicBezTo>
                      <a:cubicBezTo>
                        <a:pt x="64" y="71"/>
                        <a:pt x="62" y="66"/>
                        <a:pt x="64" y="64"/>
                      </a:cubicBezTo>
                      <a:cubicBezTo>
                        <a:pt x="64" y="63"/>
                        <a:pt x="63" y="61"/>
                        <a:pt x="62" y="59"/>
                      </a:cubicBezTo>
                      <a:cubicBezTo>
                        <a:pt x="61" y="56"/>
                        <a:pt x="60" y="56"/>
                        <a:pt x="57" y="57"/>
                      </a:cubicBezTo>
                      <a:cubicBezTo>
                        <a:pt x="53" y="57"/>
                        <a:pt x="55" y="50"/>
                        <a:pt x="55" y="48"/>
                      </a:cubicBezTo>
                      <a:cubicBezTo>
                        <a:pt x="53" y="49"/>
                        <a:pt x="52" y="51"/>
                        <a:pt x="50" y="51"/>
                      </a:cubicBezTo>
                      <a:cubicBezTo>
                        <a:pt x="49" y="51"/>
                        <a:pt x="47" y="51"/>
                        <a:pt x="46" y="51"/>
                      </a:cubicBezTo>
                      <a:cubicBezTo>
                        <a:pt x="45" y="50"/>
                        <a:pt x="45" y="48"/>
                        <a:pt x="44" y="48"/>
                      </a:cubicBezTo>
                      <a:cubicBezTo>
                        <a:pt x="41" y="48"/>
                        <a:pt x="41" y="44"/>
                        <a:pt x="40" y="42"/>
                      </a:cubicBezTo>
                      <a:cubicBezTo>
                        <a:pt x="38" y="40"/>
                        <a:pt x="37" y="37"/>
                        <a:pt x="39" y="35"/>
                      </a:cubicBezTo>
                      <a:cubicBezTo>
                        <a:pt x="40" y="34"/>
                        <a:pt x="42" y="34"/>
                        <a:pt x="42" y="33"/>
                      </a:cubicBezTo>
                      <a:cubicBezTo>
                        <a:pt x="42" y="32"/>
                        <a:pt x="42" y="31"/>
                        <a:pt x="42" y="30"/>
                      </a:cubicBezTo>
                      <a:cubicBezTo>
                        <a:pt x="42" y="27"/>
                        <a:pt x="42" y="26"/>
                        <a:pt x="45" y="25"/>
                      </a:cubicBezTo>
                      <a:cubicBezTo>
                        <a:pt x="47" y="24"/>
                        <a:pt x="48" y="24"/>
                        <a:pt x="50" y="24"/>
                      </a:cubicBezTo>
                      <a:cubicBezTo>
                        <a:pt x="51" y="24"/>
                        <a:pt x="52" y="23"/>
                        <a:pt x="53" y="22"/>
                      </a:cubicBezTo>
                      <a:cubicBezTo>
                        <a:pt x="54" y="22"/>
                        <a:pt x="59" y="23"/>
                        <a:pt x="57" y="2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19" name="Freeform 625">
                  <a:extLst>
                    <a:ext uri="{FF2B5EF4-FFF2-40B4-BE49-F238E27FC236}">
                      <a16:creationId xmlns:a16="http://schemas.microsoft.com/office/drawing/2014/main" id="{CD69F075-17C2-35A5-E6F8-1021528B5669}"/>
                    </a:ext>
                  </a:extLst>
                </p:cNvPr>
                <p:cNvSpPr>
                  <a:spLocks/>
                </p:cNvSpPr>
                <p:nvPr/>
              </p:nvSpPr>
              <p:spPr bwMode="auto">
                <a:xfrm>
                  <a:off x="7792537" y="9203480"/>
                  <a:ext cx="446075" cy="2297540"/>
                </a:xfrm>
                <a:custGeom>
                  <a:avLst/>
                  <a:gdLst>
                    <a:gd name="T0" fmla="*/ 38 w 44"/>
                    <a:gd name="T1" fmla="*/ 20 h 212"/>
                    <a:gd name="T2" fmla="*/ 36 w 44"/>
                    <a:gd name="T3" fmla="*/ 12 h 212"/>
                    <a:gd name="T4" fmla="*/ 34 w 44"/>
                    <a:gd name="T5" fmla="*/ 5 h 212"/>
                    <a:gd name="T6" fmla="*/ 30 w 44"/>
                    <a:gd name="T7" fmla="*/ 3 h 212"/>
                    <a:gd name="T8" fmla="*/ 28 w 44"/>
                    <a:gd name="T9" fmla="*/ 15 h 212"/>
                    <a:gd name="T10" fmla="*/ 26 w 44"/>
                    <a:gd name="T11" fmla="*/ 31 h 212"/>
                    <a:gd name="T12" fmla="*/ 23 w 44"/>
                    <a:gd name="T13" fmla="*/ 56 h 212"/>
                    <a:gd name="T14" fmla="*/ 21 w 44"/>
                    <a:gd name="T15" fmla="*/ 68 h 212"/>
                    <a:gd name="T16" fmla="*/ 21 w 44"/>
                    <a:gd name="T17" fmla="*/ 80 h 212"/>
                    <a:gd name="T18" fmla="*/ 20 w 44"/>
                    <a:gd name="T19" fmla="*/ 88 h 212"/>
                    <a:gd name="T20" fmla="*/ 11 w 44"/>
                    <a:gd name="T21" fmla="*/ 110 h 212"/>
                    <a:gd name="T22" fmla="*/ 10 w 44"/>
                    <a:gd name="T23" fmla="*/ 132 h 212"/>
                    <a:gd name="T24" fmla="*/ 17 w 44"/>
                    <a:gd name="T25" fmla="*/ 133 h 212"/>
                    <a:gd name="T26" fmla="*/ 16 w 44"/>
                    <a:gd name="T27" fmla="*/ 136 h 212"/>
                    <a:gd name="T28" fmla="*/ 14 w 44"/>
                    <a:gd name="T29" fmla="*/ 145 h 212"/>
                    <a:gd name="T30" fmla="*/ 15 w 44"/>
                    <a:gd name="T31" fmla="*/ 150 h 212"/>
                    <a:gd name="T32" fmla="*/ 13 w 44"/>
                    <a:gd name="T33" fmla="*/ 152 h 212"/>
                    <a:gd name="T34" fmla="*/ 11 w 44"/>
                    <a:gd name="T35" fmla="*/ 158 h 212"/>
                    <a:gd name="T36" fmla="*/ 8 w 44"/>
                    <a:gd name="T37" fmla="*/ 159 h 212"/>
                    <a:gd name="T38" fmla="*/ 4 w 44"/>
                    <a:gd name="T39" fmla="*/ 159 h 212"/>
                    <a:gd name="T40" fmla="*/ 0 w 44"/>
                    <a:gd name="T41" fmla="*/ 164 h 212"/>
                    <a:gd name="T42" fmla="*/ 2 w 44"/>
                    <a:gd name="T43" fmla="*/ 163 h 212"/>
                    <a:gd name="T44" fmla="*/ 7 w 44"/>
                    <a:gd name="T45" fmla="*/ 171 h 212"/>
                    <a:gd name="T46" fmla="*/ 11 w 44"/>
                    <a:gd name="T47" fmla="*/ 173 h 212"/>
                    <a:gd name="T48" fmla="*/ 7 w 44"/>
                    <a:gd name="T49" fmla="*/ 174 h 212"/>
                    <a:gd name="T50" fmla="*/ 7 w 44"/>
                    <a:gd name="T51" fmla="*/ 179 h 212"/>
                    <a:gd name="T52" fmla="*/ 9 w 44"/>
                    <a:gd name="T53" fmla="*/ 182 h 212"/>
                    <a:gd name="T54" fmla="*/ 9 w 44"/>
                    <a:gd name="T55" fmla="*/ 185 h 212"/>
                    <a:gd name="T56" fmla="*/ 7 w 44"/>
                    <a:gd name="T57" fmla="*/ 187 h 212"/>
                    <a:gd name="T58" fmla="*/ 10 w 44"/>
                    <a:gd name="T59" fmla="*/ 190 h 212"/>
                    <a:gd name="T60" fmla="*/ 8 w 44"/>
                    <a:gd name="T61" fmla="*/ 193 h 212"/>
                    <a:gd name="T62" fmla="*/ 11 w 44"/>
                    <a:gd name="T63" fmla="*/ 194 h 212"/>
                    <a:gd name="T64" fmla="*/ 11 w 44"/>
                    <a:gd name="T65" fmla="*/ 198 h 212"/>
                    <a:gd name="T66" fmla="*/ 15 w 44"/>
                    <a:gd name="T67" fmla="*/ 197 h 212"/>
                    <a:gd name="T68" fmla="*/ 15 w 44"/>
                    <a:gd name="T69" fmla="*/ 197 h 212"/>
                    <a:gd name="T70" fmla="*/ 16 w 44"/>
                    <a:gd name="T71" fmla="*/ 198 h 212"/>
                    <a:gd name="T72" fmla="*/ 18 w 44"/>
                    <a:gd name="T73" fmla="*/ 202 h 212"/>
                    <a:gd name="T74" fmla="*/ 16 w 44"/>
                    <a:gd name="T75" fmla="*/ 207 h 212"/>
                    <a:gd name="T76" fmla="*/ 18 w 44"/>
                    <a:gd name="T77" fmla="*/ 209 h 212"/>
                    <a:gd name="T78" fmla="*/ 25 w 44"/>
                    <a:gd name="T79" fmla="*/ 204 h 212"/>
                    <a:gd name="T80" fmla="*/ 26 w 44"/>
                    <a:gd name="T81" fmla="*/ 199 h 212"/>
                    <a:gd name="T82" fmla="*/ 17 w 44"/>
                    <a:gd name="T83" fmla="*/ 192 h 212"/>
                    <a:gd name="T84" fmla="*/ 12 w 44"/>
                    <a:gd name="T85" fmla="*/ 185 h 212"/>
                    <a:gd name="T86" fmla="*/ 15 w 44"/>
                    <a:gd name="T87" fmla="*/ 177 h 212"/>
                    <a:gd name="T88" fmla="*/ 17 w 44"/>
                    <a:gd name="T89" fmla="*/ 169 h 212"/>
                    <a:gd name="T90" fmla="*/ 21 w 44"/>
                    <a:gd name="T91" fmla="*/ 158 h 212"/>
                    <a:gd name="T92" fmla="*/ 21 w 44"/>
                    <a:gd name="T93" fmla="*/ 152 h 212"/>
                    <a:gd name="T94" fmla="*/ 19 w 44"/>
                    <a:gd name="T95" fmla="*/ 140 h 212"/>
                    <a:gd name="T96" fmla="*/ 23 w 44"/>
                    <a:gd name="T97" fmla="*/ 117 h 212"/>
                    <a:gd name="T98" fmla="*/ 26 w 44"/>
                    <a:gd name="T99" fmla="*/ 102 h 212"/>
                    <a:gd name="T100" fmla="*/ 29 w 44"/>
                    <a:gd name="T101" fmla="*/ 85 h 212"/>
                    <a:gd name="T102" fmla="*/ 27 w 44"/>
                    <a:gd name="T103" fmla="*/ 73 h 212"/>
                    <a:gd name="T104" fmla="*/ 30 w 44"/>
                    <a:gd name="T105" fmla="*/ 62 h 212"/>
                    <a:gd name="T106" fmla="*/ 34 w 44"/>
                    <a:gd name="T107" fmla="*/ 54 h 212"/>
                    <a:gd name="T108" fmla="*/ 36 w 44"/>
                    <a:gd name="T109" fmla="*/ 44 h 212"/>
                    <a:gd name="T110" fmla="*/ 40 w 44"/>
                    <a:gd name="T111" fmla="*/ 35 h 212"/>
                    <a:gd name="T112" fmla="*/ 40 w 44"/>
                    <a:gd name="T113" fmla="*/ 2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 h="212">
                      <a:moveTo>
                        <a:pt x="40" y="28"/>
                      </a:moveTo>
                      <a:cubicBezTo>
                        <a:pt x="38" y="27"/>
                        <a:pt x="40" y="22"/>
                        <a:pt x="38" y="20"/>
                      </a:cubicBezTo>
                      <a:cubicBezTo>
                        <a:pt x="37" y="19"/>
                        <a:pt x="35" y="16"/>
                        <a:pt x="36" y="14"/>
                      </a:cubicBezTo>
                      <a:cubicBezTo>
                        <a:pt x="38" y="13"/>
                        <a:pt x="35" y="13"/>
                        <a:pt x="36" y="12"/>
                      </a:cubicBezTo>
                      <a:cubicBezTo>
                        <a:pt x="37" y="11"/>
                        <a:pt x="36" y="10"/>
                        <a:pt x="35" y="9"/>
                      </a:cubicBezTo>
                      <a:cubicBezTo>
                        <a:pt x="34" y="8"/>
                        <a:pt x="34" y="7"/>
                        <a:pt x="34" y="5"/>
                      </a:cubicBezTo>
                      <a:cubicBezTo>
                        <a:pt x="34" y="3"/>
                        <a:pt x="33" y="2"/>
                        <a:pt x="32" y="0"/>
                      </a:cubicBezTo>
                      <a:cubicBezTo>
                        <a:pt x="31" y="1"/>
                        <a:pt x="30" y="2"/>
                        <a:pt x="30" y="3"/>
                      </a:cubicBezTo>
                      <a:cubicBezTo>
                        <a:pt x="29" y="5"/>
                        <a:pt x="27" y="4"/>
                        <a:pt x="28" y="6"/>
                      </a:cubicBezTo>
                      <a:cubicBezTo>
                        <a:pt x="28" y="9"/>
                        <a:pt x="28" y="12"/>
                        <a:pt x="28" y="15"/>
                      </a:cubicBezTo>
                      <a:cubicBezTo>
                        <a:pt x="28" y="19"/>
                        <a:pt x="29" y="24"/>
                        <a:pt x="28" y="28"/>
                      </a:cubicBezTo>
                      <a:cubicBezTo>
                        <a:pt x="27" y="29"/>
                        <a:pt x="26" y="30"/>
                        <a:pt x="26" y="31"/>
                      </a:cubicBezTo>
                      <a:cubicBezTo>
                        <a:pt x="26" y="33"/>
                        <a:pt x="27" y="35"/>
                        <a:pt x="27" y="37"/>
                      </a:cubicBezTo>
                      <a:cubicBezTo>
                        <a:pt x="27" y="43"/>
                        <a:pt x="25" y="50"/>
                        <a:pt x="23" y="56"/>
                      </a:cubicBezTo>
                      <a:cubicBezTo>
                        <a:pt x="22" y="59"/>
                        <a:pt x="22" y="61"/>
                        <a:pt x="23" y="64"/>
                      </a:cubicBezTo>
                      <a:cubicBezTo>
                        <a:pt x="23" y="66"/>
                        <a:pt x="23" y="67"/>
                        <a:pt x="21" y="68"/>
                      </a:cubicBezTo>
                      <a:cubicBezTo>
                        <a:pt x="20" y="69"/>
                        <a:pt x="21" y="70"/>
                        <a:pt x="21" y="71"/>
                      </a:cubicBezTo>
                      <a:cubicBezTo>
                        <a:pt x="21" y="74"/>
                        <a:pt x="21" y="77"/>
                        <a:pt x="21" y="80"/>
                      </a:cubicBezTo>
                      <a:cubicBezTo>
                        <a:pt x="21" y="81"/>
                        <a:pt x="21" y="83"/>
                        <a:pt x="21" y="84"/>
                      </a:cubicBezTo>
                      <a:cubicBezTo>
                        <a:pt x="20" y="85"/>
                        <a:pt x="21" y="87"/>
                        <a:pt x="20" y="88"/>
                      </a:cubicBezTo>
                      <a:cubicBezTo>
                        <a:pt x="18" y="93"/>
                        <a:pt x="16" y="98"/>
                        <a:pt x="14" y="103"/>
                      </a:cubicBezTo>
                      <a:cubicBezTo>
                        <a:pt x="13" y="106"/>
                        <a:pt x="10" y="107"/>
                        <a:pt x="11" y="110"/>
                      </a:cubicBezTo>
                      <a:cubicBezTo>
                        <a:pt x="12" y="113"/>
                        <a:pt x="14" y="118"/>
                        <a:pt x="12" y="122"/>
                      </a:cubicBezTo>
                      <a:cubicBezTo>
                        <a:pt x="10" y="124"/>
                        <a:pt x="8" y="129"/>
                        <a:pt x="10" y="132"/>
                      </a:cubicBezTo>
                      <a:cubicBezTo>
                        <a:pt x="11" y="134"/>
                        <a:pt x="12" y="134"/>
                        <a:pt x="13" y="133"/>
                      </a:cubicBezTo>
                      <a:cubicBezTo>
                        <a:pt x="14" y="132"/>
                        <a:pt x="18" y="132"/>
                        <a:pt x="17" y="133"/>
                      </a:cubicBezTo>
                      <a:cubicBezTo>
                        <a:pt x="17" y="133"/>
                        <a:pt x="16" y="133"/>
                        <a:pt x="15" y="134"/>
                      </a:cubicBezTo>
                      <a:cubicBezTo>
                        <a:pt x="15" y="135"/>
                        <a:pt x="15" y="135"/>
                        <a:pt x="16" y="136"/>
                      </a:cubicBezTo>
                      <a:cubicBezTo>
                        <a:pt x="16" y="136"/>
                        <a:pt x="15" y="137"/>
                        <a:pt x="15" y="137"/>
                      </a:cubicBezTo>
                      <a:cubicBezTo>
                        <a:pt x="14" y="139"/>
                        <a:pt x="13" y="143"/>
                        <a:pt x="14" y="145"/>
                      </a:cubicBezTo>
                      <a:cubicBezTo>
                        <a:pt x="14" y="146"/>
                        <a:pt x="14" y="146"/>
                        <a:pt x="13" y="148"/>
                      </a:cubicBezTo>
                      <a:cubicBezTo>
                        <a:pt x="12" y="149"/>
                        <a:pt x="14" y="149"/>
                        <a:pt x="15" y="150"/>
                      </a:cubicBezTo>
                      <a:cubicBezTo>
                        <a:pt x="15" y="150"/>
                        <a:pt x="15" y="150"/>
                        <a:pt x="14" y="151"/>
                      </a:cubicBezTo>
                      <a:cubicBezTo>
                        <a:pt x="13" y="151"/>
                        <a:pt x="11" y="152"/>
                        <a:pt x="13" y="152"/>
                      </a:cubicBezTo>
                      <a:cubicBezTo>
                        <a:pt x="12" y="153"/>
                        <a:pt x="13" y="156"/>
                        <a:pt x="14" y="156"/>
                      </a:cubicBezTo>
                      <a:cubicBezTo>
                        <a:pt x="13" y="156"/>
                        <a:pt x="10" y="155"/>
                        <a:pt x="11" y="158"/>
                      </a:cubicBezTo>
                      <a:cubicBezTo>
                        <a:pt x="11" y="158"/>
                        <a:pt x="12" y="163"/>
                        <a:pt x="10" y="162"/>
                      </a:cubicBezTo>
                      <a:cubicBezTo>
                        <a:pt x="10" y="162"/>
                        <a:pt x="8" y="160"/>
                        <a:pt x="8" y="159"/>
                      </a:cubicBezTo>
                      <a:cubicBezTo>
                        <a:pt x="6" y="158"/>
                        <a:pt x="7" y="157"/>
                        <a:pt x="5" y="158"/>
                      </a:cubicBezTo>
                      <a:cubicBezTo>
                        <a:pt x="5" y="158"/>
                        <a:pt x="4" y="159"/>
                        <a:pt x="4" y="159"/>
                      </a:cubicBezTo>
                      <a:cubicBezTo>
                        <a:pt x="4" y="160"/>
                        <a:pt x="5" y="160"/>
                        <a:pt x="4" y="161"/>
                      </a:cubicBezTo>
                      <a:cubicBezTo>
                        <a:pt x="4" y="162"/>
                        <a:pt x="0" y="162"/>
                        <a:pt x="0" y="164"/>
                      </a:cubicBezTo>
                      <a:cubicBezTo>
                        <a:pt x="0" y="164"/>
                        <a:pt x="1" y="165"/>
                        <a:pt x="2" y="165"/>
                      </a:cubicBezTo>
                      <a:cubicBezTo>
                        <a:pt x="2" y="165"/>
                        <a:pt x="1" y="164"/>
                        <a:pt x="2" y="163"/>
                      </a:cubicBezTo>
                      <a:cubicBezTo>
                        <a:pt x="2" y="163"/>
                        <a:pt x="5" y="165"/>
                        <a:pt x="7" y="164"/>
                      </a:cubicBezTo>
                      <a:cubicBezTo>
                        <a:pt x="11" y="163"/>
                        <a:pt x="5" y="170"/>
                        <a:pt x="7" y="171"/>
                      </a:cubicBezTo>
                      <a:cubicBezTo>
                        <a:pt x="8" y="171"/>
                        <a:pt x="10" y="170"/>
                        <a:pt x="11" y="171"/>
                      </a:cubicBezTo>
                      <a:cubicBezTo>
                        <a:pt x="12" y="171"/>
                        <a:pt x="12" y="174"/>
                        <a:pt x="11" y="173"/>
                      </a:cubicBezTo>
                      <a:cubicBezTo>
                        <a:pt x="11" y="173"/>
                        <a:pt x="8" y="171"/>
                        <a:pt x="8" y="172"/>
                      </a:cubicBezTo>
                      <a:cubicBezTo>
                        <a:pt x="7" y="173"/>
                        <a:pt x="6" y="173"/>
                        <a:pt x="7" y="174"/>
                      </a:cubicBezTo>
                      <a:cubicBezTo>
                        <a:pt x="7" y="174"/>
                        <a:pt x="9" y="176"/>
                        <a:pt x="8" y="176"/>
                      </a:cubicBezTo>
                      <a:cubicBezTo>
                        <a:pt x="7" y="176"/>
                        <a:pt x="7" y="179"/>
                        <a:pt x="7" y="179"/>
                      </a:cubicBezTo>
                      <a:cubicBezTo>
                        <a:pt x="6" y="182"/>
                        <a:pt x="9" y="178"/>
                        <a:pt x="9" y="178"/>
                      </a:cubicBezTo>
                      <a:cubicBezTo>
                        <a:pt x="9" y="178"/>
                        <a:pt x="8" y="183"/>
                        <a:pt x="9" y="182"/>
                      </a:cubicBezTo>
                      <a:cubicBezTo>
                        <a:pt x="9" y="182"/>
                        <a:pt x="8" y="182"/>
                        <a:pt x="8" y="183"/>
                      </a:cubicBezTo>
                      <a:cubicBezTo>
                        <a:pt x="7" y="184"/>
                        <a:pt x="8" y="184"/>
                        <a:pt x="9" y="185"/>
                      </a:cubicBezTo>
                      <a:cubicBezTo>
                        <a:pt x="9" y="185"/>
                        <a:pt x="7" y="186"/>
                        <a:pt x="7" y="186"/>
                      </a:cubicBezTo>
                      <a:cubicBezTo>
                        <a:pt x="6" y="186"/>
                        <a:pt x="7" y="186"/>
                        <a:pt x="7" y="187"/>
                      </a:cubicBezTo>
                      <a:cubicBezTo>
                        <a:pt x="6" y="189"/>
                        <a:pt x="10" y="189"/>
                        <a:pt x="10" y="188"/>
                      </a:cubicBezTo>
                      <a:cubicBezTo>
                        <a:pt x="10" y="189"/>
                        <a:pt x="9" y="189"/>
                        <a:pt x="10" y="190"/>
                      </a:cubicBezTo>
                      <a:cubicBezTo>
                        <a:pt x="10" y="190"/>
                        <a:pt x="10" y="190"/>
                        <a:pt x="10" y="190"/>
                      </a:cubicBezTo>
                      <a:cubicBezTo>
                        <a:pt x="10" y="191"/>
                        <a:pt x="8" y="192"/>
                        <a:pt x="8" y="193"/>
                      </a:cubicBezTo>
                      <a:cubicBezTo>
                        <a:pt x="7" y="195"/>
                        <a:pt x="10" y="192"/>
                        <a:pt x="11" y="192"/>
                      </a:cubicBezTo>
                      <a:cubicBezTo>
                        <a:pt x="10" y="193"/>
                        <a:pt x="11" y="194"/>
                        <a:pt x="11" y="194"/>
                      </a:cubicBezTo>
                      <a:cubicBezTo>
                        <a:pt x="11" y="195"/>
                        <a:pt x="8" y="196"/>
                        <a:pt x="8" y="196"/>
                      </a:cubicBezTo>
                      <a:cubicBezTo>
                        <a:pt x="10" y="197"/>
                        <a:pt x="10" y="196"/>
                        <a:pt x="11" y="198"/>
                      </a:cubicBezTo>
                      <a:cubicBezTo>
                        <a:pt x="12" y="200"/>
                        <a:pt x="14" y="195"/>
                        <a:pt x="13" y="195"/>
                      </a:cubicBezTo>
                      <a:cubicBezTo>
                        <a:pt x="14" y="195"/>
                        <a:pt x="14" y="196"/>
                        <a:pt x="15" y="197"/>
                      </a:cubicBezTo>
                      <a:cubicBezTo>
                        <a:pt x="15" y="197"/>
                        <a:pt x="15" y="195"/>
                        <a:pt x="15" y="195"/>
                      </a:cubicBezTo>
                      <a:cubicBezTo>
                        <a:pt x="15" y="195"/>
                        <a:pt x="15" y="197"/>
                        <a:pt x="15" y="197"/>
                      </a:cubicBezTo>
                      <a:cubicBezTo>
                        <a:pt x="16" y="196"/>
                        <a:pt x="16" y="195"/>
                        <a:pt x="16" y="196"/>
                      </a:cubicBezTo>
                      <a:cubicBezTo>
                        <a:pt x="17" y="196"/>
                        <a:pt x="16" y="198"/>
                        <a:pt x="16" y="198"/>
                      </a:cubicBezTo>
                      <a:cubicBezTo>
                        <a:pt x="15" y="199"/>
                        <a:pt x="17" y="199"/>
                        <a:pt x="16" y="200"/>
                      </a:cubicBezTo>
                      <a:cubicBezTo>
                        <a:pt x="15" y="202"/>
                        <a:pt x="17" y="201"/>
                        <a:pt x="18" y="202"/>
                      </a:cubicBezTo>
                      <a:cubicBezTo>
                        <a:pt x="21" y="202"/>
                        <a:pt x="24" y="204"/>
                        <a:pt x="21" y="206"/>
                      </a:cubicBezTo>
                      <a:cubicBezTo>
                        <a:pt x="20" y="207"/>
                        <a:pt x="17" y="206"/>
                        <a:pt x="16" y="207"/>
                      </a:cubicBezTo>
                      <a:cubicBezTo>
                        <a:pt x="15" y="209"/>
                        <a:pt x="18" y="208"/>
                        <a:pt x="19" y="209"/>
                      </a:cubicBezTo>
                      <a:cubicBezTo>
                        <a:pt x="18" y="209"/>
                        <a:pt x="18" y="209"/>
                        <a:pt x="18" y="209"/>
                      </a:cubicBezTo>
                      <a:cubicBezTo>
                        <a:pt x="18" y="209"/>
                        <a:pt x="22" y="212"/>
                        <a:pt x="24" y="210"/>
                      </a:cubicBezTo>
                      <a:cubicBezTo>
                        <a:pt x="25" y="208"/>
                        <a:pt x="23" y="206"/>
                        <a:pt x="25" y="204"/>
                      </a:cubicBezTo>
                      <a:cubicBezTo>
                        <a:pt x="26" y="202"/>
                        <a:pt x="29" y="202"/>
                        <a:pt x="30" y="202"/>
                      </a:cubicBezTo>
                      <a:cubicBezTo>
                        <a:pt x="35" y="199"/>
                        <a:pt x="28" y="199"/>
                        <a:pt x="26" y="199"/>
                      </a:cubicBezTo>
                      <a:cubicBezTo>
                        <a:pt x="24" y="199"/>
                        <a:pt x="21" y="199"/>
                        <a:pt x="19" y="198"/>
                      </a:cubicBezTo>
                      <a:cubicBezTo>
                        <a:pt x="17" y="196"/>
                        <a:pt x="17" y="196"/>
                        <a:pt x="17" y="192"/>
                      </a:cubicBezTo>
                      <a:cubicBezTo>
                        <a:pt x="17" y="188"/>
                        <a:pt x="16" y="191"/>
                        <a:pt x="13" y="189"/>
                      </a:cubicBezTo>
                      <a:cubicBezTo>
                        <a:pt x="12" y="189"/>
                        <a:pt x="12" y="186"/>
                        <a:pt x="12" y="185"/>
                      </a:cubicBezTo>
                      <a:cubicBezTo>
                        <a:pt x="11" y="183"/>
                        <a:pt x="11" y="180"/>
                        <a:pt x="13" y="179"/>
                      </a:cubicBezTo>
                      <a:cubicBezTo>
                        <a:pt x="14" y="178"/>
                        <a:pt x="14" y="178"/>
                        <a:pt x="15" y="177"/>
                      </a:cubicBezTo>
                      <a:cubicBezTo>
                        <a:pt x="15" y="176"/>
                        <a:pt x="16" y="175"/>
                        <a:pt x="17" y="175"/>
                      </a:cubicBezTo>
                      <a:cubicBezTo>
                        <a:pt x="18" y="174"/>
                        <a:pt x="16" y="171"/>
                        <a:pt x="17" y="169"/>
                      </a:cubicBezTo>
                      <a:cubicBezTo>
                        <a:pt x="17" y="168"/>
                        <a:pt x="19" y="167"/>
                        <a:pt x="20" y="165"/>
                      </a:cubicBezTo>
                      <a:cubicBezTo>
                        <a:pt x="20" y="163"/>
                        <a:pt x="20" y="160"/>
                        <a:pt x="21" y="158"/>
                      </a:cubicBezTo>
                      <a:cubicBezTo>
                        <a:pt x="21" y="156"/>
                        <a:pt x="23" y="156"/>
                        <a:pt x="21" y="154"/>
                      </a:cubicBezTo>
                      <a:cubicBezTo>
                        <a:pt x="20" y="153"/>
                        <a:pt x="17" y="153"/>
                        <a:pt x="21" y="152"/>
                      </a:cubicBezTo>
                      <a:cubicBezTo>
                        <a:pt x="26" y="151"/>
                        <a:pt x="20" y="151"/>
                        <a:pt x="19" y="149"/>
                      </a:cubicBezTo>
                      <a:cubicBezTo>
                        <a:pt x="19" y="146"/>
                        <a:pt x="19" y="142"/>
                        <a:pt x="19" y="140"/>
                      </a:cubicBezTo>
                      <a:cubicBezTo>
                        <a:pt x="19" y="136"/>
                        <a:pt x="19" y="131"/>
                        <a:pt x="19" y="127"/>
                      </a:cubicBezTo>
                      <a:cubicBezTo>
                        <a:pt x="20" y="124"/>
                        <a:pt x="21" y="119"/>
                        <a:pt x="23" y="117"/>
                      </a:cubicBezTo>
                      <a:cubicBezTo>
                        <a:pt x="26" y="114"/>
                        <a:pt x="23" y="109"/>
                        <a:pt x="23" y="106"/>
                      </a:cubicBezTo>
                      <a:cubicBezTo>
                        <a:pt x="23" y="104"/>
                        <a:pt x="24" y="103"/>
                        <a:pt x="26" y="102"/>
                      </a:cubicBezTo>
                      <a:cubicBezTo>
                        <a:pt x="28" y="100"/>
                        <a:pt x="27" y="99"/>
                        <a:pt x="27" y="96"/>
                      </a:cubicBezTo>
                      <a:cubicBezTo>
                        <a:pt x="27" y="92"/>
                        <a:pt x="30" y="89"/>
                        <a:pt x="29" y="85"/>
                      </a:cubicBezTo>
                      <a:cubicBezTo>
                        <a:pt x="29" y="82"/>
                        <a:pt x="28" y="79"/>
                        <a:pt x="27" y="76"/>
                      </a:cubicBezTo>
                      <a:cubicBezTo>
                        <a:pt x="27" y="75"/>
                        <a:pt x="26" y="74"/>
                        <a:pt x="27" y="73"/>
                      </a:cubicBezTo>
                      <a:cubicBezTo>
                        <a:pt x="28" y="72"/>
                        <a:pt x="29" y="68"/>
                        <a:pt x="29" y="67"/>
                      </a:cubicBezTo>
                      <a:cubicBezTo>
                        <a:pt x="29" y="66"/>
                        <a:pt x="28" y="64"/>
                        <a:pt x="30" y="62"/>
                      </a:cubicBezTo>
                      <a:cubicBezTo>
                        <a:pt x="31" y="61"/>
                        <a:pt x="30" y="59"/>
                        <a:pt x="31" y="58"/>
                      </a:cubicBezTo>
                      <a:cubicBezTo>
                        <a:pt x="31" y="56"/>
                        <a:pt x="33" y="55"/>
                        <a:pt x="34" y="54"/>
                      </a:cubicBezTo>
                      <a:cubicBezTo>
                        <a:pt x="34" y="53"/>
                        <a:pt x="37" y="50"/>
                        <a:pt x="37" y="49"/>
                      </a:cubicBezTo>
                      <a:cubicBezTo>
                        <a:pt x="37" y="48"/>
                        <a:pt x="36" y="46"/>
                        <a:pt x="36" y="44"/>
                      </a:cubicBezTo>
                      <a:cubicBezTo>
                        <a:pt x="36" y="42"/>
                        <a:pt x="36" y="41"/>
                        <a:pt x="36" y="39"/>
                      </a:cubicBezTo>
                      <a:cubicBezTo>
                        <a:pt x="36" y="36"/>
                        <a:pt x="37" y="36"/>
                        <a:pt x="40" y="35"/>
                      </a:cubicBezTo>
                      <a:cubicBezTo>
                        <a:pt x="44" y="34"/>
                        <a:pt x="44" y="32"/>
                        <a:pt x="44" y="28"/>
                      </a:cubicBezTo>
                      <a:cubicBezTo>
                        <a:pt x="43" y="29"/>
                        <a:pt x="41" y="29"/>
                        <a:pt x="40" y="28"/>
                      </a:cubicBezTo>
                      <a:cubicBezTo>
                        <a:pt x="40" y="28"/>
                        <a:pt x="40" y="29"/>
                        <a:pt x="40" y="28"/>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20" name="Freeform 626">
                  <a:extLst>
                    <a:ext uri="{FF2B5EF4-FFF2-40B4-BE49-F238E27FC236}">
                      <a16:creationId xmlns:a16="http://schemas.microsoft.com/office/drawing/2014/main" id="{0B47FF9A-81B0-BA9C-40CC-B0AD0EE7892E}"/>
                    </a:ext>
                  </a:extLst>
                </p:cNvPr>
                <p:cNvSpPr>
                  <a:spLocks/>
                </p:cNvSpPr>
                <p:nvPr/>
              </p:nvSpPr>
              <p:spPr bwMode="auto">
                <a:xfrm>
                  <a:off x="8095729" y="8760935"/>
                  <a:ext cx="655175" cy="756013"/>
                </a:xfrm>
                <a:custGeom>
                  <a:avLst/>
                  <a:gdLst>
                    <a:gd name="T0" fmla="*/ 61 w 64"/>
                    <a:gd name="T1" fmla="*/ 42 h 70"/>
                    <a:gd name="T2" fmla="*/ 58 w 64"/>
                    <a:gd name="T3" fmla="*/ 35 h 70"/>
                    <a:gd name="T4" fmla="*/ 50 w 64"/>
                    <a:gd name="T5" fmla="*/ 35 h 70"/>
                    <a:gd name="T6" fmla="*/ 49 w 64"/>
                    <a:gd name="T7" fmla="*/ 33 h 70"/>
                    <a:gd name="T8" fmla="*/ 47 w 64"/>
                    <a:gd name="T9" fmla="*/ 30 h 70"/>
                    <a:gd name="T10" fmla="*/ 48 w 64"/>
                    <a:gd name="T11" fmla="*/ 28 h 70"/>
                    <a:gd name="T12" fmla="*/ 47 w 64"/>
                    <a:gd name="T13" fmla="*/ 26 h 70"/>
                    <a:gd name="T14" fmla="*/ 47 w 64"/>
                    <a:gd name="T15" fmla="*/ 23 h 70"/>
                    <a:gd name="T16" fmla="*/ 41 w 64"/>
                    <a:gd name="T17" fmla="*/ 21 h 70"/>
                    <a:gd name="T18" fmla="*/ 37 w 64"/>
                    <a:gd name="T19" fmla="*/ 18 h 70"/>
                    <a:gd name="T20" fmla="*/ 33 w 64"/>
                    <a:gd name="T21" fmla="*/ 16 h 70"/>
                    <a:gd name="T22" fmla="*/ 29 w 64"/>
                    <a:gd name="T23" fmla="*/ 16 h 70"/>
                    <a:gd name="T24" fmla="*/ 23 w 64"/>
                    <a:gd name="T25" fmla="*/ 9 h 70"/>
                    <a:gd name="T26" fmla="*/ 23 w 64"/>
                    <a:gd name="T27" fmla="*/ 6 h 70"/>
                    <a:gd name="T28" fmla="*/ 23 w 64"/>
                    <a:gd name="T29" fmla="*/ 4 h 70"/>
                    <a:gd name="T30" fmla="*/ 18 w 64"/>
                    <a:gd name="T31" fmla="*/ 3 h 70"/>
                    <a:gd name="T32" fmla="*/ 10 w 64"/>
                    <a:gd name="T33" fmla="*/ 6 h 70"/>
                    <a:gd name="T34" fmla="*/ 7 w 64"/>
                    <a:gd name="T35" fmla="*/ 9 h 70"/>
                    <a:gd name="T36" fmla="*/ 2 w 64"/>
                    <a:gd name="T37" fmla="*/ 8 h 70"/>
                    <a:gd name="T38" fmla="*/ 6 w 64"/>
                    <a:gd name="T39" fmla="*/ 16 h 70"/>
                    <a:gd name="T40" fmla="*/ 5 w 64"/>
                    <a:gd name="T41" fmla="*/ 23 h 70"/>
                    <a:gd name="T42" fmla="*/ 4 w 64"/>
                    <a:gd name="T43" fmla="*/ 27 h 70"/>
                    <a:gd name="T44" fmla="*/ 3 w 64"/>
                    <a:gd name="T45" fmla="*/ 31 h 70"/>
                    <a:gd name="T46" fmla="*/ 5 w 64"/>
                    <a:gd name="T47" fmla="*/ 35 h 70"/>
                    <a:gd name="T48" fmla="*/ 3 w 64"/>
                    <a:gd name="T49" fmla="*/ 38 h 70"/>
                    <a:gd name="T50" fmla="*/ 4 w 64"/>
                    <a:gd name="T51" fmla="*/ 46 h 70"/>
                    <a:gd name="T52" fmla="*/ 4 w 64"/>
                    <a:gd name="T53" fmla="*/ 49 h 70"/>
                    <a:gd name="T54" fmla="*/ 7 w 64"/>
                    <a:gd name="T55" fmla="*/ 52 h 70"/>
                    <a:gd name="T56" fmla="*/ 7 w 64"/>
                    <a:gd name="T57" fmla="*/ 54 h 70"/>
                    <a:gd name="T58" fmla="*/ 6 w 64"/>
                    <a:gd name="T59" fmla="*/ 56 h 70"/>
                    <a:gd name="T60" fmla="*/ 9 w 64"/>
                    <a:gd name="T61" fmla="*/ 63 h 70"/>
                    <a:gd name="T62" fmla="*/ 13 w 64"/>
                    <a:gd name="T63" fmla="*/ 69 h 70"/>
                    <a:gd name="T64" fmla="*/ 14 w 64"/>
                    <a:gd name="T65" fmla="*/ 67 h 70"/>
                    <a:gd name="T66" fmla="*/ 17 w 64"/>
                    <a:gd name="T67" fmla="*/ 65 h 70"/>
                    <a:gd name="T68" fmla="*/ 20 w 64"/>
                    <a:gd name="T69" fmla="*/ 65 h 70"/>
                    <a:gd name="T70" fmla="*/ 25 w 64"/>
                    <a:gd name="T71" fmla="*/ 65 h 70"/>
                    <a:gd name="T72" fmla="*/ 28 w 64"/>
                    <a:gd name="T73" fmla="*/ 68 h 70"/>
                    <a:gd name="T74" fmla="*/ 31 w 64"/>
                    <a:gd name="T75" fmla="*/ 65 h 70"/>
                    <a:gd name="T76" fmla="*/ 37 w 64"/>
                    <a:gd name="T77" fmla="*/ 64 h 70"/>
                    <a:gd name="T78" fmla="*/ 44 w 64"/>
                    <a:gd name="T79" fmla="*/ 52 h 70"/>
                    <a:gd name="T80" fmla="*/ 52 w 64"/>
                    <a:gd name="T81" fmla="*/ 51 h 70"/>
                    <a:gd name="T82" fmla="*/ 59 w 64"/>
                    <a:gd name="T83" fmla="*/ 54 h 70"/>
                    <a:gd name="T84" fmla="*/ 61 w 64"/>
                    <a:gd name="T85" fmla="*/ 42 h 70"/>
                    <a:gd name="T86" fmla="*/ 61 w 64"/>
                    <a:gd name="T87" fmla="*/ 4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 h="70">
                      <a:moveTo>
                        <a:pt x="61" y="42"/>
                      </a:moveTo>
                      <a:cubicBezTo>
                        <a:pt x="57" y="40"/>
                        <a:pt x="58" y="39"/>
                        <a:pt x="58" y="35"/>
                      </a:cubicBezTo>
                      <a:cubicBezTo>
                        <a:pt x="55" y="35"/>
                        <a:pt x="52" y="35"/>
                        <a:pt x="50" y="35"/>
                      </a:cubicBezTo>
                      <a:cubicBezTo>
                        <a:pt x="48" y="35"/>
                        <a:pt x="49" y="34"/>
                        <a:pt x="49" y="33"/>
                      </a:cubicBezTo>
                      <a:cubicBezTo>
                        <a:pt x="49" y="32"/>
                        <a:pt x="48" y="30"/>
                        <a:pt x="47" y="30"/>
                      </a:cubicBezTo>
                      <a:cubicBezTo>
                        <a:pt x="47" y="29"/>
                        <a:pt x="48" y="29"/>
                        <a:pt x="48" y="28"/>
                      </a:cubicBezTo>
                      <a:cubicBezTo>
                        <a:pt x="49" y="27"/>
                        <a:pt x="48" y="26"/>
                        <a:pt x="47" y="26"/>
                      </a:cubicBezTo>
                      <a:cubicBezTo>
                        <a:pt x="47" y="25"/>
                        <a:pt x="48" y="24"/>
                        <a:pt x="47" y="23"/>
                      </a:cubicBezTo>
                      <a:cubicBezTo>
                        <a:pt x="45" y="21"/>
                        <a:pt x="43" y="21"/>
                        <a:pt x="41" y="21"/>
                      </a:cubicBezTo>
                      <a:cubicBezTo>
                        <a:pt x="40" y="21"/>
                        <a:pt x="38" y="19"/>
                        <a:pt x="37" y="18"/>
                      </a:cubicBezTo>
                      <a:cubicBezTo>
                        <a:pt x="35" y="18"/>
                        <a:pt x="34" y="16"/>
                        <a:pt x="33" y="16"/>
                      </a:cubicBezTo>
                      <a:cubicBezTo>
                        <a:pt x="31" y="16"/>
                        <a:pt x="30" y="16"/>
                        <a:pt x="29" y="16"/>
                      </a:cubicBezTo>
                      <a:cubicBezTo>
                        <a:pt x="27" y="16"/>
                        <a:pt x="23" y="11"/>
                        <a:pt x="23" y="9"/>
                      </a:cubicBezTo>
                      <a:cubicBezTo>
                        <a:pt x="23" y="8"/>
                        <a:pt x="23" y="7"/>
                        <a:pt x="23" y="6"/>
                      </a:cubicBezTo>
                      <a:cubicBezTo>
                        <a:pt x="23" y="5"/>
                        <a:pt x="23" y="5"/>
                        <a:pt x="23" y="4"/>
                      </a:cubicBezTo>
                      <a:cubicBezTo>
                        <a:pt x="23" y="0"/>
                        <a:pt x="21" y="2"/>
                        <a:pt x="18" y="3"/>
                      </a:cubicBezTo>
                      <a:cubicBezTo>
                        <a:pt x="15" y="3"/>
                        <a:pt x="13" y="6"/>
                        <a:pt x="10" y="6"/>
                      </a:cubicBezTo>
                      <a:cubicBezTo>
                        <a:pt x="8" y="6"/>
                        <a:pt x="8" y="8"/>
                        <a:pt x="7" y="9"/>
                      </a:cubicBezTo>
                      <a:cubicBezTo>
                        <a:pt x="6" y="9"/>
                        <a:pt x="3" y="8"/>
                        <a:pt x="2" y="8"/>
                      </a:cubicBezTo>
                      <a:cubicBezTo>
                        <a:pt x="4" y="9"/>
                        <a:pt x="5" y="14"/>
                        <a:pt x="6" y="16"/>
                      </a:cubicBezTo>
                      <a:cubicBezTo>
                        <a:pt x="4" y="17"/>
                        <a:pt x="5" y="21"/>
                        <a:pt x="5" y="23"/>
                      </a:cubicBezTo>
                      <a:cubicBezTo>
                        <a:pt x="5" y="25"/>
                        <a:pt x="5" y="26"/>
                        <a:pt x="4" y="27"/>
                      </a:cubicBezTo>
                      <a:cubicBezTo>
                        <a:pt x="3" y="28"/>
                        <a:pt x="3" y="30"/>
                        <a:pt x="3" y="31"/>
                      </a:cubicBezTo>
                      <a:cubicBezTo>
                        <a:pt x="2" y="33"/>
                        <a:pt x="5" y="33"/>
                        <a:pt x="5" y="35"/>
                      </a:cubicBezTo>
                      <a:cubicBezTo>
                        <a:pt x="5" y="36"/>
                        <a:pt x="3" y="37"/>
                        <a:pt x="3" y="38"/>
                      </a:cubicBezTo>
                      <a:cubicBezTo>
                        <a:pt x="0" y="41"/>
                        <a:pt x="4" y="42"/>
                        <a:pt x="4" y="46"/>
                      </a:cubicBezTo>
                      <a:cubicBezTo>
                        <a:pt x="4" y="47"/>
                        <a:pt x="4" y="48"/>
                        <a:pt x="4" y="49"/>
                      </a:cubicBezTo>
                      <a:cubicBezTo>
                        <a:pt x="5" y="50"/>
                        <a:pt x="6" y="51"/>
                        <a:pt x="7" y="52"/>
                      </a:cubicBezTo>
                      <a:cubicBezTo>
                        <a:pt x="7" y="53"/>
                        <a:pt x="5" y="53"/>
                        <a:pt x="7" y="54"/>
                      </a:cubicBezTo>
                      <a:cubicBezTo>
                        <a:pt x="7" y="54"/>
                        <a:pt x="6" y="56"/>
                        <a:pt x="6" y="56"/>
                      </a:cubicBezTo>
                      <a:cubicBezTo>
                        <a:pt x="6" y="59"/>
                        <a:pt x="9" y="61"/>
                        <a:pt x="9" y="63"/>
                      </a:cubicBezTo>
                      <a:cubicBezTo>
                        <a:pt x="10" y="66"/>
                        <a:pt x="8" y="69"/>
                        <a:pt x="13" y="69"/>
                      </a:cubicBezTo>
                      <a:cubicBezTo>
                        <a:pt x="14" y="70"/>
                        <a:pt x="14" y="68"/>
                        <a:pt x="14" y="67"/>
                      </a:cubicBezTo>
                      <a:cubicBezTo>
                        <a:pt x="14" y="66"/>
                        <a:pt x="16" y="65"/>
                        <a:pt x="17" y="65"/>
                      </a:cubicBezTo>
                      <a:cubicBezTo>
                        <a:pt x="18" y="64"/>
                        <a:pt x="19" y="63"/>
                        <a:pt x="20" y="65"/>
                      </a:cubicBezTo>
                      <a:cubicBezTo>
                        <a:pt x="22" y="66"/>
                        <a:pt x="24" y="65"/>
                        <a:pt x="25" y="65"/>
                      </a:cubicBezTo>
                      <a:cubicBezTo>
                        <a:pt x="27" y="65"/>
                        <a:pt x="27" y="68"/>
                        <a:pt x="28" y="68"/>
                      </a:cubicBezTo>
                      <a:cubicBezTo>
                        <a:pt x="29" y="68"/>
                        <a:pt x="30" y="66"/>
                        <a:pt x="31" y="65"/>
                      </a:cubicBezTo>
                      <a:cubicBezTo>
                        <a:pt x="32" y="63"/>
                        <a:pt x="36" y="66"/>
                        <a:pt x="37" y="64"/>
                      </a:cubicBezTo>
                      <a:cubicBezTo>
                        <a:pt x="39" y="59"/>
                        <a:pt x="38" y="54"/>
                        <a:pt x="44" y="52"/>
                      </a:cubicBezTo>
                      <a:cubicBezTo>
                        <a:pt x="46" y="51"/>
                        <a:pt x="49" y="51"/>
                        <a:pt x="52" y="51"/>
                      </a:cubicBezTo>
                      <a:cubicBezTo>
                        <a:pt x="55" y="51"/>
                        <a:pt x="57" y="52"/>
                        <a:pt x="59" y="54"/>
                      </a:cubicBezTo>
                      <a:cubicBezTo>
                        <a:pt x="60" y="51"/>
                        <a:pt x="64" y="43"/>
                        <a:pt x="61" y="42"/>
                      </a:cubicBezTo>
                      <a:cubicBezTo>
                        <a:pt x="60" y="41"/>
                        <a:pt x="62" y="42"/>
                        <a:pt x="61" y="4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21" name="Freeform 627">
                  <a:extLst>
                    <a:ext uri="{FF2B5EF4-FFF2-40B4-BE49-F238E27FC236}">
                      <a16:creationId xmlns:a16="http://schemas.microsoft.com/office/drawing/2014/main" id="{5E5B928F-30A9-7123-B5AD-0AEF8E642FF0}"/>
                    </a:ext>
                  </a:extLst>
                </p:cNvPr>
                <p:cNvSpPr>
                  <a:spLocks/>
                </p:cNvSpPr>
                <p:nvPr/>
              </p:nvSpPr>
              <p:spPr bwMode="auto">
                <a:xfrm>
                  <a:off x="8465137" y="9299363"/>
                  <a:ext cx="460016" cy="479422"/>
                </a:xfrm>
                <a:custGeom>
                  <a:avLst/>
                  <a:gdLst>
                    <a:gd name="T0" fmla="*/ 40 w 45"/>
                    <a:gd name="T1" fmla="*/ 24 h 44"/>
                    <a:gd name="T2" fmla="*/ 36 w 45"/>
                    <a:gd name="T3" fmla="*/ 24 h 44"/>
                    <a:gd name="T4" fmla="*/ 36 w 45"/>
                    <a:gd name="T5" fmla="*/ 20 h 44"/>
                    <a:gd name="T6" fmla="*/ 34 w 45"/>
                    <a:gd name="T7" fmla="*/ 17 h 44"/>
                    <a:gd name="T8" fmla="*/ 29 w 45"/>
                    <a:gd name="T9" fmla="*/ 16 h 44"/>
                    <a:gd name="T10" fmla="*/ 25 w 45"/>
                    <a:gd name="T11" fmla="*/ 15 h 44"/>
                    <a:gd name="T12" fmla="*/ 25 w 45"/>
                    <a:gd name="T13" fmla="*/ 12 h 44"/>
                    <a:gd name="T14" fmla="*/ 24 w 45"/>
                    <a:gd name="T15" fmla="*/ 7 h 44"/>
                    <a:gd name="T16" fmla="*/ 21 w 45"/>
                    <a:gd name="T17" fmla="*/ 3 h 44"/>
                    <a:gd name="T18" fmla="*/ 14 w 45"/>
                    <a:gd name="T19" fmla="*/ 1 h 44"/>
                    <a:gd name="T20" fmla="*/ 5 w 45"/>
                    <a:gd name="T21" fmla="*/ 3 h 44"/>
                    <a:gd name="T22" fmla="*/ 2 w 45"/>
                    <a:gd name="T23" fmla="*/ 11 h 44"/>
                    <a:gd name="T24" fmla="*/ 1 w 45"/>
                    <a:gd name="T25" fmla="*/ 14 h 44"/>
                    <a:gd name="T26" fmla="*/ 2 w 45"/>
                    <a:gd name="T27" fmla="*/ 17 h 44"/>
                    <a:gd name="T28" fmla="*/ 9 w 45"/>
                    <a:gd name="T29" fmla="*/ 24 h 44"/>
                    <a:gd name="T30" fmla="*/ 13 w 45"/>
                    <a:gd name="T31" fmla="*/ 25 h 44"/>
                    <a:gd name="T32" fmla="*/ 17 w 45"/>
                    <a:gd name="T33" fmla="*/ 27 h 44"/>
                    <a:gd name="T34" fmla="*/ 25 w 45"/>
                    <a:gd name="T35" fmla="*/ 35 h 44"/>
                    <a:gd name="T36" fmla="*/ 22 w 45"/>
                    <a:gd name="T37" fmla="*/ 39 h 44"/>
                    <a:gd name="T38" fmla="*/ 20 w 45"/>
                    <a:gd name="T39" fmla="*/ 42 h 44"/>
                    <a:gd name="T40" fmla="*/ 28 w 45"/>
                    <a:gd name="T41" fmla="*/ 44 h 44"/>
                    <a:gd name="T42" fmla="*/ 32 w 45"/>
                    <a:gd name="T43" fmla="*/ 43 h 44"/>
                    <a:gd name="T44" fmla="*/ 37 w 45"/>
                    <a:gd name="T45" fmla="*/ 42 h 44"/>
                    <a:gd name="T46" fmla="*/ 40 w 45"/>
                    <a:gd name="T47" fmla="*/ 39 h 44"/>
                    <a:gd name="T48" fmla="*/ 41 w 45"/>
                    <a:gd name="T49" fmla="*/ 34 h 44"/>
                    <a:gd name="T50" fmla="*/ 40 w 45"/>
                    <a:gd name="T51" fmla="*/ 24 h 44"/>
                    <a:gd name="T52" fmla="*/ 40 w 45"/>
                    <a:gd name="T53"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 h="44">
                      <a:moveTo>
                        <a:pt x="40" y="24"/>
                      </a:moveTo>
                      <a:cubicBezTo>
                        <a:pt x="39" y="25"/>
                        <a:pt x="37" y="26"/>
                        <a:pt x="36" y="24"/>
                      </a:cubicBezTo>
                      <a:cubicBezTo>
                        <a:pt x="35" y="23"/>
                        <a:pt x="37" y="22"/>
                        <a:pt x="36" y="20"/>
                      </a:cubicBezTo>
                      <a:cubicBezTo>
                        <a:pt x="35" y="19"/>
                        <a:pt x="35" y="18"/>
                        <a:pt x="34" y="17"/>
                      </a:cubicBezTo>
                      <a:cubicBezTo>
                        <a:pt x="31" y="15"/>
                        <a:pt x="31" y="17"/>
                        <a:pt x="29" y="16"/>
                      </a:cubicBezTo>
                      <a:cubicBezTo>
                        <a:pt x="28" y="16"/>
                        <a:pt x="27" y="16"/>
                        <a:pt x="25" y="15"/>
                      </a:cubicBezTo>
                      <a:cubicBezTo>
                        <a:pt x="23" y="15"/>
                        <a:pt x="24" y="13"/>
                        <a:pt x="25" y="12"/>
                      </a:cubicBezTo>
                      <a:cubicBezTo>
                        <a:pt x="25" y="10"/>
                        <a:pt x="24" y="8"/>
                        <a:pt x="24" y="7"/>
                      </a:cubicBezTo>
                      <a:cubicBezTo>
                        <a:pt x="23" y="4"/>
                        <a:pt x="24" y="4"/>
                        <a:pt x="21" y="3"/>
                      </a:cubicBezTo>
                      <a:cubicBezTo>
                        <a:pt x="19" y="1"/>
                        <a:pt x="18" y="0"/>
                        <a:pt x="14" y="1"/>
                      </a:cubicBezTo>
                      <a:cubicBezTo>
                        <a:pt x="11" y="1"/>
                        <a:pt x="7" y="2"/>
                        <a:pt x="5" y="3"/>
                      </a:cubicBezTo>
                      <a:cubicBezTo>
                        <a:pt x="2" y="6"/>
                        <a:pt x="3" y="8"/>
                        <a:pt x="2" y="11"/>
                      </a:cubicBezTo>
                      <a:cubicBezTo>
                        <a:pt x="2" y="12"/>
                        <a:pt x="1" y="13"/>
                        <a:pt x="1" y="14"/>
                      </a:cubicBezTo>
                      <a:cubicBezTo>
                        <a:pt x="0" y="15"/>
                        <a:pt x="1" y="15"/>
                        <a:pt x="2" y="17"/>
                      </a:cubicBezTo>
                      <a:cubicBezTo>
                        <a:pt x="4" y="20"/>
                        <a:pt x="6" y="21"/>
                        <a:pt x="9" y="24"/>
                      </a:cubicBezTo>
                      <a:cubicBezTo>
                        <a:pt x="10" y="25"/>
                        <a:pt x="12" y="25"/>
                        <a:pt x="13" y="25"/>
                      </a:cubicBezTo>
                      <a:cubicBezTo>
                        <a:pt x="15" y="25"/>
                        <a:pt x="16" y="26"/>
                        <a:pt x="17" y="27"/>
                      </a:cubicBezTo>
                      <a:cubicBezTo>
                        <a:pt x="19" y="28"/>
                        <a:pt x="27" y="31"/>
                        <a:pt x="25" y="35"/>
                      </a:cubicBezTo>
                      <a:cubicBezTo>
                        <a:pt x="24" y="36"/>
                        <a:pt x="22" y="37"/>
                        <a:pt x="22" y="39"/>
                      </a:cubicBezTo>
                      <a:cubicBezTo>
                        <a:pt x="22" y="41"/>
                        <a:pt x="22" y="41"/>
                        <a:pt x="20" y="42"/>
                      </a:cubicBezTo>
                      <a:cubicBezTo>
                        <a:pt x="19" y="44"/>
                        <a:pt x="27" y="43"/>
                        <a:pt x="28" y="44"/>
                      </a:cubicBezTo>
                      <a:cubicBezTo>
                        <a:pt x="30" y="44"/>
                        <a:pt x="30" y="44"/>
                        <a:pt x="32" y="43"/>
                      </a:cubicBezTo>
                      <a:cubicBezTo>
                        <a:pt x="33" y="41"/>
                        <a:pt x="36" y="43"/>
                        <a:pt x="37" y="42"/>
                      </a:cubicBezTo>
                      <a:cubicBezTo>
                        <a:pt x="38" y="41"/>
                        <a:pt x="39" y="40"/>
                        <a:pt x="40" y="39"/>
                      </a:cubicBezTo>
                      <a:cubicBezTo>
                        <a:pt x="41" y="37"/>
                        <a:pt x="40" y="35"/>
                        <a:pt x="41" y="34"/>
                      </a:cubicBezTo>
                      <a:cubicBezTo>
                        <a:pt x="41" y="32"/>
                        <a:pt x="45" y="24"/>
                        <a:pt x="40" y="24"/>
                      </a:cubicBezTo>
                      <a:cubicBezTo>
                        <a:pt x="40" y="25"/>
                        <a:pt x="41" y="24"/>
                        <a:pt x="40" y="2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22" name="Freeform 628">
                  <a:extLst>
                    <a:ext uri="{FF2B5EF4-FFF2-40B4-BE49-F238E27FC236}">
                      <a16:creationId xmlns:a16="http://schemas.microsoft.com/office/drawing/2014/main" id="{0CD13183-6603-27FB-8D23-F0D384FA8674}"/>
                    </a:ext>
                  </a:extLst>
                </p:cNvPr>
                <p:cNvSpPr>
                  <a:spLocks noEditPoints="1"/>
                </p:cNvSpPr>
                <p:nvPr/>
              </p:nvSpPr>
              <p:spPr bwMode="auto">
                <a:xfrm>
                  <a:off x="7883147" y="7968044"/>
                  <a:ext cx="2031735" cy="2179527"/>
                </a:xfrm>
                <a:custGeom>
                  <a:avLst/>
                  <a:gdLst>
                    <a:gd name="T0" fmla="*/ 188 w 199"/>
                    <a:gd name="T1" fmla="*/ 51 h 201"/>
                    <a:gd name="T2" fmla="*/ 165 w 199"/>
                    <a:gd name="T3" fmla="*/ 41 h 201"/>
                    <a:gd name="T4" fmla="*/ 135 w 199"/>
                    <a:gd name="T5" fmla="*/ 30 h 201"/>
                    <a:gd name="T6" fmla="*/ 122 w 199"/>
                    <a:gd name="T7" fmla="*/ 36 h 201"/>
                    <a:gd name="T8" fmla="*/ 116 w 199"/>
                    <a:gd name="T9" fmla="*/ 29 h 201"/>
                    <a:gd name="T10" fmla="*/ 111 w 199"/>
                    <a:gd name="T11" fmla="*/ 33 h 201"/>
                    <a:gd name="T12" fmla="*/ 120 w 199"/>
                    <a:gd name="T13" fmla="*/ 23 h 201"/>
                    <a:gd name="T14" fmla="*/ 116 w 199"/>
                    <a:gd name="T15" fmla="*/ 8 h 201"/>
                    <a:gd name="T16" fmla="*/ 105 w 199"/>
                    <a:gd name="T17" fmla="*/ 15 h 201"/>
                    <a:gd name="T18" fmla="*/ 93 w 199"/>
                    <a:gd name="T19" fmla="*/ 14 h 201"/>
                    <a:gd name="T20" fmla="*/ 77 w 199"/>
                    <a:gd name="T21" fmla="*/ 19 h 201"/>
                    <a:gd name="T22" fmla="*/ 69 w 199"/>
                    <a:gd name="T23" fmla="*/ 1 h 201"/>
                    <a:gd name="T24" fmla="*/ 56 w 199"/>
                    <a:gd name="T25" fmla="*/ 7 h 201"/>
                    <a:gd name="T26" fmla="*/ 50 w 199"/>
                    <a:gd name="T27" fmla="*/ 11 h 201"/>
                    <a:gd name="T28" fmla="*/ 51 w 199"/>
                    <a:gd name="T29" fmla="*/ 16 h 201"/>
                    <a:gd name="T30" fmla="*/ 41 w 199"/>
                    <a:gd name="T31" fmla="*/ 22 h 201"/>
                    <a:gd name="T32" fmla="*/ 27 w 199"/>
                    <a:gd name="T33" fmla="*/ 18 h 201"/>
                    <a:gd name="T34" fmla="*/ 25 w 199"/>
                    <a:gd name="T35" fmla="*/ 21 h 201"/>
                    <a:gd name="T36" fmla="*/ 22 w 199"/>
                    <a:gd name="T37" fmla="*/ 39 h 201"/>
                    <a:gd name="T38" fmla="*/ 10 w 199"/>
                    <a:gd name="T39" fmla="*/ 49 h 201"/>
                    <a:gd name="T40" fmla="*/ 2 w 199"/>
                    <a:gd name="T41" fmla="*/ 66 h 201"/>
                    <a:gd name="T42" fmla="*/ 9 w 199"/>
                    <a:gd name="T43" fmla="*/ 75 h 201"/>
                    <a:gd name="T44" fmla="*/ 24 w 199"/>
                    <a:gd name="T45" fmla="*/ 81 h 201"/>
                    <a:gd name="T46" fmla="*/ 39 w 199"/>
                    <a:gd name="T47" fmla="*/ 76 h 201"/>
                    <a:gd name="T48" fmla="*/ 49 w 199"/>
                    <a:gd name="T49" fmla="*/ 88 h 201"/>
                    <a:gd name="T50" fmla="*/ 61 w 199"/>
                    <a:gd name="T51" fmla="*/ 94 h 201"/>
                    <a:gd name="T52" fmla="*/ 68 w 199"/>
                    <a:gd name="T53" fmla="*/ 102 h 201"/>
                    <a:gd name="T54" fmla="*/ 80 w 199"/>
                    <a:gd name="T55" fmla="*/ 114 h 201"/>
                    <a:gd name="T56" fmla="*/ 82 w 199"/>
                    <a:gd name="T57" fmla="*/ 135 h 201"/>
                    <a:gd name="T58" fmla="*/ 93 w 199"/>
                    <a:gd name="T59" fmla="*/ 145 h 201"/>
                    <a:gd name="T60" fmla="*/ 98 w 199"/>
                    <a:gd name="T61" fmla="*/ 157 h 201"/>
                    <a:gd name="T62" fmla="*/ 90 w 199"/>
                    <a:gd name="T63" fmla="*/ 173 h 201"/>
                    <a:gd name="T64" fmla="*/ 86 w 199"/>
                    <a:gd name="T65" fmla="*/ 181 h 201"/>
                    <a:gd name="T66" fmla="*/ 94 w 199"/>
                    <a:gd name="T67" fmla="*/ 187 h 201"/>
                    <a:gd name="T68" fmla="*/ 107 w 199"/>
                    <a:gd name="T69" fmla="*/ 197 h 201"/>
                    <a:gd name="T70" fmla="*/ 119 w 199"/>
                    <a:gd name="T71" fmla="*/ 180 h 201"/>
                    <a:gd name="T72" fmla="*/ 128 w 199"/>
                    <a:gd name="T73" fmla="*/ 157 h 201"/>
                    <a:gd name="T74" fmla="*/ 137 w 199"/>
                    <a:gd name="T75" fmla="*/ 149 h 201"/>
                    <a:gd name="T76" fmla="*/ 144 w 199"/>
                    <a:gd name="T77" fmla="*/ 147 h 201"/>
                    <a:gd name="T78" fmla="*/ 155 w 199"/>
                    <a:gd name="T79" fmla="*/ 142 h 201"/>
                    <a:gd name="T80" fmla="*/ 163 w 199"/>
                    <a:gd name="T81" fmla="*/ 139 h 201"/>
                    <a:gd name="T82" fmla="*/ 169 w 199"/>
                    <a:gd name="T83" fmla="*/ 130 h 201"/>
                    <a:gd name="T84" fmla="*/ 175 w 199"/>
                    <a:gd name="T85" fmla="*/ 116 h 201"/>
                    <a:gd name="T86" fmla="*/ 176 w 199"/>
                    <a:gd name="T87" fmla="*/ 98 h 201"/>
                    <a:gd name="T88" fmla="*/ 178 w 199"/>
                    <a:gd name="T89" fmla="*/ 91 h 201"/>
                    <a:gd name="T90" fmla="*/ 182 w 199"/>
                    <a:gd name="T91" fmla="*/ 86 h 201"/>
                    <a:gd name="T92" fmla="*/ 196 w 199"/>
                    <a:gd name="T93" fmla="*/ 57 h 201"/>
                    <a:gd name="T94" fmla="*/ 110 w 199"/>
                    <a:gd name="T95" fmla="*/ 190 h 201"/>
                    <a:gd name="T96" fmla="*/ 115 w 199"/>
                    <a:gd name="T97" fmla="*/ 18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9" h="201">
                      <a:moveTo>
                        <a:pt x="196" y="57"/>
                      </a:moveTo>
                      <a:cubicBezTo>
                        <a:pt x="195" y="55"/>
                        <a:pt x="195" y="53"/>
                        <a:pt x="194" y="52"/>
                      </a:cubicBezTo>
                      <a:cubicBezTo>
                        <a:pt x="192" y="51"/>
                        <a:pt x="189" y="52"/>
                        <a:pt x="188" y="51"/>
                      </a:cubicBezTo>
                      <a:cubicBezTo>
                        <a:pt x="183" y="50"/>
                        <a:pt x="180" y="46"/>
                        <a:pt x="177" y="44"/>
                      </a:cubicBezTo>
                      <a:cubicBezTo>
                        <a:pt x="175" y="43"/>
                        <a:pt x="173" y="42"/>
                        <a:pt x="172" y="41"/>
                      </a:cubicBezTo>
                      <a:cubicBezTo>
                        <a:pt x="169" y="40"/>
                        <a:pt x="168" y="41"/>
                        <a:pt x="165" y="41"/>
                      </a:cubicBezTo>
                      <a:cubicBezTo>
                        <a:pt x="161" y="42"/>
                        <a:pt x="157" y="37"/>
                        <a:pt x="153" y="39"/>
                      </a:cubicBezTo>
                      <a:cubicBezTo>
                        <a:pt x="150" y="40"/>
                        <a:pt x="147" y="35"/>
                        <a:pt x="145" y="34"/>
                      </a:cubicBezTo>
                      <a:cubicBezTo>
                        <a:pt x="142" y="32"/>
                        <a:pt x="138" y="30"/>
                        <a:pt x="135" y="30"/>
                      </a:cubicBezTo>
                      <a:cubicBezTo>
                        <a:pt x="133" y="29"/>
                        <a:pt x="131" y="29"/>
                        <a:pt x="130" y="30"/>
                      </a:cubicBezTo>
                      <a:cubicBezTo>
                        <a:pt x="129" y="33"/>
                        <a:pt x="126" y="34"/>
                        <a:pt x="125" y="36"/>
                      </a:cubicBezTo>
                      <a:cubicBezTo>
                        <a:pt x="123" y="39"/>
                        <a:pt x="124" y="38"/>
                        <a:pt x="122" y="36"/>
                      </a:cubicBezTo>
                      <a:cubicBezTo>
                        <a:pt x="122" y="36"/>
                        <a:pt x="121" y="35"/>
                        <a:pt x="121" y="35"/>
                      </a:cubicBezTo>
                      <a:cubicBezTo>
                        <a:pt x="119" y="34"/>
                        <a:pt x="120" y="36"/>
                        <a:pt x="119" y="37"/>
                      </a:cubicBezTo>
                      <a:cubicBezTo>
                        <a:pt x="118" y="38"/>
                        <a:pt x="115" y="29"/>
                        <a:pt x="116" y="29"/>
                      </a:cubicBezTo>
                      <a:cubicBezTo>
                        <a:pt x="116" y="29"/>
                        <a:pt x="113" y="33"/>
                        <a:pt x="112" y="33"/>
                      </a:cubicBezTo>
                      <a:cubicBezTo>
                        <a:pt x="112" y="33"/>
                        <a:pt x="116" y="30"/>
                        <a:pt x="115" y="29"/>
                      </a:cubicBezTo>
                      <a:cubicBezTo>
                        <a:pt x="113" y="28"/>
                        <a:pt x="113" y="33"/>
                        <a:pt x="111" y="33"/>
                      </a:cubicBezTo>
                      <a:cubicBezTo>
                        <a:pt x="111" y="33"/>
                        <a:pt x="115" y="27"/>
                        <a:pt x="115" y="26"/>
                      </a:cubicBezTo>
                      <a:cubicBezTo>
                        <a:pt x="115" y="25"/>
                        <a:pt x="117" y="25"/>
                        <a:pt x="117" y="24"/>
                      </a:cubicBezTo>
                      <a:cubicBezTo>
                        <a:pt x="118" y="23"/>
                        <a:pt x="119" y="25"/>
                        <a:pt x="120" y="23"/>
                      </a:cubicBezTo>
                      <a:cubicBezTo>
                        <a:pt x="121" y="22"/>
                        <a:pt x="120" y="22"/>
                        <a:pt x="120" y="20"/>
                      </a:cubicBezTo>
                      <a:cubicBezTo>
                        <a:pt x="121" y="19"/>
                        <a:pt x="121" y="17"/>
                        <a:pt x="119" y="16"/>
                      </a:cubicBezTo>
                      <a:cubicBezTo>
                        <a:pt x="116" y="15"/>
                        <a:pt x="116" y="11"/>
                        <a:pt x="116" y="8"/>
                      </a:cubicBezTo>
                      <a:cubicBezTo>
                        <a:pt x="116" y="7"/>
                        <a:pt x="115" y="6"/>
                        <a:pt x="114" y="5"/>
                      </a:cubicBezTo>
                      <a:cubicBezTo>
                        <a:pt x="113" y="4"/>
                        <a:pt x="112" y="7"/>
                        <a:pt x="111" y="8"/>
                      </a:cubicBezTo>
                      <a:cubicBezTo>
                        <a:pt x="110" y="11"/>
                        <a:pt x="108" y="15"/>
                        <a:pt x="105" y="15"/>
                      </a:cubicBezTo>
                      <a:cubicBezTo>
                        <a:pt x="104" y="15"/>
                        <a:pt x="103" y="14"/>
                        <a:pt x="101" y="14"/>
                      </a:cubicBezTo>
                      <a:cubicBezTo>
                        <a:pt x="100" y="14"/>
                        <a:pt x="99" y="15"/>
                        <a:pt x="98" y="14"/>
                      </a:cubicBezTo>
                      <a:cubicBezTo>
                        <a:pt x="96" y="13"/>
                        <a:pt x="95" y="14"/>
                        <a:pt x="93" y="14"/>
                      </a:cubicBezTo>
                      <a:cubicBezTo>
                        <a:pt x="91" y="14"/>
                        <a:pt x="92" y="14"/>
                        <a:pt x="91" y="16"/>
                      </a:cubicBezTo>
                      <a:cubicBezTo>
                        <a:pt x="90" y="17"/>
                        <a:pt x="85" y="16"/>
                        <a:pt x="84" y="17"/>
                      </a:cubicBezTo>
                      <a:cubicBezTo>
                        <a:pt x="82" y="17"/>
                        <a:pt x="79" y="19"/>
                        <a:pt x="77" y="19"/>
                      </a:cubicBezTo>
                      <a:cubicBezTo>
                        <a:pt x="74" y="19"/>
                        <a:pt x="72" y="15"/>
                        <a:pt x="72" y="13"/>
                      </a:cubicBezTo>
                      <a:cubicBezTo>
                        <a:pt x="70" y="10"/>
                        <a:pt x="74" y="8"/>
                        <a:pt x="73" y="5"/>
                      </a:cubicBezTo>
                      <a:cubicBezTo>
                        <a:pt x="72" y="3"/>
                        <a:pt x="71" y="0"/>
                        <a:pt x="69" y="1"/>
                      </a:cubicBezTo>
                      <a:cubicBezTo>
                        <a:pt x="69" y="2"/>
                        <a:pt x="62" y="5"/>
                        <a:pt x="61" y="5"/>
                      </a:cubicBezTo>
                      <a:cubicBezTo>
                        <a:pt x="60" y="5"/>
                        <a:pt x="58" y="5"/>
                        <a:pt x="58" y="6"/>
                      </a:cubicBezTo>
                      <a:cubicBezTo>
                        <a:pt x="57" y="6"/>
                        <a:pt x="57" y="9"/>
                        <a:pt x="56" y="7"/>
                      </a:cubicBezTo>
                      <a:cubicBezTo>
                        <a:pt x="55" y="6"/>
                        <a:pt x="47" y="5"/>
                        <a:pt x="47" y="6"/>
                      </a:cubicBezTo>
                      <a:cubicBezTo>
                        <a:pt x="47" y="6"/>
                        <a:pt x="49" y="7"/>
                        <a:pt x="49" y="7"/>
                      </a:cubicBezTo>
                      <a:cubicBezTo>
                        <a:pt x="50" y="8"/>
                        <a:pt x="50" y="9"/>
                        <a:pt x="50" y="11"/>
                      </a:cubicBezTo>
                      <a:cubicBezTo>
                        <a:pt x="51" y="11"/>
                        <a:pt x="51" y="13"/>
                        <a:pt x="52" y="14"/>
                      </a:cubicBezTo>
                      <a:cubicBezTo>
                        <a:pt x="52" y="14"/>
                        <a:pt x="54" y="14"/>
                        <a:pt x="54" y="14"/>
                      </a:cubicBezTo>
                      <a:cubicBezTo>
                        <a:pt x="54" y="15"/>
                        <a:pt x="52" y="16"/>
                        <a:pt x="51" y="16"/>
                      </a:cubicBezTo>
                      <a:cubicBezTo>
                        <a:pt x="50" y="17"/>
                        <a:pt x="50" y="18"/>
                        <a:pt x="49" y="19"/>
                      </a:cubicBezTo>
                      <a:cubicBezTo>
                        <a:pt x="49" y="19"/>
                        <a:pt x="44" y="23"/>
                        <a:pt x="43" y="22"/>
                      </a:cubicBezTo>
                      <a:cubicBezTo>
                        <a:pt x="43" y="21"/>
                        <a:pt x="42" y="21"/>
                        <a:pt x="41" y="22"/>
                      </a:cubicBezTo>
                      <a:cubicBezTo>
                        <a:pt x="40" y="23"/>
                        <a:pt x="38" y="21"/>
                        <a:pt x="38" y="21"/>
                      </a:cubicBezTo>
                      <a:cubicBezTo>
                        <a:pt x="36" y="20"/>
                        <a:pt x="35" y="16"/>
                        <a:pt x="34" y="16"/>
                      </a:cubicBezTo>
                      <a:cubicBezTo>
                        <a:pt x="32" y="15"/>
                        <a:pt x="29" y="18"/>
                        <a:pt x="27" y="18"/>
                      </a:cubicBezTo>
                      <a:cubicBezTo>
                        <a:pt x="25" y="18"/>
                        <a:pt x="23" y="18"/>
                        <a:pt x="21" y="18"/>
                      </a:cubicBezTo>
                      <a:cubicBezTo>
                        <a:pt x="21" y="18"/>
                        <a:pt x="21" y="20"/>
                        <a:pt x="22" y="20"/>
                      </a:cubicBezTo>
                      <a:cubicBezTo>
                        <a:pt x="22" y="21"/>
                        <a:pt x="24" y="21"/>
                        <a:pt x="25" y="21"/>
                      </a:cubicBezTo>
                      <a:cubicBezTo>
                        <a:pt x="25" y="22"/>
                        <a:pt x="21" y="23"/>
                        <a:pt x="20" y="23"/>
                      </a:cubicBezTo>
                      <a:cubicBezTo>
                        <a:pt x="19" y="24"/>
                        <a:pt x="21" y="27"/>
                        <a:pt x="22" y="28"/>
                      </a:cubicBezTo>
                      <a:cubicBezTo>
                        <a:pt x="24" y="32"/>
                        <a:pt x="24" y="35"/>
                        <a:pt x="22" y="39"/>
                      </a:cubicBezTo>
                      <a:cubicBezTo>
                        <a:pt x="22" y="41"/>
                        <a:pt x="22" y="47"/>
                        <a:pt x="20" y="47"/>
                      </a:cubicBezTo>
                      <a:cubicBezTo>
                        <a:pt x="19" y="48"/>
                        <a:pt x="17" y="47"/>
                        <a:pt x="15" y="48"/>
                      </a:cubicBezTo>
                      <a:cubicBezTo>
                        <a:pt x="14" y="49"/>
                        <a:pt x="11" y="49"/>
                        <a:pt x="10" y="49"/>
                      </a:cubicBezTo>
                      <a:cubicBezTo>
                        <a:pt x="5" y="51"/>
                        <a:pt x="5" y="53"/>
                        <a:pt x="5" y="57"/>
                      </a:cubicBezTo>
                      <a:cubicBezTo>
                        <a:pt x="5" y="59"/>
                        <a:pt x="2" y="59"/>
                        <a:pt x="2" y="60"/>
                      </a:cubicBezTo>
                      <a:cubicBezTo>
                        <a:pt x="2" y="63"/>
                        <a:pt x="0" y="64"/>
                        <a:pt x="2" y="66"/>
                      </a:cubicBezTo>
                      <a:cubicBezTo>
                        <a:pt x="4" y="68"/>
                        <a:pt x="4" y="70"/>
                        <a:pt x="5" y="72"/>
                      </a:cubicBezTo>
                      <a:cubicBezTo>
                        <a:pt x="5" y="73"/>
                        <a:pt x="6" y="73"/>
                        <a:pt x="7" y="73"/>
                      </a:cubicBezTo>
                      <a:cubicBezTo>
                        <a:pt x="8" y="73"/>
                        <a:pt x="8" y="74"/>
                        <a:pt x="9" y="75"/>
                      </a:cubicBezTo>
                      <a:cubicBezTo>
                        <a:pt x="11" y="78"/>
                        <a:pt x="16" y="75"/>
                        <a:pt x="18" y="73"/>
                      </a:cubicBezTo>
                      <a:cubicBezTo>
                        <a:pt x="18" y="76"/>
                        <a:pt x="16" y="81"/>
                        <a:pt x="19" y="82"/>
                      </a:cubicBezTo>
                      <a:cubicBezTo>
                        <a:pt x="20" y="82"/>
                        <a:pt x="23" y="81"/>
                        <a:pt x="24" y="81"/>
                      </a:cubicBezTo>
                      <a:cubicBezTo>
                        <a:pt x="27" y="82"/>
                        <a:pt x="28" y="82"/>
                        <a:pt x="30" y="80"/>
                      </a:cubicBezTo>
                      <a:cubicBezTo>
                        <a:pt x="30" y="79"/>
                        <a:pt x="32" y="79"/>
                        <a:pt x="33" y="79"/>
                      </a:cubicBezTo>
                      <a:cubicBezTo>
                        <a:pt x="35" y="77"/>
                        <a:pt x="37" y="76"/>
                        <a:pt x="39" y="76"/>
                      </a:cubicBezTo>
                      <a:cubicBezTo>
                        <a:pt x="41" y="75"/>
                        <a:pt x="46" y="73"/>
                        <a:pt x="44" y="77"/>
                      </a:cubicBezTo>
                      <a:cubicBezTo>
                        <a:pt x="44" y="79"/>
                        <a:pt x="43" y="81"/>
                        <a:pt x="44" y="83"/>
                      </a:cubicBezTo>
                      <a:cubicBezTo>
                        <a:pt x="45" y="85"/>
                        <a:pt x="47" y="87"/>
                        <a:pt x="49" y="88"/>
                      </a:cubicBezTo>
                      <a:cubicBezTo>
                        <a:pt x="51" y="90"/>
                        <a:pt x="54" y="89"/>
                        <a:pt x="56" y="90"/>
                      </a:cubicBezTo>
                      <a:cubicBezTo>
                        <a:pt x="57" y="91"/>
                        <a:pt x="58" y="92"/>
                        <a:pt x="59" y="92"/>
                      </a:cubicBezTo>
                      <a:cubicBezTo>
                        <a:pt x="60" y="92"/>
                        <a:pt x="61" y="93"/>
                        <a:pt x="61" y="94"/>
                      </a:cubicBezTo>
                      <a:cubicBezTo>
                        <a:pt x="63" y="94"/>
                        <a:pt x="68" y="93"/>
                        <a:pt x="68" y="96"/>
                      </a:cubicBezTo>
                      <a:cubicBezTo>
                        <a:pt x="69" y="98"/>
                        <a:pt x="68" y="98"/>
                        <a:pt x="69" y="100"/>
                      </a:cubicBezTo>
                      <a:cubicBezTo>
                        <a:pt x="70" y="101"/>
                        <a:pt x="69" y="101"/>
                        <a:pt x="68" y="102"/>
                      </a:cubicBezTo>
                      <a:cubicBezTo>
                        <a:pt x="68" y="102"/>
                        <a:pt x="70" y="107"/>
                        <a:pt x="70" y="108"/>
                      </a:cubicBezTo>
                      <a:cubicBezTo>
                        <a:pt x="70" y="109"/>
                        <a:pt x="78" y="108"/>
                        <a:pt x="79" y="108"/>
                      </a:cubicBezTo>
                      <a:cubicBezTo>
                        <a:pt x="79" y="110"/>
                        <a:pt x="78" y="113"/>
                        <a:pt x="80" y="114"/>
                      </a:cubicBezTo>
                      <a:cubicBezTo>
                        <a:pt x="83" y="116"/>
                        <a:pt x="83" y="118"/>
                        <a:pt x="82" y="122"/>
                      </a:cubicBezTo>
                      <a:cubicBezTo>
                        <a:pt x="81" y="124"/>
                        <a:pt x="80" y="127"/>
                        <a:pt x="81" y="130"/>
                      </a:cubicBezTo>
                      <a:cubicBezTo>
                        <a:pt x="81" y="131"/>
                        <a:pt x="82" y="133"/>
                        <a:pt x="82" y="135"/>
                      </a:cubicBezTo>
                      <a:cubicBezTo>
                        <a:pt x="82" y="136"/>
                        <a:pt x="80" y="138"/>
                        <a:pt x="82" y="138"/>
                      </a:cubicBezTo>
                      <a:cubicBezTo>
                        <a:pt x="83" y="139"/>
                        <a:pt x="86" y="140"/>
                        <a:pt x="88" y="139"/>
                      </a:cubicBezTo>
                      <a:cubicBezTo>
                        <a:pt x="90" y="137"/>
                        <a:pt x="94" y="144"/>
                        <a:pt x="93" y="145"/>
                      </a:cubicBezTo>
                      <a:cubicBezTo>
                        <a:pt x="93" y="146"/>
                        <a:pt x="93" y="147"/>
                        <a:pt x="94" y="148"/>
                      </a:cubicBezTo>
                      <a:cubicBezTo>
                        <a:pt x="95" y="149"/>
                        <a:pt x="97" y="147"/>
                        <a:pt x="98" y="148"/>
                      </a:cubicBezTo>
                      <a:cubicBezTo>
                        <a:pt x="102" y="150"/>
                        <a:pt x="98" y="154"/>
                        <a:pt x="98" y="157"/>
                      </a:cubicBezTo>
                      <a:cubicBezTo>
                        <a:pt x="100" y="154"/>
                        <a:pt x="102" y="160"/>
                        <a:pt x="102" y="160"/>
                      </a:cubicBezTo>
                      <a:cubicBezTo>
                        <a:pt x="103" y="164"/>
                        <a:pt x="101" y="165"/>
                        <a:pt x="98" y="166"/>
                      </a:cubicBezTo>
                      <a:cubicBezTo>
                        <a:pt x="94" y="168"/>
                        <a:pt x="92" y="170"/>
                        <a:pt x="90" y="173"/>
                      </a:cubicBezTo>
                      <a:cubicBezTo>
                        <a:pt x="89" y="175"/>
                        <a:pt x="88" y="176"/>
                        <a:pt x="86" y="177"/>
                      </a:cubicBezTo>
                      <a:cubicBezTo>
                        <a:pt x="85" y="179"/>
                        <a:pt x="83" y="180"/>
                        <a:pt x="81" y="182"/>
                      </a:cubicBezTo>
                      <a:cubicBezTo>
                        <a:pt x="83" y="182"/>
                        <a:pt x="85" y="181"/>
                        <a:pt x="86" y="181"/>
                      </a:cubicBezTo>
                      <a:cubicBezTo>
                        <a:pt x="87" y="181"/>
                        <a:pt x="88" y="183"/>
                        <a:pt x="89" y="183"/>
                      </a:cubicBezTo>
                      <a:cubicBezTo>
                        <a:pt x="89" y="184"/>
                        <a:pt x="90" y="185"/>
                        <a:pt x="91" y="186"/>
                      </a:cubicBezTo>
                      <a:cubicBezTo>
                        <a:pt x="92" y="187"/>
                        <a:pt x="93" y="186"/>
                        <a:pt x="94" y="187"/>
                      </a:cubicBezTo>
                      <a:cubicBezTo>
                        <a:pt x="96" y="189"/>
                        <a:pt x="100" y="190"/>
                        <a:pt x="101" y="193"/>
                      </a:cubicBezTo>
                      <a:cubicBezTo>
                        <a:pt x="102" y="195"/>
                        <a:pt x="103" y="199"/>
                        <a:pt x="104" y="201"/>
                      </a:cubicBezTo>
                      <a:cubicBezTo>
                        <a:pt x="105" y="200"/>
                        <a:pt x="106" y="199"/>
                        <a:pt x="107" y="197"/>
                      </a:cubicBezTo>
                      <a:cubicBezTo>
                        <a:pt x="107" y="196"/>
                        <a:pt x="108" y="194"/>
                        <a:pt x="109" y="193"/>
                      </a:cubicBezTo>
                      <a:cubicBezTo>
                        <a:pt x="110" y="190"/>
                        <a:pt x="113" y="189"/>
                        <a:pt x="116" y="187"/>
                      </a:cubicBezTo>
                      <a:cubicBezTo>
                        <a:pt x="118" y="185"/>
                        <a:pt x="118" y="183"/>
                        <a:pt x="119" y="180"/>
                      </a:cubicBezTo>
                      <a:cubicBezTo>
                        <a:pt x="121" y="176"/>
                        <a:pt x="124" y="175"/>
                        <a:pt x="126" y="172"/>
                      </a:cubicBezTo>
                      <a:cubicBezTo>
                        <a:pt x="129" y="169"/>
                        <a:pt x="126" y="165"/>
                        <a:pt x="127" y="161"/>
                      </a:cubicBezTo>
                      <a:cubicBezTo>
                        <a:pt x="128" y="160"/>
                        <a:pt x="128" y="159"/>
                        <a:pt x="128" y="157"/>
                      </a:cubicBezTo>
                      <a:cubicBezTo>
                        <a:pt x="128" y="156"/>
                        <a:pt x="128" y="156"/>
                        <a:pt x="129" y="156"/>
                      </a:cubicBezTo>
                      <a:cubicBezTo>
                        <a:pt x="131" y="155"/>
                        <a:pt x="132" y="153"/>
                        <a:pt x="133" y="152"/>
                      </a:cubicBezTo>
                      <a:cubicBezTo>
                        <a:pt x="134" y="151"/>
                        <a:pt x="135" y="150"/>
                        <a:pt x="137" y="149"/>
                      </a:cubicBezTo>
                      <a:cubicBezTo>
                        <a:pt x="138" y="149"/>
                        <a:pt x="139" y="148"/>
                        <a:pt x="141" y="147"/>
                      </a:cubicBezTo>
                      <a:cubicBezTo>
                        <a:pt x="142" y="147"/>
                        <a:pt x="143" y="148"/>
                        <a:pt x="144" y="148"/>
                      </a:cubicBezTo>
                      <a:cubicBezTo>
                        <a:pt x="145" y="148"/>
                        <a:pt x="144" y="147"/>
                        <a:pt x="144" y="147"/>
                      </a:cubicBezTo>
                      <a:cubicBezTo>
                        <a:pt x="143" y="146"/>
                        <a:pt x="147" y="145"/>
                        <a:pt x="147" y="145"/>
                      </a:cubicBezTo>
                      <a:cubicBezTo>
                        <a:pt x="147" y="145"/>
                        <a:pt x="149" y="142"/>
                        <a:pt x="149" y="143"/>
                      </a:cubicBezTo>
                      <a:cubicBezTo>
                        <a:pt x="150" y="144"/>
                        <a:pt x="155" y="142"/>
                        <a:pt x="155" y="142"/>
                      </a:cubicBezTo>
                      <a:cubicBezTo>
                        <a:pt x="156" y="142"/>
                        <a:pt x="155" y="143"/>
                        <a:pt x="156" y="143"/>
                      </a:cubicBezTo>
                      <a:cubicBezTo>
                        <a:pt x="157" y="143"/>
                        <a:pt x="160" y="143"/>
                        <a:pt x="161" y="142"/>
                      </a:cubicBezTo>
                      <a:cubicBezTo>
                        <a:pt x="162" y="141"/>
                        <a:pt x="162" y="140"/>
                        <a:pt x="163" y="139"/>
                      </a:cubicBezTo>
                      <a:cubicBezTo>
                        <a:pt x="164" y="139"/>
                        <a:pt x="165" y="138"/>
                        <a:pt x="165" y="137"/>
                      </a:cubicBezTo>
                      <a:cubicBezTo>
                        <a:pt x="166" y="136"/>
                        <a:pt x="165" y="134"/>
                        <a:pt x="166" y="133"/>
                      </a:cubicBezTo>
                      <a:cubicBezTo>
                        <a:pt x="167" y="132"/>
                        <a:pt x="168" y="131"/>
                        <a:pt x="169" y="130"/>
                      </a:cubicBezTo>
                      <a:cubicBezTo>
                        <a:pt x="171" y="127"/>
                        <a:pt x="172" y="126"/>
                        <a:pt x="172" y="123"/>
                      </a:cubicBezTo>
                      <a:cubicBezTo>
                        <a:pt x="172" y="121"/>
                        <a:pt x="172" y="120"/>
                        <a:pt x="173" y="118"/>
                      </a:cubicBezTo>
                      <a:cubicBezTo>
                        <a:pt x="173" y="117"/>
                        <a:pt x="174" y="117"/>
                        <a:pt x="175" y="116"/>
                      </a:cubicBezTo>
                      <a:cubicBezTo>
                        <a:pt x="176" y="115"/>
                        <a:pt x="175" y="113"/>
                        <a:pt x="175" y="112"/>
                      </a:cubicBezTo>
                      <a:cubicBezTo>
                        <a:pt x="175" y="110"/>
                        <a:pt x="176" y="109"/>
                        <a:pt x="176" y="107"/>
                      </a:cubicBezTo>
                      <a:cubicBezTo>
                        <a:pt x="177" y="104"/>
                        <a:pt x="176" y="101"/>
                        <a:pt x="176" y="98"/>
                      </a:cubicBezTo>
                      <a:cubicBezTo>
                        <a:pt x="176" y="96"/>
                        <a:pt x="175" y="94"/>
                        <a:pt x="176" y="93"/>
                      </a:cubicBezTo>
                      <a:cubicBezTo>
                        <a:pt x="177" y="91"/>
                        <a:pt x="176" y="92"/>
                        <a:pt x="176" y="90"/>
                      </a:cubicBezTo>
                      <a:cubicBezTo>
                        <a:pt x="176" y="90"/>
                        <a:pt x="178" y="91"/>
                        <a:pt x="178" y="91"/>
                      </a:cubicBezTo>
                      <a:cubicBezTo>
                        <a:pt x="178" y="91"/>
                        <a:pt x="178" y="90"/>
                        <a:pt x="178" y="90"/>
                      </a:cubicBezTo>
                      <a:cubicBezTo>
                        <a:pt x="178" y="90"/>
                        <a:pt x="179" y="90"/>
                        <a:pt x="179" y="90"/>
                      </a:cubicBezTo>
                      <a:cubicBezTo>
                        <a:pt x="181" y="90"/>
                        <a:pt x="182" y="87"/>
                        <a:pt x="182" y="86"/>
                      </a:cubicBezTo>
                      <a:cubicBezTo>
                        <a:pt x="183" y="85"/>
                        <a:pt x="184" y="83"/>
                        <a:pt x="185" y="81"/>
                      </a:cubicBezTo>
                      <a:cubicBezTo>
                        <a:pt x="187" y="79"/>
                        <a:pt x="189" y="79"/>
                        <a:pt x="190" y="77"/>
                      </a:cubicBezTo>
                      <a:cubicBezTo>
                        <a:pt x="195" y="71"/>
                        <a:pt x="199" y="64"/>
                        <a:pt x="196" y="57"/>
                      </a:cubicBezTo>
                      <a:cubicBezTo>
                        <a:pt x="194" y="53"/>
                        <a:pt x="198" y="60"/>
                        <a:pt x="196" y="57"/>
                      </a:cubicBezTo>
                      <a:close/>
                      <a:moveTo>
                        <a:pt x="115" y="186"/>
                      </a:moveTo>
                      <a:cubicBezTo>
                        <a:pt x="113" y="187"/>
                        <a:pt x="112" y="189"/>
                        <a:pt x="110" y="190"/>
                      </a:cubicBezTo>
                      <a:cubicBezTo>
                        <a:pt x="107" y="191"/>
                        <a:pt x="112" y="188"/>
                        <a:pt x="112" y="187"/>
                      </a:cubicBezTo>
                      <a:cubicBezTo>
                        <a:pt x="113" y="186"/>
                        <a:pt x="114" y="184"/>
                        <a:pt x="116" y="182"/>
                      </a:cubicBezTo>
                      <a:cubicBezTo>
                        <a:pt x="118" y="180"/>
                        <a:pt x="117" y="184"/>
                        <a:pt x="115" y="186"/>
                      </a:cubicBezTo>
                      <a:cubicBezTo>
                        <a:pt x="115" y="186"/>
                        <a:pt x="116" y="185"/>
                        <a:pt x="115" y="18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23" name="Freeform 629">
                  <a:extLst>
                    <a:ext uri="{FF2B5EF4-FFF2-40B4-BE49-F238E27FC236}">
                      <a16:creationId xmlns:a16="http://schemas.microsoft.com/office/drawing/2014/main" id="{63D7516C-CE73-B780-1A7F-03A13334B44F}"/>
                    </a:ext>
                  </a:extLst>
                </p:cNvPr>
                <p:cNvSpPr>
                  <a:spLocks/>
                </p:cNvSpPr>
                <p:nvPr/>
              </p:nvSpPr>
              <p:spPr bwMode="auto">
                <a:xfrm>
                  <a:off x="8670749" y="9918925"/>
                  <a:ext cx="275312" cy="302405"/>
                </a:xfrm>
                <a:custGeom>
                  <a:avLst/>
                  <a:gdLst>
                    <a:gd name="T0" fmla="*/ 21 w 27"/>
                    <a:gd name="T1" fmla="*/ 10 h 28"/>
                    <a:gd name="T2" fmla="*/ 17 w 27"/>
                    <a:gd name="T3" fmla="*/ 7 h 28"/>
                    <a:gd name="T4" fmla="*/ 14 w 27"/>
                    <a:gd name="T5" fmla="*/ 6 h 28"/>
                    <a:gd name="T6" fmla="*/ 11 w 27"/>
                    <a:gd name="T7" fmla="*/ 3 h 28"/>
                    <a:gd name="T8" fmla="*/ 6 w 27"/>
                    <a:gd name="T9" fmla="*/ 2 h 28"/>
                    <a:gd name="T10" fmla="*/ 4 w 27"/>
                    <a:gd name="T11" fmla="*/ 3 h 28"/>
                    <a:gd name="T12" fmla="*/ 3 w 27"/>
                    <a:gd name="T13" fmla="*/ 6 h 28"/>
                    <a:gd name="T14" fmla="*/ 3 w 27"/>
                    <a:gd name="T15" fmla="*/ 12 h 28"/>
                    <a:gd name="T16" fmla="*/ 2 w 27"/>
                    <a:gd name="T17" fmla="*/ 17 h 28"/>
                    <a:gd name="T18" fmla="*/ 1 w 27"/>
                    <a:gd name="T19" fmla="*/ 22 h 28"/>
                    <a:gd name="T20" fmla="*/ 4 w 27"/>
                    <a:gd name="T21" fmla="*/ 25 h 28"/>
                    <a:gd name="T22" fmla="*/ 9 w 27"/>
                    <a:gd name="T23" fmla="*/ 26 h 28"/>
                    <a:gd name="T24" fmla="*/ 13 w 27"/>
                    <a:gd name="T25" fmla="*/ 28 h 28"/>
                    <a:gd name="T26" fmla="*/ 19 w 27"/>
                    <a:gd name="T27" fmla="*/ 28 h 28"/>
                    <a:gd name="T28" fmla="*/ 24 w 27"/>
                    <a:gd name="T29" fmla="*/ 25 h 28"/>
                    <a:gd name="T30" fmla="*/ 26 w 27"/>
                    <a:gd name="T31" fmla="*/ 19 h 28"/>
                    <a:gd name="T32" fmla="*/ 24 w 27"/>
                    <a:gd name="T33" fmla="*/ 14 h 28"/>
                    <a:gd name="T34" fmla="*/ 21 w 27"/>
                    <a:gd name="T35" fmla="*/ 10 h 28"/>
                    <a:gd name="T36" fmla="*/ 21 w 27"/>
                    <a:gd name="T37"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8">
                      <a:moveTo>
                        <a:pt x="21" y="10"/>
                      </a:moveTo>
                      <a:cubicBezTo>
                        <a:pt x="20" y="8"/>
                        <a:pt x="18" y="8"/>
                        <a:pt x="17" y="7"/>
                      </a:cubicBezTo>
                      <a:cubicBezTo>
                        <a:pt x="16" y="6"/>
                        <a:pt x="15" y="7"/>
                        <a:pt x="14" y="6"/>
                      </a:cubicBezTo>
                      <a:cubicBezTo>
                        <a:pt x="13" y="5"/>
                        <a:pt x="12" y="4"/>
                        <a:pt x="11" y="3"/>
                      </a:cubicBezTo>
                      <a:cubicBezTo>
                        <a:pt x="10" y="0"/>
                        <a:pt x="9" y="1"/>
                        <a:pt x="6" y="2"/>
                      </a:cubicBezTo>
                      <a:cubicBezTo>
                        <a:pt x="5" y="2"/>
                        <a:pt x="5" y="1"/>
                        <a:pt x="4" y="3"/>
                      </a:cubicBezTo>
                      <a:cubicBezTo>
                        <a:pt x="3" y="4"/>
                        <a:pt x="3" y="5"/>
                        <a:pt x="3" y="6"/>
                      </a:cubicBezTo>
                      <a:cubicBezTo>
                        <a:pt x="3" y="8"/>
                        <a:pt x="3" y="10"/>
                        <a:pt x="3" y="12"/>
                      </a:cubicBezTo>
                      <a:cubicBezTo>
                        <a:pt x="3" y="13"/>
                        <a:pt x="3" y="15"/>
                        <a:pt x="2" y="17"/>
                      </a:cubicBezTo>
                      <a:cubicBezTo>
                        <a:pt x="0" y="19"/>
                        <a:pt x="0" y="19"/>
                        <a:pt x="1" y="22"/>
                      </a:cubicBezTo>
                      <a:cubicBezTo>
                        <a:pt x="2" y="24"/>
                        <a:pt x="2" y="24"/>
                        <a:pt x="4" y="25"/>
                      </a:cubicBezTo>
                      <a:cubicBezTo>
                        <a:pt x="6" y="25"/>
                        <a:pt x="8" y="25"/>
                        <a:pt x="9" y="26"/>
                      </a:cubicBezTo>
                      <a:cubicBezTo>
                        <a:pt x="10" y="26"/>
                        <a:pt x="12" y="28"/>
                        <a:pt x="13" y="28"/>
                      </a:cubicBezTo>
                      <a:cubicBezTo>
                        <a:pt x="15" y="27"/>
                        <a:pt x="17" y="28"/>
                        <a:pt x="19" y="28"/>
                      </a:cubicBezTo>
                      <a:cubicBezTo>
                        <a:pt x="20" y="28"/>
                        <a:pt x="23" y="26"/>
                        <a:pt x="24" y="25"/>
                      </a:cubicBezTo>
                      <a:cubicBezTo>
                        <a:pt x="26" y="23"/>
                        <a:pt x="27" y="21"/>
                        <a:pt x="26" y="19"/>
                      </a:cubicBezTo>
                      <a:cubicBezTo>
                        <a:pt x="25" y="17"/>
                        <a:pt x="25" y="16"/>
                        <a:pt x="24" y="14"/>
                      </a:cubicBezTo>
                      <a:cubicBezTo>
                        <a:pt x="24" y="12"/>
                        <a:pt x="23" y="11"/>
                        <a:pt x="21" y="10"/>
                      </a:cubicBezTo>
                      <a:cubicBezTo>
                        <a:pt x="20" y="9"/>
                        <a:pt x="22" y="10"/>
                        <a:pt x="21" y="1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24" name="Freeform 630">
                  <a:extLst>
                    <a:ext uri="{FF2B5EF4-FFF2-40B4-BE49-F238E27FC236}">
                      <a16:creationId xmlns:a16="http://schemas.microsoft.com/office/drawing/2014/main" id="{2D75D529-EB59-BAEC-AF56-6A44A9A6C5CE}"/>
                    </a:ext>
                  </a:extLst>
                </p:cNvPr>
                <p:cNvSpPr>
                  <a:spLocks/>
                </p:cNvSpPr>
                <p:nvPr/>
              </p:nvSpPr>
              <p:spPr bwMode="auto">
                <a:xfrm>
                  <a:off x="7883147" y="9443189"/>
                  <a:ext cx="1052459" cy="1936127"/>
                </a:xfrm>
                <a:custGeom>
                  <a:avLst/>
                  <a:gdLst>
                    <a:gd name="T0" fmla="*/ 80 w 103"/>
                    <a:gd name="T1" fmla="*/ 52 h 179"/>
                    <a:gd name="T2" fmla="*/ 85 w 103"/>
                    <a:gd name="T3" fmla="*/ 42 h 179"/>
                    <a:gd name="T4" fmla="*/ 102 w 103"/>
                    <a:gd name="T5" fmla="*/ 29 h 179"/>
                    <a:gd name="T6" fmla="*/ 99 w 103"/>
                    <a:gd name="T7" fmla="*/ 21 h 179"/>
                    <a:gd name="T8" fmla="*/ 94 w 103"/>
                    <a:gd name="T9" fmla="*/ 29 h 179"/>
                    <a:gd name="T10" fmla="*/ 82 w 103"/>
                    <a:gd name="T11" fmla="*/ 30 h 179"/>
                    <a:gd name="T12" fmla="*/ 79 w 103"/>
                    <a:gd name="T13" fmla="*/ 28 h 179"/>
                    <a:gd name="T14" fmla="*/ 81 w 103"/>
                    <a:gd name="T15" fmla="*/ 22 h 179"/>
                    <a:gd name="T16" fmla="*/ 64 w 103"/>
                    <a:gd name="T17" fmla="*/ 9 h 179"/>
                    <a:gd name="T18" fmla="*/ 57 w 103"/>
                    <a:gd name="T19" fmla="*/ 2 h 179"/>
                    <a:gd name="T20" fmla="*/ 48 w 103"/>
                    <a:gd name="T21" fmla="*/ 4 h 179"/>
                    <a:gd name="T22" fmla="*/ 39 w 103"/>
                    <a:gd name="T23" fmla="*/ 1 h 179"/>
                    <a:gd name="T24" fmla="*/ 35 w 103"/>
                    <a:gd name="T25" fmla="*/ 9 h 179"/>
                    <a:gd name="T26" fmla="*/ 27 w 103"/>
                    <a:gd name="T27" fmla="*/ 22 h 179"/>
                    <a:gd name="T28" fmla="*/ 25 w 103"/>
                    <a:gd name="T29" fmla="*/ 32 h 179"/>
                    <a:gd name="T30" fmla="*/ 21 w 103"/>
                    <a:gd name="T31" fmla="*/ 39 h 179"/>
                    <a:gd name="T32" fmla="*/ 19 w 103"/>
                    <a:gd name="T33" fmla="*/ 47 h 179"/>
                    <a:gd name="T34" fmla="*/ 17 w 103"/>
                    <a:gd name="T35" fmla="*/ 52 h 179"/>
                    <a:gd name="T36" fmla="*/ 20 w 103"/>
                    <a:gd name="T37" fmla="*/ 61 h 179"/>
                    <a:gd name="T38" fmla="*/ 18 w 103"/>
                    <a:gd name="T39" fmla="*/ 79 h 179"/>
                    <a:gd name="T40" fmla="*/ 15 w 103"/>
                    <a:gd name="T41" fmla="*/ 94 h 179"/>
                    <a:gd name="T42" fmla="*/ 10 w 103"/>
                    <a:gd name="T43" fmla="*/ 117 h 179"/>
                    <a:gd name="T44" fmla="*/ 13 w 103"/>
                    <a:gd name="T45" fmla="*/ 130 h 179"/>
                    <a:gd name="T46" fmla="*/ 12 w 103"/>
                    <a:gd name="T47" fmla="*/ 135 h 179"/>
                    <a:gd name="T48" fmla="*/ 8 w 103"/>
                    <a:gd name="T49" fmla="*/ 147 h 179"/>
                    <a:gd name="T50" fmla="*/ 5 w 103"/>
                    <a:gd name="T51" fmla="*/ 156 h 179"/>
                    <a:gd name="T52" fmla="*/ 8 w 103"/>
                    <a:gd name="T53" fmla="*/ 170 h 179"/>
                    <a:gd name="T54" fmla="*/ 13 w 103"/>
                    <a:gd name="T55" fmla="*/ 176 h 179"/>
                    <a:gd name="T56" fmla="*/ 23 w 103"/>
                    <a:gd name="T57" fmla="*/ 178 h 179"/>
                    <a:gd name="T58" fmla="*/ 27 w 103"/>
                    <a:gd name="T59" fmla="*/ 179 h 179"/>
                    <a:gd name="T60" fmla="*/ 24 w 103"/>
                    <a:gd name="T61" fmla="*/ 169 h 179"/>
                    <a:gd name="T62" fmla="*/ 25 w 103"/>
                    <a:gd name="T63" fmla="*/ 163 h 179"/>
                    <a:gd name="T64" fmla="*/ 28 w 103"/>
                    <a:gd name="T65" fmla="*/ 163 h 179"/>
                    <a:gd name="T66" fmla="*/ 31 w 103"/>
                    <a:gd name="T67" fmla="*/ 157 h 179"/>
                    <a:gd name="T68" fmla="*/ 40 w 103"/>
                    <a:gd name="T69" fmla="*/ 151 h 179"/>
                    <a:gd name="T70" fmla="*/ 41 w 103"/>
                    <a:gd name="T71" fmla="*/ 145 h 179"/>
                    <a:gd name="T72" fmla="*/ 32 w 103"/>
                    <a:gd name="T73" fmla="*/ 140 h 179"/>
                    <a:gd name="T74" fmla="*/ 39 w 103"/>
                    <a:gd name="T75" fmla="*/ 131 h 179"/>
                    <a:gd name="T76" fmla="*/ 43 w 103"/>
                    <a:gd name="T77" fmla="*/ 124 h 179"/>
                    <a:gd name="T78" fmla="*/ 48 w 103"/>
                    <a:gd name="T79" fmla="*/ 116 h 179"/>
                    <a:gd name="T80" fmla="*/ 51 w 103"/>
                    <a:gd name="T81" fmla="*/ 114 h 179"/>
                    <a:gd name="T82" fmla="*/ 45 w 103"/>
                    <a:gd name="T83" fmla="*/ 113 h 179"/>
                    <a:gd name="T84" fmla="*/ 54 w 103"/>
                    <a:gd name="T85" fmla="*/ 108 h 179"/>
                    <a:gd name="T86" fmla="*/ 58 w 103"/>
                    <a:gd name="T87" fmla="*/ 102 h 179"/>
                    <a:gd name="T88" fmla="*/ 59 w 103"/>
                    <a:gd name="T89" fmla="*/ 97 h 179"/>
                    <a:gd name="T90" fmla="*/ 60 w 103"/>
                    <a:gd name="T91" fmla="*/ 96 h 179"/>
                    <a:gd name="T92" fmla="*/ 76 w 103"/>
                    <a:gd name="T93" fmla="*/ 93 h 179"/>
                    <a:gd name="T94" fmla="*/ 84 w 103"/>
                    <a:gd name="T95" fmla="*/ 87 h 179"/>
                    <a:gd name="T96" fmla="*/ 83 w 103"/>
                    <a:gd name="T97" fmla="*/ 78 h 179"/>
                    <a:gd name="T98" fmla="*/ 78 w 103"/>
                    <a:gd name="T99" fmla="*/ 69 h 179"/>
                    <a:gd name="T100" fmla="*/ 78 w 103"/>
                    <a:gd name="T101" fmla="*/ 66 h 179"/>
                    <a:gd name="T102" fmla="*/ 78 w 103"/>
                    <a:gd name="T103" fmla="*/ 62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3" h="179">
                      <a:moveTo>
                        <a:pt x="78" y="62"/>
                      </a:moveTo>
                      <a:cubicBezTo>
                        <a:pt x="81" y="59"/>
                        <a:pt x="79" y="56"/>
                        <a:pt x="80" y="52"/>
                      </a:cubicBezTo>
                      <a:cubicBezTo>
                        <a:pt x="80" y="51"/>
                        <a:pt x="80" y="49"/>
                        <a:pt x="80" y="48"/>
                      </a:cubicBezTo>
                      <a:cubicBezTo>
                        <a:pt x="81" y="45"/>
                        <a:pt x="83" y="44"/>
                        <a:pt x="85" y="42"/>
                      </a:cubicBezTo>
                      <a:cubicBezTo>
                        <a:pt x="89" y="39"/>
                        <a:pt x="91" y="34"/>
                        <a:pt x="95" y="31"/>
                      </a:cubicBezTo>
                      <a:cubicBezTo>
                        <a:pt x="97" y="30"/>
                        <a:pt x="100" y="30"/>
                        <a:pt x="102" y="29"/>
                      </a:cubicBezTo>
                      <a:cubicBezTo>
                        <a:pt x="103" y="27"/>
                        <a:pt x="102" y="24"/>
                        <a:pt x="101" y="23"/>
                      </a:cubicBezTo>
                      <a:cubicBezTo>
                        <a:pt x="100" y="21"/>
                        <a:pt x="101" y="21"/>
                        <a:pt x="99" y="21"/>
                      </a:cubicBezTo>
                      <a:cubicBezTo>
                        <a:pt x="97" y="20"/>
                        <a:pt x="98" y="24"/>
                        <a:pt x="97" y="25"/>
                      </a:cubicBezTo>
                      <a:cubicBezTo>
                        <a:pt x="96" y="26"/>
                        <a:pt x="95" y="28"/>
                        <a:pt x="94" y="29"/>
                      </a:cubicBezTo>
                      <a:cubicBezTo>
                        <a:pt x="93" y="30"/>
                        <a:pt x="90" y="29"/>
                        <a:pt x="88" y="30"/>
                      </a:cubicBezTo>
                      <a:cubicBezTo>
                        <a:pt x="87" y="32"/>
                        <a:pt x="84" y="30"/>
                        <a:pt x="82" y="30"/>
                      </a:cubicBezTo>
                      <a:cubicBezTo>
                        <a:pt x="81" y="30"/>
                        <a:pt x="79" y="31"/>
                        <a:pt x="78" y="30"/>
                      </a:cubicBezTo>
                      <a:cubicBezTo>
                        <a:pt x="76" y="30"/>
                        <a:pt x="79" y="28"/>
                        <a:pt x="79" y="28"/>
                      </a:cubicBezTo>
                      <a:cubicBezTo>
                        <a:pt x="80" y="27"/>
                        <a:pt x="79" y="26"/>
                        <a:pt x="79" y="26"/>
                      </a:cubicBezTo>
                      <a:cubicBezTo>
                        <a:pt x="79" y="24"/>
                        <a:pt x="80" y="23"/>
                        <a:pt x="81" y="22"/>
                      </a:cubicBezTo>
                      <a:cubicBezTo>
                        <a:pt x="85" y="18"/>
                        <a:pt x="77" y="16"/>
                        <a:pt x="74" y="14"/>
                      </a:cubicBezTo>
                      <a:cubicBezTo>
                        <a:pt x="71" y="12"/>
                        <a:pt x="67" y="12"/>
                        <a:pt x="64" y="9"/>
                      </a:cubicBezTo>
                      <a:cubicBezTo>
                        <a:pt x="63" y="8"/>
                        <a:pt x="61" y="7"/>
                        <a:pt x="60" y="6"/>
                      </a:cubicBezTo>
                      <a:cubicBezTo>
                        <a:pt x="59" y="4"/>
                        <a:pt x="58" y="2"/>
                        <a:pt x="57" y="2"/>
                      </a:cubicBezTo>
                      <a:cubicBezTo>
                        <a:pt x="56" y="1"/>
                        <a:pt x="53" y="1"/>
                        <a:pt x="52" y="2"/>
                      </a:cubicBezTo>
                      <a:cubicBezTo>
                        <a:pt x="51" y="3"/>
                        <a:pt x="50" y="6"/>
                        <a:pt x="48" y="4"/>
                      </a:cubicBezTo>
                      <a:cubicBezTo>
                        <a:pt x="47" y="2"/>
                        <a:pt x="45" y="2"/>
                        <a:pt x="43" y="2"/>
                      </a:cubicBezTo>
                      <a:cubicBezTo>
                        <a:pt x="41" y="2"/>
                        <a:pt x="41" y="0"/>
                        <a:pt x="39" y="1"/>
                      </a:cubicBezTo>
                      <a:cubicBezTo>
                        <a:pt x="38" y="2"/>
                        <a:pt x="35" y="3"/>
                        <a:pt x="35" y="4"/>
                      </a:cubicBezTo>
                      <a:cubicBezTo>
                        <a:pt x="34" y="6"/>
                        <a:pt x="35" y="8"/>
                        <a:pt x="35" y="9"/>
                      </a:cubicBezTo>
                      <a:cubicBezTo>
                        <a:pt x="34" y="13"/>
                        <a:pt x="31" y="13"/>
                        <a:pt x="28" y="14"/>
                      </a:cubicBezTo>
                      <a:cubicBezTo>
                        <a:pt x="26" y="15"/>
                        <a:pt x="27" y="20"/>
                        <a:pt x="27" y="22"/>
                      </a:cubicBezTo>
                      <a:cubicBezTo>
                        <a:pt x="27" y="24"/>
                        <a:pt x="28" y="26"/>
                        <a:pt x="28" y="27"/>
                      </a:cubicBezTo>
                      <a:cubicBezTo>
                        <a:pt x="28" y="28"/>
                        <a:pt x="25" y="31"/>
                        <a:pt x="25" y="32"/>
                      </a:cubicBezTo>
                      <a:cubicBezTo>
                        <a:pt x="24" y="33"/>
                        <a:pt x="21" y="35"/>
                        <a:pt x="21" y="36"/>
                      </a:cubicBezTo>
                      <a:cubicBezTo>
                        <a:pt x="21" y="37"/>
                        <a:pt x="21" y="38"/>
                        <a:pt x="21" y="39"/>
                      </a:cubicBezTo>
                      <a:cubicBezTo>
                        <a:pt x="21" y="40"/>
                        <a:pt x="20" y="41"/>
                        <a:pt x="20" y="42"/>
                      </a:cubicBezTo>
                      <a:cubicBezTo>
                        <a:pt x="20" y="43"/>
                        <a:pt x="21" y="46"/>
                        <a:pt x="19" y="47"/>
                      </a:cubicBezTo>
                      <a:cubicBezTo>
                        <a:pt x="19" y="48"/>
                        <a:pt x="19" y="50"/>
                        <a:pt x="19" y="51"/>
                      </a:cubicBezTo>
                      <a:cubicBezTo>
                        <a:pt x="18" y="51"/>
                        <a:pt x="17" y="51"/>
                        <a:pt x="17" y="52"/>
                      </a:cubicBezTo>
                      <a:cubicBezTo>
                        <a:pt x="17" y="54"/>
                        <a:pt x="19" y="55"/>
                        <a:pt x="19" y="57"/>
                      </a:cubicBezTo>
                      <a:cubicBezTo>
                        <a:pt x="19" y="58"/>
                        <a:pt x="19" y="60"/>
                        <a:pt x="20" y="61"/>
                      </a:cubicBezTo>
                      <a:cubicBezTo>
                        <a:pt x="22" y="65"/>
                        <a:pt x="18" y="69"/>
                        <a:pt x="18" y="73"/>
                      </a:cubicBezTo>
                      <a:cubicBezTo>
                        <a:pt x="17" y="75"/>
                        <a:pt x="19" y="77"/>
                        <a:pt x="18" y="79"/>
                      </a:cubicBezTo>
                      <a:cubicBezTo>
                        <a:pt x="17" y="80"/>
                        <a:pt x="15" y="81"/>
                        <a:pt x="14" y="83"/>
                      </a:cubicBezTo>
                      <a:cubicBezTo>
                        <a:pt x="13" y="85"/>
                        <a:pt x="17" y="93"/>
                        <a:pt x="15" y="94"/>
                      </a:cubicBezTo>
                      <a:cubicBezTo>
                        <a:pt x="11" y="96"/>
                        <a:pt x="12" y="101"/>
                        <a:pt x="11" y="105"/>
                      </a:cubicBezTo>
                      <a:cubicBezTo>
                        <a:pt x="9" y="108"/>
                        <a:pt x="10" y="113"/>
                        <a:pt x="10" y="117"/>
                      </a:cubicBezTo>
                      <a:cubicBezTo>
                        <a:pt x="10" y="120"/>
                        <a:pt x="10" y="123"/>
                        <a:pt x="10" y="126"/>
                      </a:cubicBezTo>
                      <a:cubicBezTo>
                        <a:pt x="10" y="127"/>
                        <a:pt x="15" y="130"/>
                        <a:pt x="13" y="130"/>
                      </a:cubicBezTo>
                      <a:cubicBezTo>
                        <a:pt x="13" y="130"/>
                        <a:pt x="9" y="131"/>
                        <a:pt x="11" y="132"/>
                      </a:cubicBezTo>
                      <a:cubicBezTo>
                        <a:pt x="13" y="132"/>
                        <a:pt x="13" y="133"/>
                        <a:pt x="12" y="135"/>
                      </a:cubicBezTo>
                      <a:cubicBezTo>
                        <a:pt x="11" y="137"/>
                        <a:pt x="11" y="139"/>
                        <a:pt x="11" y="142"/>
                      </a:cubicBezTo>
                      <a:cubicBezTo>
                        <a:pt x="11" y="144"/>
                        <a:pt x="9" y="145"/>
                        <a:pt x="8" y="147"/>
                      </a:cubicBezTo>
                      <a:cubicBezTo>
                        <a:pt x="7" y="148"/>
                        <a:pt x="8" y="150"/>
                        <a:pt x="8" y="152"/>
                      </a:cubicBezTo>
                      <a:cubicBezTo>
                        <a:pt x="8" y="153"/>
                        <a:pt x="6" y="156"/>
                        <a:pt x="5" y="156"/>
                      </a:cubicBezTo>
                      <a:cubicBezTo>
                        <a:pt x="0" y="158"/>
                        <a:pt x="3" y="164"/>
                        <a:pt x="4" y="167"/>
                      </a:cubicBezTo>
                      <a:cubicBezTo>
                        <a:pt x="5" y="169"/>
                        <a:pt x="8" y="166"/>
                        <a:pt x="8" y="170"/>
                      </a:cubicBezTo>
                      <a:cubicBezTo>
                        <a:pt x="8" y="171"/>
                        <a:pt x="7" y="174"/>
                        <a:pt x="9" y="175"/>
                      </a:cubicBezTo>
                      <a:cubicBezTo>
                        <a:pt x="10" y="176"/>
                        <a:pt x="11" y="176"/>
                        <a:pt x="13" y="176"/>
                      </a:cubicBezTo>
                      <a:cubicBezTo>
                        <a:pt x="15" y="177"/>
                        <a:pt x="18" y="177"/>
                        <a:pt x="20" y="177"/>
                      </a:cubicBezTo>
                      <a:cubicBezTo>
                        <a:pt x="21" y="177"/>
                        <a:pt x="22" y="177"/>
                        <a:pt x="23" y="178"/>
                      </a:cubicBezTo>
                      <a:cubicBezTo>
                        <a:pt x="23" y="177"/>
                        <a:pt x="24" y="177"/>
                        <a:pt x="25" y="177"/>
                      </a:cubicBezTo>
                      <a:cubicBezTo>
                        <a:pt x="25" y="178"/>
                        <a:pt x="27" y="179"/>
                        <a:pt x="27" y="179"/>
                      </a:cubicBezTo>
                      <a:cubicBezTo>
                        <a:pt x="28" y="179"/>
                        <a:pt x="26" y="176"/>
                        <a:pt x="26" y="175"/>
                      </a:cubicBezTo>
                      <a:cubicBezTo>
                        <a:pt x="24" y="173"/>
                        <a:pt x="24" y="171"/>
                        <a:pt x="24" y="169"/>
                      </a:cubicBezTo>
                      <a:cubicBezTo>
                        <a:pt x="24" y="167"/>
                        <a:pt x="24" y="166"/>
                        <a:pt x="27" y="164"/>
                      </a:cubicBezTo>
                      <a:cubicBezTo>
                        <a:pt x="29" y="163"/>
                        <a:pt x="25" y="163"/>
                        <a:pt x="25" y="163"/>
                      </a:cubicBezTo>
                      <a:cubicBezTo>
                        <a:pt x="25" y="163"/>
                        <a:pt x="27" y="162"/>
                        <a:pt x="26" y="162"/>
                      </a:cubicBezTo>
                      <a:cubicBezTo>
                        <a:pt x="27" y="162"/>
                        <a:pt x="27" y="163"/>
                        <a:pt x="28" y="163"/>
                      </a:cubicBezTo>
                      <a:cubicBezTo>
                        <a:pt x="29" y="164"/>
                        <a:pt x="30" y="163"/>
                        <a:pt x="31" y="163"/>
                      </a:cubicBezTo>
                      <a:cubicBezTo>
                        <a:pt x="32" y="161"/>
                        <a:pt x="31" y="159"/>
                        <a:pt x="31" y="157"/>
                      </a:cubicBezTo>
                      <a:cubicBezTo>
                        <a:pt x="32" y="155"/>
                        <a:pt x="34" y="154"/>
                        <a:pt x="37" y="153"/>
                      </a:cubicBezTo>
                      <a:cubicBezTo>
                        <a:pt x="38" y="152"/>
                        <a:pt x="39" y="152"/>
                        <a:pt x="40" y="151"/>
                      </a:cubicBezTo>
                      <a:cubicBezTo>
                        <a:pt x="41" y="150"/>
                        <a:pt x="39" y="149"/>
                        <a:pt x="39" y="149"/>
                      </a:cubicBezTo>
                      <a:cubicBezTo>
                        <a:pt x="39" y="148"/>
                        <a:pt x="42" y="147"/>
                        <a:pt x="41" y="145"/>
                      </a:cubicBezTo>
                      <a:cubicBezTo>
                        <a:pt x="40" y="143"/>
                        <a:pt x="36" y="145"/>
                        <a:pt x="35" y="143"/>
                      </a:cubicBezTo>
                      <a:cubicBezTo>
                        <a:pt x="34" y="142"/>
                        <a:pt x="33" y="142"/>
                        <a:pt x="32" y="140"/>
                      </a:cubicBezTo>
                      <a:cubicBezTo>
                        <a:pt x="31" y="138"/>
                        <a:pt x="33" y="135"/>
                        <a:pt x="34" y="134"/>
                      </a:cubicBezTo>
                      <a:cubicBezTo>
                        <a:pt x="36" y="133"/>
                        <a:pt x="37" y="131"/>
                        <a:pt x="39" y="131"/>
                      </a:cubicBezTo>
                      <a:cubicBezTo>
                        <a:pt x="41" y="130"/>
                        <a:pt x="41" y="132"/>
                        <a:pt x="42" y="129"/>
                      </a:cubicBezTo>
                      <a:cubicBezTo>
                        <a:pt x="42" y="127"/>
                        <a:pt x="44" y="126"/>
                        <a:pt x="43" y="124"/>
                      </a:cubicBezTo>
                      <a:cubicBezTo>
                        <a:pt x="42" y="121"/>
                        <a:pt x="47" y="121"/>
                        <a:pt x="48" y="119"/>
                      </a:cubicBezTo>
                      <a:cubicBezTo>
                        <a:pt x="48" y="119"/>
                        <a:pt x="43" y="115"/>
                        <a:pt x="48" y="116"/>
                      </a:cubicBezTo>
                      <a:cubicBezTo>
                        <a:pt x="49" y="117"/>
                        <a:pt x="49" y="118"/>
                        <a:pt x="50" y="118"/>
                      </a:cubicBezTo>
                      <a:cubicBezTo>
                        <a:pt x="52" y="118"/>
                        <a:pt x="52" y="115"/>
                        <a:pt x="51" y="114"/>
                      </a:cubicBezTo>
                      <a:cubicBezTo>
                        <a:pt x="51" y="113"/>
                        <a:pt x="49" y="115"/>
                        <a:pt x="49" y="115"/>
                      </a:cubicBezTo>
                      <a:cubicBezTo>
                        <a:pt x="47" y="115"/>
                        <a:pt x="45" y="114"/>
                        <a:pt x="45" y="113"/>
                      </a:cubicBezTo>
                      <a:cubicBezTo>
                        <a:pt x="45" y="112"/>
                        <a:pt x="43" y="105"/>
                        <a:pt x="45" y="105"/>
                      </a:cubicBezTo>
                      <a:cubicBezTo>
                        <a:pt x="48" y="106"/>
                        <a:pt x="50" y="108"/>
                        <a:pt x="54" y="108"/>
                      </a:cubicBezTo>
                      <a:cubicBezTo>
                        <a:pt x="55" y="108"/>
                        <a:pt x="56" y="107"/>
                        <a:pt x="57" y="107"/>
                      </a:cubicBezTo>
                      <a:cubicBezTo>
                        <a:pt x="59" y="105"/>
                        <a:pt x="57" y="104"/>
                        <a:pt x="58" y="102"/>
                      </a:cubicBezTo>
                      <a:cubicBezTo>
                        <a:pt x="58" y="101"/>
                        <a:pt x="59" y="100"/>
                        <a:pt x="59" y="100"/>
                      </a:cubicBezTo>
                      <a:cubicBezTo>
                        <a:pt x="60" y="98"/>
                        <a:pt x="59" y="98"/>
                        <a:pt x="59" y="97"/>
                      </a:cubicBezTo>
                      <a:cubicBezTo>
                        <a:pt x="58" y="96"/>
                        <a:pt x="58" y="94"/>
                        <a:pt x="59" y="94"/>
                      </a:cubicBezTo>
                      <a:cubicBezTo>
                        <a:pt x="61" y="94"/>
                        <a:pt x="60" y="96"/>
                        <a:pt x="60" y="96"/>
                      </a:cubicBezTo>
                      <a:cubicBezTo>
                        <a:pt x="59" y="95"/>
                        <a:pt x="65" y="95"/>
                        <a:pt x="65" y="95"/>
                      </a:cubicBezTo>
                      <a:cubicBezTo>
                        <a:pt x="69" y="95"/>
                        <a:pt x="72" y="93"/>
                        <a:pt x="76" y="93"/>
                      </a:cubicBezTo>
                      <a:cubicBezTo>
                        <a:pt x="77" y="92"/>
                        <a:pt x="80" y="91"/>
                        <a:pt x="82" y="90"/>
                      </a:cubicBezTo>
                      <a:cubicBezTo>
                        <a:pt x="83" y="89"/>
                        <a:pt x="83" y="88"/>
                        <a:pt x="84" y="87"/>
                      </a:cubicBezTo>
                      <a:cubicBezTo>
                        <a:pt x="85" y="86"/>
                        <a:pt x="86" y="85"/>
                        <a:pt x="87" y="83"/>
                      </a:cubicBezTo>
                      <a:cubicBezTo>
                        <a:pt x="87" y="80"/>
                        <a:pt x="85" y="80"/>
                        <a:pt x="83" y="78"/>
                      </a:cubicBezTo>
                      <a:cubicBezTo>
                        <a:pt x="82" y="76"/>
                        <a:pt x="85" y="75"/>
                        <a:pt x="83" y="73"/>
                      </a:cubicBezTo>
                      <a:cubicBezTo>
                        <a:pt x="82" y="72"/>
                        <a:pt x="78" y="71"/>
                        <a:pt x="78" y="69"/>
                      </a:cubicBezTo>
                      <a:cubicBezTo>
                        <a:pt x="78" y="69"/>
                        <a:pt x="78" y="68"/>
                        <a:pt x="79" y="68"/>
                      </a:cubicBezTo>
                      <a:cubicBezTo>
                        <a:pt x="79" y="67"/>
                        <a:pt x="78" y="67"/>
                        <a:pt x="78" y="66"/>
                      </a:cubicBezTo>
                      <a:cubicBezTo>
                        <a:pt x="78" y="65"/>
                        <a:pt x="77" y="63"/>
                        <a:pt x="78" y="62"/>
                      </a:cubicBezTo>
                      <a:cubicBezTo>
                        <a:pt x="79" y="61"/>
                        <a:pt x="77" y="63"/>
                        <a:pt x="78" y="6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25" name="Freeform 631">
                  <a:extLst>
                    <a:ext uri="{FF2B5EF4-FFF2-40B4-BE49-F238E27FC236}">
                      <a16:creationId xmlns:a16="http://schemas.microsoft.com/office/drawing/2014/main" id="{8D66E356-E943-099F-884F-2A7033170552}"/>
                    </a:ext>
                  </a:extLst>
                </p:cNvPr>
                <p:cNvSpPr>
                  <a:spLocks/>
                </p:cNvSpPr>
                <p:nvPr/>
              </p:nvSpPr>
              <p:spPr bwMode="auto">
                <a:xfrm>
                  <a:off x="7200091" y="7403805"/>
                  <a:ext cx="223040" cy="261837"/>
                </a:xfrm>
                <a:custGeom>
                  <a:avLst/>
                  <a:gdLst>
                    <a:gd name="T0" fmla="*/ 15 w 22"/>
                    <a:gd name="T1" fmla="*/ 23 h 24"/>
                    <a:gd name="T2" fmla="*/ 19 w 22"/>
                    <a:gd name="T3" fmla="*/ 24 h 24"/>
                    <a:gd name="T4" fmla="*/ 19 w 22"/>
                    <a:gd name="T5" fmla="*/ 17 h 24"/>
                    <a:gd name="T6" fmla="*/ 20 w 22"/>
                    <a:gd name="T7" fmla="*/ 10 h 24"/>
                    <a:gd name="T8" fmla="*/ 21 w 22"/>
                    <a:gd name="T9" fmla="*/ 7 h 24"/>
                    <a:gd name="T10" fmla="*/ 22 w 22"/>
                    <a:gd name="T11" fmla="*/ 3 h 24"/>
                    <a:gd name="T12" fmla="*/ 17 w 22"/>
                    <a:gd name="T13" fmla="*/ 4 h 24"/>
                    <a:gd name="T14" fmla="*/ 12 w 22"/>
                    <a:gd name="T15" fmla="*/ 5 h 24"/>
                    <a:gd name="T16" fmla="*/ 9 w 22"/>
                    <a:gd name="T17" fmla="*/ 8 h 24"/>
                    <a:gd name="T18" fmla="*/ 4 w 22"/>
                    <a:gd name="T19" fmla="*/ 9 h 24"/>
                    <a:gd name="T20" fmla="*/ 3 w 22"/>
                    <a:gd name="T21" fmla="*/ 12 h 24"/>
                    <a:gd name="T22" fmla="*/ 0 w 22"/>
                    <a:gd name="T23" fmla="*/ 13 h 24"/>
                    <a:gd name="T24" fmla="*/ 6 w 22"/>
                    <a:gd name="T25" fmla="*/ 19 h 24"/>
                    <a:gd name="T26" fmla="*/ 11 w 22"/>
                    <a:gd name="T27" fmla="*/ 22 h 24"/>
                    <a:gd name="T28" fmla="*/ 15 w 22"/>
                    <a:gd name="T29" fmla="*/ 23 h 24"/>
                    <a:gd name="T30" fmla="*/ 15 w 22"/>
                    <a:gd name="T31"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4">
                      <a:moveTo>
                        <a:pt x="15" y="23"/>
                      </a:moveTo>
                      <a:cubicBezTo>
                        <a:pt x="16" y="24"/>
                        <a:pt x="17" y="24"/>
                        <a:pt x="19" y="24"/>
                      </a:cubicBezTo>
                      <a:cubicBezTo>
                        <a:pt x="17" y="21"/>
                        <a:pt x="19" y="20"/>
                        <a:pt x="19" y="17"/>
                      </a:cubicBezTo>
                      <a:cubicBezTo>
                        <a:pt x="19" y="15"/>
                        <a:pt x="20" y="12"/>
                        <a:pt x="20" y="10"/>
                      </a:cubicBezTo>
                      <a:cubicBezTo>
                        <a:pt x="20" y="9"/>
                        <a:pt x="21" y="8"/>
                        <a:pt x="21" y="7"/>
                      </a:cubicBezTo>
                      <a:cubicBezTo>
                        <a:pt x="22" y="6"/>
                        <a:pt x="21" y="5"/>
                        <a:pt x="22" y="3"/>
                      </a:cubicBezTo>
                      <a:cubicBezTo>
                        <a:pt x="22" y="0"/>
                        <a:pt x="18" y="4"/>
                        <a:pt x="17" y="4"/>
                      </a:cubicBezTo>
                      <a:cubicBezTo>
                        <a:pt x="15" y="4"/>
                        <a:pt x="14" y="3"/>
                        <a:pt x="12" y="5"/>
                      </a:cubicBezTo>
                      <a:cubicBezTo>
                        <a:pt x="12" y="5"/>
                        <a:pt x="10" y="9"/>
                        <a:pt x="9" y="8"/>
                      </a:cubicBezTo>
                      <a:cubicBezTo>
                        <a:pt x="7" y="8"/>
                        <a:pt x="6" y="8"/>
                        <a:pt x="4" y="9"/>
                      </a:cubicBezTo>
                      <a:cubicBezTo>
                        <a:pt x="4" y="10"/>
                        <a:pt x="4" y="12"/>
                        <a:pt x="3" y="12"/>
                      </a:cubicBezTo>
                      <a:cubicBezTo>
                        <a:pt x="3" y="13"/>
                        <a:pt x="1" y="13"/>
                        <a:pt x="0" y="13"/>
                      </a:cubicBezTo>
                      <a:cubicBezTo>
                        <a:pt x="2" y="15"/>
                        <a:pt x="4" y="18"/>
                        <a:pt x="6" y="19"/>
                      </a:cubicBezTo>
                      <a:cubicBezTo>
                        <a:pt x="7" y="21"/>
                        <a:pt x="9" y="22"/>
                        <a:pt x="11" y="22"/>
                      </a:cubicBezTo>
                      <a:cubicBezTo>
                        <a:pt x="12" y="22"/>
                        <a:pt x="14" y="22"/>
                        <a:pt x="15" y="23"/>
                      </a:cubicBezTo>
                      <a:cubicBezTo>
                        <a:pt x="16" y="23"/>
                        <a:pt x="15" y="22"/>
                        <a:pt x="15" y="2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26" name="Freeform 632">
                  <a:extLst>
                    <a:ext uri="{FF2B5EF4-FFF2-40B4-BE49-F238E27FC236}">
                      <a16:creationId xmlns:a16="http://schemas.microsoft.com/office/drawing/2014/main" id="{C13ABFBC-4181-BBDD-A492-78378BE35C2F}"/>
                    </a:ext>
                  </a:extLst>
                </p:cNvPr>
                <p:cNvSpPr>
                  <a:spLocks/>
                </p:cNvSpPr>
                <p:nvPr/>
              </p:nvSpPr>
              <p:spPr bwMode="auto">
                <a:xfrm>
                  <a:off x="7269793" y="7643512"/>
                  <a:ext cx="174248" cy="162265"/>
                </a:xfrm>
                <a:custGeom>
                  <a:avLst/>
                  <a:gdLst>
                    <a:gd name="T0" fmla="*/ 16 w 17"/>
                    <a:gd name="T1" fmla="*/ 10 h 15"/>
                    <a:gd name="T2" fmla="*/ 17 w 17"/>
                    <a:gd name="T3" fmla="*/ 8 h 15"/>
                    <a:gd name="T4" fmla="*/ 15 w 17"/>
                    <a:gd name="T5" fmla="*/ 6 h 15"/>
                    <a:gd name="T6" fmla="*/ 12 w 17"/>
                    <a:gd name="T7" fmla="*/ 2 h 15"/>
                    <a:gd name="T8" fmla="*/ 8 w 17"/>
                    <a:gd name="T9" fmla="*/ 1 h 15"/>
                    <a:gd name="T10" fmla="*/ 3 w 17"/>
                    <a:gd name="T11" fmla="*/ 0 h 15"/>
                    <a:gd name="T12" fmla="*/ 3 w 17"/>
                    <a:gd name="T13" fmla="*/ 6 h 15"/>
                    <a:gd name="T14" fmla="*/ 6 w 17"/>
                    <a:gd name="T15" fmla="*/ 7 h 15"/>
                    <a:gd name="T16" fmla="*/ 4 w 17"/>
                    <a:gd name="T17" fmla="*/ 5 h 15"/>
                    <a:gd name="T18" fmla="*/ 7 w 17"/>
                    <a:gd name="T19" fmla="*/ 7 h 15"/>
                    <a:gd name="T20" fmla="*/ 11 w 17"/>
                    <a:gd name="T21" fmla="*/ 10 h 15"/>
                    <a:gd name="T22" fmla="*/ 14 w 17"/>
                    <a:gd name="T23" fmla="*/ 14 h 15"/>
                    <a:gd name="T24" fmla="*/ 16 w 17"/>
                    <a:gd name="T25" fmla="*/ 10 h 15"/>
                    <a:gd name="T26" fmla="*/ 16 w 17"/>
                    <a:gd name="T27"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5">
                      <a:moveTo>
                        <a:pt x="16" y="10"/>
                      </a:moveTo>
                      <a:cubicBezTo>
                        <a:pt x="16" y="9"/>
                        <a:pt x="16" y="8"/>
                        <a:pt x="17" y="8"/>
                      </a:cubicBezTo>
                      <a:cubicBezTo>
                        <a:pt x="16" y="7"/>
                        <a:pt x="16" y="6"/>
                        <a:pt x="15" y="6"/>
                      </a:cubicBezTo>
                      <a:cubicBezTo>
                        <a:pt x="14" y="5"/>
                        <a:pt x="13" y="2"/>
                        <a:pt x="12" y="2"/>
                      </a:cubicBezTo>
                      <a:cubicBezTo>
                        <a:pt x="10" y="2"/>
                        <a:pt x="9" y="2"/>
                        <a:pt x="8" y="1"/>
                      </a:cubicBezTo>
                      <a:cubicBezTo>
                        <a:pt x="7" y="0"/>
                        <a:pt x="4" y="0"/>
                        <a:pt x="3" y="0"/>
                      </a:cubicBezTo>
                      <a:cubicBezTo>
                        <a:pt x="4" y="1"/>
                        <a:pt x="0" y="6"/>
                        <a:pt x="3" y="6"/>
                      </a:cubicBezTo>
                      <a:cubicBezTo>
                        <a:pt x="4" y="6"/>
                        <a:pt x="4" y="8"/>
                        <a:pt x="6" y="7"/>
                      </a:cubicBezTo>
                      <a:cubicBezTo>
                        <a:pt x="7" y="6"/>
                        <a:pt x="4" y="5"/>
                        <a:pt x="4" y="5"/>
                      </a:cubicBezTo>
                      <a:cubicBezTo>
                        <a:pt x="5" y="5"/>
                        <a:pt x="7" y="6"/>
                        <a:pt x="7" y="7"/>
                      </a:cubicBezTo>
                      <a:cubicBezTo>
                        <a:pt x="8" y="9"/>
                        <a:pt x="10" y="8"/>
                        <a:pt x="11" y="10"/>
                      </a:cubicBezTo>
                      <a:cubicBezTo>
                        <a:pt x="12" y="11"/>
                        <a:pt x="12" y="13"/>
                        <a:pt x="14" y="14"/>
                      </a:cubicBezTo>
                      <a:cubicBezTo>
                        <a:pt x="17" y="15"/>
                        <a:pt x="17" y="12"/>
                        <a:pt x="16" y="10"/>
                      </a:cubicBezTo>
                      <a:cubicBezTo>
                        <a:pt x="16" y="9"/>
                        <a:pt x="16" y="11"/>
                        <a:pt x="16" y="1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27" name="Freeform 633">
                  <a:extLst>
                    <a:ext uri="{FF2B5EF4-FFF2-40B4-BE49-F238E27FC236}">
                      <a16:creationId xmlns:a16="http://schemas.microsoft.com/office/drawing/2014/main" id="{1977D964-2381-AA57-4C60-CDB046A6D24B}"/>
                    </a:ext>
                  </a:extLst>
                </p:cNvPr>
                <p:cNvSpPr>
                  <a:spLocks/>
                </p:cNvSpPr>
                <p:nvPr/>
              </p:nvSpPr>
              <p:spPr bwMode="auto">
                <a:xfrm>
                  <a:off x="7074632" y="7459121"/>
                  <a:ext cx="115005" cy="95888"/>
                </a:xfrm>
                <a:custGeom>
                  <a:avLst/>
                  <a:gdLst>
                    <a:gd name="T0" fmla="*/ 4 w 11"/>
                    <a:gd name="T1" fmla="*/ 1 h 9"/>
                    <a:gd name="T2" fmla="*/ 4 w 11"/>
                    <a:gd name="T3" fmla="*/ 0 h 9"/>
                    <a:gd name="T4" fmla="*/ 0 w 11"/>
                    <a:gd name="T5" fmla="*/ 4 h 9"/>
                    <a:gd name="T6" fmla="*/ 11 w 11"/>
                    <a:gd name="T7" fmla="*/ 5 h 9"/>
                    <a:gd name="T8" fmla="*/ 4 w 11"/>
                    <a:gd name="T9" fmla="*/ 1 h 9"/>
                  </a:gdLst>
                  <a:ahLst/>
                  <a:cxnLst>
                    <a:cxn ang="0">
                      <a:pos x="T0" y="T1"/>
                    </a:cxn>
                    <a:cxn ang="0">
                      <a:pos x="T2" y="T3"/>
                    </a:cxn>
                    <a:cxn ang="0">
                      <a:pos x="T4" y="T5"/>
                    </a:cxn>
                    <a:cxn ang="0">
                      <a:pos x="T6" y="T7"/>
                    </a:cxn>
                    <a:cxn ang="0">
                      <a:pos x="T8" y="T9"/>
                    </a:cxn>
                  </a:cxnLst>
                  <a:rect l="0" t="0" r="r" b="b"/>
                  <a:pathLst>
                    <a:path w="11" h="9">
                      <a:moveTo>
                        <a:pt x="4" y="1"/>
                      </a:moveTo>
                      <a:cubicBezTo>
                        <a:pt x="4" y="0"/>
                        <a:pt x="4" y="0"/>
                        <a:pt x="4" y="0"/>
                      </a:cubicBezTo>
                      <a:cubicBezTo>
                        <a:pt x="3" y="1"/>
                        <a:pt x="1" y="3"/>
                        <a:pt x="0" y="4"/>
                      </a:cubicBezTo>
                      <a:cubicBezTo>
                        <a:pt x="2" y="5"/>
                        <a:pt x="11" y="9"/>
                        <a:pt x="11" y="5"/>
                      </a:cubicBezTo>
                      <a:cubicBezTo>
                        <a:pt x="11" y="2"/>
                        <a:pt x="6" y="3"/>
                        <a:pt x="4"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28" name="Freeform 634">
                  <a:extLst>
                    <a:ext uri="{FF2B5EF4-FFF2-40B4-BE49-F238E27FC236}">
                      <a16:creationId xmlns:a16="http://schemas.microsoft.com/office/drawing/2014/main" id="{CB43BDA2-C20D-E6BC-67A5-C159D9F76DED}"/>
                    </a:ext>
                  </a:extLst>
                </p:cNvPr>
                <p:cNvSpPr>
                  <a:spLocks/>
                </p:cNvSpPr>
                <p:nvPr/>
              </p:nvSpPr>
              <p:spPr bwMode="auto">
                <a:xfrm>
                  <a:off x="6952658" y="7263669"/>
                  <a:ext cx="205617" cy="250772"/>
                </a:xfrm>
                <a:custGeom>
                  <a:avLst/>
                  <a:gdLst>
                    <a:gd name="T0" fmla="*/ 16 w 20"/>
                    <a:gd name="T1" fmla="*/ 16 h 23"/>
                    <a:gd name="T2" fmla="*/ 20 w 20"/>
                    <a:gd name="T3" fmla="*/ 12 h 23"/>
                    <a:gd name="T4" fmla="*/ 16 w 20"/>
                    <a:gd name="T5" fmla="*/ 8 h 23"/>
                    <a:gd name="T6" fmla="*/ 16 w 20"/>
                    <a:gd name="T7" fmla="*/ 1 h 23"/>
                    <a:gd name="T8" fmla="*/ 8 w 20"/>
                    <a:gd name="T9" fmla="*/ 1 h 23"/>
                    <a:gd name="T10" fmla="*/ 7 w 20"/>
                    <a:gd name="T11" fmla="*/ 6 h 23"/>
                    <a:gd name="T12" fmla="*/ 8 w 20"/>
                    <a:gd name="T13" fmla="*/ 10 h 23"/>
                    <a:gd name="T14" fmla="*/ 4 w 20"/>
                    <a:gd name="T15" fmla="*/ 10 h 23"/>
                    <a:gd name="T16" fmla="*/ 2 w 20"/>
                    <a:gd name="T17" fmla="*/ 15 h 23"/>
                    <a:gd name="T18" fmla="*/ 12 w 20"/>
                    <a:gd name="T19" fmla="*/ 21 h 23"/>
                    <a:gd name="T20" fmla="*/ 16 w 20"/>
                    <a:gd name="T21"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3">
                      <a:moveTo>
                        <a:pt x="16" y="16"/>
                      </a:moveTo>
                      <a:cubicBezTo>
                        <a:pt x="16" y="14"/>
                        <a:pt x="19" y="13"/>
                        <a:pt x="20" y="12"/>
                      </a:cubicBezTo>
                      <a:cubicBezTo>
                        <a:pt x="17" y="11"/>
                        <a:pt x="16" y="11"/>
                        <a:pt x="16" y="8"/>
                      </a:cubicBezTo>
                      <a:cubicBezTo>
                        <a:pt x="16" y="7"/>
                        <a:pt x="17" y="2"/>
                        <a:pt x="16" y="1"/>
                      </a:cubicBezTo>
                      <a:cubicBezTo>
                        <a:pt x="15" y="0"/>
                        <a:pt x="10" y="1"/>
                        <a:pt x="8" y="1"/>
                      </a:cubicBezTo>
                      <a:cubicBezTo>
                        <a:pt x="6" y="1"/>
                        <a:pt x="6" y="4"/>
                        <a:pt x="7" y="6"/>
                      </a:cubicBezTo>
                      <a:cubicBezTo>
                        <a:pt x="8" y="7"/>
                        <a:pt x="12" y="10"/>
                        <a:pt x="8" y="10"/>
                      </a:cubicBezTo>
                      <a:cubicBezTo>
                        <a:pt x="7" y="10"/>
                        <a:pt x="5" y="10"/>
                        <a:pt x="4" y="10"/>
                      </a:cubicBezTo>
                      <a:cubicBezTo>
                        <a:pt x="2" y="10"/>
                        <a:pt x="2" y="14"/>
                        <a:pt x="2" y="15"/>
                      </a:cubicBezTo>
                      <a:cubicBezTo>
                        <a:pt x="0" y="21"/>
                        <a:pt x="8" y="20"/>
                        <a:pt x="12" y="21"/>
                      </a:cubicBezTo>
                      <a:cubicBezTo>
                        <a:pt x="13" y="23"/>
                        <a:pt x="16" y="17"/>
                        <a:pt x="16" y="1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29" name="Freeform 635">
                  <a:extLst>
                    <a:ext uri="{FF2B5EF4-FFF2-40B4-BE49-F238E27FC236}">
                      <a16:creationId xmlns:a16="http://schemas.microsoft.com/office/drawing/2014/main" id="{5DAC4645-70BC-311C-C8BC-5EB03058ED3E}"/>
                    </a:ext>
                  </a:extLst>
                </p:cNvPr>
                <p:cNvSpPr>
                  <a:spLocks/>
                </p:cNvSpPr>
                <p:nvPr/>
              </p:nvSpPr>
              <p:spPr bwMode="auto">
                <a:xfrm>
                  <a:off x="5708526" y="6408083"/>
                  <a:ext cx="1529904" cy="1039977"/>
                </a:xfrm>
                <a:custGeom>
                  <a:avLst/>
                  <a:gdLst>
                    <a:gd name="T0" fmla="*/ 132 w 150"/>
                    <a:gd name="T1" fmla="*/ 88 h 96"/>
                    <a:gd name="T2" fmla="*/ 130 w 150"/>
                    <a:gd name="T3" fmla="*/ 80 h 96"/>
                    <a:gd name="T4" fmla="*/ 144 w 150"/>
                    <a:gd name="T5" fmla="*/ 78 h 96"/>
                    <a:gd name="T6" fmla="*/ 146 w 150"/>
                    <a:gd name="T7" fmla="*/ 68 h 96"/>
                    <a:gd name="T8" fmla="*/ 146 w 150"/>
                    <a:gd name="T9" fmla="*/ 61 h 96"/>
                    <a:gd name="T10" fmla="*/ 132 w 150"/>
                    <a:gd name="T11" fmla="*/ 64 h 96"/>
                    <a:gd name="T12" fmla="*/ 126 w 150"/>
                    <a:gd name="T13" fmla="*/ 76 h 96"/>
                    <a:gd name="T14" fmla="*/ 110 w 150"/>
                    <a:gd name="T15" fmla="*/ 76 h 96"/>
                    <a:gd name="T16" fmla="*/ 102 w 150"/>
                    <a:gd name="T17" fmla="*/ 69 h 96"/>
                    <a:gd name="T18" fmla="*/ 96 w 150"/>
                    <a:gd name="T19" fmla="*/ 51 h 96"/>
                    <a:gd name="T20" fmla="*/ 98 w 150"/>
                    <a:gd name="T21" fmla="*/ 38 h 96"/>
                    <a:gd name="T22" fmla="*/ 90 w 150"/>
                    <a:gd name="T23" fmla="*/ 35 h 96"/>
                    <a:gd name="T24" fmla="*/ 82 w 150"/>
                    <a:gd name="T25" fmla="*/ 24 h 96"/>
                    <a:gd name="T26" fmla="*/ 75 w 150"/>
                    <a:gd name="T27" fmla="*/ 17 h 96"/>
                    <a:gd name="T28" fmla="*/ 68 w 150"/>
                    <a:gd name="T29" fmla="*/ 20 h 96"/>
                    <a:gd name="T30" fmla="*/ 59 w 150"/>
                    <a:gd name="T31" fmla="*/ 10 h 96"/>
                    <a:gd name="T32" fmla="*/ 45 w 150"/>
                    <a:gd name="T33" fmla="*/ 6 h 96"/>
                    <a:gd name="T34" fmla="*/ 29 w 150"/>
                    <a:gd name="T35" fmla="*/ 8 h 96"/>
                    <a:gd name="T36" fmla="*/ 13 w 150"/>
                    <a:gd name="T37" fmla="*/ 1 h 96"/>
                    <a:gd name="T38" fmla="*/ 7 w 150"/>
                    <a:gd name="T39" fmla="*/ 16 h 96"/>
                    <a:gd name="T40" fmla="*/ 15 w 150"/>
                    <a:gd name="T41" fmla="*/ 28 h 96"/>
                    <a:gd name="T42" fmla="*/ 15 w 150"/>
                    <a:gd name="T43" fmla="*/ 32 h 96"/>
                    <a:gd name="T44" fmla="*/ 25 w 150"/>
                    <a:gd name="T45" fmla="*/ 38 h 96"/>
                    <a:gd name="T46" fmla="*/ 26 w 150"/>
                    <a:gd name="T47" fmla="*/ 44 h 96"/>
                    <a:gd name="T48" fmla="*/ 36 w 150"/>
                    <a:gd name="T49" fmla="*/ 53 h 96"/>
                    <a:gd name="T50" fmla="*/ 36 w 150"/>
                    <a:gd name="T51" fmla="*/ 47 h 96"/>
                    <a:gd name="T52" fmla="*/ 32 w 150"/>
                    <a:gd name="T53" fmla="*/ 42 h 96"/>
                    <a:gd name="T54" fmla="*/ 26 w 150"/>
                    <a:gd name="T55" fmla="*/ 32 h 96"/>
                    <a:gd name="T56" fmla="*/ 20 w 150"/>
                    <a:gd name="T57" fmla="*/ 23 h 96"/>
                    <a:gd name="T58" fmla="*/ 13 w 150"/>
                    <a:gd name="T59" fmla="*/ 16 h 96"/>
                    <a:gd name="T60" fmla="*/ 11 w 150"/>
                    <a:gd name="T61" fmla="*/ 5 h 96"/>
                    <a:gd name="T62" fmla="*/ 15 w 150"/>
                    <a:gd name="T63" fmla="*/ 7 h 96"/>
                    <a:gd name="T64" fmla="*/ 20 w 150"/>
                    <a:gd name="T65" fmla="*/ 9 h 96"/>
                    <a:gd name="T66" fmla="*/ 23 w 150"/>
                    <a:gd name="T67" fmla="*/ 19 h 96"/>
                    <a:gd name="T68" fmla="*/ 23 w 150"/>
                    <a:gd name="T69" fmla="*/ 20 h 96"/>
                    <a:gd name="T70" fmla="*/ 32 w 150"/>
                    <a:gd name="T71" fmla="*/ 27 h 96"/>
                    <a:gd name="T72" fmla="*/ 36 w 150"/>
                    <a:gd name="T73" fmla="*/ 33 h 96"/>
                    <a:gd name="T74" fmla="*/ 38 w 150"/>
                    <a:gd name="T75" fmla="*/ 38 h 96"/>
                    <a:gd name="T76" fmla="*/ 46 w 150"/>
                    <a:gd name="T77" fmla="*/ 45 h 96"/>
                    <a:gd name="T78" fmla="*/ 54 w 150"/>
                    <a:gd name="T79" fmla="*/ 53 h 96"/>
                    <a:gd name="T80" fmla="*/ 56 w 150"/>
                    <a:gd name="T81" fmla="*/ 59 h 96"/>
                    <a:gd name="T82" fmla="*/ 58 w 150"/>
                    <a:gd name="T83" fmla="*/ 65 h 96"/>
                    <a:gd name="T84" fmla="*/ 60 w 150"/>
                    <a:gd name="T85" fmla="*/ 72 h 96"/>
                    <a:gd name="T86" fmla="*/ 68 w 150"/>
                    <a:gd name="T87" fmla="*/ 77 h 96"/>
                    <a:gd name="T88" fmla="*/ 89 w 150"/>
                    <a:gd name="T89" fmla="*/ 86 h 96"/>
                    <a:gd name="T90" fmla="*/ 113 w 150"/>
                    <a:gd name="T91" fmla="*/ 88 h 96"/>
                    <a:gd name="T92" fmla="*/ 126 w 150"/>
                    <a:gd name="T93"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0" h="96">
                      <a:moveTo>
                        <a:pt x="126" y="89"/>
                      </a:moveTo>
                      <a:cubicBezTo>
                        <a:pt x="127" y="89"/>
                        <a:pt x="134" y="90"/>
                        <a:pt x="132" y="88"/>
                      </a:cubicBezTo>
                      <a:cubicBezTo>
                        <a:pt x="131" y="86"/>
                        <a:pt x="129" y="85"/>
                        <a:pt x="128" y="83"/>
                      </a:cubicBezTo>
                      <a:cubicBezTo>
                        <a:pt x="128" y="83"/>
                        <a:pt x="129" y="80"/>
                        <a:pt x="130" y="80"/>
                      </a:cubicBezTo>
                      <a:cubicBezTo>
                        <a:pt x="131" y="79"/>
                        <a:pt x="136" y="80"/>
                        <a:pt x="138" y="80"/>
                      </a:cubicBezTo>
                      <a:cubicBezTo>
                        <a:pt x="141" y="80"/>
                        <a:pt x="140" y="75"/>
                        <a:pt x="144" y="78"/>
                      </a:cubicBezTo>
                      <a:cubicBezTo>
                        <a:pt x="145" y="76"/>
                        <a:pt x="146" y="75"/>
                        <a:pt x="146" y="73"/>
                      </a:cubicBezTo>
                      <a:cubicBezTo>
                        <a:pt x="146" y="71"/>
                        <a:pt x="145" y="69"/>
                        <a:pt x="146" y="68"/>
                      </a:cubicBezTo>
                      <a:cubicBezTo>
                        <a:pt x="147" y="66"/>
                        <a:pt x="150" y="64"/>
                        <a:pt x="150" y="63"/>
                      </a:cubicBezTo>
                      <a:cubicBezTo>
                        <a:pt x="149" y="61"/>
                        <a:pt x="148" y="61"/>
                        <a:pt x="146" y="61"/>
                      </a:cubicBezTo>
                      <a:cubicBezTo>
                        <a:pt x="143" y="61"/>
                        <a:pt x="139" y="61"/>
                        <a:pt x="136" y="62"/>
                      </a:cubicBezTo>
                      <a:cubicBezTo>
                        <a:pt x="134" y="62"/>
                        <a:pt x="133" y="63"/>
                        <a:pt x="132" y="64"/>
                      </a:cubicBezTo>
                      <a:cubicBezTo>
                        <a:pt x="131" y="66"/>
                        <a:pt x="132" y="68"/>
                        <a:pt x="131" y="70"/>
                      </a:cubicBezTo>
                      <a:cubicBezTo>
                        <a:pt x="131" y="71"/>
                        <a:pt x="126" y="76"/>
                        <a:pt x="126" y="76"/>
                      </a:cubicBezTo>
                      <a:cubicBezTo>
                        <a:pt x="122" y="75"/>
                        <a:pt x="118" y="76"/>
                        <a:pt x="114" y="78"/>
                      </a:cubicBezTo>
                      <a:cubicBezTo>
                        <a:pt x="112" y="78"/>
                        <a:pt x="111" y="77"/>
                        <a:pt x="110" y="76"/>
                      </a:cubicBezTo>
                      <a:cubicBezTo>
                        <a:pt x="109" y="75"/>
                        <a:pt x="107" y="75"/>
                        <a:pt x="105" y="74"/>
                      </a:cubicBezTo>
                      <a:cubicBezTo>
                        <a:pt x="103" y="74"/>
                        <a:pt x="103" y="71"/>
                        <a:pt x="102" y="69"/>
                      </a:cubicBezTo>
                      <a:cubicBezTo>
                        <a:pt x="101" y="67"/>
                        <a:pt x="99" y="66"/>
                        <a:pt x="98" y="64"/>
                      </a:cubicBezTo>
                      <a:cubicBezTo>
                        <a:pt x="97" y="60"/>
                        <a:pt x="95" y="55"/>
                        <a:pt x="96" y="51"/>
                      </a:cubicBezTo>
                      <a:cubicBezTo>
                        <a:pt x="96" y="48"/>
                        <a:pt x="95" y="44"/>
                        <a:pt x="97" y="41"/>
                      </a:cubicBezTo>
                      <a:cubicBezTo>
                        <a:pt x="98" y="40"/>
                        <a:pt x="98" y="39"/>
                        <a:pt x="98" y="38"/>
                      </a:cubicBezTo>
                      <a:cubicBezTo>
                        <a:pt x="99" y="36"/>
                        <a:pt x="97" y="37"/>
                        <a:pt x="96" y="36"/>
                      </a:cubicBezTo>
                      <a:cubicBezTo>
                        <a:pt x="94" y="36"/>
                        <a:pt x="92" y="35"/>
                        <a:pt x="90" y="35"/>
                      </a:cubicBezTo>
                      <a:cubicBezTo>
                        <a:pt x="89" y="34"/>
                        <a:pt x="87" y="32"/>
                        <a:pt x="87" y="30"/>
                      </a:cubicBezTo>
                      <a:cubicBezTo>
                        <a:pt x="87" y="27"/>
                        <a:pt x="84" y="26"/>
                        <a:pt x="82" y="24"/>
                      </a:cubicBezTo>
                      <a:cubicBezTo>
                        <a:pt x="81" y="22"/>
                        <a:pt x="81" y="20"/>
                        <a:pt x="80" y="18"/>
                      </a:cubicBezTo>
                      <a:cubicBezTo>
                        <a:pt x="79" y="17"/>
                        <a:pt x="77" y="17"/>
                        <a:pt x="75" y="17"/>
                      </a:cubicBezTo>
                      <a:cubicBezTo>
                        <a:pt x="74" y="16"/>
                        <a:pt x="72" y="16"/>
                        <a:pt x="71" y="17"/>
                      </a:cubicBezTo>
                      <a:cubicBezTo>
                        <a:pt x="71" y="18"/>
                        <a:pt x="70" y="20"/>
                        <a:pt x="68" y="20"/>
                      </a:cubicBezTo>
                      <a:cubicBezTo>
                        <a:pt x="66" y="20"/>
                        <a:pt x="63" y="18"/>
                        <a:pt x="62" y="16"/>
                      </a:cubicBezTo>
                      <a:cubicBezTo>
                        <a:pt x="61" y="13"/>
                        <a:pt x="61" y="12"/>
                        <a:pt x="59" y="10"/>
                      </a:cubicBezTo>
                      <a:cubicBezTo>
                        <a:pt x="57" y="9"/>
                        <a:pt x="54" y="6"/>
                        <a:pt x="52" y="6"/>
                      </a:cubicBezTo>
                      <a:cubicBezTo>
                        <a:pt x="51" y="5"/>
                        <a:pt x="45" y="5"/>
                        <a:pt x="45" y="6"/>
                      </a:cubicBezTo>
                      <a:cubicBezTo>
                        <a:pt x="43" y="9"/>
                        <a:pt x="42" y="8"/>
                        <a:pt x="39" y="8"/>
                      </a:cubicBezTo>
                      <a:cubicBezTo>
                        <a:pt x="35" y="8"/>
                        <a:pt x="32" y="8"/>
                        <a:pt x="29" y="8"/>
                      </a:cubicBezTo>
                      <a:cubicBezTo>
                        <a:pt x="28" y="8"/>
                        <a:pt x="25" y="6"/>
                        <a:pt x="23" y="5"/>
                      </a:cubicBezTo>
                      <a:cubicBezTo>
                        <a:pt x="20" y="4"/>
                        <a:pt x="17" y="3"/>
                        <a:pt x="13" y="1"/>
                      </a:cubicBezTo>
                      <a:cubicBezTo>
                        <a:pt x="9" y="0"/>
                        <a:pt x="4" y="1"/>
                        <a:pt x="0" y="2"/>
                      </a:cubicBezTo>
                      <a:cubicBezTo>
                        <a:pt x="1" y="7"/>
                        <a:pt x="5" y="11"/>
                        <a:pt x="7" y="16"/>
                      </a:cubicBezTo>
                      <a:cubicBezTo>
                        <a:pt x="8" y="18"/>
                        <a:pt x="11" y="20"/>
                        <a:pt x="13" y="21"/>
                      </a:cubicBezTo>
                      <a:cubicBezTo>
                        <a:pt x="14" y="23"/>
                        <a:pt x="16" y="26"/>
                        <a:pt x="15" y="28"/>
                      </a:cubicBezTo>
                      <a:cubicBezTo>
                        <a:pt x="15" y="28"/>
                        <a:pt x="8" y="26"/>
                        <a:pt x="12" y="29"/>
                      </a:cubicBezTo>
                      <a:cubicBezTo>
                        <a:pt x="13" y="30"/>
                        <a:pt x="14" y="31"/>
                        <a:pt x="15" y="32"/>
                      </a:cubicBezTo>
                      <a:cubicBezTo>
                        <a:pt x="17" y="32"/>
                        <a:pt x="18" y="32"/>
                        <a:pt x="19" y="33"/>
                      </a:cubicBezTo>
                      <a:cubicBezTo>
                        <a:pt x="21" y="34"/>
                        <a:pt x="23" y="36"/>
                        <a:pt x="25" y="38"/>
                      </a:cubicBezTo>
                      <a:cubicBezTo>
                        <a:pt x="26" y="39"/>
                        <a:pt x="25" y="41"/>
                        <a:pt x="24" y="42"/>
                      </a:cubicBezTo>
                      <a:cubicBezTo>
                        <a:pt x="23" y="43"/>
                        <a:pt x="25" y="44"/>
                        <a:pt x="26" y="44"/>
                      </a:cubicBezTo>
                      <a:cubicBezTo>
                        <a:pt x="29" y="46"/>
                        <a:pt x="31" y="48"/>
                        <a:pt x="33" y="50"/>
                      </a:cubicBezTo>
                      <a:cubicBezTo>
                        <a:pt x="34" y="51"/>
                        <a:pt x="35" y="53"/>
                        <a:pt x="36" y="53"/>
                      </a:cubicBezTo>
                      <a:cubicBezTo>
                        <a:pt x="37" y="53"/>
                        <a:pt x="38" y="51"/>
                        <a:pt x="37" y="50"/>
                      </a:cubicBezTo>
                      <a:cubicBezTo>
                        <a:pt x="37" y="49"/>
                        <a:pt x="36" y="48"/>
                        <a:pt x="36" y="47"/>
                      </a:cubicBezTo>
                      <a:cubicBezTo>
                        <a:pt x="35" y="46"/>
                        <a:pt x="33" y="47"/>
                        <a:pt x="32" y="46"/>
                      </a:cubicBezTo>
                      <a:cubicBezTo>
                        <a:pt x="30" y="44"/>
                        <a:pt x="32" y="44"/>
                        <a:pt x="32" y="42"/>
                      </a:cubicBezTo>
                      <a:cubicBezTo>
                        <a:pt x="32" y="42"/>
                        <a:pt x="30" y="40"/>
                        <a:pt x="30" y="39"/>
                      </a:cubicBezTo>
                      <a:cubicBezTo>
                        <a:pt x="28" y="37"/>
                        <a:pt x="28" y="34"/>
                        <a:pt x="26" y="32"/>
                      </a:cubicBezTo>
                      <a:cubicBezTo>
                        <a:pt x="24" y="31"/>
                        <a:pt x="22" y="29"/>
                        <a:pt x="21" y="27"/>
                      </a:cubicBezTo>
                      <a:cubicBezTo>
                        <a:pt x="21" y="26"/>
                        <a:pt x="21" y="24"/>
                        <a:pt x="20" y="23"/>
                      </a:cubicBezTo>
                      <a:cubicBezTo>
                        <a:pt x="19" y="22"/>
                        <a:pt x="18" y="21"/>
                        <a:pt x="17" y="20"/>
                      </a:cubicBezTo>
                      <a:cubicBezTo>
                        <a:pt x="16" y="18"/>
                        <a:pt x="15" y="17"/>
                        <a:pt x="13" y="16"/>
                      </a:cubicBezTo>
                      <a:cubicBezTo>
                        <a:pt x="12" y="15"/>
                        <a:pt x="12" y="13"/>
                        <a:pt x="12" y="12"/>
                      </a:cubicBezTo>
                      <a:cubicBezTo>
                        <a:pt x="12" y="11"/>
                        <a:pt x="10" y="6"/>
                        <a:pt x="11" y="5"/>
                      </a:cubicBezTo>
                      <a:cubicBezTo>
                        <a:pt x="12" y="4"/>
                        <a:pt x="13" y="7"/>
                        <a:pt x="14" y="7"/>
                      </a:cubicBezTo>
                      <a:cubicBezTo>
                        <a:pt x="15" y="7"/>
                        <a:pt x="15" y="7"/>
                        <a:pt x="15" y="7"/>
                      </a:cubicBezTo>
                      <a:cubicBezTo>
                        <a:pt x="17" y="6"/>
                        <a:pt x="17" y="7"/>
                        <a:pt x="18" y="8"/>
                      </a:cubicBezTo>
                      <a:cubicBezTo>
                        <a:pt x="19" y="8"/>
                        <a:pt x="20" y="8"/>
                        <a:pt x="20" y="9"/>
                      </a:cubicBezTo>
                      <a:cubicBezTo>
                        <a:pt x="20" y="11"/>
                        <a:pt x="21" y="13"/>
                        <a:pt x="22" y="15"/>
                      </a:cubicBezTo>
                      <a:cubicBezTo>
                        <a:pt x="22" y="16"/>
                        <a:pt x="23" y="18"/>
                        <a:pt x="23" y="19"/>
                      </a:cubicBezTo>
                      <a:cubicBezTo>
                        <a:pt x="23" y="20"/>
                        <a:pt x="22" y="21"/>
                        <a:pt x="22" y="22"/>
                      </a:cubicBezTo>
                      <a:cubicBezTo>
                        <a:pt x="23" y="22"/>
                        <a:pt x="23" y="20"/>
                        <a:pt x="23" y="20"/>
                      </a:cubicBezTo>
                      <a:cubicBezTo>
                        <a:pt x="24" y="19"/>
                        <a:pt x="25" y="22"/>
                        <a:pt x="26" y="22"/>
                      </a:cubicBezTo>
                      <a:cubicBezTo>
                        <a:pt x="27" y="23"/>
                        <a:pt x="32" y="26"/>
                        <a:pt x="32" y="27"/>
                      </a:cubicBezTo>
                      <a:cubicBezTo>
                        <a:pt x="32" y="29"/>
                        <a:pt x="33" y="30"/>
                        <a:pt x="34" y="30"/>
                      </a:cubicBezTo>
                      <a:cubicBezTo>
                        <a:pt x="35" y="31"/>
                        <a:pt x="35" y="32"/>
                        <a:pt x="36" y="33"/>
                      </a:cubicBezTo>
                      <a:cubicBezTo>
                        <a:pt x="37" y="34"/>
                        <a:pt x="38" y="33"/>
                        <a:pt x="38" y="34"/>
                      </a:cubicBezTo>
                      <a:cubicBezTo>
                        <a:pt x="39" y="35"/>
                        <a:pt x="37" y="36"/>
                        <a:pt x="38" y="38"/>
                      </a:cubicBezTo>
                      <a:cubicBezTo>
                        <a:pt x="40" y="39"/>
                        <a:pt x="42" y="40"/>
                        <a:pt x="44" y="42"/>
                      </a:cubicBezTo>
                      <a:cubicBezTo>
                        <a:pt x="45" y="43"/>
                        <a:pt x="45" y="44"/>
                        <a:pt x="46" y="45"/>
                      </a:cubicBezTo>
                      <a:cubicBezTo>
                        <a:pt x="47" y="46"/>
                        <a:pt x="48" y="46"/>
                        <a:pt x="49" y="48"/>
                      </a:cubicBezTo>
                      <a:cubicBezTo>
                        <a:pt x="51" y="49"/>
                        <a:pt x="52" y="51"/>
                        <a:pt x="54" y="53"/>
                      </a:cubicBezTo>
                      <a:cubicBezTo>
                        <a:pt x="55" y="54"/>
                        <a:pt x="56" y="55"/>
                        <a:pt x="57" y="56"/>
                      </a:cubicBezTo>
                      <a:cubicBezTo>
                        <a:pt x="58" y="58"/>
                        <a:pt x="56" y="58"/>
                        <a:pt x="56" y="59"/>
                      </a:cubicBezTo>
                      <a:cubicBezTo>
                        <a:pt x="56" y="60"/>
                        <a:pt x="59" y="59"/>
                        <a:pt x="59" y="61"/>
                      </a:cubicBezTo>
                      <a:cubicBezTo>
                        <a:pt x="58" y="63"/>
                        <a:pt x="57" y="63"/>
                        <a:pt x="58" y="65"/>
                      </a:cubicBezTo>
                      <a:cubicBezTo>
                        <a:pt x="58" y="65"/>
                        <a:pt x="56" y="67"/>
                        <a:pt x="57" y="68"/>
                      </a:cubicBezTo>
                      <a:cubicBezTo>
                        <a:pt x="58" y="69"/>
                        <a:pt x="59" y="71"/>
                        <a:pt x="60" y="72"/>
                      </a:cubicBezTo>
                      <a:cubicBezTo>
                        <a:pt x="61" y="73"/>
                        <a:pt x="62" y="73"/>
                        <a:pt x="63" y="73"/>
                      </a:cubicBezTo>
                      <a:cubicBezTo>
                        <a:pt x="66" y="74"/>
                        <a:pt x="66" y="76"/>
                        <a:pt x="68" y="77"/>
                      </a:cubicBezTo>
                      <a:cubicBezTo>
                        <a:pt x="71" y="79"/>
                        <a:pt x="75" y="79"/>
                        <a:pt x="77" y="81"/>
                      </a:cubicBezTo>
                      <a:cubicBezTo>
                        <a:pt x="81" y="83"/>
                        <a:pt x="85" y="85"/>
                        <a:pt x="89" y="86"/>
                      </a:cubicBezTo>
                      <a:cubicBezTo>
                        <a:pt x="92" y="88"/>
                        <a:pt x="97" y="90"/>
                        <a:pt x="101" y="91"/>
                      </a:cubicBezTo>
                      <a:cubicBezTo>
                        <a:pt x="105" y="91"/>
                        <a:pt x="108" y="87"/>
                        <a:pt x="113" y="88"/>
                      </a:cubicBezTo>
                      <a:cubicBezTo>
                        <a:pt x="117" y="89"/>
                        <a:pt x="120" y="93"/>
                        <a:pt x="123" y="96"/>
                      </a:cubicBezTo>
                      <a:cubicBezTo>
                        <a:pt x="123" y="95"/>
                        <a:pt x="124" y="90"/>
                        <a:pt x="126" y="89"/>
                      </a:cubicBezTo>
                      <a:cubicBezTo>
                        <a:pt x="127" y="89"/>
                        <a:pt x="125" y="89"/>
                        <a:pt x="126" y="89"/>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30" name="Freeform 636">
                  <a:extLst>
                    <a:ext uri="{FF2B5EF4-FFF2-40B4-BE49-F238E27FC236}">
                      <a16:creationId xmlns:a16="http://schemas.microsoft.com/office/drawing/2014/main" id="{29CCDD56-C6CC-4852-3782-94267E563121}"/>
                    </a:ext>
                  </a:extLst>
                </p:cNvPr>
                <p:cNvSpPr>
                  <a:spLocks/>
                </p:cNvSpPr>
                <p:nvPr/>
              </p:nvSpPr>
              <p:spPr bwMode="auto">
                <a:xfrm>
                  <a:off x="7105999" y="7374303"/>
                  <a:ext cx="306678" cy="173330"/>
                </a:xfrm>
                <a:custGeom>
                  <a:avLst/>
                  <a:gdLst>
                    <a:gd name="T0" fmla="*/ 12 w 30"/>
                    <a:gd name="T1" fmla="*/ 15 h 16"/>
                    <a:gd name="T2" fmla="*/ 13 w 30"/>
                    <a:gd name="T3" fmla="*/ 13 h 16"/>
                    <a:gd name="T4" fmla="*/ 16 w 30"/>
                    <a:gd name="T5" fmla="*/ 11 h 16"/>
                    <a:gd name="T6" fmla="*/ 20 w 30"/>
                    <a:gd name="T7" fmla="*/ 10 h 16"/>
                    <a:gd name="T8" fmla="*/ 24 w 30"/>
                    <a:gd name="T9" fmla="*/ 7 h 16"/>
                    <a:gd name="T10" fmla="*/ 30 w 30"/>
                    <a:gd name="T11" fmla="*/ 5 h 16"/>
                    <a:gd name="T12" fmla="*/ 20 w 30"/>
                    <a:gd name="T13" fmla="*/ 1 h 16"/>
                    <a:gd name="T14" fmla="*/ 14 w 30"/>
                    <a:gd name="T15" fmla="*/ 2 h 16"/>
                    <a:gd name="T16" fmla="*/ 8 w 30"/>
                    <a:gd name="T17" fmla="*/ 1 h 16"/>
                    <a:gd name="T18" fmla="*/ 2 w 30"/>
                    <a:gd name="T19" fmla="*/ 4 h 16"/>
                    <a:gd name="T20" fmla="*/ 1 w 30"/>
                    <a:gd name="T21" fmla="*/ 9 h 16"/>
                    <a:gd name="T22" fmla="*/ 8 w 30"/>
                    <a:gd name="T23" fmla="*/ 14 h 16"/>
                    <a:gd name="T24" fmla="*/ 10 w 30"/>
                    <a:gd name="T25" fmla="*/ 14 h 16"/>
                    <a:gd name="T26" fmla="*/ 9 w 30"/>
                    <a:gd name="T27" fmla="*/ 16 h 16"/>
                    <a:gd name="T28" fmla="*/ 12 w 30"/>
                    <a:gd name="T29"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16">
                      <a:moveTo>
                        <a:pt x="12" y="15"/>
                      </a:moveTo>
                      <a:cubicBezTo>
                        <a:pt x="13" y="15"/>
                        <a:pt x="13" y="14"/>
                        <a:pt x="13" y="13"/>
                      </a:cubicBezTo>
                      <a:cubicBezTo>
                        <a:pt x="13" y="12"/>
                        <a:pt x="15" y="11"/>
                        <a:pt x="16" y="11"/>
                      </a:cubicBezTo>
                      <a:cubicBezTo>
                        <a:pt x="18" y="10"/>
                        <a:pt x="18" y="12"/>
                        <a:pt x="20" y="10"/>
                      </a:cubicBezTo>
                      <a:cubicBezTo>
                        <a:pt x="21" y="9"/>
                        <a:pt x="22" y="6"/>
                        <a:pt x="24" y="7"/>
                      </a:cubicBezTo>
                      <a:cubicBezTo>
                        <a:pt x="27" y="7"/>
                        <a:pt x="27" y="6"/>
                        <a:pt x="30" y="5"/>
                      </a:cubicBezTo>
                      <a:cubicBezTo>
                        <a:pt x="26" y="3"/>
                        <a:pt x="25" y="0"/>
                        <a:pt x="20" y="1"/>
                      </a:cubicBezTo>
                      <a:cubicBezTo>
                        <a:pt x="18" y="1"/>
                        <a:pt x="16" y="2"/>
                        <a:pt x="14" y="2"/>
                      </a:cubicBezTo>
                      <a:cubicBezTo>
                        <a:pt x="12" y="2"/>
                        <a:pt x="10" y="1"/>
                        <a:pt x="8" y="1"/>
                      </a:cubicBezTo>
                      <a:cubicBezTo>
                        <a:pt x="5" y="2"/>
                        <a:pt x="4" y="2"/>
                        <a:pt x="2" y="4"/>
                      </a:cubicBezTo>
                      <a:cubicBezTo>
                        <a:pt x="2" y="5"/>
                        <a:pt x="0" y="7"/>
                        <a:pt x="1" y="9"/>
                      </a:cubicBezTo>
                      <a:cubicBezTo>
                        <a:pt x="4" y="11"/>
                        <a:pt x="8" y="9"/>
                        <a:pt x="8" y="14"/>
                      </a:cubicBezTo>
                      <a:cubicBezTo>
                        <a:pt x="8" y="14"/>
                        <a:pt x="10" y="14"/>
                        <a:pt x="10" y="14"/>
                      </a:cubicBezTo>
                      <a:cubicBezTo>
                        <a:pt x="10" y="14"/>
                        <a:pt x="9" y="16"/>
                        <a:pt x="9" y="16"/>
                      </a:cubicBezTo>
                      <a:cubicBezTo>
                        <a:pt x="10" y="16"/>
                        <a:pt x="12" y="16"/>
                        <a:pt x="12" y="1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31" name="Freeform 637">
                  <a:extLst>
                    <a:ext uri="{FF2B5EF4-FFF2-40B4-BE49-F238E27FC236}">
                      <a16:creationId xmlns:a16="http://schemas.microsoft.com/office/drawing/2014/main" id="{F2DD7386-116F-B99C-C0D4-27B84CD5DE0B}"/>
                    </a:ext>
                  </a:extLst>
                </p:cNvPr>
                <p:cNvSpPr>
                  <a:spLocks/>
                </p:cNvSpPr>
                <p:nvPr/>
              </p:nvSpPr>
              <p:spPr bwMode="auto">
                <a:xfrm>
                  <a:off x="7105999" y="7230476"/>
                  <a:ext cx="73184" cy="162265"/>
                </a:xfrm>
                <a:custGeom>
                  <a:avLst/>
                  <a:gdLst>
                    <a:gd name="T0" fmla="*/ 5 w 7"/>
                    <a:gd name="T1" fmla="*/ 1 h 15"/>
                    <a:gd name="T2" fmla="*/ 2 w 7"/>
                    <a:gd name="T3" fmla="*/ 4 h 15"/>
                    <a:gd name="T4" fmla="*/ 1 w 7"/>
                    <a:gd name="T5" fmla="*/ 6 h 15"/>
                    <a:gd name="T6" fmla="*/ 2 w 7"/>
                    <a:gd name="T7" fmla="*/ 14 h 15"/>
                    <a:gd name="T8" fmla="*/ 6 w 7"/>
                    <a:gd name="T9" fmla="*/ 8 h 15"/>
                    <a:gd name="T10" fmla="*/ 7 w 7"/>
                    <a:gd name="T11" fmla="*/ 2 h 15"/>
                    <a:gd name="T12" fmla="*/ 5 w 7"/>
                    <a:gd name="T13" fmla="*/ 1 h 15"/>
                    <a:gd name="T14" fmla="*/ 5 w 7"/>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5">
                      <a:moveTo>
                        <a:pt x="5" y="1"/>
                      </a:moveTo>
                      <a:cubicBezTo>
                        <a:pt x="4" y="0"/>
                        <a:pt x="2" y="3"/>
                        <a:pt x="2" y="4"/>
                      </a:cubicBezTo>
                      <a:cubicBezTo>
                        <a:pt x="1" y="5"/>
                        <a:pt x="1" y="4"/>
                        <a:pt x="1" y="6"/>
                      </a:cubicBezTo>
                      <a:cubicBezTo>
                        <a:pt x="1" y="7"/>
                        <a:pt x="0" y="15"/>
                        <a:pt x="2" y="14"/>
                      </a:cubicBezTo>
                      <a:cubicBezTo>
                        <a:pt x="2" y="13"/>
                        <a:pt x="5" y="10"/>
                        <a:pt x="6" y="8"/>
                      </a:cubicBezTo>
                      <a:cubicBezTo>
                        <a:pt x="6" y="5"/>
                        <a:pt x="6" y="4"/>
                        <a:pt x="7" y="2"/>
                      </a:cubicBezTo>
                      <a:cubicBezTo>
                        <a:pt x="7" y="1"/>
                        <a:pt x="6" y="1"/>
                        <a:pt x="5" y="1"/>
                      </a:cubicBezTo>
                      <a:cubicBezTo>
                        <a:pt x="4" y="0"/>
                        <a:pt x="6" y="1"/>
                        <a:pt x="5"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32" name="Freeform 638">
                  <a:extLst>
                    <a:ext uri="{FF2B5EF4-FFF2-40B4-BE49-F238E27FC236}">
                      <a16:creationId xmlns:a16="http://schemas.microsoft.com/office/drawing/2014/main" id="{C7D0B434-DF3E-468B-53A8-C21D734C1969}"/>
                    </a:ext>
                  </a:extLst>
                </p:cNvPr>
                <p:cNvSpPr>
                  <a:spLocks/>
                </p:cNvSpPr>
                <p:nvPr/>
              </p:nvSpPr>
              <p:spPr bwMode="auto">
                <a:xfrm>
                  <a:off x="7872688" y="7134588"/>
                  <a:ext cx="132428" cy="118010"/>
                </a:xfrm>
                <a:custGeom>
                  <a:avLst/>
                  <a:gdLst>
                    <a:gd name="T0" fmla="*/ 12 w 13"/>
                    <a:gd name="T1" fmla="*/ 3 h 11"/>
                    <a:gd name="T2" fmla="*/ 6 w 13"/>
                    <a:gd name="T3" fmla="*/ 1 h 11"/>
                    <a:gd name="T4" fmla="*/ 7 w 13"/>
                    <a:gd name="T5" fmla="*/ 5 h 11"/>
                    <a:gd name="T6" fmla="*/ 9 w 13"/>
                    <a:gd name="T7" fmla="*/ 9 h 11"/>
                    <a:gd name="T8" fmla="*/ 6 w 13"/>
                    <a:gd name="T9" fmla="*/ 10 h 11"/>
                    <a:gd name="T10" fmla="*/ 5 w 13"/>
                    <a:gd name="T11" fmla="*/ 8 h 11"/>
                    <a:gd name="T12" fmla="*/ 0 w 13"/>
                    <a:gd name="T13" fmla="*/ 9 h 11"/>
                    <a:gd name="T14" fmla="*/ 3 w 13"/>
                    <a:gd name="T15" fmla="*/ 11 h 11"/>
                    <a:gd name="T16" fmla="*/ 13 w 13"/>
                    <a:gd name="T17" fmla="*/ 11 h 11"/>
                    <a:gd name="T18" fmla="*/ 12 w 13"/>
                    <a:gd name="T19" fmla="*/ 3 h 11"/>
                    <a:gd name="T20" fmla="*/ 12 w 13"/>
                    <a:gd name="T21"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1">
                      <a:moveTo>
                        <a:pt x="12" y="3"/>
                      </a:moveTo>
                      <a:cubicBezTo>
                        <a:pt x="10" y="3"/>
                        <a:pt x="8" y="0"/>
                        <a:pt x="6" y="1"/>
                      </a:cubicBezTo>
                      <a:cubicBezTo>
                        <a:pt x="3" y="2"/>
                        <a:pt x="7" y="3"/>
                        <a:pt x="7" y="5"/>
                      </a:cubicBezTo>
                      <a:cubicBezTo>
                        <a:pt x="8" y="6"/>
                        <a:pt x="10" y="8"/>
                        <a:pt x="9" y="9"/>
                      </a:cubicBezTo>
                      <a:cubicBezTo>
                        <a:pt x="8" y="10"/>
                        <a:pt x="7" y="10"/>
                        <a:pt x="6" y="10"/>
                      </a:cubicBezTo>
                      <a:cubicBezTo>
                        <a:pt x="4" y="9"/>
                        <a:pt x="6" y="9"/>
                        <a:pt x="5" y="8"/>
                      </a:cubicBezTo>
                      <a:cubicBezTo>
                        <a:pt x="5" y="8"/>
                        <a:pt x="0" y="9"/>
                        <a:pt x="0" y="9"/>
                      </a:cubicBezTo>
                      <a:cubicBezTo>
                        <a:pt x="0" y="11"/>
                        <a:pt x="2" y="11"/>
                        <a:pt x="3" y="11"/>
                      </a:cubicBezTo>
                      <a:cubicBezTo>
                        <a:pt x="6" y="10"/>
                        <a:pt x="9" y="11"/>
                        <a:pt x="13" y="11"/>
                      </a:cubicBezTo>
                      <a:cubicBezTo>
                        <a:pt x="13" y="8"/>
                        <a:pt x="12" y="5"/>
                        <a:pt x="12" y="3"/>
                      </a:cubicBezTo>
                      <a:cubicBezTo>
                        <a:pt x="11" y="3"/>
                        <a:pt x="12" y="5"/>
                        <a:pt x="12"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33" name="Freeform 639">
                  <a:extLst>
                    <a:ext uri="{FF2B5EF4-FFF2-40B4-BE49-F238E27FC236}">
                      <a16:creationId xmlns:a16="http://schemas.microsoft.com/office/drawing/2014/main" id="{D2BBE5CE-497B-E08A-98D8-A77889653E5F}"/>
                    </a:ext>
                  </a:extLst>
                </p:cNvPr>
                <p:cNvSpPr>
                  <a:spLocks/>
                </p:cNvSpPr>
                <p:nvPr/>
              </p:nvSpPr>
              <p:spPr bwMode="auto">
                <a:xfrm>
                  <a:off x="7994665" y="7134588"/>
                  <a:ext cx="184705" cy="162265"/>
                </a:xfrm>
                <a:custGeom>
                  <a:avLst/>
                  <a:gdLst>
                    <a:gd name="T0" fmla="*/ 14 w 18"/>
                    <a:gd name="T1" fmla="*/ 7 h 15"/>
                    <a:gd name="T2" fmla="*/ 8 w 18"/>
                    <a:gd name="T3" fmla="*/ 3 h 15"/>
                    <a:gd name="T4" fmla="*/ 1 w 18"/>
                    <a:gd name="T5" fmla="*/ 1 h 15"/>
                    <a:gd name="T6" fmla="*/ 0 w 18"/>
                    <a:gd name="T7" fmla="*/ 3 h 15"/>
                    <a:gd name="T8" fmla="*/ 1 w 18"/>
                    <a:gd name="T9" fmla="*/ 10 h 15"/>
                    <a:gd name="T10" fmla="*/ 2 w 18"/>
                    <a:gd name="T11" fmla="*/ 12 h 15"/>
                    <a:gd name="T12" fmla="*/ 4 w 18"/>
                    <a:gd name="T13" fmla="*/ 10 h 15"/>
                    <a:gd name="T14" fmla="*/ 13 w 18"/>
                    <a:gd name="T15" fmla="*/ 10 h 15"/>
                    <a:gd name="T16" fmla="*/ 17 w 18"/>
                    <a:gd name="T17" fmla="*/ 10 h 15"/>
                    <a:gd name="T18" fmla="*/ 14 w 18"/>
                    <a:gd name="T19" fmla="*/ 7 h 15"/>
                    <a:gd name="T20" fmla="*/ 14 w 18"/>
                    <a:gd name="T21"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5">
                      <a:moveTo>
                        <a:pt x="14" y="7"/>
                      </a:moveTo>
                      <a:cubicBezTo>
                        <a:pt x="12" y="6"/>
                        <a:pt x="10" y="4"/>
                        <a:pt x="8" y="3"/>
                      </a:cubicBezTo>
                      <a:cubicBezTo>
                        <a:pt x="7" y="2"/>
                        <a:pt x="2" y="0"/>
                        <a:pt x="1" y="1"/>
                      </a:cubicBezTo>
                      <a:cubicBezTo>
                        <a:pt x="1" y="1"/>
                        <a:pt x="3" y="3"/>
                        <a:pt x="0" y="3"/>
                      </a:cubicBezTo>
                      <a:cubicBezTo>
                        <a:pt x="0" y="5"/>
                        <a:pt x="1" y="7"/>
                        <a:pt x="1" y="10"/>
                      </a:cubicBezTo>
                      <a:cubicBezTo>
                        <a:pt x="1" y="11"/>
                        <a:pt x="1" y="11"/>
                        <a:pt x="2" y="12"/>
                      </a:cubicBezTo>
                      <a:cubicBezTo>
                        <a:pt x="3" y="15"/>
                        <a:pt x="3" y="11"/>
                        <a:pt x="4" y="10"/>
                      </a:cubicBezTo>
                      <a:cubicBezTo>
                        <a:pt x="6" y="8"/>
                        <a:pt x="11" y="10"/>
                        <a:pt x="13" y="10"/>
                      </a:cubicBezTo>
                      <a:cubicBezTo>
                        <a:pt x="15" y="10"/>
                        <a:pt x="15" y="11"/>
                        <a:pt x="17" y="10"/>
                      </a:cubicBezTo>
                      <a:cubicBezTo>
                        <a:pt x="18" y="8"/>
                        <a:pt x="17" y="7"/>
                        <a:pt x="14" y="7"/>
                      </a:cubicBezTo>
                      <a:cubicBezTo>
                        <a:pt x="12" y="7"/>
                        <a:pt x="16" y="7"/>
                        <a:pt x="14" y="7"/>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34" name="Freeform 640">
                  <a:extLst>
                    <a:ext uri="{FF2B5EF4-FFF2-40B4-BE49-F238E27FC236}">
                      <a16:creationId xmlns:a16="http://schemas.microsoft.com/office/drawing/2014/main" id="{D8211365-AEEE-4010-4A43-22032037B4FF}"/>
                    </a:ext>
                  </a:extLst>
                </p:cNvPr>
                <p:cNvSpPr>
                  <a:spLocks/>
                </p:cNvSpPr>
                <p:nvPr/>
              </p:nvSpPr>
              <p:spPr bwMode="auto">
                <a:xfrm>
                  <a:off x="3070403" y="3527861"/>
                  <a:ext cx="1982950" cy="1408762"/>
                </a:xfrm>
                <a:custGeom>
                  <a:avLst/>
                  <a:gdLst>
                    <a:gd name="T0" fmla="*/ 184 w 194"/>
                    <a:gd name="T1" fmla="*/ 118 h 130"/>
                    <a:gd name="T2" fmla="*/ 161 w 194"/>
                    <a:gd name="T3" fmla="*/ 97 h 130"/>
                    <a:gd name="T4" fmla="*/ 143 w 194"/>
                    <a:gd name="T5" fmla="*/ 92 h 130"/>
                    <a:gd name="T6" fmla="*/ 138 w 194"/>
                    <a:gd name="T7" fmla="*/ 76 h 130"/>
                    <a:gd name="T8" fmla="*/ 135 w 194"/>
                    <a:gd name="T9" fmla="*/ 14 h 130"/>
                    <a:gd name="T10" fmla="*/ 84 w 194"/>
                    <a:gd name="T11" fmla="*/ 8 h 130"/>
                    <a:gd name="T12" fmla="*/ 71 w 194"/>
                    <a:gd name="T13" fmla="*/ 5 h 130"/>
                    <a:gd name="T14" fmla="*/ 62 w 194"/>
                    <a:gd name="T15" fmla="*/ 1 h 130"/>
                    <a:gd name="T16" fmla="*/ 43 w 194"/>
                    <a:gd name="T17" fmla="*/ 8 h 130"/>
                    <a:gd name="T18" fmla="*/ 32 w 194"/>
                    <a:gd name="T19" fmla="*/ 11 h 130"/>
                    <a:gd name="T20" fmla="*/ 12 w 194"/>
                    <a:gd name="T21" fmla="*/ 23 h 130"/>
                    <a:gd name="T22" fmla="*/ 26 w 194"/>
                    <a:gd name="T23" fmla="*/ 38 h 130"/>
                    <a:gd name="T24" fmla="*/ 33 w 194"/>
                    <a:gd name="T25" fmla="*/ 42 h 130"/>
                    <a:gd name="T26" fmla="*/ 38 w 194"/>
                    <a:gd name="T27" fmla="*/ 45 h 130"/>
                    <a:gd name="T28" fmla="*/ 24 w 194"/>
                    <a:gd name="T29" fmla="*/ 42 h 130"/>
                    <a:gd name="T30" fmla="*/ 9 w 194"/>
                    <a:gd name="T31" fmla="*/ 46 h 130"/>
                    <a:gd name="T32" fmla="*/ 12 w 194"/>
                    <a:gd name="T33" fmla="*/ 58 h 130"/>
                    <a:gd name="T34" fmla="*/ 32 w 194"/>
                    <a:gd name="T35" fmla="*/ 58 h 130"/>
                    <a:gd name="T36" fmla="*/ 38 w 194"/>
                    <a:gd name="T37" fmla="*/ 61 h 130"/>
                    <a:gd name="T38" fmla="*/ 21 w 194"/>
                    <a:gd name="T39" fmla="*/ 71 h 130"/>
                    <a:gd name="T40" fmla="*/ 15 w 194"/>
                    <a:gd name="T41" fmla="*/ 78 h 130"/>
                    <a:gd name="T42" fmla="*/ 17 w 194"/>
                    <a:gd name="T43" fmla="*/ 84 h 130"/>
                    <a:gd name="T44" fmla="*/ 26 w 194"/>
                    <a:gd name="T45" fmla="*/ 89 h 130"/>
                    <a:gd name="T46" fmla="*/ 22 w 194"/>
                    <a:gd name="T47" fmla="*/ 94 h 130"/>
                    <a:gd name="T48" fmla="*/ 31 w 194"/>
                    <a:gd name="T49" fmla="*/ 93 h 130"/>
                    <a:gd name="T50" fmla="*/ 38 w 194"/>
                    <a:gd name="T51" fmla="*/ 102 h 130"/>
                    <a:gd name="T52" fmla="*/ 48 w 194"/>
                    <a:gd name="T53" fmla="*/ 105 h 130"/>
                    <a:gd name="T54" fmla="*/ 54 w 194"/>
                    <a:gd name="T55" fmla="*/ 103 h 130"/>
                    <a:gd name="T56" fmla="*/ 55 w 194"/>
                    <a:gd name="T57" fmla="*/ 106 h 130"/>
                    <a:gd name="T58" fmla="*/ 51 w 194"/>
                    <a:gd name="T59" fmla="*/ 114 h 130"/>
                    <a:gd name="T60" fmla="*/ 41 w 194"/>
                    <a:gd name="T61" fmla="*/ 124 h 130"/>
                    <a:gd name="T62" fmla="*/ 36 w 194"/>
                    <a:gd name="T63" fmla="*/ 126 h 130"/>
                    <a:gd name="T64" fmla="*/ 43 w 194"/>
                    <a:gd name="T65" fmla="*/ 125 h 130"/>
                    <a:gd name="T66" fmla="*/ 54 w 194"/>
                    <a:gd name="T67" fmla="*/ 118 h 130"/>
                    <a:gd name="T68" fmla="*/ 72 w 194"/>
                    <a:gd name="T69" fmla="*/ 107 h 130"/>
                    <a:gd name="T70" fmla="*/ 77 w 194"/>
                    <a:gd name="T71" fmla="*/ 91 h 130"/>
                    <a:gd name="T72" fmla="*/ 94 w 194"/>
                    <a:gd name="T73" fmla="*/ 86 h 130"/>
                    <a:gd name="T74" fmla="*/ 87 w 194"/>
                    <a:gd name="T75" fmla="*/ 97 h 130"/>
                    <a:gd name="T76" fmla="*/ 101 w 194"/>
                    <a:gd name="T77" fmla="*/ 88 h 130"/>
                    <a:gd name="T78" fmla="*/ 119 w 194"/>
                    <a:gd name="T79" fmla="*/ 92 h 130"/>
                    <a:gd name="T80" fmla="*/ 136 w 194"/>
                    <a:gd name="T81" fmla="*/ 95 h 130"/>
                    <a:gd name="T82" fmla="*/ 145 w 194"/>
                    <a:gd name="T83" fmla="*/ 98 h 130"/>
                    <a:gd name="T84" fmla="*/ 160 w 194"/>
                    <a:gd name="T85" fmla="*/ 102 h 130"/>
                    <a:gd name="T86" fmla="*/ 169 w 194"/>
                    <a:gd name="T87" fmla="*/ 104 h 130"/>
                    <a:gd name="T88" fmla="*/ 176 w 194"/>
                    <a:gd name="T89" fmla="*/ 111 h 130"/>
                    <a:gd name="T90" fmla="*/ 184 w 194"/>
                    <a:gd name="T91" fmla="*/ 121 h 130"/>
                    <a:gd name="T92" fmla="*/ 186 w 194"/>
                    <a:gd name="T93" fmla="*/ 125 h 130"/>
                    <a:gd name="T94" fmla="*/ 194 w 194"/>
                    <a:gd name="T95" fmla="*/ 12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4" h="130">
                      <a:moveTo>
                        <a:pt x="194" y="126"/>
                      </a:moveTo>
                      <a:cubicBezTo>
                        <a:pt x="193" y="125"/>
                        <a:pt x="191" y="125"/>
                        <a:pt x="193" y="123"/>
                      </a:cubicBezTo>
                      <a:cubicBezTo>
                        <a:pt x="193" y="122"/>
                        <a:pt x="192" y="122"/>
                        <a:pt x="191" y="122"/>
                      </a:cubicBezTo>
                      <a:cubicBezTo>
                        <a:pt x="189" y="120"/>
                        <a:pt x="185" y="119"/>
                        <a:pt x="184" y="118"/>
                      </a:cubicBezTo>
                      <a:cubicBezTo>
                        <a:pt x="180" y="113"/>
                        <a:pt x="178" y="107"/>
                        <a:pt x="174" y="103"/>
                      </a:cubicBezTo>
                      <a:cubicBezTo>
                        <a:pt x="172" y="102"/>
                        <a:pt x="170" y="100"/>
                        <a:pt x="169" y="99"/>
                      </a:cubicBezTo>
                      <a:cubicBezTo>
                        <a:pt x="167" y="98"/>
                        <a:pt x="167" y="95"/>
                        <a:pt x="165" y="95"/>
                      </a:cubicBezTo>
                      <a:cubicBezTo>
                        <a:pt x="164" y="95"/>
                        <a:pt x="161" y="97"/>
                        <a:pt x="161" y="97"/>
                      </a:cubicBezTo>
                      <a:cubicBezTo>
                        <a:pt x="162" y="99"/>
                        <a:pt x="159" y="100"/>
                        <a:pt x="158" y="100"/>
                      </a:cubicBezTo>
                      <a:cubicBezTo>
                        <a:pt x="155" y="101"/>
                        <a:pt x="152" y="97"/>
                        <a:pt x="150" y="95"/>
                      </a:cubicBezTo>
                      <a:cubicBezTo>
                        <a:pt x="149" y="94"/>
                        <a:pt x="148" y="94"/>
                        <a:pt x="147" y="92"/>
                      </a:cubicBezTo>
                      <a:cubicBezTo>
                        <a:pt x="146" y="90"/>
                        <a:pt x="144" y="91"/>
                        <a:pt x="143" y="92"/>
                      </a:cubicBezTo>
                      <a:cubicBezTo>
                        <a:pt x="141" y="92"/>
                        <a:pt x="141" y="91"/>
                        <a:pt x="139" y="92"/>
                      </a:cubicBezTo>
                      <a:cubicBezTo>
                        <a:pt x="139" y="92"/>
                        <a:pt x="138" y="92"/>
                        <a:pt x="138" y="91"/>
                      </a:cubicBezTo>
                      <a:cubicBezTo>
                        <a:pt x="138" y="90"/>
                        <a:pt x="138" y="90"/>
                        <a:pt x="138" y="89"/>
                      </a:cubicBezTo>
                      <a:cubicBezTo>
                        <a:pt x="138" y="85"/>
                        <a:pt x="138" y="80"/>
                        <a:pt x="138" y="76"/>
                      </a:cubicBezTo>
                      <a:cubicBezTo>
                        <a:pt x="138" y="64"/>
                        <a:pt x="138" y="51"/>
                        <a:pt x="138" y="38"/>
                      </a:cubicBezTo>
                      <a:cubicBezTo>
                        <a:pt x="138" y="33"/>
                        <a:pt x="138" y="27"/>
                        <a:pt x="138" y="21"/>
                      </a:cubicBezTo>
                      <a:cubicBezTo>
                        <a:pt x="138" y="20"/>
                        <a:pt x="138" y="18"/>
                        <a:pt x="138" y="16"/>
                      </a:cubicBezTo>
                      <a:cubicBezTo>
                        <a:pt x="138" y="15"/>
                        <a:pt x="137" y="15"/>
                        <a:pt x="135" y="14"/>
                      </a:cubicBezTo>
                      <a:cubicBezTo>
                        <a:pt x="130" y="12"/>
                        <a:pt x="127" y="12"/>
                        <a:pt x="122" y="12"/>
                      </a:cubicBezTo>
                      <a:cubicBezTo>
                        <a:pt x="117" y="12"/>
                        <a:pt x="113" y="11"/>
                        <a:pt x="108" y="10"/>
                      </a:cubicBezTo>
                      <a:cubicBezTo>
                        <a:pt x="102" y="10"/>
                        <a:pt x="97" y="8"/>
                        <a:pt x="92" y="8"/>
                      </a:cubicBezTo>
                      <a:cubicBezTo>
                        <a:pt x="89" y="8"/>
                        <a:pt x="87" y="9"/>
                        <a:pt x="84" y="8"/>
                      </a:cubicBezTo>
                      <a:cubicBezTo>
                        <a:pt x="84" y="8"/>
                        <a:pt x="80" y="7"/>
                        <a:pt x="80" y="7"/>
                      </a:cubicBezTo>
                      <a:cubicBezTo>
                        <a:pt x="80" y="7"/>
                        <a:pt x="81" y="5"/>
                        <a:pt x="81" y="4"/>
                      </a:cubicBezTo>
                      <a:cubicBezTo>
                        <a:pt x="81" y="4"/>
                        <a:pt x="78" y="4"/>
                        <a:pt x="78" y="4"/>
                      </a:cubicBezTo>
                      <a:cubicBezTo>
                        <a:pt x="76" y="4"/>
                        <a:pt x="73" y="5"/>
                        <a:pt x="71" y="5"/>
                      </a:cubicBezTo>
                      <a:cubicBezTo>
                        <a:pt x="69" y="5"/>
                        <a:pt x="70" y="1"/>
                        <a:pt x="67" y="3"/>
                      </a:cubicBezTo>
                      <a:cubicBezTo>
                        <a:pt x="66" y="3"/>
                        <a:pt x="65" y="5"/>
                        <a:pt x="64" y="4"/>
                      </a:cubicBezTo>
                      <a:cubicBezTo>
                        <a:pt x="62" y="4"/>
                        <a:pt x="62" y="3"/>
                        <a:pt x="64" y="2"/>
                      </a:cubicBezTo>
                      <a:cubicBezTo>
                        <a:pt x="66" y="2"/>
                        <a:pt x="63" y="1"/>
                        <a:pt x="62" y="1"/>
                      </a:cubicBezTo>
                      <a:cubicBezTo>
                        <a:pt x="58" y="0"/>
                        <a:pt x="58" y="1"/>
                        <a:pt x="56" y="3"/>
                      </a:cubicBezTo>
                      <a:cubicBezTo>
                        <a:pt x="53" y="6"/>
                        <a:pt x="49" y="4"/>
                        <a:pt x="45" y="5"/>
                      </a:cubicBezTo>
                      <a:cubicBezTo>
                        <a:pt x="41" y="6"/>
                        <a:pt x="45" y="8"/>
                        <a:pt x="45" y="8"/>
                      </a:cubicBezTo>
                      <a:cubicBezTo>
                        <a:pt x="44" y="8"/>
                        <a:pt x="43" y="8"/>
                        <a:pt x="43" y="8"/>
                      </a:cubicBezTo>
                      <a:cubicBezTo>
                        <a:pt x="43" y="8"/>
                        <a:pt x="44" y="10"/>
                        <a:pt x="43" y="10"/>
                      </a:cubicBezTo>
                      <a:cubicBezTo>
                        <a:pt x="42" y="10"/>
                        <a:pt x="42" y="8"/>
                        <a:pt x="42" y="7"/>
                      </a:cubicBezTo>
                      <a:cubicBezTo>
                        <a:pt x="41" y="7"/>
                        <a:pt x="38" y="10"/>
                        <a:pt x="38" y="10"/>
                      </a:cubicBezTo>
                      <a:cubicBezTo>
                        <a:pt x="36" y="11"/>
                        <a:pt x="34" y="9"/>
                        <a:pt x="32" y="11"/>
                      </a:cubicBezTo>
                      <a:cubicBezTo>
                        <a:pt x="30" y="12"/>
                        <a:pt x="28" y="13"/>
                        <a:pt x="27" y="15"/>
                      </a:cubicBezTo>
                      <a:cubicBezTo>
                        <a:pt x="27" y="17"/>
                        <a:pt x="27" y="19"/>
                        <a:pt x="25" y="20"/>
                      </a:cubicBezTo>
                      <a:cubicBezTo>
                        <a:pt x="23" y="21"/>
                        <a:pt x="22" y="22"/>
                        <a:pt x="20" y="22"/>
                      </a:cubicBezTo>
                      <a:cubicBezTo>
                        <a:pt x="19" y="22"/>
                        <a:pt x="13" y="22"/>
                        <a:pt x="12" y="23"/>
                      </a:cubicBezTo>
                      <a:cubicBezTo>
                        <a:pt x="12" y="24"/>
                        <a:pt x="10" y="27"/>
                        <a:pt x="10" y="27"/>
                      </a:cubicBezTo>
                      <a:cubicBezTo>
                        <a:pt x="11" y="28"/>
                        <a:pt x="14" y="28"/>
                        <a:pt x="15" y="29"/>
                      </a:cubicBezTo>
                      <a:cubicBezTo>
                        <a:pt x="18" y="30"/>
                        <a:pt x="21" y="32"/>
                        <a:pt x="23" y="34"/>
                      </a:cubicBezTo>
                      <a:cubicBezTo>
                        <a:pt x="24" y="35"/>
                        <a:pt x="24" y="37"/>
                        <a:pt x="26" y="38"/>
                      </a:cubicBezTo>
                      <a:cubicBezTo>
                        <a:pt x="28" y="38"/>
                        <a:pt x="29" y="38"/>
                        <a:pt x="31" y="37"/>
                      </a:cubicBezTo>
                      <a:cubicBezTo>
                        <a:pt x="31" y="37"/>
                        <a:pt x="34" y="38"/>
                        <a:pt x="34" y="38"/>
                      </a:cubicBezTo>
                      <a:cubicBezTo>
                        <a:pt x="36" y="41"/>
                        <a:pt x="31" y="39"/>
                        <a:pt x="31" y="39"/>
                      </a:cubicBezTo>
                      <a:cubicBezTo>
                        <a:pt x="29" y="39"/>
                        <a:pt x="32" y="41"/>
                        <a:pt x="33" y="42"/>
                      </a:cubicBezTo>
                      <a:cubicBezTo>
                        <a:pt x="34" y="44"/>
                        <a:pt x="35" y="43"/>
                        <a:pt x="37" y="42"/>
                      </a:cubicBezTo>
                      <a:cubicBezTo>
                        <a:pt x="38" y="41"/>
                        <a:pt x="41" y="41"/>
                        <a:pt x="42" y="42"/>
                      </a:cubicBezTo>
                      <a:cubicBezTo>
                        <a:pt x="43" y="43"/>
                        <a:pt x="38" y="44"/>
                        <a:pt x="38" y="44"/>
                      </a:cubicBezTo>
                      <a:cubicBezTo>
                        <a:pt x="37" y="44"/>
                        <a:pt x="38" y="44"/>
                        <a:pt x="38" y="45"/>
                      </a:cubicBezTo>
                      <a:cubicBezTo>
                        <a:pt x="38" y="46"/>
                        <a:pt x="36" y="45"/>
                        <a:pt x="36" y="45"/>
                      </a:cubicBezTo>
                      <a:cubicBezTo>
                        <a:pt x="35" y="45"/>
                        <a:pt x="34" y="46"/>
                        <a:pt x="32" y="46"/>
                      </a:cubicBezTo>
                      <a:cubicBezTo>
                        <a:pt x="30" y="46"/>
                        <a:pt x="26" y="47"/>
                        <a:pt x="24" y="46"/>
                      </a:cubicBezTo>
                      <a:cubicBezTo>
                        <a:pt x="22" y="45"/>
                        <a:pt x="25" y="43"/>
                        <a:pt x="24" y="42"/>
                      </a:cubicBezTo>
                      <a:cubicBezTo>
                        <a:pt x="23" y="42"/>
                        <a:pt x="21" y="42"/>
                        <a:pt x="20" y="43"/>
                      </a:cubicBezTo>
                      <a:cubicBezTo>
                        <a:pt x="19" y="43"/>
                        <a:pt x="17" y="43"/>
                        <a:pt x="16" y="43"/>
                      </a:cubicBezTo>
                      <a:cubicBezTo>
                        <a:pt x="14" y="44"/>
                        <a:pt x="15" y="46"/>
                        <a:pt x="15" y="46"/>
                      </a:cubicBezTo>
                      <a:cubicBezTo>
                        <a:pt x="13" y="46"/>
                        <a:pt x="11" y="45"/>
                        <a:pt x="9" y="46"/>
                      </a:cubicBezTo>
                      <a:cubicBezTo>
                        <a:pt x="8" y="47"/>
                        <a:pt x="6" y="48"/>
                        <a:pt x="5" y="49"/>
                      </a:cubicBezTo>
                      <a:cubicBezTo>
                        <a:pt x="0" y="52"/>
                        <a:pt x="12" y="52"/>
                        <a:pt x="12" y="53"/>
                      </a:cubicBezTo>
                      <a:cubicBezTo>
                        <a:pt x="11" y="54"/>
                        <a:pt x="8" y="54"/>
                        <a:pt x="10" y="55"/>
                      </a:cubicBezTo>
                      <a:cubicBezTo>
                        <a:pt x="11" y="56"/>
                        <a:pt x="11" y="58"/>
                        <a:pt x="12" y="58"/>
                      </a:cubicBezTo>
                      <a:cubicBezTo>
                        <a:pt x="16" y="59"/>
                        <a:pt x="19" y="58"/>
                        <a:pt x="23" y="58"/>
                      </a:cubicBezTo>
                      <a:cubicBezTo>
                        <a:pt x="24" y="59"/>
                        <a:pt x="25" y="59"/>
                        <a:pt x="26" y="59"/>
                      </a:cubicBezTo>
                      <a:cubicBezTo>
                        <a:pt x="28" y="59"/>
                        <a:pt x="27" y="59"/>
                        <a:pt x="29" y="60"/>
                      </a:cubicBezTo>
                      <a:cubicBezTo>
                        <a:pt x="29" y="60"/>
                        <a:pt x="31" y="58"/>
                        <a:pt x="32" y="58"/>
                      </a:cubicBezTo>
                      <a:cubicBezTo>
                        <a:pt x="33" y="57"/>
                        <a:pt x="34" y="57"/>
                        <a:pt x="35" y="57"/>
                      </a:cubicBezTo>
                      <a:cubicBezTo>
                        <a:pt x="36" y="56"/>
                        <a:pt x="37" y="55"/>
                        <a:pt x="37" y="55"/>
                      </a:cubicBezTo>
                      <a:cubicBezTo>
                        <a:pt x="38" y="56"/>
                        <a:pt x="39" y="57"/>
                        <a:pt x="38" y="58"/>
                      </a:cubicBezTo>
                      <a:cubicBezTo>
                        <a:pt x="37" y="59"/>
                        <a:pt x="36" y="59"/>
                        <a:pt x="38" y="61"/>
                      </a:cubicBezTo>
                      <a:cubicBezTo>
                        <a:pt x="40" y="65"/>
                        <a:pt x="38" y="68"/>
                        <a:pt x="33" y="67"/>
                      </a:cubicBezTo>
                      <a:cubicBezTo>
                        <a:pt x="33" y="67"/>
                        <a:pt x="32" y="66"/>
                        <a:pt x="31" y="67"/>
                      </a:cubicBezTo>
                      <a:cubicBezTo>
                        <a:pt x="30" y="68"/>
                        <a:pt x="29" y="70"/>
                        <a:pt x="28" y="70"/>
                      </a:cubicBezTo>
                      <a:cubicBezTo>
                        <a:pt x="26" y="71"/>
                        <a:pt x="20" y="68"/>
                        <a:pt x="21" y="71"/>
                      </a:cubicBezTo>
                      <a:cubicBezTo>
                        <a:pt x="21" y="71"/>
                        <a:pt x="18" y="73"/>
                        <a:pt x="19" y="73"/>
                      </a:cubicBezTo>
                      <a:cubicBezTo>
                        <a:pt x="19" y="73"/>
                        <a:pt x="20" y="73"/>
                        <a:pt x="20" y="73"/>
                      </a:cubicBezTo>
                      <a:cubicBezTo>
                        <a:pt x="21" y="74"/>
                        <a:pt x="18" y="75"/>
                        <a:pt x="17" y="76"/>
                      </a:cubicBezTo>
                      <a:cubicBezTo>
                        <a:pt x="16" y="76"/>
                        <a:pt x="15" y="77"/>
                        <a:pt x="15" y="78"/>
                      </a:cubicBezTo>
                      <a:cubicBezTo>
                        <a:pt x="14" y="80"/>
                        <a:pt x="16" y="80"/>
                        <a:pt x="14" y="81"/>
                      </a:cubicBezTo>
                      <a:cubicBezTo>
                        <a:pt x="12" y="82"/>
                        <a:pt x="14" y="84"/>
                        <a:pt x="15" y="85"/>
                      </a:cubicBezTo>
                      <a:cubicBezTo>
                        <a:pt x="15" y="86"/>
                        <a:pt x="18" y="81"/>
                        <a:pt x="19" y="81"/>
                      </a:cubicBezTo>
                      <a:cubicBezTo>
                        <a:pt x="19" y="81"/>
                        <a:pt x="17" y="84"/>
                        <a:pt x="17" y="84"/>
                      </a:cubicBezTo>
                      <a:cubicBezTo>
                        <a:pt x="16" y="85"/>
                        <a:pt x="19" y="87"/>
                        <a:pt x="20" y="87"/>
                      </a:cubicBezTo>
                      <a:cubicBezTo>
                        <a:pt x="21" y="88"/>
                        <a:pt x="21" y="89"/>
                        <a:pt x="22" y="88"/>
                      </a:cubicBezTo>
                      <a:cubicBezTo>
                        <a:pt x="23" y="87"/>
                        <a:pt x="24" y="86"/>
                        <a:pt x="24" y="86"/>
                      </a:cubicBezTo>
                      <a:cubicBezTo>
                        <a:pt x="24" y="87"/>
                        <a:pt x="25" y="89"/>
                        <a:pt x="26" y="89"/>
                      </a:cubicBezTo>
                      <a:cubicBezTo>
                        <a:pt x="24" y="90"/>
                        <a:pt x="23" y="89"/>
                        <a:pt x="22" y="89"/>
                      </a:cubicBezTo>
                      <a:cubicBezTo>
                        <a:pt x="21" y="90"/>
                        <a:pt x="20" y="87"/>
                        <a:pt x="19" y="87"/>
                      </a:cubicBezTo>
                      <a:cubicBezTo>
                        <a:pt x="18" y="87"/>
                        <a:pt x="16" y="90"/>
                        <a:pt x="18" y="91"/>
                      </a:cubicBezTo>
                      <a:cubicBezTo>
                        <a:pt x="20" y="92"/>
                        <a:pt x="20" y="93"/>
                        <a:pt x="22" y="94"/>
                      </a:cubicBezTo>
                      <a:cubicBezTo>
                        <a:pt x="23" y="96"/>
                        <a:pt x="25" y="95"/>
                        <a:pt x="27" y="95"/>
                      </a:cubicBezTo>
                      <a:cubicBezTo>
                        <a:pt x="28" y="94"/>
                        <a:pt x="30" y="95"/>
                        <a:pt x="30" y="93"/>
                      </a:cubicBezTo>
                      <a:cubicBezTo>
                        <a:pt x="30" y="91"/>
                        <a:pt x="31" y="88"/>
                        <a:pt x="33" y="89"/>
                      </a:cubicBezTo>
                      <a:cubicBezTo>
                        <a:pt x="33" y="88"/>
                        <a:pt x="31" y="92"/>
                        <a:pt x="31" y="93"/>
                      </a:cubicBezTo>
                      <a:cubicBezTo>
                        <a:pt x="31" y="94"/>
                        <a:pt x="35" y="97"/>
                        <a:pt x="34" y="98"/>
                      </a:cubicBezTo>
                      <a:cubicBezTo>
                        <a:pt x="32" y="100"/>
                        <a:pt x="35" y="101"/>
                        <a:pt x="35" y="101"/>
                      </a:cubicBezTo>
                      <a:cubicBezTo>
                        <a:pt x="34" y="101"/>
                        <a:pt x="32" y="104"/>
                        <a:pt x="32" y="104"/>
                      </a:cubicBezTo>
                      <a:cubicBezTo>
                        <a:pt x="33" y="105"/>
                        <a:pt x="38" y="102"/>
                        <a:pt x="38" y="102"/>
                      </a:cubicBezTo>
                      <a:cubicBezTo>
                        <a:pt x="38" y="103"/>
                        <a:pt x="37" y="103"/>
                        <a:pt x="37" y="104"/>
                      </a:cubicBezTo>
                      <a:cubicBezTo>
                        <a:pt x="37" y="104"/>
                        <a:pt x="39" y="102"/>
                        <a:pt x="40" y="101"/>
                      </a:cubicBezTo>
                      <a:cubicBezTo>
                        <a:pt x="41" y="101"/>
                        <a:pt x="45" y="102"/>
                        <a:pt x="45" y="103"/>
                      </a:cubicBezTo>
                      <a:cubicBezTo>
                        <a:pt x="46" y="104"/>
                        <a:pt x="48" y="107"/>
                        <a:pt x="48" y="105"/>
                      </a:cubicBezTo>
                      <a:cubicBezTo>
                        <a:pt x="48" y="104"/>
                        <a:pt x="50" y="100"/>
                        <a:pt x="50" y="100"/>
                      </a:cubicBezTo>
                      <a:cubicBezTo>
                        <a:pt x="50" y="99"/>
                        <a:pt x="53" y="102"/>
                        <a:pt x="53" y="101"/>
                      </a:cubicBezTo>
                      <a:cubicBezTo>
                        <a:pt x="53" y="101"/>
                        <a:pt x="50" y="101"/>
                        <a:pt x="50" y="102"/>
                      </a:cubicBezTo>
                      <a:cubicBezTo>
                        <a:pt x="50" y="104"/>
                        <a:pt x="53" y="104"/>
                        <a:pt x="54" y="103"/>
                      </a:cubicBezTo>
                      <a:cubicBezTo>
                        <a:pt x="55" y="102"/>
                        <a:pt x="56" y="103"/>
                        <a:pt x="57" y="102"/>
                      </a:cubicBezTo>
                      <a:cubicBezTo>
                        <a:pt x="57" y="102"/>
                        <a:pt x="59" y="100"/>
                        <a:pt x="59" y="100"/>
                      </a:cubicBezTo>
                      <a:cubicBezTo>
                        <a:pt x="59" y="100"/>
                        <a:pt x="57" y="103"/>
                        <a:pt x="56" y="104"/>
                      </a:cubicBezTo>
                      <a:cubicBezTo>
                        <a:pt x="56" y="105"/>
                        <a:pt x="56" y="105"/>
                        <a:pt x="55" y="106"/>
                      </a:cubicBezTo>
                      <a:cubicBezTo>
                        <a:pt x="55" y="107"/>
                        <a:pt x="56" y="106"/>
                        <a:pt x="56" y="107"/>
                      </a:cubicBezTo>
                      <a:cubicBezTo>
                        <a:pt x="56" y="107"/>
                        <a:pt x="55" y="108"/>
                        <a:pt x="54" y="109"/>
                      </a:cubicBezTo>
                      <a:cubicBezTo>
                        <a:pt x="54" y="111"/>
                        <a:pt x="54" y="111"/>
                        <a:pt x="55" y="112"/>
                      </a:cubicBezTo>
                      <a:cubicBezTo>
                        <a:pt x="55" y="112"/>
                        <a:pt x="52" y="114"/>
                        <a:pt x="51" y="114"/>
                      </a:cubicBezTo>
                      <a:cubicBezTo>
                        <a:pt x="50" y="116"/>
                        <a:pt x="49" y="117"/>
                        <a:pt x="47" y="118"/>
                      </a:cubicBezTo>
                      <a:cubicBezTo>
                        <a:pt x="45" y="118"/>
                        <a:pt x="43" y="120"/>
                        <a:pt x="42" y="121"/>
                      </a:cubicBezTo>
                      <a:cubicBezTo>
                        <a:pt x="41" y="121"/>
                        <a:pt x="41" y="122"/>
                        <a:pt x="40" y="122"/>
                      </a:cubicBezTo>
                      <a:cubicBezTo>
                        <a:pt x="40" y="123"/>
                        <a:pt x="41" y="124"/>
                        <a:pt x="41" y="124"/>
                      </a:cubicBezTo>
                      <a:cubicBezTo>
                        <a:pt x="40" y="125"/>
                        <a:pt x="37" y="124"/>
                        <a:pt x="36" y="124"/>
                      </a:cubicBezTo>
                      <a:cubicBezTo>
                        <a:pt x="33" y="124"/>
                        <a:pt x="32" y="125"/>
                        <a:pt x="30" y="127"/>
                      </a:cubicBezTo>
                      <a:cubicBezTo>
                        <a:pt x="29" y="128"/>
                        <a:pt x="30" y="130"/>
                        <a:pt x="31" y="129"/>
                      </a:cubicBezTo>
                      <a:cubicBezTo>
                        <a:pt x="33" y="128"/>
                        <a:pt x="35" y="125"/>
                        <a:pt x="36" y="126"/>
                      </a:cubicBezTo>
                      <a:cubicBezTo>
                        <a:pt x="36" y="125"/>
                        <a:pt x="35" y="129"/>
                        <a:pt x="38" y="126"/>
                      </a:cubicBezTo>
                      <a:cubicBezTo>
                        <a:pt x="38" y="126"/>
                        <a:pt x="40" y="129"/>
                        <a:pt x="41" y="127"/>
                      </a:cubicBezTo>
                      <a:cubicBezTo>
                        <a:pt x="41" y="126"/>
                        <a:pt x="40" y="126"/>
                        <a:pt x="41" y="126"/>
                      </a:cubicBezTo>
                      <a:cubicBezTo>
                        <a:pt x="42" y="125"/>
                        <a:pt x="42" y="125"/>
                        <a:pt x="43" y="125"/>
                      </a:cubicBezTo>
                      <a:cubicBezTo>
                        <a:pt x="44" y="125"/>
                        <a:pt x="44" y="125"/>
                        <a:pt x="45" y="124"/>
                      </a:cubicBezTo>
                      <a:cubicBezTo>
                        <a:pt x="46" y="123"/>
                        <a:pt x="48" y="123"/>
                        <a:pt x="50" y="122"/>
                      </a:cubicBezTo>
                      <a:cubicBezTo>
                        <a:pt x="53" y="121"/>
                        <a:pt x="49" y="121"/>
                        <a:pt x="51" y="120"/>
                      </a:cubicBezTo>
                      <a:cubicBezTo>
                        <a:pt x="52" y="119"/>
                        <a:pt x="53" y="118"/>
                        <a:pt x="54" y="118"/>
                      </a:cubicBezTo>
                      <a:cubicBezTo>
                        <a:pt x="56" y="117"/>
                        <a:pt x="58" y="116"/>
                        <a:pt x="59" y="116"/>
                      </a:cubicBezTo>
                      <a:cubicBezTo>
                        <a:pt x="62" y="114"/>
                        <a:pt x="60" y="115"/>
                        <a:pt x="60" y="113"/>
                      </a:cubicBezTo>
                      <a:cubicBezTo>
                        <a:pt x="60" y="113"/>
                        <a:pt x="68" y="109"/>
                        <a:pt x="69" y="108"/>
                      </a:cubicBezTo>
                      <a:cubicBezTo>
                        <a:pt x="70" y="108"/>
                        <a:pt x="72" y="108"/>
                        <a:pt x="72" y="107"/>
                      </a:cubicBezTo>
                      <a:cubicBezTo>
                        <a:pt x="72" y="104"/>
                        <a:pt x="73" y="105"/>
                        <a:pt x="75" y="104"/>
                      </a:cubicBezTo>
                      <a:cubicBezTo>
                        <a:pt x="78" y="102"/>
                        <a:pt x="69" y="101"/>
                        <a:pt x="73" y="97"/>
                      </a:cubicBezTo>
                      <a:cubicBezTo>
                        <a:pt x="75" y="96"/>
                        <a:pt x="77" y="96"/>
                        <a:pt x="78" y="95"/>
                      </a:cubicBezTo>
                      <a:cubicBezTo>
                        <a:pt x="79" y="94"/>
                        <a:pt x="79" y="91"/>
                        <a:pt x="77" y="91"/>
                      </a:cubicBezTo>
                      <a:cubicBezTo>
                        <a:pt x="79" y="91"/>
                        <a:pt x="79" y="92"/>
                        <a:pt x="81" y="91"/>
                      </a:cubicBezTo>
                      <a:cubicBezTo>
                        <a:pt x="82" y="90"/>
                        <a:pt x="83" y="88"/>
                        <a:pt x="85" y="87"/>
                      </a:cubicBezTo>
                      <a:cubicBezTo>
                        <a:pt x="86" y="86"/>
                        <a:pt x="88" y="84"/>
                        <a:pt x="89" y="84"/>
                      </a:cubicBezTo>
                      <a:cubicBezTo>
                        <a:pt x="90" y="84"/>
                        <a:pt x="95" y="84"/>
                        <a:pt x="94" y="86"/>
                      </a:cubicBezTo>
                      <a:cubicBezTo>
                        <a:pt x="93" y="87"/>
                        <a:pt x="91" y="85"/>
                        <a:pt x="89" y="86"/>
                      </a:cubicBezTo>
                      <a:cubicBezTo>
                        <a:pt x="87" y="87"/>
                        <a:pt x="87" y="88"/>
                        <a:pt x="86" y="90"/>
                      </a:cubicBezTo>
                      <a:cubicBezTo>
                        <a:pt x="86" y="92"/>
                        <a:pt x="84" y="94"/>
                        <a:pt x="84" y="96"/>
                      </a:cubicBezTo>
                      <a:cubicBezTo>
                        <a:pt x="83" y="97"/>
                        <a:pt x="87" y="96"/>
                        <a:pt x="87" y="97"/>
                      </a:cubicBezTo>
                      <a:cubicBezTo>
                        <a:pt x="86" y="97"/>
                        <a:pt x="81" y="99"/>
                        <a:pt x="85" y="99"/>
                      </a:cubicBezTo>
                      <a:cubicBezTo>
                        <a:pt x="88" y="99"/>
                        <a:pt x="90" y="97"/>
                        <a:pt x="93" y="96"/>
                      </a:cubicBezTo>
                      <a:cubicBezTo>
                        <a:pt x="95" y="94"/>
                        <a:pt x="97" y="94"/>
                        <a:pt x="99" y="93"/>
                      </a:cubicBezTo>
                      <a:cubicBezTo>
                        <a:pt x="103" y="92"/>
                        <a:pt x="101" y="90"/>
                        <a:pt x="101" y="88"/>
                      </a:cubicBezTo>
                      <a:cubicBezTo>
                        <a:pt x="100" y="84"/>
                        <a:pt x="109" y="87"/>
                        <a:pt x="111" y="88"/>
                      </a:cubicBezTo>
                      <a:cubicBezTo>
                        <a:pt x="113" y="88"/>
                        <a:pt x="114" y="90"/>
                        <a:pt x="116" y="91"/>
                      </a:cubicBezTo>
                      <a:cubicBezTo>
                        <a:pt x="116" y="91"/>
                        <a:pt x="118" y="88"/>
                        <a:pt x="119" y="89"/>
                      </a:cubicBezTo>
                      <a:cubicBezTo>
                        <a:pt x="119" y="89"/>
                        <a:pt x="119" y="91"/>
                        <a:pt x="119" y="92"/>
                      </a:cubicBezTo>
                      <a:cubicBezTo>
                        <a:pt x="121" y="93"/>
                        <a:pt x="122" y="93"/>
                        <a:pt x="123" y="93"/>
                      </a:cubicBezTo>
                      <a:cubicBezTo>
                        <a:pt x="126" y="93"/>
                        <a:pt x="129" y="92"/>
                        <a:pt x="131" y="93"/>
                      </a:cubicBezTo>
                      <a:cubicBezTo>
                        <a:pt x="132" y="93"/>
                        <a:pt x="133" y="94"/>
                        <a:pt x="134" y="93"/>
                      </a:cubicBezTo>
                      <a:cubicBezTo>
                        <a:pt x="135" y="93"/>
                        <a:pt x="135" y="94"/>
                        <a:pt x="136" y="95"/>
                      </a:cubicBezTo>
                      <a:cubicBezTo>
                        <a:pt x="137" y="95"/>
                        <a:pt x="139" y="96"/>
                        <a:pt x="140" y="96"/>
                      </a:cubicBezTo>
                      <a:cubicBezTo>
                        <a:pt x="142" y="96"/>
                        <a:pt x="143" y="94"/>
                        <a:pt x="144" y="94"/>
                      </a:cubicBezTo>
                      <a:cubicBezTo>
                        <a:pt x="146" y="93"/>
                        <a:pt x="145" y="96"/>
                        <a:pt x="145" y="96"/>
                      </a:cubicBezTo>
                      <a:cubicBezTo>
                        <a:pt x="144" y="97"/>
                        <a:pt x="144" y="97"/>
                        <a:pt x="145" y="98"/>
                      </a:cubicBezTo>
                      <a:cubicBezTo>
                        <a:pt x="148" y="99"/>
                        <a:pt x="150" y="100"/>
                        <a:pt x="152" y="101"/>
                      </a:cubicBezTo>
                      <a:cubicBezTo>
                        <a:pt x="154" y="103"/>
                        <a:pt x="156" y="105"/>
                        <a:pt x="158" y="106"/>
                      </a:cubicBezTo>
                      <a:cubicBezTo>
                        <a:pt x="159" y="106"/>
                        <a:pt x="160" y="105"/>
                        <a:pt x="161" y="105"/>
                      </a:cubicBezTo>
                      <a:cubicBezTo>
                        <a:pt x="162" y="104"/>
                        <a:pt x="160" y="103"/>
                        <a:pt x="160" y="102"/>
                      </a:cubicBezTo>
                      <a:cubicBezTo>
                        <a:pt x="160" y="101"/>
                        <a:pt x="163" y="103"/>
                        <a:pt x="163" y="103"/>
                      </a:cubicBezTo>
                      <a:cubicBezTo>
                        <a:pt x="163" y="104"/>
                        <a:pt x="166" y="106"/>
                        <a:pt x="167" y="105"/>
                      </a:cubicBezTo>
                      <a:cubicBezTo>
                        <a:pt x="167" y="105"/>
                        <a:pt x="165" y="99"/>
                        <a:pt x="165" y="99"/>
                      </a:cubicBezTo>
                      <a:cubicBezTo>
                        <a:pt x="166" y="99"/>
                        <a:pt x="168" y="104"/>
                        <a:pt x="169" y="104"/>
                      </a:cubicBezTo>
                      <a:cubicBezTo>
                        <a:pt x="169" y="105"/>
                        <a:pt x="170" y="107"/>
                        <a:pt x="171" y="107"/>
                      </a:cubicBezTo>
                      <a:cubicBezTo>
                        <a:pt x="172" y="107"/>
                        <a:pt x="173" y="105"/>
                        <a:pt x="173" y="105"/>
                      </a:cubicBezTo>
                      <a:cubicBezTo>
                        <a:pt x="171" y="106"/>
                        <a:pt x="177" y="110"/>
                        <a:pt x="177" y="111"/>
                      </a:cubicBezTo>
                      <a:cubicBezTo>
                        <a:pt x="176" y="111"/>
                        <a:pt x="176" y="111"/>
                        <a:pt x="176" y="111"/>
                      </a:cubicBezTo>
                      <a:cubicBezTo>
                        <a:pt x="175" y="112"/>
                        <a:pt x="177" y="112"/>
                        <a:pt x="177" y="113"/>
                      </a:cubicBezTo>
                      <a:cubicBezTo>
                        <a:pt x="177" y="113"/>
                        <a:pt x="175" y="114"/>
                        <a:pt x="176" y="114"/>
                      </a:cubicBezTo>
                      <a:cubicBezTo>
                        <a:pt x="177" y="115"/>
                        <a:pt x="178" y="116"/>
                        <a:pt x="179" y="117"/>
                      </a:cubicBezTo>
                      <a:cubicBezTo>
                        <a:pt x="181" y="119"/>
                        <a:pt x="182" y="120"/>
                        <a:pt x="184" y="121"/>
                      </a:cubicBezTo>
                      <a:cubicBezTo>
                        <a:pt x="184" y="121"/>
                        <a:pt x="182" y="125"/>
                        <a:pt x="183" y="125"/>
                      </a:cubicBezTo>
                      <a:cubicBezTo>
                        <a:pt x="184" y="126"/>
                        <a:pt x="184" y="124"/>
                        <a:pt x="184" y="124"/>
                      </a:cubicBezTo>
                      <a:cubicBezTo>
                        <a:pt x="185" y="123"/>
                        <a:pt x="185" y="126"/>
                        <a:pt x="186" y="127"/>
                      </a:cubicBezTo>
                      <a:cubicBezTo>
                        <a:pt x="186" y="127"/>
                        <a:pt x="186" y="126"/>
                        <a:pt x="186" y="125"/>
                      </a:cubicBezTo>
                      <a:cubicBezTo>
                        <a:pt x="186" y="127"/>
                        <a:pt x="192" y="130"/>
                        <a:pt x="193" y="127"/>
                      </a:cubicBezTo>
                      <a:cubicBezTo>
                        <a:pt x="193" y="127"/>
                        <a:pt x="193" y="128"/>
                        <a:pt x="193" y="128"/>
                      </a:cubicBezTo>
                      <a:cubicBezTo>
                        <a:pt x="193" y="128"/>
                        <a:pt x="194" y="127"/>
                        <a:pt x="194" y="126"/>
                      </a:cubicBezTo>
                      <a:cubicBezTo>
                        <a:pt x="193" y="126"/>
                        <a:pt x="194" y="127"/>
                        <a:pt x="194" y="12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35" name="Freeform 641">
                  <a:extLst>
                    <a:ext uri="{FF2B5EF4-FFF2-40B4-BE49-F238E27FC236}">
                      <a16:creationId xmlns:a16="http://schemas.microsoft.com/office/drawing/2014/main" id="{51EB8DF1-7BA9-E614-05F7-B2AF6F4298DC}"/>
                    </a:ext>
                  </a:extLst>
                </p:cNvPr>
                <p:cNvSpPr>
                  <a:spLocks/>
                </p:cNvSpPr>
                <p:nvPr/>
              </p:nvSpPr>
              <p:spPr bwMode="auto">
                <a:xfrm>
                  <a:off x="5307751" y="5323848"/>
                  <a:ext cx="2951770" cy="1548902"/>
                </a:xfrm>
                <a:custGeom>
                  <a:avLst/>
                  <a:gdLst>
                    <a:gd name="T0" fmla="*/ 84 w 289"/>
                    <a:gd name="T1" fmla="*/ 106 h 143"/>
                    <a:gd name="T2" fmla="*/ 105 w 289"/>
                    <a:gd name="T3" fmla="*/ 119 h 143"/>
                    <a:gd name="T4" fmla="*/ 125 w 289"/>
                    <a:gd name="T5" fmla="*/ 127 h 143"/>
                    <a:gd name="T6" fmla="*/ 137 w 289"/>
                    <a:gd name="T7" fmla="*/ 127 h 143"/>
                    <a:gd name="T8" fmla="*/ 149 w 289"/>
                    <a:gd name="T9" fmla="*/ 119 h 143"/>
                    <a:gd name="T10" fmla="*/ 162 w 289"/>
                    <a:gd name="T11" fmla="*/ 118 h 143"/>
                    <a:gd name="T12" fmla="*/ 177 w 289"/>
                    <a:gd name="T13" fmla="*/ 119 h 143"/>
                    <a:gd name="T14" fmla="*/ 171 w 289"/>
                    <a:gd name="T15" fmla="*/ 113 h 143"/>
                    <a:gd name="T16" fmla="*/ 186 w 289"/>
                    <a:gd name="T17" fmla="*/ 113 h 143"/>
                    <a:gd name="T18" fmla="*/ 209 w 289"/>
                    <a:gd name="T19" fmla="*/ 122 h 143"/>
                    <a:gd name="T20" fmla="*/ 213 w 289"/>
                    <a:gd name="T21" fmla="*/ 133 h 143"/>
                    <a:gd name="T22" fmla="*/ 220 w 289"/>
                    <a:gd name="T23" fmla="*/ 143 h 143"/>
                    <a:gd name="T24" fmla="*/ 215 w 289"/>
                    <a:gd name="T25" fmla="*/ 108 h 143"/>
                    <a:gd name="T26" fmla="*/ 234 w 289"/>
                    <a:gd name="T27" fmla="*/ 92 h 143"/>
                    <a:gd name="T28" fmla="*/ 239 w 289"/>
                    <a:gd name="T29" fmla="*/ 86 h 143"/>
                    <a:gd name="T30" fmla="*/ 244 w 289"/>
                    <a:gd name="T31" fmla="*/ 82 h 143"/>
                    <a:gd name="T32" fmla="*/ 242 w 289"/>
                    <a:gd name="T33" fmla="*/ 78 h 143"/>
                    <a:gd name="T34" fmla="*/ 238 w 289"/>
                    <a:gd name="T35" fmla="*/ 71 h 143"/>
                    <a:gd name="T36" fmla="*/ 239 w 289"/>
                    <a:gd name="T37" fmla="*/ 69 h 143"/>
                    <a:gd name="T38" fmla="*/ 242 w 289"/>
                    <a:gd name="T39" fmla="*/ 75 h 143"/>
                    <a:gd name="T40" fmla="*/ 246 w 289"/>
                    <a:gd name="T41" fmla="*/ 62 h 143"/>
                    <a:gd name="T42" fmla="*/ 253 w 289"/>
                    <a:gd name="T43" fmla="*/ 52 h 143"/>
                    <a:gd name="T44" fmla="*/ 265 w 289"/>
                    <a:gd name="T45" fmla="*/ 48 h 143"/>
                    <a:gd name="T46" fmla="*/ 271 w 289"/>
                    <a:gd name="T47" fmla="*/ 48 h 143"/>
                    <a:gd name="T48" fmla="*/ 274 w 289"/>
                    <a:gd name="T49" fmla="*/ 35 h 143"/>
                    <a:gd name="T50" fmla="*/ 288 w 289"/>
                    <a:gd name="T51" fmla="*/ 28 h 143"/>
                    <a:gd name="T52" fmla="*/ 276 w 289"/>
                    <a:gd name="T53" fmla="*/ 13 h 143"/>
                    <a:gd name="T54" fmla="*/ 264 w 289"/>
                    <a:gd name="T55" fmla="*/ 28 h 143"/>
                    <a:gd name="T56" fmla="*/ 237 w 289"/>
                    <a:gd name="T57" fmla="*/ 39 h 143"/>
                    <a:gd name="T58" fmla="*/ 224 w 289"/>
                    <a:gd name="T59" fmla="*/ 45 h 143"/>
                    <a:gd name="T60" fmla="*/ 208 w 289"/>
                    <a:gd name="T61" fmla="*/ 44 h 143"/>
                    <a:gd name="T62" fmla="*/ 203 w 289"/>
                    <a:gd name="T63" fmla="*/ 36 h 143"/>
                    <a:gd name="T64" fmla="*/ 196 w 289"/>
                    <a:gd name="T65" fmla="*/ 28 h 143"/>
                    <a:gd name="T66" fmla="*/ 185 w 289"/>
                    <a:gd name="T67" fmla="*/ 48 h 143"/>
                    <a:gd name="T68" fmla="*/ 187 w 289"/>
                    <a:gd name="T69" fmla="*/ 25 h 143"/>
                    <a:gd name="T70" fmla="*/ 196 w 289"/>
                    <a:gd name="T71" fmla="*/ 17 h 143"/>
                    <a:gd name="T72" fmla="*/ 184 w 289"/>
                    <a:gd name="T73" fmla="*/ 13 h 143"/>
                    <a:gd name="T74" fmla="*/ 165 w 289"/>
                    <a:gd name="T75" fmla="*/ 15 h 143"/>
                    <a:gd name="T76" fmla="*/ 158 w 289"/>
                    <a:gd name="T77" fmla="*/ 5 h 143"/>
                    <a:gd name="T78" fmla="*/ 147 w 289"/>
                    <a:gd name="T79" fmla="*/ 4 h 143"/>
                    <a:gd name="T80" fmla="*/ 30 w 289"/>
                    <a:gd name="T81" fmla="*/ 4 h 143"/>
                    <a:gd name="T82" fmla="*/ 7 w 289"/>
                    <a:gd name="T83" fmla="*/ 9 h 143"/>
                    <a:gd name="T84" fmla="*/ 8 w 289"/>
                    <a:gd name="T85" fmla="*/ 21 h 143"/>
                    <a:gd name="T86" fmla="*/ 2 w 289"/>
                    <a:gd name="T87" fmla="*/ 40 h 143"/>
                    <a:gd name="T88" fmla="*/ 5 w 289"/>
                    <a:gd name="T89" fmla="*/ 63 h 143"/>
                    <a:gd name="T90" fmla="*/ 12 w 289"/>
                    <a:gd name="T91" fmla="*/ 73 h 143"/>
                    <a:gd name="T92" fmla="*/ 21 w 289"/>
                    <a:gd name="T93" fmla="*/ 88 h 143"/>
                    <a:gd name="T94" fmla="*/ 39 w 289"/>
                    <a:gd name="T95" fmla="*/ 10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9" h="143">
                      <a:moveTo>
                        <a:pt x="68" y="108"/>
                      </a:moveTo>
                      <a:cubicBezTo>
                        <a:pt x="71" y="108"/>
                        <a:pt x="74" y="108"/>
                        <a:pt x="78" y="108"/>
                      </a:cubicBezTo>
                      <a:cubicBezTo>
                        <a:pt x="79" y="108"/>
                        <a:pt x="81" y="108"/>
                        <a:pt x="82" y="108"/>
                      </a:cubicBezTo>
                      <a:cubicBezTo>
                        <a:pt x="83" y="108"/>
                        <a:pt x="83" y="106"/>
                        <a:pt x="84" y="106"/>
                      </a:cubicBezTo>
                      <a:cubicBezTo>
                        <a:pt x="85" y="105"/>
                        <a:pt x="91" y="105"/>
                        <a:pt x="91" y="106"/>
                      </a:cubicBezTo>
                      <a:cubicBezTo>
                        <a:pt x="94" y="108"/>
                        <a:pt x="97" y="110"/>
                        <a:pt x="100" y="112"/>
                      </a:cubicBezTo>
                      <a:cubicBezTo>
                        <a:pt x="100" y="112"/>
                        <a:pt x="101" y="115"/>
                        <a:pt x="101" y="116"/>
                      </a:cubicBezTo>
                      <a:cubicBezTo>
                        <a:pt x="102" y="118"/>
                        <a:pt x="102" y="118"/>
                        <a:pt x="105" y="119"/>
                      </a:cubicBezTo>
                      <a:cubicBezTo>
                        <a:pt x="107" y="120"/>
                        <a:pt x="108" y="121"/>
                        <a:pt x="109" y="119"/>
                      </a:cubicBezTo>
                      <a:cubicBezTo>
                        <a:pt x="110" y="116"/>
                        <a:pt x="111" y="116"/>
                        <a:pt x="114" y="117"/>
                      </a:cubicBezTo>
                      <a:cubicBezTo>
                        <a:pt x="116" y="117"/>
                        <a:pt x="119" y="118"/>
                        <a:pt x="119" y="120"/>
                      </a:cubicBezTo>
                      <a:cubicBezTo>
                        <a:pt x="121" y="123"/>
                        <a:pt x="123" y="124"/>
                        <a:pt x="125" y="127"/>
                      </a:cubicBezTo>
                      <a:cubicBezTo>
                        <a:pt x="127" y="129"/>
                        <a:pt x="126" y="133"/>
                        <a:pt x="129" y="134"/>
                      </a:cubicBezTo>
                      <a:cubicBezTo>
                        <a:pt x="131" y="136"/>
                        <a:pt x="135" y="136"/>
                        <a:pt x="137" y="137"/>
                      </a:cubicBezTo>
                      <a:cubicBezTo>
                        <a:pt x="137" y="136"/>
                        <a:pt x="135" y="129"/>
                        <a:pt x="135" y="129"/>
                      </a:cubicBezTo>
                      <a:cubicBezTo>
                        <a:pt x="137" y="130"/>
                        <a:pt x="136" y="127"/>
                        <a:pt x="137" y="127"/>
                      </a:cubicBezTo>
                      <a:cubicBezTo>
                        <a:pt x="137" y="126"/>
                        <a:pt x="139" y="126"/>
                        <a:pt x="140" y="125"/>
                      </a:cubicBezTo>
                      <a:cubicBezTo>
                        <a:pt x="141" y="125"/>
                        <a:pt x="142" y="122"/>
                        <a:pt x="142" y="122"/>
                      </a:cubicBezTo>
                      <a:cubicBezTo>
                        <a:pt x="143" y="123"/>
                        <a:pt x="144" y="123"/>
                        <a:pt x="145" y="122"/>
                      </a:cubicBezTo>
                      <a:cubicBezTo>
                        <a:pt x="147" y="121"/>
                        <a:pt x="148" y="121"/>
                        <a:pt x="149" y="119"/>
                      </a:cubicBezTo>
                      <a:cubicBezTo>
                        <a:pt x="151" y="118"/>
                        <a:pt x="148" y="118"/>
                        <a:pt x="148" y="117"/>
                      </a:cubicBezTo>
                      <a:cubicBezTo>
                        <a:pt x="148" y="117"/>
                        <a:pt x="151" y="118"/>
                        <a:pt x="152" y="117"/>
                      </a:cubicBezTo>
                      <a:cubicBezTo>
                        <a:pt x="154" y="116"/>
                        <a:pt x="155" y="116"/>
                        <a:pt x="157" y="116"/>
                      </a:cubicBezTo>
                      <a:cubicBezTo>
                        <a:pt x="159" y="116"/>
                        <a:pt x="160" y="119"/>
                        <a:pt x="162" y="118"/>
                      </a:cubicBezTo>
                      <a:cubicBezTo>
                        <a:pt x="165" y="116"/>
                        <a:pt x="166" y="118"/>
                        <a:pt x="168" y="119"/>
                      </a:cubicBezTo>
                      <a:cubicBezTo>
                        <a:pt x="170" y="120"/>
                        <a:pt x="171" y="118"/>
                        <a:pt x="172" y="118"/>
                      </a:cubicBezTo>
                      <a:cubicBezTo>
                        <a:pt x="173" y="117"/>
                        <a:pt x="176" y="119"/>
                        <a:pt x="176" y="120"/>
                      </a:cubicBezTo>
                      <a:cubicBezTo>
                        <a:pt x="177" y="121"/>
                        <a:pt x="178" y="120"/>
                        <a:pt x="177" y="119"/>
                      </a:cubicBezTo>
                      <a:cubicBezTo>
                        <a:pt x="177" y="119"/>
                        <a:pt x="176" y="118"/>
                        <a:pt x="175" y="118"/>
                      </a:cubicBezTo>
                      <a:cubicBezTo>
                        <a:pt x="174" y="117"/>
                        <a:pt x="176" y="117"/>
                        <a:pt x="176" y="117"/>
                      </a:cubicBezTo>
                      <a:cubicBezTo>
                        <a:pt x="175" y="115"/>
                        <a:pt x="175" y="114"/>
                        <a:pt x="173" y="115"/>
                      </a:cubicBezTo>
                      <a:cubicBezTo>
                        <a:pt x="173" y="115"/>
                        <a:pt x="169" y="115"/>
                        <a:pt x="171" y="113"/>
                      </a:cubicBezTo>
                      <a:cubicBezTo>
                        <a:pt x="173" y="113"/>
                        <a:pt x="174" y="114"/>
                        <a:pt x="175" y="114"/>
                      </a:cubicBezTo>
                      <a:cubicBezTo>
                        <a:pt x="178" y="113"/>
                        <a:pt x="180" y="113"/>
                        <a:pt x="183" y="113"/>
                      </a:cubicBezTo>
                      <a:cubicBezTo>
                        <a:pt x="184" y="113"/>
                        <a:pt x="183" y="113"/>
                        <a:pt x="184" y="114"/>
                      </a:cubicBezTo>
                      <a:cubicBezTo>
                        <a:pt x="184" y="114"/>
                        <a:pt x="185" y="114"/>
                        <a:pt x="186" y="113"/>
                      </a:cubicBezTo>
                      <a:cubicBezTo>
                        <a:pt x="188" y="113"/>
                        <a:pt x="190" y="113"/>
                        <a:pt x="192" y="113"/>
                      </a:cubicBezTo>
                      <a:cubicBezTo>
                        <a:pt x="194" y="113"/>
                        <a:pt x="194" y="115"/>
                        <a:pt x="196" y="116"/>
                      </a:cubicBezTo>
                      <a:cubicBezTo>
                        <a:pt x="198" y="118"/>
                        <a:pt x="200" y="116"/>
                        <a:pt x="202" y="115"/>
                      </a:cubicBezTo>
                      <a:cubicBezTo>
                        <a:pt x="203" y="115"/>
                        <a:pt x="209" y="121"/>
                        <a:pt x="209" y="122"/>
                      </a:cubicBezTo>
                      <a:cubicBezTo>
                        <a:pt x="210" y="123"/>
                        <a:pt x="208" y="125"/>
                        <a:pt x="209" y="126"/>
                      </a:cubicBezTo>
                      <a:cubicBezTo>
                        <a:pt x="210" y="128"/>
                        <a:pt x="209" y="128"/>
                        <a:pt x="210" y="130"/>
                      </a:cubicBezTo>
                      <a:cubicBezTo>
                        <a:pt x="210" y="131"/>
                        <a:pt x="211" y="132"/>
                        <a:pt x="211" y="132"/>
                      </a:cubicBezTo>
                      <a:cubicBezTo>
                        <a:pt x="212" y="132"/>
                        <a:pt x="212" y="133"/>
                        <a:pt x="213" y="133"/>
                      </a:cubicBezTo>
                      <a:cubicBezTo>
                        <a:pt x="214" y="134"/>
                        <a:pt x="213" y="136"/>
                        <a:pt x="214" y="137"/>
                      </a:cubicBezTo>
                      <a:cubicBezTo>
                        <a:pt x="215" y="138"/>
                        <a:pt x="216" y="138"/>
                        <a:pt x="217" y="140"/>
                      </a:cubicBezTo>
                      <a:cubicBezTo>
                        <a:pt x="219" y="143"/>
                        <a:pt x="218" y="140"/>
                        <a:pt x="220" y="141"/>
                      </a:cubicBezTo>
                      <a:cubicBezTo>
                        <a:pt x="220" y="141"/>
                        <a:pt x="220" y="143"/>
                        <a:pt x="220" y="143"/>
                      </a:cubicBezTo>
                      <a:cubicBezTo>
                        <a:pt x="221" y="143"/>
                        <a:pt x="222" y="136"/>
                        <a:pt x="222" y="135"/>
                      </a:cubicBezTo>
                      <a:cubicBezTo>
                        <a:pt x="222" y="132"/>
                        <a:pt x="221" y="130"/>
                        <a:pt x="220" y="126"/>
                      </a:cubicBezTo>
                      <a:cubicBezTo>
                        <a:pt x="218" y="123"/>
                        <a:pt x="218" y="120"/>
                        <a:pt x="217" y="117"/>
                      </a:cubicBezTo>
                      <a:cubicBezTo>
                        <a:pt x="215" y="115"/>
                        <a:pt x="214" y="111"/>
                        <a:pt x="215" y="108"/>
                      </a:cubicBezTo>
                      <a:cubicBezTo>
                        <a:pt x="216" y="105"/>
                        <a:pt x="218" y="103"/>
                        <a:pt x="221" y="101"/>
                      </a:cubicBezTo>
                      <a:cubicBezTo>
                        <a:pt x="222" y="100"/>
                        <a:pt x="223" y="100"/>
                        <a:pt x="224" y="99"/>
                      </a:cubicBezTo>
                      <a:cubicBezTo>
                        <a:pt x="225" y="98"/>
                        <a:pt x="226" y="96"/>
                        <a:pt x="227" y="96"/>
                      </a:cubicBezTo>
                      <a:cubicBezTo>
                        <a:pt x="229" y="94"/>
                        <a:pt x="232" y="94"/>
                        <a:pt x="234" y="92"/>
                      </a:cubicBezTo>
                      <a:cubicBezTo>
                        <a:pt x="235" y="91"/>
                        <a:pt x="236" y="89"/>
                        <a:pt x="238" y="89"/>
                      </a:cubicBezTo>
                      <a:cubicBezTo>
                        <a:pt x="238" y="89"/>
                        <a:pt x="242" y="89"/>
                        <a:pt x="241" y="87"/>
                      </a:cubicBezTo>
                      <a:cubicBezTo>
                        <a:pt x="241" y="87"/>
                        <a:pt x="238" y="88"/>
                        <a:pt x="238" y="88"/>
                      </a:cubicBezTo>
                      <a:cubicBezTo>
                        <a:pt x="238" y="87"/>
                        <a:pt x="240" y="88"/>
                        <a:pt x="239" y="86"/>
                      </a:cubicBezTo>
                      <a:cubicBezTo>
                        <a:pt x="239" y="86"/>
                        <a:pt x="238" y="85"/>
                        <a:pt x="239" y="85"/>
                      </a:cubicBezTo>
                      <a:cubicBezTo>
                        <a:pt x="239" y="84"/>
                        <a:pt x="239" y="85"/>
                        <a:pt x="240" y="84"/>
                      </a:cubicBezTo>
                      <a:cubicBezTo>
                        <a:pt x="239" y="85"/>
                        <a:pt x="241" y="86"/>
                        <a:pt x="241" y="85"/>
                      </a:cubicBezTo>
                      <a:cubicBezTo>
                        <a:pt x="242" y="85"/>
                        <a:pt x="245" y="83"/>
                        <a:pt x="244" y="82"/>
                      </a:cubicBezTo>
                      <a:cubicBezTo>
                        <a:pt x="244" y="83"/>
                        <a:pt x="238" y="82"/>
                        <a:pt x="239" y="81"/>
                      </a:cubicBezTo>
                      <a:cubicBezTo>
                        <a:pt x="239" y="80"/>
                        <a:pt x="240" y="82"/>
                        <a:pt x="241" y="81"/>
                      </a:cubicBezTo>
                      <a:cubicBezTo>
                        <a:pt x="241" y="81"/>
                        <a:pt x="243" y="80"/>
                        <a:pt x="243" y="80"/>
                      </a:cubicBezTo>
                      <a:cubicBezTo>
                        <a:pt x="243" y="80"/>
                        <a:pt x="242" y="79"/>
                        <a:pt x="242" y="78"/>
                      </a:cubicBezTo>
                      <a:cubicBezTo>
                        <a:pt x="243" y="77"/>
                        <a:pt x="243" y="76"/>
                        <a:pt x="241" y="76"/>
                      </a:cubicBezTo>
                      <a:cubicBezTo>
                        <a:pt x="241" y="76"/>
                        <a:pt x="237" y="74"/>
                        <a:pt x="237" y="74"/>
                      </a:cubicBezTo>
                      <a:cubicBezTo>
                        <a:pt x="238" y="73"/>
                        <a:pt x="239" y="74"/>
                        <a:pt x="240" y="74"/>
                      </a:cubicBezTo>
                      <a:cubicBezTo>
                        <a:pt x="241" y="73"/>
                        <a:pt x="239" y="71"/>
                        <a:pt x="238" y="71"/>
                      </a:cubicBezTo>
                      <a:cubicBezTo>
                        <a:pt x="237" y="70"/>
                        <a:pt x="236" y="69"/>
                        <a:pt x="236" y="68"/>
                      </a:cubicBezTo>
                      <a:cubicBezTo>
                        <a:pt x="235" y="67"/>
                        <a:pt x="238" y="65"/>
                        <a:pt x="237" y="64"/>
                      </a:cubicBezTo>
                      <a:cubicBezTo>
                        <a:pt x="238" y="65"/>
                        <a:pt x="237" y="66"/>
                        <a:pt x="237" y="67"/>
                      </a:cubicBezTo>
                      <a:cubicBezTo>
                        <a:pt x="237" y="67"/>
                        <a:pt x="239" y="69"/>
                        <a:pt x="239" y="69"/>
                      </a:cubicBezTo>
                      <a:cubicBezTo>
                        <a:pt x="241" y="67"/>
                        <a:pt x="239" y="62"/>
                        <a:pt x="242" y="61"/>
                      </a:cubicBezTo>
                      <a:cubicBezTo>
                        <a:pt x="241" y="61"/>
                        <a:pt x="241" y="66"/>
                        <a:pt x="242" y="67"/>
                      </a:cubicBezTo>
                      <a:cubicBezTo>
                        <a:pt x="242" y="69"/>
                        <a:pt x="244" y="69"/>
                        <a:pt x="244" y="71"/>
                      </a:cubicBezTo>
                      <a:cubicBezTo>
                        <a:pt x="244" y="72"/>
                        <a:pt x="241" y="74"/>
                        <a:pt x="242" y="75"/>
                      </a:cubicBezTo>
                      <a:cubicBezTo>
                        <a:pt x="242" y="75"/>
                        <a:pt x="248" y="69"/>
                        <a:pt x="247" y="67"/>
                      </a:cubicBezTo>
                      <a:cubicBezTo>
                        <a:pt x="247" y="65"/>
                        <a:pt x="245" y="64"/>
                        <a:pt x="245" y="62"/>
                      </a:cubicBezTo>
                      <a:cubicBezTo>
                        <a:pt x="244" y="61"/>
                        <a:pt x="245" y="58"/>
                        <a:pt x="247" y="59"/>
                      </a:cubicBezTo>
                      <a:cubicBezTo>
                        <a:pt x="246" y="58"/>
                        <a:pt x="245" y="61"/>
                        <a:pt x="246" y="62"/>
                      </a:cubicBezTo>
                      <a:cubicBezTo>
                        <a:pt x="248" y="64"/>
                        <a:pt x="248" y="65"/>
                        <a:pt x="250" y="62"/>
                      </a:cubicBezTo>
                      <a:cubicBezTo>
                        <a:pt x="251" y="61"/>
                        <a:pt x="253" y="58"/>
                        <a:pt x="252" y="56"/>
                      </a:cubicBezTo>
                      <a:cubicBezTo>
                        <a:pt x="252" y="56"/>
                        <a:pt x="251" y="55"/>
                        <a:pt x="252" y="54"/>
                      </a:cubicBezTo>
                      <a:cubicBezTo>
                        <a:pt x="252" y="54"/>
                        <a:pt x="253" y="52"/>
                        <a:pt x="253" y="52"/>
                      </a:cubicBezTo>
                      <a:cubicBezTo>
                        <a:pt x="253" y="52"/>
                        <a:pt x="253" y="54"/>
                        <a:pt x="253" y="54"/>
                      </a:cubicBezTo>
                      <a:cubicBezTo>
                        <a:pt x="253" y="54"/>
                        <a:pt x="258" y="51"/>
                        <a:pt x="260" y="51"/>
                      </a:cubicBezTo>
                      <a:cubicBezTo>
                        <a:pt x="261" y="50"/>
                        <a:pt x="263" y="51"/>
                        <a:pt x="264" y="51"/>
                      </a:cubicBezTo>
                      <a:cubicBezTo>
                        <a:pt x="266" y="50"/>
                        <a:pt x="265" y="49"/>
                        <a:pt x="265" y="48"/>
                      </a:cubicBezTo>
                      <a:cubicBezTo>
                        <a:pt x="266" y="48"/>
                        <a:pt x="266" y="50"/>
                        <a:pt x="267" y="50"/>
                      </a:cubicBezTo>
                      <a:cubicBezTo>
                        <a:pt x="267" y="50"/>
                        <a:pt x="269" y="49"/>
                        <a:pt x="269" y="49"/>
                      </a:cubicBezTo>
                      <a:cubicBezTo>
                        <a:pt x="271" y="51"/>
                        <a:pt x="275" y="46"/>
                        <a:pt x="272" y="46"/>
                      </a:cubicBezTo>
                      <a:cubicBezTo>
                        <a:pt x="272" y="46"/>
                        <a:pt x="272" y="48"/>
                        <a:pt x="271" y="48"/>
                      </a:cubicBezTo>
                      <a:cubicBezTo>
                        <a:pt x="270" y="48"/>
                        <a:pt x="268" y="44"/>
                        <a:pt x="268" y="44"/>
                      </a:cubicBezTo>
                      <a:cubicBezTo>
                        <a:pt x="269" y="43"/>
                        <a:pt x="268" y="42"/>
                        <a:pt x="269" y="41"/>
                      </a:cubicBezTo>
                      <a:cubicBezTo>
                        <a:pt x="270" y="39"/>
                        <a:pt x="271" y="37"/>
                        <a:pt x="272" y="36"/>
                      </a:cubicBezTo>
                      <a:cubicBezTo>
                        <a:pt x="273" y="36"/>
                        <a:pt x="274" y="35"/>
                        <a:pt x="274" y="35"/>
                      </a:cubicBezTo>
                      <a:cubicBezTo>
                        <a:pt x="276" y="36"/>
                        <a:pt x="277" y="33"/>
                        <a:pt x="278" y="32"/>
                      </a:cubicBezTo>
                      <a:cubicBezTo>
                        <a:pt x="278" y="32"/>
                        <a:pt x="280" y="33"/>
                        <a:pt x="281" y="32"/>
                      </a:cubicBezTo>
                      <a:cubicBezTo>
                        <a:pt x="283" y="31"/>
                        <a:pt x="285" y="31"/>
                        <a:pt x="286" y="30"/>
                      </a:cubicBezTo>
                      <a:cubicBezTo>
                        <a:pt x="287" y="30"/>
                        <a:pt x="289" y="29"/>
                        <a:pt x="288" y="28"/>
                      </a:cubicBezTo>
                      <a:cubicBezTo>
                        <a:pt x="286" y="26"/>
                        <a:pt x="286" y="25"/>
                        <a:pt x="285" y="24"/>
                      </a:cubicBezTo>
                      <a:cubicBezTo>
                        <a:pt x="281" y="23"/>
                        <a:pt x="287" y="14"/>
                        <a:pt x="281" y="14"/>
                      </a:cubicBezTo>
                      <a:cubicBezTo>
                        <a:pt x="280" y="13"/>
                        <a:pt x="279" y="15"/>
                        <a:pt x="278" y="14"/>
                      </a:cubicBezTo>
                      <a:cubicBezTo>
                        <a:pt x="277" y="13"/>
                        <a:pt x="277" y="12"/>
                        <a:pt x="276" y="13"/>
                      </a:cubicBezTo>
                      <a:cubicBezTo>
                        <a:pt x="275" y="14"/>
                        <a:pt x="274" y="16"/>
                        <a:pt x="273" y="17"/>
                      </a:cubicBezTo>
                      <a:cubicBezTo>
                        <a:pt x="272" y="18"/>
                        <a:pt x="272" y="20"/>
                        <a:pt x="271" y="21"/>
                      </a:cubicBezTo>
                      <a:cubicBezTo>
                        <a:pt x="271" y="23"/>
                        <a:pt x="270" y="26"/>
                        <a:pt x="268" y="26"/>
                      </a:cubicBezTo>
                      <a:cubicBezTo>
                        <a:pt x="266" y="26"/>
                        <a:pt x="266" y="28"/>
                        <a:pt x="264" y="28"/>
                      </a:cubicBezTo>
                      <a:cubicBezTo>
                        <a:pt x="259" y="28"/>
                        <a:pt x="254" y="28"/>
                        <a:pt x="249" y="28"/>
                      </a:cubicBezTo>
                      <a:cubicBezTo>
                        <a:pt x="247" y="28"/>
                        <a:pt x="247" y="28"/>
                        <a:pt x="246" y="29"/>
                      </a:cubicBezTo>
                      <a:cubicBezTo>
                        <a:pt x="245" y="31"/>
                        <a:pt x="241" y="33"/>
                        <a:pt x="241" y="34"/>
                      </a:cubicBezTo>
                      <a:cubicBezTo>
                        <a:pt x="242" y="37"/>
                        <a:pt x="239" y="39"/>
                        <a:pt x="237" y="39"/>
                      </a:cubicBezTo>
                      <a:cubicBezTo>
                        <a:pt x="235" y="39"/>
                        <a:pt x="234" y="38"/>
                        <a:pt x="232" y="38"/>
                      </a:cubicBezTo>
                      <a:cubicBezTo>
                        <a:pt x="230" y="38"/>
                        <a:pt x="228" y="39"/>
                        <a:pt x="227" y="39"/>
                      </a:cubicBezTo>
                      <a:cubicBezTo>
                        <a:pt x="227" y="39"/>
                        <a:pt x="227" y="42"/>
                        <a:pt x="228" y="42"/>
                      </a:cubicBezTo>
                      <a:cubicBezTo>
                        <a:pt x="227" y="43"/>
                        <a:pt x="226" y="44"/>
                        <a:pt x="224" y="45"/>
                      </a:cubicBezTo>
                      <a:cubicBezTo>
                        <a:pt x="222" y="46"/>
                        <a:pt x="219" y="48"/>
                        <a:pt x="216" y="49"/>
                      </a:cubicBezTo>
                      <a:cubicBezTo>
                        <a:pt x="213" y="50"/>
                        <a:pt x="210" y="50"/>
                        <a:pt x="207" y="49"/>
                      </a:cubicBezTo>
                      <a:cubicBezTo>
                        <a:pt x="206" y="48"/>
                        <a:pt x="205" y="47"/>
                        <a:pt x="206" y="46"/>
                      </a:cubicBezTo>
                      <a:cubicBezTo>
                        <a:pt x="206" y="46"/>
                        <a:pt x="207" y="44"/>
                        <a:pt x="208" y="44"/>
                      </a:cubicBezTo>
                      <a:cubicBezTo>
                        <a:pt x="208" y="44"/>
                        <a:pt x="208" y="45"/>
                        <a:pt x="208" y="46"/>
                      </a:cubicBezTo>
                      <a:cubicBezTo>
                        <a:pt x="210" y="42"/>
                        <a:pt x="211" y="39"/>
                        <a:pt x="209" y="35"/>
                      </a:cubicBezTo>
                      <a:cubicBezTo>
                        <a:pt x="208" y="34"/>
                        <a:pt x="206" y="36"/>
                        <a:pt x="205" y="36"/>
                      </a:cubicBezTo>
                      <a:cubicBezTo>
                        <a:pt x="204" y="37"/>
                        <a:pt x="204" y="36"/>
                        <a:pt x="203" y="36"/>
                      </a:cubicBezTo>
                      <a:cubicBezTo>
                        <a:pt x="202" y="35"/>
                        <a:pt x="204" y="34"/>
                        <a:pt x="204" y="34"/>
                      </a:cubicBezTo>
                      <a:cubicBezTo>
                        <a:pt x="208" y="30"/>
                        <a:pt x="205" y="26"/>
                        <a:pt x="201" y="25"/>
                      </a:cubicBezTo>
                      <a:cubicBezTo>
                        <a:pt x="198" y="24"/>
                        <a:pt x="198" y="25"/>
                        <a:pt x="196" y="26"/>
                      </a:cubicBezTo>
                      <a:cubicBezTo>
                        <a:pt x="196" y="27"/>
                        <a:pt x="196" y="27"/>
                        <a:pt x="196" y="28"/>
                      </a:cubicBezTo>
                      <a:cubicBezTo>
                        <a:pt x="196" y="29"/>
                        <a:pt x="194" y="28"/>
                        <a:pt x="193" y="28"/>
                      </a:cubicBezTo>
                      <a:cubicBezTo>
                        <a:pt x="192" y="28"/>
                        <a:pt x="190" y="36"/>
                        <a:pt x="190" y="37"/>
                      </a:cubicBezTo>
                      <a:cubicBezTo>
                        <a:pt x="191" y="42"/>
                        <a:pt x="192" y="45"/>
                        <a:pt x="188" y="47"/>
                      </a:cubicBezTo>
                      <a:cubicBezTo>
                        <a:pt x="188" y="48"/>
                        <a:pt x="185" y="49"/>
                        <a:pt x="185" y="48"/>
                      </a:cubicBezTo>
                      <a:cubicBezTo>
                        <a:pt x="185" y="46"/>
                        <a:pt x="184" y="44"/>
                        <a:pt x="184" y="42"/>
                      </a:cubicBezTo>
                      <a:cubicBezTo>
                        <a:pt x="184" y="41"/>
                        <a:pt x="186" y="30"/>
                        <a:pt x="186" y="30"/>
                      </a:cubicBezTo>
                      <a:cubicBezTo>
                        <a:pt x="185" y="30"/>
                        <a:pt x="183" y="32"/>
                        <a:pt x="183" y="31"/>
                      </a:cubicBezTo>
                      <a:cubicBezTo>
                        <a:pt x="183" y="30"/>
                        <a:pt x="186" y="26"/>
                        <a:pt x="187" y="25"/>
                      </a:cubicBezTo>
                      <a:cubicBezTo>
                        <a:pt x="188" y="23"/>
                        <a:pt x="191" y="23"/>
                        <a:pt x="193" y="22"/>
                      </a:cubicBezTo>
                      <a:cubicBezTo>
                        <a:pt x="196" y="22"/>
                        <a:pt x="199" y="23"/>
                        <a:pt x="202" y="23"/>
                      </a:cubicBezTo>
                      <a:cubicBezTo>
                        <a:pt x="205" y="23"/>
                        <a:pt x="201" y="20"/>
                        <a:pt x="199" y="20"/>
                      </a:cubicBezTo>
                      <a:cubicBezTo>
                        <a:pt x="197" y="20"/>
                        <a:pt x="199" y="17"/>
                        <a:pt x="196" y="17"/>
                      </a:cubicBezTo>
                      <a:cubicBezTo>
                        <a:pt x="194" y="18"/>
                        <a:pt x="192" y="19"/>
                        <a:pt x="189" y="19"/>
                      </a:cubicBezTo>
                      <a:cubicBezTo>
                        <a:pt x="187" y="19"/>
                        <a:pt x="185" y="17"/>
                        <a:pt x="183" y="16"/>
                      </a:cubicBezTo>
                      <a:cubicBezTo>
                        <a:pt x="183" y="16"/>
                        <a:pt x="180" y="16"/>
                        <a:pt x="181" y="15"/>
                      </a:cubicBezTo>
                      <a:cubicBezTo>
                        <a:pt x="182" y="15"/>
                        <a:pt x="184" y="14"/>
                        <a:pt x="184" y="13"/>
                      </a:cubicBezTo>
                      <a:cubicBezTo>
                        <a:pt x="184" y="13"/>
                        <a:pt x="176" y="16"/>
                        <a:pt x="175" y="16"/>
                      </a:cubicBezTo>
                      <a:cubicBezTo>
                        <a:pt x="174" y="17"/>
                        <a:pt x="173" y="18"/>
                        <a:pt x="172" y="18"/>
                      </a:cubicBezTo>
                      <a:cubicBezTo>
                        <a:pt x="170" y="18"/>
                        <a:pt x="170" y="16"/>
                        <a:pt x="168" y="16"/>
                      </a:cubicBezTo>
                      <a:cubicBezTo>
                        <a:pt x="167" y="16"/>
                        <a:pt x="162" y="18"/>
                        <a:pt x="165" y="15"/>
                      </a:cubicBezTo>
                      <a:cubicBezTo>
                        <a:pt x="168" y="13"/>
                        <a:pt x="171" y="11"/>
                        <a:pt x="174" y="9"/>
                      </a:cubicBezTo>
                      <a:cubicBezTo>
                        <a:pt x="172" y="9"/>
                        <a:pt x="170" y="7"/>
                        <a:pt x="168" y="9"/>
                      </a:cubicBezTo>
                      <a:cubicBezTo>
                        <a:pt x="165" y="10"/>
                        <a:pt x="164" y="8"/>
                        <a:pt x="161" y="7"/>
                      </a:cubicBezTo>
                      <a:cubicBezTo>
                        <a:pt x="160" y="7"/>
                        <a:pt x="159" y="6"/>
                        <a:pt x="158" y="5"/>
                      </a:cubicBezTo>
                      <a:cubicBezTo>
                        <a:pt x="156" y="5"/>
                        <a:pt x="155" y="6"/>
                        <a:pt x="153" y="6"/>
                      </a:cubicBezTo>
                      <a:cubicBezTo>
                        <a:pt x="152" y="5"/>
                        <a:pt x="150" y="5"/>
                        <a:pt x="150" y="3"/>
                      </a:cubicBezTo>
                      <a:cubicBezTo>
                        <a:pt x="150" y="3"/>
                        <a:pt x="148" y="0"/>
                        <a:pt x="148" y="1"/>
                      </a:cubicBezTo>
                      <a:cubicBezTo>
                        <a:pt x="147" y="1"/>
                        <a:pt x="148" y="4"/>
                        <a:pt x="147" y="4"/>
                      </a:cubicBezTo>
                      <a:cubicBezTo>
                        <a:pt x="146" y="4"/>
                        <a:pt x="145" y="4"/>
                        <a:pt x="145" y="4"/>
                      </a:cubicBezTo>
                      <a:cubicBezTo>
                        <a:pt x="142" y="4"/>
                        <a:pt x="139" y="4"/>
                        <a:pt x="136" y="4"/>
                      </a:cubicBezTo>
                      <a:cubicBezTo>
                        <a:pt x="125" y="4"/>
                        <a:pt x="115" y="4"/>
                        <a:pt x="105" y="4"/>
                      </a:cubicBezTo>
                      <a:cubicBezTo>
                        <a:pt x="80" y="4"/>
                        <a:pt x="55" y="4"/>
                        <a:pt x="30" y="4"/>
                      </a:cubicBezTo>
                      <a:cubicBezTo>
                        <a:pt x="24" y="4"/>
                        <a:pt x="17" y="4"/>
                        <a:pt x="11" y="4"/>
                      </a:cubicBezTo>
                      <a:cubicBezTo>
                        <a:pt x="12" y="5"/>
                        <a:pt x="14" y="13"/>
                        <a:pt x="11" y="14"/>
                      </a:cubicBezTo>
                      <a:cubicBezTo>
                        <a:pt x="9" y="14"/>
                        <a:pt x="8" y="14"/>
                        <a:pt x="10" y="12"/>
                      </a:cubicBezTo>
                      <a:cubicBezTo>
                        <a:pt x="12" y="9"/>
                        <a:pt x="9" y="9"/>
                        <a:pt x="7" y="9"/>
                      </a:cubicBezTo>
                      <a:cubicBezTo>
                        <a:pt x="5" y="9"/>
                        <a:pt x="2" y="7"/>
                        <a:pt x="1" y="7"/>
                      </a:cubicBezTo>
                      <a:cubicBezTo>
                        <a:pt x="0" y="8"/>
                        <a:pt x="2" y="12"/>
                        <a:pt x="2" y="12"/>
                      </a:cubicBezTo>
                      <a:cubicBezTo>
                        <a:pt x="3" y="15"/>
                        <a:pt x="4" y="16"/>
                        <a:pt x="4" y="18"/>
                      </a:cubicBezTo>
                      <a:cubicBezTo>
                        <a:pt x="4" y="19"/>
                        <a:pt x="7" y="21"/>
                        <a:pt x="8" y="21"/>
                      </a:cubicBezTo>
                      <a:cubicBezTo>
                        <a:pt x="7" y="21"/>
                        <a:pt x="6" y="21"/>
                        <a:pt x="5" y="22"/>
                      </a:cubicBezTo>
                      <a:cubicBezTo>
                        <a:pt x="4" y="23"/>
                        <a:pt x="5" y="24"/>
                        <a:pt x="5" y="25"/>
                      </a:cubicBezTo>
                      <a:cubicBezTo>
                        <a:pt x="5" y="28"/>
                        <a:pt x="5" y="30"/>
                        <a:pt x="4" y="32"/>
                      </a:cubicBezTo>
                      <a:cubicBezTo>
                        <a:pt x="4" y="35"/>
                        <a:pt x="3" y="37"/>
                        <a:pt x="2" y="40"/>
                      </a:cubicBezTo>
                      <a:cubicBezTo>
                        <a:pt x="1" y="43"/>
                        <a:pt x="3" y="46"/>
                        <a:pt x="4" y="49"/>
                      </a:cubicBezTo>
                      <a:cubicBezTo>
                        <a:pt x="4" y="52"/>
                        <a:pt x="3" y="54"/>
                        <a:pt x="3" y="56"/>
                      </a:cubicBezTo>
                      <a:cubicBezTo>
                        <a:pt x="3" y="57"/>
                        <a:pt x="4" y="58"/>
                        <a:pt x="4" y="59"/>
                      </a:cubicBezTo>
                      <a:cubicBezTo>
                        <a:pt x="5" y="60"/>
                        <a:pt x="5" y="62"/>
                        <a:pt x="5" y="63"/>
                      </a:cubicBezTo>
                      <a:cubicBezTo>
                        <a:pt x="6" y="66"/>
                        <a:pt x="9" y="67"/>
                        <a:pt x="10" y="70"/>
                      </a:cubicBezTo>
                      <a:cubicBezTo>
                        <a:pt x="11" y="72"/>
                        <a:pt x="11" y="71"/>
                        <a:pt x="12" y="70"/>
                      </a:cubicBezTo>
                      <a:cubicBezTo>
                        <a:pt x="12" y="70"/>
                        <a:pt x="13" y="73"/>
                        <a:pt x="13" y="73"/>
                      </a:cubicBezTo>
                      <a:cubicBezTo>
                        <a:pt x="13" y="73"/>
                        <a:pt x="12" y="72"/>
                        <a:pt x="12" y="73"/>
                      </a:cubicBezTo>
                      <a:cubicBezTo>
                        <a:pt x="12" y="74"/>
                        <a:pt x="12" y="75"/>
                        <a:pt x="13" y="76"/>
                      </a:cubicBezTo>
                      <a:cubicBezTo>
                        <a:pt x="14" y="76"/>
                        <a:pt x="14" y="76"/>
                        <a:pt x="15" y="77"/>
                      </a:cubicBezTo>
                      <a:cubicBezTo>
                        <a:pt x="16" y="78"/>
                        <a:pt x="14" y="79"/>
                        <a:pt x="15" y="80"/>
                      </a:cubicBezTo>
                      <a:cubicBezTo>
                        <a:pt x="17" y="83"/>
                        <a:pt x="21" y="85"/>
                        <a:pt x="21" y="88"/>
                      </a:cubicBezTo>
                      <a:cubicBezTo>
                        <a:pt x="22" y="90"/>
                        <a:pt x="23" y="90"/>
                        <a:pt x="25" y="91"/>
                      </a:cubicBezTo>
                      <a:cubicBezTo>
                        <a:pt x="27" y="92"/>
                        <a:pt x="29" y="93"/>
                        <a:pt x="31" y="93"/>
                      </a:cubicBezTo>
                      <a:cubicBezTo>
                        <a:pt x="33" y="93"/>
                        <a:pt x="35" y="95"/>
                        <a:pt x="36" y="96"/>
                      </a:cubicBezTo>
                      <a:cubicBezTo>
                        <a:pt x="36" y="97"/>
                        <a:pt x="40" y="101"/>
                        <a:pt x="39" y="102"/>
                      </a:cubicBezTo>
                      <a:cubicBezTo>
                        <a:pt x="43" y="101"/>
                        <a:pt x="48" y="100"/>
                        <a:pt x="52" y="101"/>
                      </a:cubicBezTo>
                      <a:cubicBezTo>
                        <a:pt x="58" y="103"/>
                        <a:pt x="63" y="106"/>
                        <a:pt x="68" y="108"/>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36" name="Freeform 642">
                  <a:extLst>
                    <a:ext uri="{FF2B5EF4-FFF2-40B4-BE49-F238E27FC236}">
                      <a16:creationId xmlns:a16="http://schemas.microsoft.com/office/drawing/2014/main" id="{6B5C5D58-CABA-B82B-967E-7CA9A3C4102C}"/>
                    </a:ext>
                  </a:extLst>
                </p:cNvPr>
                <p:cNvSpPr>
                  <a:spLocks noEditPoints="1"/>
                </p:cNvSpPr>
                <p:nvPr/>
              </p:nvSpPr>
              <p:spPr bwMode="auto">
                <a:xfrm>
                  <a:off x="4481816" y="3486882"/>
                  <a:ext cx="4359697" cy="2371297"/>
                </a:xfrm>
                <a:custGeom>
                  <a:avLst/>
                  <a:gdLst>
                    <a:gd name="T0" fmla="*/ 255 w 427"/>
                    <a:gd name="T1" fmla="*/ 181 h 219"/>
                    <a:gd name="T2" fmla="*/ 299 w 427"/>
                    <a:gd name="T3" fmla="*/ 195 h 219"/>
                    <a:gd name="T4" fmla="*/ 296 w 427"/>
                    <a:gd name="T5" fmla="*/ 215 h 219"/>
                    <a:gd name="T6" fmla="*/ 332 w 427"/>
                    <a:gd name="T7" fmla="*/ 200 h 219"/>
                    <a:gd name="T8" fmla="*/ 366 w 427"/>
                    <a:gd name="T9" fmla="*/ 196 h 219"/>
                    <a:gd name="T10" fmla="*/ 383 w 427"/>
                    <a:gd name="T11" fmla="*/ 200 h 219"/>
                    <a:gd name="T12" fmla="*/ 391 w 427"/>
                    <a:gd name="T13" fmla="*/ 201 h 219"/>
                    <a:gd name="T14" fmla="*/ 380 w 427"/>
                    <a:gd name="T15" fmla="*/ 188 h 219"/>
                    <a:gd name="T16" fmla="*/ 382 w 427"/>
                    <a:gd name="T17" fmla="*/ 176 h 219"/>
                    <a:gd name="T18" fmla="*/ 354 w 427"/>
                    <a:gd name="T19" fmla="*/ 180 h 219"/>
                    <a:gd name="T20" fmla="*/ 414 w 427"/>
                    <a:gd name="T21" fmla="*/ 160 h 219"/>
                    <a:gd name="T22" fmla="*/ 417 w 427"/>
                    <a:gd name="T23" fmla="*/ 144 h 219"/>
                    <a:gd name="T24" fmla="*/ 415 w 427"/>
                    <a:gd name="T25" fmla="*/ 139 h 219"/>
                    <a:gd name="T26" fmla="*/ 394 w 427"/>
                    <a:gd name="T27" fmla="*/ 126 h 219"/>
                    <a:gd name="T28" fmla="*/ 390 w 427"/>
                    <a:gd name="T29" fmla="*/ 110 h 219"/>
                    <a:gd name="T30" fmla="*/ 378 w 427"/>
                    <a:gd name="T31" fmla="*/ 104 h 219"/>
                    <a:gd name="T32" fmla="*/ 364 w 427"/>
                    <a:gd name="T33" fmla="*/ 112 h 219"/>
                    <a:gd name="T34" fmla="*/ 356 w 427"/>
                    <a:gd name="T35" fmla="*/ 107 h 219"/>
                    <a:gd name="T36" fmla="*/ 342 w 427"/>
                    <a:gd name="T37" fmla="*/ 85 h 219"/>
                    <a:gd name="T38" fmla="*/ 314 w 427"/>
                    <a:gd name="T39" fmla="*/ 91 h 219"/>
                    <a:gd name="T40" fmla="*/ 320 w 427"/>
                    <a:gd name="T41" fmla="*/ 116 h 219"/>
                    <a:gd name="T42" fmla="*/ 306 w 427"/>
                    <a:gd name="T43" fmla="*/ 159 h 219"/>
                    <a:gd name="T44" fmla="*/ 292 w 427"/>
                    <a:gd name="T45" fmla="*/ 135 h 219"/>
                    <a:gd name="T46" fmla="*/ 250 w 427"/>
                    <a:gd name="T47" fmla="*/ 119 h 219"/>
                    <a:gd name="T48" fmla="*/ 237 w 427"/>
                    <a:gd name="T49" fmla="*/ 86 h 219"/>
                    <a:gd name="T50" fmla="*/ 246 w 427"/>
                    <a:gd name="T51" fmla="*/ 77 h 219"/>
                    <a:gd name="T52" fmla="*/ 246 w 427"/>
                    <a:gd name="T53" fmla="*/ 70 h 219"/>
                    <a:gd name="T54" fmla="*/ 263 w 427"/>
                    <a:gd name="T55" fmla="*/ 58 h 219"/>
                    <a:gd name="T56" fmla="*/ 276 w 427"/>
                    <a:gd name="T57" fmla="*/ 48 h 219"/>
                    <a:gd name="T58" fmla="*/ 293 w 427"/>
                    <a:gd name="T59" fmla="*/ 36 h 219"/>
                    <a:gd name="T60" fmla="*/ 276 w 427"/>
                    <a:gd name="T61" fmla="*/ 23 h 219"/>
                    <a:gd name="T62" fmla="*/ 262 w 427"/>
                    <a:gd name="T63" fmla="*/ 35 h 219"/>
                    <a:gd name="T64" fmla="*/ 252 w 427"/>
                    <a:gd name="T65" fmla="*/ 23 h 219"/>
                    <a:gd name="T66" fmla="*/ 241 w 427"/>
                    <a:gd name="T67" fmla="*/ 10 h 219"/>
                    <a:gd name="T68" fmla="*/ 223 w 427"/>
                    <a:gd name="T69" fmla="*/ 6 h 219"/>
                    <a:gd name="T70" fmla="*/ 232 w 427"/>
                    <a:gd name="T71" fmla="*/ 27 h 219"/>
                    <a:gd name="T72" fmla="*/ 226 w 427"/>
                    <a:gd name="T73" fmla="*/ 40 h 219"/>
                    <a:gd name="T74" fmla="*/ 218 w 427"/>
                    <a:gd name="T75" fmla="*/ 37 h 219"/>
                    <a:gd name="T76" fmla="*/ 164 w 427"/>
                    <a:gd name="T77" fmla="*/ 29 h 219"/>
                    <a:gd name="T78" fmla="*/ 166 w 427"/>
                    <a:gd name="T79" fmla="*/ 41 h 219"/>
                    <a:gd name="T80" fmla="*/ 160 w 427"/>
                    <a:gd name="T81" fmla="*/ 40 h 219"/>
                    <a:gd name="T82" fmla="*/ 133 w 427"/>
                    <a:gd name="T83" fmla="*/ 30 h 219"/>
                    <a:gd name="T84" fmla="*/ 83 w 427"/>
                    <a:gd name="T85" fmla="*/ 23 h 219"/>
                    <a:gd name="T86" fmla="*/ 71 w 427"/>
                    <a:gd name="T87" fmla="*/ 18 h 219"/>
                    <a:gd name="T88" fmla="*/ 50 w 427"/>
                    <a:gd name="T89" fmla="*/ 24 h 219"/>
                    <a:gd name="T90" fmla="*/ 49 w 427"/>
                    <a:gd name="T91" fmla="*/ 22 h 219"/>
                    <a:gd name="T92" fmla="*/ 29 w 427"/>
                    <a:gd name="T93" fmla="*/ 23 h 219"/>
                    <a:gd name="T94" fmla="*/ 21 w 427"/>
                    <a:gd name="T95" fmla="*/ 28 h 219"/>
                    <a:gd name="T96" fmla="*/ 3 w 427"/>
                    <a:gd name="T97" fmla="*/ 97 h 219"/>
                    <a:gd name="T98" fmla="*/ 40 w 427"/>
                    <a:gd name="T99" fmla="*/ 116 h 219"/>
                    <a:gd name="T100" fmla="*/ 53 w 427"/>
                    <a:gd name="T101" fmla="*/ 141 h 219"/>
                    <a:gd name="T102" fmla="*/ 62 w 427"/>
                    <a:gd name="T103" fmla="*/ 150 h 219"/>
                    <a:gd name="T104" fmla="*/ 67 w 427"/>
                    <a:gd name="T105" fmla="*/ 160 h 219"/>
                    <a:gd name="T106" fmla="*/ 80 w 427"/>
                    <a:gd name="T107" fmla="*/ 166 h 219"/>
                    <a:gd name="T108" fmla="*/ 133 w 427"/>
                    <a:gd name="T109" fmla="*/ 176 h 219"/>
                    <a:gd name="T110" fmla="*/ 97 w 427"/>
                    <a:gd name="T111" fmla="*/ 57 h 219"/>
                    <a:gd name="T112" fmla="*/ 87 w 427"/>
                    <a:gd name="T113" fmla="*/ 51 h 219"/>
                    <a:gd name="T114" fmla="*/ 113 w 427"/>
                    <a:gd name="T115" fmla="*/ 49 h 219"/>
                    <a:gd name="T116" fmla="*/ 142 w 427"/>
                    <a:gd name="T117" fmla="*/ 85 h 219"/>
                    <a:gd name="T118" fmla="*/ 131 w 427"/>
                    <a:gd name="T119" fmla="*/ 85 h 219"/>
                    <a:gd name="T120" fmla="*/ 160 w 427"/>
                    <a:gd name="T121" fmla="*/ 78 h 219"/>
                    <a:gd name="T122" fmla="*/ 210 w 427"/>
                    <a:gd name="T123" fmla="*/ 150 h 219"/>
                    <a:gd name="T124" fmla="*/ 222 w 427"/>
                    <a:gd name="T125" fmla="*/ 165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7" h="219">
                      <a:moveTo>
                        <a:pt x="229" y="174"/>
                      </a:moveTo>
                      <a:cubicBezTo>
                        <a:pt x="229" y="174"/>
                        <a:pt x="229" y="173"/>
                        <a:pt x="229" y="173"/>
                      </a:cubicBezTo>
                      <a:cubicBezTo>
                        <a:pt x="229" y="173"/>
                        <a:pt x="232" y="177"/>
                        <a:pt x="232" y="177"/>
                      </a:cubicBezTo>
                      <a:cubicBezTo>
                        <a:pt x="234" y="177"/>
                        <a:pt x="235" y="178"/>
                        <a:pt x="236" y="178"/>
                      </a:cubicBezTo>
                      <a:cubicBezTo>
                        <a:pt x="238" y="178"/>
                        <a:pt x="238" y="177"/>
                        <a:pt x="239" y="178"/>
                      </a:cubicBezTo>
                      <a:cubicBezTo>
                        <a:pt x="242" y="179"/>
                        <a:pt x="244" y="180"/>
                        <a:pt x="246" y="181"/>
                      </a:cubicBezTo>
                      <a:cubicBezTo>
                        <a:pt x="247" y="182"/>
                        <a:pt x="248" y="181"/>
                        <a:pt x="249" y="181"/>
                      </a:cubicBezTo>
                      <a:cubicBezTo>
                        <a:pt x="250" y="180"/>
                        <a:pt x="251" y="180"/>
                        <a:pt x="252" y="180"/>
                      </a:cubicBezTo>
                      <a:cubicBezTo>
                        <a:pt x="253" y="180"/>
                        <a:pt x="254" y="181"/>
                        <a:pt x="255" y="181"/>
                      </a:cubicBezTo>
                      <a:cubicBezTo>
                        <a:pt x="257" y="181"/>
                        <a:pt x="258" y="180"/>
                        <a:pt x="259" y="179"/>
                      </a:cubicBezTo>
                      <a:cubicBezTo>
                        <a:pt x="260" y="178"/>
                        <a:pt x="263" y="175"/>
                        <a:pt x="264" y="175"/>
                      </a:cubicBezTo>
                      <a:cubicBezTo>
                        <a:pt x="264" y="175"/>
                        <a:pt x="265" y="176"/>
                        <a:pt x="265" y="176"/>
                      </a:cubicBezTo>
                      <a:cubicBezTo>
                        <a:pt x="267" y="176"/>
                        <a:pt x="268" y="176"/>
                        <a:pt x="269" y="176"/>
                      </a:cubicBezTo>
                      <a:cubicBezTo>
                        <a:pt x="273" y="176"/>
                        <a:pt x="272" y="179"/>
                        <a:pt x="274" y="181"/>
                      </a:cubicBezTo>
                      <a:cubicBezTo>
                        <a:pt x="275" y="182"/>
                        <a:pt x="279" y="181"/>
                        <a:pt x="279" y="183"/>
                      </a:cubicBezTo>
                      <a:cubicBezTo>
                        <a:pt x="279" y="185"/>
                        <a:pt x="280" y="187"/>
                        <a:pt x="281" y="189"/>
                      </a:cubicBezTo>
                      <a:cubicBezTo>
                        <a:pt x="281" y="194"/>
                        <a:pt x="290" y="193"/>
                        <a:pt x="293" y="194"/>
                      </a:cubicBezTo>
                      <a:cubicBezTo>
                        <a:pt x="295" y="194"/>
                        <a:pt x="298" y="194"/>
                        <a:pt x="299" y="195"/>
                      </a:cubicBezTo>
                      <a:cubicBezTo>
                        <a:pt x="300" y="196"/>
                        <a:pt x="305" y="201"/>
                        <a:pt x="304" y="201"/>
                      </a:cubicBezTo>
                      <a:cubicBezTo>
                        <a:pt x="302" y="203"/>
                        <a:pt x="302" y="203"/>
                        <a:pt x="300" y="202"/>
                      </a:cubicBezTo>
                      <a:cubicBezTo>
                        <a:pt x="299" y="201"/>
                        <a:pt x="295" y="199"/>
                        <a:pt x="295" y="199"/>
                      </a:cubicBezTo>
                      <a:cubicBezTo>
                        <a:pt x="295" y="200"/>
                        <a:pt x="298" y="201"/>
                        <a:pt x="297" y="203"/>
                      </a:cubicBezTo>
                      <a:cubicBezTo>
                        <a:pt x="296" y="204"/>
                        <a:pt x="295" y="206"/>
                        <a:pt x="295" y="207"/>
                      </a:cubicBezTo>
                      <a:cubicBezTo>
                        <a:pt x="295" y="209"/>
                        <a:pt x="295" y="210"/>
                        <a:pt x="294" y="211"/>
                      </a:cubicBezTo>
                      <a:cubicBezTo>
                        <a:pt x="294" y="212"/>
                        <a:pt x="291" y="213"/>
                        <a:pt x="291" y="213"/>
                      </a:cubicBezTo>
                      <a:cubicBezTo>
                        <a:pt x="290" y="214"/>
                        <a:pt x="287" y="219"/>
                        <a:pt x="291" y="219"/>
                      </a:cubicBezTo>
                      <a:cubicBezTo>
                        <a:pt x="292" y="219"/>
                        <a:pt x="294" y="217"/>
                        <a:pt x="296" y="215"/>
                      </a:cubicBezTo>
                      <a:cubicBezTo>
                        <a:pt x="298" y="214"/>
                        <a:pt x="299" y="216"/>
                        <a:pt x="301" y="215"/>
                      </a:cubicBezTo>
                      <a:cubicBezTo>
                        <a:pt x="304" y="215"/>
                        <a:pt x="305" y="213"/>
                        <a:pt x="308" y="213"/>
                      </a:cubicBezTo>
                      <a:cubicBezTo>
                        <a:pt x="308" y="211"/>
                        <a:pt x="308" y="212"/>
                        <a:pt x="306" y="211"/>
                      </a:cubicBezTo>
                      <a:cubicBezTo>
                        <a:pt x="305" y="211"/>
                        <a:pt x="305" y="210"/>
                        <a:pt x="306" y="210"/>
                      </a:cubicBezTo>
                      <a:cubicBezTo>
                        <a:pt x="307" y="208"/>
                        <a:pt x="308" y="207"/>
                        <a:pt x="311" y="207"/>
                      </a:cubicBezTo>
                      <a:cubicBezTo>
                        <a:pt x="312" y="207"/>
                        <a:pt x="315" y="205"/>
                        <a:pt x="317" y="206"/>
                      </a:cubicBezTo>
                      <a:cubicBezTo>
                        <a:pt x="319" y="207"/>
                        <a:pt x="320" y="203"/>
                        <a:pt x="322" y="206"/>
                      </a:cubicBezTo>
                      <a:cubicBezTo>
                        <a:pt x="324" y="204"/>
                        <a:pt x="325" y="203"/>
                        <a:pt x="327" y="201"/>
                      </a:cubicBezTo>
                      <a:cubicBezTo>
                        <a:pt x="329" y="200"/>
                        <a:pt x="330" y="200"/>
                        <a:pt x="332" y="200"/>
                      </a:cubicBezTo>
                      <a:cubicBezTo>
                        <a:pt x="335" y="200"/>
                        <a:pt x="339" y="200"/>
                        <a:pt x="342" y="200"/>
                      </a:cubicBezTo>
                      <a:cubicBezTo>
                        <a:pt x="345" y="200"/>
                        <a:pt x="346" y="201"/>
                        <a:pt x="347" y="199"/>
                      </a:cubicBezTo>
                      <a:cubicBezTo>
                        <a:pt x="348" y="198"/>
                        <a:pt x="349" y="199"/>
                        <a:pt x="350" y="198"/>
                      </a:cubicBezTo>
                      <a:cubicBezTo>
                        <a:pt x="351" y="196"/>
                        <a:pt x="352" y="195"/>
                        <a:pt x="352" y="193"/>
                      </a:cubicBezTo>
                      <a:cubicBezTo>
                        <a:pt x="353" y="191"/>
                        <a:pt x="353" y="190"/>
                        <a:pt x="354" y="188"/>
                      </a:cubicBezTo>
                      <a:cubicBezTo>
                        <a:pt x="355" y="187"/>
                        <a:pt x="356" y="186"/>
                        <a:pt x="357" y="185"/>
                      </a:cubicBezTo>
                      <a:cubicBezTo>
                        <a:pt x="358" y="184"/>
                        <a:pt x="359" y="187"/>
                        <a:pt x="361" y="186"/>
                      </a:cubicBezTo>
                      <a:cubicBezTo>
                        <a:pt x="363" y="184"/>
                        <a:pt x="365" y="187"/>
                        <a:pt x="365" y="189"/>
                      </a:cubicBezTo>
                      <a:cubicBezTo>
                        <a:pt x="365" y="190"/>
                        <a:pt x="364" y="196"/>
                        <a:pt x="366" y="196"/>
                      </a:cubicBezTo>
                      <a:cubicBezTo>
                        <a:pt x="367" y="197"/>
                        <a:pt x="368" y="199"/>
                        <a:pt x="369" y="201"/>
                      </a:cubicBezTo>
                      <a:cubicBezTo>
                        <a:pt x="370" y="199"/>
                        <a:pt x="381" y="196"/>
                        <a:pt x="381" y="196"/>
                      </a:cubicBezTo>
                      <a:cubicBezTo>
                        <a:pt x="381" y="195"/>
                        <a:pt x="380" y="195"/>
                        <a:pt x="380" y="194"/>
                      </a:cubicBezTo>
                      <a:cubicBezTo>
                        <a:pt x="380" y="194"/>
                        <a:pt x="382" y="196"/>
                        <a:pt x="382" y="196"/>
                      </a:cubicBezTo>
                      <a:cubicBezTo>
                        <a:pt x="382" y="197"/>
                        <a:pt x="380" y="197"/>
                        <a:pt x="380" y="197"/>
                      </a:cubicBezTo>
                      <a:cubicBezTo>
                        <a:pt x="380" y="197"/>
                        <a:pt x="386" y="198"/>
                        <a:pt x="386" y="198"/>
                      </a:cubicBezTo>
                      <a:cubicBezTo>
                        <a:pt x="386" y="198"/>
                        <a:pt x="386" y="198"/>
                        <a:pt x="386" y="198"/>
                      </a:cubicBezTo>
                      <a:cubicBezTo>
                        <a:pt x="386" y="198"/>
                        <a:pt x="386" y="199"/>
                        <a:pt x="386" y="199"/>
                      </a:cubicBezTo>
                      <a:cubicBezTo>
                        <a:pt x="385" y="199"/>
                        <a:pt x="384" y="199"/>
                        <a:pt x="383" y="200"/>
                      </a:cubicBezTo>
                      <a:cubicBezTo>
                        <a:pt x="383" y="201"/>
                        <a:pt x="382" y="198"/>
                        <a:pt x="382" y="198"/>
                      </a:cubicBezTo>
                      <a:cubicBezTo>
                        <a:pt x="381" y="198"/>
                        <a:pt x="381" y="199"/>
                        <a:pt x="381" y="199"/>
                      </a:cubicBezTo>
                      <a:cubicBezTo>
                        <a:pt x="381" y="199"/>
                        <a:pt x="381" y="198"/>
                        <a:pt x="380" y="199"/>
                      </a:cubicBezTo>
                      <a:cubicBezTo>
                        <a:pt x="379" y="200"/>
                        <a:pt x="378" y="200"/>
                        <a:pt x="377" y="201"/>
                      </a:cubicBezTo>
                      <a:cubicBezTo>
                        <a:pt x="375" y="202"/>
                        <a:pt x="371" y="205"/>
                        <a:pt x="373" y="208"/>
                      </a:cubicBezTo>
                      <a:cubicBezTo>
                        <a:pt x="376" y="210"/>
                        <a:pt x="378" y="208"/>
                        <a:pt x="379" y="207"/>
                      </a:cubicBezTo>
                      <a:cubicBezTo>
                        <a:pt x="380" y="206"/>
                        <a:pt x="384" y="203"/>
                        <a:pt x="384" y="202"/>
                      </a:cubicBezTo>
                      <a:cubicBezTo>
                        <a:pt x="384" y="203"/>
                        <a:pt x="386" y="204"/>
                        <a:pt x="387" y="203"/>
                      </a:cubicBezTo>
                      <a:cubicBezTo>
                        <a:pt x="387" y="202"/>
                        <a:pt x="390" y="201"/>
                        <a:pt x="391" y="201"/>
                      </a:cubicBezTo>
                      <a:cubicBezTo>
                        <a:pt x="393" y="200"/>
                        <a:pt x="395" y="199"/>
                        <a:pt x="397" y="199"/>
                      </a:cubicBezTo>
                      <a:cubicBezTo>
                        <a:pt x="398" y="199"/>
                        <a:pt x="398" y="199"/>
                        <a:pt x="398" y="198"/>
                      </a:cubicBezTo>
                      <a:cubicBezTo>
                        <a:pt x="397" y="197"/>
                        <a:pt x="398" y="197"/>
                        <a:pt x="398" y="197"/>
                      </a:cubicBezTo>
                      <a:cubicBezTo>
                        <a:pt x="398" y="196"/>
                        <a:pt x="396" y="197"/>
                        <a:pt x="395" y="196"/>
                      </a:cubicBezTo>
                      <a:cubicBezTo>
                        <a:pt x="394" y="196"/>
                        <a:pt x="395" y="194"/>
                        <a:pt x="393" y="196"/>
                      </a:cubicBezTo>
                      <a:cubicBezTo>
                        <a:pt x="391" y="197"/>
                        <a:pt x="387" y="196"/>
                        <a:pt x="385" y="195"/>
                      </a:cubicBezTo>
                      <a:cubicBezTo>
                        <a:pt x="384" y="195"/>
                        <a:pt x="385" y="193"/>
                        <a:pt x="384" y="193"/>
                      </a:cubicBezTo>
                      <a:cubicBezTo>
                        <a:pt x="384" y="193"/>
                        <a:pt x="382" y="193"/>
                        <a:pt x="381" y="192"/>
                      </a:cubicBezTo>
                      <a:cubicBezTo>
                        <a:pt x="380" y="192"/>
                        <a:pt x="380" y="189"/>
                        <a:pt x="380" y="188"/>
                      </a:cubicBezTo>
                      <a:cubicBezTo>
                        <a:pt x="380" y="187"/>
                        <a:pt x="378" y="188"/>
                        <a:pt x="377" y="187"/>
                      </a:cubicBezTo>
                      <a:cubicBezTo>
                        <a:pt x="377" y="187"/>
                        <a:pt x="379" y="185"/>
                        <a:pt x="379" y="185"/>
                      </a:cubicBezTo>
                      <a:cubicBezTo>
                        <a:pt x="380" y="184"/>
                        <a:pt x="380" y="181"/>
                        <a:pt x="378" y="181"/>
                      </a:cubicBezTo>
                      <a:cubicBezTo>
                        <a:pt x="378" y="181"/>
                        <a:pt x="376" y="185"/>
                        <a:pt x="375" y="183"/>
                      </a:cubicBezTo>
                      <a:cubicBezTo>
                        <a:pt x="375" y="181"/>
                        <a:pt x="374" y="182"/>
                        <a:pt x="373" y="181"/>
                      </a:cubicBezTo>
                      <a:cubicBezTo>
                        <a:pt x="373" y="180"/>
                        <a:pt x="376" y="181"/>
                        <a:pt x="376" y="181"/>
                      </a:cubicBezTo>
                      <a:cubicBezTo>
                        <a:pt x="378" y="181"/>
                        <a:pt x="379" y="180"/>
                        <a:pt x="380" y="180"/>
                      </a:cubicBezTo>
                      <a:cubicBezTo>
                        <a:pt x="381" y="179"/>
                        <a:pt x="382" y="179"/>
                        <a:pt x="383" y="179"/>
                      </a:cubicBezTo>
                      <a:cubicBezTo>
                        <a:pt x="384" y="178"/>
                        <a:pt x="382" y="176"/>
                        <a:pt x="382" y="176"/>
                      </a:cubicBezTo>
                      <a:cubicBezTo>
                        <a:pt x="382" y="176"/>
                        <a:pt x="383" y="176"/>
                        <a:pt x="383" y="176"/>
                      </a:cubicBezTo>
                      <a:cubicBezTo>
                        <a:pt x="383" y="176"/>
                        <a:pt x="379" y="174"/>
                        <a:pt x="379" y="174"/>
                      </a:cubicBezTo>
                      <a:cubicBezTo>
                        <a:pt x="377" y="173"/>
                        <a:pt x="375" y="173"/>
                        <a:pt x="373" y="174"/>
                      </a:cubicBezTo>
                      <a:cubicBezTo>
                        <a:pt x="369" y="175"/>
                        <a:pt x="366" y="176"/>
                        <a:pt x="363" y="178"/>
                      </a:cubicBezTo>
                      <a:cubicBezTo>
                        <a:pt x="360" y="179"/>
                        <a:pt x="358" y="181"/>
                        <a:pt x="355" y="183"/>
                      </a:cubicBezTo>
                      <a:cubicBezTo>
                        <a:pt x="354" y="184"/>
                        <a:pt x="353" y="185"/>
                        <a:pt x="352" y="187"/>
                      </a:cubicBezTo>
                      <a:cubicBezTo>
                        <a:pt x="352" y="187"/>
                        <a:pt x="348" y="189"/>
                        <a:pt x="348" y="189"/>
                      </a:cubicBezTo>
                      <a:cubicBezTo>
                        <a:pt x="348" y="188"/>
                        <a:pt x="353" y="184"/>
                        <a:pt x="354" y="183"/>
                      </a:cubicBezTo>
                      <a:cubicBezTo>
                        <a:pt x="354" y="182"/>
                        <a:pt x="355" y="181"/>
                        <a:pt x="354" y="180"/>
                      </a:cubicBezTo>
                      <a:cubicBezTo>
                        <a:pt x="353" y="180"/>
                        <a:pt x="351" y="179"/>
                        <a:pt x="350" y="179"/>
                      </a:cubicBezTo>
                      <a:cubicBezTo>
                        <a:pt x="351" y="179"/>
                        <a:pt x="353" y="180"/>
                        <a:pt x="354" y="180"/>
                      </a:cubicBezTo>
                      <a:cubicBezTo>
                        <a:pt x="356" y="181"/>
                        <a:pt x="358" y="178"/>
                        <a:pt x="359" y="177"/>
                      </a:cubicBezTo>
                      <a:cubicBezTo>
                        <a:pt x="360" y="176"/>
                        <a:pt x="361" y="174"/>
                        <a:pt x="363" y="173"/>
                      </a:cubicBezTo>
                      <a:cubicBezTo>
                        <a:pt x="365" y="173"/>
                        <a:pt x="367" y="174"/>
                        <a:pt x="368" y="172"/>
                      </a:cubicBezTo>
                      <a:cubicBezTo>
                        <a:pt x="369" y="168"/>
                        <a:pt x="371" y="167"/>
                        <a:pt x="375" y="167"/>
                      </a:cubicBezTo>
                      <a:cubicBezTo>
                        <a:pt x="379" y="167"/>
                        <a:pt x="383" y="167"/>
                        <a:pt x="387" y="167"/>
                      </a:cubicBezTo>
                      <a:cubicBezTo>
                        <a:pt x="394" y="167"/>
                        <a:pt x="404" y="169"/>
                        <a:pt x="409" y="163"/>
                      </a:cubicBezTo>
                      <a:cubicBezTo>
                        <a:pt x="411" y="161"/>
                        <a:pt x="412" y="160"/>
                        <a:pt x="414" y="160"/>
                      </a:cubicBezTo>
                      <a:cubicBezTo>
                        <a:pt x="416" y="160"/>
                        <a:pt x="418" y="160"/>
                        <a:pt x="421" y="158"/>
                      </a:cubicBezTo>
                      <a:cubicBezTo>
                        <a:pt x="422" y="158"/>
                        <a:pt x="425" y="156"/>
                        <a:pt x="425" y="155"/>
                      </a:cubicBezTo>
                      <a:cubicBezTo>
                        <a:pt x="427" y="152"/>
                        <a:pt x="422" y="153"/>
                        <a:pt x="422" y="152"/>
                      </a:cubicBezTo>
                      <a:cubicBezTo>
                        <a:pt x="422" y="151"/>
                        <a:pt x="424" y="151"/>
                        <a:pt x="424" y="151"/>
                      </a:cubicBezTo>
                      <a:cubicBezTo>
                        <a:pt x="425" y="150"/>
                        <a:pt x="424" y="149"/>
                        <a:pt x="424" y="148"/>
                      </a:cubicBezTo>
                      <a:cubicBezTo>
                        <a:pt x="424" y="148"/>
                        <a:pt x="425" y="147"/>
                        <a:pt x="425" y="147"/>
                      </a:cubicBezTo>
                      <a:cubicBezTo>
                        <a:pt x="425" y="146"/>
                        <a:pt x="423" y="145"/>
                        <a:pt x="423" y="145"/>
                      </a:cubicBezTo>
                      <a:cubicBezTo>
                        <a:pt x="422" y="144"/>
                        <a:pt x="421" y="144"/>
                        <a:pt x="421" y="143"/>
                      </a:cubicBezTo>
                      <a:cubicBezTo>
                        <a:pt x="420" y="143"/>
                        <a:pt x="418" y="146"/>
                        <a:pt x="417" y="144"/>
                      </a:cubicBezTo>
                      <a:cubicBezTo>
                        <a:pt x="417" y="144"/>
                        <a:pt x="419" y="143"/>
                        <a:pt x="418" y="143"/>
                      </a:cubicBezTo>
                      <a:cubicBezTo>
                        <a:pt x="418" y="142"/>
                        <a:pt x="417" y="141"/>
                        <a:pt x="416" y="141"/>
                      </a:cubicBezTo>
                      <a:cubicBezTo>
                        <a:pt x="415" y="140"/>
                        <a:pt x="411" y="141"/>
                        <a:pt x="410" y="142"/>
                      </a:cubicBezTo>
                      <a:cubicBezTo>
                        <a:pt x="409" y="144"/>
                        <a:pt x="406" y="145"/>
                        <a:pt x="404" y="146"/>
                      </a:cubicBezTo>
                      <a:cubicBezTo>
                        <a:pt x="403" y="146"/>
                        <a:pt x="400" y="144"/>
                        <a:pt x="400" y="143"/>
                      </a:cubicBezTo>
                      <a:cubicBezTo>
                        <a:pt x="400" y="142"/>
                        <a:pt x="403" y="145"/>
                        <a:pt x="403" y="145"/>
                      </a:cubicBezTo>
                      <a:cubicBezTo>
                        <a:pt x="404" y="145"/>
                        <a:pt x="408" y="142"/>
                        <a:pt x="408" y="142"/>
                      </a:cubicBezTo>
                      <a:cubicBezTo>
                        <a:pt x="408" y="142"/>
                        <a:pt x="406" y="141"/>
                        <a:pt x="406" y="141"/>
                      </a:cubicBezTo>
                      <a:cubicBezTo>
                        <a:pt x="409" y="140"/>
                        <a:pt x="412" y="140"/>
                        <a:pt x="415" y="139"/>
                      </a:cubicBezTo>
                      <a:cubicBezTo>
                        <a:pt x="415" y="139"/>
                        <a:pt x="417" y="138"/>
                        <a:pt x="416" y="137"/>
                      </a:cubicBezTo>
                      <a:cubicBezTo>
                        <a:pt x="416" y="137"/>
                        <a:pt x="414" y="135"/>
                        <a:pt x="414" y="135"/>
                      </a:cubicBezTo>
                      <a:cubicBezTo>
                        <a:pt x="412" y="136"/>
                        <a:pt x="410" y="136"/>
                        <a:pt x="409" y="134"/>
                      </a:cubicBezTo>
                      <a:cubicBezTo>
                        <a:pt x="408" y="134"/>
                        <a:pt x="404" y="137"/>
                        <a:pt x="404" y="136"/>
                      </a:cubicBezTo>
                      <a:cubicBezTo>
                        <a:pt x="404" y="136"/>
                        <a:pt x="407" y="133"/>
                        <a:pt x="404" y="134"/>
                      </a:cubicBezTo>
                      <a:cubicBezTo>
                        <a:pt x="404" y="134"/>
                        <a:pt x="400" y="135"/>
                        <a:pt x="400" y="135"/>
                      </a:cubicBezTo>
                      <a:cubicBezTo>
                        <a:pt x="401" y="133"/>
                        <a:pt x="404" y="133"/>
                        <a:pt x="402" y="130"/>
                      </a:cubicBezTo>
                      <a:cubicBezTo>
                        <a:pt x="402" y="130"/>
                        <a:pt x="398" y="128"/>
                        <a:pt x="398" y="128"/>
                      </a:cubicBezTo>
                      <a:cubicBezTo>
                        <a:pt x="396" y="128"/>
                        <a:pt x="396" y="126"/>
                        <a:pt x="394" y="126"/>
                      </a:cubicBezTo>
                      <a:cubicBezTo>
                        <a:pt x="395" y="126"/>
                        <a:pt x="392" y="122"/>
                        <a:pt x="392" y="122"/>
                      </a:cubicBezTo>
                      <a:cubicBezTo>
                        <a:pt x="392" y="122"/>
                        <a:pt x="393" y="123"/>
                        <a:pt x="394" y="123"/>
                      </a:cubicBezTo>
                      <a:cubicBezTo>
                        <a:pt x="395" y="124"/>
                        <a:pt x="395" y="122"/>
                        <a:pt x="396" y="122"/>
                      </a:cubicBezTo>
                      <a:cubicBezTo>
                        <a:pt x="400" y="121"/>
                        <a:pt x="393" y="118"/>
                        <a:pt x="392" y="117"/>
                      </a:cubicBezTo>
                      <a:cubicBezTo>
                        <a:pt x="392" y="118"/>
                        <a:pt x="394" y="116"/>
                        <a:pt x="394" y="116"/>
                      </a:cubicBezTo>
                      <a:cubicBezTo>
                        <a:pt x="395" y="115"/>
                        <a:pt x="393" y="115"/>
                        <a:pt x="392" y="114"/>
                      </a:cubicBezTo>
                      <a:cubicBezTo>
                        <a:pt x="392" y="114"/>
                        <a:pt x="391" y="113"/>
                        <a:pt x="390" y="113"/>
                      </a:cubicBezTo>
                      <a:cubicBezTo>
                        <a:pt x="390" y="113"/>
                        <a:pt x="388" y="113"/>
                        <a:pt x="388" y="113"/>
                      </a:cubicBezTo>
                      <a:cubicBezTo>
                        <a:pt x="389" y="112"/>
                        <a:pt x="391" y="113"/>
                        <a:pt x="390" y="110"/>
                      </a:cubicBezTo>
                      <a:cubicBezTo>
                        <a:pt x="389" y="110"/>
                        <a:pt x="386" y="111"/>
                        <a:pt x="386" y="111"/>
                      </a:cubicBezTo>
                      <a:cubicBezTo>
                        <a:pt x="386" y="110"/>
                        <a:pt x="389" y="110"/>
                        <a:pt x="388" y="108"/>
                      </a:cubicBezTo>
                      <a:cubicBezTo>
                        <a:pt x="388" y="107"/>
                        <a:pt x="388" y="106"/>
                        <a:pt x="387" y="105"/>
                      </a:cubicBezTo>
                      <a:cubicBezTo>
                        <a:pt x="387" y="105"/>
                        <a:pt x="386" y="106"/>
                        <a:pt x="386" y="105"/>
                      </a:cubicBezTo>
                      <a:cubicBezTo>
                        <a:pt x="386" y="106"/>
                        <a:pt x="384" y="102"/>
                        <a:pt x="384" y="102"/>
                      </a:cubicBezTo>
                      <a:cubicBezTo>
                        <a:pt x="383" y="100"/>
                        <a:pt x="382" y="99"/>
                        <a:pt x="382" y="98"/>
                      </a:cubicBezTo>
                      <a:cubicBezTo>
                        <a:pt x="381" y="96"/>
                        <a:pt x="381" y="94"/>
                        <a:pt x="379" y="97"/>
                      </a:cubicBezTo>
                      <a:cubicBezTo>
                        <a:pt x="379" y="97"/>
                        <a:pt x="378" y="101"/>
                        <a:pt x="379" y="100"/>
                      </a:cubicBezTo>
                      <a:cubicBezTo>
                        <a:pt x="375" y="101"/>
                        <a:pt x="377" y="101"/>
                        <a:pt x="378" y="104"/>
                      </a:cubicBezTo>
                      <a:cubicBezTo>
                        <a:pt x="378" y="103"/>
                        <a:pt x="377" y="103"/>
                        <a:pt x="377" y="104"/>
                      </a:cubicBezTo>
                      <a:cubicBezTo>
                        <a:pt x="376" y="104"/>
                        <a:pt x="376" y="104"/>
                        <a:pt x="375" y="105"/>
                      </a:cubicBezTo>
                      <a:cubicBezTo>
                        <a:pt x="375" y="105"/>
                        <a:pt x="377" y="106"/>
                        <a:pt x="377" y="106"/>
                      </a:cubicBezTo>
                      <a:cubicBezTo>
                        <a:pt x="376" y="107"/>
                        <a:pt x="374" y="106"/>
                        <a:pt x="374" y="107"/>
                      </a:cubicBezTo>
                      <a:cubicBezTo>
                        <a:pt x="373" y="108"/>
                        <a:pt x="375" y="110"/>
                        <a:pt x="373" y="111"/>
                      </a:cubicBezTo>
                      <a:cubicBezTo>
                        <a:pt x="374" y="111"/>
                        <a:pt x="372" y="107"/>
                        <a:pt x="370" y="109"/>
                      </a:cubicBezTo>
                      <a:cubicBezTo>
                        <a:pt x="370" y="110"/>
                        <a:pt x="366" y="113"/>
                        <a:pt x="366" y="113"/>
                      </a:cubicBezTo>
                      <a:cubicBezTo>
                        <a:pt x="365" y="113"/>
                        <a:pt x="365" y="112"/>
                        <a:pt x="365" y="111"/>
                      </a:cubicBezTo>
                      <a:cubicBezTo>
                        <a:pt x="364" y="111"/>
                        <a:pt x="364" y="112"/>
                        <a:pt x="364" y="112"/>
                      </a:cubicBezTo>
                      <a:cubicBezTo>
                        <a:pt x="363" y="111"/>
                        <a:pt x="364" y="111"/>
                        <a:pt x="364" y="110"/>
                      </a:cubicBezTo>
                      <a:cubicBezTo>
                        <a:pt x="364" y="111"/>
                        <a:pt x="357" y="116"/>
                        <a:pt x="357" y="115"/>
                      </a:cubicBezTo>
                      <a:cubicBezTo>
                        <a:pt x="356" y="114"/>
                        <a:pt x="360" y="113"/>
                        <a:pt x="361" y="113"/>
                      </a:cubicBezTo>
                      <a:cubicBezTo>
                        <a:pt x="363" y="111"/>
                        <a:pt x="363" y="110"/>
                        <a:pt x="362" y="108"/>
                      </a:cubicBezTo>
                      <a:cubicBezTo>
                        <a:pt x="361" y="107"/>
                        <a:pt x="358" y="107"/>
                        <a:pt x="357" y="107"/>
                      </a:cubicBezTo>
                      <a:cubicBezTo>
                        <a:pt x="356" y="107"/>
                        <a:pt x="356" y="108"/>
                        <a:pt x="356" y="108"/>
                      </a:cubicBezTo>
                      <a:cubicBezTo>
                        <a:pt x="355" y="110"/>
                        <a:pt x="353" y="108"/>
                        <a:pt x="352" y="108"/>
                      </a:cubicBezTo>
                      <a:cubicBezTo>
                        <a:pt x="353" y="108"/>
                        <a:pt x="355" y="106"/>
                        <a:pt x="355" y="106"/>
                      </a:cubicBezTo>
                      <a:cubicBezTo>
                        <a:pt x="355" y="106"/>
                        <a:pt x="356" y="107"/>
                        <a:pt x="356" y="107"/>
                      </a:cubicBezTo>
                      <a:cubicBezTo>
                        <a:pt x="355" y="107"/>
                        <a:pt x="357" y="105"/>
                        <a:pt x="357" y="105"/>
                      </a:cubicBezTo>
                      <a:cubicBezTo>
                        <a:pt x="358" y="103"/>
                        <a:pt x="356" y="104"/>
                        <a:pt x="355" y="103"/>
                      </a:cubicBezTo>
                      <a:cubicBezTo>
                        <a:pt x="355" y="103"/>
                        <a:pt x="356" y="98"/>
                        <a:pt x="354" y="99"/>
                      </a:cubicBezTo>
                      <a:cubicBezTo>
                        <a:pt x="355" y="98"/>
                        <a:pt x="356" y="98"/>
                        <a:pt x="355" y="96"/>
                      </a:cubicBezTo>
                      <a:cubicBezTo>
                        <a:pt x="353" y="95"/>
                        <a:pt x="357" y="94"/>
                        <a:pt x="356" y="92"/>
                      </a:cubicBezTo>
                      <a:cubicBezTo>
                        <a:pt x="356" y="91"/>
                        <a:pt x="354" y="93"/>
                        <a:pt x="353" y="92"/>
                      </a:cubicBezTo>
                      <a:cubicBezTo>
                        <a:pt x="352" y="91"/>
                        <a:pt x="350" y="91"/>
                        <a:pt x="349" y="91"/>
                      </a:cubicBezTo>
                      <a:cubicBezTo>
                        <a:pt x="347" y="90"/>
                        <a:pt x="346" y="90"/>
                        <a:pt x="345" y="88"/>
                      </a:cubicBezTo>
                      <a:cubicBezTo>
                        <a:pt x="345" y="86"/>
                        <a:pt x="342" y="87"/>
                        <a:pt x="342" y="85"/>
                      </a:cubicBezTo>
                      <a:cubicBezTo>
                        <a:pt x="342" y="84"/>
                        <a:pt x="340" y="85"/>
                        <a:pt x="340" y="85"/>
                      </a:cubicBezTo>
                      <a:cubicBezTo>
                        <a:pt x="341" y="83"/>
                        <a:pt x="339" y="83"/>
                        <a:pt x="338" y="82"/>
                      </a:cubicBezTo>
                      <a:cubicBezTo>
                        <a:pt x="336" y="81"/>
                        <a:pt x="336" y="80"/>
                        <a:pt x="334" y="81"/>
                      </a:cubicBezTo>
                      <a:cubicBezTo>
                        <a:pt x="332" y="82"/>
                        <a:pt x="331" y="83"/>
                        <a:pt x="329" y="82"/>
                      </a:cubicBezTo>
                      <a:cubicBezTo>
                        <a:pt x="327" y="81"/>
                        <a:pt x="326" y="83"/>
                        <a:pt x="324" y="82"/>
                      </a:cubicBezTo>
                      <a:cubicBezTo>
                        <a:pt x="322" y="80"/>
                        <a:pt x="320" y="80"/>
                        <a:pt x="318" y="80"/>
                      </a:cubicBezTo>
                      <a:cubicBezTo>
                        <a:pt x="316" y="80"/>
                        <a:pt x="314" y="80"/>
                        <a:pt x="313" y="82"/>
                      </a:cubicBezTo>
                      <a:cubicBezTo>
                        <a:pt x="312" y="84"/>
                        <a:pt x="315" y="85"/>
                        <a:pt x="315" y="86"/>
                      </a:cubicBezTo>
                      <a:cubicBezTo>
                        <a:pt x="316" y="87"/>
                        <a:pt x="315" y="90"/>
                        <a:pt x="314" y="91"/>
                      </a:cubicBezTo>
                      <a:cubicBezTo>
                        <a:pt x="314" y="92"/>
                        <a:pt x="314" y="91"/>
                        <a:pt x="313" y="92"/>
                      </a:cubicBezTo>
                      <a:cubicBezTo>
                        <a:pt x="313" y="92"/>
                        <a:pt x="315" y="94"/>
                        <a:pt x="315" y="94"/>
                      </a:cubicBezTo>
                      <a:cubicBezTo>
                        <a:pt x="315" y="96"/>
                        <a:pt x="316" y="98"/>
                        <a:pt x="316" y="99"/>
                      </a:cubicBezTo>
                      <a:cubicBezTo>
                        <a:pt x="316" y="100"/>
                        <a:pt x="316" y="100"/>
                        <a:pt x="316" y="101"/>
                      </a:cubicBezTo>
                      <a:cubicBezTo>
                        <a:pt x="316" y="102"/>
                        <a:pt x="315" y="101"/>
                        <a:pt x="315" y="101"/>
                      </a:cubicBezTo>
                      <a:cubicBezTo>
                        <a:pt x="314" y="102"/>
                        <a:pt x="314" y="104"/>
                        <a:pt x="314" y="104"/>
                      </a:cubicBezTo>
                      <a:cubicBezTo>
                        <a:pt x="313" y="105"/>
                        <a:pt x="312" y="106"/>
                        <a:pt x="312" y="107"/>
                      </a:cubicBezTo>
                      <a:cubicBezTo>
                        <a:pt x="311" y="109"/>
                        <a:pt x="311" y="109"/>
                        <a:pt x="312" y="110"/>
                      </a:cubicBezTo>
                      <a:cubicBezTo>
                        <a:pt x="315" y="112"/>
                        <a:pt x="318" y="114"/>
                        <a:pt x="320" y="116"/>
                      </a:cubicBezTo>
                      <a:cubicBezTo>
                        <a:pt x="321" y="119"/>
                        <a:pt x="322" y="124"/>
                        <a:pt x="321" y="127"/>
                      </a:cubicBezTo>
                      <a:cubicBezTo>
                        <a:pt x="319" y="131"/>
                        <a:pt x="313" y="133"/>
                        <a:pt x="310" y="135"/>
                      </a:cubicBezTo>
                      <a:cubicBezTo>
                        <a:pt x="309" y="136"/>
                        <a:pt x="308" y="136"/>
                        <a:pt x="307" y="137"/>
                      </a:cubicBezTo>
                      <a:cubicBezTo>
                        <a:pt x="304" y="138"/>
                        <a:pt x="308" y="141"/>
                        <a:pt x="308" y="143"/>
                      </a:cubicBezTo>
                      <a:cubicBezTo>
                        <a:pt x="308" y="143"/>
                        <a:pt x="309" y="145"/>
                        <a:pt x="309" y="146"/>
                      </a:cubicBezTo>
                      <a:cubicBezTo>
                        <a:pt x="309" y="148"/>
                        <a:pt x="309" y="149"/>
                        <a:pt x="310" y="151"/>
                      </a:cubicBezTo>
                      <a:cubicBezTo>
                        <a:pt x="311" y="153"/>
                        <a:pt x="311" y="154"/>
                        <a:pt x="309" y="156"/>
                      </a:cubicBezTo>
                      <a:cubicBezTo>
                        <a:pt x="309" y="156"/>
                        <a:pt x="310" y="160"/>
                        <a:pt x="309" y="161"/>
                      </a:cubicBezTo>
                      <a:cubicBezTo>
                        <a:pt x="308" y="161"/>
                        <a:pt x="307" y="157"/>
                        <a:pt x="306" y="159"/>
                      </a:cubicBezTo>
                      <a:cubicBezTo>
                        <a:pt x="305" y="161"/>
                        <a:pt x="307" y="164"/>
                        <a:pt x="307" y="164"/>
                      </a:cubicBezTo>
                      <a:cubicBezTo>
                        <a:pt x="307" y="163"/>
                        <a:pt x="301" y="158"/>
                        <a:pt x="298" y="161"/>
                      </a:cubicBezTo>
                      <a:cubicBezTo>
                        <a:pt x="299" y="160"/>
                        <a:pt x="302" y="159"/>
                        <a:pt x="300" y="157"/>
                      </a:cubicBezTo>
                      <a:cubicBezTo>
                        <a:pt x="299" y="156"/>
                        <a:pt x="298" y="155"/>
                        <a:pt x="297" y="155"/>
                      </a:cubicBezTo>
                      <a:cubicBezTo>
                        <a:pt x="297" y="154"/>
                        <a:pt x="295" y="154"/>
                        <a:pt x="294" y="154"/>
                      </a:cubicBezTo>
                      <a:cubicBezTo>
                        <a:pt x="294" y="153"/>
                        <a:pt x="295" y="153"/>
                        <a:pt x="294" y="151"/>
                      </a:cubicBezTo>
                      <a:cubicBezTo>
                        <a:pt x="293" y="150"/>
                        <a:pt x="292" y="148"/>
                        <a:pt x="293" y="146"/>
                      </a:cubicBezTo>
                      <a:cubicBezTo>
                        <a:pt x="294" y="143"/>
                        <a:pt x="291" y="142"/>
                        <a:pt x="291" y="140"/>
                      </a:cubicBezTo>
                      <a:cubicBezTo>
                        <a:pt x="291" y="138"/>
                        <a:pt x="293" y="137"/>
                        <a:pt x="292" y="135"/>
                      </a:cubicBezTo>
                      <a:cubicBezTo>
                        <a:pt x="290" y="133"/>
                        <a:pt x="286" y="133"/>
                        <a:pt x="283" y="133"/>
                      </a:cubicBezTo>
                      <a:cubicBezTo>
                        <a:pt x="282" y="133"/>
                        <a:pt x="281" y="133"/>
                        <a:pt x="279" y="133"/>
                      </a:cubicBezTo>
                      <a:cubicBezTo>
                        <a:pt x="279" y="133"/>
                        <a:pt x="277" y="135"/>
                        <a:pt x="277" y="135"/>
                      </a:cubicBezTo>
                      <a:cubicBezTo>
                        <a:pt x="277" y="134"/>
                        <a:pt x="278" y="134"/>
                        <a:pt x="277" y="133"/>
                      </a:cubicBezTo>
                      <a:cubicBezTo>
                        <a:pt x="277" y="132"/>
                        <a:pt x="276" y="131"/>
                        <a:pt x="275" y="131"/>
                      </a:cubicBezTo>
                      <a:cubicBezTo>
                        <a:pt x="273" y="130"/>
                        <a:pt x="271" y="130"/>
                        <a:pt x="269" y="129"/>
                      </a:cubicBezTo>
                      <a:cubicBezTo>
                        <a:pt x="266" y="128"/>
                        <a:pt x="264" y="125"/>
                        <a:pt x="261" y="123"/>
                      </a:cubicBezTo>
                      <a:cubicBezTo>
                        <a:pt x="259" y="122"/>
                        <a:pt x="257" y="121"/>
                        <a:pt x="256" y="121"/>
                      </a:cubicBezTo>
                      <a:cubicBezTo>
                        <a:pt x="254" y="121"/>
                        <a:pt x="252" y="119"/>
                        <a:pt x="250" y="119"/>
                      </a:cubicBezTo>
                      <a:cubicBezTo>
                        <a:pt x="249" y="119"/>
                        <a:pt x="240" y="121"/>
                        <a:pt x="240" y="121"/>
                      </a:cubicBezTo>
                      <a:cubicBezTo>
                        <a:pt x="240" y="120"/>
                        <a:pt x="241" y="120"/>
                        <a:pt x="242" y="119"/>
                      </a:cubicBezTo>
                      <a:cubicBezTo>
                        <a:pt x="242" y="118"/>
                        <a:pt x="241" y="117"/>
                        <a:pt x="241" y="117"/>
                      </a:cubicBezTo>
                      <a:cubicBezTo>
                        <a:pt x="240" y="114"/>
                        <a:pt x="239" y="112"/>
                        <a:pt x="238" y="110"/>
                      </a:cubicBezTo>
                      <a:cubicBezTo>
                        <a:pt x="237" y="108"/>
                        <a:pt x="236" y="108"/>
                        <a:pt x="234" y="108"/>
                      </a:cubicBezTo>
                      <a:cubicBezTo>
                        <a:pt x="231" y="108"/>
                        <a:pt x="230" y="108"/>
                        <a:pt x="230" y="105"/>
                      </a:cubicBezTo>
                      <a:cubicBezTo>
                        <a:pt x="231" y="103"/>
                        <a:pt x="230" y="100"/>
                        <a:pt x="230" y="98"/>
                      </a:cubicBezTo>
                      <a:cubicBezTo>
                        <a:pt x="231" y="95"/>
                        <a:pt x="233" y="93"/>
                        <a:pt x="234" y="90"/>
                      </a:cubicBezTo>
                      <a:cubicBezTo>
                        <a:pt x="235" y="88"/>
                        <a:pt x="235" y="87"/>
                        <a:pt x="237" y="86"/>
                      </a:cubicBezTo>
                      <a:cubicBezTo>
                        <a:pt x="238" y="86"/>
                        <a:pt x="237" y="85"/>
                        <a:pt x="237" y="84"/>
                      </a:cubicBezTo>
                      <a:cubicBezTo>
                        <a:pt x="238" y="84"/>
                        <a:pt x="240" y="82"/>
                        <a:pt x="240" y="82"/>
                      </a:cubicBezTo>
                      <a:cubicBezTo>
                        <a:pt x="240" y="82"/>
                        <a:pt x="240" y="82"/>
                        <a:pt x="239" y="81"/>
                      </a:cubicBezTo>
                      <a:cubicBezTo>
                        <a:pt x="239" y="81"/>
                        <a:pt x="240" y="81"/>
                        <a:pt x="240" y="81"/>
                      </a:cubicBezTo>
                      <a:cubicBezTo>
                        <a:pt x="240" y="79"/>
                        <a:pt x="242" y="80"/>
                        <a:pt x="243" y="80"/>
                      </a:cubicBezTo>
                      <a:cubicBezTo>
                        <a:pt x="244" y="80"/>
                        <a:pt x="244" y="79"/>
                        <a:pt x="244" y="79"/>
                      </a:cubicBezTo>
                      <a:cubicBezTo>
                        <a:pt x="245" y="77"/>
                        <a:pt x="243" y="78"/>
                        <a:pt x="242" y="77"/>
                      </a:cubicBezTo>
                      <a:cubicBezTo>
                        <a:pt x="242" y="77"/>
                        <a:pt x="244" y="77"/>
                        <a:pt x="244" y="77"/>
                      </a:cubicBezTo>
                      <a:cubicBezTo>
                        <a:pt x="245" y="76"/>
                        <a:pt x="246" y="77"/>
                        <a:pt x="246" y="77"/>
                      </a:cubicBezTo>
                      <a:cubicBezTo>
                        <a:pt x="248" y="79"/>
                        <a:pt x="248" y="77"/>
                        <a:pt x="250" y="76"/>
                      </a:cubicBezTo>
                      <a:cubicBezTo>
                        <a:pt x="252" y="74"/>
                        <a:pt x="248" y="72"/>
                        <a:pt x="246" y="71"/>
                      </a:cubicBezTo>
                      <a:cubicBezTo>
                        <a:pt x="245" y="71"/>
                        <a:pt x="241" y="72"/>
                        <a:pt x="241" y="72"/>
                      </a:cubicBezTo>
                      <a:cubicBezTo>
                        <a:pt x="240" y="70"/>
                        <a:pt x="243" y="70"/>
                        <a:pt x="240" y="69"/>
                      </a:cubicBezTo>
                      <a:cubicBezTo>
                        <a:pt x="239" y="69"/>
                        <a:pt x="234" y="69"/>
                        <a:pt x="234" y="68"/>
                      </a:cubicBezTo>
                      <a:cubicBezTo>
                        <a:pt x="234" y="67"/>
                        <a:pt x="236" y="67"/>
                        <a:pt x="236" y="67"/>
                      </a:cubicBezTo>
                      <a:cubicBezTo>
                        <a:pt x="237" y="66"/>
                        <a:pt x="237" y="67"/>
                        <a:pt x="238" y="67"/>
                      </a:cubicBezTo>
                      <a:cubicBezTo>
                        <a:pt x="237" y="68"/>
                        <a:pt x="240" y="68"/>
                        <a:pt x="240" y="68"/>
                      </a:cubicBezTo>
                      <a:cubicBezTo>
                        <a:pt x="242" y="68"/>
                        <a:pt x="245" y="70"/>
                        <a:pt x="246" y="70"/>
                      </a:cubicBezTo>
                      <a:cubicBezTo>
                        <a:pt x="247" y="70"/>
                        <a:pt x="248" y="71"/>
                        <a:pt x="249" y="71"/>
                      </a:cubicBezTo>
                      <a:cubicBezTo>
                        <a:pt x="251" y="72"/>
                        <a:pt x="250" y="71"/>
                        <a:pt x="251" y="71"/>
                      </a:cubicBezTo>
                      <a:cubicBezTo>
                        <a:pt x="252" y="71"/>
                        <a:pt x="255" y="71"/>
                        <a:pt x="254" y="70"/>
                      </a:cubicBezTo>
                      <a:cubicBezTo>
                        <a:pt x="253" y="69"/>
                        <a:pt x="254" y="67"/>
                        <a:pt x="255" y="66"/>
                      </a:cubicBezTo>
                      <a:cubicBezTo>
                        <a:pt x="255" y="67"/>
                        <a:pt x="258" y="68"/>
                        <a:pt x="258" y="68"/>
                      </a:cubicBezTo>
                      <a:cubicBezTo>
                        <a:pt x="260" y="68"/>
                        <a:pt x="261" y="68"/>
                        <a:pt x="263" y="67"/>
                      </a:cubicBezTo>
                      <a:cubicBezTo>
                        <a:pt x="264" y="66"/>
                        <a:pt x="265" y="64"/>
                        <a:pt x="266" y="63"/>
                      </a:cubicBezTo>
                      <a:cubicBezTo>
                        <a:pt x="267" y="62"/>
                        <a:pt x="269" y="61"/>
                        <a:pt x="268" y="59"/>
                      </a:cubicBezTo>
                      <a:cubicBezTo>
                        <a:pt x="267" y="57"/>
                        <a:pt x="264" y="58"/>
                        <a:pt x="263" y="58"/>
                      </a:cubicBezTo>
                      <a:cubicBezTo>
                        <a:pt x="260" y="58"/>
                        <a:pt x="258" y="57"/>
                        <a:pt x="256" y="56"/>
                      </a:cubicBezTo>
                      <a:cubicBezTo>
                        <a:pt x="255" y="55"/>
                        <a:pt x="254" y="54"/>
                        <a:pt x="252" y="53"/>
                      </a:cubicBezTo>
                      <a:cubicBezTo>
                        <a:pt x="252" y="53"/>
                        <a:pt x="247" y="53"/>
                        <a:pt x="247" y="53"/>
                      </a:cubicBezTo>
                      <a:cubicBezTo>
                        <a:pt x="247" y="52"/>
                        <a:pt x="252" y="53"/>
                        <a:pt x="253" y="53"/>
                      </a:cubicBezTo>
                      <a:cubicBezTo>
                        <a:pt x="255" y="53"/>
                        <a:pt x="255" y="52"/>
                        <a:pt x="257" y="53"/>
                      </a:cubicBezTo>
                      <a:cubicBezTo>
                        <a:pt x="261" y="55"/>
                        <a:pt x="265" y="59"/>
                        <a:pt x="269" y="56"/>
                      </a:cubicBezTo>
                      <a:cubicBezTo>
                        <a:pt x="271" y="54"/>
                        <a:pt x="272" y="53"/>
                        <a:pt x="273" y="51"/>
                      </a:cubicBezTo>
                      <a:cubicBezTo>
                        <a:pt x="274" y="50"/>
                        <a:pt x="268" y="49"/>
                        <a:pt x="271" y="47"/>
                      </a:cubicBezTo>
                      <a:cubicBezTo>
                        <a:pt x="272" y="47"/>
                        <a:pt x="275" y="47"/>
                        <a:pt x="276" y="48"/>
                      </a:cubicBezTo>
                      <a:cubicBezTo>
                        <a:pt x="279" y="48"/>
                        <a:pt x="279" y="50"/>
                        <a:pt x="282" y="48"/>
                      </a:cubicBezTo>
                      <a:cubicBezTo>
                        <a:pt x="282" y="48"/>
                        <a:pt x="285" y="49"/>
                        <a:pt x="284" y="47"/>
                      </a:cubicBezTo>
                      <a:cubicBezTo>
                        <a:pt x="283" y="46"/>
                        <a:pt x="279" y="44"/>
                        <a:pt x="278" y="44"/>
                      </a:cubicBezTo>
                      <a:cubicBezTo>
                        <a:pt x="280" y="43"/>
                        <a:pt x="282" y="45"/>
                        <a:pt x="284" y="45"/>
                      </a:cubicBezTo>
                      <a:cubicBezTo>
                        <a:pt x="285" y="45"/>
                        <a:pt x="287" y="50"/>
                        <a:pt x="289" y="49"/>
                      </a:cubicBezTo>
                      <a:cubicBezTo>
                        <a:pt x="289" y="49"/>
                        <a:pt x="288" y="48"/>
                        <a:pt x="288" y="48"/>
                      </a:cubicBezTo>
                      <a:cubicBezTo>
                        <a:pt x="289" y="47"/>
                        <a:pt x="290" y="47"/>
                        <a:pt x="292" y="46"/>
                      </a:cubicBezTo>
                      <a:cubicBezTo>
                        <a:pt x="293" y="45"/>
                        <a:pt x="296" y="42"/>
                        <a:pt x="297" y="41"/>
                      </a:cubicBezTo>
                      <a:cubicBezTo>
                        <a:pt x="297" y="38"/>
                        <a:pt x="295" y="38"/>
                        <a:pt x="293" y="36"/>
                      </a:cubicBezTo>
                      <a:cubicBezTo>
                        <a:pt x="293" y="36"/>
                        <a:pt x="290" y="30"/>
                        <a:pt x="290" y="31"/>
                      </a:cubicBezTo>
                      <a:cubicBezTo>
                        <a:pt x="291" y="30"/>
                        <a:pt x="295" y="30"/>
                        <a:pt x="296" y="30"/>
                      </a:cubicBezTo>
                      <a:cubicBezTo>
                        <a:pt x="299" y="29"/>
                        <a:pt x="294" y="28"/>
                        <a:pt x="294" y="27"/>
                      </a:cubicBezTo>
                      <a:cubicBezTo>
                        <a:pt x="293" y="26"/>
                        <a:pt x="297" y="26"/>
                        <a:pt x="297" y="25"/>
                      </a:cubicBezTo>
                      <a:cubicBezTo>
                        <a:pt x="297" y="25"/>
                        <a:pt x="287" y="21"/>
                        <a:pt x="287" y="21"/>
                      </a:cubicBezTo>
                      <a:cubicBezTo>
                        <a:pt x="288" y="21"/>
                        <a:pt x="290" y="20"/>
                        <a:pt x="291" y="20"/>
                      </a:cubicBezTo>
                      <a:cubicBezTo>
                        <a:pt x="288" y="20"/>
                        <a:pt x="285" y="19"/>
                        <a:pt x="282" y="19"/>
                      </a:cubicBezTo>
                      <a:cubicBezTo>
                        <a:pt x="280" y="19"/>
                        <a:pt x="277" y="20"/>
                        <a:pt x="276" y="19"/>
                      </a:cubicBezTo>
                      <a:cubicBezTo>
                        <a:pt x="278" y="20"/>
                        <a:pt x="275" y="21"/>
                        <a:pt x="276" y="23"/>
                      </a:cubicBezTo>
                      <a:cubicBezTo>
                        <a:pt x="277" y="24"/>
                        <a:pt x="280" y="25"/>
                        <a:pt x="280" y="26"/>
                      </a:cubicBezTo>
                      <a:cubicBezTo>
                        <a:pt x="280" y="26"/>
                        <a:pt x="278" y="27"/>
                        <a:pt x="278" y="27"/>
                      </a:cubicBezTo>
                      <a:cubicBezTo>
                        <a:pt x="278" y="27"/>
                        <a:pt x="280" y="28"/>
                        <a:pt x="279" y="28"/>
                      </a:cubicBezTo>
                      <a:cubicBezTo>
                        <a:pt x="277" y="29"/>
                        <a:pt x="276" y="27"/>
                        <a:pt x="275" y="31"/>
                      </a:cubicBezTo>
                      <a:cubicBezTo>
                        <a:pt x="274" y="33"/>
                        <a:pt x="274" y="35"/>
                        <a:pt x="273" y="37"/>
                      </a:cubicBezTo>
                      <a:cubicBezTo>
                        <a:pt x="272" y="37"/>
                        <a:pt x="271" y="38"/>
                        <a:pt x="271" y="39"/>
                      </a:cubicBezTo>
                      <a:cubicBezTo>
                        <a:pt x="271" y="40"/>
                        <a:pt x="270" y="40"/>
                        <a:pt x="270" y="41"/>
                      </a:cubicBezTo>
                      <a:cubicBezTo>
                        <a:pt x="267" y="42"/>
                        <a:pt x="268" y="43"/>
                        <a:pt x="266" y="40"/>
                      </a:cubicBezTo>
                      <a:cubicBezTo>
                        <a:pt x="265" y="39"/>
                        <a:pt x="262" y="37"/>
                        <a:pt x="262" y="35"/>
                      </a:cubicBezTo>
                      <a:cubicBezTo>
                        <a:pt x="262" y="35"/>
                        <a:pt x="262" y="32"/>
                        <a:pt x="263" y="32"/>
                      </a:cubicBezTo>
                      <a:cubicBezTo>
                        <a:pt x="263" y="32"/>
                        <a:pt x="265" y="33"/>
                        <a:pt x="265" y="31"/>
                      </a:cubicBezTo>
                      <a:cubicBezTo>
                        <a:pt x="264" y="29"/>
                        <a:pt x="264" y="28"/>
                        <a:pt x="262" y="26"/>
                      </a:cubicBezTo>
                      <a:cubicBezTo>
                        <a:pt x="260" y="25"/>
                        <a:pt x="258" y="23"/>
                        <a:pt x="256" y="25"/>
                      </a:cubicBezTo>
                      <a:cubicBezTo>
                        <a:pt x="255" y="26"/>
                        <a:pt x="255" y="28"/>
                        <a:pt x="255" y="30"/>
                      </a:cubicBezTo>
                      <a:cubicBezTo>
                        <a:pt x="255" y="31"/>
                        <a:pt x="251" y="31"/>
                        <a:pt x="251" y="30"/>
                      </a:cubicBezTo>
                      <a:cubicBezTo>
                        <a:pt x="251" y="29"/>
                        <a:pt x="251" y="26"/>
                        <a:pt x="250" y="25"/>
                      </a:cubicBezTo>
                      <a:cubicBezTo>
                        <a:pt x="246" y="22"/>
                        <a:pt x="251" y="25"/>
                        <a:pt x="251" y="24"/>
                      </a:cubicBezTo>
                      <a:cubicBezTo>
                        <a:pt x="252" y="24"/>
                        <a:pt x="253" y="23"/>
                        <a:pt x="252" y="23"/>
                      </a:cubicBezTo>
                      <a:cubicBezTo>
                        <a:pt x="252" y="22"/>
                        <a:pt x="251" y="21"/>
                        <a:pt x="250" y="22"/>
                      </a:cubicBezTo>
                      <a:cubicBezTo>
                        <a:pt x="249" y="23"/>
                        <a:pt x="249" y="21"/>
                        <a:pt x="248" y="21"/>
                      </a:cubicBezTo>
                      <a:cubicBezTo>
                        <a:pt x="247" y="20"/>
                        <a:pt x="246" y="22"/>
                        <a:pt x="245" y="21"/>
                      </a:cubicBezTo>
                      <a:cubicBezTo>
                        <a:pt x="243" y="20"/>
                        <a:pt x="242" y="21"/>
                        <a:pt x="243" y="18"/>
                      </a:cubicBezTo>
                      <a:cubicBezTo>
                        <a:pt x="243" y="18"/>
                        <a:pt x="243" y="18"/>
                        <a:pt x="244" y="18"/>
                      </a:cubicBezTo>
                      <a:cubicBezTo>
                        <a:pt x="244" y="17"/>
                        <a:pt x="244" y="17"/>
                        <a:pt x="244" y="16"/>
                      </a:cubicBezTo>
                      <a:cubicBezTo>
                        <a:pt x="245" y="16"/>
                        <a:pt x="245" y="16"/>
                        <a:pt x="246" y="16"/>
                      </a:cubicBezTo>
                      <a:cubicBezTo>
                        <a:pt x="245" y="16"/>
                        <a:pt x="244" y="13"/>
                        <a:pt x="244" y="13"/>
                      </a:cubicBezTo>
                      <a:cubicBezTo>
                        <a:pt x="243" y="11"/>
                        <a:pt x="241" y="11"/>
                        <a:pt x="241" y="10"/>
                      </a:cubicBezTo>
                      <a:cubicBezTo>
                        <a:pt x="239" y="9"/>
                        <a:pt x="240" y="9"/>
                        <a:pt x="239" y="7"/>
                      </a:cubicBezTo>
                      <a:cubicBezTo>
                        <a:pt x="239" y="5"/>
                        <a:pt x="237" y="4"/>
                        <a:pt x="237" y="3"/>
                      </a:cubicBezTo>
                      <a:cubicBezTo>
                        <a:pt x="236" y="1"/>
                        <a:pt x="234" y="1"/>
                        <a:pt x="232" y="1"/>
                      </a:cubicBezTo>
                      <a:cubicBezTo>
                        <a:pt x="231" y="1"/>
                        <a:pt x="232" y="0"/>
                        <a:pt x="230" y="0"/>
                      </a:cubicBezTo>
                      <a:cubicBezTo>
                        <a:pt x="229" y="0"/>
                        <a:pt x="228" y="0"/>
                        <a:pt x="228" y="2"/>
                      </a:cubicBezTo>
                      <a:cubicBezTo>
                        <a:pt x="228" y="2"/>
                        <a:pt x="225" y="3"/>
                        <a:pt x="225" y="3"/>
                      </a:cubicBezTo>
                      <a:cubicBezTo>
                        <a:pt x="226" y="3"/>
                        <a:pt x="228" y="3"/>
                        <a:pt x="228" y="4"/>
                      </a:cubicBezTo>
                      <a:cubicBezTo>
                        <a:pt x="228" y="4"/>
                        <a:pt x="226" y="5"/>
                        <a:pt x="226" y="5"/>
                      </a:cubicBezTo>
                      <a:cubicBezTo>
                        <a:pt x="225" y="6"/>
                        <a:pt x="224" y="4"/>
                        <a:pt x="223" y="6"/>
                      </a:cubicBezTo>
                      <a:cubicBezTo>
                        <a:pt x="222" y="6"/>
                        <a:pt x="221" y="9"/>
                        <a:pt x="221" y="10"/>
                      </a:cubicBezTo>
                      <a:cubicBezTo>
                        <a:pt x="222" y="10"/>
                        <a:pt x="224" y="10"/>
                        <a:pt x="225" y="11"/>
                      </a:cubicBezTo>
                      <a:cubicBezTo>
                        <a:pt x="224" y="10"/>
                        <a:pt x="222" y="14"/>
                        <a:pt x="222" y="15"/>
                      </a:cubicBezTo>
                      <a:cubicBezTo>
                        <a:pt x="222" y="16"/>
                        <a:pt x="224" y="18"/>
                        <a:pt x="225" y="19"/>
                      </a:cubicBezTo>
                      <a:cubicBezTo>
                        <a:pt x="226" y="19"/>
                        <a:pt x="228" y="21"/>
                        <a:pt x="229" y="21"/>
                      </a:cubicBezTo>
                      <a:cubicBezTo>
                        <a:pt x="231" y="20"/>
                        <a:pt x="231" y="20"/>
                        <a:pt x="232" y="21"/>
                      </a:cubicBezTo>
                      <a:cubicBezTo>
                        <a:pt x="233" y="21"/>
                        <a:pt x="235" y="23"/>
                        <a:pt x="235" y="23"/>
                      </a:cubicBezTo>
                      <a:cubicBezTo>
                        <a:pt x="234" y="24"/>
                        <a:pt x="233" y="22"/>
                        <a:pt x="233" y="24"/>
                      </a:cubicBezTo>
                      <a:cubicBezTo>
                        <a:pt x="233" y="26"/>
                        <a:pt x="232" y="26"/>
                        <a:pt x="232" y="27"/>
                      </a:cubicBezTo>
                      <a:cubicBezTo>
                        <a:pt x="231" y="29"/>
                        <a:pt x="233" y="29"/>
                        <a:pt x="234" y="28"/>
                      </a:cubicBezTo>
                      <a:cubicBezTo>
                        <a:pt x="234" y="28"/>
                        <a:pt x="236" y="25"/>
                        <a:pt x="236" y="26"/>
                      </a:cubicBezTo>
                      <a:cubicBezTo>
                        <a:pt x="237" y="27"/>
                        <a:pt x="236" y="29"/>
                        <a:pt x="236" y="30"/>
                      </a:cubicBezTo>
                      <a:cubicBezTo>
                        <a:pt x="235" y="31"/>
                        <a:pt x="234" y="31"/>
                        <a:pt x="233" y="31"/>
                      </a:cubicBezTo>
                      <a:cubicBezTo>
                        <a:pt x="233" y="32"/>
                        <a:pt x="233" y="33"/>
                        <a:pt x="232" y="34"/>
                      </a:cubicBezTo>
                      <a:cubicBezTo>
                        <a:pt x="231" y="34"/>
                        <a:pt x="229" y="34"/>
                        <a:pt x="228" y="35"/>
                      </a:cubicBezTo>
                      <a:cubicBezTo>
                        <a:pt x="227" y="35"/>
                        <a:pt x="226" y="37"/>
                        <a:pt x="226" y="37"/>
                      </a:cubicBezTo>
                      <a:cubicBezTo>
                        <a:pt x="227" y="38"/>
                        <a:pt x="228" y="39"/>
                        <a:pt x="228" y="41"/>
                      </a:cubicBezTo>
                      <a:cubicBezTo>
                        <a:pt x="228" y="42"/>
                        <a:pt x="227" y="41"/>
                        <a:pt x="226" y="40"/>
                      </a:cubicBezTo>
                      <a:cubicBezTo>
                        <a:pt x="226" y="40"/>
                        <a:pt x="225" y="40"/>
                        <a:pt x="225" y="41"/>
                      </a:cubicBezTo>
                      <a:cubicBezTo>
                        <a:pt x="224" y="41"/>
                        <a:pt x="222" y="40"/>
                        <a:pt x="222" y="39"/>
                      </a:cubicBezTo>
                      <a:cubicBezTo>
                        <a:pt x="222" y="38"/>
                        <a:pt x="224" y="35"/>
                        <a:pt x="224" y="34"/>
                      </a:cubicBezTo>
                      <a:cubicBezTo>
                        <a:pt x="225" y="32"/>
                        <a:pt x="222" y="34"/>
                        <a:pt x="222" y="34"/>
                      </a:cubicBezTo>
                      <a:cubicBezTo>
                        <a:pt x="221" y="34"/>
                        <a:pt x="218" y="32"/>
                        <a:pt x="217" y="31"/>
                      </a:cubicBezTo>
                      <a:cubicBezTo>
                        <a:pt x="215" y="30"/>
                        <a:pt x="216" y="32"/>
                        <a:pt x="214" y="32"/>
                      </a:cubicBezTo>
                      <a:cubicBezTo>
                        <a:pt x="213" y="32"/>
                        <a:pt x="210" y="31"/>
                        <a:pt x="212" y="33"/>
                      </a:cubicBezTo>
                      <a:cubicBezTo>
                        <a:pt x="213" y="34"/>
                        <a:pt x="213" y="35"/>
                        <a:pt x="215" y="35"/>
                      </a:cubicBezTo>
                      <a:cubicBezTo>
                        <a:pt x="216" y="35"/>
                        <a:pt x="218" y="35"/>
                        <a:pt x="218" y="37"/>
                      </a:cubicBezTo>
                      <a:cubicBezTo>
                        <a:pt x="220" y="41"/>
                        <a:pt x="214" y="36"/>
                        <a:pt x="213" y="35"/>
                      </a:cubicBezTo>
                      <a:cubicBezTo>
                        <a:pt x="211" y="35"/>
                        <a:pt x="211" y="37"/>
                        <a:pt x="209" y="37"/>
                      </a:cubicBezTo>
                      <a:cubicBezTo>
                        <a:pt x="207" y="37"/>
                        <a:pt x="206" y="36"/>
                        <a:pt x="204" y="36"/>
                      </a:cubicBezTo>
                      <a:cubicBezTo>
                        <a:pt x="200" y="37"/>
                        <a:pt x="197" y="37"/>
                        <a:pt x="193" y="37"/>
                      </a:cubicBezTo>
                      <a:cubicBezTo>
                        <a:pt x="190" y="36"/>
                        <a:pt x="186" y="34"/>
                        <a:pt x="182" y="33"/>
                      </a:cubicBezTo>
                      <a:cubicBezTo>
                        <a:pt x="181" y="33"/>
                        <a:pt x="179" y="33"/>
                        <a:pt x="178" y="32"/>
                      </a:cubicBezTo>
                      <a:cubicBezTo>
                        <a:pt x="177" y="30"/>
                        <a:pt x="177" y="28"/>
                        <a:pt x="176" y="28"/>
                      </a:cubicBezTo>
                      <a:cubicBezTo>
                        <a:pt x="174" y="27"/>
                        <a:pt x="172" y="28"/>
                        <a:pt x="171" y="28"/>
                      </a:cubicBezTo>
                      <a:cubicBezTo>
                        <a:pt x="168" y="29"/>
                        <a:pt x="166" y="29"/>
                        <a:pt x="164" y="29"/>
                      </a:cubicBezTo>
                      <a:cubicBezTo>
                        <a:pt x="163" y="30"/>
                        <a:pt x="161" y="31"/>
                        <a:pt x="161" y="32"/>
                      </a:cubicBezTo>
                      <a:cubicBezTo>
                        <a:pt x="161" y="32"/>
                        <a:pt x="165" y="34"/>
                        <a:pt x="166" y="34"/>
                      </a:cubicBezTo>
                      <a:cubicBezTo>
                        <a:pt x="166" y="34"/>
                        <a:pt x="165" y="31"/>
                        <a:pt x="167" y="32"/>
                      </a:cubicBezTo>
                      <a:cubicBezTo>
                        <a:pt x="168" y="32"/>
                        <a:pt x="168" y="33"/>
                        <a:pt x="169" y="32"/>
                      </a:cubicBezTo>
                      <a:cubicBezTo>
                        <a:pt x="170" y="32"/>
                        <a:pt x="176" y="28"/>
                        <a:pt x="176" y="30"/>
                      </a:cubicBezTo>
                      <a:cubicBezTo>
                        <a:pt x="176" y="31"/>
                        <a:pt x="173" y="32"/>
                        <a:pt x="172" y="33"/>
                      </a:cubicBezTo>
                      <a:cubicBezTo>
                        <a:pt x="171" y="34"/>
                        <a:pt x="169" y="34"/>
                        <a:pt x="167" y="34"/>
                      </a:cubicBezTo>
                      <a:cubicBezTo>
                        <a:pt x="166" y="35"/>
                        <a:pt x="163" y="37"/>
                        <a:pt x="165" y="38"/>
                      </a:cubicBezTo>
                      <a:cubicBezTo>
                        <a:pt x="167" y="38"/>
                        <a:pt x="167" y="39"/>
                        <a:pt x="166" y="41"/>
                      </a:cubicBezTo>
                      <a:cubicBezTo>
                        <a:pt x="166" y="42"/>
                        <a:pt x="168" y="42"/>
                        <a:pt x="168" y="43"/>
                      </a:cubicBezTo>
                      <a:cubicBezTo>
                        <a:pt x="169" y="44"/>
                        <a:pt x="169" y="46"/>
                        <a:pt x="167" y="44"/>
                      </a:cubicBezTo>
                      <a:cubicBezTo>
                        <a:pt x="165" y="42"/>
                        <a:pt x="167" y="46"/>
                        <a:pt x="166" y="45"/>
                      </a:cubicBezTo>
                      <a:cubicBezTo>
                        <a:pt x="165" y="45"/>
                        <a:pt x="163" y="42"/>
                        <a:pt x="162" y="43"/>
                      </a:cubicBezTo>
                      <a:cubicBezTo>
                        <a:pt x="164" y="42"/>
                        <a:pt x="167" y="43"/>
                        <a:pt x="164" y="41"/>
                      </a:cubicBezTo>
                      <a:cubicBezTo>
                        <a:pt x="165" y="41"/>
                        <a:pt x="166" y="40"/>
                        <a:pt x="164" y="39"/>
                      </a:cubicBezTo>
                      <a:cubicBezTo>
                        <a:pt x="166" y="40"/>
                        <a:pt x="161" y="40"/>
                        <a:pt x="162" y="40"/>
                      </a:cubicBezTo>
                      <a:cubicBezTo>
                        <a:pt x="162" y="39"/>
                        <a:pt x="162" y="39"/>
                        <a:pt x="163" y="39"/>
                      </a:cubicBezTo>
                      <a:cubicBezTo>
                        <a:pt x="163" y="38"/>
                        <a:pt x="160" y="40"/>
                        <a:pt x="160" y="40"/>
                      </a:cubicBezTo>
                      <a:cubicBezTo>
                        <a:pt x="159" y="40"/>
                        <a:pt x="160" y="38"/>
                        <a:pt x="159" y="37"/>
                      </a:cubicBezTo>
                      <a:cubicBezTo>
                        <a:pt x="159" y="37"/>
                        <a:pt x="157" y="37"/>
                        <a:pt x="157" y="37"/>
                      </a:cubicBezTo>
                      <a:cubicBezTo>
                        <a:pt x="155" y="37"/>
                        <a:pt x="155" y="34"/>
                        <a:pt x="153" y="35"/>
                      </a:cubicBezTo>
                      <a:cubicBezTo>
                        <a:pt x="151" y="37"/>
                        <a:pt x="150" y="37"/>
                        <a:pt x="147" y="37"/>
                      </a:cubicBezTo>
                      <a:cubicBezTo>
                        <a:pt x="143" y="37"/>
                        <a:pt x="140" y="37"/>
                        <a:pt x="136" y="37"/>
                      </a:cubicBezTo>
                      <a:cubicBezTo>
                        <a:pt x="135" y="37"/>
                        <a:pt x="128" y="37"/>
                        <a:pt x="128" y="36"/>
                      </a:cubicBezTo>
                      <a:cubicBezTo>
                        <a:pt x="127" y="36"/>
                        <a:pt x="130" y="34"/>
                        <a:pt x="131" y="33"/>
                      </a:cubicBezTo>
                      <a:cubicBezTo>
                        <a:pt x="132" y="32"/>
                        <a:pt x="133" y="33"/>
                        <a:pt x="135" y="33"/>
                      </a:cubicBezTo>
                      <a:cubicBezTo>
                        <a:pt x="136" y="32"/>
                        <a:pt x="133" y="30"/>
                        <a:pt x="133" y="30"/>
                      </a:cubicBezTo>
                      <a:cubicBezTo>
                        <a:pt x="131" y="28"/>
                        <a:pt x="130" y="28"/>
                        <a:pt x="128" y="27"/>
                      </a:cubicBezTo>
                      <a:cubicBezTo>
                        <a:pt x="127" y="27"/>
                        <a:pt x="126" y="26"/>
                        <a:pt x="125" y="27"/>
                      </a:cubicBezTo>
                      <a:cubicBezTo>
                        <a:pt x="124" y="28"/>
                        <a:pt x="123" y="29"/>
                        <a:pt x="122" y="28"/>
                      </a:cubicBezTo>
                      <a:cubicBezTo>
                        <a:pt x="119" y="26"/>
                        <a:pt x="116" y="26"/>
                        <a:pt x="113" y="25"/>
                      </a:cubicBezTo>
                      <a:cubicBezTo>
                        <a:pt x="109" y="24"/>
                        <a:pt x="106" y="24"/>
                        <a:pt x="102" y="22"/>
                      </a:cubicBezTo>
                      <a:cubicBezTo>
                        <a:pt x="99" y="20"/>
                        <a:pt x="97" y="19"/>
                        <a:pt x="93" y="19"/>
                      </a:cubicBezTo>
                      <a:cubicBezTo>
                        <a:pt x="92" y="19"/>
                        <a:pt x="91" y="19"/>
                        <a:pt x="90" y="20"/>
                      </a:cubicBezTo>
                      <a:cubicBezTo>
                        <a:pt x="89" y="21"/>
                        <a:pt x="88" y="23"/>
                        <a:pt x="87" y="23"/>
                      </a:cubicBezTo>
                      <a:cubicBezTo>
                        <a:pt x="86" y="23"/>
                        <a:pt x="83" y="24"/>
                        <a:pt x="83" y="23"/>
                      </a:cubicBezTo>
                      <a:cubicBezTo>
                        <a:pt x="83" y="22"/>
                        <a:pt x="85" y="21"/>
                        <a:pt x="85" y="20"/>
                      </a:cubicBezTo>
                      <a:cubicBezTo>
                        <a:pt x="85" y="20"/>
                        <a:pt x="82" y="21"/>
                        <a:pt x="82" y="20"/>
                      </a:cubicBezTo>
                      <a:cubicBezTo>
                        <a:pt x="83" y="19"/>
                        <a:pt x="83" y="18"/>
                        <a:pt x="82" y="17"/>
                      </a:cubicBezTo>
                      <a:cubicBezTo>
                        <a:pt x="82" y="15"/>
                        <a:pt x="78" y="17"/>
                        <a:pt x="78" y="18"/>
                      </a:cubicBezTo>
                      <a:cubicBezTo>
                        <a:pt x="78" y="18"/>
                        <a:pt x="80" y="17"/>
                        <a:pt x="80" y="18"/>
                      </a:cubicBezTo>
                      <a:cubicBezTo>
                        <a:pt x="81" y="18"/>
                        <a:pt x="77" y="20"/>
                        <a:pt x="80" y="20"/>
                      </a:cubicBezTo>
                      <a:cubicBezTo>
                        <a:pt x="79" y="20"/>
                        <a:pt x="78" y="20"/>
                        <a:pt x="78" y="22"/>
                      </a:cubicBezTo>
                      <a:cubicBezTo>
                        <a:pt x="78" y="23"/>
                        <a:pt x="77" y="24"/>
                        <a:pt x="76" y="23"/>
                      </a:cubicBezTo>
                      <a:cubicBezTo>
                        <a:pt x="73" y="22"/>
                        <a:pt x="72" y="21"/>
                        <a:pt x="71" y="18"/>
                      </a:cubicBezTo>
                      <a:cubicBezTo>
                        <a:pt x="70" y="16"/>
                        <a:pt x="68" y="15"/>
                        <a:pt x="66" y="13"/>
                      </a:cubicBezTo>
                      <a:cubicBezTo>
                        <a:pt x="65" y="13"/>
                        <a:pt x="64" y="11"/>
                        <a:pt x="63" y="12"/>
                      </a:cubicBezTo>
                      <a:cubicBezTo>
                        <a:pt x="63" y="14"/>
                        <a:pt x="66" y="15"/>
                        <a:pt x="67" y="16"/>
                      </a:cubicBezTo>
                      <a:cubicBezTo>
                        <a:pt x="67" y="15"/>
                        <a:pt x="63" y="16"/>
                        <a:pt x="63" y="17"/>
                      </a:cubicBezTo>
                      <a:cubicBezTo>
                        <a:pt x="62" y="18"/>
                        <a:pt x="63" y="18"/>
                        <a:pt x="62" y="19"/>
                      </a:cubicBezTo>
                      <a:cubicBezTo>
                        <a:pt x="61" y="19"/>
                        <a:pt x="60" y="21"/>
                        <a:pt x="59" y="20"/>
                      </a:cubicBezTo>
                      <a:cubicBezTo>
                        <a:pt x="59" y="20"/>
                        <a:pt x="59" y="19"/>
                        <a:pt x="59" y="19"/>
                      </a:cubicBezTo>
                      <a:cubicBezTo>
                        <a:pt x="59" y="18"/>
                        <a:pt x="54" y="20"/>
                        <a:pt x="54" y="21"/>
                      </a:cubicBezTo>
                      <a:cubicBezTo>
                        <a:pt x="53" y="22"/>
                        <a:pt x="52" y="23"/>
                        <a:pt x="50" y="24"/>
                      </a:cubicBezTo>
                      <a:cubicBezTo>
                        <a:pt x="49" y="25"/>
                        <a:pt x="50" y="22"/>
                        <a:pt x="49" y="22"/>
                      </a:cubicBezTo>
                      <a:cubicBezTo>
                        <a:pt x="48" y="22"/>
                        <a:pt x="47" y="23"/>
                        <a:pt x="46" y="23"/>
                      </a:cubicBezTo>
                      <a:cubicBezTo>
                        <a:pt x="45" y="23"/>
                        <a:pt x="45" y="25"/>
                        <a:pt x="44" y="25"/>
                      </a:cubicBezTo>
                      <a:cubicBezTo>
                        <a:pt x="43" y="25"/>
                        <a:pt x="40" y="27"/>
                        <a:pt x="41" y="27"/>
                      </a:cubicBezTo>
                      <a:cubicBezTo>
                        <a:pt x="41" y="28"/>
                        <a:pt x="43" y="28"/>
                        <a:pt x="40" y="29"/>
                      </a:cubicBezTo>
                      <a:cubicBezTo>
                        <a:pt x="40" y="29"/>
                        <a:pt x="37" y="29"/>
                        <a:pt x="37" y="28"/>
                      </a:cubicBezTo>
                      <a:cubicBezTo>
                        <a:pt x="37" y="27"/>
                        <a:pt x="40" y="26"/>
                        <a:pt x="40" y="26"/>
                      </a:cubicBezTo>
                      <a:cubicBezTo>
                        <a:pt x="41" y="24"/>
                        <a:pt x="43" y="23"/>
                        <a:pt x="44" y="22"/>
                      </a:cubicBezTo>
                      <a:cubicBezTo>
                        <a:pt x="46" y="21"/>
                        <a:pt x="47" y="21"/>
                        <a:pt x="49" y="22"/>
                      </a:cubicBezTo>
                      <a:cubicBezTo>
                        <a:pt x="48" y="22"/>
                        <a:pt x="56" y="18"/>
                        <a:pt x="56" y="18"/>
                      </a:cubicBezTo>
                      <a:cubicBezTo>
                        <a:pt x="58" y="17"/>
                        <a:pt x="57" y="16"/>
                        <a:pt x="56" y="16"/>
                      </a:cubicBezTo>
                      <a:cubicBezTo>
                        <a:pt x="54" y="16"/>
                        <a:pt x="52" y="16"/>
                        <a:pt x="50" y="17"/>
                      </a:cubicBezTo>
                      <a:cubicBezTo>
                        <a:pt x="49" y="17"/>
                        <a:pt x="49" y="19"/>
                        <a:pt x="47" y="19"/>
                      </a:cubicBezTo>
                      <a:cubicBezTo>
                        <a:pt x="46" y="19"/>
                        <a:pt x="44" y="20"/>
                        <a:pt x="43" y="20"/>
                      </a:cubicBezTo>
                      <a:cubicBezTo>
                        <a:pt x="41" y="20"/>
                        <a:pt x="36" y="25"/>
                        <a:pt x="35" y="24"/>
                      </a:cubicBezTo>
                      <a:cubicBezTo>
                        <a:pt x="34" y="24"/>
                        <a:pt x="36" y="23"/>
                        <a:pt x="36" y="22"/>
                      </a:cubicBezTo>
                      <a:cubicBezTo>
                        <a:pt x="36" y="22"/>
                        <a:pt x="33" y="21"/>
                        <a:pt x="33" y="21"/>
                      </a:cubicBezTo>
                      <a:cubicBezTo>
                        <a:pt x="33" y="21"/>
                        <a:pt x="30" y="23"/>
                        <a:pt x="29" y="23"/>
                      </a:cubicBezTo>
                      <a:cubicBezTo>
                        <a:pt x="28" y="23"/>
                        <a:pt x="26" y="24"/>
                        <a:pt x="25" y="25"/>
                      </a:cubicBezTo>
                      <a:cubicBezTo>
                        <a:pt x="24" y="25"/>
                        <a:pt x="26" y="26"/>
                        <a:pt x="26" y="26"/>
                      </a:cubicBezTo>
                      <a:cubicBezTo>
                        <a:pt x="27" y="26"/>
                        <a:pt x="26" y="27"/>
                        <a:pt x="26" y="27"/>
                      </a:cubicBezTo>
                      <a:cubicBezTo>
                        <a:pt x="26" y="28"/>
                        <a:pt x="30" y="27"/>
                        <a:pt x="30" y="27"/>
                      </a:cubicBezTo>
                      <a:cubicBezTo>
                        <a:pt x="31" y="26"/>
                        <a:pt x="33" y="25"/>
                        <a:pt x="34" y="24"/>
                      </a:cubicBezTo>
                      <a:cubicBezTo>
                        <a:pt x="29" y="26"/>
                        <a:pt x="34" y="27"/>
                        <a:pt x="33" y="29"/>
                      </a:cubicBezTo>
                      <a:cubicBezTo>
                        <a:pt x="33" y="29"/>
                        <a:pt x="32" y="28"/>
                        <a:pt x="32" y="28"/>
                      </a:cubicBezTo>
                      <a:cubicBezTo>
                        <a:pt x="30" y="27"/>
                        <a:pt x="29" y="28"/>
                        <a:pt x="28" y="29"/>
                      </a:cubicBezTo>
                      <a:cubicBezTo>
                        <a:pt x="27" y="29"/>
                        <a:pt x="23" y="28"/>
                        <a:pt x="21" y="28"/>
                      </a:cubicBezTo>
                      <a:cubicBezTo>
                        <a:pt x="19" y="28"/>
                        <a:pt x="16" y="26"/>
                        <a:pt x="14" y="25"/>
                      </a:cubicBezTo>
                      <a:cubicBezTo>
                        <a:pt x="13" y="25"/>
                        <a:pt x="12" y="24"/>
                        <a:pt x="11" y="24"/>
                      </a:cubicBezTo>
                      <a:cubicBezTo>
                        <a:pt x="10" y="23"/>
                        <a:pt x="9" y="21"/>
                        <a:pt x="10" y="21"/>
                      </a:cubicBezTo>
                      <a:cubicBezTo>
                        <a:pt x="9" y="21"/>
                        <a:pt x="7" y="21"/>
                        <a:pt x="6" y="22"/>
                      </a:cubicBezTo>
                      <a:cubicBezTo>
                        <a:pt x="4" y="22"/>
                        <a:pt x="2" y="22"/>
                        <a:pt x="0" y="21"/>
                      </a:cubicBezTo>
                      <a:cubicBezTo>
                        <a:pt x="0" y="41"/>
                        <a:pt x="0" y="61"/>
                        <a:pt x="0" y="80"/>
                      </a:cubicBezTo>
                      <a:cubicBezTo>
                        <a:pt x="0" y="85"/>
                        <a:pt x="0" y="89"/>
                        <a:pt x="0" y="94"/>
                      </a:cubicBezTo>
                      <a:cubicBezTo>
                        <a:pt x="0" y="95"/>
                        <a:pt x="0" y="96"/>
                        <a:pt x="0" y="97"/>
                      </a:cubicBezTo>
                      <a:cubicBezTo>
                        <a:pt x="0" y="99"/>
                        <a:pt x="2" y="97"/>
                        <a:pt x="3" y="97"/>
                      </a:cubicBezTo>
                      <a:cubicBezTo>
                        <a:pt x="5" y="98"/>
                        <a:pt x="5" y="97"/>
                        <a:pt x="7" y="97"/>
                      </a:cubicBezTo>
                      <a:cubicBezTo>
                        <a:pt x="9" y="97"/>
                        <a:pt x="9" y="98"/>
                        <a:pt x="10" y="99"/>
                      </a:cubicBezTo>
                      <a:cubicBezTo>
                        <a:pt x="11" y="101"/>
                        <a:pt x="16" y="107"/>
                        <a:pt x="18" y="107"/>
                      </a:cubicBezTo>
                      <a:cubicBezTo>
                        <a:pt x="19" y="107"/>
                        <a:pt x="21" y="106"/>
                        <a:pt x="22" y="105"/>
                      </a:cubicBezTo>
                      <a:cubicBezTo>
                        <a:pt x="23" y="104"/>
                        <a:pt x="22" y="103"/>
                        <a:pt x="23" y="102"/>
                      </a:cubicBezTo>
                      <a:cubicBezTo>
                        <a:pt x="24" y="102"/>
                        <a:pt x="28" y="101"/>
                        <a:pt x="28" y="102"/>
                      </a:cubicBezTo>
                      <a:cubicBezTo>
                        <a:pt x="30" y="104"/>
                        <a:pt x="32" y="105"/>
                        <a:pt x="33" y="107"/>
                      </a:cubicBezTo>
                      <a:cubicBezTo>
                        <a:pt x="35" y="109"/>
                        <a:pt x="37" y="110"/>
                        <a:pt x="38" y="112"/>
                      </a:cubicBezTo>
                      <a:cubicBezTo>
                        <a:pt x="39" y="113"/>
                        <a:pt x="39" y="114"/>
                        <a:pt x="40" y="116"/>
                      </a:cubicBezTo>
                      <a:cubicBezTo>
                        <a:pt x="42" y="118"/>
                        <a:pt x="43" y="122"/>
                        <a:pt x="46" y="124"/>
                      </a:cubicBezTo>
                      <a:cubicBezTo>
                        <a:pt x="48" y="126"/>
                        <a:pt x="52" y="127"/>
                        <a:pt x="54" y="128"/>
                      </a:cubicBezTo>
                      <a:cubicBezTo>
                        <a:pt x="56" y="129"/>
                        <a:pt x="53" y="130"/>
                        <a:pt x="54" y="132"/>
                      </a:cubicBezTo>
                      <a:cubicBezTo>
                        <a:pt x="55" y="132"/>
                        <a:pt x="56" y="132"/>
                        <a:pt x="56" y="133"/>
                      </a:cubicBezTo>
                      <a:cubicBezTo>
                        <a:pt x="56" y="133"/>
                        <a:pt x="55" y="136"/>
                        <a:pt x="56" y="135"/>
                      </a:cubicBezTo>
                      <a:cubicBezTo>
                        <a:pt x="55" y="136"/>
                        <a:pt x="53" y="136"/>
                        <a:pt x="53" y="138"/>
                      </a:cubicBezTo>
                      <a:cubicBezTo>
                        <a:pt x="52" y="139"/>
                        <a:pt x="55" y="141"/>
                        <a:pt x="56" y="141"/>
                      </a:cubicBezTo>
                      <a:cubicBezTo>
                        <a:pt x="56" y="141"/>
                        <a:pt x="54" y="143"/>
                        <a:pt x="54" y="143"/>
                      </a:cubicBezTo>
                      <a:cubicBezTo>
                        <a:pt x="54" y="143"/>
                        <a:pt x="53" y="142"/>
                        <a:pt x="53" y="141"/>
                      </a:cubicBezTo>
                      <a:cubicBezTo>
                        <a:pt x="52" y="141"/>
                        <a:pt x="53" y="143"/>
                        <a:pt x="53" y="143"/>
                      </a:cubicBezTo>
                      <a:cubicBezTo>
                        <a:pt x="54" y="144"/>
                        <a:pt x="53" y="145"/>
                        <a:pt x="54" y="146"/>
                      </a:cubicBezTo>
                      <a:cubicBezTo>
                        <a:pt x="55" y="148"/>
                        <a:pt x="55" y="148"/>
                        <a:pt x="57" y="147"/>
                      </a:cubicBezTo>
                      <a:cubicBezTo>
                        <a:pt x="57" y="147"/>
                        <a:pt x="58" y="147"/>
                        <a:pt x="58" y="147"/>
                      </a:cubicBezTo>
                      <a:cubicBezTo>
                        <a:pt x="59" y="147"/>
                        <a:pt x="59" y="145"/>
                        <a:pt x="59" y="145"/>
                      </a:cubicBezTo>
                      <a:cubicBezTo>
                        <a:pt x="59" y="145"/>
                        <a:pt x="60" y="147"/>
                        <a:pt x="61" y="147"/>
                      </a:cubicBezTo>
                      <a:cubicBezTo>
                        <a:pt x="61" y="147"/>
                        <a:pt x="60" y="149"/>
                        <a:pt x="60" y="150"/>
                      </a:cubicBezTo>
                      <a:cubicBezTo>
                        <a:pt x="59" y="151"/>
                        <a:pt x="59" y="152"/>
                        <a:pt x="61" y="151"/>
                      </a:cubicBezTo>
                      <a:cubicBezTo>
                        <a:pt x="61" y="150"/>
                        <a:pt x="62" y="150"/>
                        <a:pt x="62" y="150"/>
                      </a:cubicBezTo>
                      <a:cubicBezTo>
                        <a:pt x="63" y="150"/>
                        <a:pt x="63" y="149"/>
                        <a:pt x="63" y="149"/>
                      </a:cubicBezTo>
                      <a:cubicBezTo>
                        <a:pt x="65" y="148"/>
                        <a:pt x="64" y="151"/>
                        <a:pt x="64" y="152"/>
                      </a:cubicBezTo>
                      <a:cubicBezTo>
                        <a:pt x="64" y="153"/>
                        <a:pt x="65" y="154"/>
                        <a:pt x="66" y="154"/>
                      </a:cubicBezTo>
                      <a:cubicBezTo>
                        <a:pt x="67" y="154"/>
                        <a:pt x="68" y="152"/>
                        <a:pt x="69" y="152"/>
                      </a:cubicBezTo>
                      <a:cubicBezTo>
                        <a:pt x="69" y="152"/>
                        <a:pt x="68" y="153"/>
                        <a:pt x="68" y="153"/>
                      </a:cubicBezTo>
                      <a:cubicBezTo>
                        <a:pt x="68" y="153"/>
                        <a:pt x="70" y="154"/>
                        <a:pt x="70" y="154"/>
                      </a:cubicBezTo>
                      <a:cubicBezTo>
                        <a:pt x="70" y="154"/>
                        <a:pt x="63" y="156"/>
                        <a:pt x="66" y="158"/>
                      </a:cubicBezTo>
                      <a:cubicBezTo>
                        <a:pt x="66" y="158"/>
                        <a:pt x="72" y="157"/>
                        <a:pt x="71" y="158"/>
                      </a:cubicBezTo>
                      <a:cubicBezTo>
                        <a:pt x="71" y="158"/>
                        <a:pt x="66" y="158"/>
                        <a:pt x="67" y="160"/>
                      </a:cubicBezTo>
                      <a:cubicBezTo>
                        <a:pt x="67" y="160"/>
                        <a:pt x="69" y="160"/>
                        <a:pt x="69" y="160"/>
                      </a:cubicBezTo>
                      <a:cubicBezTo>
                        <a:pt x="68" y="161"/>
                        <a:pt x="66" y="161"/>
                        <a:pt x="67" y="162"/>
                      </a:cubicBezTo>
                      <a:cubicBezTo>
                        <a:pt x="69" y="163"/>
                        <a:pt x="71" y="163"/>
                        <a:pt x="72" y="163"/>
                      </a:cubicBezTo>
                      <a:cubicBezTo>
                        <a:pt x="74" y="163"/>
                        <a:pt x="73" y="164"/>
                        <a:pt x="74" y="164"/>
                      </a:cubicBezTo>
                      <a:cubicBezTo>
                        <a:pt x="76" y="165"/>
                        <a:pt x="76" y="162"/>
                        <a:pt x="77" y="162"/>
                      </a:cubicBezTo>
                      <a:cubicBezTo>
                        <a:pt x="78" y="162"/>
                        <a:pt x="77" y="164"/>
                        <a:pt x="77" y="164"/>
                      </a:cubicBezTo>
                      <a:cubicBezTo>
                        <a:pt x="76" y="165"/>
                        <a:pt x="76" y="165"/>
                        <a:pt x="77" y="166"/>
                      </a:cubicBezTo>
                      <a:cubicBezTo>
                        <a:pt x="80" y="168"/>
                        <a:pt x="81" y="163"/>
                        <a:pt x="81" y="163"/>
                      </a:cubicBezTo>
                      <a:cubicBezTo>
                        <a:pt x="81" y="163"/>
                        <a:pt x="81" y="166"/>
                        <a:pt x="80" y="166"/>
                      </a:cubicBezTo>
                      <a:cubicBezTo>
                        <a:pt x="80" y="167"/>
                        <a:pt x="82" y="166"/>
                        <a:pt x="83" y="166"/>
                      </a:cubicBezTo>
                      <a:cubicBezTo>
                        <a:pt x="82" y="168"/>
                        <a:pt x="81" y="169"/>
                        <a:pt x="83" y="170"/>
                      </a:cubicBezTo>
                      <a:cubicBezTo>
                        <a:pt x="85" y="171"/>
                        <a:pt x="86" y="168"/>
                        <a:pt x="86" y="168"/>
                      </a:cubicBezTo>
                      <a:cubicBezTo>
                        <a:pt x="86" y="168"/>
                        <a:pt x="86" y="169"/>
                        <a:pt x="86" y="170"/>
                      </a:cubicBezTo>
                      <a:cubicBezTo>
                        <a:pt x="87" y="172"/>
                        <a:pt x="86" y="171"/>
                        <a:pt x="85" y="171"/>
                      </a:cubicBezTo>
                      <a:cubicBezTo>
                        <a:pt x="84" y="172"/>
                        <a:pt x="90" y="173"/>
                        <a:pt x="89" y="171"/>
                      </a:cubicBezTo>
                      <a:cubicBezTo>
                        <a:pt x="91" y="174"/>
                        <a:pt x="90" y="176"/>
                        <a:pt x="94" y="176"/>
                      </a:cubicBezTo>
                      <a:cubicBezTo>
                        <a:pt x="97" y="176"/>
                        <a:pt x="99" y="176"/>
                        <a:pt x="102" y="176"/>
                      </a:cubicBezTo>
                      <a:cubicBezTo>
                        <a:pt x="113" y="176"/>
                        <a:pt x="123" y="176"/>
                        <a:pt x="133" y="176"/>
                      </a:cubicBezTo>
                      <a:cubicBezTo>
                        <a:pt x="158" y="176"/>
                        <a:pt x="183" y="176"/>
                        <a:pt x="208" y="176"/>
                      </a:cubicBezTo>
                      <a:cubicBezTo>
                        <a:pt x="213" y="176"/>
                        <a:pt x="218" y="176"/>
                        <a:pt x="223" y="176"/>
                      </a:cubicBezTo>
                      <a:cubicBezTo>
                        <a:pt x="224" y="176"/>
                        <a:pt x="229" y="177"/>
                        <a:pt x="229" y="174"/>
                      </a:cubicBezTo>
                      <a:close/>
                      <a:moveTo>
                        <a:pt x="112" y="54"/>
                      </a:moveTo>
                      <a:cubicBezTo>
                        <a:pt x="110" y="54"/>
                        <a:pt x="108" y="53"/>
                        <a:pt x="106" y="54"/>
                      </a:cubicBezTo>
                      <a:cubicBezTo>
                        <a:pt x="104" y="57"/>
                        <a:pt x="108" y="56"/>
                        <a:pt x="108" y="57"/>
                      </a:cubicBezTo>
                      <a:cubicBezTo>
                        <a:pt x="108" y="56"/>
                        <a:pt x="100" y="60"/>
                        <a:pt x="100" y="60"/>
                      </a:cubicBezTo>
                      <a:cubicBezTo>
                        <a:pt x="98" y="59"/>
                        <a:pt x="107" y="53"/>
                        <a:pt x="99" y="56"/>
                      </a:cubicBezTo>
                      <a:cubicBezTo>
                        <a:pt x="98" y="56"/>
                        <a:pt x="97" y="57"/>
                        <a:pt x="97" y="57"/>
                      </a:cubicBezTo>
                      <a:cubicBezTo>
                        <a:pt x="96" y="58"/>
                        <a:pt x="97" y="59"/>
                        <a:pt x="96" y="60"/>
                      </a:cubicBezTo>
                      <a:cubicBezTo>
                        <a:pt x="95" y="60"/>
                        <a:pt x="88" y="59"/>
                        <a:pt x="88" y="59"/>
                      </a:cubicBezTo>
                      <a:cubicBezTo>
                        <a:pt x="88" y="58"/>
                        <a:pt x="91" y="59"/>
                        <a:pt x="91" y="58"/>
                      </a:cubicBezTo>
                      <a:cubicBezTo>
                        <a:pt x="92" y="57"/>
                        <a:pt x="91" y="57"/>
                        <a:pt x="92" y="56"/>
                      </a:cubicBezTo>
                      <a:cubicBezTo>
                        <a:pt x="92" y="55"/>
                        <a:pt x="94" y="54"/>
                        <a:pt x="94" y="54"/>
                      </a:cubicBezTo>
                      <a:cubicBezTo>
                        <a:pt x="94" y="53"/>
                        <a:pt x="91" y="52"/>
                        <a:pt x="94" y="52"/>
                      </a:cubicBezTo>
                      <a:cubicBezTo>
                        <a:pt x="94" y="52"/>
                        <a:pt x="98" y="53"/>
                        <a:pt x="98" y="52"/>
                      </a:cubicBezTo>
                      <a:cubicBezTo>
                        <a:pt x="98" y="51"/>
                        <a:pt x="93" y="50"/>
                        <a:pt x="92" y="50"/>
                      </a:cubicBezTo>
                      <a:cubicBezTo>
                        <a:pt x="91" y="50"/>
                        <a:pt x="89" y="51"/>
                        <a:pt x="87" y="51"/>
                      </a:cubicBezTo>
                      <a:cubicBezTo>
                        <a:pt x="86" y="51"/>
                        <a:pt x="84" y="50"/>
                        <a:pt x="82" y="51"/>
                      </a:cubicBezTo>
                      <a:cubicBezTo>
                        <a:pt x="81" y="51"/>
                        <a:pt x="79" y="53"/>
                        <a:pt x="80" y="51"/>
                      </a:cubicBezTo>
                      <a:cubicBezTo>
                        <a:pt x="81" y="49"/>
                        <a:pt x="83" y="50"/>
                        <a:pt x="84" y="49"/>
                      </a:cubicBezTo>
                      <a:cubicBezTo>
                        <a:pt x="86" y="49"/>
                        <a:pt x="89" y="48"/>
                        <a:pt x="91" y="47"/>
                      </a:cubicBezTo>
                      <a:cubicBezTo>
                        <a:pt x="95" y="46"/>
                        <a:pt x="99" y="46"/>
                        <a:pt x="102" y="44"/>
                      </a:cubicBezTo>
                      <a:cubicBezTo>
                        <a:pt x="104" y="44"/>
                        <a:pt x="107" y="43"/>
                        <a:pt x="108" y="45"/>
                      </a:cubicBezTo>
                      <a:cubicBezTo>
                        <a:pt x="109" y="46"/>
                        <a:pt x="105" y="47"/>
                        <a:pt x="104" y="48"/>
                      </a:cubicBezTo>
                      <a:cubicBezTo>
                        <a:pt x="102" y="49"/>
                        <a:pt x="110" y="49"/>
                        <a:pt x="111" y="49"/>
                      </a:cubicBezTo>
                      <a:cubicBezTo>
                        <a:pt x="111" y="49"/>
                        <a:pt x="113" y="49"/>
                        <a:pt x="113" y="49"/>
                      </a:cubicBezTo>
                      <a:cubicBezTo>
                        <a:pt x="114" y="48"/>
                        <a:pt x="116" y="46"/>
                        <a:pt x="117" y="47"/>
                      </a:cubicBezTo>
                      <a:cubicBezTo>
                        <a:pt x="118" y="48"/>
                        <a:pt x="113" y="54"/>
                        <a:pt x="112" y="54"/>
                      </a:cubicBezTo>
                      <a:cubicBezTo>
                        <a:pt x="110" y="54"/>
                        <a:pt x="114" y="54"/>
                        <a:pt x="112" y="54"/>
                      </a:cubicBezTo>
                      <a:close/>
                      <a:moveTo>
                        <a:pt x="157" y="78"/>
                      </a:moveTo>
                      <a:cubicBezTo>
                        <a:pt x="157" y="78"/>
                        <a:pt x="152" y="78"/>
                        <a:pt x="153" y="78"/>
                      </a:cubicBezTo>
                      <a:cubicBezTo>
                        <a:pt x="153" y="79"/>
                        <a:pt x="155" y="78"/>
                        <a:pt x="155" y="79"/>
                      </a:cubicBezTo>
                      <a:cubicBezTo>
                        <a:pt x="155" y="80"/>
                        <a:pt x="151" y="81"/>
                        <a:pt x="150" y="81"/>
                      </a:cubicBezTo>
                      <a:cubicBezTo>
                        <a:pt x="148" y="81"/>
                        <a:pt x="147" y="83"/>
                        <a:pt x="145" y="84"/>
                      </a:cubicBezTo>
                      <a:cubicBezTo>
                        <a:pt x="145" y="84"/>
                        <a:pt x="141" y="84"/>
                        <a:pt x="142" y="85"/>
                      </a:cubicBezTo>
                      <a:cubicBezTo>
                        <a:pt x="142" y="86"/>
                        <a:pt x="145" y="86"/>
                        <a:pt x="142" y="88"/>
                      </a:cubicBezTo>
                      <a:cubicBezTo>
                        <a:pt x="141" y="88"/>
                        <a:pt x="137" y="88"/>
                        <a:pt x="137" y="89"/>
                      </a:cubicBezTo>
                      <a:cubicBezTo>
                        <a:pt x="136" y="89"/>
                        <a:pt x="137" y="90"/>
                        <a:pt x="137" y="90"/>
                      </a:cubicBezTo>
                      <a:cubicBezTo>
                        <a:pt x="137" y="92"/>
                        <a:pt x="135" y="92"/>
                        <a:pt x="134" y="92"/>
                      </a:cubicBezTo>
                      <a:cubicBezTo>
                        <a:pt x="131" y="93"/>
                        <a:pt x="128" y="93"/>
                        <a:pt x="125" y="93"/>
                      </a:cubicBezTo>
                      <a:cubicBezTo>
                        <a:pt x="125" y="93"/>
                        <a:pt x="120" y="90"/>
                        <a:pt x="120" y="90"/>
                      </a:cubicBezTo>
                      <a:cubicBezTo>
                        <a:pt x="122" y="89"/>
                        <a:pt x="125" y="90"/>
                        <a:pt x="126" y="89"/>
                      </a:cubicBezTo>
                      <a:cubicBezTo>
                        <a:pt x="127" y="89"/>
                        <a:pt x="126" y="87"/>
                        <a:pt x="127" y="87"/>
                      </a:cubicBezTo>
                      <a:cubicBezTo>
                        <a:pt x="128" y="85"/>
                        <a:pt x="130" y="86"/>
                        <a:pt x="131" y="85"/>
                      </a:cubicBezTo>
                      <a:cubicBezTo>
                        <a:pt x="132" y="85"/>
                        <a:pt x="130" y="83"/>
                        <a:pt x="130" y="83"/>
                      </a:cubicBezTo>
                      <a:cubicBezTo>
                        <a:pt x="128" y="82"/>
                        <a:pt x="128" y="82"/>
                        <a:pt x="128" y="81"/>
                      </a:cubicBezTo>
                      <a:cubicBezTo>
                        <a:pt x="128" y="79"/>
                        <a:pt x="126" y="80"/>
                        <a:pt x="126" y="79"/>
                      </a:cubicBezTo>
                      <a:cubicBezTo>
                        <a:pt x="125" y="78"/>
                        <a:pt x="128" y="79"/>
                        <a:pt x="128" y="79"/>
                      </a:cubicBezTo>
                      <a:cubicBezTo>
                        <a:pt x="131" y="80"/>
                        <a:pt x="134" y="81"/>
                        <a:pt x="136" y="82"/>
                      </a:cubicBezTo>
                      <a:cubicBezTo>
                        <a:pt x="138" y="84"/>
                        <a:pt x="142" y="83"/>
                        <a:pt x="144" y="82"/>
                      </a:cubicBezTo>
                      <a:cubicBezTo>
                        <a:pt x="147" y="81"/>
                        <a:pt x="148" y="78"/>
                        <a:pt x="152" y="77"/>
                      </a:cubicBezTo>
                      <a:cubicBezTo>
                        <a:pt x="153" y="76"/>
                        <a:pt x="155" y="76"/>
                        <a:pt x="157" y="77"/>
                      </a:cubicBezTo>
                      <a:cubicBezTo>
                        <a:pt x="157" y="77"/>
                        <a:pt x="160" y="78"/>
                        <a:pt x="160" y="78"/>
                      </a:cubicBezTo>
                      <a:cubicBezTo>
                        <a:pt x="160" y="78"/>
                        <a:pt x="158" y="78"/>
                        <a:pt x="157" y="78"/>
                      </a:cubicBezTo>
                      <a:close/>
                      <a:moveTo>
                        <a:pt x="222" y="165"/>
                      </a:moveTo>
                      <a:cubicBezTo>
                        <a:pt x="221" y="167"/>
                        <a:pt x="219" y="163"/>
                        <a:pt x="219" y="162"/>
                      </a:cubicBezTo>
                      <a:cubicBezTo>
                        <a:pt x="219" y="160"/>
                        <a:pt x="221" y="159"/>
                        <a:pt x="221" y="157"/>
                      </a:cubicBezTo>
                      <a:cubicBezTo>
                        <a:pt x="220" y="156"/>
                        <a:pt x="219" y="159"/>
                        <a:pt x="218" y="158"/>
                      </a:cubicBezTo>
                      <a:cubicBezTo>
                        <a:pt x="218" y="157"/>
                        <a:pt x="218" y="154"/>
                        <a:pt x="216" y="154"/>
                      </a:cubicBezTo>
                      <a:cubicBezTo>
                        <a:pt x="216" y="154"/>
                        <a:pt x="216" y="156"/>
                        <a:pt x="215" y="156"/>
                      </a:cubicBezTo>
                      <a:cubicBezTo>
                        <a:pt x="214" y="155"/>
                        <a:pt x="214" y="154"/>
                        <a:pt x="213" y="153"/>
                      </a:cubicBezTo>
                      <a:cubicBezTo>
                        <a:pt x="212" y="152"/>
                        <a:pt x="211" y="151"/>
                        <a:pt x="210" y="150"/>
                      </a:cubicBezTo>
                      <a:cubicBezTo>
                        <a:pt x="209" y="149"/>
                        <a:pt x="212" y="149"/>
                        <a:pt x="212" y="148"/>
                      </a:cubicBezTo>
                      <a:cubicBezTo>
                        <a:pt x="211" y="147"/>
                        <a:pt x="209" y="148"/>
                        <a:pt x="209" y="147"/>
                      </a:cubicBezTo>
                      <a:cubicBezTo>
                        <a:pt x="209" y="146"/>
                        <a:pt x="210" y="143"/>
                        <a:pt x="210" y="142"/>
                      </a:cubicBezTo>
                      <a:cubicBezTo>
                        <a:pt x="212" y="140"/>
                        <a:pt x="217" y="147"/>
                        <a:pt x="217" y="148"/>
                      </a:cubicBezTo>
                      <a:cubicBezTo>
                        <a:pt x="218" y="150"/>
                        <a:pt x="219" y="151"/>
                        <a:pt x="219" y="153"/>
                      </a:cubicBezTo>
                      <a:cubicBezTo>
                        <a:pt x="220" y="155"/>
                        <a:pt x="220" y="154"/>
                        <a:pt x="221" y="156"/>
                      </a:cubicBezTo>
                      <a:cubicBezTo>
                        <a:pt x="221" y="157"/>
                        <a:pt x="222" y="158"/>
                        <a:pt x="222" y="159"/>
                      </a:cubicBezTo>
                      <a:cubicBezTo>
                        <a:pt x="223" y="161"/>
                        <a:pt x="222" y="163"/>
                        <a:pt x="222" y="165"/>
                      </a:cubicBezTo>
                      <a:cubicBezTo>
                        <a:pt x="221" y="166"/>
                        <a:pt x="222" y="164"/>
                        <a:pt x="222" y="165"/>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37" name="Freeform 777">
                  <a:extLst>
                    <a:ext uri="{FF2B5EF4-FFF2-40B4-BE49-F238E27FC236}">
                      <a16:creationId xmlns:a16="http://schemas.microsoft.com/office/drawing/2014/main" id="{F121737D-64FA-B4F7-4EB5-E8E8A4594204}"/>
                    </a:ext>
                  </a:extLst>
                </p:cNvPr>
                <p:cNvSpPr>
                  <a:spLocks/>
                </p:cNvSpPr>
                <p:nvPr/>
              </p:nvSpPr>
              <p:spPr bwMode="auto">
                <a:xfrm>
                  <a:off x="8862421" y="3612683"/>
                  <a:ext cx="163794" cy="121701"/>
                </a:xfrm>
                <a:custGeom>
                  <a:avLst/>
                  <a:gdLst>
                    <a:gd name="T0" fmla="*/ 16 w 16"/>
                    <a:gd name="T1" fmla="*/ 6 h 11"/>
                    <a:gd name="T2" fmla="*/ 11 w 16"/>
                    <a:gd name="T3" fmla="*/ 3 h 11"/>
                    <a:gd name="T4" fmla="*/ 5 w 16"/>
                    <a:gd name="T5" fmla="*/ 1 h 11"/>
                    <a:gd name="T6" fmla="*/ 1 w 16"/>
                    <a:gd name="T7" fmla="*/ 1 h 11"/>
                    <a:gd name="T8" fmla="*/ 3 w 16"/>
                    <a:gd name="T9" fmla="*/ 3 h 11"/>
                    <a:gd name="T10" fmla="*/ 1 w 16"/>
                    <a:gd name="T11" fmla="*/ 7 h 11"/>
                    <a:gd name="T12" fmla="*/ 5 w 16"/>
                    <a:gd name="T13" fmla="*/ 7 h 11"/>
                    <a:gd name="T14" fmla="*/ 5 w 16"/>
                    <a:gd name="T15" fmla="*/ 9 h 11"/>
                    <a:gd name="T16" fmla="*/ 16 w 16"/>
                    <a:gd name="T17" fmla="*/ 6 h 11"/>
                    <a:gd name="T18" fmla="*/ 16 w 16"/>
                    <a:gd name="T19"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1">
                      <a:moveTo>
                        <a:pt x="16" y="6"/>
                      </a:moveTo>
                      <a:cubicBezTo>
                        <a:pt x="15" y="5"/>
                        <a:pt x="11" y="3"/>
                        <a:pt x="11" y="3"/>
                      </a:cubicBezTo>
                      <a:cubicBezTo>
                        <a:pt x="9" y="2"/>
                        <a:pt x="7" y="1"/>
                        <a:pt x="5" y="1"/>
                      </a:cubicBezTo>
                      <a:cubicBezTo>
                        <a:pt x="4" y="1"/>
                        <a:pt x="2" y="0"/>
                        <a:pt x="1" y="1"/>
                      </a:cubicBezTo>
                      <a:cubicBezTo>
                        <a:pt x="0" y="2"/>
                        <a:pt x="3" y="3"/>
                        <a:pt x="3" y="3"/>
                      </a:cubicBezTo>
                      <a:cubicBezTo>
                        <a:pt x="2" y="3"/>
                        <a:pt x="0" y="6"/>
                        <a:pt x="1" y="7"/>
                      </a:cubicBezTo>
                      <a:cubicBezTo>
                        <a:pt x="2" y="7"/>
                        <a:pt x="4" y="6"/>
                        <a:pt x="5" y="7"/>
                      </a:cubicBezTo>
                      <a:cubicBezTo>
                        <a:pt x="7" y="8"/>
                        <a:pt x="5" y="8"/>
                        <a:pt x="5" y="9"/>
                      </a:cubicBezTo>
                      <a:cubicBezTo>
                        <a:pt x="5" y="11"/>
                        <a:pt x="16" y="8"/>
                        <a:pt x="16" y="6"/>
                      </a:cubicBezTo>
                      <a:cubicBezTo>
                        <a:pt x="15" y="5"/>
                        <a:pt x="16" y="7"/>
                        <a:pt x="16" y="6"/>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38" name="Freeform 778">
                  <a:extLst>
                    <a:ext uri="{FF2B5EF4-FFF2-40B4-BE49-F238E27FC236}">
                      <a16:creationId xmlns:a16="http://schemas.microsoft.com/office/drawing/2014/main" id="{2A7603C7-8E6A-C876-62B9-1492EA456666}"/>
                    </a:ext>
                  </a:extLst>
                </p:cNvPr>
                <p:cNvSpPr>
                  <a:spLocks/>
                </p:cNvSpPr>
                <p:nvPr/>
              </p:nvSpPr>
              <p:spPr bwMode="auto">
                <a:xfrm>
                  <a:off x="8914698" y="3527861"/>
                  <a:ext cx="41820" cy="22128"/>
                </a:xfrm>
                <a:custGeom>
                  <a:avLst/>
                  <a:gdLst>
                    <a:gd name="T0" fmla="*/ 2 w 4"/>
                    <a:gd name="T1" fmla="*/ 2 h 2"/>
                    <a:gd name="T2" fmla="*/ 2 w 4"/>
                    <a:gd name="T3" fmla="*/ 0 h 2"/>
                    <a:gd name="T4" fmla="*/ 2 w 4"/>
                    <a:gd name="T5" fmla="*/ 2 h 2"/>
                  </a:gdLst>
                  <a:ahLst/>
                  <a:cxnLst>
                    <a:cxn ang="0">
                      <a:pos x="T0" y="T1"/>
                    </a:cxn>
                    <a:cxn ang="0">
                      <a:pos x="T2" y="T3"/>
                    </a:cxn>
                    <a:cxn ang="0">
                      <a:pos x="T4" y="T5"/>
                    </a:cxn>
                  </a:cxnLst>
                  <a:rect l="0" t="0" r="r" b="b"/>
                  <a:pathLst>
                    <a:path w="4" h="2">
                      <a:moveTo>
                        <a:pt x="2" y="2"/>
                      </a:moveTo>
                      <a:cubicBezTo>
                        <a:pt x="0" y="2"/>
                        <a:pt x="1" y="0"/>
                        <a:pt x="2" y="0"/>
                      </a:cubicBezTo>
                      <a:cubicBezTo>
                        <a:pt x="3" y="0"/>
                        <a:pt x="4" y="2"/>
                        <a:pt x="2"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39" name="Freeform 779">
                  <a:extLst>
                    <a:ext uri="{FF2B5EF4-FFF2-40B4-BE49-F238E27FC236}">
                      <a16:creationId xmlns:a16="http://schemas.microsoft.com/office/drawing/2014/main" id="{9D131D70-E5AE-E477-2789-6D2AEB61F5D8}"/>
                    </a:ext>
                  </a:extLst>
                </p:cNvPr>
                <p:cNvSpPr>
                  <a:spLocks/>
                </p:cNvSpPr>
                <p:nvPr/>
              </p:nvSpPr>
              <p:spPr bwMode="auto">
                <a:xfrm>
                  <a:off x="8946062" y="2248174"/>
                  <a:ext cx="111517" cy="66379"/>
                </a:xfrm>
                <a:custGeom>
                  <a:avLst/>
                  <a:gdLst>
                    <a:gd name="T0" fmla="*/ 9 w 11"/>
                    <a:gd name="T1" fmla="*/ 4 h 6"/>
                    <a:gd name="T2" fmla="*/ 9 w 11"/>
                    <a:gd name="T3" fmla="*/ 5 h 6"/>
                    <a:gd name="T4" fmla="*/ 3 w 11"/>
                    <a:gd name="T5" fmla="*/ 4 h 6"/>
                    <a:gd name="T6" fmla="*/ 2 w 11"/>
                    <a:gd name="T7" fmla="*/ 1 h 6"/>
                    <a:gd name="T8" fmla="*/ 9 w 11"/>
                    <a:gd name="T9" fmla="*/ 4 h 6"/>
                    <a:gd name="T10" fmla="*/ 9 w 11"/>
                    <a:gd name="T11" fmla="*/ 4 h 6"/>
                  </a:gdLst>
                  <a:ahLst/>
                  <a:cxnLst>
                    <a:cxn ang="0">
                      <a:pos x="T0" y="T1"/>
                    </a:cxn>
                    <a:cxn ang="0">
                      <a:pos x="T2" y="T3"/>
                    </a:cxn>
                    <a:cxn ang="0">
                      <a:pos x="T4" y="T5"/>
                    </a:cxn>
                    <a:cxn ang="0">
                      <a:pos x="T6" y="T7"/>
                    </a:cxn>
                    <a:cxn ang="0">
                      <a:pos x="T8" y="T9"/>
                    </a:cxn>
                    <a:cxn ang="0">
                      <a:pos x="T10" y="T11"/>
                    </a:cxn>
                  </a:cxnLst>
                  <a:rect l="0" t="0" r="r" b="b"/>
                  <a:pathLst>
                    <a:path w="11" h="6">
                      <a:moveTo>
                        <a:pt x="9" y="4"/>
                      </a:moveTo>
                      <a:cubicBezTo>
                        <a:pt x="11" y="5"/>
                        <a:pt x="11" y="6"/>
                        <a:pt x="9" y="5"/>
                      </a:cubicBezTo>
                      <a:cubicBezTo>
                        <a:pt x="7" y="5"/>
                        <a:pt x="4" y="4"/>
                        <a:pt x="3" y="4"/>
                      </a:cubicBezTo>
                      <a:cubicBezTo>
                        <a:pt x="2" y="3"/>
                        <a:pt x="0" y="0"/>
                        <a:pt x="2" y="1"/>
                      </a:cubicBezTo>
                      <a:cubicBezTo>
                        <a:pt x="4" y="2"/>
                        <a:pt x="7" y="3"/>
                        <a:pt x="9" y="4"/>
                      </a:cubicBezTo>
                      <a:cubicBezTo>
                        <a:pt x="11" y="5"/>
                        <a:pt x="7" y="3"/>
                        <a:pt x="9"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40" name="Freeform 780">
                  <a:extLst>
                    <a:ext uri="{FF2B5EF4-FFF2-40B4-BE49-F238E27FC236}">
                      <a16:creationId xmlns:a16="http://schemas.microsoft.com/office/drawing/2014/main" id="{BD899090-CE8F-8C17-0979-A4E41CDECFE3}"/>
                    </a:ext>
                  </a:extLst>
                </p:cNvPr>
                <p:cNvSpPr>
                  <a:spLocks/>
                </p:cNvSpPr>
                <p:nvPr/>
              </p:nvSpPr>
              <p:spPr bwMode="auto">
                <a:xfrm>
                  <a:off x="9291073" y="2152285"/>
                  <a:ext cx="83638" cy="51630"/>
                </a:xfrm>
                <a:custGeom>
                  <a:avLst/>
                  <a:gdLst>
                    <a:gd name="T0" fmla="*/ 8 w 8"/>
                    <a:gd name="T1" fmla="*/ 3 h 5"/>
                    <a:gd name="T2" fmla="*/ 0 w 8"/>
                    <a:gd name="T3" fmla="*/ 2 h 5"/>
                    <a:gd name="T4" fmla="*/ 8 w 8"/>
                    <a:gd name="T5" fmla="*/ 3 h 5"/>
                  </a:gdLst>
                  <a:ahLst/>
                  <a:cxnLst>
                    <a:cxn ang="0">
                      <a:pos x="T0" y="T1"/>
                    </a:cxn>
                    <a:cxn ang="0">
                      <a:pos x="T2" y="T3"/>
                    </a:cxn>
                    <a:cxn ang="0">
                      <a:pos x="T4" y="T5"/>
                    </a:cxn>
                  </a:cxnLst>
                  <a:rect l="0" t="0" r="r" b="b"/>
                  <a:pathLst>
                    <a:path w="8" h="5">
                      <a:moveTo>
                        <a:pt x="8" y="3"/>
                      </a:moveTo>
                      <a:cubicBezTo>
                        <a:pt x="8" y="5"/>
                        <a:pt x="0" y="4"/>
                        <a:pt x="0" y="2"/>
                      </a:cubicBezTo>
                      <a:cubicBezTo>
                        <a:pt x="0" y="0"/>
                        <a:pt x="8" y="1"/>
                        <a:pt x="8"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41" name="Freeform 782">
                  <a:extLst>
                    <a:ext uri="{FF2B5EF4-FFF2-40B4-BE49-F238E27FC236}">
                      <a16:creationId xmlns:a16="http://schemas.microsoft.com/office/drawing/2014/main" id="{57B55404-E7D1-E5D7-42EF-804D6164E3B4}"/>
                    </a:ext>
                  </a:extLst>
                </p:cNvPr>
                <p:cNvSpPr>
                  <a:spLocks/>
                </p:cNvSpPr>
                <p:nvPr/>
              </p:nvSpPr>
              <p:spPr bwMode="auto">
                <a:xfrm>
                  <a:off x="10611877" y="2292429"/>
                  <a:ext cx="59247" cy="44255"/>
                </a:xfrm>
                <a:custGeom>
                  <a:avLst/>
                  <a:gdLst>
                    <a:gd name="T0" fmla="*/ 5 w 6"/>
                    <a:gd name="T1" fmla="*/ 3 h 4"/>
                    <a:gd name="T2" fmla="*/ 1 w 6"/>
                    <a:gd name="T3" fmla="*/ 0 h 4"/>
                    <a:gd name="T4" fmla="*/ 5 w 6"/>
                    <a:gd name="T5" fmla="*/ 3 h 4"/>
                  </a:gdLst>
                  <a:ahLst/>
                  <a:cxnLst>
                    <a:cxn ang="0">
                      <a:pos x="T0" y="T1"/>
                    </a:cxn>
                    <a:cxn ang="0">
                      <a:pos x="T2" y="T3"/>
                    </a:cxn>
                    <a:cxn ang="0">
                      <a:pos x="T4" y="T5"/>
                    </a:cxn>
                  </a:cxnLst>
                  <a:rect l="0" t="0" r="r" b="b"/>
                  <a:pathLst>
                    <a:path w="6" h="4">
                      <a:moveTo>
                        <a:pt x="5" y="3"/>
                      </a:moveTo>
                      <a:cubicBezTo>
                        <a:pt x="4" y="4"/>
                        <a:pt x="0" y="0"/>
                        <a:pt x="1" y="0"/>
                      </a:cubicBezTo>
                      <a:cubicBezTo>
                        <a:pt x="2" y="0"/>
                        <a:pt x="6" y="2"/>
                        <a:pt x="5" y="3"/>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42" name="Freeform 783">
                  <a:extLst>
                    <a:ext uri="{FF2B5EF4-FFF2-40B4-BE49-F238E27FC236}">
                      <a16:creationId xmlns:a16="http://schemas.microsoft.com/office/drawing/2014/main" id="{2D18B84E-551D-7D95-D6BC-F97958C87F49}"/>
                    </a:ext>
                  </a:extLst>
                </p:cNvPr>
                <p:cNvSpPr>
                  <a:spLocks/>
                </p:cNvSpPr>
                <p:nvPr/>
              </p:nvSpPr>
              <p:spPr bwMode="auto">
                <a:xfrm>
                  <a:off x="10692033" y="2336680"/>
                  <a:ext cx="52274" cy="11065"/>
                </a:xfrm>
                <a:custGeom>
                  <a:avLst/>
                  <a:gdLst>
                    <a:gd name="T0" fmla="*/ 4 w 5"/>
                    <a:gd name="T1" fmla="*/ 1 h 1"/>
                    <a:gd name="T2" fmla="*/ 2 w 5"/>
                    <a:gd name="T3" fmla="*/ 0 h 1"/>
                    <a:gd name="T4" fmla="*/ 4 w 5"/>
                    <a:gd name="T5" fmla="*/ 1 h 1"/>
                  </a:gdLst>
                  <a:ahLst/>
                  <a:cxnLst>
                    <a:cxn ang="0">
                      <a:pos x="T0" y="T1"/>
                    </a:cxn>
                    <a:cxn ang="0">
                      <a:pos x="T2" y="T3"/>
                    </a:cxn>
                    <a:cxn ang="0">
                      <a:pos x="T4" y="T5"/>
                    </a:cxn>
                  </a:cxnLst>
                  <a:rect l="0" t="0" r="r" b="b"/>
                  <a:pathLst>
                    <a:path w="5" h="1">
                      <a:moveTo>
                        <a:pt x="4" y="1"/>
                      </a:moveTo>
                      <a:cubicBezTo>
                        <a:pt x="2" y="1"/>
                        <a:pt x="0" y="0"/>
                        <a:pt x="2" y="0"/>
                      </a:cubicBezTo>
                      <a:cubicBezTo>
                        <a:pt x="3" y="0"/>
                        <a:pt x="5" y="1"/>
                        <a:pt x="4"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43" name="Freeform 784">
                  <a:extLst>
                    <a:ext uri="{FF2B5EF4-FFF2-40B4-BE49-F238E27FC236}">
                      <a16:creationId xmlns:a16="http://schemas.microsoft.com/office/drawing/2014/main" id="{4FBA21EA-0819-6D27-5045-02D3343BFE5B}"/>
                    </a:ext>
                  </a:extLst>
                </p:cNvPr>
                <p:cNvSpPr>
                  <a:spLocks/>
                </p:cNvSpPr>
                <p:nvPr/>
              </p:nvSpPr>
              <p:spPr bwMode="auto">
                <a:xfrm>
                  <a:off x="10692033" y="2952554"/>
                  <a:ext cx="41820" cy="77445"/>
                </a:xfrm>
                <a:custGeom>
                  <a:avLst/>
                  <a:gdLst>
                    <a:gd name="T0" fmla="*/ 2 w 4"/>
                    <a:gd name="T1" fmla="*/ 0 h 7"/>
                    <a:gd name="T2" fmla="*/ 4 w 4"/>
                    <a:gd name="T3" fmla="*/ 7 h 7"/>
                    <a:gd name="T4" fmla="*/ 2 w 4"/>
                    <a:gd name="T5" fmla="*/ 0 h 7"/>
                  </a:gdLst>
                  <a:ahLst/>
                  <a:cxnLst>
                    <a:cxn ang="0">
                      <a:pos x="T0" y="T1"/>
                    </a:cxn>
                    <a:cxn ang="0">
                      <a:pos x="T2" y="T3"/>
                    </a:cxn>
                    <a:cxn ang="0">
                      <a:pos x="T4" y="T5"/>
                    </a:cxn>
                  </a:cxnLst>
                  <a:rect l="0" t="0" r="r" b="b"/>
                  <a:pathLst>
                    <a:path w="4" h="7">
                      <a:moveTo>
                        <a:pt x="2" y="0"/>
                      </a:moveTo>
                      <a:cubicBezTo>
                        <a:pt x="0" y="0"/>
                        <a:pt x="3" y="7"/>
                        <a:pt x="4" y="7"/>
                      </a:cubicBezTo>
                      <a:cubicBezTo>
                        <a:pt x="4" y="7"/>
                        <a:pt x="3" y="0"/>
                        <a:pt x="2"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44" name="Freeform 785">
                  <a:extLst>
                    <a:ext uri="{FF2B5EF4-FFF2-40B4-BE49-F238E27FC236}">
                      <a16:creationId xmlns:a16="http://schemas.microsoft.com/office/drawing/2014/main" id="{7C847C60-FDE2-C2A9-0CB0-D241FBB170B8}"/>
                    </a:ext>
                  </a:extLst>
                </p:cNvPr>
                <p:cNvSpPr>
                  <a:spLocks/>
                </p:cNvSpPr>
                <p:nvPr/>
              </p:nvSpPr>
              <p:spPr bwMode="auto">
                <a:xfrm>
                  <a:off x="10712941" y="3092689"/>
                  <a:ext cx="69700" cy="44255"/>
                </a:xfrm>
                <a:custGeom>
                  <a:avLst/>
                  <a:gdLst>
                    <a:gd name="T0" fmla="*/ 1 w 7"/>
                    <a:gd name="T1" fmla="*/ 0 h 4"/>
                    <a:gd name="T2" fmla="*/ 1 w 7"/>
                    <a:gd name="T3" fmla="*/ 4 h 4"/>
                    <a:gd name="T4" fmla="*/ 5 w 7"/>
                    <a:gd name="T5" fmla="*/ 4 h 4"/>
                    <a:gd name="T6" fmla="*/ 1 w 7"/>
                    <a:gd name="T7" fmla="*/ 0 h 4"/>
                    <a:gd name="T8" fmla="*/ 1 w 7"/>
                    <a:gd name="T9" fmla="*/ 0 h 4"/>
                  </a:gdLst>
                  <a:ahLst/>
                  <a:cxnLst>
                    <a:cxn ang="0">
                      <a:pos x="T0" y="T1"/>
                    </a:cxn>
                    <a:cxn ang="0">
                      <a:pos x="T2" y="T3"/>
                    </a:cxn>
                    <a:cxn ang="0">
                      <a:pos x="T4" y="T5"/>
                    </a:cxn>
                    <a:cxn ang="0">
                      <a:pos x="T6" y="T7"/>
                    </a:cxn>
                    <a:cxn ang="0">
                      <a:pos x="T8" y="T9"/>
                    </a:cxn>
                  </a:cxnLst>
                  <a:rect l="0" t="0" r="r" b="b"/>
                  <a:pathLst>
                    <a:path w="7" h="4">
                      <a:moveTo>
                        <a:pt x="1" y="0"/>
                      </a:moveTo>
                      <a:cubicBezTo>
                        <a:pt x="0" y="1"/>
                        <a:pt x="0" y="3"/>
                        <a:pt x="1" y="4"/>
                      </a:cubicBezTo>
                      <a:cubicBezTo>
                        <a:pt x="2" y="4"/>
                        <a:pt x="3" y="4"/>
                        <a:pt x="5" y="4"/>
                      </a:cubicBezTo>
                      <a:cubicBezTo>
                        <a:pt x="7" y="4"/>
                        <a:pt x="1" y="0"/>
                        <a:pt x="1" y="0"/>
                      </a:cubicBezTo>
                      <a:cubicBezTo>
                        <a:pt x="0" y="1"/>
                        <a:pt x="1" y="0"/>
                        <a:pt x="1"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45" name="Freeform 786">
                  <a:extLst>
                    <a:ext uri="{FF2B5EF4-FFF2-40B4-BE49-F238E27FC236}">
                      <a16:creationId xmlns:a16="http://schemas.microsoft.com/office/drawing/2014/main" id="{2775F1F5-E5A1-7466-7D31-75AF92505341}"/>
                    </a:ext>
                  </a:extLst>
                </p:cNvPr>
                <p:cNvSpPr>
                  <a:spLocks/>
                </p:cNvSpPr>
                <p:nvPr/>
              </p:nvSpPr>
              <p:spPr bwMode="auto">
                <a:xfrm>
                  <a:off x="10427171" y="3332402"/>
                  <a:ext cx="174248" cy="106947"/>
                </a:xfrm>
                <a:custGeom>
                  <a:avLst/>
                  <a:gdLst>
                    <a:gd name="T0" fmla="*/ 0 w 17"/>
                    <a:gd name="T1" fmla="*/ 4 h 10"/>
                    <a:gd name="T2" fmla="*/ 10 w 17"/>
                    <a:gd name="T3" fmla="*/ 2 h 10"/>
                    <a:gd name="T4" fmla="*/ 8 w 17"/>
                    <a:gd name="T5" fmla="*/ 4 h 10"/>
                    <a:gd name="T6" fmla="*/ 12 w 17"/>
                    <a:gd name="T7" fmla="*/ 7 h 10"/>
                    <a:gd name="T8" fmla="*/ 9 w 17"/>
                    <a:gd name="T9" fmla="*/ 7 h 10"/>
                    <a:gd name="T10" fmla="*/ 11 w 17"/>
                    <a:gd name="T11" fmla="*/ 10 h 10"/>
                    <a:gd name="T12" fmla="*/ 8 w 17"/>
                    <a:gd name="T13" fmla="*/ 9 h 10"/>
                    <a:gd name="T14" fmla="*/ 0 w 17"/>
                    <a:gd name="T15" fmla="*/ 4 h 10"/>
                    <a:gd name="T16" fmla="*/ 0 w 17"/>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0" y="4"/>
                      </a:moveTo>
                      <a:cubicBezTo>
                        <a:pt x="1" y="0"/>
                        <a:pt x="7" y="2"/>
                        <a:pt x="10" y="2"/>
                      </a:cubicBezTo>
                      <a:cubicBezTo>
                        <a:pt x="17" y="3"/>
                        <a:pt x="8" y="4"/>
                        <a:pt x="8" y="4"/>
                      </a:cubicBezTo>
                      <a:cubicBezTo>
                        <a:pt x="8" y="6"/>
                        <a:pt x="12" y="5"/>
                        <a:pt x="12" y="7"/>
                      </a:cubicBezTo>
                      <a:cubicBezTo>
                        <a:pt x="12" y="7"/>
                        <a:pt x="10" y="6"/>
                        <a:pt x="9" y="7"/>
                      </a:cubicBezTo>
                      <a:cubicBezTo>
                        <a:pt x="9" y="7"/>
                        <a:pt x="12" y="10"/>
                        <a:pt x="11" y="10"/>
                      </a:cubicBezTo>
                      <a:cubicBezTo>
                        <a:pt x="10" y="10"/>
                        <a:pt x="9" y="9"/>
                        <a:pt x="8" y="9"/>
                      </a:cubicBezTo>
                      <a:cubicBezTo>
                        <a:pt x="6" y="8"/>
                        <a:pt x="0" y="7"/>
                        <a:pt x="0" y="4"/>
                      </a:cubicBezTo>
                      <a:cubicBezTo>
                        <a:pt x="0" y="3"/>
                        <a:pt x="0" y="7"/>
                        <a:pt x="0"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46" name="Freeform 787">
                  <a:extLst>
                    <a:ext uri="{FF2B5EF4-FFF2-40B4-BE49-F238E27FC236}">
                      <a16:creationId xmlns:a16="http://schemas.microsoft.com/office/drawing/2014/main" id="{08DD36A4-9754-27F7-0613-3DCF63BC20C6}"/>
                    </a:ext>
                  </a:extLst>
                </p:cNvPr>
                <p:cNvSpPr>
                  <a:spLocks/>
                </p:cNvSpPr>
                <p:nvPr/>
              </p:nvSpPr>
              <p:spPr bwMode="auto">
                <a:xfrm>
                  <a:off x="10395809" y="3310277"/>
                  <a:ext cx="90610" cy="33193"/>
                </a:xfrm>
                <a:custGeom>
                  <a:avLst/>
                  <a:gdLst>
                    <a:gd name="T0" fmla="*/ 8 w 9"/>
                    <a:gd name="T1" fmla="*/ 1 h 3"/>
                    <a:gd name="T2" fmla="*/ 5 w 9"/>
                    <a:gd name="T3" fmla="*/ 0 h 3"/>
                    <a:gd name="T4" fmla="*/ 0 w 9"/>
                    <a:gd name="T5" fmla="*/ 0 h 3"/>
                    <a:gd name="T6" fmla="*/ 8 w 9"/>
                    <a:gd name="T7" fmla="*/ 1 h 3"/>
                    <a:gd name="T8" fmla="*/ 8 w 9"/>
                    <a:gd name="T9" fmla="*/ 1 h 3"/>
                  </a:gdLst>
                  <a:ahLst/>
                  <a:cxnLst>
                    <a:cxn ang="0">
                      <a:pos x="T0" y="T1"/>
                    </a:cxn>
                    <a:cxn ang="0">
                      <a:pos x="T2" y="T3"/>
                    </a:cxn>
                    <a:cxn ang="0">
                      <a:pos x="T4" y="T5"/>
                    </a:cxn>
                    <a:cxn ang="0">
                      <a:pos x="T6" y="T7"/>
                    </a:cxn>
                    <a:cxn ang="0">
                      <a:pos x="T8" y="T9"/>
                    </a:cxn>
                  </a:cxnLst>
                  <a:rect l="0" t="0" r="r" b="b"/>
                  <a:pathLst>
                    <a:path w="9" h="3">
                      <a:moveTo>
                        <a:pt x="8" y="1"/>
                      </a:moveTo>
                      <a:cubicBezTo>
                        <a:pt x="9" y="1"/>
                        <a:pt x="5" y="0"/>
                        <a:pt x="5" y="0"/>
                      </a:cubicBezTo>
                      <a:cubicBezTo>
                        <a:pt x="3" y="0"/>
                        <a:pt x="1" y="0"/>
                        <a:pt x="0" y="0"/>
                      </a:cubicBezTo>
                      <a:cubicBezTo>
                        <a:pt x="2" y="0"/>
                        <a:pt x="6" y="3"/>
                        <a:pt x="8" y="1"/>
                      </a:cubicBezTo>
                      <a:cubicBezTo>
                        <a:pt x="9" y="1"/>
                        <a:pt x="7" y="2"/>
                        <a:pt x="8"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47" name="Freeform 788">
                  <a:extLst>
                    <a:ext uri="{FF2B5EF4-FFF2-40B4-BE49-F238E27FC236}">
                      <a16:creationId xmlns:a16="http://schemas.microsoft.com/office/drawing/2014/main" id="{FEBA4E00-B2FE-5F05-32EF-61AE46E68245}"/>
                    </a:ext>
                  </a:extLst>
                </p:cNvPr>
                <p:cNvSpPr>
                  <a:spLocks/>
                </p:cNvSpPr>
                <p:nvPr/>
              </p:nvSpPr>
              <p:spPr bwMode="auto">
                <a:xfrm>
                  <a:off x="10252926" y="3538923"/>
                  <a:ext cx="132428" cy="73757"/>
                </a:xfrm>
                <a:custGeom>
                  <a:avLst/>
                  <a:gdLst>
                    <a:gd name="T0" fmla="*/ 12 w 13"/>
                    <a:gd name="T1" fmla="*/ 4 h 7"/>
                    <a:gd name="T2" fmla="*/ 12 w 13"/>
                    <a:gd name="T3" fmla="*/ 1 h 7"/>
                    <a:gd name="T4" fmla="*/ 7 w 13"/>
                    <a:gd name="T5" fmla="*/ 2 h 7"/>
                    <a:gd name="T6" fmla="*/ 3 w 13"/>
                    <a:gd name="T7" fmla="*/ 3 h 7"/>
                    <a:gd name="T8" fmla="*/ 0 w 13"/>
                    <a:gd name="T9" fmla="*/ 5 h 7"/>
                    <a:gd name="T10" fmla="*/ 12 w 13"/>
                    <a:gd name="T11" fmla="*/ 4 h 7"/>
                    <a:gd name="T12" fmla="*/ 12 w 13"/>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12" y="4"/>
                      </a:moveTo>
                      <a:cubicBezTo>
                        <a:pt x="13" y="3"/>
                        <a:pt x="13" y="2"/>
                        <a:pt x="12" y="1"/>
                      </a:cubicBezTo>
                      <a:cubicBezTo>
                        <a:pt x="11" y="0"/>
                        <a:pt x="8" y="1"/>
                        <a:pt x="7" y="2"/>
                      </a:cubicBezTo>
                      <a:cubicBezTo>
                        <a:pt x="6" y="2"/>
                        <a:pt x="4" y="2"/>
                        <a:pt x="3" y="3"/>
                      </a:cubicBezTo>
                      <a:cubicBezTo>
                        <a:pt x="3" y="3"/>
                        <a:pt x="0" y="5"/>
                        <a:pt x="0" y="5"/>
                      </a:cubicBezTo>
                      <a:cubicBezTo>
                        <a:pt x="3" y="7"/>
                        <a:pt x="10" y="6"/>
                        <a:pt x="12" y="4"/>
                      </a:cubicBezTo>
                      <a:cubicBezTo>
                        <a:pt x="13" y="3"/>
                        <a:pt x="9" y="6"/>
                        <a:pt x="12" y="4"/>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48" name="Freeform 789">
                  <a:extLst>
                    <a:ext uri="{FF2B5EF4-FFF2-40B4-BE49-F238E27FC236}">
                      <a16:creationId xmlns:a16="http://schemas.microsoft.com/office/drawing/2014/main" id="{C736758B-A463-CB21-022F-2D95A10EDBD1}"/>
                    </a:ext>
                  </a:extLst>
                </p:cNvPr>
                <p:cNvSpPr>
                  <a:spLocks/>
                </p:cNvSpPr>
                <p:nvPr/>
              </p:nvSpPr>
              <p:spPr bwMode="auto">
                <a:xfrm>
                  <a:off x="9047126" y="3645872"/>
                  <a:ext cx="41820" cy="66379"/>
                </a:xfrm>
                <a:custGeom>
                  <a:avLst/>
                  <a:gdLst>
                    <a:gd name="T0" fmla="*/ 3 w 4"/>
                    <a:gd name="T1" fmla="*/ 2 h 6"/>
                    <a:gd name="T2" fmla="*/ 1 w 4"/>
                    <a:gd name="T3" fmla="*/ 3 h 6"/>
                    <a:gd name="T4" fmla="*/ 3 w 4"/>
                    <a:gd name="T5" fmla="*/ 2 h 6"/>
                    <a:gd name="T6" fmla="*/ 3 w 4"/>
                    <a:gd name="T7" fmla="*/ 2 h 6"/>
                  </a:gdLst>
                  <a:ahLst/>
                  <a:cxnLst>
                    <a:cxn ang="0">
                      <a:pos x="T0" y="T1"/>
                    </a:cxn>
                    <a:cxn ang="0">
                      <a:pos x="T2" y="T3"/>
                    </a:cxn>
                    <a:cxn ang="0">
                      <a:pos x="T4" y="T5"/>
                    </a:cxn>
                    <a:cxn ang="0">
                      <a:pos x="T6" y="T7"/>
                    </a:cxn>
                  </a:cxnLst>
                  <a:rect l="0" t="0" r="r" b="b"/>
                  <a:pathLst>
                    <a:path w="4" h="6">
                      <a:moveTo>
                        <a:pt x="3" y="2"/>
                      </a:moveTo>
                      <a:cubicBezTo>
                        <a:pt x="2" y="0"/>
                        <a:pt x="1" y="1"/>
                        <a:pt x="1" y="3"/>
                      </a:cubicBezTo>
                      <a:cubicBezTo>
                        <a:pt x="0" y="6"/>
                        <a:pt x="4" y="4"/>
                        <a:pt x="3" y="2"/>
                      </a:cubicBezTo>
                      <a:cubicBezTo>
                        <a:pt x="3" y="2"/>
                        <a:pt x="4" y="3"/>
                        <a:pt x="3"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49" name="Freeform 790">
                  <a:extLst>
                    <a:ext uri="{FF2B5EF4-FFF2-40B4-BE49-F238E27FC236}">
                      <a16:creationId xmlns:a16="http://schemas.microsoft.com/office/drawing/2014/main" id="{83F7389C-64E8-E1A5-98B1-A11763ECE590}"/>
                    </a:ext>
                  </a:extLst>
                </p:cNvPr>
                <p:cNvSpPr>
                  <a:spLocks/>
                </p:cNvSpPr>
                <p:nvPr/>
              </p:nvSpPr>
              <p:spPr bwMode="auto">
                <a:xfrm>
                  <a:off x="8956516" y="3505733"/>
                  <a:ext cx="38336" cy="44255"/>
                </a:xfrm>
                <a:custGeom>
                  <a:avLst/>
                  <a:gdLst>
                    <a:gd name="T0" fmla="*/ 4 w 4"/>
                    <a:gd name="T1" fmla="*/ 2 h 4"/>
                    <a:gd name="T2" fmla="*/ 1 w 4"/>
                    <a:gd name="T3" fmla="*/ 1 h 4"/>
                    <a:gd name="T4" fmla="*/ 4 w 4"/>
                    <a:gd name="T5" fmla="*/ 2 h 4"/>
                    <a:gd name="T6" fmla="*/ 4 w 4"/>
                    <a:gd name="T7" fmla="*/ 2 h 4"/>
                  </a:gdLst>
                  <a:ahLst/>
                  <a:cxnLst>
                    <a:cxn ang="0">
                      <a:pos x="T0" y="T1"/>
                    </a:cxn>
                    <a:cxn ang="0">
                      <a:pos x="T2" y="T3"/>
                    </a:cxn>
                    <a:cxn ang="0">
                      <a:pos x="T4" y="T5"/>
                    </a:cxn>
                    <a:cxn ang="0">
                      <a:pos x="T6" y="T7"/>
                    </a:cxn>
                  </a:cxnLst>
                  <a:rect l="0" t="0" r="r" b="b"/>
                  <a:pathLst>
                    <a:path w="4" h="4">
                      <a:moveTo>
                        <a:pt x="4" y="2"/>
                      </a:moveTo>
                      <a:cubicBezTo>
                        <a:pt x="3" y="2"/>
                        <a:pt x="1" y="0"/>
                        <a:pt x="1" y="1"/>
                      </a:cubicBezTo>
                      <a:cubicBezTo>
                        <a:pt x="0" y="4"/>
                        <a:pt x="4" y="2"/>
                        <a:pt x="4" y="2"/>
                      </a:cubicBezTo>
                      <a:cubicBezTo>
                        <a:pt x="3" y="2"/>
                        <a:pt x="4" y="2"/>
                        <a:pt x="4"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50" name="Freeform 791">
                  <a:extLst>
                    <a:ext uri="{FF2B5EF4-FFF2-40B4-BE49-F238E27FC236}">
                      <a16:creationId xmlns:a16="http://schemas.microsoft.com/office/drawing/2014/main" id="{57A4BB85-5236-207F-461B-91A44AEA48D5}"/>
                    </a:ext>
                  </a:extLst>
                </p:cNvPr>
                <p:cNvSpPr>
                  <a:spLocks/>
                </p:cNvSpPr>
                <p:nvPr/>
              </p:nvSpPr>
              <p:spPr bwMode="auto">
                <a:xfrm>
                  <a:off x="10754759" y="2812415"/>
                  <a:ext cx="20911" cy="22128"/>
                </a:xfrm>
                <a:custGeom>
                  <a:avLst/>
                  <a:gdLst>
                    <a:gd name="T0" fmla="*/ 2 w 2"/>
                    <a:gd name="T1" fmla="*/ 1 h 2"/>
                    <a:gd name="T2" fmla="*/ 0 w 2"/>
                    <a:gd name="T3" fmla="*/ 2 h 2"/>
                    <a:gd name="T4" fmla="*/ 2 w 2"/>
                    <a:gd name="T5" fmla="*/ 1 h 2"/>
                  </a:gdLst>
                  <a:ahLst/>
                  <a:cxnLst>
                    <a:cxn ang="0">
                      <a:pos x="T0" y="T1"/>
                    </a:cxn>
                    <a:cxn ang="0">
                      <a:pos x="T2" y="T3"/>
                    </a:cxn>
                    <a:cxn ang="0">
                      <a:pos x="T4" y="T5"/>
                    </a:cxn>
                  </a:cxnLst>
                  <a:rect l="0" t="0" r="r" b="b"/>
                  <a:pathLst>
                    <a:path w="2" h="2">
                      <a:moveTo>
                        <a:pt x="2" y="1"/>
                      </a:moveTo>
                      <a:cubicBezTo>
                        <a:pt x="2" y="0"/>
                        <a:pt x="0" y="1"/>
                        <a:pt x="0" y="2"/>
                      </a:cubicBezTo>
                      <a:cubicBezTo>
                        <a:pt x="1" y="2"/>
                        <a:pt x="2" y="2"/>
                        <a:pt x="2"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51" name="Freeform 792">
                  <a:extLst>
                    <a:ext uri="{FF2B5EF4-FFF2-40B4-BE49-F238E27FC236}">
                      <a16:creationId xmlns:a16="http://schemas.microsoft.com/office/drawing/2014/main" id="{A174F9C4-646A-A529-07DE-23D0992FA1DE}"/>
                    </a:ext>
                  </a:extLst>
                </p:cNvPr>
                <p:cNvSpPr>
                  <a:spLocks/>
                </p:cNvSpPr>
                <p:nvPr/>
              </p:nvSpPr>
              <p:spPr bwMode="auto">
                <a:xfrm>
                  <a:off x="10671121" y="2694404"/>
                  <a:ext cx="31366" cy="18440"/>
                </a:xfrm>
                <a:custGeom>
                  <a:avLst/>
                  <a:gdLst>
                    <a:gd name="T0" fmla="*/ 2 w 3"/>
                    <a:gd name="T1" fmla="*/ 0 h 2"/>
                    <a:gd name="T2" fmla="*/ 1 w 3"/>
                    <a:gd name="T3" fmla="*/ 1 h 2"/>
                    <a:gd name="T4" fmla="*/ 2 w 3"/>
                    <a:gd name="T5" fmla="*/ 0 h 2"/>
                  </a:gdLst>
                  <a:ahLst/>
                  <a:cxnLst>
                    <a:cxn ang="0">
                      <a:pos x="T0" y="T1"/>
                    </a:cxn>
                    <a:cxn ang="0">
                      <a:pos x="T2" y="T3"/>
                    </a:cxn>
                    <a:cxn ang="0">
                      <a:pos x="T4" y="T5"/>
                    </a:cxn>
                  </a:cxnLst>
                  <a:rect l="0" t="0" r="r" b="b"/>
                  <a:pathLst>
                    <a:path w="3" h="2">
                      <a:moveTo>
                        <a:pt x="2" y="0"/>
                      </a:moveTo>
                      <a:cubicBezTo>
                        <a:pt x="1" y="0"/>
                        <a:pt x="0" y="1"/>
                        <a:pt x="1" y="1"/>
                      </a:cubicBezTo>
                      <a:cubicBezTo>
                        <a:pt x="2" y="2"/>
                        <a:pt x="3" y="1"/>
                        <a:pt x="2"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52" name="Freeform 793">
                  <a:extLst>
                    <a:ext uri="{FF2B5EF4-FFF2-40B4-BE49-F238E27FC236}">
                      <a16:creationId xmlns:a16="http://schemas.microsoft.com/office/drawing/2014/main" id="{F32DC626-1A8B-222D-3782-EA555A13A942}"/>
                    </a:ext>
                  </a:extLst>
                </p:cNvPr>
                <p:cNvSpPr>
                  <a:spLocks/>
                </p:cNvSpPr>
                <p:nvPr/>
              </p:nvSpPr>
              <p:spPr bwMode="auto">
                <a:xfrm>
                  <a:off x="10754759" y="2650148"/>
                  <a:ext cx="27879" cy="33193"/>
                </a:xfrm>
                <a:custGeom>
                  <a:avLst/>
                  <a:gdLst>
                    <a:gd name="T0" fmla="*/ 2 w 3"/>
                    <a:gd name="T1" fmla="*/ 1 h 3"/>
                    <a:gd name="T2" fmla="*/ 1 w 3"/>
                    <a:gd name="T3" fmla="*/ 2 h 3"/>
                    <a:gd name="T4" fmla="*/ 2 w 3"/>
                    <a:gd name="T5" fmla="*/ 1 h 3"/>
                  </a:gdLst>
                  <a:ahLst/>
                  <a:cxnLst>
                    <a:cxn ang="0">
                      <a:pos x="T0" y="T1"/>
                    </a:cxn>
                    <a:cxn ang="0">
                      <a:pos x="T2" y="T3"/>
                    </a:cxn>
                    <a:cxn ang="0">
                      <a:pos x="T4" y="T5"/>
                    </a:cxn>
                  </a:cxnLst>
                  <a:rect l="0" t="0" r="r" b="b"/>
                  <a:pathLst>
                    <a:path w="3" h="3">
                      <a:moveTo>
                        <a:pt x="2" y="1"/>
                      </a:moveTo>
                      <a:cubicBezTo>
                        <a:pt x="2" y="0"/>
                        <a:pt x="0" y="1"/>
                        <a:pt x="1" y="2"/>
                      </a:cubicBezTo>
                      <a:cubicBezTo>
                        <a:pt x="1" y="3"/>
                        <a:pt x="3" y="1"/>
                        <a:pt x="2"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53" name="Freeform 794">
                  <a:extLst>
                    <a:ext uri="{FF2B5EF4-FFF2-40B4-BE49-F238E27FC236}">
                      <a16:creationId xmlns:a16="http://schemas.microsoft.com/office/drawing/2014/main" id="{D86AE309-FB7D-ECC2-129A-52F2141B87D9}"/>
                    </a:ext>
                  </a:extLst>
                </p:cNvPr>
                <p:cNvSpPr>
                  <a:spLocks/>
                </p:cNvSpPr>
                <p:nvPr/>
              </p:nvSpPr>
              <p:spPr bwMode="auto">
                <a:xfrm>
                  <a:off x="7963300" y="2867732"/>
                  <a:ext cx="52274" cy="7374"/>
                </a:xfrm>
                <a:custGeom>
                  <a:avLst/>
                  <a:gdLst>
                    <a:gd name="T0" fmla="*/ 5 w 5"/>
                    <a:gd name="T1" fmla="*/ 1 h 1"/>
                    <a:gd name="T2" fmla="*/ 1 w 5"/>
                    <a:gd name="T3" fmla="*/ 0 h 1"/>
                    <a:gd name="T4" fmla="*/ 5 w 5"/>
                    <a:gd name="T5" fmla="*/ 1 h 1"/>
                  </a:gdLst>
                  <a:ahLst/>
                  <a:cxnLst>
                    <a:cxn ang="0">
                      <a:pos x="T0" y="T1"/>
                    </a:cxn>
                    <a:cxn ang="0">
                      <a:pos x="T2" y="T3"/>
                    </a:cxn>
                    <a:cxn ang="0">
                      <a:pos x="T4" y="T5"/>
                    </a:cxn>
                  </a:cxnLst>
                  <a:rect l="0" t="0" r="r" b="b"/>
                  <a:pathLst>
                    <a:path w="5" h="1">
                      <a:moveTo>
                        <a:pt x="5" y="1"/>
                      </a:moveTo>
                      <a:cubicBezTo>
                        <a:pt x="4" y="0"/>
                        <a:pt x="0" y="0"/>
                        <a:pt x="1" y="0"/>
                      </a:cubicBezTo>
                      <a:cubicBezTo>
                        <a:pt x="2" y="1"/>
                        <a:pt x="5" y="1"/>
                        <a:pt x="5" y="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54" name="Freeform 795">
                  <a:extLst>
                    <a:ext uri="{FF2B5EF4-FFF2-40B4-BE49-F238E27FC236}">
                      <a16:creationId xmlns:a16="http://schemas.microsoft.com/office/drawing/2014/main" id="{741DFC55-1A38-A075-C373-457BC870A720}"/>
                    </a:ext>
                  </a:extLst>
                </p:cNvPr>
                <p:cNvSpPr>
                  <a:spLocks/>
                </p:cNvSpPr>
                <p:nvPr/>
              </p:nvSpPr>
              <p:spPr bwMode="auto">
                <a:xfrm>
                  <a:off x="8026027" y="2867732"/>
                  <a:ext cx="62727" cy="0"/>
                </a:xfrm>
                <a:custGeom>
                  <a:avLst/>
                  <a:gdLst>
                    <a:gd name="T0" fmla="*/ 5 w 6"/>
                    <a:gd name="T1" fmla="*/ 1 w 6"/>
                    <a:gd name="T2" fmla="*/ 5 w 6"/>
                  </a:gdLst>
                  <a:ahLst/>
                  <a:cxnLst>
                    <a:cxn ang="0">
                      <a:pos x="T0" y="0"/>
                    </a:cxn>
                    <a:cxn ang="0">
                      <a:pos x="T1" y="0"/>
                    </a:cxn>
                    <a:cxn ang="0">
                      <a:pos x="T2" y="0"/>
                    </a:cxn>
                  </a:cxnLst>
                  <a:rect l="0" t="0" r="r" b="b"/>
                  <a:pathLst>
                    <a:path w="6">
                      <a:moveTo>
                        <a:pt x="5" y="0"/>
                      </a:moveTo>
                      <a:cubicBezTo>
                        <a:pt x="4" y="0"/>
                        <a:pt x="0" y="0"/>
                        <a:pt x="1" y="0"/>
                      </a:cubicBezTo>
                      <a:cubicBezTo>
                        <a:pt x="2" y="0"/>
                        <a:pt x="6" y="0"/>
                        <a:pt x="5" y="0"/>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55" name="Freeform 796">
                  <a:extLst>
                    <a:ext uri="{FF2B5EF4-FFF2-40B4-BE49-F238E27FC236}">
                      <a16:creationId xmlns:a16="http://schemas.microsoft.com/office/drawing/2014/main" id="{C9AEBB75-4F4E-1D48-CEC0-4BA1893A2E69}"/>
                    </a:ext>
                  </a:extLst>
                </p:cNvPr>
                <p:cNvSpPr>
                  <a:spLocks/>
                </p:cNvSpPr>
                <p:nvPr/>
              </p:nvSpPr>
              <p:spPr bwMode="auto">
                <a:xfrm>
                  <a:off x="9200466" y="2181793"/>
                  <a:ext cx="41820" cy="22128"/>
                </a:xfrm>
                <a:custGeom>
                  <a:avLst/>
                  <a:gdLst>
                    <a:gd name="T0" fmla="*/ 3 w 4"/>
                    <a:gd name="T1" fmla="*/ 2 h 2"/>
                    <a:gd name="T2" fmla="*/ 2 w 4"/>
                    <a:gd name="T3" fmla="*/ 0 h 2"/>
                    <a:gd name="T4" fmla="*/ 3 w 4"/>
                    <a:gd name="T5" fmla="*/ 2 h 2"/>
                  </a:gdLst>
                  <a:ahLst/>
                  <a:cxnLst>
                    <a:cxn ang="0">
                      <a:pos x="T0" y="T1"/>
                    </a:cxn>
                    <a:cxn ang="0">
                      <a:pos x="T2" y="T3"/>
                    </a:cxn>
                    <a:cxn ang="0">
                      <a:pos x="T4" y="T5"/>
                    </a:cxn>
                  </a:cxnLst>
                  <a:rect l="0" t="0" r="r" b="b"/>
                  <a:pathLst>
                    <a:path w="4" h="2">
                      <a:moveTo>
                        <a:pt x="3" y="2"/>
                      </a:moveTo>
                      <a:cubicBezTo>
                        <a:pt x="1" y="2"/>
                        <a:pt x="0" y="0"/>
                        <a:pt x="2" y="0"/>
                      </a:cubicBezTo>
                      <a:cubicBezTo>
                        <a:pt x="3" y="0"/>
                        <a:pt x="4" y="2"/>
                        <a:pt x="3" y="2"/>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sp>
              <p:nvSpPr>
                <p:cNvPr id="156" name="Freeform 797">
                  <a:extLst>
                    <a:ext uri="{FF2B5EF4-FFF2-40B4-BE49-F238E27FC236}">
                      <a16:creationId xmlns:a16="http://schemas.microsoft.com/office/drawing/2014/main" id="{A699C918-8EE7-1D61-2CA2-E2203D016598}"/>
                    </a:ext>
                  </a:extLst>
                </p:cNvPr>
                <p:cNvSpPr>
                  <a:spLocks/>
                </p:cNvSpPr>
                <p:nvPr/>
              </p:nvSpPr>
              <p:spPr bwMode="auto">
                <a:xfrm>
                  <a:off x="4847732" y="4825952"/>
                  <a:ext cx="94095" cy="129075"/>
                </a:xfrm>
                <a:custGeom>
                  <a:avLst/>
                  <a:gdLst>
                    <a:gd name="T0" fmla="*/ 9 w 9"/>
                    <a:gd name="T1" fmla="*/ 11 h 12"/>
                    <a:gd name="T2" fmla="*/ 5 w 9"/>
                    <a:gd name="T3" fmla="*/ 2 h 12"/>
                    <a:gd name="T4" fmla="*/ 2 w 9"/>
                    <a:gd name="T5" fmla="*/ 2 h 12"/>
                    <a:gd name="T6" fmla="*/ 0 w 9"/>
                    <a:gd name="T7" fmla="*/ 3 h 12"/>
                    <a:gd name="T8" fmla="*/ 3 w 9"/>
                    <a:gd name="T9" fmla="*/ 5 h 12"/>
                    <a:gd name="T10" fmla="*/ 3 w 9"/>
                    <a:gd name="T11" fmla="*/ 7 h 12"/>
                    <a:gd name="T12" fmla="*/ 4 w 9"/>
                    <a:gd name="T13" fmla="*/ 7 h 12"/>
                    <a:gd name="T14" fmla="*/ 3 w 9"/>
                    <a:gd name="T15" fmla="*/ 8 h 12"/>
                    <a:gd name="T16" fmla="*/ 6 w 9"/>
                    <a:gd name="T17" fmla="*/ 11 h 12"/>
                    <a:gd name="T18" fmla="*/ 6 w 9"/>
                    <a:gd name="T19" fmla="*/ 9 h 12"/>
                    <a:gd name="T20" fmla="*/ 9 w 9"/>
                    <a:gd name="T21" fmla="*/ 11 h 12"/>
                    <a:gd name="T22" fmla="*/ 9 w 9"/>
                    <a:gd name="T23"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2">
                      <a:moveTo>
                        <a:pt x="9" y="11"/>
                      </a:moveTo>
                      <a:cubicBezTo>
                        <a:pt x="8" y="8"/>
                        <a:pt x="7" y="4"/>
                        <a:pt x="5" y="2"/>
                      </a:cubicBezTo>
                      <a:cubicBezTo>
                        <a:pt x="4" y="1"/>
                        <a:pt x="3" y="0"/>
                        <a:pt x="2" y="2"/>
                      </a:cubicBezTo>
                      <a:cubicBezTo>
                        <a:pt x="2" y="2"/>
                        <a:pt x="0" y="2"/>
                        <a:pt x="0" y="3"/>
                      </a:cubicBezTo>
                      <a:cubicBezTo>
                        <a:pt x="1" y="4"/>
                        <a:pt x="3" y="3"/>
                        <a:pt x="3" y="5"/>
                      </a:cubicBezTo>
                      <a:cubicBezTo>
                        <a:pt x="3" y="6"/>
                        <a:pt x="3" y="6"/>
                        <a:pt x="3" y="7"/>
                      </a:cubicBezTo>
                      <a:cubicBezTo>
                        <a:pt x="3" y="8"/>
                        <a:pt x="4" y="7"/>
                        <a:pt x="4" y="7"/>
                      </a:cubicBezTo>
                      <a:cubicBezTo>
                        <a:pt x="5" y="8"/>
                        <a:pt x="3" y="8"/>
                        <a:pt x="3" y="8"/>
                      </a:cubicBezTo>
                      <a:cubicBezTo>
                        <a:pt x="3" y="9"/>
                        <a:pt x="5" y="11"/>
                        <a:pt x="6" y="11"/>
                      </a:cubicBezTo>
                      <a:cubicBezTo>
                        <a:pt x="6" y="11"/>
                        <a:pt x="2" y="7"/>
                        <a:pt x="6" y="9"/>
                      </a:cubicBezTo>
                      <a:cubicBezTo>
                        <a:pt x="7" y="9"/>
                        <a:pt x="9" y="12"/>
                        <a:pt x="9" y="11"/>
                      </a:cubicBezTo>
                      <a:cubicBezTo>
                        <a:pt x="8" y="10"/>
                        <a:pt x="9" y="12"/>
                        <a:pt x="9" y="11"/>
                      </a:cubicBezTo>
                      <a:close/>
                    </a:path>
                  </a:pathLst>
                </a:custGeom>
                <a:grpFill/>
                <a:ln w="38100" cap="flat">
                  <a:noFill/>
                  <a:prstDash val="solid"/>
                  <a:round/>
                  <a:headEnd/>
                  <a:tailEnd/>
                </a:ln>
              </p:spPr>
              <p:txBody>
                <a:bodyPr vert="horz" wrap="square" lIns="91440" tIns="45720" rIns="91440" bIns="45720" numCol="1" anchor="t" anchorCtr="0" compatLnSpc="1">
                  <a:prstTxWarp prst="textNoShape">
                    <a:avLst/>
                  </a:prstTxWarp>
                </a:bodyPr>
                <a:lstStyle/>
                <a:p>
                  <a:endParaRPr lang="id-ID" sz="3200" dirty="0">
                    <a:latin typeface="Lato Regular" charset="0"/>
                  </a:endParaRPr>
                </a:p>
              </p:txBody>
            </p:sp>
          </p:grpSp>
        </p:grpSp>
      </p:grpSp>
      <p:sp>
        <p:nvSpPr>
          <p:cNvPr id="404" name="CuadroTexto 435">
            <a:extLst>
              <a:ext uri="{FF2B5EF4-FFF2-40B4-BE49-F238E27FC236}">
                <a16:creationId xmlns:a16="http://schemas.microsoft.com/office/drawing/2014/main" id="{434C23CA-3ACE-A4E1-3B9E-06651494F009}"/>
              </a:ext>
            </a:extLst>
          </p:cNvPr>
          <p:cNvSpPr txBox="1"/>
          <p:nvPr/>
        </p:nvSpPr>
        <p:spPr>
          <a:xfrm>
            <a:off x="2104686" y="430055"/>
            <a:ext cx="20168278" cy="2554545"/>
          </a:xfrm>
          <a:prstGeom prst="rect">
            <a:avLst/>
          </a:prstGeom>
          <a:noFill/>
        </p:spPr>
        <p:txBody>
          <a:bodyPr wrap="none" rtlCol="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364556"/>
                </a:solidFill>
                <a:effectLst/>
                <a:uLnTx/>
                <a:uFillTx/>
                <a:latin typeface="Lato Heavy" charset="0"/>
                <a:ea typeface="Lato Heavy" charset="0"/>
                <a:cs typeface="Lato Heavy" charset="0"/>
              </a:rPr>
              <a:t>True or False: </a:t>
            </a:r>
          </a:p>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364556"/>
                </a:solidFill>
                <a:effectLst/>
                <a:uLnTx/>
                <a:uFillTx/>
                <a:latin typeface="Lato Heavy" charset="0"/>
                <a:ea typeface="Lato Heavy" charset="0"/>
                <a:cs typeface="Lato Heavy" charset="0"/>
              </a:rPr>
              <a:t>the Internet is not geographically bound?</a:t>
            </a:r>
          </a:p>
        </p:txBody>
      </p:sp>
      <p:sp>
        <p:nvSpPr>
          <p:cNvPr id="407" name="TextBox 406">
            <a:extLst>
              <a:ext uri="{FF2B5EF4-FFF2-40B4-BE49-F238E27FC236}">
                <a16:creationId xmlns:a16="http://schemas.microsoft.com/office/drawing/2014/main" id="{7339C4BB-7158-A82A-80C8-FC688697ED73}"/>
              </a:ext>
            </a:extLst>
          </p:cNvPr>
          <p:cNvSpPr txBox="1"/>
          <p:nvPr/>
        </p:nvSpPr>
        <p:spPr>
          <a:xfrm>
            <a:off x="505164" y="9469853"/>
            <a:ext cx="6810036" cy="3600986"/>
          </a:xfrm>
          <a:prstGeom prst="rect">
            <a:avLst/>
          </a:prstGeom>
          <a:noFill/>
        </p:spPr>
        <p:txBody>
          <a:bodyPr wrap="square">
            <a:spAutoFit/>
          </a:bodyPr>
          <a:lstStyle/>
          <a:p>
            <a:r>
              <a:rPr lang="en-GB" sz="3800" i="1" dirty="0">
                <a:solidFill>
                  <a:schemeClr val="accent6">
                    <a:lumMod val="60000"/>
                    <a:lumOff val="40000"/>
                  </a:schemeClr>
                </a:solidFill>
              </a:rPr>
              <a:t>“The Internet was designed without any contemplation of national boundaries. The actual traffic in the Net is totally unbound with respect to geography.” </a:t>
            </a:r>
            <a:r>
              <a:rPr lang="en-GB" sz="3800" dirty="0">
                <a:solidFill>
                  <a:schemeClr val="accent6">
                    <a:lumMod val="60000"/>
                    <a:lumOff val="40000"/>
                  </a:schemeClr>
                </a:solidFill>
              </a:rPr>
              <a:t>Vint Cerf </a:t>
            </a:r>
          </a:p>
        </p:txBody>
      </p:sp>
    </p:spTree>
    <p:extLst>
      <p:ext uri="{BB962C8B-B14F-4D97-AF65-F5344CB8AC3E}">
        <p14:creationId xmlns:p14="http://schemas.microsoft.com/office/powerpoint/2010/main" val="438316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2437155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A hand holding a book&#10;&#10;AI-generated content may be incorrect.">
            <a:extLst>
              <a:ext uri="{FF2B5EF4-FFF2-40B4-BE49-F238E27FC236}">
                <a16:creationId xmlns:a16="http://schemas.microsoft.com/office/drawing/2014/main" id="{392F1ED9-5486-7809-1C10-E7ABF56EEA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357" r="1" b="15703"/>
          <a:stretch/>
        </p:blipFill>
        <p:spPr bwMode="auto">
          <a:xfrm>
            <a:off x="-2362199" y="10"/>
            <a:ext cx="19334248" cy="13715990"/>
          </a:xfrm>
          <a:prstGeom prst="rect">
            <a:avLst/>
          </a:prstGeom>
          <a:noFill/>
          <a:extLst>
            <a:ext uri="{909E8E84-426E-40DD-AFC4-6F175D3DCCD1}">
              <a14:hiddenFill xmlns:a14="http://schemas.microsoft.com/office/drawing/2010/main">
                <a:solidFill>
                  <a:srgbClr val="FFFFFF"/>
                </a:solidFill>
              </a14:hiddenFill>
            </a:ext>
          </a:extLst>
        </p:spPr>
      </p:pic>
      <p:sp>
        <p:nvSpPr>
          <p:cNvPr id="7177" name="Rectangle 717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247368" y="0"/>
            <a:ext cx="14130276" cy="13716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E73DE981-60C2-350A-430D-E9929D51C676}"/>
              </a:ext>
            </a:extLst>
          </p:cNvPr>
          <p:cNvSpPr txBox="1"/>
          <p:nvPr/>
        </p:nvSpPr>
        <p:spPr>
          <a:xfrm>
            <a:off x="13865497" y="730250"/>
            <a:ext cx="7642387" cy="379982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8000" kern="1200">
                <a:solidFill>
                  <a:schemeClr val="tx1"/>
                </a:solidFill>
                <a:latin typeface="+mj-lt"/>
                <a:ea typeface="+mj-ea"/>
                <a:cs typeface="+mj-cs"/>
              </a:rPr>
              <a:t>2006</a:t>
            </a:r>
          </a:p>
          <a:p>
            <a:pPr>
              <a:lnSpc>
                <a:spcPct val="90000"/>
              </a:lnSpc>
              <a:spcBef>
                <a:spcPct val="0"/>
              </a:spcBef>
              <a:spcAft>
                <a:spcPts val="600"/>
              </a:spcAft>
            </a:pPr>
            <a:endParaRPr lang="en-US" sz="8000" kern="1200">
              <a:solidFill>
                <a:schemeClr val="tx1"/>
              </a:solidFill>
              <a:latin typeface="+mj-lt"/>
              <a:ea typeface="+mj-ea"/>
              <a:cs typeface="+mj-cs"/>
            </a:endParaRPr>
          </a:p>
        </p:txBody>
      </p:sp>
      <p:sp>
        <p:nvSpPr>
          <p:cNvPr id="3" name="TextBox 2">
            <a:extLst>
              <a:ext uri="{FF2B5EF4-FFF2-40B4-BE49-F238E27FC236}">
                <a16:creationId xmlns:a16="http://schemas.microsoft.com/office/drawing/2014/main" id="{95F78715-C2A2-96AA-E83B-CCB9A964D974}"/>
              </a:ext>
            </a:extLst>
          </p:cNvPr>
          <p:cNvSpPr txBox="1"/>
          <p:nvPr/>
        </p:nvSpPr>
        <p:spPr>
          <a:xfrm>
            <a:off x="13865497" y="4868402"/>
            <a:ext cx="8232503" cy="7485524"/>
          </a:xfrm>
          <a:prstGeom prst="rect">
            <a:avLst/>
          </a:prstGeom>
        </p:spPr>
        <p:txBody>
          <a:bodyPr vert="horz" lIns="91440" tIns="45720" rIns="91440" bIns="45720" rtlCol="0">
            <a:normAutofit/>
          </a:bodyPr>
          <a:lstStyle/>
          <a:p>
            <a:pPr>
              <a:lnSpc>
                <a:spcPct val="90000"/>
              </a:lnSpc>
              <a:spcAft>
                <a:spcPts val="600"/>
              </a:spcAft>
            </a:pPr>
            <a:r>
              <a:rPr lang="en-US" sz="4000" kern="1200" dirty="0">
                <a:solidFill>
                  <a:schemeClr val="tx1"/>
                </a:solidFill>
                <a:latin typeface="+mn-lt"/>
                <a:ea typeface="+mn-ea"/>
                <a:cs typeface="+mn-cs"/>
              </a:rPr>
              <a:t>Tim Wu and Jack L. Goldsmith</a:t>
            </a:r>
          </a:p>
          <a:p>
            <a:pPr>
              <a:lnSpc>
                <a:spcPct val="90000"/>
              </a:lnSpc>
              <a:spcAft>
                <a:spcPts val="600"/>
              </a:spcAft>
            </a:pPr>
            <a:endParaRPr lang="en-US" sz="4000" kern="1200" dirty="0">
              <a:solidFill>
                <a:schemeClr val="tx1"/>
              </a:solidFill>
              <a:latin typeface="+mn-lt"/>
              <a:ea typeface="+mn-ea"/>
              <a:cs typeface="+mn-cs"/>
            </a:endParaRPr>
          </a:p>
          <a:p>
            <a:pPr>
              <a:lnSpc>
                <a:spcPct val="90000"/>
              </a:lnSpc>
              <a:spcAft>
                <a:spcPts val="600"/>
              </a:spcAft>
            </a:pPr>
            <a:r>
              <a:rPr lang="en-US" sz="4000" kern="1200" dirty="0">
                <a:solidFill>
                  <a:schemeClr val="tx1"/>
                </a:solidFill>
                <a:latin typeface="+mn-lt"/>
                <a:ea typeface="+mn-ea"/>
                <a:cs typeface="+mn-cs"/>
              </a:rPr>
              <a:t>ILLUSIONS OF A BORDERLESS WORLD</a:t>
            </a:r>
          </a:p>
        </p:txBody>
      </p:sp>
    </p:spTree>
    <p:extLst>
      <p:ext uri="{BB962C8B-B14F-4D97-AF65-F5344CB8AC3E}">
        <p14:creationId xmlns:p14="http://schemas.microsoft.com/office/powerpoint/2010/main" val="3990312479"/>
      </p:ext>
    </p:extLst>
  </p:cSld>
  <p:clrMapOvr>
    <a:masterClrMapping/>
  </p:clrMapOvr>
</p:sld>
</file>

<file path=ppt/theme/theme1.xml><?xml version="1.0" encoding="utf-8"?>
<a:theme xmlns:a="http://schemas.openxmlformats.org/drawingml/2006/main" name="Office Theme">
  <a:themeElements>
    <a:clrScheme name="Personalizados 6">
      <a:dk1>
        <a:srgbClr val="5D5E5D"/>
      </a:dk1>
      <a:lt1>
        <a:srgbClr val="FFFFFF"/>
      </a:lt1>
      <a:dk2>
        <a:srgbClr val="000000"/>
      </a:dk2>
      <a:lt2>
        <a:srgbClr val="F8FAF9"/>
      </a:lt2>
      <a:accent1>
        <a:srgbClr val="1C2960"/>
      </a:accent1>
      <a:accent2>
        <a:srgbClr val="6BB8E9"/>
      </a:accent2>
      <a:accent3>
        <a:srgbClr val="C13145"/>
      </a:accent3>
      <a:accent4>
        <a:srgbClr val="F3DA65"/>
      </a:accent4>
      <a:accent5>
        <a:srgbClr val="D36042"/>
      </a:accent5>
      <a:accent6>
        <a:srgbClr val="737373"/>
      </a:accent6>
      <a:hlink>
        <a:srgbClr val="FEFF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Real Estate 02 Light 1">
      <a:dk1>
        <a:srgbClr val="999999"/>
      </a:dk1>
      <a:lt1>
        <a:srgbClr val="FFFFFF"/>
      </a:lt1>
      <a:dk2>
        <a:srgbClr val="364556"/>
      </a:dk2>
      <a:lt2>
        <a:srgbClr val="FEFCFF"/>
      </a:lt2>
      <a:accent1>
        <a:srgbClr val="71D468"/>
      </a:accent1>
      <a:accent2>
        <a:srgbClr val="42A9D8"/>
      </a:accent2>
      <a:accent3>
        <a:srgbClr val="203770"/>
      </a:accent3>
      <a:accent4>
        <a:srgbClr val="86B88F"/>
      </a:accent4>
      <a:accent5>
        <a:srgbClr val="281A5C"/>
      </a:accent5>
      <a:accent6>
        <a:srgbClr val="606060"/>
      </a:accent6>
      <a:hlink>
        <a:srgbClr val="919191"/>
      </a:hlink>
      <a:folHlink>
        <a:srgbClr val="5E5E5E"/>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GEANT colors">
      <a:dk1>
        <a:srgbClr val="000000"/>
      </a:dk1>
      <a:lt1>
        <a:srgbClr val="FFFFFF"/>
      </a:lt1>
      <a:dk2>
        <a:srgbClr val="44546A"/>
      </a:dk2>
      <a:lt2>
        <a:srgbClr val="E7E6E6"/>
      </a:lt2>
      <a:accent1>
        <a:srgbClr val="EC1556"/>
      </a:accent1>
      <a:accent2>
        <a:srgbClr val="003E5E"/>
      </a:accent2>
      <a:accent3>
        <a:srgbClr val="702077"/>
      </a:accent3>
      <a:accent4>
        <a:srgbClr val="E14200"/>
      </a:accent4>
      <a:accent5>
        <a:srgbClr val="CC007B"/>
      </a:accent5>
      <a:accent6>
        <a:srgbClr val="A7B2B3"/>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ANT_Association_Presentation_Template_2024" id="{62825795-2013-41BF-A5F3-AC7B5009A514}" vid="{0FF692CD-5C9D-458C-A42A-E19A6E987505}"/>
    </a:ext>
  </a:ext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11659</TotalTime>
  <Words>1558</Words>
  <Application>Microsoft Macintosh PowerPoint</Application>
  <PresentationFormat>Custom</PresentationFormat>
  <Paragraphs>190</Paragraphs>
  <Slides>30</Slides>
  <Notes>29</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30</vt:i4>
      </vt:variant>
    </vt:vector>
  </HeadingPairs>
  <TitlesOfParts>
    <vt:vector size="46" baseType="lpstr">
      <vt:lpstr>Montserrat Light</vt:lpstr>
      <vt:lpstr>Lato Light</vt:lpstr>
      <vt:lpstr>Lato Regular</vt:lpstr>
      <vt:lpstr>Lato Black</vt:lpstr>
      <vt:lpstr>Lato Heavy</vt:lpstr>
      <vt:lpstr>Calibri Light</vt:lpstr>
      <vt:lpstr>Poppins</vt:lpstr>
      <vt:lpstr>Calibri</vt:lpstr>
      <vt:lpstr>Lato</vt:lpstr>
      <vt:lpstr>Aptos</vt:lpstr>
      <vt:lpstr>Times New Roman</vt:lpstr>
      <vt:lpstr>Arial</vt:lpstr>
      <vt:lpstr>Meiryo</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Nicole Harris</cp:lastModifiedBy>
  <cp:revision>83</cp:revision>
  <dcterms:modified xsi:type="dcterms:W3CDTF">2025-04-10T11:33:58Z</dcterms:modified>
</cp:coreProperties>
</file>