
<file path=[Content_Types].xml><?xml version="1.0" encoding="utf-8"?>
<Types xmlns="http://schemas.openxmlformats.org/package/2006/content-types">
  <Default ContentType="image/jpeg" Extension="jpg"/>
  <Default ContentType="application/vnd.openxmlformats-officedocument.spreadsheetml.sheet" Extension="xlsx"/>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1.xml"/>
  <Override ContentType="application/vnd.openxmlformats-officedocument.theme+xml" PartName="/ppt/theme/theme1.xml"/>
  <Override ContentType="application/vnd.openxmlformats-officedocument.theme+xml" PartName="/ppt/theme/theme2.xml"/>
  <Override ContentType="application/vnd.openxmlformats-officedocument.drawingml.chart+xml" PartName="/ppt/charts/chart1.xml"/>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binary" PartName="/ppt/metadata"/>
  <Override ContentType="application/vnd.openxmlformats-officedocument.presentationml.notesMaster+xml" PartName="/ppt/notesMasters/notesMaster1.xml"/>
  <Override ContentType="application/vnd.ms-office.chartstyle+xml" PartName="/ppt/charts/style1.xml"/>
  <Override ContentType="application/vnd.openxmlformats-officedocument.presentationml.presProps+xml" PartName="/ppt/pres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Lst>
  <p:sldSz cy="6858000" cx="12192000"/>
  <p:notesSz cx="6858000" cy="9144000"/>
  <p:embeddedFontLst>
    <p:embeddedFont>
      <p:font typeface="Play"/>
      <p:regular r:id="rId13"/>
      <p:bold r:id="rId14"/>
    </p:embeddedFont>
    <p:embeddedFont>
      <p:font typeface="Quattrocento Sans"/>
      <p:regular r:id="rId15"/>
      <p:bold r:id="rId16"/>
      <p:italic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9" roundtripDataSignature="AMtx7mhPWq/4TLVD+1/Gh+Cm8Wagk+rQI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font" Target="fonts/Play-regular.fntdata"/><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QuattrocentoSans-regular.fntdata"/><Relationship Id="rId14" Type="http://schemas.openxmlformats.org/officeDocument/2006/relationships/font" Target="fonts/Play-bold.fntdata"/><Relationship Id="rId17" Type="http://schemas.openxmlformats.org/officeDocument/2006/relationships/font" Target="fonts/QuattrocentoSans-italic.fntdata"/><Relationship Id="rId16" Type="http://schemas.openxmlformats.org/officeDocument/2006/relationships/font" Target="fonts/QuattrocentoSans-bold.fntdata"/><Relationship Id="rId5" Type="http://schemas.openxmlformats.org/officeDocument/2006/relationships/slide" Target="slides/slide1.xml"/><Relationship Id="rId19" Type="http://customschemas.google.com/relationships/presentationmetadata" Target="metadata"/><Relationship Id="rId6" Type="http://schemas.openxmlformats.org/officeDocument/2006/relationships/slide" Target="slides/slide2.xml"/><Relationship Id="rId18" Type="http://schemas.openxmlformats.org/officeDocument/2006/relationships/font" Target="fonts/QuattrocentoSans-boldItalic.fntdata"/><Relationship Id="rId7" Type="http://schemas.openxmlformats.org/officeDocument/2006/relationships/slide" Target="slides/slide3.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0294992504223809"/>
          <c:w val="1"/>
          <c:h val="0.76663696784040047"/>
        </c:manualLayout>
      </c:layout>
      <c:barChart>
        <c:barDir val="bar"/>
        <c:grouping val="clustered"/>
        <c:varyColors val="0"/>
        <c:ser>
          <c:idx val="0"/>
          <c:order val="0"/>
          <c:tx>
            <c:strRef>
              <c:f>Blad1!$B$1</c:f>
              <c:strCache>
                <c:ptCount val="1"/>
                <c:pt idx="0">
                  <c:v>Lorem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solidFill>
                    <a:latin typeface="+mn-lt"/>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Blad1!$A$2:$A$3</c:f>
              <c:strCache>
                <c:ptCount val="1"/>
                <c:pt idx="0">
                  <c:v>Categorie 1</c:v>
                </c:pt>
              </c:strCache>
            </c:strRef>
          </c:cat>
          <c:val>
            <c:numRef>
              <c:f>Blad1!$B$2:$B$2</c:f>
              <c:numCache>
                <c:formatCode>General</c:formatCode>
                <c:ptCount val="1"/>
                <c:pt idx="0">
                  <c:v>12</c:v>
                </c:pt>
              </c:numCache>
            </c:numRef>
          </c:val>
          <c:extLst>
            <c:ext xmlns:c16="http://schemas.microsoft.com/office/drawing/2014/chart" uri="{C3380CC4-5D6E-409C-BE32-E72D297353CC}">
              <c16:uniqueId val="{00000000-09CB-4A2F-A21E-6C17247E4119}"/>
            </c:ext>
          </c:extLst>
        </c:ser>
        <c:ser>
          <c:idx val="1"/>
          <c:order val="1"/>
          <c:tx>
            <c:strRef>
              <c:f>Blad1!$C$1</c:f>
              <c:strCache>
                <c:ptCount val="1"/>
                <c:pt idx="0">
                  <c:v>Lorem 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solidFill>
                    <a:latin typeface="+mn-lt"/>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Blad1!$A$2:$A$3</c:f>
              <c:strCache>
                <c:ptCount val="1"/>
                <c:pt idx="0">
                  <c:v>Categorie 1</c:v>
                </c:pt>
              </c:strCache>
            </c:strRef>
          </c:cat>
          <c:val>
            <c:numRef>
              <c:f>Blad1!$C$2:$C$2</c:f>
              <c:numCache>
                <c:formatCode>General</c:formatCode>
                <c:ptCount val="1"/>
                <c:pt idx="0">
                  <c:v>45</c:v>
                </c:pt>
              </c:numCache>
            </c:numRef>
          </c:val>
          <c:extLst>
            <c:ext xmlns:c16="http://schemas.microsoft.com/office/drawing/2014/chart" uri="{C3380CC4-5D6E-409C-BE32-E72D297353CC}">
              <c16:uniqueId val="{00000003-09CB-4A2F-A21E-6C17247E4119}"/>
            </c:ext>
          </c:extLst>
        </c:ser>
        <c:ser>
          <c:idx val="2"/>
          <c:order val="2"/>
          <c:tx>
            <c:strRef>
              <c:f>Blad1!$D$1</c:f>
              <c:strCache>
                <c:ptCount val="1"/>
                <c:pt idx="0">
                  <c:v>Lorem 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solidFill>
                    <a:latin typeface="+mn-lt"/>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Blad1!$A$2:$A$3</c:f>
              <c:strCache>
                <c:ptCount val="1"/>
                <c:pt idx="0">
                  <c:v>Categorie 1</c:v>
                </c:pt>
              </c:strCache>
            </c:strRef>
          </c:cat>
          <c:val>
            <c:numRef>
              <c:f>Blad1!$D$2:$D$2</c:f>
              <c:numCache>
                <c:formatCode>General</c:formatCode>
                <c:ptCount val="1"/>
                <c:pt idx="0">
                  <c:v>8</c:v>
                </c:pt>
              </c:numCache>
            </c:numRef>
          </c:val>
          <c:extLst>
            <c:ext xmlns:c16="http://schemas.microsoft.com/office/drawing/2014/chart" uri="{C3380CC4-5D6E-409C-BE32-E72D297353CC}">
              <c16:uniqueId val="{00000004-09CB-4A2F-A21E-6C17247E4119}"/>
            </c:ext>
          </c:extLst>
        </c:ser>
        <c:ser>
          <c:idx val="3"/>
          <c:order val="3"/>
          <c:tx>
            <c:strRef>
              <c:f>Blad1!$E$1</c:f>
              <c:strCache>
                <c:ptCount val="1"/>
                <c:pt idx="0">
                  <c:v>Lorem 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solidFill>
                    <a:latin typeface="+mn-lt"/>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Blad1!$A$2:$A$3</c:f>
              <c:strCache>
                <c:ptCount val="1"/>
                <c:pt idx="0">
                  <c:v>Categorie 1</c:v>
                </c:pt>
              </c:strCache>
            </c:strRef>
          </c:cat>
          <c:val>
            <c:numRef>
              <c:f>Blad1!$E$2:$E$2</c:f>
              <c:numCache>
                <c:formatCode>General</c:formatCode>
                <c:ptCount val="1"/>
                <c:pt idx="0">
                  <c:v>14</c:v>
                </c:pt>
              </c:numCache>
            </c:numRef>
          </c:val>
          <c:extLst>
            <c:ext xmlns:c16="http://schemas.microsoft.com/office/drawing/2014/chart" uri="{C3380CC4-5D6E-409C-BE32-E72D297353CC}">
              <c16:uniqueId val="{00000005-09CB-4A2F-A21E-6C17247E4119}"/>
            </c:ext>
          </c:extLst>
        </c:ser>
        <c:ser>
          <c:idx val="4"/>
          <c:order val="4"/>
          <c:tx>
            <c:strRef>
              <c:f>Blad1!$F$1</c:f>
              <c:strCache>
                <c:ptCount val="1"/>
                <c:pt idx="0">
                  <c:v>Lorem 5</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Blad1!$A$2:$A$3</c:f>
              <c:strCache>
                <c:ptCount val="1"/>
                <c:pt idx="0">
                  <c:v>Categorie 1</c:v>
                </c:pt>
              </c:strCache>
            </c:strRef>
          </c:cat>
          <c:val>
            <c:numRef>
              <c:f>Blad1!$F$2:$F$2</c:f>
              <c:numCache>
                <c:formatCode>General</c:formatCode>
                <c:ptCount val="1"/>
                <c:pt idx="0">
                  <c:v>34</c:v>
                </c:pt>
              </c:numCache>
            </c:numRef>
          </c:val>
          <c:extLst>
            <c:ext xmlns:c16="http://schemas.microsoft.com/office/drawing/2014/chart" uri="{C3380CC4-5D6E-409C-BE32-E72D297353CC}">
              <c16:uniqueId val="{00000000-81C6-734F-B126-6B7C7B47826A}"/>
            </c:ext>
          </c:extLst>
        </c:ser>
        <c:dLbls>
          <c:dLblPos val="outEnd"/>
          <c:showLegendKey val="0"/>
          <c:showVal val="1"/>
          <c:showCatName val="0"/>
          <c:showSerName val="0"/>
          <c:showPercent val="0"/>
          <c:showBubbleSize val="0"/>
        </c:dLbls>
        <c:gapWidth val="219"/>
        <c:axId val="819466912"/>
        <c:axId val="819463168"/>
      </c:barChart>
      <c:catAx>
        <c:axId val="819466912"/>
        <c:scaling>
          <c:orientation val="minMax"/>
        </c:scaling>
        <c:delete val="1"/>
        <c:axPos val="l"/>
        <c:numFmt formatCode="General" sourceLinked="1"/>
        <c:majorTickMark val="none"/>
        <c:minorTickMark val="none"/>
        <c:tickLblPos val="nextTo"/>
        <c:crossAx val="819463168"/>
        <c:crosses val="autoZero"/>
        <c:auto val="1"/>
        <c:lblAlgn val="ctr"/>
        <c:lblOffset val="100"/>
        <c:noMultiLvlLbl val="0"/>
      </c:catAx>
      <c:valAx>
        <c:axId val="819463168"/>
        <c:scaling>
          <c:orientation val="minMax"/>
        </c:scaling>
        <c:delete val="1"/>
        <c:axPos val="b"/>
        <c:numFmt formatCode="General" sourceLinked="1"/>
        <c:majorTickMark val="none"/>
        <c:minorTickMark val="none"/>
        <c:tickLblPos val="nextTo"/>
        <c:crossAx val="819466912"/>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nl-NL"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0" name="Google Shape;240;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8" name="Google Shape;248;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nl-NL"/>
              <a:t>Kort – we zijn cooperatie van oa de relevante research instellingen in NL</a:t>
            </a:r>
            <a:endParaRPr/>
          </a:p>
        </p:txBody>
      </p:sp>
      <p:sp>
        <p:nvSpPr>
          <p:cNvPr id="249" name="Google Shape;249;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0" name="Google Shape;370;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nl-NL"/>
              <a:t>We verbinden, leveren diensten en ontwikkelen nieuwe dingen, zoals concepten voor open science</a:t>
            </a:r>
            <a:endParaRPr/>
          </a:p>
        </p:txBody>
      </p:sp>
      <p:sp>
        <p:nvSpPr>
          <p:cNvPr id="371" name="Google Shape;371;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6" name="Google Shape;396;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nl-NL" sz="1800" u="none" strike="noStrike">
                <a:solidFill>
                  <a:srgbClr val="000000"/>
                </a:solidFill>
                <a:latin typeface="Arial"/>
                <a:ea typeface="Arial"/>
                <a:cs typeface="Arial"/>
                <a:sym typeface="Arial"/>
              </a:rPr>
              <a:t>At SURF we are tasked with managing the national IT infrastructures and support staff dedicated to advancing research and education performed at institutional level. We have a deep understanding of our national contexts, and we are adhering to local regulations and responding to the specific needs and priorities of the Dutch research and educational users.</a:t>
            </a:r>
            <a:endParaRPr/>
          </a:p>
          <a:p>
            <a:pPr indent="0" lvl="0" marL="0" rtl="0" algn="l">
              <a:spcBef>
                <a:spcPts val="0"/>
              </a:spcBef>
              <a:spcAft>
                <a:spcPts val="0"/>
              </a:spcAft>
              <a:buNone/>
            </a:pPr>
            <a:r>
              <a:t/>
            </a:r>
            <a:endParaRPr/>
          </a:p>
          <a:p>
            <a:pPr indent="0" lvl="0" marL="0" rtl="0" algn="l">
              <a:spcBef>
                <a:spcPts val="0"/>
              </a:spcBef>
              <a:spcAft>
                <a:spcPts val="0"/>
              </a:spcAft>
              <a:buNone/>
            </a:pPr>
            <a:r>
              <a:rPr lang="nl-NL"/>
              <a:t>To increase impact in education, science and innovation on European and even global scale it’s clear for SURF and it’s members that we need to harmonize in Europee. We have numerous partnershops and memberships in place.</a:t>
            </a:r>
            <a:endParaRPr/>
          </a:p>
          <a:p>
            <a:pPr indent="0" lvl="0" marL="0" rtl="0" algn="l">
              <a:spcBef>
                <a:spcPts val="0"/>
              </a:spcBef>
              <a:spcAft>
                <a:spcPts val="0"/>
              </a:spcAft>
              <a:buNone/>
            </a:pPr>
            <a:r>
              <a:rPr lang="nl-NL"/>
              <a:t> </a:t>
            </a:r>
            <a:endParaRPr/>
          </a:p>
        </p:txBody>
      </p:sp>
      <p:sp>
        <p:nvSpPr>
          <p:cNvPr id="397" name="Google Shape;397;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3" name="Google Shape;413;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nl-NL"/>
              <a:t>Europe needs bodies </a:t>
            </a:r>
            <a:r>
              <a:rPr b="0" i="0" lang="nl-NL" sz="1800" u="none" strike="noStrike">
                <a:solidFill>
                  <a:srgbClr val="000000"/>
                </a:solidFill>
                <a:latin typeface="Arial"/>
                <a:ea typeface="Arial"/>
                <a:cs typeface="Arial"/>
                <a:sym typeface="Arial"/>
              </a:rPr>
              <a:t>dedicated to accommodating a digital ecosystem that supports the success of European students, educators, and researchers through innovative solutions and tailored support. </a:t>
            </a:r>
            <a:endParaRPr/>
          </a:p>
          <a:p>
            <a:pPr indent="0" lvl="0" marL="0" rtl="0" algn="l">
              <a:spcBef>
                <a:spcPts val="0"/>
              </a:spcBef>
              <a:spcAft>
                <a:spcPts val="0"/>
              </a:spcAft>
              <a:buNone/>
            </a:pPr>
            <a:r>
              <a:rPr b="0" i="0" lang="nl-NL" sz="1800" u="none" strike="noStrike">
                <a:solidFill>
                  <a:srgbClr val="000000"/>
                </a:solidFill>
                <a:latin typeface="Arial"/>
                <a:ea typeface="Arial"/>
                <a:cs typeface="Arial"/>
                <a:sym typeface="Arial"/>
              </a:rPr>
              <a:t>We need coordination at pan-European level to provide a coordinated response to the most demanding needs of European communities with the ultimate goal of boosting excellence within the European knowledge and science economy. </a:t>
            </a:r>
            <a:endParaRPr/>
          </a:p>
        </p:txBody>
      </p:sp>
      <p:sp>
        <p:nvSpPr>
          <p:cNvPr id="414" name="Google Shape;414;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nl-NL"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8" name="Google Shape;428;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0" i="0" sz="1800" u="none" strike="noStrike">
              <a:solidFill>
                <a:srgbClr val="000000"/>
              </a:solidFill>
              <a:latin typeface="Arial"/>
              <a:ea typeface="Arial"/>
              <a:cs typeface="Arial"/>
              <a:sym typeface="Arial"/>
            </a:endParaRPr>
          </a:p>
          <a:p>
            <a:pPr indent="0" lvl="0" marL="0" rtl="0" algn="l">
              <a:spcBef>
                <a:spcPts val="0"/>
              </a:spcBef>
              <a:spcAft>
                <a:spcPts val="0"/>
              </a:spcAft>
              <a:buNone/>
            </a:pPr>
            <a:r>
              <a:t/>
            </a:r>
            <a:endParaRPr b="0"/>
          </a:p>
          <a:p>
            <a:pPr indent="0" lvl="0" marL="0" rtl="0" algn="l">
              <a:spcBef>
                <a:spcPts val="0"/>
              </a:spcBef>
              <a:spcAft>
                <a:spcPts val="0"/>
              </a:spcAft>
              <a:buNone/>
            </a:pPr>
            <a:br>
              <a:rPr lang="nl-NL"/>
            </a:br>
            <a:endParaRPr/>
          </a:p>
        </p:txBody>
      </p:sp>
      <p:sp>
        <p:nvSpPr>
          <p:cNvPr id="429" name="Google Shape;429;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7" name="Google Shape;43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5" name="Google Shape;44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dia" type="title">
  <p:cSld name="TITLE">
    <p:spTree>
      <p:nvGrpSpPr>
        <p:cNvPr id="15" name="Shape 15"/>
        <p:cNvGrpSpPr/>
        <p:nvPr/>
      </p:nvGrpSpPr>
      <p:grpSpPr>
        <a:xfrm>
          <a:off x="0" y="0"/>
          <a:ext cx="0" cy="0"/>
          <a:chOff x="0" y="0"/>
          <a:chExt cx="0" cy="0"/>
        </a:xfrm>
      </p:grpSpPr>
      <p:sp>
        <p:nvSpPr>
          <p:cNvPr id="16" name="Google Shape;16;p10"/>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0"/>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eg" type="blank">
  <p:cSld name="BLANK">
    <p:spTree>
      <p:nvGrpSpPr>
        <p:cNvPr id="208" name="Shape 208"/>
        <p:cNvGrpSpPr/>
        <p:nvPr/>
      </p:nvGrpSpPr>
      <p:grpSpPr>
        <a:xfrm>
          <a:off x="0" y="0"/>
          <a:ext cx="0" cy="0"/>
          <a:chOff x="0" y="0"/>
          <a:chExt cx="0" cy="0"/>
        </a:xfrm>
      </p:grpSpPr>
      <p:sp>
        <p:nvSpPr>
          <p:cNvPr id="209" name="Google Shape;209;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0" name="Google Shape;210;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1" name="Google Shape;211;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houd met bijschrift" type="objTx">
  <p:cSld name="OBJECT_WITH_CAPTION_TEXT">
    <p:spTree>
      <p:nvGrpSpPr>
        <p:cNvPr id="212" name="Shape 212"/>
        <p:cNvGrpSpPr/>
        <p:nvPr/>
      </p:nvGrpSpPr>
      <p:grpSpPr>
        <a:xfrm>
          <a:off x="0" y="0"/>
          <a:ext cx="0" cy="0"/>
          <a:chOff x="0" y="0"/>
          <a:chExt cx="0" cy="0"/>
        </a:xfrm>
      </p:grpSpPr>
      <p:sp>
        <p:nvSpPr>
          <p:cNvPr id="213" name="Google Shape;213;p2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4" name="Google Shape;214;p2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215" name="Google Shape;215;p2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16" name="Google Shape;216;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7" name="Google Shape;217;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8" name="Google Shape;218;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fbeelding met bijschrift" type="picTx">
  <p:cSld name="PICTURE_WITH_CAPTION_TEXT">
    <p:spTree>
      <p:nvGrpSpPr>
        <p:cNvPr id="219" name="Shape 219"/>
        <p:cNvGrpSpPr/>
        <p:nvPr/>
      </p:nvGrpSpPr>
      <p:grpSpPr>
        <a:xfrm>
          <a:off x="0" y="0"/>
          <a:ext cx="0" cy="0"/>
          <a:chOff x="0" y="0"/>
          <a:chExt cx="0" cy="0"/>
        </a:xfrm>
      </p:grpSpPr>
      <p:sp>
        <p:nvSpPr>
          <p:cNvPr id="220" name="Google Shape;220;p2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1" name="Google Shape;221;p21"/>
          <p:cNvSpPr/>
          <p:nvPr>
            <p:ph idx="2" type="pic"/>
          </p:nvPr>
        </p:nvSpPr>
        <p:spPr>
          <a:xfrm>
            <a:off x="5183188" y="987425"/>
            <a:ext cx="6172200" cy="4873625"/>
          </a:xfrm>
          <a:prstGeom prst="rect">
            <a:avLst/>
          </a:prstGeom>
          <a:noFill/>
          <a:ln>
            <a:noFill/>
          </a:ln>
        </p:spPr>
      </p:sp>
      <p:sp>
        <p:nvSpPr>
          <p:cNvPr id="222" name="Google Shape;222;p2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23" name="Google Shape;223;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4" name="Google Shape;224;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5" name="Google Shape;225;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en verticale tekst" type="vertTx">
  <p:cSld name="VERTICAL_TEXT">
    <p:spTree>
      <p:nvGrpSpPr>
        <p:cNvPr id="226" name="Shape 226"/>
        <p:cNvGrpSpPr/>
        <p:nvPr/>
      </p:nvGrpSpPr>
      <p:grpSpPr>
        <a:xfrm>
          <a:off x="0" y="0"/>
          <a:ext cx="0" cy="0"/>
          <a:chOff x="0" y="0"/>
          <a:chExt cx="0" cy="0"/>
        </a:xfrm>
      </p:grpSpPr>
      <p:sp>
        <p:nvSpPr>
          <p:cNvPr id="227" name="Google Shape;227;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8" name="Google Shape;228;p22"/>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9" name="Google Shape;229;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0" name="Google Shape;230;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1" name="Google Shape;231;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e titel en tekst" type="vertTitleAndTx">
  <p:cSld name="VERTICAL_TITLE_AND_VERTICAL_TEXT">
    <p:spTree>
      <p:nvGrpSpPr>
        <p:cNvPr id="232" name="Shape 232"/>
        <p:cNvGrpSpPr/>
        <p:nvPr/>
      </p:nvGrpSpPr>
      <p:grpSpPr>
        <a:xfrm>
          <a:off x="0" y="0"/>
          <a:ext cx="0" cy="0"/>
          <a:chOff x="0" y="0"/>
          <a:chExt cx="0" cy="0"/>
        </a:xfrm>
      </p:grpSpPr>
      <p:sp>
        <p:nvSpPr>
          <p:cNvPr id="233" name="Google Shape;233;p2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4" name="Google Shape;234;p2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5" name="Google Shape;235;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6" name="Google Shape;236;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7" name="Google Shape;237;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Background light orange + Icon instruction">
  <p:cSld name="Title + Background light orange + Icon instruction">
    <p:spTree>
      <p:nvGrpSpPr>
        <p:cNvPr id="21" name="Shape 21"/>
        <p:cNvGrpSpPr/>
        <p:nvPr/>
      </p:nvGrpSpPr>
      <p:grpSpPr>
        <a:xfrm>
          <a:off x="0" y="0"/>
          <a:ext cx="0" cy="0"/>
          <a:chOff x="0" y="0"/>
          <a:chExt cx="0" cy="0"/>
        </a:xfrm>
      </p:grpSpPr>
      <p:sp>
        <p:nvSpPr>
          <p:cNvPr id="22" name="Google Shape;22;p11"/>
          <p:cNvSpPr/>
          <p:nvPr/>
        </p:nvSpPr>
        <p:spPr>
          <a:xfrm>
            <a:off x="193040" y="225424"/>
            <a:ext cx="11805920" cy="6424295"/>
          </a:xfrm>
          <a:prstGeom prst="roundRect">
            <a:avLst>
              <a:gd fmla="val 3563" name="adj"/>
            </a:avLst>
          </a:prstGeom>
          <a:solidFill>
            <a:srgbClr val="FCE4D4"/>
          </a:solid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1"/>
              </a:buClr>
              <a:buSzPts val="110"/>
              <a:buFont typeface="Calibri"/>
              <a:buNone/>
            </a:pPr>
            <a:r>
              <a:rPr b="0" i="0" lang="nl-NL" sz="100" u="none" cap="none" strike="noStrike">
                <a:solidFill>
                  <a:schemeClr val="dk1"/>
                </a:solidFill>
                <a:latin typeface="Arial"/>
                <a:ea typeface="Arial"/>
                <a:cs typeface="Arial"/>
                <a:sym typeface="Arial"/>
              </a:rPr>
              <a:t> </a:t>
            </a:r>
            <a:endParaRPr/>
          </a:p>
        </p:txBody>
      </p:sp>
      <p:sp>
        <p:nvSpPr>
          <p:cNvPr id="23" name="Google Shape;23;p11"/>
          <p:cNvSpPr/>
          <p:nvPr/>
        </p:nvSpPr>
        <p:spPr>
          <a:xfrm>
            <a:off x="0" y="-367937"/>
            <a:ext cx="4166205" cy="246221"/>
          </a:xfrm>
          <a:prstGeom prst="roundRect">
            <a:avLst>
              <a:gd fmla="val 0" name="adj"/>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chemeClr val="accent1"/>
              </a:buClr>
              <a:buSzPts val="1600"/>
              <a:buFont typeface="Play"/>
              <a:buNone/>
            </a:pPr>
            <a:r>
              <a:rPr b="1" i="0" lang="nl-NL" sz="1600" u="none" cap="none" strike="noStrike">
                <a:solidFill>
                  <a:schemeClr val="accent1"/>
                </a:solidFill>
                <a:latin typeface="Play"/>
                <a:ea typeface="Play"/>
                <a:cs typeface="Play"/>
                <a:sym typeface="Play"/>
              </a:rPr>
              <a:t>Title + Background light orange + Icon instruction</a:t>
            </a:r>
            <a:endParaRPr b="1" i="0" sz="1600" u="none" cap="none" strike="noStrike">
              <a:solidFill>
                <a:schemeClr val="accent1"/>
              </a:solidFill>
              <a:latin typeface="Play"/>
              <a:ea typeface="Play"/>
              <a:cs typeface="Play"/>
              <a:sym typeface="Play"/>
            </a:endParaRPr>
          </a:p>
        </p:txBody>
      </p:sp>
      <p:sp>
        <p:nvSpPr>
          <p:cNvPr id="24" name="Google Shape;24;p11"/>
          <p:cNvSpPr txBox="1"/>
          <p:nvPr>
            <p:ph idx="1" type="body"/>
          </p:nvPr>
        </p:nvSpPr>
        <p:spPr>
          <a:xfrm>
            <a:off x="720000" y="6060536"/>
            <a:ext cx="932400" cy="475200"/>
          </a:xfrm>
          <a:prstGeom prst="rect">
            <a:avLst/>
          </a:prstGeom>
          <a:blipFill rotWithShape="1">
            <a:blip r:embed="rId2">
              <a:alphaModFix/>
            </a:blip>
            <a:stretch>
              <a:fillRect b="0" l="0" r="0" t="0"/>
            </a:stretch>
          </a:blip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00"/>
              <a:buNone/>
              <a:defRPr sz="1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11"/>
          <p:cNvSpPr txBox="1"/>
          <p:nvPr>
            <p:ph idx="2" type="body"/>
          </p:nvPr>
        </p:nvSpPr>
        <p:spPr>
          <a:xfrm>
            <a:off x="708207" y="707795"/>
            <a:ext cx="36000" cy="396000"/>
          </a:xfrm>
          <a:prstGeom prst="rect">
            <a:avLst/>
          </a:prstGeom>
          <a:solidFill>
            <a:schemeClr val="accent1"/>
          </a:solid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00"/>
              <a:buNone/>
              <a:defRPr sz="1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 name="Google Shape;26;p11"/>
          <p:cNvSpPr txBox="1"/>
          <p:nvPr>
            <p:ph type="title"/>
          </p:nvPr>
        </p:nvSpPr>
        <p:spPr>
          <a:xfrm>
            <a:off x="865163" y="722313"/>
            <a:ext cx="10606838" cy="342211"/>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grpSp>
        <p:nvGrpSpPr>
          <p:cNvPr id="27" name="Google Shape;27;p11"/>
          <p:cNvGrpSpPr/>
          <p:nvPr/>
        </p:nvGrpSpPr>
        <p:grpSpPr>
          <a:xfrm>
            <a:off x="12377595" y="0"/>
            <a:ext cx="3693113" cy="6209710"/>
            <a:chOff x="-3786164" y="0"/>
            <a:chExt cx="3693113" cy="6209710"/>
          </a:xfrm>
        </p:grpSpPr>
        <p:sp>
          <p:nvSpPr>
            <p:cNvPr id="28" name="Google Shape;28;p11"/>
            <p:cNvSpPr/>
            <p:nvPr/>
          </p:nvSpPr>
          <p:spPr>
            <a:xfrm>
              <a:off x="-3786164" y="0"/>
              <a:ext cx="3593091" cy="5572125"/>
            </a:xfrm>
            <a:prstGeom prst="rect">
              <a:avLst/>
            </a:prstGeom>
            <a:solidFill>
              <a:srgbClr val="FFFFFF"/>
            </a:solidFill>
            <a:ln cap="flat" cmpd="sng" w="9525">
              <a:solidFill>
                <a:srgbClr val="ECECEC"/>
              </a:solidFill>
              <a:prstDash val="solid"/>
              <a:miter lim="800000"/>
              <a:headEnd len="sm" w="sm" type="none"/>
              <a:tailEnd len="sm" w="sm" type="none"/>
            </a:ln>
          </p:spPr>
          <p:txBody>
            <a:bodyPr anchorCtr="0" anchor="t" bIns="144000" lIns="180000" spcFirstLastPara="1" rIns="180000" wrap="square" tIns="144000">
              <a:noAutofit/>
            </a:bodyPr>
            <a:lstStyle/>
            <a:p>
              <a:pPr indent="0" lvl="0" marL="0" marR="0" rtl="0" algn="l">
                <a:lnSpc>
                  <a:spcPct val="90000"/>
                </a:lnSpc>
                <a:spcBef>
                  <a:spcPts val="0"/>
                </a:spcBef>
                <a:spcAft>
                  <a:spcPts val="0"/>
                </a:spcAft>
                <a:buNone/>
              </a:pPr>
              <a:r>
                <a:rPr b="1" i="0" lang="nl-NL" sz="1400" u="none" cap="none" strike="noStrike">
                  <a:solidFill>
                    <a:schemeClr val="dk2"/>
                  </a:solidFill>
                  <a:latin typeface="Calibri"/>
                  <a:ea typeface="Calibri"/>
                  <a:cs typeface="Calibri"/>
                  <a:sym typeface="Calibri"/>
                </a:rPr>
                <a:t>INSERT/EDIT AN ICON</a:t>
              </a:r>
              <a:endParaRPr/>
            </a:p>
          </p:txBody>
        </p:sp>
        <p:sp>
          <p:nvSpPr>
            <p:cNvPr id="29" name="Google Shape;29;p11"/>
            <p:cNvSpPr/>
            <p:nvPr/>
          </p:nvSpPr>
          <p:spPr>
            <a:xfrm>
              <a:off x="-3786164" y="5381710"/>
              <a:ext cx="3593637" cy="828000"/>
            </a:xfrm>
            <a:prstGeom prst="rect">
              <a:avLst/>
            </a:prstGeom>
            <a:solidFill>
              <a:srgbClr val="ECECEC"/>
            </a:solidFill>
            <a:ln cap="flat" cmpd="sng" w="9525">
              <a:solidFill>
                <a:srgbClr val="ECECEC"/>
              </a:solidFill>
              <a:prstDash val="solid"/>
              <a:miter lim="800000"/>
              <a:headEnd len="sm" w="sm" type="none"/>
              <a:tailEnd len="sm" w="sm" type="none"/>
            </a:ln>
          </p:spPr>
          <p:txBody>
            <a:bodyPr anchorCtr="0" anchor="ctr" bIns="144000" lIns="180000" spcFirstLastPara="1" rIns="180000" wrap="square" tIns="144000">
              <a:noAutofit/>
            </a:bodyPr>
            <a:lstStyle/>
            <a:p>
              <a:pPr indent="0" lvl="0" marL="0" marR="0" rtl="0" algn="l">
                <a:lnSpc>
                  <a:spcPct val="90000"/>
                </a:lnSpc>
                <a:spcBef>
                  <a:spcPts val="0"/>
                </a:spcBef>
                <a:spcAft>
                  <a:spcPts val="0"/>
                </a:spcAft>
                <a:buNone/>
              </a:pPr>
              <a:r>
                <a:rPr b="1" i="0" lang="nl-NL" sz="1200" u="none" cap="none" strike="noStrike">
                  <a:solidFill>
                    <a:srgbClr val="211F26"/>
                  </a:solidFill>
                  <a:latin typeface="Calibri"/>
                  <a:ea typeface="Calibri"/>
                  <a:cs typeface="Calibri"/>
                  <a:sym typeface="Calibri"/>
                </a:rPr>
                <a:t>WANT TO KNOW MORE?</a:t>
              </a:r>
              <a:br>
                <a:rPr b="1" i="0" lang="nl-NL" sz="1200" u="none" cap="none" strike="noStrike">
                  <a:solidFill>
                    <a:srgbClr val="211F26"/>
                  </a:solidFill>
                  <a:latin typeface="Calibri"/>
                  <a:ea typeface="Calibri"/>
                  <a:cs typeface="Calibri"/>
                  <a:sym typeface="Calibri"/>
                </a:rPr>
              </a:br>
              <a:r>
                <a:rPr b="0" i="0" lang="nl-NL" sz="1200" u="none" cap="none" strike="noStrike">
                  <a:solidFill>
                    <a:srgbClr val="211F26"/>
                  </a:solidFill>
                  <a:latin typeface="Calibri"/>
                  <a:ea typeface="Calibri"/>
                  <a:cs typeface="Calibri"/>
                  <a:sym typeface="Calibri"/>
                </a:rPr>
                <a:t>Go to the tab</a:t>
              </a:r>
              <a:r>
                <a:rPr b="1" i="0" lang="nl-NL" sz="1200" u="none" cap="none" strike="noStrike">
                  <a:solidFill>
                    <a:srgbClr val="211F26"/>
                  </a:solidFill>
                  <a:latin typeface="Calibri"/>
                  <a:ea typeface="Calibri"/>
                  <a:cs typeface="Calibri"/>
                  <a:sym typeface="Calibri"/>
                </a:rPr>
                <a:t> 'SLIDEBUILDER’ </a:t>
              </a:r>
              <a:r>
                <a:rPr b="0" i="0" lang="nl-NL" sz="1200" u="none" cap="none" strike="noStrike">
                  <a:solidFill>
                    <a:srgbClr val="211F26"/>
                  </a:solidFill>
                  <a:latin typeface="Calibri"/>
                  <a:ea typeface="Calibri"/>
                  <a:cs typeface="Calibri"/>
                  <a:sym typeface="Calibri"/>
                </a:rPr>
                <a:t>and click</a:t>
              </a:r>
              <a:br>
                <a:rPr b="0" i="0" lang="nl-NL" sz="1200" u="none" cap="none" strike="noStrike">
                  <a:solidFill>
                    <a:srgbClr val="211F26"/>
                  </a:solidFill>
                  <a:latin typeface="Calibri"/>
                  <a:ea typeface="Calibri"/>
                  <a:cs typeface="Calibri"/>
                  <a:sym typeface="Calibri"/>
                </a:rPr>
              </a:br>
              <a:r>
                <a:rPr b="0" i="0" lang="nl-NL" sz="1200" u="none" cap="none" strike="noStrike">
                  <a:solidFill>
                    <a:srgbClr val="211F26"/>
                  </a:solidFill>
                  <a:latin typeface="Calibri"/>
                  <a:ea typeface="Calibri"/>
                  <a:cs typeface="Calibri"/>
                  <a:sym typeface="Calibri"/>
                </a:rPr>
                <a:t>on the button </a:t>
              </a:r>
              <a:r>
                <a:rPr b="1" i="0" lang="nl-NL" sz="1200" u="none" cap="none" strike="noStrike">
                  <a:solidFill>
                    <a:srgbClr val="211F26"/>
                  </a:solidFill>
                  <a:latin typeface="Calibri"/>
                  <a:ea typeface="Calibri"/>
                  <a:cs typeface="Calibri"/>
                  <a:sym typeface="Calibri"/>
                </a:rPr>
                <a:t>‘INSPIRATION'</a:t>
              </a:r>
              <a:endParaRPr/>
            </a:p>
          </p:txBody>
        </p:sp>
        <p:sp>
          <p:nvSpPr>
            <p:cNvPr id="30" name="Google Shape;30;p11"/>
            <p:cNvSpPr/>
            <p:nvPr/>
          </p:nvSpPr>
          <p:spPr>
            <a:xfrm>
              <a:off x="-3603587" y="465324"/>
              <a:ext cx="180000" cy="180000"/>
            </a:xfrm>
            <a:prstGeom prst="ellipse">
              <a:avLst/>
            </a:prstGeom>
            <a:solidFill>
              <a:schemeClr val="dk2"/>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1</a:t>
              </a:r>
              <a:endParaRPr/>
            </a:p>
          </p:txBody>
        </p:sp>
        <p:sp>
          <p:nvSpPr>
            <p:cNvPr id="31" name="Google Shape;31;p11"/>
            <p:cNvSpPr/>
            <p:nvPr/>
          </p:nvSpPr>
          <p:spPr>
            <a:xfrm>
              <a:off x="-3319416" y="465323"/>
              <a:ext cx="2944087" cy="661851"/>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1200"/>
                <a:buFont typeface="Calibri"/>
                <a:buNone/>
              </a:pPr>
              <a:r>
                <a:rPr b="0" i="0" lang="nl-NL" sz="1200" u="none" cap="none" strike="noStrike">
                  <a:solidFill>
                    <a:srgbClr val="000000"/>
                  </a:solidFill>
                  <a:latin typeface="Calibri"/>
                  <a:ea typeface="Calibri"/>
                  <a:cs typeface="Calibri"/>
                  <a:sym typeface="Calibri"/>
                </a:rPr>
                <a:t>If necessary, delete the existing icon</a:t>
              </a:r>
              <a:br>
                <a:rPr b="0" i="0" lang="nl-NL" sz="1200" u="none" cap="none" strike="noStrike">
                  <a:solidFill>
                    <a:srgbClr val="000000"/>
                  </a:solidFill>
                  <a:latin typeface="Calibri"/>
                  <a:ea typeface="Calibri"/>
                  <a:cs typeface="Calibri"/>
                  <a:sym typeface="Calibri"/>
                </a:rPr>
              </a:br>
              <a:r>
                <a:rPr b="0" i="0" lang="nl-NL" sz="1200" u="none" cap="none" strike="noStrike">
                  <a:solidFill>
                    <a:srgbClr val="000000"/>
                  </a:solidFill>
                  <a:latin typeface="Calibri"/>
                  <a:ea typeface="Calibri"/>
                  <a:cs typeface="Calibri"/>
                  <a:sym typeface="Calibri"/>
                </a:rPr>
                <a:t>by using the </a:t>
              </a:r>
              <a:r>
                <a:rPr b="1" i="0" lang="nl-NL" sz="1200" u="none" cap="none" strike="noStrike">
                  <a:solidFill>
                    <a:srgbClr val="000000"/>
                  </a:solidFill>
                  <a:latin typeface="Calibri"/>
                  <a:ea typeface="Calibri"/>
                  <a:cs typeface="Calibri"/>
                  <a:sym typeface="Calibri"/>
                </a:rPr>
                <a:t>‘Backspace key’</a:t>
              </a:r>
              <a:r>
                <a:rPr b="0" i="0" lang="nl-NL" sz="1200" u="none" cap="none" strike="noStrike">
                  <a:solidFill>
                    <a:srgbClr val="000000"/>
                  </a:solidFill>
                  <a:latin typeface="Calibri"/>
                  <a:ea typeface="Calibri"/>
                  <a:cs typeface="Calibri"/>
                  <a:sym typeface="Calibri"/>
                </a:rPr>
                <a:t>. Go to</a:t>
              </a:r>
              <a:br>
                <a:rPr b="0" i="0" lang="nl-NL" sz="1200" u="none" cap="none" strike="noStrike">
                  <a:solidFill>
                    <a:srgbClr val="000000"/>
                  </a:solidFill>
                  <a:latin typeface="Calibri"/>
                  <a:ea typeface="Calibri"/>
                  <a:cs typeface="Calibri"/>
                  <a:sym typeface="Calibri"/>
                </a:rPr>
              </a:br>
              <a:r>
                <a:rPr b="0" i="0" lang="nl-NL" sz="1200" u="none" cap="none" strike="noStrike">
                  <a:solidFill>
                    <a:srgbClr val="000000"/>
                  </a:solidFill>
                  <a:latin typeface="Calibri"/>
                  <a:ea typeface="Calibri"/>
                  <a:cs typeface="Calibri"/>
                  <a:sym typeface="Calibri"/>
                </a:rPr>
                <a:t>the tab </a:t>
              </a:r>
              <a:r>
                <a:rPr b="1" i="0" lang="nl-NL" sz="1200" u="none" cap="none" strike="noStrike">
                  <a:solidFill>
                    <a:srgbClr val="000000"/>
                  </a:solidFill>
                  <a:latin typeface="Calibri"/>
                  <a:ea typeface="Calibri"/>
                  <a:cs typeface="Calibri"/>
                  <a:sym typeface="Calibri"/>
                </a:rPr>
                <a:t>‘Slidebuilder’</a:t>
              </a:r>
              <a:r>
                <a:rPr b="0" i="0" lang="nl-NL" sz="1200" u="none" cap="none" strike="noStrike">
                  <a:solidFill>
                    <a:srgbClr val="000000"/>
                  </a:solidFill>
                  <a:latin typeface="Calibri"/>
                  <a:ea typeface="Calibri"/>
                  <a:cs typeface="Calibri"/>
                  <a:sym typeface="Calibri"/>
                </a:rPr>
                <a:t> and click</a:t>
              </a:r>
              <a:br>
                <a:rPr b="0" i="0" lang="nl-NL" sz="1200" u="none" cap="none" strike="noStrike">
                  <a:solidFill>
                    <a:srgbClr val="000000"/>
                  </a:solidFill>
                  <a:latin typeface="Calibri"/>
                  <a:ea typeface="Calibri"/>
                  <a:cs typeface="Calibri"/>
                  <a:sym typeface="Calibri"/>
                </a:rPr>
              </a:br>
              <a:r>
                <a:rPr b="0" i="0" lang="nl-NL" sz="1200" u="none" cap="none" strike="noStrike">
                  <a:solidFill>
                    <a:srgbClr val="000000"/>
                  </a:solidFill>
                  <a:latin typeface="Calibri"/>
                  <a:ea typeface="Calibri"/>
                  <a:cs typeface="Calibri"/>
                  <a:sym typeface="Calibri"/>
                </a:rPr>
                <a:t>on the button </a:t>
              </a:r>
              <a:r>
                <a:rPr b="1" i="0" lang="nl-NL" sz="1200" u="none" cap="none" strike="noStrike">
                  <a:solidFill>
                    <a:srgbClr val="000000"/>
                  </a:solidFill>
                  <a:latin typeface="Calibri"/>
                  <a:ea typeface="Calibri"/>
                  <a:cs typeface="Calibri"/>
                  <a:sym typeface="Calibri"/>
                </a:rPr>
                <a:t>‘Icons’</a:t>
              </a:r>
              <a:r>
                <a:rPr b="0" i="0" lang="nl-NL" sz="1200" u="none" cap="none" strike="noStrike">
                  <a:solidFill>
                    <a:srgbClr val="000000"/>
                  </a:solidFill>
                  <a:latin typeface="Calibri"/>
                  <a:ea typeface="Calibri"/>
                  <a:cs typeface="Calibri"/>
                  <a:sym typeface="Calibri"/>
                </a:rPr>
                <a:t>.</a:t>
              </a:r>
              <a:endParaRPr b="0" i="0" sz="1200" u="none" cap="none" strike="noStrike">
                <a:solidFill>
                  <a:srgbClr val="000000"/>
                </a:solidFill>
                <a:latin typeface="Calibri"/>
                <a:ea typeface="Calibri"/>
                <a:cs typeface="Calibri"/>
                <a:sym typeface="Calibri"/>
              </a:endParaRPr>
            </a:p>
          </p:txBody>
        </p:sp>
        <p:sp>
          <p:nvSpPr>
            <p:cNvPr id="32" name="Google Shape;32;p11"/>
            <p:cNvSpPr/>
            <p:nvPr/>
          </p:nvSpPr>
          <p:spPr>
            <a:xfrm>
              <a:off x="-3603587" y="1811184"/>
              <a:ext cx="180000" cy="180000"/>
            </a:xfrm>
            <a:prstGeom prst="ellipse">
              <a:avLst/>
            </a:prstGeom>
            <a:solidFill>
              <a:schemeClr val="dk2"/>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2</a:t>
              </a:r>
              <a:endParaRPr/>
            </a:p>
          </p:txBody>
        </p:sp>
        <p:sp>
          <p:nvSpPr>
            <p:cNvPr id="33" name="Google Shape;33;p11"/>
            <p:cNvSpPr/>
            <p:nvPr/>
          </p:nvSpPr>
          <p:spPr>
            <a:xfrm>
              <a:off x="-3319415" y="1811185"/>
              <a:ext cx="2944682" cy="326338"/>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1200"/>
                <a:buFont typeface="Calibri"/>
                <a:buNone/>
              </a:pPr>
              <a:r>
                <a:rPr b="0" i="0" lang="nl-NL" sz="1200" u="none" cap="none" strike="noStrike">
                  <a:solidFill>
                    <a:srgbClr val="000000"/>
                  </a:solidFill>
                  <a:latin typeface="Calibri"/>
                  <a:ea typeface="Calibri"/>
                  <a:cs typeface="Calibri"/>
                  <a:sym typeface="Calibri"/>
                </a:rPr>
                <a:t>Select the preferred category and icon</a:t>
              </a:r>
              <a:br>
                <a:rPr b="0" i="0" lang="nl-NL" sz="1200" u="none" cap="none" strike="noStrike">
                  <a:solidFill>
                    <a:srgbClr val="000000"/>
                  </a:solidFill>
                  <a:latin typeface="Calibri"/>
                  <a:ea typeface="Calibri"/>
                  <a:cs typeface="Calibri"/>
                  <a:sym typeface="Calibri"/>
                </a:rPr>
              </a:br>
              <a:r>
                <a:rPr b="0" i="0" lang="nl-NL" sz="1200" u="none" cap="none" strike="noStrike">
                  <a:solidFill>
                    <a:srgbClr val="000000"/>
                  </a:solidFill>
                  <a:latin typeface="Calibri"/>
                  <a:ea typeface="Calibri"/>
                  <a:cs typeface="Calibri"/>
                  <a:sym typeface="Calibri"/>
                </a:rPr>
                <a:t>and click on  </a:t>
              </a:r>
              <a:r>
                <a:rPr b="1" i="0" lang="nl-NL" sz="1200" u="none" cap="none" strike="noStrike">
                  <a:solidFill>
                    <a:srgbClr val="000000"/>
                  </a:solidFill>
                  <a:latin typeface="Calibri"/>
                  <a:ea typeface="Calibri"/>
                  <a:cs typeface="Calibri"/>
                  <a:sym typeface="Calibri"/>
                </a:rPr>
                <a:t>‘Insert’</a:t>
              </a:r>
              <a:r>
                <a:rPr b="0" i="0" lang="nl-NL" sz="1200" u="none" cap="none" strike="noStrike">
                  <a:solidFill>
                    <a:srgbClr val="000000"/>
                  </a:solidFill>
                  <a:latin typeface="Calibri"/>
                  <a:ea typeface="Calibri"/>
                  <a:cs typeface="Calibri"/>
                  <a:sym typeface="Calibri"/>
                </a:rPr>
                <a:t>.</a:t>
              </a:r>
              <a:endParaRPr/>
            </a:p>
          </p:txBody>
        </p:sp>
        <p:sp>
          <p:nvSpPr>
            <p:cNvPr id="34" name="Google Shape;34;p11"/>
            <p:cNvSpPr/>
            <p:nvPr/>
          </p:nvSpPr>
          <p:spPr>
            <a:xfrm>
              <a:off x="-3319415" y="2245760"/>
              <a:ext cx="825500" cy="209550"/>
            </a:xfrm>
            <a:prstGeom prst="rect">
              <a:avLst/>
            </a:prstGeom>
            <a:solidFill>
              <a:srgbClr val="1FF524"/>
            </a:solid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rPr b="1" i="0" lang="nl-NL" sz="1000" u="none" cap="none" strike="noStrike">
                  <a:solidFill>
                    <a:srgbClr val="211F26"/>
                  </a:solidFill>
                  <a:latin typeface="Calibri"/>
                  <a:ea typeface="Calibri"/>
                  <a:cs typeface="Calibri"/>
                  <a:sym typeface="Calibri"/>
                </a:rPr>
                <a:t>Insert</a:t>
              </a:r>
              <a:endParaRPr/>
            </a:p>
          </p:txBody>
        </p:sp>
        <p:sp>
          <p:nvSpPr>
            <p:cNvPr id="35" name="Google Shape;35;p11"/>
            <p:cNvSpPr/>
            <p:nvPr/>
          </p:nvSpPr>
          <p:spPr>
            <a:xfrm>
              <a:off x="-3603587" y="2634834"/>
              <a:ext cx="180000" cy="180000"/>
            </a:xfrm>
            <a:prstGeom prst="ellipse">
              <a:avLst/>
            </a:prstGeom>
            <a:solidFill>
              <a:schemeClr val="dk2"/>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3</a:t>
              </a:r>
              <a:endParaRPr/>
            </a:p>
          </p:txBody>
        </p:sp>
        <p:sp>
          <p:nvSpPr>
            <p:cNvPr id="36" name="Google Shape;36;p11"/>
            <p:cNvSpPr/>
            <p:nvPr/>
          </p:nvSpPr>
          <p:spPr>
            <a:xfrm>
              <a:off x="-3319415" y="2634835"/>
              <a:ext cx="2944682" cy="637754"/>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1200"/>
                <a:buFont typeface="Calibri"/>
                <a:buNone/>
              </a:pPr>
              <a:r>
                <a:rPr b="0" i="0" lang="nl-NL" sz="1200" u="none" cap="none" strike="noStrike">
                  <a:solidFill>
                    <a:srgbClr val="000000"/>
                  </a:solidFill>
                  <a:latin typeface="Calibri"/>
                  <a:ea typeface="Calibri"/>
                  <a:cs typeface="Calibri"/>
                  <a:sym typeface="Calibri"/>
                </a:rPr>
                <a:t>Drag the icon to the preferred position on the slide. To give the icon a different colour, go to the tab </a:t>
              </a:r>
              <a:r>
                <a:rPr b="1" i="0" lang="nl-NL" sz="1200" u="none" cap="none" strike="noStrike">
                  <a:solidFill>
                    <a:srgbClr val="000000"/>
                  </a:solidFill>
                  <a:latin typeface="Calibri"/>
                  <a:ea typeface="Calibri"/>
                  <a:cs typeface="Calibri"/>
                  <a:sym typeface="Calibri"/>
                </a:rPr>
                <a:t>‘Drawing Tools’</a:t>
              </a:r>
              <a:r>
                <a:rPr b="0" i="0" lang="nl-NL" sz="1200" u="none" cap="none" strike="noStrike">
                  <a:solidFill>
                    <a:srgbClr val="000000"/>
                  </a:solidFill>
                  <a:latin typeface="Calibri"/>
                  <a:ea typeface="Calibri"/>
                  <a:cs typeface="Calibri"/>
                  <a:sym typeface="Calibri"/>
                </a:rPr>
                <a:t> - </a:t>
              </a:r>
              <a:r>
                <a:rPr b="1" i="0" lang="nl-NL" sz="1200" u="none" cap="none" strike="noStrike">
                  <a:solidFill>
                    <a:srgbClr val="000000"/>
                  </a:solidFill>
                  <a:latin typeface="Calibri"/>
                  <a:ea typeface="Calibri"/>
                  <a:cs typeface="Calibri"/>
                  <a:sym typeface="Calibri"/>
                </a:rPr>
                <a:t>‘Format’ </a:t>
              </a:r>
              <a:r>
                <a:rPr b="0" i="0" lang="nl-NL" sz="1200" u="none" cap="none" strike="noStrike">
                  <a:solidFill>
                    <a:srgbClr val="000000"/>
                  </a:solidFill>
                  <a:latin typeface="Calibri"/>
                  <a:ea typeface="Calibri"/>
                  <a:cs typeface="Calibri"/>
                  <a:sym typeface="Calibri"/>
                </a:rPr>
                <a:t>and click on </a:t>
              </a:r>
              <a:r>
                <a:rPr b="1" i="0" lang="nl-NL" sz="1200" u="none" cap="none" strike="noStrike">
                  <a:solidFill>
                    <a:srgbClr val="000000"/>
                  </a:solidFill>
                  <a:latin typeface="Calibri"/>
                  <a:ea typeface="Calibri"/>
                  <a:cs typeface="Calibri"/>
                  <a:sym typeface="Calibri"/>
                </a:rPr>
                <a:t>‘Shape Fill’</a:t>
              </a:r>
              <a:r>
                <a:rPr b="0" i="0" lang="nl-NL" sz="1200" u="none" cap="none" strike="noStrike">
                  <a:solidFill>
                    <a:srgbClr val="000000"/>
                  </a:solidFill>
                  <a:latin typeface="Calibri"/>
                  <a:ea typeface="Calibri"/>
                  <a:cs typeface="Calibri"/>
                  <a:sym typeface="Calibri"/>
                </a:rPr>
                <a:t>.</a:t>
              </a:r>
              <a:endParaRPr/>
            </a:p>
          </p:txBody>
        </p:sp>
        <p:grpSp>
          <p:nvGrpSpPr>
            <p:cNvPr id="37" name="Google Shape;37;p11"/>
            <p:cNvGrpSpPr/>
            <p:nvPr/>
          </p:nvGrpSpPr>
          <p:grpSpPr>
            <a:xfrm>
              <a:off x="-376736" y="5210661"/>
              <a:ext cx="283685" cy="283685"/>
              <a:chOff x="-510741" y="5913713"/>
              <a:chExt cx="267555" cy="267555"/>
            </a:xfrm>
          </p:grpSpPr>
          <p:sp>
            <p:nvSpPr>
              <p:cNvPr id="38" name="Google Shape;38;p11"/>
              <p:cNvSpPr/>
              <p:nvPr/>
            </p:nvSpPr>
            <p:spPr>
              <a:xfrm>
                <a:off x="-491853" y="5932072"/>
                <a:ext cx="230835" cy="230835"/>
              </a:xfrm>
              <a:prstGeom prst="ellipse">
                <a:avLst/>
              </a:prstGeom>
              <a:solidFill>
                <a:srgbClr val="211F26"/>
              </a:solidFill>
              <a:ln>
                <a:noFill/>
              </a:ln>
            </p:spPr>
            <p:txBody>
              <a:bodyPr anchorCtr="0" anchor="ctr" bIns="180000" lIns="180000" spcFirstLastPara="1" rIns="180000" wrap="square" tIns="180000">
                <a:noAutofit/>
              </a:bodyPr>
              <a:lstStyle/>
              <a:p>
                <a:pPr indent="0" lvl="0" marL="0" marR="0" rtl="0" algn="ctr">
                  <a:lnSpc>
                    <a:spcPct val="90000"/>
                  </a:lnSpc>
                  <a:spcBef>
                    <a:spcPts val="0"/>
                  </a:spcBef>
                  <a:spcAft>
                    <a:spcPts val="0"/>
                  </a:spcAft>
                  <a:buNone/>
                </a:pPr>
                <a:r>
                  <a:t/>
                </a:r>
                <a:endParaRPr b="0" i="0" sz="1600" u="none" cap="none" strike="noStrike">
                  <a:solidFill>
                    <a:schemeClr val="lt1"/>
                  </a:solidFill>
                  <a:latin typeface="Calibri"/>
                  <a:ea typeface="Calibri"/>
                  <a:cs typeface="Calibri"/>
                  <a:sym typeface="Calibri"/>
                </a:endParaRPr>
              </a:p>
            </p:txBody>
          </p:sp>
          <p:sp>
            <p:nvSpPr>
              <p:cNvPr descr="Informatie" id="39" name="Google Shape;39;p11"/>
              <p:cNvSpPr/>
              <p:nvPr/>
            </p:nvSpPr>
            <p:spPr>
              <a:xfrm>
                <a:off x="-510741" y="5913713"/>
                <a:ext cx="267555" cy="267555"/>
              </a:xfrm>
              <a:custGeom>
                <a:rect b="b" l="l" r="r" t="t"/>
                <a:pathLst>
                  <a:path extrusionOk="0" h="291719" w="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00">
                  <a:solidFill>
                    <a:srgbClr val="211F26"/>
                  </a:solidFill>
                  <a:latin typeface="Calibri"/>
                  <a:ea typeface="Calibri"/>
                  <a:cs typeface="Calibri"/>
                  <a:sym typeface="Calibri"/>
                </a:endParaRPr>
              </a:p>
            </p:txBody>
          </p:sp>
        </p:grpSp>
        <p:grpSp>
          <p:nvGrpSpPr>
            <p:cNvPr id="40" name="Google Shape;40;p11"/>
            <p:cNvGrpSpPr/>
            <p:nvPr/>
          </p:nvGrpSpPr>
          <p:grpSpPr>
            <a:xfrm>
              <a:off x="-938434" y="5519087"/>
              <a:ext cx="627798" cy="576693"/>
              <a:chOff x="-938434" y="4570310"/>
              <a:chExt cx="627798" cy="576693"/>
            </a:xfrm>
          </p:grpSpPr>
          <p:grpSp>
            <p:nvGrpSpPr>
              <p:cNvPr id="41" name="Google Shape;41;p11"/>
              <p:cNvGrpSpPr/>
              <p:nvPr/>
            </p:nvGrpSpPr>
            <p:grpSpPr>
              <a:xfrm>
                <a:off x="-716116" y="4570310"/>
                <a:ext cx="169778" cy="242385"/>
                <a:chOff x="4768" y="2783"/>
                <a:chExt cx="788" cy="1125"/>
              </a:xfrm>
            </p:grpSpPr>
            <p:sp>
              <p:nvSpPr>
                <p:cNvPr id="42" name="Google Shape;42;p11"/>
                <p:cNvSpPr/>
                <p:nvPr/>
              </p:nvSpPr>
              <p:spPr>
                <a:xfrm>
                  <a:off x="5001" y="3186"/>
                  <a:ext cx="319" cy="288"/>
                </a:xfrm>
                <a:custGeom>
                  <a:rect b="b" l="l" r="r" t="t"/>
                  <a:pathLst>
                    <a:path extrusionOk="0" h="288" w="319">
                      <a:moveTo>
                        <a:pt x="220" y="288"/>
                      </a:moveTo>
                      <a:lnTo>
                        <a:pt x="107" y="288"/>
                      </a:lnTo>
                      <a:lnTo>
                        <a:pt x="0" y="0"/>
                      </a:lnTo>
                      <a:lnTo>
                        <a:pt x="319" y="0"/>
                      </a:lnTo>
                      <a:lnTo>
                        <a:pt x="220" y="288"/>
                      </a:lnTo>
                      <a:close/>
                    </a:path>
                  </a:pathLst>
                </a:custGeom>
                <a:solidFill>
                  <a:srgbClr val="1FF52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a:buNone/>
                  </a:pPr>
                  <a:r>
                    <a:t/>
                  </a:r>
                  <a:endParaRPr b="0" i="0" sz="300" u="none" cap="none" strike="noStrike">
                    <a:solidFill>
                      <a:srgbClr val="211F26"/>
                    </a:solidFill>
                    <a:latin typeface="Quattrocento Sans"/>
                    <a:ea typeface="Quattrocento Sans"/>
                    <a:cs typeface="Quattrocento Sans"/>
                    <a:sym typeface="Quattrocento Sans"/>
                  </a:endParaRPr>
                </a:p>
              </p:txBody>
            </p:sp>
            <p:sp>
              <p:nvSpPr>
                <p:cNvPr id="43" name="Google Shape;43;p11"/>
                <p:cNvSpPr/>
                <p:nvPr/>
              </p:nvSpPr>
              <p:spPr>
                <a:xfrm>
                  <a:off x="5022" y="3796"/>
                  <a:ext cx="282" cy="112"/>
                </a:xfrm>
                <a:custGeom>
                  <a:rect b="b" l="l" r="r" t="t"/>
                  <a:pathLst>
                    <a:path extrusionOk="0" h="100" w="251">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adFill>
                  <a:gsLst>
                    <a:gs pos="0">
                      <a:srgbClr val="9D9FA1"/>
                    </a:gs>
                    <a:gs pos="70000">
                      <a:srgbClr val="211F26"/>
                    </a:gs>
                    <a:gs pos="100000">
                      <a:srgbClr val="211F26"/>
                    </a:gs>
                  </a:gsLst>
                  <a:lin ang="27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a:buNone/>
                  </a:pPr>
                  <a:r>
                    <a:t/>
                  </a:r>
                  <a:endParaRPr b="0" i="0" sz="300" u="none" cap="none" strike="noStrike">
                    <a:solidFill>
                      <a:srgbClr val="211F26"/>
                    </a:solidFill>
                    <a:latin typeface="Quattrocento Sans"/>
                    <a:ea typeface="Quattrocento Sans"/>
                    <a:cs typeface="Quattrocento Sans"/>
                    <a:sym typeface="Quattrocento Sans"/>
                  </a:endParaRPr>
                </a:p>
              </p:txBody>
            </p:sp>
            <p:sp>
              <p:nvSpPr>
                <p:cNvPr id="44" name="Google Shape;44;p11"/>
                <p:cNvSpPr/>
                <p:nvPr/>
              </p:nvSpPr>
              <p:spPr>
                <a:xfrm>
                  <a:off x="4768" y="2783"/>
                  <a:ext cx="788" cy="966"/>
                </a:xfrm>
                <a:custGeom>
                  <a:rect b="b" l="l" r="r" t="t"/>
                  <a:pathLst>
                    <a:path extrusionOk="0" h="860" w="702">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adFill>
                  <a:gsLst>
                    <a:gs pos="0">
                      <a:srgbClr val="9D9FA1"/>
                    </a:gs>
                    <a:gs pos="70000">
                      <a:srgbClr val="211F26"/>
                    </a:gs>
                    <a:gs pos="100000">
                      <a:srgbClr val="211F26"/>
                    </a:gs>
                  </a:gsLst>
                  <a:lin ang="27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a:buNone/>
                  </a:pPr>
                  <a:r>
                    <a:t/>
                  </a:r>
                  <a:endParaRPr b="0" i="0" sz="300" u="none" cap="none" strike="noStrike">
                    <a:solidFill>
                      <a:srgbClr val="211F26"/>
                    </a:solidFill>
                    <a:latin typeface="Quattrocento Sans"/>
                    <a:ea typeface="Quattrocento Sans"/>
                    <a:cs typeface="Quattrocento Sans"/>
                    <a:sym typeface="Quattrocento Sans"/>
                  </a:endParaRPr>
                </a:p>
              </p:txBody>
            </p:sp>
          </p:grpSp>
          <p:sp>
            <p:nvSpPr>
              <p:cNvPr id="45" name="Google Shape;45;p11"/>
              <p:cNvSpPr txBox="1"/>
              <p:nvPr/>
            </p:nvSpPr>
            <p:spPr>
              <a:xfrm>
                <a:off x="-938434" y="4824764"/>
                <a:ext cx="627798" cy="322239"/>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211F26"/>
                  </a:buClr>
                  <a:buSzPts val="1000"/>
                  <a:buFont typeface="Calibri"/>
                  <a:buNone/>
                </a:pPr>
                <a:r>
                  <a:rPr b="0" i="0" lang="nl-NL" sz="1000" u="none" cap="none" strike="noStrike">
                    <a:solidFill>
                      <a:srgbClr val="211F26"/>
                    </a:solidFill>
                    <a:latin typeface="Calibri"/>
                    <a:ea typeface="Calibri"/>
                    <a:cs typeface="Calibri"/>
                    <a:sym typeface="Calibri"/>
                  </a:rPr>
                  <a:t>Inspiration</a:t>
                </a:r>
                <a:endParaRPr/>
              </a:p>
            </p:txBody>
          </p:sp>
        </p:grpSp>
        <p:grpSp>
          <p:nvGrpSpPr>
            <p:cNvPr id="46" name="Google Shape;46;p11"/>
            <p:cNvGrpSpPr/>
            <p:nvPr/>
          </p:nvGrpSpPr>
          <p:grpSpPr>
            <a:xfrm>
              <a:off x="-3398401" y="1222628"/>
              <a:ext cx="491631" cy="410839"/>
              <a:chOff x="-3241990" y="1222628"/>
              <a:chExt cx="491631" cy="410839"/>
            </a:xfrm>
          </p:grpSpPr>
          <p:sp>
            <p:nvSpPr>
              <p:cNvPr id="47" name="Google Shape;47;p11"/>
              <p:cNvSpPr txBox="1"/>
              <p:nvPr/>
            </p:nvSpPr>
            <p:spPr>
              <a:xfrm>
                <a:off x="-3241990" y="1489960"/>
                <a:ext cx="491631" cy="143507"/>
              </a:xfrm>
              <a:prstGeom prst="rect">
                <a:avLst/>
              </a:prstGeom>
              <a:noFill/>
              <a:ln>
                <a:noFill/>
              </a:ln>
            </p:spPr>
            <p:txBody>
              <a:bodyPr anchorCtr="0" anchor="t" bIns="0" lIns="0" spcFirstLastPara="1" rIns="0" wrap="square" tIns="18000">
                <a:noAutofit/>
              </a:bodyPr>
              <a:lstStyle/>
              <a:p>
                <a:pPr indent="0" lvl="0" marL="0" marR="0" rtl="0" algn="ctr">
                  <a:lnSpc>
                    <a:spcPct val="90000"/>
                  </a:lnSpc>
                  <a:spcBef>
                    <a:spcPts val="0"/>
                  </a:spcBef>
                  <a:spcAft>
                    <a:spcPts val="0"/>
                  </a:spcAft>
                  <a:buClr>
                    <a:srgbClr val="211F26"/>
                  </a:buClr>
                  <a:buSzPts val="1000"/>
                  <a:buFont typeface="Calibri"/>
                  <a:buNone/>
                </a:pPr>
                <a:r>
                  <a:rPr b="0" i="0" lang="nl-NL" sz="1000" u="none" cap="none" strike="noStrike">
                    <a:solidFill>
                      <a:srgbClr val="211F26"/>
                    </a:solidFill>
                    <a:latin typeface="Calibri"/>
                    <a:ea typeface="Calibri"/>
                    <a:cs typeface="Calibri"/>
                    <a:sym typeface="Calibri"/>
                  </a:rPr>
                  <a:t>Icons</a:t>
                </a:r>
                <a:endParaRPr/>
              </a:p>
            </p:txBody>
          </p:sp>
          <p:grpSp>
            <p:nvGrpSpPr>
              <p:cNvPr id="48" name="Google Shape;48;p11"/>
              <p:cNvGrpSpPr/>
              <p:nvPr/>
            </p:nvGrpSpPr>
            <p:grpSpPr>
              <a:xfrm>
                <a:off x="-3119153" y="1222628"/>
                <a:ext cx="245956" cy="246691"/>
                <a:chOff x="1314120" y="4794393"/>
                <a:chExt cx="1787447" cy="1792785"/>
              </a:xfrm>
            </p:grpSpPr>
            <p:grpSp>
              <p:nvGrpSpPr>
                <p:cNvPr id="49" name="Google Shape;49;p11"/>
                <p:cNvGrpSpPr/>
                <p:nvPr/>
              </p:nvGrpSpPr>
              <p:grpSpPr>
                <a:xfrm>
                  <a:off x="1314120" y="4794393"/>
                  <a:ext cx="1787447" cy="1792785"/>
                  <a:chOff x="1314120" y="4794393"/>
                  <a:chExt cx="1787447" cy="1792785"/>
                </a:xfrm>
              </p:grpSpPr>
              <p:grpSp>
                <p:nvGrpSpPr>
                  <p:cNvPr id="50" name="Google Shape;50;p11"/>
                  <p:cNvGrpSpPr/>
                  <p:nvPr/>
                </p:nvGrpSpPr>
                <p:grpSpPr>
                  <a:xfrm>
                    <a:off x="1314120" y="4794393"/>
                    <a:ext cx="1787447" cy="1792785"/>
                    <a:chOff x="1314120" y="4794393"/>
                    <a:chExt cx="1787447" cy="1792785"/>
                  </a:xfrm>
                </p:grpSpPr>
                <p:sp>
                  <p:nvSpPr>
                    <p:cNvPr id="51" name="Google Shape;51;p11"/>
                    <p:cNvSpPr/>
                    <p:nvPr/>
                  </p:nvSpPr>
                  <p:spPr>
                    <a:xfrm>
                      <a:off x="1314120" y="4794393"/>
                      <a:ext cx="854131" cy="854131"/>
                    </a:xfrm>
                    <a:custGeom>
                      <a:rect b="b" l="l" r="r" t="t"/>
                      <a:pathLst>
                        <a:path extrusionOk="0" h="854130" w="854130">
                          <a:moveTo>
                            <a:pt x="716202" y="139664"/>
                          </a:moveTo>
                          <a:lnTo>
                            <a:pt x="716202" y="716202"/>
                          </a:lnTo>
                          <a:lnTo>
                            <a:pt x="139664" y="716202"/>
                          </a:lnTo>
                          <a:lnTo>
                            <a:pt x="139664" y="139664"/>
                          </a:lnTo>
                          <a:lnTo>
                            <a:pt x="716202" y="139664"/>
                          </a:lnTo>
                          <a:moveTo>
                            <a:pt x="849660" y="6206"/>
                          </a:moveTo>
                          <a:lnTo>
                            <a:pt x="6206" y="6206"/>
                          </a:lnTo>
                          <a:lnTo>
                            <a:pt x="6206" y="849660"/>
                          </a:lnTo>
                          <a:lnTo>
                            <a:pt x="849660" y="849660"/>
                          </a:lnTo>
                          <a:lnTo>
                            <a:pt x="849660" y="6206"/>
                          </a:lnTo>
                          <a:lnTo>
                            <a:pt x="849660" y="6206"/>
                          </a:lnTo>
                          <a:close/>
                        </a:path>
                      </a:pathLst>
                    </a:custGeom>
                    <a:gradFill>
                      <a:gsLst>
                        <a:gs pos="0">
                          <a:srgbClr val="9D9FA1"/>
                        </a:gs>
                        <a:gs pos="70000">
                          <a:srgbClr val="211F26"/>
                        </a:gs>
                        <a:gs pos="100000">
                          <a:srgbClr val="211F26"/>
                        </a:gs>
                      </a:gsLst>
                      <a:lin ang="27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8108">
                        <a:solidFill>
                          <a:srgbClr val="211F26"/>
                        </a:solidFill>
                        <a:latin typeface="Quattrocento Sans"/>
                        <a:ea typeface="Quattrocento Sans"/>
                        <a:cs typeface="Quattrocento Sans"/>
                        <a:sym typeface="Quattrocento Sans"/>
                      </a:endParaRPr>
                    </a:p>
                  </p:txBody>
                </p:sp>
                <p:sp>
                  <p:nvSpPr>
                    <p:cNvPr id="52" name="Google Shape;52;p11"/>
                    <p:cNvSpPr/>
                    <p:nvPr/>
                  </p:nvSpPr>
                  <p:spPr>
                    <a:xfrm>
                      <a:off x="2247436" y="4794393"/>
                      <a:ext cx="854131" cy="854131"/>
                    </a:xfrm>
                    <a:custGeom>
                      <a:rect b="b" l="l" r="r" t="t"/>
                      <a:pathLst>
                        <a:path extrusionOk="0" h="854130" w="854130">
                          <a:moveTo>
                            <a:pt x="716202" y="139664"/>
                          </a:moveTo>
                          <a:lnTo>
                            <a:pt x="716202" y="716202"/>
                          </a:lnTo>
                          <a:lnTo>
                            <a:pt x="139664" y="716202"/>
                          </a:lnTo>
                          <a:lnTo>
                            <a:pt x="139664" y="139664"/>
                          </a:lnTo>
                          <a:lnTo>
                            <a:pt x="716202" y="139664"/>
                          </a:lnTo>
                          <a:moveTo>
                            <a:pt x="849660" y="6206"/>
                          </a:moveTo>
                          <a:lnTo>
                            <a:pt x="6206" y="6206"/>
                          </a:lnTo>
                          <a:lnTo>
                            <a:pt x="6206" y="849660"/>
                          </a:lnTo>
                          <a:lnTo>
                            <a:pt x="849660" y="849660"/>
                          </a:lnTo>
                          <a:lnTo>
                            <a:pt x="849660" y="6206"/>
                          </a:lnTo>
                          <a:lnTo>
                            <a:pt x="849660" y="6206"/>
                          </a:lnTo>
                          <a:close/>
                        </a:path>
                      </a:pathLst>
                    </a:custGeom>
                    <a:gradFill>
                      <a:gsLst>
                        <a:gs pos="0">
                          <a:srgbClr val="9D9FA1"/>
                        </a:gs>
                        <a:gs pos="70000">
                          <a:srgbClr val="211F26"/>
                        </a:gs>
                        <a:gs pos="100000">
                          <a:srgbClr val="211F26"/>
                        </a:gs>
                      </a:gsLst>
                      <a:lin ang="27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8108">
                        <a:solidFill>
                          <a:srgbClr val="211F26"/>
                        </a:solidFill>
                        <a:latin typeface="Quattrocento Sans"/>
                        <a:ea typeface="Quattrocento Sans"/>
                        <a:cs typeface="Quattrocento Sans"/>
                        <a:sym typeface="Quattrocento Sans"/>
                      </a:endParaRPr>
                    </a:p>
                  </p:txBody>
                </p:sp>
                <p:sp>
                  <p:nvSpPr>
                    <p:cNvPr id="53" name="Google Shape;53;p11"/>
                    <p:cNvSpPr/>
                    <p:nvPr/>
                  </p:nvSpPr>
                  <p:spPr>
                    <a:xfrm>
                      <a:off x="1314120" y="5733047"/>
                      <a:ext cx="854131" cy="854131"/>
                    </a:xfrm>
                    <a:custGeom>
                      <a:rect b="b" l="l" r="r" t="t"/>
                      <a:pathLst>
                        <a:path extrusionOk="0" h="854130" w="854130">
                          <a:moveTo>
                            <a:pt x="716202" y="139664"/>
                          </a:moveTo>
                          <a:lnTo>
                            <a:pt x="716202" y="716202"/>
                          </a:lnTo>
                          <a:lnTo>
                            <a:pt x="139664" y="716202"/>
                          </a:lnTo>
                          <a:lnTo>
                            <a:pt x="139664" y="139664"/>
                          </a:lnTo>
                          <a:lnTo>
                            <a:pt x="716202" y="139664"/>
                          </a:lnTo>
                          <a:moveTo>
                            <a:pt x="849660" y="6206"/>
                          </a:moveTo>
                          <a:lnTo>
                            <a:pt x="6206" y="6206"/>
                          </a:lnTo>
                          <a:lnTo>
                            <a:pt x="6206" y="849660"/>
                          </a:lnTo>
                          <a:lnTo>
                            <a:pt x="849660" y="849660"/>
                          </a:lnTo>
                          <a:lnTo>
                            <a:pt x="849660" y="6206"/>
                          </a:lnTo>
                          <a:lnTo>
                            <a:pt x="849660" y="6206"/>
                          </a:lnTo>
                          <a:close/>
                        </a:path>
                      </a:pathLst>
                    </a:custGeom>
                    <a:gradFill>
                      <a:gsLst>
                        <a:gs pos="0">
                          <a:srgbClr val="9D9FA1"/>
                        </a:gs>
                        <a:gs pos="70000">
                          <a:srgbClr val="211F26"/>
                        </a:gs>
                        <a:gs pos="100000">
                          <a:srgbClr val="211F26"/>
                        </a:gs>
                      </a:gsLst>
                      <a:lin ang="27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8108">
                        <a:solidFill>
                          <a:srgbClr val="211F26"/>
                        </a:solidFill>
                        <a:latin typeface="Quattrocento Sans"/>
                        <a:ea typeface="Quattrocento Sans"/>
                        <a:cs typeface="Quattrocento Sans"/>
                        <a:sym typeface="Quattrocento Sans"/>
                      </a:endParaRPr>
                    </a:p>
                  </p:txBody>
                </p:sp>
                <p:sp>
                  <p:nvSpPr>
                    <p:cNvPr id="54" name="Google Shape;54;p11"/>
                    <p:cNvSpPr/>
                    <p:nvPr/>
                  </p:nvSpPr>
                  <p:spPr>
                    <a:xfrm>
                      <a:off x="2247436" y="5733047"/>
                      <a:ext cx="854131" cy="854131"/>
                    </a:xfrm>
                    <a:custGeom>
                      <a:rect b="b" l="l" r="r" t="t"/>
                      <a:pathLst>
                        <a:path extrusionOk="0" h="854130" w="854130">
                          <a:moveTo>
                            <a:pt x="716202" y="139664"/>
                          </a:moveTo>
                          <a:lnTo>
                            <a:pt x="716202" y="716202"/>
                          </a:lnTo>
                          <a:lnTo>
                            <a:pt x="139664" y="716202"/>
                          </a:lnTo>
                          <a:lnTo>
                            <a:pt x="139664" y="139664"/>
                          </a:lnTo>
                          <a:lnTo>
                            <a:pt x="716202" y="139664"/>
                          </a:lnTo>
                          <a:moveTo>
                            <a:pt x="849660" y="6206"/>
                          </a:moveTo>
                          <a:lnTo>
                            <a:pt x="6206" y="6206"/>
                          </a:lnTo>
                          <a:lnTo>
                            <a:pt x="6206" y="849660"/>
                          </a:lnTo>
                          <a:lnTo>
                            <a:pt x="849660" y="849660"/>
                          </a:lnTo>
                          <a:lnTo>
                            <a:pt x="849660" y="6206"/>
                          </a:lnTo>
                          <a:lnTo>
                            <a:pt x="849660" y="6206"/>
                          </a:lnTo>
                          <a:close/>
                        </a:path>
                      </a:pathLst>
                    </a:custGeom>
                    <a:gradFill>
                      <a:gsLst>
                        <a:gs pos="0">
                          <a:srgbClr val="9D9FA1"/>
                        </a:gs>
                        <a:gs pos="70000">
                          <a:srgbClr val="211F26"/>
                        </a:gs>
                        <a:gs pos="100000">
                          <a:srgbClr val="211F26"/>
                        </a:gs>
                      </a:gsLst>
                      <a:lin ang="27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8108">
                        <a:solidFill>
                          <a:srgbClr val="211F26"/>
                        </a:solidFill>
                        <a:latin typeface="Quattrocento Sans"/>
                        <a:ea typeface="Quattrocento Sans"/>
                        <a:cs typeface="Quattrocento Sans"/>
                        <a:sym typeface="Quattrocento Sans"/>
                      </a:endParaRPr>
                    </a:p>
                  </p:txBody>
                </p:sp>
              </p:grpSp>
              <p:grpSp>
                <p:nvGrpSpPr>
                  <p:cNvPr id="55" name="Google Shape;55;p11"/>
                  <p:cNvGrpSpPr/>
                  <p:nvPr/>
                </p:nvGrpSpPr>
                <p:grpSpPr>
                  <a:xfrm>
                    <a:off x="1544558" y="5023941"/>
                    <a:ext cx="1270519" cy="1329241"/>
                    <a:chOff x="1544558" y="5023941"/>
                    <a:chExt cx="1270519" cy="1329241"/>
                  </a:xfrm>
                </p:grpSpPr>
                <p:sp>
                  <p:nvSpPr>
                    <p:cNvPr id="56" name="Google Shape;56;p11"/>
                    <p:cNvSpPr/>
                    <p:nvPr/>
                  </p:nvSpPr>
                  <p:spPr>
                    <a:xfrm>
                      <a:off x="1544558" y="5033728"/>
                      <a:ext cx="391477" cy="391477"/>
                    </a:xfrm>
                    <a:custGeom>
                      <a:rect b="b" l="l" r="r" t="t"/>
                      <a:pathLst>
                        <a:path extrusionOk="0" h="391476" w="391476">
                          <a:moveTo>
                            <a:pt x="338071" y="146781"/>
                          </a:moveTo>
                          <a:lnTo>
                            <a:pt x="338071" y="54251"/>
                          </a:lnTo>
                          <a:lnTo>
                            <a:pt x="290026" y="54251"/>
                          </a:lnTo>
                          <a:lnTo>
                            <a:pt x="290026" y="98737"/>
                          </a:lnTo>
                          <a:lnTo>
                            <a:pt x="197496" y="6206"/>
                          </a:lnTo>
                          <a:lnTo>
                            <a:pt x="6206" y="197496"/>
                          </a:lnTo>
                          <a:lnTo>
                            <a:pt x="7096" y="387896"/>
                          </a:lnTo>
                          <a:lnTo>
                            <a:pt x="146781" y="387896"/>
                          </a:lnTo>
                          <a:lnTo>
                            <a:pt x="242871" y="387896"/>
                          </a:lnTo>
                          <a:lnTo>
                            <a:pt x="388785" y="387896"/>
                          </a:lnTo>
                          <a:lnTo>
                            <a:pt x="388785" y="197496"/>
                          </a:lnTo>
                          <a:lnTo>
                            <a:pt x="338071" y="146781"/>
                          </a:lnTo>
                          <a:close/>
                        </a:path>
                      </a:pathLst>
                    </a:custGeom>
                    <a:gradFill>
                      <a:gsLst>
                        <a:gs pos="0">
                          <a:srgbClr val="9D9FA1"/>
                        </a:gs>
                        <a:gs pos="70000">
                          <a:srgbClr val="211F26"/>
                        </a:gs>
                        <a:gs pos="100000">
                          <a:srgbClr val="211F26"/>
                        </a:gs>
                      </a:gsLst>
                      <a:lin ang="27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8108">
                        <a:solidFill>
                          <a:srgbClr val="211F26"/>
                        </a:solidFill>
                        <a:latin typeface="Quattrocento Sans"/>
                        <a:ea typeface="Quattrocento Sans"/>
                        <a:cs typeface="Quattrocento Sans"/>
                        <a:sym typeface="Quattrocento Sans"/>
                      </a:endParaRPr>
                    </a:p>
                  </p:txBody>
                </p:sp>
                <p:sp>
                  <p:nvSpPr>
                    <p:cNvPr id="57" name="Google Shape;57;p11"/>
                    <p:cNvSpPr/>
                    <p:nvPr/>
                  </p:nvSpPr>
                  <p:spPr>
                    <a:xfrm>
                      <a:off x="2530367" y="5023941"/>
                      <a:ext cx="284710" cy="391477"/>
                    </a:xfrm>
                    <a:custGeom>
                      <a:rect b="b" l="l" r="r" t="t"/>
                      <a:pathLst>
                        <a:path extrusionOk="0" h="391476" w="284710">
                          <a:moveTo>
                            <a:pt x="208172" y="169914"/>
                          </a:moveTo>
                          <a:cubicBezTo>
                            <a:pt x="226856" y="153010"/>
                            <a:pt x="238423" y="128097"/>
                            <a:pt x="238423" y="100516"/>
                          </a:cubicBezTo>
                          <a:cubicBezTo>
                            <a:pt x="238423" y="48912"/>
                            <a:pt x="196606" y="6206"/>
                            <a:pt x="145892" y="6206"/>
                          </a:cubicBezTo>
                          <a:cubicBezTo>
                            <a:pt x="95178" y="6206"/>
                            <a:pt x="53361" y="48023"/>
                            <a:pt x="53361" y="100516"/>
                          </a:cubicBezTo>
                          <a:cubicBezTo>
                            <a:pt x="53361" y="128097"/>
                            <a:pt x="64927" y="152120"/>
                            <a:pt x="83611" y="169914"/>
                          </a:cubicBezTo>
                          <a:cubicBezTo>
                            <a:pt x="37346" y="187709"/>
                            <a:pt x="6206" y="224187"/>
                            <a:pt x="6206" y="272232"/>
                          </a:cubicBezTo>
                          <a:lnTo>
                            <a:pt x="6206" y="321167"/>
                          </a:lnTo>
                          <a:lnTo>
                            <a:pt x="6206" y="332733"/>
                          </a:lnTo>
                          <a:lnTo>
                            <a:pt x="6206" y="342520"/>
                          </a:lnTo>
                          <a:lnTo>
                            <a:pt x="6206" y="346079"/>
                          </a:lnTo>
                          <a:lnTo>
                            <a:pt x="6206" y="358535"/>
                          </a:lnTo>
                          <a:lnTo>
                            <a:pt x="6206" y="389675"/>
                          </a:lnTo>
                          <a:lnTo>
                            <a:pt x="287357" y="389675"/>
                          </a:lnTo>
                          <a:lnTo>
                            <a:pt x="287357" y="272232"/>
                          </a:lnTo>
                          <a:cubicBezTo>
                            <a:pt x="285578" y="224187"/>
                            <a:pt x="253548" y="186819"/>
                            <a:pt x="208172" y="169914"/>
                          </a:cubicBezTo>
                          <a:close/>
                        </a:path>
                      </a:pathLst>
                    </a:custGeom>
                    <a:gradFill>
                      <a:gsLst>
                        <a:gs pos="0">
                          <a:srgbClr val="9D9FA1"/>
                        </a:gs>
                        <a:gs pos="70000">
                          <a:srgbClr val="211F26"/>
                        </a:gs>
                        <a:gs pos="100000">
                          <a:srgbClr val="211F26"/>
                        </a:gs>
                      </a:gsLst>
                      <a:lin ang="27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8108">
                        <a:solidFill>
                          <a:srgbClr val="211F26"/>
                        </a:solidFill>
                        <a:latin typeface="Quattrocento Sans"/>
                        <a:ea typeface="Quattrocento Sans"/>
                        <a:cs typeface="Quattrocento Sans"/>
                        <a:sym typeface="Quattrocento Sans"/>
                      </a:endParaRPr>
                    </a:p>
                  </p:txBody>
                </p:sp>
                <p:sp>
                  <p:nvSpPr>
                    <p:cNvPr id="58" name="Google Shape;58;p11"/>
                    <p:cNvSpPr/>
                    <p:nvPr/>
                  </p:nvSpPr>
                  <p:spPr>
                    <a:xfrm>
                      <a:off x="1599720" y="5961705"/>
                      <a:ext cx="275813" cy="391477"/>
                    </a:xfrm>
                    <a:custGeom>
                      <a:rect b="b" l="l" r="r" t="t"/>
                      <a:pathLst>
                        <a:path extrusionOk="0" h="391476" w="275813">
                          <a:moveTo>
                            <a:pt x="142333" y="388785"/>
                          </a:moveTo>
                          <a:cubicBezTo>
                            <a:pt x="217069" y="388785"/>
                            <a:pt x="278460" y="328284"/>
                            <a:pt x="278460" y="252658"/>
                          </a:cubicBezTo>
                          <a:cubicBezTo>
                            <a:pt x="278460" y="241092"/>
                            <a:pt x="276681" y="230415"/>
                            <a:pt x="274011" y="219738"/>
                          </a:cubicBezTo>
                          <a:cubicBezTo>
                            <a:pt x="273122" y="215290"/>
                            <a:pt x="271342" y="210841"/>
                            <a:pt x="269563" y="206393"/>
                          </a:cubicBezTo>
                          <a:lnTo>
                            <a:pt x="242871" y="161907"/>
                          </a:lnTo>
                          <a:lnTo>
                            <a:pt x="142333" y="6206"/>
                          </a:lnTo>
                          <a:lnTo>
                            <a:pt x="41795" y="161907"/>
                          </a:lnTo>
                          <a:lnTo>
                            <a:pt x="15103" y="206393"/>
                          </a:lnTo>
                          <a:cubicBezTo>
                            <a:pt x="13324" y="210841"/>
                            <a:pt x="12434" y="215290"/>
                            <a:pt x="10654" y="219738"/>
                          </a:cubicBezTo>
                          <a:cubicBezTo>
                            <a:pt x="7985" y="230415"/>
                            <a:pt x="6206" y="241092"/>
                            <a:pt x="6206" y="252658"/>
                          </a:cubicBezTo>
                          <a:cubicBezTo>
                            <a:pt x="6206" y="327395"/>
                            <a:pt x="67596" y="388785"/>
                            <a:pt x="142333" y="388785"/>
                          </a:cubicBezTo>
                          <a:lnTo>
                            <a:pt x="142333" y="388785"/>
                          </a:lnTo>
                          <a:close/>
                        </a:path>
                      </a:pathLst>
                    </a:custGeom>
                    <a:gradFill>
                      <a:gsLst>
                        <a:gs pos="0">
                          <a:srgbClr val="9D9FA1"/>
                        </a:gs>
                        <a:gs pos="70000">
                          <a:srgbClr val="211F26"/>
                        </a:gs>
                        <a:gs pos="100000">
                          <a:srgbClr val="211F26"/>
                        </a:gs>
                      </a:gsLst>
                      <a:lin ang="27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8108">
                        <a:solidFill>
                          <a:srgbClr val="211F26"/>
                        </a:solidFill>
                        <a:latin typeface="Quattrocento Sans"/>
                        <a:ea typeface="Quattrocento Sans"/>
                        <a:cs typeface="Quattrocento Sans"/>
                        <a:sym typeface="Quattrocento Sans"/>
                      </a:endParaRPr>
                    </a:p>
                  </p:txBody>
                </p:sp>
              </p:grpSp>
            </p:grpSp>
            <p:sp>
              <p:nvSpPr>
                <p:cNvPr id="59" name="Google Shape;59;p11"/>
                <p:cNvSpPr/>
                <p:nvPr/>
              </p:nvSpPr>
              <p:spPr>
                <a:xfrm>
                  <a:off x="2476984" y="5962595"/>
                  <a:ext cx="391477" cy="391477"/>
                </a:xfrm>
                <a:custGeom>
                  <a:rect b="b" l="l" r="r" t="t"/>
                  <a:pathLst>
                    <a:path extrusionOk="0" h="391476" w="391476">
                      <a:moveTo>
                        <a:pt x="43574" y="81832"/>
                      </a:moveTo>
                      <a:lnTo>
                        <a:pt x="10654" y="149451"/>
                      </a:lnTo>
                      <a:lnTo>
                        <a:pt x="65817" y="176142"/>
                      </a:lnTo>
                      <a:cubicBezTo>
                        <a:pt x="64038" y="185929"/>
                        <a:pt x="64038" y="195716"/>
                        <a:pt x="64038" y="205503"/>
                      </a:cubicBezTo>
                      <a:lnTo>
                        <a:pt x="6206" y="225966"/>
                      </a:lnTo>
                      <a:lnTo>
                        <a:pt x="31118" y="297144"/>
                      </a:lnTo>
                      <a:lnTo>
                        <a:pt x="88950" y="276680"/>
                      </a:lnTo>
                      <a:cubicBezTo>
                        <a:pt x="94288" y="284688"/>
                        <a:pt x="101406" y="291806"/>
                        <a:pt x="108524" y="298034"/>
                      </a:cubicBezTo>
                      <a:lnTo>
                        <a:pt x="81832" y="353196"/>
                      </a:lnTo>
                      <a:lnTo>
                        <a:pt x="149451" y="386116"/>
                      </a:lnTo>
                      <a:lnTo>
                        <a:pt x="176142" y="330953"/>
                      </a:lnTo>
                      <a:cubicBezTo>
                        <a:pt x="185929" y="332733"/>
                        <a:pt x="195716" y="332733"/>
                        <a:pt x="205503" y="332733"/>
                      </a:cubicBezTo>
                      <a:lnTo>
                        <a:pt x="225966" y="390565"/>
                      </a:lnTo>
                      <a:lnTo>
                        <a:pt x="297144" y="365652"/>
                      </a:lnTo>
                      <a:lnTo>
                        <a:pt x="276681" y="307821"/>
                      </a:lnTo>
                      <a:cubicBezTo>
                        <a:pt x="284688" y="302482"/>
                        <a:pt x="291806" y="295365"/>
                        <a:pt x="298034" y="288247"/>
                      </a:cubicBezTo>
                      <a:lnTo>
                        <a:pt x="353196" y="314938"/>
                      </a:lnTo>
                      <a:lnTo>
                        <a:pt x="386116" y="247320"/>
                      </a:lnTo>
                      <a:lnTo>
                        <a:pt x="330953" y="220628"/>
                      </a:lnTo>
                      <a:cubicBezTo>
                        <a:pt x="332733" y="210841"/>
                        <a:pt x="332733" y="201054"/>
                        <a:pt x="332733" y="191267"/>
                      </a:cubicBezTo>
                      <a:lnTo>
                        <a:pt x="390565" y="170804"/>
                      </a:lnTo>
                      <a:lnTo>
                        <a:pt x="365653" y="99626"/>
                      </a:lnTo>
                      <a:lnTo>
                        <a:pt x="307821" y="120090"/>
                      </a:lnTo>
                      <a:cubicBezTo>
                        <a:pt x="302482" y="112082"/>
                        <a:pt x="295365" y="104965"/>
                        <a:pt x="288247" y="98737"/>
                      </a:cubicBezTo>
                      <a:lnTo>
                        <a:pt x="314938" y="43574"/>
                      </a:lnTo>
                      <a:lnTo>
                        <a:pt x="247320" y="10654"/>
                      </a:lnTo>
                      <a:lnTo>
                        <a:pt x="220628" y="65817"/>
                      </a:lnTo>
                      <a:cubicBezTo>
                        <a:pt x="210841" y="64038"/>
                        <a:pt x="201054" y="64038"/>
                        <a:pt x="191267" y="64038"/>
                      </a:cubicBezTo>
                      <a:lnTo>
                        <a:pt x="170804" y="6206"/>
                      </a:lnTo>
                      <a:lnTo>
                        <a:pt x="99626" y="31118"/>
                      </a:lnTo>
                      <a:lnTo>
                        <a:pt x="120090" y="88950"/>
                      </a:lnTo>
                      <a:cubicBezTo>
                        <a:pt x="112082" y="94288"/>
                        <a:pt x="104965" y="101406"/>
                        <a:pt x="98737" y="108524"/>
                      </a:cubicBezTo>
                      <a:lnTo>
                        <a:pt x="43574" y="81832"/>
                      </a:lnTo>
                      <a:close/>
                    </a:path>
                  </a:pathLst>
                </a:custGeom>
                <a:solidFill>
                  <a:srgbClr val="1FF5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8108">
                    <a:solidFill>
                      <a:srgbClr val="211F26"/>
                    </a:solidFill>
                    <a:latin typeface="Quattrocento Sans"/>
                    <a:ea typeface="Quattrocento Sans"/>
                    <a:cs typeface="Quattrocento Sans"/>
                    <a:sym typeface="Quattrocento Sans"/>
                  </a:endParaRPr>
                </a:p>
              </p:txBody>
            </p:sp>
          </p:grpSp>
        </p:grpSp>
        <p:grpSp>
          <p:nvGrpSpPr>
            <p:cNvPr id="60" name="Google Shape;60;p11"/>
            <p:cNvGrpSpPr/>
            <p:nvPr/>
          </p:nvGrpSpPr>
          <p:grpSpPr>
            <a:xfrm>
              <a:off x="-3314820" y="3391746"/>
              <a:ext cx="1201132" cy="331361"/>
              <a:chOff x="-3314820" y="3391746"/>
              <a:chExt cx="1201132" cy="331361"/>
            </a:xfrm>
          </p:grpSpPr>
          <p:sp>
            <p:nvSpPr>
              <p:cNvPr id="61" name="Google Shape;61;p11"/>
              <p:cNvSpPr/>
              <p:nvPr/>
            </p:nvSpPr>
            <p:spPr>
              <a:xfrm>
                <a:off x="-3314820" y="3391746"/>
                <a:ext cx="1201132" cy="272279"/>
              </a:xfrm>
              <a:prstGeom prst="rect">
                <a:avLst/>
              </a:prstGeom>
              <a:solidFill>
                <a:srgbClr val="FFFFFF"/>
              </a:solidFill>
              <a:ln cap="flat" cmpd="sng" w="12700">
                <a:solidFill>
                  <a:srgbClr val="D1D1D1"/>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None/>
                </a:pPr>
                <a:r>
                  <a:t/>
                </a:r>
                <a:endParaRPr b="0" sz="800">
                  <a:solidFill>
                    <a:srgbClr val="211F26"/>
                  </a:solidFill>
                  <a:latin typeface="Calibri"/>
                  <a:ea typeface="Calibri"/>
                  <a:cs typeface="Calibri"/>
                  <a:sym typeface="Calibri"/>
                </a:endParaRPr>
              </a:p>
            </p:txBody>
          </p:sp>
          <p:sp>
            <p:nvSpPr>
              <p:cNvPr id="62" name="Google Shape;62;p11"/>
              <p:cNvSpPr/>
              <p:nvPr/>
            </p:nvSpPr>
            <p:spPr>
              <a:xfrm>
                <a:off x="-3304719" y="3404581"/>
                <a:ext cx="1181841" cy="246608"/>
              </a:xfrm>
              <a:prstGeom prst="rect">
                <a:avLst/>
              </a:prstGeom>
              <a:solidFill>
                <a:srgbClr val="FCE4DC"/>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b="1" sz="1000">
                  <a:solidFill>
                    <a:srgbClr val="211F26"/>
                  </a:solidFill>
                  <a:latin typeface="Calibri"/>
                  <a:ea typeface="Calibri"/>
                  <a:cs typeface="Calibri"/>
                  <a:sym typeface="Calibri"/>
                </a:endParaRPr>
              </a:p>
            </p:txBody>
          </p:sp>
          <p:sp>
            <p:nvSpPr>
              <p:cNvPr id="63" name="Google Shape;63;p11"/>
              <p:cNvSpPr txBox="1"/>
              <p:nvPr/>
            </p:nvSpPr>
            <p:spPr>
              <a:xfrm>
                <a:off x="-3069820" y="3472995"/>
                <a:ext cx="669411" cy="121205"/>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b="0" lang="nl-NL" sz="900">
                    <a:solidFill>
                      <a:srgbClr val="211F26"/>
                    </a:solidFill>
                    <a:latin typeface="Calibri"/>
                    <a:ea typeface="Calibri"/>
                    <a:cs typeface="Calibri"/>
                    <a:sym typeface="Calibri"/>
                  </a:rPr>
                  <a:t>Shape Fill</a:t>
                </a:r>
                <a:endParaRPr/>
              </a:p>
            </p:txBody>
          </p:sp>
          <p:sp>
            <p:nvSpPr>
              <p:cNvPr id="64" name="Google Shape;64;p11"/>
              <p:cNvSpPr/>
              <p:nvPr/>
            </p:nvSpPr>
            <p:spPr>
              <a:xfrm>
                <a:off x="-2390883" y="3543107"/>
                <a:ext cx="97562" cy="180000"/>
              </a:xfrm>
              <a:custGeom>
                <a:rect b="b" l="l" r="r" t="t"/>
                <a:pathLst>
                  <a:path extrusionOk="0" h="1624084" w="880280">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lt1"/>
              </a:solidFill>
              <a:ln cap="flat" cmpd="sng" w="19050">
                <a:solidFill>
                  <a:srgbClr val="000000"/>
                </a:solidFill>
                <a:prstDash val="solid"/>
                <a:miter lim="800000"/>
                <a:headEnd len="sm" w="sm" type="none"/>
                <a:tailEnd len="sm" w="sm" type="none"/>
              </a:ln>
            </p:spPr>
            <p:txBody>
              <a:bodyPr anchorCtr="0" anchor="ctr" bIns="180000" lIns="180000" spcFirstLastPara="1" rIns="180000" wrap="square" tIns="180000">
                <a:noAutofit/>
              </a:bodyPr>
              <a:lstStyle/>
              <a:p>
                <a:pPr indent="0" lvl="0" marL="0" marR="0" rtl="0" algn="ctr">
                  <a:lnSpc>
                    <a:spcPct val="90000"/>
                  </a:lnSpc>
                  <a:spcBef>
                    <a:spcPts val="0"/>
                  </a:spcBef>
                  <a:spcAft>
                    <a:spcPts val="0"/>
                  </a:spcAft>
                  <a:buNone/>
                </a:pPr>
                <a:r>
                  <a:t/>
                </a:r>
                <a:endParaRPr sz="1600" cap="none">
                  <a:solidFill>
                    <a:schemeClr val="lt1"/>
                  </a:solidFill>
                  <a:latin typeface="Calibri"/>
                  <a:ea typeface="Calibri"/>
                  <a:cs typeface="Calibri"/>
                  <a:sym typeface="Calibri"/>
                </a:endParaRPr>
              </a:p>
            </p:txBody>
          </p:sp>
          <p:grpSp>
            <p:nvGrpSpPr>
              <p:cNvPr id="65" name="Google Shape;65;p11"/>
              <p:cNvGrpSpPr/>
              <p:nvPr/>
            </p:nvGrpSpPr>
            <p:grpSpPr>
              <a:xfrm>
                <a:off x="-3259616" y="3446665"/>
                <a:ext cx="173214" cy="167889"/>
                <a:chOff x="-916935" y="3037554"/>
                <a:chExt cx="193592" cy="187645"/>
              </a:xfrm>
            </p:grpSpPr>
            <p:sp>
              <p:nvSpPr>
                <p:cNvPr id="66" name="Google Shape;66;p11"/>
                <p:cNvSpPr/>
                <p:nvPr/>
              </p:nvSpPr>
              <p:spPr>
                <a:xfrm>
                  <a:off x="-804124" y="3081338"/>
                  <a:ext cx="80781" cy="121443"/>
                </a:xfrm>
                <a:custGeom>
                  <a:rect b="b" l="l" r="r" t="t"/>
                  <a:pathLst>
                    <a:path extrusionOk="0" h="121443" w="80781">
                      <a:moveTo>
                        <a:pt x="30217" y="50006"/>
                      </a:moveTo>
                      <a:lnTo>
                        <a:pt x="34979" y="121443"/>
                      </a:lnTo>
                      <a:lnTo>
                        <a:pt x="80222" y="52387"/>
                      </a:lnTo>
                      <a:cubicBezTo>
                        <a:pt x="84191" y="29368"/>
                        <a:pt x="66729" y="1588"/>
                        <a:pt x="37360" y="0"/>
                      </a:cubicBezTo>
                      <a:cubicBezTo>
                        <a:pt x="-43602" y="21431"/>
                        <a:pt x="32598" y="33337"/>
                        <a:pt x="30217" y="50006"/>
                      </a:cubicBezTo>
                      <a:close/>
                    </a:path>
                  </a:pathLst>
                </a:custGeom>
                <a:solidFill>
                  <a:srgbClr val="366FA8"/>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dk1"/>
                    </a:buClr>
                    <a:buSzPts val="900"/>
                    <a:buFont typeface="Arial"/>
                    <a:buNone/>
                  </a:pPr>
                  <a:r>
                    <a:t/>
                  </a:r>
                  <a:endParaRPr b="1" i="0" sz="900" u="none" cap="none" strike="noStrike">
                    <a:solidFill>
                      <a:srgbClr val="000000"/>
                    </a:solidFill>
                    <a:latin typeface="Quattrocento Sans"/>
                    <a:ea typeface="Quattrocento Sans"/>
                    <a:cs typeface="Quattrocento Sans"/>
                    <a:sym typeface="Quattrocento Sans"/>
                  </a:endParaRPr>
                </a:p>
              </p:txBody>
            </p:sp>
            <p:sp>
              <p:nvSpPr>
                <p:cNvPr id="67" name="Google Shape;67;p11"/>
                <p:cNvSpPr/>
                <p:nvPr/>
              </p:nvSpPr>
              <p:spPr>
                <a:xfrm rot="2903873">
                  <a:off x="-887744" y="3085651"/>
                  <a:ext cx="99751" cy="122903"/>
                </a:xfrm>
                <a:prstGeom prst="roundRect">
                  <a:avLst>
                    <a:gd fmla="val 2911" name="adj"/>
                  </a:avLst>
                </a:prstGeom>
                <a:solidFill>
                  <a:srgbClr val="FFFFFF"/>
                </a:solidFill>
                <a:ln cap="flat" cmpd="sng" w="12700">
                  <a:solidFill>
                    <a:srgbClr val="818181"/>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chemeClr val="dk1"/>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68" name="Google Shape;68;p11"/>
                <p:cNvSpPr/>
                <p:nvPr/>
              </p:nvSpPr>
              <p:spPr>
                <a:xfrm>
                  <a:off x="-894646" y="3037554"/>
                  <a:ext cx="64753" cy="85767"/>
                </a:xfrm>
                <a:custGeom>
                  <a:rect b="b" l="l" r="r" t="t"/>
                  <a:pathLst>
                    <a:path extrusionOk="0" h="78381" w="40422">
                      <a:moveTo>
                        <a:pt x="219" y="78381"/>
                      </a:moveTo>
                      <a:cubicBezTo>
                        <a:pt x="-1454" y="18717"/>
                        <a:pt x="6534" y="-324"/>
                        <a:pt x="20468" y="5"/>
                      </a:cubicBezTo>
                      <a:cubicBezTo>
                        <a:pt x="34402" y="334"/>
                        <a:pt x="43874" y="23658"/>
                        <a:pt x="39229" y="67295"/>
                      </a:cubicBezTo>
                    </a:path>
                  </a:pathLst>
                </a:custGeom>
                <a:noFill/>
                <a:ln cap="flat" cmpd="sng" w="12700">
                  <a:solidFill>
                    <a:srgbClr val="818181"/>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chemeClr val="dk1"/>
                    </a:buClr>
                    <a:buSzPts val="700"/>
                    <a:buFont typeface="Arial"/>
                    <a:buNone/>
                  </a:pPr>
                  <a:r>
                    <a:t/>
                  </a:r>
                  <a:endParaRPr b="0" i="0" sz="700" u="none" cap="none" strike="noStrike">
                    <a:solidFill>
                      <a:srgbClr val="000000"/>
                    </a:solidFill>
                    <a:latin typeface="Arial"/>
                    <a:ea typeface="Arial"/>
                    <a:cs typeface="Arial"/>
                    <a:sym typeface="Arial"/>
                  </a:endParaRPr>
                </a:p>
              </p:txBody>
            </p:sp>
          </p:grpSp>
          <p:sp>
            <p:nvSpPr>
              <p:cNvPr id="69" name="Google Shape;69;p11"/>
              <p:cNvSpPr/>
              <p:nvPr/>
            </p:nvSpPr>
            <p:spPr>
              <a:xfrm rot="10800000">
                <a:off x="-2290755" y="3519194"/>
                <a:ext cx="94890" cy="50291"/>
              </a:xfrm>
              <a:prstGeom prst="triangle">
                <a:avLst>
                  <a:gd fmla="val 50000" name="adj"/>
                </a:avLst>
              </a:prstGeom>
              <a:solidFill>
                <a:srgbClr val="000000"/>
              </a:solidFill>
              <a:ln>
                <a:noFill/>
              </a:ln>
            </p:spPr>
            <p:txBody>
              <a:bodyPr anchorCtr="0" anchor="ctr" bIns="144000" lIns="144000" spcFirstLastPara="1" rIns="144000" wrap="square" tIns="144000">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rgbClr val="FFFFFF"/>
                  </a:solidFill>
                  <a:latin typeface="Quattrocento Sans"/>
                  <a:ea typeface="Quattrocento Sans"/>
                  <a:cs typeface="Quattrocento Sans"/>
                  <a:sym typeface="Quattrocento Sans"/>
                </a:endParaRPr>
              </a:p>
            </p:txBody>
          </p:sp>
        </p:grpSp>
        <p:sp>
          <p:nvSpPr>
            <p:cNvPr id="70" name="Google Shape;70;p11"/>
            <p:cNvSpPr/>
            <p:nvPr/>
          </p:nvSpPr>
          <p:spPr>
            <a:xfrm>
              <a:off x="-3603587" y="3916144"/>
              <a:ext cx="180000" cy="180000"/>
            </a:xfrm>
            <a:prstGeom prst="ellipse">
              <a:avLst/>
            </a:prstGeom>
            <a:solidFill>
              <a:schemeClr val="dk2"/>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4</a:t>
              </a:r>
              <a:endParaRPr/>
            </a:p>
          </p:txBody>
        </p:sp>
        <p:sp>
          <p:nvSpPr>
            <p:cNvPr id="71" name="Google Shape;71;p11"/>
            <p:cNvSpPr/>
            <p:nvPr/>
          </p:nvSpPr>
          <p:spPr>
            <a:xfrm>
              <a:off x="-3319415" y="3916145"/>
              <a:ext cx="2944682" cy="326338"/>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1200"/>
                <a:buFont typeface="Calibri"/>
                <a:buNone/>
              </a:pPr>
              <a:r>
                <a:rPr b="0" i="0" lang="nl-NL" sz="1200" u="none" cap="none" strike="noStrike">
                  <a:solidFill>
                    <a:srgbClr val="000000"/>
                  </a:solidFill>
                  <a:latin typeface="Calibri"/>
                  <a:ea typeface="Calibri"/>
                  <a:cs typeface="Calibri"/>
                  <a:sym typeface="Calibri"/>
                </a:rPr>
                <a:t>Choose one of the theme colors</a:t>
              </a:r>
              <a:br>
                <a:rPr b="0" i="0" lang="nl-NL" sz="1200" u="none" cap="none" strike="noStrike">
                  <a:solidFill>
                    <a:srgbClr val="000000"/>
                  </a:solidFill>
                  <a:latin typeface="Calibri"/>
                  <a:ea typeface="Calibri"/>
                  <a:cs typeface="Calibri"/>
                  <a:sym typeface="Calibri"/>
                </a:rPr>
              </a:br>
              <a:r>
                <a:rPr b="0" i="0" lang="nl-NL" sz="1200" u="none" cap="none" strike="noStrike">
                  <a:solidFill>
                    <a:srgbClr val="000000"/>
                  </a:solidFill>
                  <a:latin typeface="Calibri"/>
                  <a:ea typeface="Calibri"/>
                  <a:cs typeface="Calibri"/>
                  <a:sym typeface="Calibri"/>
                </a:rPr>
                <a:t>of the set colorpallet.</a:t>
              </a:r>
              <a:endParaRPr/>
            </a:p>
          </p:txBody>
        </p:sp>
        <p:grpSp>
          <p:nvGrpSpPr>
            <p:cNvPr id="72" name="Google Shape;72;p11"/>
            <p:cNvGrpSpPr/>
            <p:nvPr/>
          </p:nvGrpSpPr>
          <p:grpSpPr>
            <a:xfrm>
              <a:off x="-3333646" y="4635104"/>
              <a:ext cx="2012897" cy="490702"/>
              <a:chOff x="12731803" y="3562552"/>
              <a:chExt cx="2012897" cy="490702"/>
            </a:xfrm>
          </p:grpSpPr>
          <p:sp>
            <p:nvSpPr>
              <p:cNvPr id="73" name="Google Shape;73;p11"/>
              <p:cNvSpPr/>
              <p:nvPr/>
            </p:nvSpPr>
            <p:spPr>
              <a:xfrm>
                <a:off x="12747554" y="3562552"/>
                <a:ext cx="1997146" cy="490702"/>
              </a:xfrm>
              <a:prstGeom prst="rect">
                <a:avLst/>
              </a:prstGeom>
              <a:solidFill>
                <a:srgbClr val="FFFFFF"/>
              </a:solidFill>
              <a:ln cap="flat" cmpd="sng" w="12700">
                <a:solidFill>
                  <a:srgbClr val="D1D1D1"/>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chemeClr val="dk1"/>
                  </a:buClr>
                  <a:buSzPts val="600"/>
                  <a:buFont typeface="Arial"/>
                  <a:buNone/>
                </a:pPr>
                <a:r>
                  <a:t/>
                </a:r>
                <a:endParaRPr b="0" i="0" sz="600" u="none" cap="none" strike="noStrike">
                  <a:solidFill>
                    <a:srgbClr val="000000"/>
                  </a:solidFill>
                  <a:latin typeface="Arial"/>
                  <a:ea typeface="Arial"/>
                  <a:cs typeface="Arial"/>
                  <a:sym typeface="Arial"/>
                </a:endParaRPr>
              </a:p>
            </p:txBody>
          </p:sp>
          <p:sp>
            <p:nvSpPr>
              <p:cNvPr id="74" name="Google Shape;74;p11"/>
              <p:cNvSpPr/>
              <p:nvPr/>
            </p:nvSpPr>
            <p:spPr>
              <a:xfrm>
                <a:off x="12766168" y="3578469"/>
                <a:ext cx="1965344" cy="254977"/>
              </a:xfrm>
              <a:prstGeom prst="rect">
                <a:avLst/>
              </a:prstGeom>
              <a:solidFill>
                <a:srgbClr val="EBEBEB"/>
              </a:solidFill>
              <a:ln>
                <a:noFill/>
              </a:ln>
            </p:spPr>
            <p:txBody>
              <a:bodyPr anchorCtr="0" anchor="ctr" bIns="144000" lIns="144000" spcFirstLastPara="1" rIns="144000" wrap="square" tIns="144000">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rgbClr val="FFFFFF"/>
                  </a:solidFill>
                  <a:latin typeface="Quattrocento Sans"/>
                  <a:ea typeface="Quattrocento Sans"/>
                  <a:cs typeface="Quattrocento Sans"/>
                  <a:sym typeface="Quattrocento Sans"/>
                </a:endParaRPr>
              </a:p>
            </p:txBody>
          </p:sp>
          <p:sp>
            <p:nvSpPr>
              <p:cNvPr id="75" name="Google Shape;75;p11"/>
              <p:cNvSpPr txBox="1"/>
              <p:nvPr/>
            </p:nvSpPr>
            <p:spPr>
              <a:xfrm>
                <a:off x="12731803" y="3591461"/>
                <a:ext cx="1052979" cy="216982"/>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211F26"/>
                  </a:buClr>
                  <a:buSzPts val="900"/>
                  <a:buFont typeface="Calibri"/>
                  <a:buNone/>
                </a:pPr>
                <a:r>
                  <a:rPr b="1" lang="nl-NL" sz="900">
                    <a:solidFill>
                      <a:srgbClr val="211F26"/>
                    </a:solidFill>
                    <a:latin typeface="Calibri"/>
                    <a:ea typeface="Calibri"/>
                    <a:cs typeface="Calibri"/>
                    <a:sym typeface="Calibri"/>
                  </a:rPr>
                  <a:t>Colours</a:t>
                </a:r>
                <a:endParaRPr/>
              </a:p>
            </p:txBody>
          </p:sp>
          <p:sp>
            <p:nvSpPr>
              <p:cNvPr id="76" name="Google Shape;76;p11"/>
              <p:cNvSpPr/>
              <p:nvPr/>
            </p:nvSpPr>
            <p:spPr>
              <a:xfrm>
                <a:off x="12814699" y="3874304"/>
                <a:ext cx="136620" cy="136620"/>
              </a:xfrm>
              <a:prstGeom prst="rect">
                <a:avLst/>
              </a:prstGeom>
              <a:solidFill>
                <a:srgbClr val="FFFFFF"/>
              </a:solidFill>
              <a:ln cap="flat" cmpd="sng" w="12700">
                <a:solidFill>
                  <a:srgbClr val="EBEBEB"/>
                </a:solidFill>
                <a:prstDash val="solid"/>
                <a:miter lim="800000"/>
                <a:headEnd len="sm" w="sm" type="none"/>
                <a:tailEnd len="sm" w="sm" type="none"/>
              </a:ln>
            </p:spPr>
            <p:txBody>
              <a:bodyPr anchorCtr="0" anchor="ctr" bIns="144000" lIns="144000" spcFirstLastPara="1" rIns="144000" wrap="square" tIns="144000">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rgbClr val="FFFFFF"/>
                  </a:solidFill>
                  <a:latin typeface="Quattrocento Sans"/>
                  <a:ea typeface="Quattrocento Sans"/>
                  <a:cs typeface="Quattrocento Sans"/>
                  <a:sym typeface="Quattrocento Sans"/>
                </a:endParaRPr>
              </a:p>
            </p:txBody>
          </p:sp>
          <p:sp>
            <p:nvSpPr>
              <p:cNvPr id="77" name="Google Shape;77;p11"/>
              <p:cNvSpPr/>
              <p:nvPr/>
            </p:nvSpPr>
            <p:spPr>
              <a:xfrm>
                <a:off x="13007154" y="3870040"/>
                <a:ext cx="136620" cy="136620"/>
              </a:xfrm>
              <a:prstGeom prst="rect">
                <a:avLst/>
              </a:prstGeom>
              <a:solidFill>
                <a:srgbClr val="000000"/>
              </a:solidFill>
              <a:ln cap="flat" cmpd="sng" w="12700">
                <a:solidFill>
                  <a:srgbClr val="EBEBEB"/>
                </a:solidFill>
                <a:prstDash val="solid"/>
                <a:miter lim="800000"/>
                <a:headEnd len="sm" w="sm" type="none"/>
                <a:tailEnd len="sm" w="sm" type="none"/>
              </a:ln>
            </p:spPr>
            <p:txBody>
              <a:bodyPr anchorCtr="0" anchor="ctr" bIns="144000" lIns="144000" spcFirstLastPara="1" rIns="144000" wrap="square" tIns="144000">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rgbClr val="FFFFFF"/>
                  </a:solidFill>
                  <a:latin typeface="Quattrocento Sans"/>
                  <a:ea typeface="Quattrocento Sans"/>
                  <a:cs typeface="Quattrocento Sans"/>
                  <a:sym typeface="Quattrocento Sans"/>
                </a:endParaRPr>
              </a:p>
            </p:txBody>
          </p:sp>
          <p:sp>
            <p:nvSpPr>
              <p:cNvPr id="78" name="Google Shape;78;p11"/>
              <p:cNvSpPr/>
              <p:nvPr/>
            </p:nvSpPr>
            <p:spPr>
              <a:xfrm>
                <a:off x="13199609" y="3870040"/>
                <a:ext cx="136620" cy="136620"/>
              </a:xfrm>
              <a:prstGeom prst="rect">
                <a:avLst/>
              </a:prstGeom>
              <a:solidFill>
                <a:schemeClr val="lt2"/>
              </a:solidFill>
              <a:ln cap="flat" cmpd="sng" w="12700">
                <a:solidFill>
                  <a:srgbClr val="EBEBEB"/>
                </a:solidFill>
                <a:prstDash val="solid"/>
                <a:miter lim="800000"/>
                <a:headEnd len="sm" w="sm" type="none"/>
                <a:tailEnd len="sm" w="sm" type="none"/>
              </a:ln>
            </p:spPr>
            <p:txBody>
              <a:bodyPr anchorCtr="0" anchor="ctr" bIns="144000" lIns="144000" spcFirstLastPara="1" rIns="144000" wrap="square" tIns="144000">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rgbClr val="FFFFFF"/>
                  </a:solidFill>
                  <a:latin typeface="Quattrocento Sans"/>
                  <a:ea typeface="Quattrocento Sans"/>
                  <a:cs typeface="Quattrocento Sans"/>
                  <a:sym typeface="Quattrocento Sans"/>
                </a:endParaRPr>
              </a:p>
            </p:txBody>
          </p:sp>
          <p:sp>
            <p:nvSpPr>
              <p:cNvPr id="79" name="Google Shape;79;p11"/>
              <p:cNvSpPr/>
              <p:nvPr/>
            </p:nvSpPr>
            <p:spPr>
              <a:xfrm>
                <a:off x="13392064" y="3870040"/>
                <a:ext cx="136620" cy="136620"/>
              </a:xfrm>
              <a:prstGeom prst="rect">
                <a:avLst/>
              </a:prstGeom>
              <a:solidFill>
                <a:schemeClr val="dk2"/>
              </a:solidFill>
              <a:ln cap="flat" cmpd="sng" w="12700">
                <a:solidFill>
                  <a:srgbClr val="EBEBEB"/>
                </a:solidFill>
                <a:prstDash val="solid"/>
                <a:miter lim="800000"/>
                <a:headEnd len="sm" w="sm" type="none"/>
                <a:tailEnd len="sm" w="sm" type="none"/>
              </a:ln>
            </p:spPr>
            <p:txBody>
              <a:bodyPr anchorCtr="0" anchor="ctr" bIns="144000" lIns="144000" spcFirstLastPara="1" rIns="144000" wrap="square" tIns="144000">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rgbClr val="FFFFFF"/>
                  </a:solidFill>
                  <a:latin typeface="Quattrocento Sans"/>
                  <a:ea typeface="Quattrocento Sans"/>
                  <a:cs typeface="Quattrocento Sans"/>
                  <a:sym typeface="Quattrocento Sans"/>
                </a:endParaRPr>
              </a:p>
            </p:txBody>
          </p:sp>
          <p:sp>
            <p:nvSpPr>
              <p:cNvPr id="80" name="Google Shape;80;p11"/>
              <p:cNvSpPr/>
              <p:nvPr/>
            </p:nvSpPr>
            <p:spPr>
              <a:xfrm>
                <a:off x="13776974" y="3870040"/>
                <a:ext cx="136620" cy="136620"/>
              </a:xfrm>
              <a:prstGeom prst="rect">
                <a:avLst/>
              </a:prstGeom>
              <a:solidFill>
                <a:schemeClr val="accent2"/>
              </a:solidFill>
              <a:ln cap="flat" cmpd="sng" w="12700">
                <a:solidFill>
                  <a:srgbClr val="EBEBEB"/>
                </a:solidFill>
                <a:prstDash val="solid"/>
                <a:miter lim="800000"/>
                <a:headEnd len="sm" w="sm" type="none"/>
                <a:tailEnd len="sm" w="sm" type="none"/>
              </a:ln>
            </p:spPr>
            <p:txBody>
              <a:bodyPr anchorCtr="0" anchor="ctr" bIns="144000" lIns="144000" spcFirstLastPara="1" rIns="144000" wrap="square" tIns="144000">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rgbClr val="FFFFFF"/>
                  </a:solidFill>
                  <a:latin typeface="Quattrocento Sans"/>
                  <a:ea typeface="Quattrocento Sans"/>
                  <a:cs typeface="Quattrocento Sans"/>
                  <a:sym typeface="Quattrocento Sans"/>
                </a:endParaRPr>
              </a:p>
            </p:txBody>
          </p:sp>
          <p:sp>
            <p:nvSpPr>
              <p:cNvPr id="81" name="Google Shape;81;p11"/>
              <p:cNvSpPr/>
              <p:nvPr/>
            </p:nvSpPr>
            <p:spPr>
              <a:xfrm>
                <a:off x="13969429" y="3870040"/>
                <a:ext cx="136620" cy="136620"/>
              </a:xfrm>
              <a:prstGeom prst="rect">
                <a:avLst/>
              </a:prstGeom>
              <a:solidFill>
                <a:schemeClr val="accent3"/>
              </a:solidFill>
              <a:ln cap="flat" cmpd="sng" w="12700">
                <a:solidFill>
                  <a:srgbClr val="EBEBEB"/>
                </a:solidFill>
                <a:prstDash val="solid"/>
                <a:miter lim="800000"/>
                <a:headEnd len="sm" w="sm" type="none"/>
                <a:tailEnd len="sm" w="sm" type="none"/>
              </a:ln>
            </p:spPr>
            <p:txBody>
              <a:bodyPr anchorCtr="0" anchor="ctr" bIns="144000" lIns="144000" spcFirstLastPara="1" rIns="144000" wrap="square" tIns="144000">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rgbClr val="FFFFFF"/>
                  </a:solidFill>
                  <a:latin typeface="Quattrocento Sans"/>
                  <a:ea typeface="Quattrocento Sans"/>
                  <a:cs typeface="Quattrocento Sans"/>
                  <a:sym typeface="Quattrocento Sans"/>
                </a:endParaRPr>
              </a:p>
            </p:txBody>
          </p:sp>
          <p:sp>
            <p:nvSpPr>
              <p:cNvPr id="82" name="Google Shape;82;p11"/>
              <p:cNvSpPr/>
              <p:nvPr/>
            </p:nvSpPr>
            <p:spPr>
              <a:xfrm>
                <a:off x="14161884" y="3870040"/>
                <a:ext cx="136620" cy="136620"/>
              </a:xfrm>
              <a:prstGeom prst="rect">
                <a:avLst/>
              </a:prstGeom>
              <a:solidFill>
                <a:schemeClr val="accent4"/>
              </a:solidFill>
              <a:ln cap="flat" cmpd="sng" w="12700">
                <a:solidFill>
                  <a:srgbClr val="EBEBEB"/>
                </a:solidFill>
                <a:prstDash val="solid"/>
                <a:miter lim="800000"/>
                <a:headEnd len="sm" w="sm" type="none"/>
                <a:tailEnd len="sm" w="sm" type="none"/>
              </a:ln>
            </p:spPr>
            <p:txBody>
              <a:bodyPr anchorCtr="0" anchor="ctr" bIns="144000" lIns="144000" spcFirstLastPara="1" rIns="144000" wrap="square" tIns="144000">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rgbClr val="FFFFFF"/>
                  </a:solidFill>
                  <a:latin typeface="Quattrocento Sans"/>
                  <a:ea typeface="Quattrocento Sans"/>
                  <a:cs typeface="Quattrocento Sans"/>
                  <a:sym typeface="Quattrocento Sans"/>
                </a:endParaRPr>
              </a:p>
            </p:txBody>
          </p:sp>
          <p:sp>
            <p:nvSpPr>
              <p:cNvPr id="83" name="Google Shape;83;p11"/>
              <p:cNvSpPr/>
              <p:nvPr/>
            </p:nvSpPr>
            <p:spPr>
              <a:xfrm>
                <a:off x="14354339" y="3870040"/>
                <a:ext cx="136620" cy="136620"/>
              </a:xfrm>
              <a:prstGeom prst="rect">
                <a:avLst/>
              </a:prstGeom>
              <a:solidFill>
                <a:schemeClr val="accent5"/>
              </a:solidFill>
              <a:ln cap="flat" cmpd="sng" w="12700">
                <a:solidFill>
                  <a:srgbClr val="EBEBEB"/>
                </a:solidFill>
                <a:prstDash val="solid"/>
                <a:miter lim="800000"/>
                <a:headEnd len="sm" w="sm" type="none"/>
                <a:tailEnd len="sm" w="sm" type="none"/>
              </a:ln>
            </p:spPr>
            <p:txBody>
              <a:bodyPr anchorCtr="0" anchor="ctr" bIns="144000" lIns="144000" spcFirstLastPara="1" rIns="144000" wrap="square" tIns="144000">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rgbClr val="FFFFFF"/>
                  </a:solidFill>
                  <a:latin typeface="Quattrocento Sans"/>
                  <a:ea typeface="Quattrocento Sans"/>
                  <a:cs typeface="Quattrocento Sans"/>
                  <a:sym typeface="Quattrocento Sans"/>
                </a:endParaRPr>
              </a:p>
            </p:txBody>
          </p:sp>
          <p:sp>
            <p:nvSpPr>
              <p:cNvPr id="84" name="Google Shape;84;p11"/>
              <p:cNvSpPr/>
              <p:nvPr/>
            </p:nvSpPr>
            <p:spPr>
              <a:xfrm>
                <a:off x="14546797" y="3870040"/>
                <a:ext cx="136620" cy="136620"/>
              </a:xfrm>
              <a:prstGeom prst="rect">
                <a:avLst/>
              </a:prstGeom>
              <a:solidFill>
                <a:schemeClr val="accent6"/>
              </a:solidFill>
              <a:ln cap="flat" cmpd="sng" w="12700">
                <a:solidFill>
                  <a:srgbClr val="EBEBEB"/>
                </a:solidFill>
                <a:prstDash val="solid"/>
                <a:miter lim="800000"/>
                <a:headEnd len="sm" w="sm" type="none"/>
                <a:tailEnd len="sm" w="sm" type="none"/>
              </a:ln>
            </p:spPr>
            <p:txBody>
              <a:bodyPr anchorCtr="0" anchor="ctr" bIns="144000" lIns="144000" spcFirstLastPara="1" rIns="144000" wrap="square" tIns="144000">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rgbClr val="FFFFFF"/>
                  </a:solidFill>
                  <a:latin typeface="Quattrocento Sans"/>
                  <a:ea typeface="Quattrocento Sans"/>
                  <a:cs typeface="Quattrocento Sans"/>
                  <a:sym typeface="Quattrocento Sans"/>
                </a:endParaRPr>
              </a:p>
            </p:txBody>
          </p:sp>
          <p:grpSp>
            <p:nvGrpSpPr>
              <p:cNvPr id="85" name="Google Shape;85;p11"/>
              <p:cNvGrpSpPr/>
              <p:nvPr/>
            </p:nvGrpSpPr>
            <p:grpSpPr>
              <a:xfrm>
                <a:off x="13580316" y="3865836"/>
                <a:ext cx="151508" cy="147961"/>
                <a:chOff x="13580316" y="3865836"/>
                <a:chExt cx="151508" cy="147961"/>
              </a:xfrm>
            </p:grpSpPr>
            <p:sp>
              <p:nvSpPr>
                <p:cNvPr id="86" name="Google Shape;86;p11"/>
                <p:cNvSpPr/>
                <p:nvPr/>
              </p:nvSpPr>
              <p:spPr>
                <a:xfrm>
                  <a:off x="13584519" y="3870040"/>
                  <a:ext cx="136620" cy="136620"/>
                </a:xfrm>
                <a:prstGeom prst="rect">
                  <a:avLst/>
                </a:prstGeom>
                <a:solidFill>
                  <a:schemeClr val="accent1"/>
                </a:solidFill>
                <a:ln cap="flat" cmpd="sng" w="12700">
                  <a:solidFill>
                    <a:srgbClr val="EBEBEB"/>
                  </a:solidFill>
                  <a:prstDash val="solid"/>
                  <a:miter lim="800000"/>
                  <a:headEnd len="sm" w="sm" type="none"/>
                  <a:tailEnd len="sm" w="sm" type="none"/>
                </a:ln>
              </p:spPr>
              <p:txBody>
                <a:bodyPr anchorCtr="0" anchor="ctr" bIns="144000" lIns="144000" spcFirstLastPara="1" rIns="144000" wrap="square" tIns="144000">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rgbClr val="FFFFFF"/>
                    </a:solidFill>
                    <a:latin typeface="Quattrocento Sans"/>
                    <a:ea typeface="Quattrocento Sans"/>
                    <a:cs typeface="Quattrocento Sans"/>
                    <a:sym typeface="Quattrocento Sans"/>
                  </a:endParaRPr>
                </a:p>
              </p:txBody>
            </p:sp>
            <p:sp>
              <p:nvSpPr>
                <p:cNvPr id="87" name="Google Shape;87;p11"/>
                <p:cNvSpPr/>
                <p:nvPr/>
              </p:nvSpPr>
              <p:spPr>
                <a:xfrm>
                  <a:off x="13580316" y="3865836"/>
                  <a:ext cx="151508" cy="147961"/>
                </a:xfrm>
                <a:prstGeom prst="rect">
                  <a:avLst/>
                </a:prstGeom>
                <a:noFill/>
                <a:ln cap="flat" cmpd="sng" w="12700">
                  <a:solidFill>
                    <a:srgbClr val="F29132"/>
                  </a:solidFill>
                  <a:prstDash val="solid"/>
                  <a:miter lim="800000"/>
                  <a:headEnd len="sm" w="sm" type="none"/>
                  <a:tailEnd len="sm" w="sm" type="none"/>
                </a:ln>
              </p:spPr>
              <p:txBody>
                <a:bodyPr anchorCtr="0" anchor="ctr" bIns="144000" lIns="144000" spcFirstLastPara="1" rIns="144000" wrap="square" tIns="144000">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rgbClr val="FFFFFF"/>
                    </a:solidFill>
                    <a:latin typeface="Quattrocento Sans"/>
                    <a:ea typeface="Quattrocento Sans"/>
                    <a:cs typeface="Quattrocento Sans"/>
                    <a:sym typeface="Quattrocento Sans"/>
                  </a:endParaRPr>
                </a:p>
              </p:txBody>
            </p:sp>
          </p:grpSp>
        </p:grpSp>
        <p:grpSp>
          <p:nvGrpSpPr>
            <p:cNvPr id="88" name="Google Shape;88;p11"/>
            <p:cNvGrpSpPr/>
            <p:nvPr/>
          </p:nvGrpSpPr>
          <p:grpSpPr>
            <a:xfrm>
              <a:off x="-3314820" y="4363463"/>
              <a:ext cx="1201132" cy="835929"/>
              <a:chOff x="-3314820" y="3391746"/>
              <a:chExt cx="1201132" cy="835929"/>
            </a:xfrm>
          </p:grpSpPr>
          <p:sp>
            <p:nvSpPr>
              <p:cNvPr id="89" name="Google Shape;89;p11"/>
              <p:cNvSpPr/>
              <p:nvPr/>
            </p:nvSpPr>
            <p:spPr>
              <a:xfrm>
                <a:off x="-3314820" y="3391746"/>
                <a:ext cx="1201132" cy="272279"/>
              </a:xfrm>
              <a:prstGeom prst="rect">
                <a:avLst/>
              </a:prstGeom>
              <a:solidFill>
                <a:srgbClr val="FFFFFF"/>
              </a:solidFill>
              <a:ln cap="flat" cmpd="sng" w="12700">
                <a:solidFill>
                  <a:srgbClr val="D1D1D1"/>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None/>
                </a:pPr>
                <a:r>
                  <a:t/>
                </a:r>
                <a:endParaRPr b="0" sz="800">
                  <a:solidFill>
                    <a:srgbClr val="211F26"/>
                  </a:solidFill>
                  <a:latin typeface="Calibri"/>
                  <a:ea typeface="Calibri"/>
                  <a:cs typeface="Calibri"/>
                  <a:sym typeface="Calibri"/>
                </a:endParaRPr>
              </a:p>
            </p:txBody>
          </p:sp>
          <p:sp>
            <p:nvSpPr>
              <p:cNvPr id="90" name="Google Shape;90;p11"/>
              <p:cNvSpPr/>
              <p:nvPr/>
            </p:nvSpPr>
            <p:spPr>
              <a:xfrm>
                <a:off x="-3304719" y="3404581"/>
                <a:ext cx="1181841" cy="246608"/>
              </a:xfrm>
              <a:prstGeom prst="rect">
                <a:avLst/>
              </a:prstGeom>
              <a:solidFill>
                <a:srgbClr val="FCE4DC"/>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b="1" sz="1000">
                  <a:solidFill>
                    <a:srgbClr val="211F26"/>
                  </a:solidFill>
                  <a:latin typeface="Calibri"/>
                  <a:ea typeface="Calibri"/>
                  <a:cs typeface="Calibri"/>
                  <a:sym typeface="Calibri"/>
                </a:endParaRPr>
              </a:p>
            </p:txBody>
          </p:sp>
          <p:sp>
            <p:nvSpPr>
              <p:cNvPr id="91" name="Google Shape;91;p11"/>
              <p:cNvSpPr txBox="1"/>
              <p:nvPr/>
            </p:nvSpPr>
            <p:spPr>
              <a:xfrm>
                <a:off x="-3069820" y="3472995"/>
                <a:ext cx="725510" cy="126416"/>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b="0" lang="nl-NL" sz="900">
                    <a:solidFill>
                      <a:srgbClr val="211F26"/>
                    </a:solidFill>
                    <a:latin typeface="Calibri"/>
                    <a:ea typeface="Calibri"/>
                    <a:cs typeface="Calibri"/>
                    <a:sym typeface="Calibri"/>
                  </a:rPr>
                  <a:t>Shape Fill</a:t>
                </a:r>
                <a:endParaRPr/>
              </a:p>
            </p:txBody>
          </p:sp>
          <p:sp>
            <p:nvSpPr>
              <p:cNvPr id="92" name="Google Shape;92;p11"/>
              <p:cNvSpPr/>
              <p:nvPr/>
            </p:nvSpPr>
            <p:spPr>
              <a:xfrm>
                <a:off x="-2404225" y="4047675"/>
                <a:ext cx="97562" cy="180000"/>
              </a:xfrm>
              <a:custGeom>
                <a:rect b="b" l="l" r="r" t="t"/>
                <a:pathLst>
                  <a:path extrusionOk="0" h="1624084" w="880280">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lt1"/>
              </a:solidFill>
              <a:ln cap="flat" cmpd="sng" w="19050">
                <a:solidFill>
                  <a:srgbClr val="000000"/>
                </a:solidFill>
                <a:prstDash val="solid"/>
                <a:miter lim="800000"/>
                <a:headEnd len="sm" w="sm" type="none"/>
                <a:tailEnd len="sm" w="sm" type="none"/>
              </a:ln>
            </p:spPr>
            <p:txBody>
              <a:bodyPr anchorCtr="0" anchor="ctr" bIns="180000" lIns="180000" spcFirstLastPara="1" rIns="180000" wrap="square" tIns="180000">
                <a:noAutofit/>
              </a:bodyPr>
              <a:lstStyle/>
              <a:p>
                <a:pPr indent="0" lvl="0" marL="0" marR="0" rtl="0" algn="ctr">
                  <a:lnSpc>
                    <a:spcPct val="90000"/>
                  </a:lnSpc>
                  <a:spcBef>
                    <a:spcPts val="0"/>
                  </a:spcBef>
                  <a:spcAft>
                    <a:spcPts val="0"/>
                  </a:spcAft>
                  <a:buNone/>
                </a:pPr>
                <a:r>
                  <a:t/>
                </a:r>
                <a:endParaRPr sz="1600" cap="none">
                  <a:solidFill>
                    <a:schemeClr val="lt1"/>
                  </a:solidFill>
                  <a:latin typeface="Calibri"/>
                  <a:ea typeface="Calibri"/>
                  <a:cs typeface="Calibri"/>
                  <a:sym typeface="Calibri"/>
                </a:endParaRPr>
              </a:p>
            </p:txBody>
          </p:sp>
          <p:grpSp>
            <p:nvGrpSpPr>
              <p:cNvPr id="93" name="Google Shape;93;p11"/>
              <p:cNvGrpSpPr/>
              <p:nvPr/>
            </p:nvGrpSpPr>
            <p:grpSpPr>
              <a:xfrm>
                <a:off x="-3259616" y="3446665"/>
                <a:ext cx="173214" cy="167889"/>
                <a:chOff x="-916935" y="3037554"/>
                <a:chExt cx="193592" cy="187645"/>
              </a:xfrm>
            </p:grpSpPr>
            <p:sp>
              <p:nvSpPr>
                <p:cNvPr id="94" name="Google Shape;94;p11"/>
                <p:cNvSpPr/>
                <p:nvPr/>
              </p:nvSpPr>
              <p:spPr>
                <a:xfrm>
                  <a:off x="-804124" y="3081338"/>
                  <a:ext cx="80781" cy="121443"/>
                </a:xfrm>
                <a:custGeom>
                  <a:rect b="b" l="l" r="r" t="t"/>
                  <a:pathLst>
                    <a:path extrusionOk="0" h="121443" w="80781">
                      <a:moveTo>
                        <a:pt x="30217" y="50006"/>
                      </a:moveTo>
                      <a:lnTo>
                        <a:pt x="34979" y="121443"/>
                      </a:lnTo>
                      <a:lnTo>
                        <a:pt x="80222" y="52387"/>
                      </a:lnTo>
                      <a:cubicBezTo>
                        <a:pt x="84191" y="29368"/>
                        <a:pt x="66729" y="1588"/>
                        <a:pt x="37360" y="0"/>
                      </a:cubicBezTo>
                      <a:cubicBezTo>
                        <a:pt x="-43602" y="21431"/>
                        <a:pt x="32598" y="33337"/>
                        <a:pt x="30217" y="50006"/>
                      </a:cubicBezTo>
                      <a:close/>
                    </a:path>
                  </a:pathLst>
                </a:custGeom>
                <a:solidFill>
                  <a:srgbClr val="366FA8"/>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dk1"/>
                    </a:buClr>
                    <a:buSzPts val="900"/>
                    <a:buFont typeface="Arial"/>
                    <a:buNone/>
                  </a:pPr>
                  <a:r>
                    <a:t/>
                  </a:r>
                  <a:endParaRPr b="1" i="0" sz="900" u="none" cap="none" strike="noStrike">
                    <a:solidFill>
                      <a:srgbClr val="000000"/>
                    </a:solidFill>
                    <a:latin typeface="Quattrocento Sans"/>
                    <a:ea typeface="Quattrocento Sans"/>
                    <a:cs typeface="Quattrocento Sans"/>
                    <a:sym typeface="Quattrocento Sans"/>
                  </a:endParaRPr>
                </a:p>
              </p:txBody>
            </p:sp>
            <p:sp>
              <p:nvSpPr>
                <p:cNvPr id="95" name="Google Shape;95;p11"/>
                <p:cNvSpPr/>
                <p:nvPr/>
              </p:nvSpPr>
              <p:spPr>
                <a:xfrm rot="2903873">
                  <a:off x="-887744" y="3085651"/>
                  <a:ext cx="99751" cy="122903"/>
                </a:xfrm>
                <a:prstGeom prst="roundRect">
                  <a:avLst>
                    <a:gd fmla="val 2911" name="adj"/>
                  </a:avLst>
                </a:prstGeom>
                <a:solidFill>
                  <a:srgbClr val="FFFFFF"/>
                </a:solidFill>
                <a:ln cap="flat" cmpd="sng" w="12700">
                  <a:solidFill>
                    <a:srgbClr val="818181"/>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chemeClr val="dk1"/>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96" name="Google Shape;96;p11"/>
                <p:cNvSpPr/>
                <p:nvPr/>
              </p:nvSpPr>
              <p:spPr>
                <a:xfrm>
                  <a:off x="-894646" y="3037554"/>
                  <a:ext cx="64753" cy="85767"/>
                </a:xfrm>
                <a:custGeom>
                  <a:rect b="b" l="l" r="r" t="t"/>
                  <a:pathLst>
                    <a:path extrusionOk="0" h="78381" w="40422">
                      <a:moveTo>
                        <a:pt x="219" y="78381"/>
                      </a:moveTo>
                      <a:cubicBezTo>
                        <a:pt x="-1454" y="18717"/>
                        <a:pt x="6534" y="-324"/>
                        <a:pt x="20468" y="5"/>
                      </a:cubicBezTo>
                      <a:cubicBezTo>
                        <a:pt x="34402" y="334"/>
                        <a:pt x="43874" y="23658"/>
                        <a:pt x="39229" y="67295"/>
                      </a:cubicBezTo>
                    </a:path>
                  </a:pathLst>
                </a:custGeom>
                <a:noFill/>
                <a:ln cap="flat" cmpd="sng" w="12700">
                  <a:solidFill>
                    <a:srgbClr val="818181"/>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chemeClr val="dk1"/>
                    </a:buClr>
                    <a:buSzPts val="700"/>
                    <a:buFont typeface="Arial"/>
                    <a:buNone/>
                  </a:pPr>
                  <a:r>
                    <a:t/>
                  </a:r>
                  <a:endParaRPr b="0" i="0" sz="700" u="none" cap="none" strike="noStrike">
                    <a:solidFill>
                      <a:srgbClr val="000000"/>
                    </a:solidFill>
                    <a:latin typeface="Arial"/>
                    <a:ea typeface="Arial"/>
                    <a:cs typeface="Arial"/>
                    <a:sym typeface="Arial"/>
                  </a:endParaRPr>
                </a:p>
              </p:txBody>
            </p:sp>
          </p:grpSp>
          <p:sp>
            <p:nvSpPr>
              <p:cNvPr id="97" name="Google Shape;97;p11"/>
              <p:cNvSpPr/>
              <p:nvPr/>
            </p:nvSpPr>
            <p:spPr>
              <a:xfrm rot="10800000">
                <a:off x="-2288478" y="3519194"/>
                <a:ext cx="94890" cy="50291"/>
              </a:xfrm>
              <a:prstGeom prst="triangle">
                <a:avLst>
                  <a:gd fmla="val 50000" name="adj"/>
                </a:avLst>
              </a:prstGeom>
              <a:solidFill>
                <a:srgbClr val="000000"/>
              </a:solidFill>
              <a:ln>
                <a:noFill/>
              </a:ln>
            </p:spPr>
            <p:txBody>
              <a:bodyPr anchorCtr="0" anchor="ctr" bIns="144000" lIns="144000" spcFirstLastPara="1" rIns="144000" wrap="square" tIns="144000">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rgbClr val="FFFFFF"/>
                  </a:solidFill>
                  <a:latin typeface="Quattrocento Sans"/>
                  <a:ea typeface="Quattrocento Sans"/>
                  <a:cs typeface="Quattrocento Sans"/>
                  <a:sym typeface="Quattrocento Sans"/>
                </a:endParaRPr>
              </a:p>
            </p:txBody>
          </p:sp>
        </p:grpSp>
      </p:gr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Background light orange">
  <p:cSld name="Title only Background light orange">
    <p:spTree>
      <p:nvGrpSpPr>
        <p:cNvPr id="98" name="Shape 98"/>
        <p:cNvGrpSpPr/>
        <p:nvPr/>
      </p:nvGrpSpPr>
      <p:grpSpPr>
        <a:xfrm>
          <a:off x="0" y="0"/>
          <a:ext cx="0" cy="0"/>
          <a:chOff x="0" y="0"/>
          <a:chExt cx="0" cy="0"/>
        </a:xfrm>
      </p:grpSpPr>
      <p:sp>
        <p:nvSpPr>
          <p:cNvPr id="99" name="Google Shape;99;p12"/>
          <p:cNvSpPr/>
          <p:nvPr/>
        </p:nvSpPr>
        <p:spPr>
          <a:xfrm>
            <a:off x="193040" y="225424"/>
            <a:ext cx="11805920" cy="6424295"/>
          </a:xfrm>
          <a:prstGeom prst="roundRect">
            <a:avLst>
              <a:gd fmla="val 3563" name="adj"/>
            </a:avLst>
          </a:prstGeom>
          <a:solidFill>
            <a:srgbClr val="FCE4D4"/>
          </a:solid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1"/>
              </a:buClr>
              <a:buSzPts val="110"/>
              <a:buFont typeface="Calibri"/>
              <a:buNone/>
            </a:pPr>
            <a:r>
              <a:rPr lang="nl-NL" sz="100">
                <a:solidFill>
                  <a:schemeClr val="dk1"/>
                </a:solidFill>
                <a:latin typeface="Arial"/>
                <a:ea typeface="Arial"/>
                <a:cs typeface="Arial"/>
                <a:sym typeface="Arial"/>
              </a:rPr>
              <a:t> </a:t>
            </a:r>
            <a:endParaRPr/>
          </a:p>
        </p:txBody>
      </p:sp>
      <p:sp>
        <p:nvSpPr>
          <p:cNvPr id="100" name="Google Shape;100;p12"/>
          <p:cNvSpPr/>
          <p:nvPr/>
        </p:nvSpPr>
        <p:spPr>
          <a:xfrm>
            <a:off x="0" y="-367937"/>
            <a:ext cx="2906373" cy="246221"/>
          </a:xfrm>
          <a:prstGeom prst="roundRect">
            <a:avLst>
              <a:gd fmla="val 0" name="adj"/>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chemeClr val="accent1"/>
              </a:buClr>
              <a:buSzPts val="1600"/>
              <a:buFont typeface="Play"/>
              <a:buNone/>
            </a:pPr>
            <a:r>
              <a:rPr b="1" lang="nl-NL" sz="1600" cap="none">
                <a:solidFill>
                  <a:schemeClr val="accent1"/>
                </a:solidFill>
                <a:latin typeface="Play"/>
                <a:ea typeface="Play"/>
                <a:cs typeface="Play"/>
                <a:sym typeface="Play"/>
              </a:rPr>
              <a:t>Title only Background light orange</a:t>
            </a:r>
            <a:endParaRPr/>
          </a:p>
        </p:txBody>
      </p:sp>
      <p:sp>
        <p:nvSpPr>
          <p:cNvPr id="101" name="Google Shape;101;p12"/>
          <p:cNvSpPr txBox="1"/>
          <p:nvPr>
            <p:ph idx="1" type="body"/>
          </p:nvPr>
        </p:nvSpPr>
        <p:spPr>
          <a:xfrm>
            <a:off x="720000" y="6060536"/>
            <a:ext cx="932400" cy="475200"/>
          </a:xfrm>
          <a:prstGeom prst="rect">
            <a:avLst/>
          </a:prstGeom>
          <a:blipFill rotWithShape="1">
            <a:blip r:embed="rId2">
              <a:alphaModFix/>
            </a:blip>
            <a:stretch>
              <a:fillRect b="0" l="0" r="0" t="0"/>
            </a:stretch>
          </a:blip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00"/>
              <a:buNone/>
              <a:defRPr sz="1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2" name="Google Shape;102;p12"/>
          <p:cNvSpPr txBox="1"/>
          <p:nvPr>
            <p:ph idx="2" type="body"/>
          </p:nvPr>
        </p:nvSpPr>
        <p:spPr>
          <a:xfrm>
            <a:off x="708207" y="707795"/>
            <a:ext cx="36000" cy="396000"/>
          </a:xfrm>
          <a:prstGeom prst="rect">
            <a:avLst/>
          </a:prstGeom>
          <a:solidFill>
            <a:schemeClr val="accent1"/>
          </a:solid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00"/>
              <a:buNone/>
              <a:defRPr sz="1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3" name="Google Shape;103;p12"/>
          <p:cNvSpPr txBox="1"/>
          <p:nvPr>
            <p:ph type="title"/>
          </p:nvPr>
        </p:nvSpPr>
        <p:spPr>
          <a:xfrm>
            <a:off x="865163" y="722313"/>
            <a:ext cx="10606838" cy="342211"/>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s 3x + Text">
  <p:cSld name="Images 3x + Text">
    <p:spTree>
      <p:nvGrpSpPr>
        <p:cNvPr id="104" name="Shape 104"/>
        <p:cNvGrpSpPr/>
        <p:nvPr/>
      </p:nvGrpSpPr>
      <p:grpSpPr>
        <a:xfrm>
          <a:off x="0" y="0"/>
          <a:ext cx="0" cy="0"/>
          <a:chOff x="0" y="0"/>
          <a:chExt cx="0" cy="0"/>
        </a:xfrm>
      </p:grpSpPr>
      <p:sp>
        <p:nvSpPr>
          <p:cNvPr id="105" name="Google Shape;105;p13"/>
          <p:cNvSpPr/>
          <p:nvPr>
            <p:ph idx="2" type="pic"/>
          </p:nvPr>
        </p:nvSpPr>
        <p:spPr>
          <a:xfrm>
            <a:off x="4495345" y="1911112"/>
            <a:ext cx="3201311" cy="3217485"/>
          </a:xfrm>
          <a:prstGeom prst="roundRect">
            <a:avLst>
              <a:gd fmla="val 5072" name="adj"/>
            </a:avLst>
          </a:prstGeom>
          <a:solidFill>
            <a:srgbClr val="F2F2F2"/>
          </a:solidFill>
          <a:ln>
            <a:noFill/>
          </a:ln>
        </p:spPr>
      </p:sp>
      <p:sp>
        <p:nvSpPr>
          <p:cNvPr id="106" name="Google Shape;106;p13"/>
          <p:cNvSpPr/>
          <p:nvPr>
            <p:ph idx="3" type="pic"/>
          </p:nvPr>
        </p:nvSpPr>
        <p:spPr>
          <a:xfrm>
            <a:off x="8257326" y="1911112"/>
            <a:ext cx="3201311" cy="3217485"/>
          </a:xfrm>
          <a:prstGeom prst="roundRect">
            <a:avLst>
              <a:gd fmla="val 5072" name="adj"/>
            </a:avLst>
          </a:prstGeom>
          <a:solidFill>
            <a:srgbClr val="F2F2F2"/>
          </a:solidFill>
          <a:ln>
            <a:noFill/>
          </a:ln>
        </p:spPr>
      </p:sp>
      <p:sp>
        <p:nvSpPr>
          <p:cNvPr id="107" name="Google Shape;107;p13"/>
          <p:cNvSpPr/>
          <p:nvPr>
            <p:ph idx="4" type="pic"/>
          </p:nvPr>
        </p:nvSpPr>
        <p:spPr>
          <a:xfrm>
            <a:off x="720000" y="1911112"/>
            <a:ext cx="3201311" cy="3217485"/>
          </a:xfrm>
          <a:prstGeom prst="roundRect">
            <a:avLst>
              <a:gd fmla="val 5072" name="adj"/>
            </a:avLst>
          </a:prstGeom>
          <a:solidFill>
            <a:srgbClr val="F2F2F2"/>
          </a:solidFill>
          <a:ln>
            <a:noFill/>
          </a:ln>
        </p:spPr>
      </p:sp>
      <p:sp>
        <p:nvSpPr>
          <p:cNvPr id="108" name="Google Shape;108;p13"/>
          <p:cNvSpPr/>
          <p:nvPr/>
        </p:nvSpPr>
        <p:spPr>
          <a:xfrm>
            <a:off x="0" y="-367937"/>
            <a:ext cx="1390702" cy="246221"/>
          </a:xfrm>
          <a:prstGeom prst="roundRect">
            <a:avLst>
              <a:gd fmla="val 0" name="adj"/>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b="1" lang="nl-NL" sz="1600" cap="none">
                <a:solidFill>
                  <a:schemeClr val="accent1"/>
                </a:solidFill>
                <a:latin typeface="Play"/>
                <a:ea typeface="Play"/>
                <a:cs typeface="Play"/>
                <a:sym typeface="Play"/>
              </a:rPr>
              <a:t>Images 3x + Text</a:t>
            </a:r>
            <a:endParaRPr/>
          </a:p>
        </p:txBody>
      </p:sp>
      <p:grpSp>
        <p:nvGrpSpPr>
          <p:cNvPr id="109" name="Google Shape;109;p13"/>
          <p:cNvGrpSpPr/>
          <p:nvPr/>
        </p:nvGrpSpPr>
        <p:grpSpPr>
          <a:xfrm>
            <a:off x="12377595" y="0"/>
            <a:ext cx="3693114" cy="6236923"/>
            <a:chOff x="-3786165" y="0"/>
            <a:chExt cx="3693114" cy="6236923"/>
          </a:xfrm>
        </p:grpSpPr>
        <p:sp>
          <p:nvSpPr>
            <p:cNvPr id="110" name="Google Shape;110;p13"/>
            <p:cNvSpPr/>
            <p:nvPr/>
          </p:nvSpPr>
          <p:spPr>
            <a:xfrm>
              <a:off x="-3786165" y="0"/>
              <a:ext cx="3593091" cy="5570621"/>
            </a:xfrm>
            <a:prstGeom prst="rect">
              <a:avLst/>
            </a:prstGeom>
            <a:solidFill>
              <a:srgbClr val="FFFFFF"/>
            </a:solidFill>
            <a:ln cap="flat" cmpd="sng" w="9525">
              <a:solidFill>
                <a:srgbClr val="ECECEC"/>
              </a:solidFill>
              <a:prstDash val="solid"/>
              <a:miter lim="800000"/>
              <a:headEnd len="sm" w="sm" type="none"/>
              <a:tailEnd len="sm" w="sm" type="none"/>
            </a:ln>
          </p:spPr>
          <p:txBody>
            <a:bodyPr anchorCtr="0" anchor="t" bIns="144000" lIns="180000" spcFirstLastPara="1" rIns="180000" wrap="square" tIns="144000">
              <a:noAutofit/>
            </a:bodyPr>
            <a:lstStyle/>
            <a:p>
              <a:pPr indent="0" lvl="0" marL="0" marR="0" rtl="0" algn="l">
                <a:lnSpc>
                  <a:spcPct val="90000"/>
                </a:lnSpc>
                <a:spcBef>
                  <a:spcPts val="0"/>
                </a:spcBef>
                <a:spcAft>
                  <a:spcPts val="0"/>
                </a:spcAft>
                <a:buNone/>
              </a:pPr>
              <a:r>
                <a:rPr b="1" lang="nl-NL" sz="1400" cap="none">
                  <a:solidFill>
                    <a:schemeClr val="dk2"/>
                  </a:solidFill>
                  <a:latin typeface="Calibri"/>
                  <a:ea typeface="Calibri"/>
                  <a:cs typeface="Calibri"/>
                  <a:sym typeface="Calibri"/>
                </a:rPr>
                <a:t>INSERT/EDIT AN IMAGE</a:t>
              </a:r>
              <a:endParaRPr/>
            </a:p>
          </p:txBody>
        </p:sp>
        <p:sp>
          <p:nvSpPr>
            <p:cNvPr id="111" name="Google Shape;111;p13"/>
            <p:cNvSpPr/>
            <p:nvPr/>
          </p:nvSpPr>
          <p:spPr>
            <a:xfrm>
              <a:off x="-3603587" y="465324"/>
              <a:ext cx="180000" cy="180000"/>
            </a:xfrm>
            <a:prstGeom prst="ellipse">
              <a:avLst/>
            </a:prstGeom>
            <a:solidFill>
              <a:schemeClr val="dk2"/>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1</a:t>
              </a:r>
              <a:endParaRPr/>
            </a:p>
          </p:txBody>
        </p:sp>
        <p:sp>
          <p:nvSpPr>
            <p:cNvPr id="112" name="Google Shape;112;p13"/>
            <p:cNvSpPr/>
            <p:nvPr/>
          </p:nvSpPr>
          <p:spPr>
            <a:xfrm>
              <a:off x="-3319415" y="465324"/>
              <a:ext cx="2962706" cy="658026"/>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1200"/>
                <a:buFont typeface="Calibri"/>
                <a:buNone/>
              </a:pPr>
              <a:r>
                <a:rPr b="0" i="0" lang="nl-NL" sz="1200" u="none" cap="none" strike="noStrike">
                  <a:solidFill>
                    <a:srgbClr val="000000"/>
                  </a:solidFill>
                  <a:latin typeface="Calibri"/>
                  <a:ea typeface="Calibri"/>
                  <a:cs typeface="Calibri"/>
                  <a:sym typeface="Calibri"/>
                </a:rPr>
                <a:t>If necessary, delete the existing image</a:t>
              </a:r>
              <a:br>
                <a:rPr b="0" i="0" lang="nl-NL" sz="1200" u="none" cap="none" strike="noStrike">
                  <a:solidFill>
                    <a:srgbClr val="000000"/>
                  </a:solidFill>
                  <a:latin typeface="Calibri"/>
                  <a:ea typeface="Calibri"/>
                  <a:cs typeface="Calibri"/>
                  <a:sym typeface="Calibri"/>
                </a:rPr>
              </a:br>
              <a:r>
                <a:rPr b="0" i="0" lang="nl-NL" sz="1200" u="none" cap="none" strike="noStrike">
                  <a:solidFill>
                    <a:srgbClr val="000000"/>
                  </a:solidFill>
                  <a:latin typeface="Calibri"/>
                  <a:ea typeface="Calibri"/>
                  <a:cs typeface="Calibri"/>
                  <a:sym typeface="Calibri"/>
                </a:rPr>
                <a:t>by using the </a:t>
              </a:r>
              <a:r>
                <a:rPr b="1" i="0" lang="nl-NL" sz="1200" u="none" cap="none" strike="noStrike">
                  <a:solidFill>
                    <a:srgbClr val="000000"/>
                  </a:solidFill>
                  <a:latin typeface="Calibri"/>
                  <a:ea typeface="Calibri"/>
                  <a:cs typeface="Calibri"/>
                  <a:sym typeface="Calibri"/>
                </a:rPr>
                <a:t>‘Backspace key’</a:t>
              </a:r>
              <a:r>
                <a:rPr b="0" i="0" lang="nl-NL" sz="1200" u="none" cap="none" strike="noStrike">
                  <a:solidFill>
                    <a:srgbClr val="000000"/>
                  </a:solidFill>
                  <a:latin typeface="Calibri"/>
                  <a:ea typeface="Calibri"/>
                  <a:cs typeface="Calibri"/>
                  <a:sym typeface="Calibri"/>
                </a:rPr>
                <a:t>. Select the placeholder, go to the tab </a:t>
              </a:r>
              <a:r>
                <a:rPr b="1" i="0" lang="nl-NL" sz="1200" u="none" cap="none" strike="noStrike">
                  <a:solidFill>
                    <a:srgbClr val="000000"/>
                  </a:solidFill>
                  <a:latin typeface="Calibri"/>
                  <a:ea typeface="Calibri"/>
                  <a:cs typeface="Calibri"/>
                  <a:sym typeface="Calibri"/>
                </a:rPr>
                <a:t>‘Slidebuilder’</a:t>
              </a:r>
              <a:r>
                <a:rPr b="0" i="0" lang="nl-NL" sz="1200" u="none" cap="none" strike="noStrike">
                  <a:solidFill>
                    <a:srgbClr val="000000"/>
                  </a:solidFill>
                  <a:latin typeface="Calibri"/>
                  <a:ea typeface="Calibri"/>
                  <a:cs typeface="Calibri"/>
                  <a:sym typeface="Calibri"/>
                </a:rPr>
                <a:t> and click on the button </a:t>
              </a:r>
              <a:r>
                <a:rPr b="1" i="0" lang="nl-NL" sz="1200" u="none" cap="none" strike="noStrike">
                  <a:solidFill>
                    <a:srgbClr val="000000"/>
                  </a:solidFill>
                  <a:latin typeface="Calibri"/>
                  <a:ea typeface="Calibri"/>
                  <a:cs typeface="Calibri"/>
                  <a:sym typeface="Calibri"/>
                </a:rPr>
                <a:t>‘Images’</a:t>
              </a:r>
              <a:r>
                <a:rPr b="0" i="0" lang="nl-NL" sz="1200" u="none" cap="none" strike="noStrike">
                  <a:solidFill>
                    <a:srgbClr val="000000"/>
                  </a:solidFill>
                  <a:latin typeface="Calibri"/>
                  <a:ea typeface="Calibri"/>
                  <a:cs typeface="Calibri"/>
                  <a:sym typeface="Calibri"/>
                </a:rPr>
                <a:t>.</a:t>
              </a:r>
              <a:endParaRPr b="0" i="0" sz="1200" u="none" cap="none" strike="noStrike">
                <a:solidFill>
                  <a:srgbClr val="000000"/>
                </a:solidFill>
                <a:latin typeface="Calibri"/>
                <a:ea typeface="Calibri"/>
                <a:cs typeface="Calibri"/>
                <a:sym typeface="Calibri"/>
              </a:endParaRPr>
            </a:p>
          </p:txBody>
        </p:sp>
        <p:sp>
          <p:nvSpPr>
            <p:cNvPr id="113" name="Google Shape;113;p13"/>
            <p:cNvSpPr/>
            <p:nvPr/>
          </p:nvSpPr>
          <p:spPr>
            <a:xfrm>
              <a:off x="-3603587" y="2638808"/>
              <a:ext cx="180000" cy="180000"/>
            </a:xfrm>
            <a:prstGeom prst="ellipse">
              <a:avLst/>
            </a:prstGeom>
            <a:solidFill>
              <a:schemeClr val="dk2"/>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3</a:t>
              </a:r>
              <a:endParaRPr/>
            </a:p>
          </p:txBody>
        </p:sp>
        <p:sp>
          <p:nvSpPr>
            <p:cNvPr id="114" name="Google Shape;114;p13"/>
            <p:cNvSpPr/>
            <p:nvPr/>
          </p:nvSpPr>
          <p:spPr>
            <a:xfrm>
              <a:off x="-3319415" y="2638809"/>
              <a:ext cx="2944682" cy="327689"/>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1200"/>
                <a:buFont typeface="Calibri"/>
                <a:buNone/>
              </a:pPr>
              <a:r>
                <a:rPr b="0" i="0" lang="nl-NL" sz="1200" u="none" cap="none" strike="noStrike">
                  <a:solidFill>
                    <a:srgbClr val="000000"/>
                  </a:solidFill>
                  <a:latin typeface="Calibri"/>
                  <a:ea typeface="Calibri"/>
                  <a:cs typeface="Calibri"/>
                  <a:sym typeface="Calibri"/>
                </a:rPr>
                <a:t>Click with the right mouse button on the image and choose </a:t>
              </a:r>
              <a:r>
                <a:rPr b="1" i="0" lang="nl-NL" sz="1200" u="none" cap="none" strike="noStrike">
                  <a:solidFill>
                    <a:srgbClr val="000000"/>
                  </a:solidFill>
                  <a:latin typeface="Calibri"/>
                  <a:ea typeface="Calibri"/>
                  <a:cs typeface="Calibri"/>
                  <a:sym typeface="Calibri"/>
                </a:rPr>
                <a:t>‘Send to back’</a:t>
              </a:r>
              <a:r>
                <a:rPr b="0" i="0" lang="nl-NL" sz="1200" u="none" cap="none" strike="noStrike">
                  <a:solidFill>
                    <a:srgbClr val="000000"/>
                  </a:solidFill>
                  <a:latin typeface="Calibri"/>
                  <a:ea typeface="Calibri"/>
                  <a:cs typeface="Calibri"/>
                  <a:sym typeface="Calibri"/>
                </a:rPr>
                <a:t>.</a:t>
              </a:r>
              <a:endParaRPr/>
            </a:p>
          </p:txBody>
        </p:sp>
        <p:sp>
          <p:nvSpPr>
            <p:cNvPr id="115" name="Google Shape;115;p13"/>
            <p:cNvSpPr/>
            <p:nvPr/>
          </p:nvSpPr>
          <p:spPr>
            <a:xfrm>
              <a:off x="-3603587" y="3817066"/>
              <a:ext cx="180000" cy="180000"/>
            </a:xfrm>
            <a:prstGeom prst="ellipse">
              <a:avLst/>
            </a:prstGeom>
            <a:solidFill>
              <a:schemeClr val="dk2"/>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4</a:t>
              </a:r>
              <a:endParaRPr/>
            </a:p>
          </p:txBody>
        </p:sp>
        <p:sp>
          <p:nvSpPr>
            <p:cNvPr id="116" name="Google Shape;116;p13"/>
            <p:cNvSpPr/>
            <p:nvPr/>
          </p:nvSpPr>
          <p:spPr>
            <a:xfrm>
              <a:off x="-3319415" y="3817067"/>
              <a:ext cx="2944086" cy="979796"/>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1200"/>
                <a:buFont typeface="Calibri"/>
                <a:buNone/>
              </a:pPr>
              <a:r>
                <a:rPr b="0" i="0" lang="nl-NL" sz="1200" u="none" cap="none" strike="noStrike">
                  <a:solidFill>
                    <a:srgbClr val="000000"/>
                  </a:solidFill>
                  <a:latin typeface="Calibri"/>
                  <a:ea typeface="Calibri"/>
                  <a:cs typeface="Calibri"/>
                  <a:sym typeface="Calibri"/>
                </a:rPr>
                <a:t>To scale or drag the image, go to the tab </a:t>
              </a:r>
              <a:r>
                <a:rPr b="1" i="0" lang="nl-NL" sz="1200" u="none" cap="none" strike="noStrike">
                  <a:solidFill>
                    <a:srgbClr val="000000"/>
                  </a:solidFill>
                  <a:latin typeface="Calibri"/>
                  <a:ea typeface="Calibri"/>
                  <a:cs typeface="Calibri"/>
                  <a:sym typeface="Calibri"/>
                </a:rPr>
                <a:t>‘Picture Tools - Format’</a:t>
              </a:r>
              <a:r>
                <a:rPr b="0" i="0" lang="nl-NL" sz="1200" u="none" cap="none" strike="noStrike">
                  <a:solidFill>
                    <a:srgbClr val="000000"/>
                  </a:solidFill>
                  <a:latin typeface="Calibri"/>
                  <a:ea typeface="Calibri"/>
                  <a:cs typeface="Calibri"/>
                  <a:sym typeface="Calibri"/>
                </a:rPr>
                <a:t> and click on</a:t>
              </a:r>
              <a:br>
                <a:rPr b="0" i="0" lang="nl-NL" sz="1200" u="none" cap="none" strike="noStrike">
                  <a:solidFill>
                    <a:srgbClr val="000000"/>
                  </a:solidFill>
                  <a:latin typeface="Calibri"/>
                  <a:ea typeface="Calibri"/>
                  <a:cs typeface="Calibri"/>
                  <a:sym typeface="Calibri"/>
                </a:rPr>
              </a:br>
              <a:r>
                <a:rPr b="0" i="0" lang="nl-NL" sz="1200" u="none" cap="none" strike="noStrike">
                  <a:solidFill>
                    <a:srgbClr val="000000"/>
                  </a:solidFill>
                  <a:latin typeface="Calibri"/>
                  <a:ea typeface="Calibri"/>
                  <a:cs typeface="Calibri"/>
                  <a:sym typeface="Calibri"/>
                </a:rPr>
                <a:t>the button </a:t>
              </a:r>
              <a:r>
                <a:rPr b="1" i="0" lang="nl-NL" sz="1200" u="none" cap="none" strike="noStrike">
                  <a:solidFill>
                    <a:srgbClr val="000000"/>
                  </a:solidFill>
                  <a:latin typeface="Calibri"/>
                  <a:ea typeface="Calibri"/>
                  <a:cs typeface="Calibri"/>
                  <a:sym typeface="Calibri"/>
                </a:rPr>
                <a:t>‘Crop’</a:t>
              </a:r>
              <a:r>
                <a:rPr b="0" i="0" lang="nl-NL" sz="1200" u="none" cap="none" strike="noStrike">
                  <a:solidFill>
                    <a:srgbClr val="000000"/>
                  </a:solidFill>
                  <a:latin typeface="Calibri"/>
                  <a:ea typeface="Calibri"/>
                  <a:cs typeface="Calibri"/>
                  <a:sym typeface="Calibri"/>
                </a:rPr>
                <a:t>. Scale the image itself with</a:t>
              </a:r>
              <a:br>
                <a:rPr b="0" i="0" lang="nl-NL" sz="1200" u="none" cap="none" strike="noStrike">
                  <a:solidFill>
                    <a:srgbClr val="000000"/>
                  </a:solidFill>
                  <a:latin typeface="Calibri"/>
                  <a:ea typeface="Calibri"/>
                  <a:cs typeface="Calibri"/>
                  <a:sym typeface="Calibri"/>
                </a:rPr>
              </a:br>
              <a:r>
                <a:rPr b="0" i="0" lang="nl-NL" sz="1200" u="none" cap="none" strike="noStrike">
                  <a:solidFill>
                    <a:srgbClr val="000000"/>
                  </a:solidFill>
                  <a:latin typeface="Calibri"/>
                  <a:ea typeface="Calibri"/>
                  <a:cs typeface="Calibri"/>
                  <a:sym typeface="Calibri"/>
                </a:rPr>
                <a:t>the spheres and scale the image frame with the brackets.</a:t>
              </a:r>
              <a:endParaRPr/>
            </a:p>
          </p:txBody>
        </p:sp>
        <p:grpSp>
          <p:nvGrpSpPr>
            <p:cNvPr id="117" name="Google Shape;117;p13"/>
            <p:cNvGrpSpPr/>
            <p:nvPr/>
          </p:nvGrpSpPr>
          <p:grpSpPr>
            <a:xfrm>
              <a:off x="-3314821" y="3054865"/>
              <a:ext cx="1558053" cy="563933"/>
              <a:chOff x="-3314821" y="2981448"/>
              <a:chExt cx="1558053" cy="563933"/>
            </a:xfrm>
          </p:grpSpPr>
          <p:sp>
            <p:nvSpPr>
              <p:cNvPr id="118" name="Google Shape;118;p13"/>
              <p:cNvSpPr/>
              <p:nvPr/>
            </p:nvSpPr>
            <p:spPr>
              <a:xfrm>
                <a:off x="-3314821" y="2981448"/>
                <a:ext cx="1558053" cy="504851"/>
              </a:xfrm>
              <a:prstGeom prst="rect">
                <a:avLst/>
              </a:prstGeom>
              <a:solidFill>
                <a:srgbClr val="FFFFFF"/>
              </a:solidFill>
              <a:ln cap="flat" cmpd="sng" w="12700">
                <a:solidFill>
                  <a:srgbClr val="D1D1D1"/>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None/>
                </a:pPr>
                <a:r>
                  <a:t/>
                </a:r>
                <a:endParaRPr b="0" sz="800">
                  <a:solidFill>
                    <a:srgbClr val="211F26"/>
                  </a:solidFill>
                  <a:latin typeface="Calibri"/>
                  <a:ea typeface="Calibri"/>
                  <a:cs typeface="Calibri"/>
                  <a:sym typeface="Calibri"/>
                </a:endParaRPr>
              </a:p>
            </p:txBody>
          </p:sp>
          <p:sp>
            <p:nvSpPr>
              <p:cNvPr id="119" name="Google Shape;119;p13"/>
              <p:cNvSpPr/>
              <p:nvPr/>
            </p:nvSpPr>
            <p:spPr>
              <a:xfrm>
                <a:off x="-3304719" y="3235173"/>
                <a:ext cx="1540313" cy="246608"/>
              </a:xfrm>
              <a:prstGeom prst="rect">
                <a:avLst/>
              </a:prstGeom>
              <a:solidFill>
                <a:srgbClr val="FCE4DC"/>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b="1" sz="1000">
                  <a:solidFill>
                    <a:srgbClr val="211F26"/>
                  </a:solidFill>
                  <a:latin typeface="Calibri"/>
                  <a:ea typeface="Calibri"/>
                  <a:cs typeface="Calibri"/>
                  <a:sym typeface="Calibri"/>
                </a:endParaRPr>
              </a:p>
            </p:txBody>
          </p:sp>
          <p:sp>
            <p:nvSpPr>
              <p:cNvPr id="120" name="Google Shape;120;p13"/>
              <p:cNvSpPr txBox="1"/>
              <p:nvPr/>
            </p:nvSpPr>
            <p:spPr>
              <a:xfrm>
                <a:off x="-3069820" y="3038892"/>
                <a:ext cx="1089248" cy="137495"/>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b="0" lang="nl-NL" sz="900">
                    <a:solidFill>
                      <a:srgbClr val="211F26"/>
                    </a:solidFill>
                    <a:latin typeface="Calibri"/>
                    <a:ea typeface="Calibri"/>
                    <a:cs typeface="Calibri"/>
                    <a:sym typeface="Calibri"/>
                  </a:rPr>
                  <a:t>Send to front</a:t>
                </a:r>
                <a:endParaRPr/>
              </a:p>
            </p:txBody>
          </p:sp>
          <p:sp>
            <p:nvSpPr>
              <p:cNvPr id="121" name="Google Shape;121;p13"/>
              <p:cNvSpPr txBox="1"/>
              <p:nvPr/>
            </p:nvSpPr>
            <p:spPr>
              <a:xfrm>
                <a:off x="-3069820" y="3295269"/>
                <a:ext cx="1098515" cy="126416"/>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b="0" lang="nl-NL" sz="900">
                    <a:solidFill>
                      <a:srgbClr val="211F26"/>
                    </a:solidFill>
                    <a:latin typeface="Calibri"/>
                    <a:ea typeface="Calibri"/>
                    <a:cs typeface="Calibri"/>
                    <a:sym typeface="Calibri"/>
                  </a:rPr>
                  <a:t>Send to back</a:t>
                </a:r>
                <a:endParaRPr/>
              </a:p>
            </p:txBody>
          </p:sp>
          <p:sp>
            <p:nvSpPr>
              <p:cNvPr id="122" name="Google Shape;122;p13"/>
              <p:cNvSpPr/>
              <p:nvPr/>
            </p:nvSpPr>
            <p:spPr>
              <a:xfrm>
                <a:off x="-2051274" y="3365381"/>
                <a:ext cx="97562" cy="180000"/>
              </a:xfrm>
              <a:custGeom>
                <a:rect b="b" l="l" r="r" t="t"/>
                <a:pathLst>
                  <a:path extrusionOk="0" h="1624084" w="880280">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lt1"/>
              </a:solidFill>
              <a:ln cap="flat" cmpd="sng" w="19050">
                <a:solidFill>
                  <a:srgbClr val="000000"/>
                </a:solidFill>
                <a:prstDash val="solid"/>
                <a:miter lim="800000"/>
                <a:headEnd len="sm" w="sm" type="none"/>
                <a:tailEnd len="sm" w="sm" type="none"/>
              </a:ln>
            </p:spPr>
            <p:txBody>
              <a:bodyPr anchorCtr="0" anchor="ctr" bIns="180000" lIns="180000" spcFirstLastPara="1" rIns="180000" wrap="square" tIns="180000">
                <a:noAutofit/>
              </a:bodyPr>
              <a:lstStyle/>
              <a:p>
                <a:pPr indent="0" lvl="0" marL="0" marR="0" rtl="0" algn="ctr">
                  <a:lnSpc>
                    <a:spcPct val="90000"/>
                  </a:lnSpc>
                  <a:spcBef>
                    <a:spcPts val="0"/>
                  </a:spcBef>
                  <a:spcAft>
                    <a:spcPts val="0"/>
                  </a:spcAft>
                  <a:buNone/>
                </a:pPr>
                <a:r>
                  <a:t/>
                </a:r>
                <a:endParaRPr sz="1600" cap="none">
                  <a:solidFill>
                    <a:schemeClr val="lt1"/>
                  </a:solidFill>
                  <a:latin typeface="Calibri"/>
                  <a:ea typeface="Calibri"/>
                  <a:cs typeface="Calibri"/>
                  <a:sym typeface="Calibri"/>
                </a:endParaRPr>
              </a:p>
            </p:txBody>
          </p:sp>
          <p:sp>
            <p:nvSpPr>
              <p:cNvPr id="123" name="Google Shape;123;p13"/>
              <p:cNvSpPr/>
              <p:nvPr/>
            </p:nvSpPr>
            <p:spPr>
              <a:xfrm rot="5400000">
                <a:off x="-1900674" y="3332904"/>
                <a:ext cx="86866" cy="51147"/>
              </a:xfrm>
              <a:prstGeom prst="triangle">
                <a:avLst>
                  <a:gd fmla="val 50000" name="adj"/>
                </a:avLst>
              </a:prstGeom>
              <a:solidFill>
                <a:srgbClr val="000000"/>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b="1" sz="1000">
                  <a:solidFill>
                    <a:srgbClr val="211F26"/>
                  </a:solidFill>
                  <a:latin typeface="Calibri"/>
                  <a:ea typeface="Calibri"/>
                  <a:cs typeface="Calibri"/>
                  <a:sym typeface="Calibri"/>
                </a:endParaRPr>
              </a:p>
            </p:txBody>
          </p:sp>
          <p:grpSp>
            <p:nvGrpSpPr>
              <p:cNvPr id="124" name="Google Shape;124;p13"/>
              <p:cNvGrpSpPr/>
              <p:nvPr/>
            </p:nvGrpSpPr>
            <p:grpSpPr>
              <a:xfrm>
                <a:off x="-3257052" y="3032066"/>
                <a:ext cx="182309" cy="163794"/>
                <a:chOff x="12832541" y="3162395"/>
                <a:chExt cx="219532" cy="197236"/>
              </a:xfrm>
            </p:grpSpPr>
            <p:sp>
              <p:nvSpPr>
                <p:cNvPr id="125" name="Google Shape;125;p13"/>
                <p:cNvSpPr/>
                <p:nvPr/>
              </p:nvSpPr>
              <p:spPr>
                <a:xfrm>
                  <a:off x="12832541" y="3162395"/>
                  <a:ext cx="81487" cy="81487"/>
                </a:xfrm>
                <a:prstGeom prst="rect">
                  <a:avLst/>
                </a:prstGeom>
                <a:solidFill>
                  <a:schemeClr val="lt1"/>
                </a:solidFill>
                <a:ln cap="flat" cmpd="sng" w="12700">
                  <a:solidFill>
                    <a:srgbClr val="84848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211F26"/>
                    </a:solidFill>
                    <a:latin typeface="Calibri"/>
                    <a:ea typeface="Calibri"/>
                    <a:cs typeface="Calibri"/>
                    <a:sym typeface="Calibri"/>
                  </a:endParaRPr>
                </a:p>
              </p:txBody>
            </p:sp>
            <p:sp>
              <p:nvSpPr>
                <p:cNvPr id="126" name="Google Shape;126;p13"/>
                <p:cNvSpPr/>
                <p:nvPr/>
              </p:nvSpPr>
              <p:spPr>
                <a:xfrm>
                  <a:off x="12970586" y="3278144"/>
                  <a:ext cx="81487" cy="81487"/>
                </a:xfrm>
                <a:prstGeom prst="rect">
                  <a:avLst/>
                </a:prstGeom>
                <a:solidFill>
                  <a:schemeClr val="lt1"/>
                </a:solidFill>
                <a:ln cap="flat" cmpd="sng" w="12700">
                  <a:solidFill>
                    <a:srgbClr val="84848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211F26"/>
                    </a:solidFill>
                    <a:latin typeface="Calibri"/>
                    <a:ea typeface="Calibri"/>
                    <a:cs typeface="Calibri"/>
                    <a:sym typeface="Calibri"/>
                  </a:endParaRPr>
                </a:p>
              </p:txBody>
            </p:sp>
            <p:sp>
              <p:nvSpPr>
                <p:cNvPr id="127" name="Google Shape;127;p13"/>
                <p:cNvSpPr/>
                <p:nvPr/>
              </p:nvSpPr>
              <p:spPr>
                <a:xfrm>
                  <a:off x="12873284" y="3191991"/>
                  <a:ext cx="138045" cy="138044"/>
                </a:xfrm>
                <a:prstGeom prst="rect">
                  <a:avLst/>
                </a:prstGeom>
                <a:solidFill>
                  <a:srgbClr val="EABE76"/>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211F26"/>
                    </a:solidFill>
                    <a:latin typeface="Calibri"/>
                    <a:ea typeface="Calibri"/>
                    <a:cs typeface="Calibri"/>
                    <a:sym typeface="Calibri"/>
                  </a:endParaRPr>
                </a:p>
              </p:txBody>
            </p:sp>
          </p:grpSp>
          <p:grpSp>
            <p:nvGrpSpPr>
              <p:cNvPr id="128" name="Google Shape;128;p13"/>
              <p:cNvGrpSpPr/>
              <p:nvPr/>
            </p:nvGrpSpPr>
            <p:grpSpPr>
              <a:xfrm>
                <a:off x="-3257053" y="3276580"/>
                <a:ext cx="182309" cy="163794"/>
                <a:chOff x="12832541" y="3162395"/>
                <a:chExt cx="219532" cy="197236"/>
              </a:xfrm>
            </p:grpSpPr>
            <p:sp>
              <p:nvSpPr>
                <p:cNvPr id="129" name="Google Shape;129;p13"/>
                <p:cNvSpPr/>
                <p:nvPr/>
              </p:nvSpPr>
              <p:spPr>
                <a:xfrm>
                  <a:off x="12873284" y="3191991"/>
                  <a:ext cx="138045" cy="138044"/>
                </a:xfrm>
                <a:prstGeom prst="rect">
                  <a:avLst/>
                </a:prstGeom>
                <a:solidFill>
                  <a:srgbClr val="EABE76"/>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211F26"/>
                    </a:solidFill>
                    <a:latin typeface="Calibri"/>
                    <a:ea typeface="Calibri"/>
                    <a:cs typeface="Calibri"/>
                    <a:sym typeface="Calibri"/>
                  </a:endParaRPr>
                </a:p>
              </p:txBody>
            </p:sp>
            <p:sp>
              <p:nvSpPr>
                <p:cNvPr id="130" name="Google Shape;130;p13"/>
                <p:cNvSpPr/>
                <p:nvPr/>
              </p:nvSpPr>
              <p:spPr>
                <a:xfrm>
                  <a:off x="12832541" y="3162395"/>
                  <a:ext cx="81487" cy="81487"/>
                </a:xfrm>
                <a:prstGeom prst="rect">
                  <a:avLst/>
                </a:prstGeom>
                <a:solidFill>
                  <a:schemeClr val="lt1"/>
                </a:solidFill>
                <a:ln cap="flat" cmpd="sng" w="12700">
                  <a:solidFill>
                    <a:srgbClr val="84848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211F26"/>
                    </a:solidFill>
                    <a:latin typeface="Calibri"/>
                    <a:ea typeface="Calibri"/>
                    <a:cs typeface="Calibri"/>
                    <a:sym typeface="Calibri"/>
                  </a:endParaRPr>
                </a:p>
              </p:txBody>
            </p:sp>
            <p:sp>
              <p:nvSpPr>
                <p:cNvPr id="131" name="Google Shape;131;p13"/>
                <p:cNvSpPr/>
                <p:nvPr/>
              </p:nvSpPr>
              <p:spPr>
                <a:xfrm>
                  <a:off x="12970586" y="3278144"/>
                  <a:ext cx="81487" cy="81487"/>
                </a:xfrm>
                <a:prstGeom prst="rect">
                  <a:avLst/>
                </a:prstGeom>
                <a:solidFill>
                  <a:schemeClr val="lt1"/>
                </a:solidFill>
                <a:ln cap="flat" cmpd="sng" w="12700">
                  <a:solidFill>
                    <a:srgbClr val="84848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211F26"/>
                    </a:solidFill>
                    <a:latin typeface="Calibri"/>
                    <a:ea typeface="Calibri"/>
                    <a:cs typeface="Calibri"/>
                    <a:sym typeface="Calibri"/>
                  </a:endParaRPr>
                </a:p>
              </p:txBody>
            </p:sp>
          </p:grpSp>
        </p:grpSp>
        <p:sp>
          <p:nvSpPr>
            <p:cNvPr id="132" name="Google Shape;132;p13"/>
            <p:cNvSpPr/>
            <p:nvPr/>
          </p:nvSpPr>
          <p:spPr>
            <a:xfrm>
              <a:off x="-3603587" y="1811184"/>
              <a:ext cx="180000" cy="180000"/>
            </a:xfrm>
            <a:prstGeom prst="ellipse">
              <a:avLst/>
            </a:prstGeom>
            <a:solidFill>
              <a:schemeClr val="dk2"/>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2</a:t>
              </a:r>
              <a:endParaRPr/>
            </a:p>
          </p:txBody>
        </p:sp>
        <p:sp>
          <p:nvSpPr>
            <p:cNvPr id="133" name="Google Shape;133;p13"/>
            <p:cNvSpPr/>
            <p:nvPr/>
          </p:nvSpPr>
          <p:spPr>
            <a:xfrm>
              <a:off x="-3319415" y="1811185"/>
              <a:ext cx="2944682" cy="326338"/>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1200"/>
                <a:buFont typeface="Calibri"/>
                <a:buNone/>
              </a:pPr>
              <a:r>
                <a:rPr b="0" i="0" lang="nl-NL" sz="1200" u="none" cap="none" strike="noStrike">
                  <a:solidFill>
                    <a:srgbClr val="000000"/>
                  </a:solidFill>
                  <a:latin typeface="Calibri"/>
                  <a:ea typeface="Calibri"/>
                  <a:cs typeface="Calibri"/>
                  <a:sym typeface="Calibri"/>
                </a:rPr>
                <a:t>Select the preferred category and image</a:t>
              </a:r>
              <a:br>
                <a:rPr b="0" i="0" lang="nl-NL" sz="1200" u="none" cap="none" strike="noStrike">
                  <a:solidFill>
                    <a:srgbClr val="000000"/>
                  </a:solidFill>
                  <a:latin typeface="Calibri"/>
                  <a:ea typeface="Calibri"/>
                  <a:cs typeface="Calibri"/>
                  <a:sym typeface="Calibri"/>
                </a:rPr>
              </a:br>
              <a:r>
                <a:rPr b="0" i="0" lang="nl-NL" sz="1200" u="none" cap="none" strike="noStrike">
                  <a:solidFill>
                    <a:srgbClr val="000000"/>
                  </a:solidFill>
                  <a:latin typeface="Calibri"/>
                  <a:ea typeface="Calibri"/>
                  <a:cs typeface="Calibri"/>
                  <a:sym typeface="Calibri"/>
                </a:rPr>
                <a:t>and click on  </a:t>
              </a:r>
              <a:r>
                <a:rPr b="1" i="0" lang="nl-NL" sz="1200" u="none" cap="none" strike="noStrike">
                  <a:solidFill>
                    <a:srgbClr val="000000"/>
                  </a:solidFill>
                  <a:latin typeface="Calibri"/>
                  <a:ea typeface="Calibri"/>
                  <a:cs typeface="Calibri"/>
                  <a:sym typeface="Calibri"/>
                </a:rPr>
                <a:t>‘Insert’</a:t>
              </a:r>
              <a:r>
                <a:rPr b="0" i="0" lang="nl-NL" sz="1200" u="none" cap="none" strike="noStrike">
                  <a:solidFill>
                    <a:srgbClr val="000000"/>
                  </a:solidFill>
                  <a:latin typeface="Calibri"/>
                  <a:ea typeface="Calibri"/>
                  <a:cs typeface="Calibri"/>
                  <a:sym typeface="Calibri"/>
                </a:rPr>
                <a:t>.</a:t>
              </a:r>
              <a:endParaRPr/>
            </a:p>
          </p:txBody>
        </p:sp>
        <p:sp>
          <p:nvSpPr>
            <p:cNvPr id="134" name="Google Shape;134;p13"/>
            <p:cNvSpPr/>
            <p:nvPr/>
          </p:nvSpPr>
          <p:spPr>
            <a:xfrm>
              <a:off x="-3319415" y="2245760"/>
              <a:ext cx="825500" cy="209550"/>
            </a:xfrm>
            <a:prstGeom prst="rect">
              <a:avLst/>
            </a:prstGeom>
            <a:solidFill>
              <a:srgbClr val="1FF524"/>
            </a:solid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rPr b="1" lang="nl-NL" sz="1000">
                  <a:solidFill>
                    <a:srgbClr val="211F26"/>
                  </a:solidFill>
                  <a:latin typeface="Calibri"/>
                  <a:ea typeface="Calibri"/>
                  <a:cs typeface="Calibri"/>
                  <a:sym typeface="Calibri"/>
                </a:rPr>
                <a:t>Insert</a:t>
              </a:r>
              <a:endParaRPr/>
            </a:p>
          </p:txBody>
        </p:sp>
        <p:grpSp>
          <p:nvGrpSpPr>
            <p:cNvPr id="135" name="Google Shape;135;p13"/>
            <p:cNvGrpSpPr/>
            <p:nvPr/>
          </p:nvGrpSpPr>
          <p:grpSpPr>
            <a:xfrm>
              <a:off x="-3426605" y="4716809"/>
              <a:ext cx="514284" cy="506545"/>
              <a:chOff x="12617641" y="3403239"/>
              <a:chExt cx="752963" cy="741634"/>
            </a:xfrm>
          </p:grpSpPr>
          <p:grpSp>
            <p:nvGrpSpPr>
              <p:cNvPr id="136" name="Google Shape;136;p13"/>
              <p:cNvGrpSpPr/>
              <p:nvPr/>
            </p:nvGrpSpPr>
            <p:grpSpPr>
              <a:xfrm>
                <a:off x="12771530" y="3403239"/>
                <a:ext cx="467176" cy="448491"/>
                <a:chOff x="12782157" y="3403239"/>
                <a:chExt cx="467176" cy="448491"/>
              </a:xfrm>
            </p:grpSpPr>
            <p:grpSp>
              <p:nvGrpSpPr>
                <p:cNvPr id="137" name="Google Shape;137;p13"/>
                <p:cNvGrpSpPr/>
                <p:nvPr/>
              </p:nvGrpSpPr>
              <p:grpSpPr>
                <a:xfrm>
                  <a:off x="12782157" y="3403239"/>
                  <a:ext cx="412976" cy="396132"/>
                  <a:chOff x="13554906" y="3320109"/>
                  <a:chExt cx="443917" cy="425811"/>
                </a:xfrm>
              </p:grpSpPr>
              <p:grpSp>
                <p:nvGrpSpPr>
                  <p:cNvPr id="138" name="Google Shape;138;p13"/>
                  <p:cNvGrpSpPr/>
                  <p:nvPr/>
                </p:nvGrpSpPr>
                <p:grpSpPr>
                  <a:xfrm>
                    <a:off x="13554906" y="3320109"/>
                    <a:ext cx="443917" cy="425811"/>
                    <a:chOff x="12909684" y="1276143"/>
                    <a:chExt cx="443917" cy="425811"/>
                  </a:xfrm>
                </p:grpSpPr>
                <p:sp>
                  <p:nvSpPr>
                    <p:cNvPr id="139" name="Google Shape;139;p13"/>
                    <p:cNvSpPr/>
                    <p:nvPr/>
                  </p:nvSpPr>
                  <p:spPr>
                    <a:xfrm>
                      <a:off x="12909689" y="1276143"/>
                      <a:ext cx="443912" cy="425811"/>
                    </a:xfrm>
                    <a:prstGeom prst="rect">
                      <a:avLst/>
                    </a:prstGeom>
                    <a:noFill/>
                    <a:ln cap="flat" cmpd="sng" w="12700">
                      <a:solidFill>
                        <a:srgbClr val="818181"/>
                      </a:solidFill>
                      <a:prstDash val="dash"/>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None/>
                      </a:pPr>
                      <a:r>
                        <a:t/>
                      </a:r>
                      <a:endParaRPr b="0" sz="800">
                        <a:solidFill>
                          <a:srgbClr val="211F26"/>
                        </a:solidFill>
                        <a:latin typeface="Calibri"/>
                        <a:ea typeface="Calibri"/>
                        <a:cs typeface="Calibri"/>
                        <a:sym typeface="Calibri"/>
                      </a:endParaRPr>
                    </a:p>
                  </p:txBody>
                </p:sp>
                <p:sp>
                  <p:nvSpPr>
                    <p:cNvPr id="140" name="Google Shape;140;p13"/>
                    <p:cNvSpPr/>
                    <p:nvPr/>
                  </p:nvSpPr>
                  <p:spPr>
                    <a:xfrm>
                      <a:off x="12909684" y="1276143"/>
                      <a:ext cx="261629" cy="257807"/>
                    </a:xfrm>
                    <a:prstGeom prst="rect">
                      <a:avLst/>
                    </a:prstGeom>
                    <a:solidFill>
                      <a:schemeClr val="lt1"/>
                    </a:solidFill>
                    <a:ln cap="flat" cmpd="sng" w="12700">
                      <a:solidFill>
                        <a:srgbClr val="818181"/>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None/>
                      </a:pPr>
                      <a:r>
                        <a:t/>
                      </a:r>
                      <a:endParaRPr b="0" sz="800">
                        <a:solidFill>
                          <a:srgbClr val="211F26"/>
                        </a:solidFill>
                        <a:latin typeface="Calibri"/>
                        <a:ea typeface="Calibri"/>
                        <a:cs typeface="Calibri"/>
                        <a:sym typeface="Calibri"/>
                      </a:endParaRPr>
                    </a:p>
                  </p:txBody>
                </p:sp>
                <p:sp>
                  <p:nvSpPr>
                    <p:cNvPr id="141" name="Google Shape;141;p13"/>
                    <p:cNvSpPr/>
                    <p:nvPr/>
                  </p:nvSpPr>
                  <p:spPr>
                    <a:xfrm>
                      <a:off x="13069071" y="1308711"/>
                      <a:ext cx="72188" cy="72188"/>
                    </a:xfrm>
                    <a:prstGeom prst="ellipse">
                      <a:avLst/>
                    </a:prstGeom>
                    <a:solidFill>
                      <a:srgbClr val="ECC679"/>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b="1" sz="1000">
                        <a:solidFill>
                          <a:srgbClr val="211F26"/>
                        </a:solidFill>
                        <a:latin typeface="Calibri"/>
                        <a:ea typeface="Calibri"/>
                        <a:cs typeface="Calibri"/>
                        <a:sym typeface="Calibri"/>
                      </a:endParaRPr>
                    </a:p>
                  </p:txBody>
                </p:sp>
              </p:grpSp>
              <p:pic>
                <p:nvPicPr>
                  <p:cNvPr id="142" name="Google Shape;142;p13"/>
                  <p:cNvPicPr preferRelativeResize="0"/>
                  <p:nvPr/>
                </p:nvPicPr>
                <p:blipFill rotWithShape="1">
                  <a:blip r:embed="rId2">
                    <a:alphaModFix/>
                  </a:blip>
                  <a:srcRect b="0" l="0" r="0" t="0"/>
                  <a:stretch/>
                </p:blipFill>
                <p:spPr>
                  <a:xfrm>
                    <a:off x="13567296" y="3424991"/>
                    <a:ext cx="173367" cy="140220"/>
                  </a:xfrm>
                  <a:prstGeom prst="rect">
                    <a:avLst/>
                  </a:prstGeom>
                  <a:noFill/>
                  <a:ln>
                    <a:noFill/>
                  </a:ln>
                </p:spPr>
              </p:pic>
              <p:pic>
                <p:nvPicPr>
                  <p:cNvPr id="143" name="Google Shape;143;p13"/>
                  <p:cNvPicPr preferRelativeResize="0"/>
                  <p:nvPr/>
                </p:nvPicPr>
                <p:blipFill rotWithShape="1">
                  <a:blip r:embed="rId2">
                    <a:alphaModFix/>
                  </a:blip>
                  <a:srcRect b="0" l="0" r="0" t="0"/>
                  <a:stretch/>
                </p:blipFill>
                <p:spPr>
                  <a:xfrm flipH="1">
                    <a:off x="13635599" y="3449265"/>
                    <a:ext cx="173367" cy="111424"/>
                  </a:xfrm>
                  <a:prstGeom prst="rect">
                    <a:avLst/>
                  </a:prstGeom>
                  <a:noFill/>
                  <a:ln>
                    <a:noFill/>
                  </a:ln>
                </p:spPr>
              </p:pic>
            </p:grpSp>
            <p:grpSp>
              <p:nvGrpSpPr>
                <p:cNvPr id="144" name="Google Shape;144;p13"/>
                <p:cNvGrpSpPr/>
                <p:nvPr/>
              </p:nvGrpSpPr>
              <p:grpSpPr>
                <a:xfrm>
                  <a:off x="13103513" y="3705268"/>
                  <a:ext cx="145820" cy="146462"/>
                  <a:chOff x="13096169" y="3602278"/>
                  <a:chExt cx="145820" cy="146462"/>
                </a:xfrm>
              </p:grpSpPr>
              <p:sp>
                <p:nvSpPr>
                  <p:cNvPr id="145" name="Google Shape;145;p13"/>
                  <p:cNvSpPr/>
                  <p:nvPr/>
                </p:nvSpPr>
                <p:spPr>
                  <a:xfrm>
                    <a:off x="13096169" y="3602278"/>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b="1" sz="1000">
                      <a:solidFill>
                        <a:srgbClr val="211F26"/>
                      </a:solidFill>
                      <a:latin typeface="Calibri"/>
                      <a:ea typeface="Calibri"/>
                      <a:cs typeface="Calibri"/>
                      <a:sym typeface="Calibri"/>
                    </a:endParaRPr>
                  </a:p>
                </p:txBody>
              </p:sp>
              <p:sp>
                <p:nvSpPr>
                  <p:cNvPr id="146" name="Google Shape;146;p13"/>
                  <p:cNvSpPr/>
                  <p:nvPr/>
                </p:nvSpPr>
                <p:spPr>
                  <a:xfrm rot="5400000">
                    <a:off x="13037453" y="3661636"/>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b="1" sz="1000">
                      <a:solidFill>
                        <a:srgbClr val="211F26"/>
                      </a:solidFill>
                      <a:latin typeface="Calibri"/>
                      <a:ea typeface="Calibri"/>
                      <a:cs typeface="Calibri"/>
                      <a:sym typeface="Calibri"/>
                    </a:endParaRPr>
                  </a:p>
                </p:txBody>
              </p:sp>
            </p:grpSp>
            <p:grpSp>
              <p:nvGrpSpPr>
                <p:cNvPr id="147" name="Google Shape;147;p13"/>
                <p:cNvGrpSpPr/>
                <p:nvPr/>
              </p:nvGrpSpPr>
              <p:grpSpPr>
                <a:xfrm rot="10800000">
                  <a:off x="13061402" y="3665637"/>
                  <a:ext cx="145820" cy="146462"/>
                  <a:chOff x="13096169" y="3602278"/>
                  <a:chExt cx="145820" cy="146462"/>
                </a:xfrm>
              </p:grpSpPr>
              <p:sp>
                <p:nvSpPr>
                  <p:cNvPr id="148" name="Google Shape;148;p13"/>
                  <p:cNvSpPr/>
                  <p:nvPr/>
                </p:nvSpPr>
                <p:spPr>
                  <a:xfrm>
                    <a:off x="13096169" y="3602278"/>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b="1" sz="1000">
                      <a:solidFill>
                        <a:srgbClr val="211F26"/>
                      </a:solidFill>
                      <a:latin typeface="Calibri"/>
                      <a:ea typeface="Calibri"/>
                      <a:cs typeface="Calibri"/>
                      <a:sym typeface="Calibri"/>
                    </a:endParaRPr>
                  </a:p>
                </p:txBody>
              </p:sp>
              <p:sp>
                <p:nvSpPr>
                  <p:cNvPr id="149" name="Google Shape;149;p13"/>
                  <p:cNvSpPr/>
                  <p:nvPr/>
                </p:nvSpPr>
                <p:spPr>
                  <a:xfrm rot="5400000">
                    <a:off x="13037453" y="3661636"/>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b="1" sz="1000">
                      <a:solidFill>
                        <a:srgbClr val="211F26"/>
                      </a:solidFill>
                      <a:latin typeface="Calibri"/>
                      <a:ea typeface="Calibri"/>
                      <a:cs typeface="Calibri"/>
                      <a:sym typeface="Calibri"/>
                    </a:endParaRPr>
                  </a:p>
                </p:txBody>
              </p:sp>
            </p:grpSp>
          </p:grpSp>
          <p:sp>
            <p:nvSpPr>
              <p:cNvPr id="150" name="Google Shape;150;p13"/>
              <p:cNvSpPr/>
              <p:nvPr/>
            </p:nvSpPr>
            <p:spPr>
              <a:xfrm>
                <a:off x="12617641" y="3889890"/>
                <a:ext cx="752963" cy="16117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rPr b="0" lang="nl-NL" sz="900">
                    <a:solidFill>
                      <a:srgbClr val="211F26"/>
                    </a:solidFill>
                    <a:latin typeface="Calibri"/>
                    <a:ea typeface="Calibri"/>
                    <a:cs typeface="Calibri"/>
                    <a:sym typeface="Calibri"/>
                  </a:rPr>
                  <a:t>Crop</a:t>
                </a:r>
                <a:endParaRPr/>
              </a:p>
            </p:txBody>
          </p:sp>
          <p:sp>
            <p:nvSpPr>
              <p:cNvPr id="151" name="Google Shape;151;p13"/>
              <p:cNvSpPr/>
              <p:nvPr/>
            </p:nvSpPr>
            <p:spPr>
              <a:xfrm rot="10800000">
                <a:off x="12950688" y="4093726"/>
                <a:ext cx="86866" cy="51147"/>
              </a:xfrm>
              <a:prstGeom prst="triangle">
                <a:avLst>
                  <a:gd fmla="val 50000" name="adj"/>
                </a:avLst>
              </a:prstGeom>
              <a:solidFill>
                <a:srgbClr val="818181"/>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b="1" sz="1000">
                  <a:solidFill>
                    <a:srgbClr val="211F26"/>
                  </a:solidFill>
                  <a:latin typeface="Calibri"/>
                  <a:ea typeface="Calibri"/>
                  <a:cs typeface="Calibri"/>
                  <a:sym typeface="Calibri"/>
                </a:endParaRPr>
              </a:p>
            </p:txBody>
          </p:sp>
        </p:grpSp>
        <p:sp>
          <p:nvSpPr>
            <p:cNvPr id="152" name="Google Shape;152;p13"/>
            <p:cNvSpPr/>
            <p:nvPr/>
          </p:nvSpPr>
          <p:spPr>
            <a:xfrm>
              <a:off x="-3786165" y="5408923"/>
              <a:ext cx="3593637" cy="828000"/>
            </a:xfrm>
            <a:prstGeom prst="rect">
              <a:avLst/>
            </a:prstGeom>
            <a:solidFill>
              <a:srgbClr val="ECECEC"/>
            </a:solidFill>
            <a:ln cap="flat" cmpd="sng" w="9525">
              <a:solidFill>
                <a:srgbClr val="ECECEC"/>
              </a:solidFill>
              <a:prstDash val="solid"/>
              <a:miter lim="800000"/>
              <a:headEnd len="sm" w="sm" type="none"/>
              <a:tailEnd len="sm" w="sm" type="none"/>
            </a:ln>
          </p:spPr>
          <p:txBody>
            <a:bodyPr anchorCtr="0" anchor="ctr" bIns="144000" lIns="180000" spcFirstLastPara="1" rIns="180000" wrap="square" tIns="144000">
              <a:noAutofit/>
            </a:bodyPr>
            <a:lstStyle/>
            <a:p>
              <a:pPr indent="0" lvl="0" marL="0" marR="0" rtl="0" algn="l">
                <a:lnSpc>
                  <a:spcPct val="90000"/>
                </a:lnSpc>
                <a:spcBef>
                  <a:spcPts val="0"/>
                </a:spcBef>
                <a:spcAft>
                  <a:spcPts val="0"/>
                </a:spcAft>
                <a:buNone/>
              </a:pPr>
              <a:r>
                <a:rPr b="1" lang="nl-NL" sz="1200" cap="none">
                  <a:solidFill>
                    <a:srgbClr val="211F26"/>
                  </a:solidFill>
                  <a:latin typeface="Calibri"/>
                  <a:ea typeface="Calibri"/>
                  <a:cs typeface="Calibri"/>
                  <a:sym typeface="Calibri"/>
                </a:rPr>
                <a:t>WANT TO KNOW MORE?</a:t>
              </a:r>
              <a:br>
                <a:rPr b="1" lang="nl-NL" sz="1200" cap="none">
                  <a:solidFill>
                    <a:srgbClr val="211F26"/>
                  </a:solidFill>
                  <a:latin typeface="Calibri"/>
                  <a:ea typeface="Calibri"/>
                  <a:cs typeface="Calibri"/>
                  <a:sym typeface="Calibri"/>
                </a:rPr>
              </a:br>
              <a:r>
                <a:rPr lang="nl-NL" sz="1200" cap="none">
                  <a:solidFill>
                    <a:srgbClr val="211F26"/>
                  </a:solidFill>
                  <a:latin typeface="Calibri"/>
                  <a:ea typeface="Calibri"/>
                  <a:cs typeface="Calibri"/>
                  <a:sym typeface="Calibri"/>
                </a:rPr>
                <a:t>Go to the tab</a:t>
              </a:r>
              <a:r>
                <a:rPr b="1" lang="nl-NL" sz="1200" cap="none">
                  <a:solidFill>
                    <a:srgbClr val="211F26"/>
                  </a:solidFill>
                  <a:latin typeface="Calibri"/>
                  <a:ea typeface="Calibri"/>
                  <a:cs typeface="Calibri"/>
                  <a:sym typeface="Calibri"/>
                </a:rPr>
                <a:t> 'SLIDEBUILDER’ </a:t>
              </a:r>
              <a:r>
                <a:rPr lang="nl-NL" sz="1200" cap="none">
                  <a:solidFill>
                    <a:srgbClr val="211F26"/>
                  </a:solidFill>
                  <a:latin typeface="Calibri"/>
                  <a:ea typeface="Calibri"/>
                  <a:cs typeface="Calibri"/>
                  <a:sym typeface="Calibri"/>
                </a:rPr>
                <a:t>and click</a:t>
              </a:r>
              <a:br>
                <a:rPr lang="nl-NL" sz="1200" cap="none">
                  <a:solidFill>
                    <a:srgbClr val="211F26"/>
                  </a:solidFill>
                  <a:latin typeface="Calibri"/>
                  <a:ea typeface="Calibri"/>
                  <a:cs typeface="Calibri"/>
                  <a:sym typeface="Calibri"/>
                </a:rPr>
              </a:br>
              <a:r>
                <a:rPr lang="nl-NL" sz="1200" cap="none">
                  <a:solidFill>
                    <a:srgbClr val="211F26"/>
                  </a:solidFill>
                  <a:latin typeface="Calibri"/>
                  <a:ea typeface="Calibri"/>
                  <a:cs typeface="Calibri"/>
                  <a:sym typeface="Calibri"/>
                </a:rPr>
                <a:t>on the button </a:t>
              </a:r>
              <a:r>
                <a:rPr b="1" lang="nl-NL" sz="1200" cap="none">
                  <a:solidFill>
                    <a:srgbClr val="211F26"/>
                  </a:solidFill>
                  <a:latin typeface="Calibri"/>
                  <a:ea typeface="Calibri"/>
                  <a:cs typeface="Calibri"/>
                  <a:sym typeface="Calibri"/>
                </a:rPr>
                <a:t>‘INSPIRATION'</a:t>
              </a:r>
              <a:endParaRPr/>
            </a:p>
          </p:txBody>
        </p:sp>
        <p:grpSp>
          <p:nvGrpSpPr>
            <p:cNvPr id="153" name="Google Shape;153;p13"/>
            <p:cNvGrpSpPr/>
            <p:nvPr/>
          </p:nvGrpSpPr>
          <p:grpSpPr>
            <a:xfrm>
              <a:off x="-376736" y="5282697"/>
              <a:ext cx="283685" cy="283685"/>
              <a:chOff x="-510741" y="5913713"/>
              <a:chExt cx="267555" cy="267555"/>
            </a:xfrm>
          </p:grpSpPr>
          <p:sp>
            <p:nvSpPr>
              <p:cNvPr id="154" name="Google Shape;154;p13"/>
              <p:cNvSpPr/>
              <p:nvPr/>
            </p:nvSpPr>
            <p:spPr>
              <a:xfrm>
                <a:off x="-491853" y="5932072"/>
                <a:ext cx="230835" cy="230835"/>
              </a:xfrm>
              <a:prstGeom prst="ellipse">
                <a:avLst/>
              </a:prstGeom>
              <a:solidFill>
                <a:srgbClr val="211F26"/>
              </a:solidFill>
              <a:ln>
                <a:noFill/>
              </a:ln>
            </p:spPr>
            <p:txBody>
              <a:bodyPr anchorCtr="0" anchor="ctr" bIns="180000" lIns="180000" spcFirstLastPara="1" rIns="180000" wrap="square" tIns="180000">
                <a:noAutofit/>
              </a:bodyPr>
              <a:lstStyle/>
              <a:p>
                <a:pPr indent="0" lvl="0" marL="0" marR="0" rtl="0" algn="ctr">
                  <a:lnSpc>
                    <a:spcPct val="90000"/>
                  </a:lnSpc>
                  <a:spcBef>
                    <a:spcPts val="0"/>
                  </a:spcBef>
                  <a:spcAft>
                    <a:spcPts val="0"/>
                  </a:spcAft>
                  <a:buNone/>
                </a:pPr>
                <a:r>
                  <a:t/>
                </a:r>
                <a:endParaRPr sz="1600" cap="none">
                  <a:solidFill>
                    <a:schemeClr val="lt1"/>
                  </a:solidFill>
                  <a:latin typeface="Calibri"/>
                  <a:ea typeface="Calibri"/>
                  <a:cs typeface="Calibri"/>
                  <a:sym typeface="Calibri"/>
                </a:endParaRPr>
              </a:p>
            </p:txBody>
          </p:sp>
          <p:sp>
            <p:nvSpPr>
              <p:cNvPr descr="Informatie" id="155" name="Google Shape;155;p13"/>
              <p:cNvSpPr/>
              <p:nvPr/>
            </p:nvSpPr>
            <p:spPr>
              <a:xfrm>
                <a:off x="-510741" y="5913713"/>
                <a:ext cx="267555" cy="267555"/>
              </a:xfrm>
              <a:custGeom>
                <a:rect b="b" l="l" r="r" t="t"/>
                <a:pathLst>
                  <a:path extrusionOk="0" h="291719" w="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00">
                  <a:solidFill>
                    <a:srgbClr val="211F26"/>
                  </a:solidFill>
                  <a:latin typeface="Calibri"/>
                  <a:ea typeface="Calibri"/>
                  <a:cs typeface="Calibri"/>
                  <a:sym typeface="Calibri"/>
                </a:endParaRPr>
              </a:p>
            </p:txBody>
          </p:sp>
        </p:grpSp>
        <p:grpSp>
          <p:nvGrpSpPr>
            <p:cNvPr id="156" name="Google Shape;156;p13"/>
            <p:cNvGrpSpPr/>
            <p:nvPr/>
          </p:nvGrpSpPr>
          <p:grpSpPr>
            <a:xfrm>
              <a:off x="-938434" y="5546300"/>
              <a:ext cx="627798" cy="576693"/>
              <a:chOff x="-938434" y="4570310"/>
              <a:chExt cx="627798" cy="576693"/>
            </a:xfrm>
          </p:grpSpPr>
          <p:grpSp>
            <p:nvGrpSpPr>
              <p:cNvPr id="157" name="Google Shape;157;p13"/>
              <p:cNvGrpSpPr/>
              <p:nvPr/>
            </p:nvGrpSpPr>
            <p:grpSpPr>
              <a:xfrm>
                <a:off x="-716116" y="4570310"/>
                <a:ext cx="169778" cy="242385"/>
                <a:chOff x="4768" y="2783"/>
                <a:chExt cx="788" cy="1125"/>
              </a:xfrm>
            </p:grpSpPr>
            <p:sp>
              <p:nvSpPr>
                <p:cNvPr id="158" name="Google Shape;158;p13"/>
                <p:cNvSpPr/>
                <p:nvPr/>
              </p:nvSpPr>
              <p:spPr>
                <a:xfrm>
                  <a:off x="5001" y="3186"/>
                  <a:ext cx="319" cy="288"/>
                </a:xfrm>
                <a:custGeom>
                  <a:rect b="b" l="l" r="r" t="t"/>
                  <a:pathLst>
                    <a:path extrusionOk="0" h="288" w="319">
                      <a:moveTo>
                        <a:pt x="220" y="288"/>
                      </a:moveTo>
                      <a:lnTo>
                        <a:pt x="107" y="288"/>
                      </a:lnTo>
                      <a:lnTo>
                        <a:pt x="0" y="0"/>
                      </a:lnTo>
                      <a:lnTo>
                        <a:pt x="319" y="0"/>
                      </a:lnTo>
                      <a:lnTo>
                        <a:pt x="220" y="288"/>
                      </a:lnTo>
                      <a:close/>
                    </a:path>
                  </a:pathLst>
                </a:custGeom>
                <a:solidFill>
                  <a:srgbClr val="1FF52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a:buNone/>
                  </a:pPr>
                  <a:r>
                    <a:t/>
                  </a:r>
                  <a:endParaRPr b="0" i="0" sz="300" u="none" cap="none" strike="noStrike">
                    <a:solidFill>
                      <a:srgbClr val="211F26"/>
                    </a:solidFill>
                    <a:latin typeface="Quattrocento Sans"/>
                    <a:ea typeface="Quattrocento Sans"/>
                    <a:cs typeface="Quattrocento Sans"/>
                    <a:sym typeface="Quattrocento Sans"/>
                  </a:endParaRPr>
                </a:p>
              </p:txBody>
            </p:sp>
            <p:sp>
              <p:nvSpPr>
                <p:cNvPr id="159" name="Google Shape;159;p13"/>
                <p:cNvSpPr/>
                <p:nvPr/>
              </p:nvSpPr>
              <p:spPr>
                <a:xfrm>
                  <a:off x="5022" y="3796"/>
                  <a:ext cx="282" cy="112"/>
                </a:xfrm>
                <a:custGeom>
                  <a:rect b="b" l="l" r="r" t="t"/>
                  <a:pathLst>
                    <a:path extrusionOk="0" h="100" w="251">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adFill>
                  <a:gsLst>
                    <a:gs pos="0">
                      <a:srgbClr val="9D9FA1"/>
                    </a:gs>
                    <a:gs pos="70000">
                      <a:srgbClr val="211F26"/>
                    </a:gs>
                    <a:gs pos="100000">
                      <a:srgbClr val="211F26"/>
                    </a:gs>
                  </a:gsLst>
                  <a:lin ang="27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a:buNone/>
                  </a:pPr>
                  <a:r>
                    <a:t/>
                  </a:r>
                  <a:endParaRPr b="0" i="0" sz="300" u="none" cap="none" strike="noStrike">
                    <a:solidFill>
                      <a:srgbClr val="211F26"/>
                    </a:solidFill>
                    <a:latin typeface="Quattrocento Sans"/>
                    <a:ea typeface="Quattrocento Sans"/>
                    <a:cs typeface="Quattrocento Sans"/>
                    <a:sym typeface="Quattrocento Sans"/>
                  </a:endParaRPr>
                </a:p>
              </p:txBody>
            </p:sp>
            <p:sp>
              <p:nvSpPr>
                <p:cNvPr id="160" name="Google Shape;160;p13"/>
                <p:cNvSpPr/>
                <p:nvPr/>
              </p:nvSpPr>
              <p:spPr>
                <a:xfrm>
                  <a:off x="4768" y="2783"/>
                  <a:ext cx="788" cy="966"/>
                </a:xfrm>
                <a:custGeom>
                  <a:rect b="b" l="l" r="r" t="t"/>
                  <a:pathLst>
                    <a:path extrusionOk="0" h="860" w="702">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adFill>
                  <a:gsLst>
                    <a:gs pos="0">
                      <a:srgbClr val="9D9FA1"/>
                    </a:gs>
                    <a:gs pos="70000">
                      <a:srgbClr val="211F26"/>
                    </a:gs>
                    <a:gs pos="100000">
                      <a:srgbClr val="211F26"/>
                    </a:gs>
                  </a:gsLst>
                  <a:lin ang="27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a:buNone/>
                  </a:pPr>
                  <a:r>
                    <a:t/>
                  </a:r>
                  <a:endParaRPr b="0" i="0" sz="300" u="none" cap="none" strike="noStrike">
                    <a:solidFill>
                      <a:srgbClr val="211F26"/>
                    </a:solidFill>
                    <a:latin typeface="Quattrocento Sans"/>
                    <a:ea typeface="Quattrocento Sans"/>
                    <a:cs typeface="Quattrocento Sans"/>
                    <a:sym typeface="Quattrocento Sans"/>
                  </a:endParaRPr>
                </a:p>
              </p:txBody>
            </p:sp>
          </p:grpSp>
          <p:sp>
            <p:nvSpPr>
              <p:cNvPr id="161" name="Google Shape;161;p13"/>
              <p:cNvSpPr txBox="1"/>
              <p:nvPr/>
            </p:nvSpPr>
            <p:spPr>
              <a:xfrm>
                <a:off x="-938434" y="4824764"/>
                <a:ext cx="627798" cy="322239"/>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211F26"/>
                  </a:buClr>
                  <a:buSzPts val="1000"/>
                  <a:buFont typeface="Calibri"/>
                  <a:buNone/>
                </a:pPr>
                <a:r>
                  <a:rPr b="0" i="0" lang="nl-NL" sz="1000" u="none" cap="none" strike="noStrike">
                    <a:solidFill>
                      <a:srgbClr val="211F26"/>
                    </a:solidFill>
                    <a:latin typeface="Calibri"/>
                    <a:ea typeface="Calibri"/>
                    <a:cs typeface="Calibri"/>
                    <a:sym typeface="Calibri"/>
                  </a:rPr>
                  <a:t>Inspiration</a:t>
                </a:r>
                <a:endParaRPr/>
              </a:p>
            </p:txBody>
          </p:sp>
        </p:grpSp>
        <p:grpSp>
          <p:nvGrpSpPr>
            <p:cNvPr id="162" name="Google Shape;162;p13"/>
            <p:cNvGrpSpPr/>
            <p:nvPr/>
          </p:nvGrpSpPr>
          <p:grpSpPr>
            <a:xfrm>
              <a:off x="-3365484" y="1226982"/>
              <a:ext cx="446937" cy="406485"/>
              <a:chOff x="-3563526" y="1409294"/>
              <a:chExt cx="354190" cy="322133"/>
            </a:xfrm>
          </p:grpSpPr>
          <p:grpSp>
            <p:nvGrpSpPr>
              <p:cNvPr id="163" name="Google Shape;163;p13"/>
              <p:cNvGrpSpPr/>
              <p:nvPr/>
            </p:nvGrpSpPr>
            <p:grpSpPr>
              <a:xfrm>
                <a:off x="-3499992" y="1409294"/>
                <a:ext cx="225195" cy="195499"/>
                <a:chOff x="8987389" y="1361199"/>
                <a:chExt cx="2200275" cy="1914525"/>
              </a:xfrm>
            </p:grpSpPr>
            <p:sp>
              <p:nvSpPr>
                <p:cNvPr id="164" name="Google Shape;164;p13"/>
                <p:cNvSpPr/>
                <p:nvPr/>
              </p:nvSpPr>
              <p:spPr>
                <a:xfrm>
                  <a:off x="9363620" y="1831738"/>
                  <a:ext cx="371477" cy="371472"/>
                </a:xfrm>
                <a:custGeom>
                  <a:rect b="b" l="l" r="r" t="t"/>
                  <a:pathLst>
                    <a:path extrusionOk="0" h="371475" w="371475">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7200">
                    <a:solidFill>
                      <a:srgbClr val="211F26"/>
                    </a:solidFill>
                    <a:latin typeface="Quattrocento Sans"/>
                    <a:ea typeface="Quattrocento Sans"/>
                    <a:cs typeface="Quattrocento Sans"/>
                    <a:sym typeface="Quattrocento Sans"/>
                  </a:endParaRPr>
                </a:p>
              </p:txBody>
            </p:sp>
            <p:grpSp>
              <p:nvGrpSpPr>
                <p:cNvPr id="165" name="Google Shape;165;p13"/>
                <p:cNvGrpSpPr/>
                <p:nvPr/>
              </p:nvGrpSpPr>
              <p:grpSpPr>
                <a:xfrm>
                  <a:off x="8987389" y="1361199"/>
                  <a:ext cx="2200275" cy="1914525"/>
                  <a:chOff x="8987389" y="1361199"/>
                  <a:chExt cx="2200275" cy="1914525"/>
                </a:xfrm>
              </p:grpSpPr>
              <p:sp>
                <p:nvSpPr>
                  <p:cNvPr id="166" name="Google Shape;166;p13"/>
                  <p:cNvSpPr/>
                  <p:nvPr/>
                </p:nvSpPr>
                <p:spPr>
                  <a:xfrm>
                    <a:off x="8987389" y="1361199"/>
                    <a:ext cx="2200275" cy="1914525"/>
                  </a:xfrm>
                  <a:custGeom>
                    <a:rect b="b" l="l" r="r" t="t"/>
                    <a:pathLst>
                      <a:path extrusionOk="0" h="1914525" w="2200275">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adFill>
                    <a:gsLst>
                      <a:gs pos="0">
                        <a:srgbClr val="9D9FA1"/>
                      </a:gs>
                      <a:gs pos="70000">
                        <a:srgbClr val="211F26"/>
                      </a:gs>
                      <a:gs pos="100000">
                        <a:srgbClr val="211F26"/>
                      </a:gs>
                    </a:gsLst>
                    <a:lin ang="27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7200">
                      <a:solidFill>
                        <a:srgbClr val="211F26"/>
                      </a:solidFill>
                      <a:latin typeface="Quattrocento Sans"/>
                      <a:ea typeface="Quattrocento Sans"/>
                      <a:cs typeface="Quattrocento Sans"/>
                      <a:sym typeface="Quattrocento Sans"/>
                    </a:endParaRPr>
                  </a:p>
                </p:txBody>
              </p:sp>
              <p:sp>
                <p:nvSpPr>
                  <p:cNvPr id="167" name="Google Shape;167;p13"/>
                  <p:cNvSpPr/>
                  <p:nvPr/>
                </p:nvSpPr>
                <p:spPr>
                  <a:xfrm>
                    <a:off x="9362668" y="1953652"/>
                    <a:ext cx="1438273" cy="885828"/>
                  </a:xfrm>
                  <a:custGeom>
                    <a:rect b="b" l="l" r="r" t="t"/>
                    <a:pathLst>
                      <a:path extrusionOk="0" h="885825" w="1438275">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adFill>
                    <a:gsLst>
                      <a:gs pos="0">
                        <a:srgbClr val="9D9FA1"/>
                      </a:gs>
                      <a:gs pos="70000">
                        <a:srgbClr val="211F26"/>
                      </a:gs>
                      <a:gs pos="100000">
                        <a:srgbClr val="211F26"/>
                      </a:gs>
                    </a:gsLst>
                    <a:lin ang="27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7200">
                      <a:solidFill>
                        <a:srgbClr val="211F26"/>
                      </a:solidFill>
                      <a:latin typeface="Quattrocento Sans"/>
                      <a:ea typeface="Quattrocento Sans"/>
                      <a:cs typeface="Quattrocento Sans"/>
                      <a:sym typeface="Quattrocento Sans"/>
                    </a:endParaRPr>
                  </a:p>
                </p:txBody>
              </p:sp>
            </p:grpSp>
          </p:grpSp>
          <p:sp>
            <p:nvSpPr>
              <p:cNvPr id="168" name="Google Shape;168;p13"/>
              <p:cNvSpPr txBox="1"/>
              <p:nvPr/>
            </p:nvSpPr>
            <p:spPr>
              <a:xfrm>
                <a:off x="-3563526" y="1617700"/>
                <a:ext cx="354190" cy="113727"/>
              </a:xfrm>
              <a:prstGeom prst="rect">
                <a:avLst/>
              </a:prstGeom>
              <a:noFill/>
              <a:ln>
                <a:noFill/>
              </a:ln>
            </p:spPr>
            <p:txBody>
              <a:bodyPr anchorCtr="0" anchor="t" bIns="0" lIns="0" spcFirstLastPara="1" rIns="0" wrap="square" tIns="18000">
                <a:noAutofit/>
              </a:bodyPr>
              <a:lstStyle/>
              <a:p>
                <a:pPr indent="0" lvl="0" marL="0" marR="0" rtl="0" algn="ctr">
                  <a:lnSpc>
                    <a:spcPct val="90000"/>
                  </a:lnSpc>
                  <a:spcBef>
                    <a:spcPts val="0"/>
                  </a:spcBef>
                  <a:spcAft>
                    <a:spcPts val="0"/>
                  </a:spcAft>
                  <a:buClr>
                    <a:srgbClr val="211F26"/>
                  </a:buClr>
                  <a:buSzPts val="1000"/>
                  <a:buFont typeface="Calibri"/>
                  <a:buNone/>
                </a:pPr>
                <a:r>
                  <a:rPr b="0" i="0" lang="nl-NL" sz="1000" u="none" cap="none" strike="noStrike">
                    <a:solidFill>
                      <a:srgbClr val="211F26"/>
                    </a:solidFill>
                    <a:latin typeface="Calibri"/>
                    <a:ea typeface="Calibri"/>
                    <a:cs typeface="Calibri"/>
                    <a:sym typeface="Calibri"/>
                  </a:rPr>
                  <a:t>Images</a:t>
                </a:r>
                <a:endParaRPr/>
              </a:p>
            </p:txBody>
          </p:sp>
        </p:grpSp>
      </p:grpSp>
      <p:sp>
        <p:nvSpPr>
          <p:cNvPr id="169" name="Google Shape;169;p13"/>
          <p:cNvSpPr txBox="1"/>
          <p:nvPr>
            <p:ph idx="1" type="body"/>
          </p:nvPr>
        </p:nvSpPr>
        <p:spPr>
          <a:xfrm>
            <a:off x="720000" y="6060536"/>
            <a:ext cx="932400" cy="475200"/>
          </a:xfrm>
          <a:prstGeom prst="rect">
            <a:avLst/>
          </a:prstGeom>
          <a:blipFill rotWithShape="1">
            <a:blip r:embed="rId3">
              <a:alphaModFix/>
            </a:blip>
            <a:stretch>
              <a:fillRect b="0" l="0" r="0" t="0"/>
            </a:stretch>
          </a:blip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00"/>
              <a:buNone/>
              <a:defRPr sz="1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0" name="Google Shape;170;p13"/>
          <p:cNvSpPr txBox="1"/>
          <p:nvPr>
            <p:ph idx="5" type="body"/>
          </p:nvPr>
        </p:nvSpPr>
        <p:spPr>
          <a:xfrm>
            <a:off x="1005757" y="4705618"/>
            <a:ext cx="1763798" cy="769910"/>
          </a:xfrm>
          <a:prstGeom prst="rect">
            <a:avLst/>
          </a:prstGeom>
          <a:solidFill>
            <a:schemeClr val="accent1"/>
          </a:solidFill>
          <a:ln>
            <a:noFill/>
          </a:ln>
        </p:spPr>
        <p:txBody>
          <a:bodyPr anchorCtr="0" anchor="ctr" bIns="45700" lIns="144000" spcFirstLastPara="1" rIns="91425" wrap="square" tIns="45700">
            <a:noAutofit/>
          </a:bodyPr>
          <a:lstStyle>
            <a:lvl1pPr indent="-342900" lvl="0" marL="457200" algn="l">
              <a:lnSpc>
                <a:spcPct val="90000"/>
              </a:lnSpc>
              <a:spcBef>
                <a:spcPts val="1000"/>
              </a:spcBef>
              <a:spcAft>
                <a:spcPts val="0"/>
              </a:spcAft>
              <a:buClr>
                <a:schemeClr val="lt1"/>
              </a:buClr>
              <a:buSzPts val="1800"/>
              <a:buChar char="•"/>
              <a:defRPr b="1" sz="18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1" name="Google Shape;171;p13"/>
          <p:cNvSpPr txBox="1"/>
          <p:nvPr>
            <p:ph idx="6" type="body"/>
          </p:nvPr>
        </p:nvSpPr>
        <p:spPr>
          <a:xfrm>
            <a:off x="4768998" y="4705618"/>
            <a:ext cx="1763798" cy="769910"/>
          </a:xfrm>
          <a:prstGeom prst="rect">
            <a:avLst/>
          </a:prstGeom>
          <a:solidFill>
            <a:schemeClr val="accent3"/>
          </a:solidFill>
          <a:ln>
            <a:noFill/>
          </a:ln>
        </p:spPr>
        <p:txBody>
          <a:bodyPr anchorCtr="0" anchor="ctr" bIns="45700" lIns="144000" spcFirstLastPara="1" rIns="91425" wrap="square" tIns="45700">
            <a:noAutofit/>
          </a:bodyPr>
          <a:lstStyle>
            <a:lvl1pPr indent="-342900" lvl="0" marL="457200" algn="l">
              <a:lnSpc>
                <a:spcPct val="90000"/>
              </a:lnSpc>
              <a:spcBef>
                <a:spcPts val="1000"/>
              </a:spcBef>
              <a:spcAft>
                <a:spcPts val="0"/>
              </a:spcAft>
              <a:buClr>
                <a:schemeClr val="lt1"/>
              </a:buClr>
              <a:buSzPts val="1800"/>
              <a:buChar char="•"/>
              <a:defRPr b="1" sz="18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2" name="Google Shape;172;p13"/>
          <p:cNvSpPr txBox="1"/>
          <p:nvPr>
            <p:ph idx="7" type="body"/>
          </p:nvPr>
        </p:nvSpPr>
        <p:spPr>
          <a:xfrm>
            <a:off x="8532239" y="4705618"/>
            <a:ext cx="1763798" cy="769910"/>
          </a:xfrm>
          <a:prstGeom prst="rect">
            <a:avLst/>
          </a:prstGeom>
          <a:solidFill>
            <a:schemeClr val="accent2"/>
          </a:solidFill>
          <a:ln>
            <a:noFill/>
          </a:ln>
        </p:spPr>
        <p:txBody>
          <a:bodyPr anchorCtr="0" anchor="ctr" bIns="45700" lIns="144000" spcFirstLastPara="1" rIns="91425" wrap="square" tIns="45700">
            <a:noAutofit/>
          </a:bodyPr>
          <a:lstStyle>
            <a:lvl1pPr indent="-342900" lvl="0" marL="457200" algn="l">
              <a:lnSpc>
                <a:spcPct val="90000"/>
              </a:lnSpc>
              <a:spcBef>
                <a:spcPts val="1000"/>
              </a:spcBef>
              <a:spcAft>
                <a:spcPts val="0"/>
              </a:spcAft>
              <a:buClr>
                <a:schemeClr val="dk2"/>
              </a:buClr>
              <a:buSzPts val="1800"/>
              <a:buChar char="•"/>
              <a:defRPr b="1" sz="1800">
                <a:solidFill>
                  <a:schemeClr val="dk2"/>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3" name="Google Shape;173;p13"/>
          <p:cNvSpPr txBox="1"/>
          <p:nvPr>
            <p:ph idx="8" type="body"/>
          </p:nvPr>
        </p:nvSpPr>
        <p:spPr>
          <a:xfrm>
            <a:off x="708207" y="707795"/>
            <a:ext cx="36000" cy="396000"/>
          </a:xfrm>
          <a:prstGeom prst="rect">
            <a:avLst/>
          </a:prstGeom>
          <a:solidFill>
            <a:schemeClr val="accent1"/>
          </a:solid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00"/>
              <a:buNone/>
              <a:defRPr sz="1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4" name="Google Shape;174;p13"/>
          <p:cNvSpPr txBox="1"/>
          <p:nvPr>
            <p:ph type="title"/>
          </p:nvPr>
        </p:nvSpPr>
        <p:spPr>
          <a:xfrm>
            <a:off x="865163" y="722313"/>
            <a:ext cx="10606838" cy="342211"/>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en object" type="obj">
  <p:cSld name="OBJECT">
    <p:spTree>
      <p:nvGrpSpPr>
        <p:cNvPr id="175" name="Shape 175"/>
        <p:cNvGrpSpPr/>
        <p:nvPr/>
      </p:nvGrpSpPr>
      <p:grpSpPr>
        <a:xfrm>
          <a:off x="0" y="0"/>
          <a:ext cx="0" cy="0"/>
          <a:chOff x="0" y="0"/>
          <a:chExt cx="0" cy="0"/>
        </a:xfrm>
      </p:grpSpPr>
      <p:sp>
        <p:nvSpPr>
          <p:cNvPr id="176" name="Google Shape;176;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7" name="Google Shape;177;p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8" name="Google Shape;178;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9" name="Google Shape;179;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0" name="Google Shape;180;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ekop" type="secHead">
  <p:cSld name="SECTION_HEADER">
    <p:spTree>
      <p:nvGrpSpPr>
        <p:cNvPr id="181" name="Shape 181"/>
        <p:cNvGrpSpPr/>
        <p:nvPr/>
      </p:nvGrpSpPr>
      <p:grpSpPr>
        <a:xfrm>
          <a:off x="0" y="0"/>
          <a:ext cx="0" cy="0"/>
          <a:chOff x="0" y="0"/>
          <a:chExt cx="0" cy="0"/>
        </a:xfrm>
      </p:grpSpPr>
      <p:sp>
        <p:nvSpPr>
          <p:cNvPr id="182" name="Google Shape;182;p1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3" name="Google Shape;183;p1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57575"/>
              </a:buClr>
              <a:buSzPts val="2400"/>
              <a:buNone/>
              <a:defRPr sz="2400">
                <a:solidFill>
                  <a:srgbClr val="757575"/>
                </a:solidFill>
              </a:defRPr>
            </a:lvl1pPr>
            <a:lvl2pPr indent="-228600" lvl="1" marL="914400" algn="l">
              <a:lnSpc>
                <a:spcPct val="90000"/>
              </a:lnSpc>
              <a:spcBef>
                <a:spcPts val="500"/>
              </a:spcBef>
              <a:spcAft>
                <a:spcPts val="0"/>
              </a:spcAft>
              <a:buClr>
                <a:srgbClr val="757575"/>
              </a:buClr>
              <a:buSzPts val="2000"/>
              <a:buNone/>
              <a:defRPr sz="2000">
                <a:solidFill>
                  <a:srgbClr val="757575"/>
                </a:solidFill>
              </a:defRPr>
            </a:lvl2pPr>
            <a:lvl3pPr indent="-228600" lvl="2" marL="1371600" algn="l">
              <a:lnSpc>
                <a:spcPct val="90000"/>
              </a:lnSpc>
              <a:spcBef>
                <a:spcPts val="500"/>
              </a:spcBef>
              <a:spcAft>
                <a:spcPts val="0"/>
              </a:spcAft>
              <a:buClr>
                <a:srgbClr val="757575"/>
              </a:buClr>
              <a:buSzPts val="1800"/>
              <a:buNone/>
              <a:defRPr sz="1800">
                <a:solidFill>
                  <a:srgbClr val="757575"/>
                </a:solidFill>
              </a:defRPr>
            </a:lvl3pPr>
            <a:lvl4pPr indent="-228600" lvl="3" marL="1828800" algn="l">
              <a:lnSpc>
                <a:spcPct val="90000"/>
              </a:lnSpc>
              <a:spcBef>
                <a:spcPts val="500"/>
              </a:spcBef>
              <a:spcAft>
                <a:spcPts val="0"/>
              </a:spcAft>
              <a:buClr>
                <a:srgbClr val="757575"/>
              </a:buClr>
              <a:buSzPts val="1600"/>
              <a:buNone/>
              <a:defRPr sz="1600">
                <a:solidFill>
                  <a:srgbClr val="757575"/>
                </a:solidFill>
              </a:defRPr>
            </a:lvl4pPr>
            <a:lvl5pPr indent="-228600" lvl="4" marL="2286000" algn="l">
              <a:lnSpc>
                <a:spcPct val="90000"/>
              </a:lnSpc>
              <a:spcBef>
                <a:spcPts val="500"/>
              </a:spcBef>
              <a:spcAft>
                <a:spcPts val="0"/>
              </a:spcAft>
              <a:buClr>
                <a:srgbClr val="757575"/>
              </a:buClr>
              <a:buSzPts val="1600"/>
              <a:buNone/>
              <a:defRPr sz="1600">
                <a:solidFill>
                  <a:srgbClr val="757575"/>
                </a:solidFill>
              </a:defRPr>
            </a:lvl5pPr>
            <a:lvl6pPr indent="-228600" lvl="5" marL="2743200" algn="l">
              <a:lnSpc>
                <a:spcPct val="90000"/>
              </a:lnSpc>
              <a:spcBef>
                <a:spcPts val="500"/>
              </a:spcBef>
              <a:spcAft>
                <a:spcPts val="0"/>
              </a:spcAft>
              <a:buClr>
                <a:srgbClr val="757575"/>
              </a:buClr>
              <a:buSzPts val="1600"/>
              <a:buNone/>
              <a:defRPr sz="1600">
                <a:solidFill>
                  <a:srgbClr val="757575"/>
                </a:solidFill>
              </a:defRPr>
            </a:lvl6pPr>
            <a:lvl7pPr indent="-228600" lvl="6" marL="3200400" algn="l">
              <a:lnSpc>
                <a:spcPct val="90000"/>
              </a:lnSpc>
              <a:spcBef>
                <a:spcPts val="500"/>
              </a:spcBef>
              <a:spcAft>
                <a:spcPts val="0"/>
              </a:spcAft>
              <a:buClr>
                <a:srgbClr val="757575"/>
              </a:buClr>
              <a:buSzPts val="1600"/>
              <a:buNone/>
              <a:defRPr sz="1600">
                <a:solidFill>
                  <a:srgbClr val="757575"/>
                </a:solidFill>
              </a:defRPr>
            </a:lvl7pPr>
            <a:lvl8pPr indent="-228600" lvl="7" marL="3657600" algn="l">
              <a:lnSpc>
                <a:spcPct val="90000"/>
              </a:lnSpc>
              <a:spcBef>
                <a:spcPts val="500"/>
              </a:spcBef>
              <a:spcAft>
                <a:spcPts val="0"/>
              </a:spcAft>
              <a:buClr>
                <a:srgbClr val="757575"/>
              </a:buClr>
              <a:buSzPts val="1600"/>
              <a:buNone/>
              <a:defRPr sz="1600">
                <a:solidFill>
                  <a:srgbClr val="757575"/>
                </a:solidFill>
              </a:defRPr>
            </a:lvl8pPr>
            <a:lvl9pPr indent="-228600" lvl="8" marL="4114800" algn="l">
              <a:lnSpc>
                <a:spcPct val="90000"/>
              </a:lnSpc>
              <a:spcBef>
                <a:spcPts val="500"/>
              </a:spcBef>
              <a:spcAft>
                <a:spcPts val="0"/>
              </a:spcAft>
              <a:buClr>
                <a:srgbClr val="757575"/>
              </a:buClr>
              <a:buSzPts val="1600"/>
              <a:buNone/>
              <a:defRPr sz="1600">
                <a:solidFill>
                  <a:srgbClr val="757575"/>
                </a:solidFill>
              </a:defRPr>
            </a:lvl9pPr>
          </a:lstStyle>
          <a:p/>
        </p:txBody>
      </p:sp>
      <p:sp>
        <p:nvSpPr>
          <p:cNvPr id="184" name="Google Shape;184;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5" name="Google Shape;185;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6" name="Google Shape;186;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houd van twee" type="twoObj">
  <p:cSld name="TWO_OBJECTS">
    <p:spTree>
      <p:nvGrpSpPr>
        <p:cNvPr id="187" name="Shape 187"/>
        <p:cNvGrpSpPr/>
        <p:nvPr/>
      </p:nvGrpSpPr>
      <p:grpSpPr>
        <a:xfrm>
          <a:off x="0" y="0"/>
          <a:ext cx="0" cy="0"/>
          <a:chOff x="0" y="0"/>
          <a:chExt cx="0" cy="0"/>
        </a:xfrm>
      </p:grpSpPr>
      <p:sp>
        <p:nvSpPr>
          <p:cNvPr id="188" name="Google Shape;188;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9" name="Google Shape;189;p1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0" name="Google Shape;190;p1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1" name="Google Shape;191;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2" name="Google Shape;192;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3" name="Google Shape;193;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gelijking" type="twoTxTwoObj">
  <p:cSld name="TWO_OBJECTS_WITH_TEXT">
    <p:spTree>
      <p:nvGrpSpPr>
        <p:cNvPr id="194" name="Shape 194"/>
        <p:cNvGrpSpPr/>
        <p:nvPr/>
      </p:nvGrpSpPr>
      <p:grpSpPr>
        <a:xfrm>
          <a:off x="0" y="0"/>
          <a:ext cx="0" cy="0"/>
          <a:chOff x="0" y="0"/>
          <a:chExt cx="0" cy="0"/>
        </a:xfrm>
      </p:grpSpPr>
      <p:sp>
        <p:nvSpPr>
          <p:cNvPr id="195" name="Google Shape;195;p1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6" name="Google Shape;196;p1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97" name="Google Shape;197;p1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8" name="Google Shape;198;p1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99" name="Google Shape;199;p1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0" name="Google Shape;200;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1" name="Google Shape;201;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2" name="Google Shape;202;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lleen titel" type="titleOnly">
  <p:cSld name="TITLE_ONLY">
    <p:spTree>
      <p:nvGrpSpPr>
        <p:cNvPr id="203" name="Shape 203"/>
        <p:cNvGrpSpPr/>
        <p:nvPr/>
      </p:nvGrpSpPr>
      <p:grpSpPr>
        <a:xfrm>
          <a:off x="0" y="0"/>
          <a:ext cx="0" cy="0"/>
          <a:chOff x="0" y="0"/>
          <a:chExt cx="0" cy="0"/>
        </a:xfrm>
      </p:grpSpPr>
      <p:sp>
        <p:nvSpPr>
          <p:cNvPr id="204" name="Google Shape;204;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5" name="Google Shape;205;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6" name="Google Shape;206;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7" name="Google Shape;207;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2.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Play"/>
              <a:buNone/>
              <a:defRPr b="0" i="0" sz="4400" u="none" cap="none" strike="noStrik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75757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75757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757575"/>
                </a:solidFill>
                <a:latin typeface="Arial"/>
                <a:ea typeface="Arial"/>
                <a:cs typeface="Arial"/>
                <a:sym typeface="Arial"/>
              </a:defRPr>
            </a:lvl1pPr>
            <a:lvl2pPr indent="0" lvl="1" marL="0" marR="0" rtl="0" algn="r">
              <a:spcBef>
                <a:spcPts val="0"/>
              </a:spcBef>
              <a:buNone/>
              <a:defRPr b="0" i="0" sz="1200" u="none" cap="none" strike="noStrike">
                <a:solidFill>
                  <a:srgbClr val="757575"/>
                </a:solidFill>
                <a:latin typeface="Arial"/>
                <a:ea typeface="Arial"/>
                <a:cs typeface="Arial"/>
                <a:sym typeface="Arial"/>
              </a:defRPr>
            </a:lvl2pPr>
            <a:lvl3pPr indent="0" lvl="2" marL="0" marR="0" rtl="0" algn="r">
              <a:spcBef>
                <a:spcPts val="0"/>
              </a:spcBef>
              <a:buNone/>
              <a:defRPr b="0" i="0" sz="1200" u="none" cap="none" strike="noStrike">
                <a:solidFill>
                  <a:srgbClr val="757575"/>
                </a:solidFill>
                <a:latin typeface="Arial"/>
                <a:ea typeface="Arial"/>
                <a:cs typeface="Arial"/>
                <a:sym typeface="Arial"/>
              </a:defRPr>
            </a:lvl3pPr>
            <a:lvl4pPr indent="0" lvl="3" marL="0" marR="0" rtl="0" algn="r">
              <a:spcBef>
                <a:spcPts val="0"/>
              </a:spcBef>
              <a:buNone/>
              <a:defRPr b="0" i="0" sz="1200" u="none" cap="none" strike="noStrike">
                <a:solidFill>
                  <a:srgbClr val="757575"/>
                </a:solidFill>
                <a:latin typeface="Arial"/>
                <a:ea typeface="Arial"/>
                <a:cs typeface="Arial"/>
                <a:sym typeface="Arial"/>
              </a:defRPr>
            </a:lvl4pPr>
            <a:lvl5pPr indent="0" lvl="4" marL="0" marR="0" rtl="0" algn="r">
              <a:spcBef>
                <a:spcPts val="0"/>
              </a:spcBef>
              <a:buNone/>
              <a:defRPr b="0" i="0" sz="1200" u="none" cap="none" strike="noStrike">
                <a:solidFill>
                  <a:srgbClr val="757575"/>
                </a:solidFill>
                <a:latin typeface="Arial"/>
                <a:ea typeface="Arial"/>
                <a:cs typeface="Arial"/>
                <a:sym typeface="Arial"/>
              </a:defRPr>
            </a:lvl5pPr>
            <a:lvl6pPr indent="0" lvl="5" marL="0" marR="0" rtl="0" algn="r">
              <a:spcBef>
                <a:spcPts val="0"/>
              </a:spcBef>
              <a:buNone/>
              <a:defRPr b="0" i="0" sz="1200" u="none" cap="none" strike="noStrike">
                <a:solidFill>
                  <a:srgbClr val="757575"/>
                </a:solidFill>
                <a:latin typeface="Arial"/>
                <a:ea typeface="Arial"/>
                <a:cs typeface="Arial"/>
                <a:sym typeface="Arial"/>
              </a:defRPr>
            </a:lvl6pPr>
            <a:lvl7pPr indent="0" lvl="6" marL="0" marR="0" rtl="0" algn="r">
              <a:spcBef>
                <a:spcPts val="0"/>
              </a:spcBef>
              <a:buNone/>
              <a:defRPr b="0" i="0" sz="1200" u="none" cap="none" strike="noStrike">
                <a:solidFill>
                  <a:srgbClr val="757575"/>
                </a:solidFill>
                <a:latin typeface="Arial"/>
                <a:ea typeface="Arial"/>
                <a:cs typeface="Arial"/>
                <a:sym typeface="Arial"/>
              </a:defRPr>
            </a:lvl7pPr>
            <a:lvl8pPr indent="0" lvl="7" marL="0" marR="0" rtl="0" algn="r">
              <a:spcBef>
                <a:spcPts val="0"/>
              </a:spcBef>
              <a:buNone/>
              <a:defRPr b="0" i="0" sz="1200" u="none" cap="none" strike="noStrike">
                <a:solidFill>
                  <a:srgbClr val="757575"/>
                </a:solidFill>
                <a:latin typeface="Arial"/>
                <a:ea typeface="Arial"/>
                <a:cs typeface="Arial"/>
                <a:sym typeface="Arial"/>
              </a:defRPr>
            </a:lvl8pPr>
            <a:lvl9pPr indent="0" lvl="8" marL="0" marR="0" rtl="0" algn="r">
              <a:spcBef>
                <a:spcPts val="0"/>
              </a:spcBef>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NL"/>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chart" Target="../charts/chart1.xml"/><Relationship Id="rId5" Type="http://schemas.openxmlformats.org/officeDocument/2006/relationships/image" Target="../media/image6.png"/><Relationship Id="rId6"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1" Type="http://schemas.openxmlformats.org/officeDocument/2006/relationships/image" Target="../media/image11.png"/><Relationship Id="rId10" Type="http://schemas.openxmlformats.org/officeDocument/2006/relationships/image" Target="../media/image5.png"/><Relationship Id="rId12"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image" Target="../media/image13.png"/><Relationship Id="rId5" Type="http://schemas.openxmlformats.org/officeDocument/2006/relationships/image" Target="../media/image9.png"/><Relationship Id="rId6" Type="http://schemas.openxmlformats.org/officeDocument/2006/relationships/image" Target="../media/image14.png"/><Relationship Id="rId7" Type="http://schemas.openxmlformats.org/officeDocument/2006/relationships/image" Target="../media/image16.png"/><Relationship Id="rId8"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000000"/>
              </a:buClr>
              <a:buSzPts val="3200"/>
              <a:buFont typeface="Arial"/>
              <a:buNone/>
            </a:pPr>
            <a:r>
              <a:rPr b="1" i="0" lang="nl-NL" sz="3200" u="none" strike="noStrike">
                <a:solidFill>
                  <a:srgbClr val="000000"/>
                </a:solidFill>
                <a:latin typeface="Arial"/>
                <a:ea typeface="Arial"/>
                <a:cs typeface="Arial"/>
                <a:sym typeface="Arial"/>
              </a:rPr>
              <a:t>Recommendations on European e-Infrastructures for Research and Education</a:t>
            </a:r>
            <a:endParaRPr sz="8800"/>
          </a:p>
        </p:txBody>
      </p:sp>
      <p:sp>
        <p:nvSpPr>
          <p:cNvPr id="243" name="Google Shape;243;p1"/>
          <p:cNvSpPr txBox="1"/>
          <p:nvPr>
            <p:ph idx="1" type="subTitle"/>
          </p:nvPr>
        </p:nvSpPr>
        <p:spPr>
          <a:xfrm>
            <a:off x="2729947" y="4319927"/>
            <a:ext cx="9144000" cy="1655762"/>
          </a:xfrm>
          <a:prstGeom prst="rect">
            <a:avLst/>
          </a:prstGeom>
          <a:noFill/>
          <a:ln>
            <a:noFill/>
          </a:ln>
        </p:spPr>
        <p:txBody>
          <a:bodyPr anchorCtr="0" anchor="t" bIns="45700" lIns="91425" spcFirstLastPara="1" rIns="91425" wrap="square" tIns="45700">
            <a:normAutofit/>
          </a:bodyPr>
          <a:lstStyle/>
          <a:p>
            <a:pPr indent="0" lvl="0" marL="0" rtl="0" algn="r">
              <a:lnSpc>
                <a:spcPct val="90000"/>
              </a:lnSpc>
              <a:spcBef>
                <a:spcPts val="0"/>
              </a:spcBef>
              <a:spcAft>
                <a:spcPts val="0"/>
              </a:spcAft>
              <a:buClr>
                <a:schemeClr val="dk1"/>
              </a:buClr>
              <a:buSzPts val="1700"/>
              <a:buNone/>
            </a:pPr>
            <a:r>
              <a:rPr lang="nl-NL" sz="1700">
                <a:latin typeface="Calibri"/>
                <a:ea typeface="Calibri"/>
                <a:cs typeface="Calibri"/>
                <a:sym typeface="Calibri"/>
              </a:rPr>
              <a:t>Malin Sandström, VR Sweden,  malin.sandstrom@vr.se</a:t>
            </a:r>
            <a:endParaRPr/>
          </a:p>
          <a:p>
            <a:pPr indent="0" lvl="0" marL="0" rtl="0" algn="r">
              <a:lnSpc>
                <a:spcPct val="90000"/>
              </a:lnSpc>
              <a:spcBef>
                <a:spcPts val="1000"/>
              </a:spcBef>
              <a:spcAft>
                <a:spcPts val="0"/>
              </a:spcAft>
              <a:buClr>
                <a:schemeClr val="dk1"/>
              </a:buClr>
              <a:buSzPts val="1700"/>
              <a:buNone/>
            </a:pPr>
            <a:r>
              <a:rPr lang="nl-NL" sz="1700">
                <a:latin typeface="Calibri"/>
                <a:ea typeface="Calibri"/>
                <a:cs typeface="Calibri"/>
                <a:sym typeface="Calibri"/>
              </a:rPr>
              <a:t>Jan Meijer, Sikt Norway, jan.meijer@sikt.no</a:t>
            </a:r>
            <a:endParaRPr sz="1700">
              <a:latin typeface="Calibri"/>
              <a:ea typeface="Calibri"/>
              <a:cs typeface="Calibri"/>
              <a:sym typeface="Calibri"/>
            </a:endParaRPr>
          </a:p>
          <a:p>
            <a:pPr indent="0" lvl="0" marL="0" rtl="0" algn="r">
              <a:lnSpc>
                <a:spcPct val="90000"/>
              </a:lnSpc>
              <a:spcBef>
                <a:spcPts val="1000"/>
              </a:spcBef>
              <a:spcAft>
                <a:spcPts val="0"/>
              </a:spcAft>
              <a:buClr>
                <a:schemeClr val="dk1"/>
              </a:buClr>
              <a:buSzPts val="1700"/>
              <a:buNone/>
            </a:pPr>
            <a:r>
              <a:rPr lang="nl-NL" sz="1700">
                <a:latin typeface="Calibri"/>
                <a:ea typeface="Calibri"/>
                <a:cs typeface="Calibri"/>
                <a:sym typeface="Calibri"/>
              </a:rPr>
              <a:t>Alexander van den Hill, SURF Netherlands, alexander.vandenhil@surf.nl</a:t>
            </a:r>
            <a:endParaRPr sz="1700">
              <a:latin typeface="Calibri"/>
              <a:ea typeface="Calibri"/>
              <a:cs typeface="Calibri"/>
              <a:sym typeface="Calibri"/>
            </a:endParaRPr>
          </a:p>
          <a:p>
            <a:pPr indent="0" lvl="0" marL="0" rtl="0" algn="r">
              <a:lnSpc>
                <a:spcPct val="90000"/>
              </a:lnSpc>
              <a:spcBef>
                <a:spcPts val="1000"/>
              </a:spcBef>
              <a:spcAft>
                <a:spcPts val="0"/>
              </a:spcAft>
              <a:buClr>
                <a:schemeClr val="dk1"/>
              </a:buClr>
              <a:buSzPts val="1700"/>
              <a:buNone/>
            </a:pPr>
            <a:r>
              <a:rPr lang="nl-NL" sz="1700">
                <a:latin typeface="Calibri"/>
                <a:ea typeface="Calibri"/>
                <a:cs typeface="Calibri"/>
                <a:sym typeface="Calibri"/>
              </a:rPr>
              <a:t>Ron Augustus, SURF Netherlands, ron.augustus@surf.nl</a:t>
            </a:r>
            <a:endParaRPr/>
          </a:p>
          <a:p>
            <a:pPr indent="0" lvl="0" marL="0" rtl="0" algn="r">
              <a:lnSpc>
                <a:spcPct val="90000"/>
              </a:lnSpc>
              <a:spcBef>
                <a:spcPts val="1000"/>
              </a:spcBef>
              <a:spcAft>
                <a:spcPts val="0"/>
              </a:spcAft>
              <a:buClr>
                <a:schemeClr val="dk1"/>
              </a:buClr>
              <a:buSzPts val="1700"/>
              <a:buNone/>
            </a:pPr>
            <a:r>
              <a:t/>
            </a:r>
            <a:endParaRPr sz="1700">
              <a:latin typeface="Calibri"/>
              <a:ea typeface="Calibri"/>
              <a:cs typeface="Calibri"/>
              <a:sym typeface="Calibri"/>
            </a:endParaRPr>
          </a:p>
          <a:p>
            <a:pPr indent="0" lvl="0" marL="0" rtl="0" algn="ctr">
              <a:lnSpc>
                <a:spcPct val="90000"/>
              </a:lnSpc>
              <a:spcBef>
                <a:spcPts val="1000"/>
              </a:spcBef>
              <a:spcAft>
                <a:spcPts val="0"/>
              </a:spcAft>
              <a:buClr>
                <a:schemeClr val="dk1"/>
              </a:buClr>
              <a:buSzPts val="2400"/>
              <a:buNone/>
            </a:pPr>
            <a:r>
              <a:t/>
            </a:r>
            <a:endParaRPr>
              <a:latin typeface="Calibri"/>
              <a:ea typeface="Calibri"/>
              <a:cs typeface="Calibri"/>
              <a:sym typeface="Calibri"/>
            </a:endParaRPr>
          </a:p>
          <a:p>
            <a:pPr indent="0" lvl="0" marL="0" rtl="0" algn="ctr">
              <a:lnSpc>
                <a:spcPct val="90000"/>
              </a:lnSpc>
              <a:spcBef>
                <a:spcPts val="1000"/>
              </a:spcBef>
              <a:spcAft>
                <a:spcPts val="0"/>
              </a:spcAft>
              <a:buClr>
                <a:schemeClr val="dk1"/>
              </a:buClr>
              <a:buSzPts val="2400"/>
              <a:buNone/>
            </a:pPr>
            <a:r>
              <a:t/>
            </a:r>
            <a:endParaRPr/>
          </a:p>
        </p:txBody>
      </p:sp>
      <p:sp>
        <p:nvSpPr>
          <p:cNvPr id="244" name="Google Shape;244;p1"/>
          <p:cNvSpPr/>
          <p:nvPr/>
        </p:nvSpPr>
        <p:spPr>
          <a:xfrm>
            <a:off x="6533321" y="6477876"/>
            <a:ext cx="6100239" cy="307777"/>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nl-NL" sz="1400" u="none" cap="none" strike="noStrike">
                <a:solidFill>
                  <a:srgbClr val="000000"/>
                </a:solidFill>
                <a:latin typeface="Arial"/>
                <a:ea typeface="Arial"/>
                <a:cs typeface="Arial"/>
                <a:sym typeface="Arial"/>
              </a:rPr>
              <a:t>Co-authors: Panos Argyrakis, Arūnas Stašionis, Ignacio Blanquer</a:t>
            </a:r>
            <a:endParaRPr b="0" i="0" sz="1400" u="none" cap="none" strike="noStrike">
              <a:solidFill>
                <a:schemeClr val="dk1"/>
              </a:solidFill>
              <a:latin typeface="Arial"/>
              <a:ea typeface="Arial"/>
              <a:cs typeface="Arial"/>
              <a:sym typeface="Arial"/>
            </a:endParaRPr>
          </a:p>
        </p:txBody>
      </p:sp>
      <p:pic>
        <p:nvPicPr>
          <p:cNvPr id="245" name="Google Shape;245;p1"/>
          <p:cNvPicPr preferRelativeResize="0"/>
          <p:nvPr/>
        </p:nvPicPr>
        <p:blipFill rotWithShape="1">
          <a:blip r:embed="rId3">
            <a:alphaModFix/>
          </a:blip>
          <a:srcRect b="0" l="0" r="0" t="0"/>
          <a:stretch/>
        </p:blipFill>
        <p:spPr>
          <a:xfrm>
            <a:off x="4800600" y="-1379992"/>
            <a:ext cx="1282700" cy="6223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2"/>
          <p:cNvSpPr/>
          <p:nvPr/>
        </p:nvSpPr>
        <p:spPr>
          <a:xfrm>
            <a:off x="193040" y="225424"/>
            <a:ext cx="11805920" cy="6424295"/>
          </a:xfrm>
          <a:prstGeom prst="roundRect">
            <a:avLst>
              <a:gd fmla="val 3563" name="adj"/>
            </a:avLst>
          </a:prstGeom>
          <a:solidFill>
            <a:srgbClr val="FCE4D4"/>
          </a:solid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1"/>
              </a:buClr>
              <a:buSzPts val="110"/>
              <a:buFont typeface="Calibri"/>
              <a:buNone/>
            </a:pPr>
            <a:r>
              <a:rPr lang="nl-NL" sz="100">
                <a:solidFill>
                  <a:schemeClr val="dk1"/>
                </a:solidFill>
                <a:latin typeface="Arial"/>
                <a:ea typeface="Arial"/>
                <a:cs typeface="Arial"/>
                <a:sym typeface="Arial"/>
              </a:rPr>
              <a:t> </a:t>
            </a:r>
            <a:endParaRPr/>
          </a:p>
        </p:txBody>
      </p:sp>
      <p:sp>
        <p:nvSpPr>
          <p:cNvPr id="252" name="Google Shape;252;p2"/>
          <p:cNvSpPr txBox="1"/>
          <p:nvPr>
            <p:ph idx="1" type="body"/>
          </p:nvPr>
        </p:nvSpPr>
        <p:spPr>
          <a:xfrm>
            <a:off x="720000" y="6060536"/>
            <a:ext cx="932400" cy="475200"/>
          </a:xfrm>
          <a:prstGeom prst="rect">
            <a:avLst/>
          </a:prstGeom>
          <a:blipFill rotWithShape="1">
            <a:blip r:embed="rId3">
              <a:alphaModFix/>
            </a:blip>
            <a:stretch>
              <a:fillRect b="0" l="0" r="0" t="0"/>
            </a:stretch>
          </a:blip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00"/>
              <a:buNone/>
            </a:pPr>
            <a:r>
              <a:rPr lang="nl-NL"/>
              <a:t> </a:t>
            </a:r>
            <a:endParaRPr/>
          </a:p>
        </p:txBody>
      </p:sp>
      <p:sp>
        <p:nvSpPr>
          <p:cNvPr id="253" name="Google Shape;253;p2"/>
          <p:cNvSpPr txBox="1"/>
          <p:nvPr>
            <p:ph idx="2" type="body"/>
          </p:nvPr>
        </p:nvSpPr>
        <p:spPr>
          <a:xfrm>
            <a:off x="708207" y="707795"/>
            <a:ext cx="36000" cy="396000"/>
          </a:xfrm>
          <a:prstGeom prst="rect">
            <a:avLst/>
          </a:prstGeom>
          <a:solidFill>
            <a:schemeClr val="accent1"/>
          </a:solid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00"/>
              <a:buNone/>
            </a:pPr>
            <a:r>
              <a:rPr lang="nl-NL"/>
              <a:t> </a:t>
            </a:r>
            <a:endParaRPr/>
          </a:p>
        </p:txBody>
      </p:sp>
      <p:sp>
        <p:nvSpPr>
          <p:cNvPr id="254" name="Google Shape;254;p2"/>
          <p:cNvSpPr txBox="1"/>
          <p:nvPr>
            <p:ph type="title"/>
          </p:nvPr>
        </p:nvSpPr>
        <p:spPr>
          <a:xfrm>
            <a:off x="865163" y="754971"/>
            <a:ext cx="10606838" cy="342211"/>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Clr>
                <a:schemeClr val="dk1"/>
              </a:buClr>
              <a:buSzPts val="4400"/>
              <a:buFont typeface="Play"/>
              <a:buNone/>
            </a:pPr>
            <a:r>
              <a:rPr lang="nl-NL"/>
              <a:t>SURF cooperative</a:t>
            </a:r>
            <a:endParaRPr/>
          </a:p>
        </p:txBody>
      </p:sp>
      <p:grpSp>
        <p:nvGrpSpPr>
          <p:cNvPr id="255" name="Google Shape;255;p2"/>
          <p:cNvGrpSpPr/>
          <p:nvPr/>
        </p:nvGrpSpPr>
        <p:grpSpPr>
          <a:xfrm>
            <a:off x="3280027" y="1597392"/>
            <a:ext cx="5631947" cy="4215484"/>
            <a:chOff x="3824287" y="1728787"/>
            <a:chExt cx="4541615" cy="3399376"/>
          </a:xfrm>
        </p:grpSpPr>
        <p:sp>
          <p:nvSpPr>
            <p:cNvPr id="256" name="Google Shape;256;p2"/>
            <p:cNvSpPr/>
            <p:nvPr/>
          </p:nvSpPr>
          <p:spPr>
            <a:xfrm>
              <a:off x="4262532" y="1728787"/>
              <a:ext cx="3676078" cy="2446400"/>
            </a:xfrm>
            <a:custGeom>
              <a:rect b="b" l="l" r="r" t="t"/>
              <a:pathLst>
                <a:path extrusionOk="0" h="2446400" w="3676078">
                  <a:moveTo>
                    <a:pt x="3676079" y="2446401"/>
                  </a:moveTo>
                  <a:lnTo>
                    <a:pt x="0" y="2446401"/>
                  </a:lnTo>
                  <a:lnTo>
                    <a:pt x="0" y="223838"/>
                  </a:lnTo>
                  <a:cubicBezTo>
                    <a:pt x="0" y="100298"/>
                    <a:pt x="100203" y="0"/>
                    <a:pt x="223838" y="0"/>
                  </a:cubicBezTo>
                  <a:lnTo>
                    <a:pt x="3452241" y="0"/>
                  </a:lnTo>
                  <a:cubicBezTo>
                    <a:pt x="3575876" y="0"/>
                    <a:pt x="3676079" y="100298"/>
                    <a:pt x="3676079" y="223838"/>
                  </a:cubicBezTo>
                  <a:lnTo>
                    <a:pt x="3676079" y="2446401"/>
                  </a:lnTo>
                </a:path>
              </a:pathLst>
            </a:custGeom>
            <a:solidFill>
              <a:srgbClr val="C5C5C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7" name="Google Shape;257;p2"/>
            <p:cNvSpPr/>
            <p:nvPr/>
          </p:nvSpPr>
          <p:spPr>
            <a:xfrm>
              <a:off x="4445507" y="1903189"/>
              <a:ext cx="3310223" cy="2271902"/>
            </a:xfrm>
            <a:custGeom>
              <a:rect b="b" l="l" r="r" t="t"/>
              <a:pathLst>
                <a:path extrusionOk="0" h="2271902" w="3310223">
                  <a:moveTo>
                    <a:pt x="0" y="0"/>
                  </a:moveTo>
                  <a:lnTo>
                    <a:pt x="0" y="2271903"/>
                  </a:lnTo>
                  <a:lnTo>
                    <a:pt x="3310223" y="2271903"/>
                  </a:lnTo>
                  <a:lnTo>
                    <a:pt x="3310223" y="0"/>
                  </a:lnTo>
                  <a:lnTo>
                    <a:pt x="0" y="0"/>
                  </a:lnTo>
                </a:path>
              </a:pathLst>
            </a:custGeom>
            <a:solidFill>
              <a:srgbClr val="DCDCD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8" name="Google Shape;258;p2"/>
            <p:cNvSpPr/>
            <p:nvPr/>
          </p:nvSpPr>
          <p:spPr>
            <a:xfrm>
              <a:off x="3824287" y="4157947"/>
              <a:ext cx="4541615" cy="970216"/>
            </a:xfrm>
            <a:custGeom>
              <a:rect b="b" l="l" r="r" t="t"/>
              <a:pathLst>
                <a:path extrusionOk="0" h="970216" w="4541615">
                  <a:moveTo>
                    <a:pt x="4540473" y="916114"/>
                  </a:moveTo>
                  <a:lnTo>
                    <a:pt x="4540473" y="916114"/>
                  </a:lnTo>
                  <a:lnTo>
                    <a:pt x="4540473" y="915924"/>
                  </a:lnTo>
                  <a:lnTo>
                    <a:pt x="4540282" y="915638"/>
                  </a:lnTo>
                  <a:lnTo>
                    <a:pt x="4114895" y="43244"/>
                  </a:lnTo>
                  <a:cubicBezTo>
                    <a:pt x="4102322" y="19240"/>
                    <a:pt x="4042982" y="0"/>
                    <a:pt x="3982212" y="0"/>
                  </a:cubicBezTo>
                  <a:lnTo>
                    <a:pt x="559594" y="0"/>
                  </a:lnTo>
                  <a:cubicBezTo>
                    <a:pt x="498729" y="0"/>
                    <a:pt x="439388" y="19336"/>
                    <a:pt x="426815" y="43244"/>
                  </a:cubicBezTo>
                  <a:lnTo>
                    <a:pt x="1429" y="915638"/>
                  </a:lnTo>
                  <a:lnTo>
                    <a:pt x="1238" y="915924"/>
                  </a:lnTo>
                  <a:lnTo>
                    <a:pt x="1238" y="916114"/>
                  </a:lnTo>
                  <a:lnTo>
                    <a:pt x="1238" y="916114"/>
                  </a:lnTo>
                  <a:cubicBezTo>
                    <a:pt x="476" y="918020"/>
                    <a:pt x="0" y="920115"/>
                    <a:pt x="0" y="922306"/>
                  </a:cubicBezTo>
                  <a:lnTo>
                    <a:pt x="0" y="953548"/>
                  </a:lnTo>
                  <a:cubicBezTo>
                    <a:pt x="0" y="962692"/>
                    <a:pt x="7429" y="970217"/>
                    <a:pt x="16574" y="970217"/>
                  </a:cubicBezTo>
                  <a:lnTo>
                    <a:pt x="4525042" y="970217"/>
                  </a:lnTo>
                  <a:cubicBezTo>
                    <a:pt x="4534281" y="970217"/>
                    <a:pt x="4541615" y="962692"/>
                    <a:pt x="4541615" y="953548"/>
                  </a:cubicBezTo>
                  <a:lnTo>
                    <a:pt x="4541615" y="922306"/>
                  </a:lnTo>
                  <a:cubicBezTo>
                    <a:pt x="4541615" y="920115"/>
                    <a:pt x="4541139" y="918020"/>
                    <a:pt x="4540377" y="916114"/>
                  </a:cubicBezTo>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9" name="Google Shape;259;p2"/>
            <p:cNvSpPr/>
            <p:nvPr/>
          </p:nvSpPr>
          <p:spPr>
            <a:xfrm>
              <a:off x="3824287" y="4118799"/>
              <a:ext cx="4541615" cy="970406"/>
            </a:xfrm>
            <a:custGeom>
              <a:rect b="b" l="l" r="r" t="t"/>
              <a:pathLst>
                <a:path extrusionOk="0" h="970406" w="4541615">
                  <a:moveTo>
                    <a:pt x="4540473" y="916210"/>
                  </a:moveTo>
                  <a:lnTo>
                    <a:pt x="4540473" y="916210"/>
                  </a:lnTo>
                  <a:lnTo>
                    <a:pt x="4540473" y="916019"/>
                  </a:lnTo>
                  <a:lnTo>
                    <a:pt x="4540282" y="915734"/>
                  </a:lnTo>
                  <a:lnTo>
                    <a:pt x="4114895" y="43339"/>
                  </a:lnTo>
                  <a:cubicBezTo>
                    <a:pt x="4102322" y="19431"/>
                    <a:pt x="4042982" y="0"/>
                    <a:pt x="3982212" y="0"/>
                  </a:cubicBezTo>
                  <a:lnTo>
                    <a:pt x="559594" y="0"/>
                  </a:lnTo>
                  <a:cubicBezTo>
                    <a:pt x="498729" y="0"/>
                    <a:pt x="439388" y="19431"/>
                    <a:pt x="426815" y="43339"/>
                  </a:cubicBezTo>
                  <a:lnTo>
                    <a:pt x="1429" y="915829"/>
                  </a:lnTo>
                  <a:lnTo>
                    <a:pt x="1238" y="916115"/>
                  </a:lnTo>
                  <a:lnTo>
                    <a:pt x="1238" y="916305"/>
                  </a:lnTo>
                  <a:lnTo>
                    <a:pt x="1238" y="916305"/>
                  </a:lnTo>
                  <a:cubicBezTo>
                    <a:pt x="476" y="918305"/>
                    <a:pt x="0" y="920401"/>
                    <a:pt x="0" y="922592"/>
                  </a:cubicBezTo>
                  <a:lnTo>
                    <a:pt x="0" y="953738"/>
                  </a:lnTo>
                  <a:cubicBezTo>
                    <a:pt x="0" y="962882"/>
                    <a:pt x="7429" y="970407"/>
                    <a:pt x="16574" y="970407"/>
                  </a:cubicBezTo>
                  <a:lnTo>
                    <a:pt x="4525042" y="970407"/>
                  </a:lnTo>
                  <a:cubicBezTo>
                    <a:pt x="4534281" y="970407"/>
                    <a:pt x="4541615" y="962882"/>
                    <a:pt x="4541615" y="953738"/>
                  </a:cubicBezTo>
                  <a:lnTo>
                    <a:pt x="4541615" y="922592"/>
                  </a:lnTo>
                  <a:cubicBezTo>
                    <a:pt x="4541615" y="920401"/>
                    <a:pt x="4541139" y="918305"/>
                    <a:pt x="4540377" y="916305"/>
                  </a:cubicBezTo>
                </a:path>
              </a:pathLst>
            </a:custGeom>
            <a:solidFill>
              <a:srgbClr val="E4E4E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0" name="Google Shape;260;p2"/>
            <p:cNvSpPr/>
            <p:nvPr/>
          </p:nvSpPr>
          <p:spPr>
            <a:xfrm>
              <a:off x="4305184" y="4188808"/>
              <a:ext cx="3580055" cy="573214"/>
            </a:xfrm>
            <a:custGeom>
              <a:rect b="b" l="l" r="r" t="t"/>
              <a:pathLst>
                <a:path extrusionOk="0" h="573214" w="3580055">
                  <a:moveTo>
                    <a:pt x="3579610" y="560356"/>
                  </a:moveTo>
                  <a:cubicBezTo>
                    <a:pt x="3582849" y="567500"/>
                    <a:pt x="3568085" y="573215"/>
                    <a:pt x="3546844" y="573215"/>
                  </a:cubicBezTo>
                  <a:lnTo>
                    <a:pt x="33357" y="573215"/>
                  </a:lnTo>
                  <a:cubicBezTo>
                    <a:pt x="12021" y="573215"/>
                    <a:pt x="-2647" y="567500"/>
                    <a:pt x="401" y="560356"/>
                  </a:cubicBezTo>
                  <a:lnTo>
                    <a:pt x="220333" y="12954"/>
                  </a:lnTo>
                  <a:cubicBezTo>
                    <a:pt x="223476" y="5906"/>
                    <a:pt x="241097" y="0"/>
                    <a:pt x="259671" y="0"/>
                  </a:cubicBezTo>
                  <a:lnTo>
                    <a:pt x="3320435" y="0"/>
                  </a:lnTo>
                  <a:cubicBezTo>
                    <a:pt x="3338913" y="0"/>
                    <a:pt x="3356535" y="5810"/>
                    <a:pt x="3359773" y="12954"/>
                  </a:cubicBezTo>
                  <a:lnTo>
                    <a:pt x="3579610" y="560356"/>
                  </a:lnTo>
                </a:path>
              </a:pathLst>
            </a:custGeom>
            <a:solidFill>
              <a:srgbClr val="BFBEB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1" name="Google Shape;261;p2"/>
            <p:cNvSpPr/>
            <p:nvPr/>
          </p:nvSpPr>
          <p:spPr>
            <a:xfrm>
              <a:off x="4517040" y="4188808"/>
              <a:ext cx="3156299" cy="32289"/>
            </a:xfrm>
            <a:custGeom>
              <a:rect b="b" l="l" r="r" t="t"/>
              <a:pathLst>
                <a:path extrusionOk="0" h="32289" w="3156299">
                  <a:moveTo>
                    <a:pt x="3108579" y="0"/>
                  </a:moveTo>
                  <a:lnTo>
                    <a:pt x="47815" y="0"/>
                  </a:lnTo>
                  <a:cubicBezTo>
                    <a:pt x="29242" y="0"/>
                    <a:pt x="11620" y="5810"/>
                    <a:pt x="8477" y="12954"/>
                  </a:cubicBezTo>
                  <a:lnTo>
                    <a:pt x="0" y="32290"/>
                  </a:lnTo>
                  <a:cubicBezTo>
                    <a:pt x="3048" y="25241"/>
                    <a:pt x="20765" y="19336"/>
                    <a:pt x="39433" y="19336"/>
                  </a:cubicBezTo>
                  <a:lnTo>
                    <a:pt x="3116866" y="19336"/>
                  </a:lnTo>
                  <a:cubicBezTo>
                    <a:pt x="3135344" y="19336"/>
                    <a:pt x="3153156" y="25241"/>
                    <a:pt x="3156299" y="32290"/>
                  </a:cubicBezTo>
                  <a:lnTo>
                    <a:pt x="3147822" y="12954"/>
                  </a:lnTo>
                  <a:cubicBezTo>
                    <a:pt x="3144584" y="5906"/>
                    <a:pt x="3126962" y="0"/>
                    <a:pt x="3108484" y="0"/>
                  </a:cubicBezTo>
                </a:path>
              </a:pathLst>
            </a:custGeom>
            <a:solidFill>
              <a:srgbClr val="9C9C9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2" name="Google Shape;262;p2"/>
            <p:cNvSpPr/>
            <p:nvPr/>
          </p:nvSpPr>
          <p:spPr>
            <a:xfrm>
              <a:off x="5533357" y="5068442"/>
              <a:ext cx="1123569" cy="20669"/>
            </a:xfrm>
            <a:custGeom>
              <a:rect b="b" l="l" r="r" t="t"/>
              <a:pathLst>
                <a:path extrusionOk="0" h="20669" w="1123569">
                  <a:moveTo>
                    <a:pt x="1120902" y="0"/>
                  </a:moveTo>
                  <a:lnTo>
                    <a:pt x="2762" y="0"/>
                  </a:lnTo>
                  <a:lnTo>
                    <a:pt x="0" y="20669"/>
                  </a:lnTo>
                  <a:lnTo>
                    <a:pt x="1123569" y="20669"/>
                  </a:lnTo>
                  <a:lnTo>
                    <a:pt x="1120902" y="0"/>
                  </a:lnTo>
                </a:path>
              </a:pathLst>
            </a:custGeom>
            <a:solidFill>
              <a:srgbClr val="9C9C9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3" name="Google Shape;263;p2"/>
            <p:cNvSpPr/>
            <p:nvPr/>
          </p:nvSpPr>
          <p:spPr>
            <a:xfrm>
              <a:off x="5540082" y="4803266"/>
              <a:ext cx="1110025" cy="219075"/>
            </a:xfrm>
            <a:custGeom>
              <a:rect b="b" l="l" r="r" t="t"/>
              <a:pathLst>
                <a:path extrusionOk="0" h="219075" w="1110025">
                  <a:moveTo>
                    <a:pt x="1109987" y="206788"/>
                  </a:moveTo>
                  <a:cubicBezTo>
                    <a:pt x="1110939" y="213646"/>
                    <a:pt x="1094270" y="219075"/>
                    <a:pt x="1072553" y="219075"/>
                  </a:cubicBezTo>
                  <a:lnTo>
                    <a:pt x="37853" y="219075"/>
                  </a:lnTo>
                  <a:cubicBezTo>
                    <a:pt x="15945" y="219075"/>
                    <a:pt x="-914" y="213646"/>
                    <a:pt x="38" y="206788"/>
                  </a:cubicBezTo>
                  <a:lnTo>
                    <a:pt x="29375" y="12382"/>
                  </a:lnTo>
                  <a:cubicBezTo>
                    <a:pt x="30233" y="5524"/>
                    <a:pt x="47663" y="0"/>
                    <a:pt x="68142" y="0"/>
                  </a:cubicBezTo>
                  <a:lnTo>
                    <a:pt x="1042074" y="0"/>
                  </a:lnTo>
                  <a:cubicBezTo>
                    <a:pt x="1062552" y="0"/>
                    <a:pt x="1079793" y="5524"/>
                    <a:pt x="1080840" y="12382"/>
                  </a:cubicBezTo>
                  <a:lnTo>
                    <a:pt x="1109987" y="206788"/>
                  </a:lnTo>
                </a:path>
              </a:pathLst>
            </a:custGeom>
            <a:solidFill>
              <a:srgbClr val="BFBEB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4" name="Google Shape;264;p2"/>
            <p:cNvSpPr/>
            <p:nvPr/>
          </p:nvSpPr>
          <p:spPr>
            <a:xfrm>
              <a:off x="5567933" y="4803266"/>
              <a:ext cx="1054226" cy="22479"/>
            </a:xfrm>
            <a:custGeom>
              <a:rect b="b" l="l" r="r" t="t"/>
              <a:pathLst>
                <a:path extrusionOk="0" h="22479" w="1054226">
                  <a:moveTo>
                    <a:pt x="36004" y="14573"/>
                  </a:moveTo>
                  <a:lnTo>
                    <a:pt x="1021175" y="14573"/>
                  </a:lnTo>
                  <a:cubicBezTo>
                    <a:pt x="1035082" y="14573"/>
                    <a:pt x="1047179" y="16954"/>
                    <a:pt x="1054227" y="20669"/>
                  </a:cubicBezTo>
                  <a:lnTo>
                    <a:pt x="1052989" y="12382"/>
                  </a:lnTo>
                  <a:cubicBezTo>
                    <a:pt x="1051941" y="5524"/>
                    <a:pt x="1034701" y="0"/>
                    <a:pt x="1014222" y="0"/>
                  </a:cubicBezTo>
                  <a:lnTo>
                    <a:pt x="40291" y="0"/>
                  </a:lnTo>
                  <a:cubicBezTo>
                    <a:pt x="19812" y="0"/>
                    <a:pt x="2381" y="5524"/>
                    <a:pt x="1524" y="12382"/>
                  </a:cubicBezTo>
                  <a:lnTo>
                    <a:pt x="0" y="22479"/>
                  </a:lnTo>
                  <a:cubicBezTo>
                    <a:pt x="6001" y="17717"/>
                    <a:pt x="20098" y="14573"/>
                    <a:pt x="36004" y="14573"/>
                  </a:cubicBezTo>
                </a:path>
              </a:pathLst>
            </a:custGeom>
            <a:solidFill>
              <a:srgbClr val="9C9C9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5" name="Google Shape;265;p2"/>
            <p:cNvSpPr/>
            <p:nvPr/>
          </p:nvSpPr>
          <p:spPr>
            <a:xfrm>
              <a:off x="5567838" y="4803266"/>
              <a:ext cx="1054703" cy="22955"/>
            </a:xfrm>
            <a:custGeom>
              <a:rect b="b" l="l" r="r" t="t"/>
              <a:pathLst>
                <a:path extrusionOk="0" h="22955" w="1054703">
                  <a:moveTo>
                    <a:pt x="1014412" y="0"/>
                  </a:moveTo>
                  <a:lnTo>
                    <a:pt x="40481" y="0"/>
                  </a:lnTo>
                  <a:cubicBezTo>
                    <a:pt x="20002" y="0"/>
                    <a:pt x="2572" y="5524"/>
                    <a:pt x="1714" y="12382"/>
                  </a:cubicBezTo>
                  <a:lnTo>
                    <a:pt x="0" y="22955"/>
                  </a:lnTo>
                  <a:cubicBezTo>
                    <a:pt x="952" y="16097"/>
                    <a:pt x="18479" y="10668"/>
                    <a:pt x="39052" y="10668"/>
                  </a:cubicBezTo>
                  <a:lnTo>
                    <a:pt x="1015936" y="10668"/>
                  </a:lnTo>
                  <a:cubicBezTo>
                    <a:pt x="1036415" y="10668"/>
                    <a:pt x="1053656" y="16193"/>
                    <a:pt x="1054703" y="22955"/>
                  </a:cubicBezTo>
                  <a:lnTo>
                    <a:pt x="1053179" y="12382"/>
                  </a:lnTo>
                  <a:cubicBezTo>
                    <a:pt x="1052132" y="5524"/>
                    <a:pt x="1034891" y="0"/>
                    <a:pt x="1014412" y="0"/>
                  </a:cubicBezTo>
                </a:path>
              </a:pathLst>
            </a:custGeom>
            <a:solidFill>
              <a:srgbClr val="9C9C9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6" name="Google Shape;266;p2"/>
            <p:cNvSpPr/>
            <p:nvPr/>
          </p:nvSpPr>
          <p:spPr>
            <a:xfrm>
              <a:off x="5817298" y="4815553"/>
              <a:ext cx="832865" cy="206692"/>
            </a:xfrm>
            <a:custGeom>
              <a:rect b="b" l="l" r="r" t="t"/>
              <a:pathLst>
                <a:path extrusionOk="0" h="206692" w="832865">
                  <a:moveTo>
                    <a:pt x="795337" y="206692"/>
                  </a:moveTo>
                  <a:lnTo>
                    <a:pt x="432625" y="206692"/>
                  </a:lnTo>
                  <a:lnTo>
                    <a:pt x="0" y="2191"/>
                  </a:lnTo>
                  <a:lnTo>
                    <a:pt x="771811" y="2191"/>
                  </a:lnTo>
                  <a:cubicBezTo>
                    <a:pt x="784955" y="2191"/>
                    <a:pt x="796576" y="4381"/>
                    <a:pt x="803815" y="7715"/>
                  </a:cubicBezTo>
                  <a:cubicBezTo>
                    <a:pt x="804577" y="8668"/>
                    <a:pt x="805053" y="9620"/>
                    <a:pt x="805243" y="10573"/>
                  </a:cubicBezTo>
                  <a:lnTo>
                    <a:pt x="803719" y="0"/>
                  </a:lnTo>
                  <a:lnTo>
                    <a:pt x="832866" y="194405"/>
                  </a:lnTo>
                  <a:cubicBezTo>
                    <a:pt x="832866" y="194405"/>
                    <a:pt x="832866" y="194786"/>
                    <a:pt x="832866" y="194977"/>
                  </a:cubicBezTo>
                  <a:cubicBezTo>
                    <a:pt x="832866" y="201549"/>
                    <a:pt x="816483" y="206692"/>
                    <a:pt x="795337" y="206692"/>
                  </a:cubicBezTo>
                </a:path>
              </a:pathLst>
            </a:custGeom>
            <a:solidFill>
              <a:srgbClr val="D4D4D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7" name="Google Shape;267;p2"/>
            <p:cNvSpPr/>
            <p:nvPr/>
          </p:nvSpPr>
          <p:spPr>
            <a:xfrm>
              <a:off x="5809011" y="4813934"/>
              <a:ext cx="812101" cy="9429"/>
            </a:xfrm>
            <a:custGeom>
              <a:rect b="b" l="l" r="r" t="t"/>
              <a:pathLst>
                <a:path extrusionOk="0" h="9429" w="812101">
                  <a:moveTo>
                    <a:pt x="812102" y="9430"/>
                  </a:moveTo>
                  <a:cubicBezTo>
                    <a:pt x="804958" y="6001"/>
                    <a:pt x="793337" y="3905"/>
                    <a:pt x="780097" y="3905"/>
                  </a:cubicBezTo>
                  <a:lnTo>
                    <a:pt x="8287" y="3905"/>
                  </a:lnTo>
                  <a:lnTo>
                    <a:pt x="0" y="0"/>
                  </a:lnTo>
                  <a:lnTo>
                    <a:pt x="774668" y="0"/>
                  </a:lnTo>
                  <a:cubicBezTo>
                    <a:pt x="792194" y="0"/>
                    <a:pt x="807339" y="4001"/>
                    <a:pt x="812006" y="9430"/>
                  </a:cubicBezTo>
                </a:path>
              </a:pathLst>
            </a:custGeom>
            <a:solidFill>
              <a:srgbClr val="BCBBB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8" name="Google Shape;268;p2"/>
            <p:cNvSpPr/>
            <p:nvPr/>
          </p:nvSpPr>
          <p:spPr>
            <a:xfrm>
              <a:off x="5786532" y="4803266"/>
              <a:ext cx="836104" cy="22955"/>
            </a:xfrm>
            <a:custGeom>
              <a:rect b="b" l="l" r="r" t="t"/>
              <a:pathLst>
                <a:path extrusionOk="0" h="22955" w="836104">
                  <a:moveTo>
                    <a:pt x="836009" y="22955"/>
                  </a:moveTo>
                  <a:cubicBezTo>
                    <a:pt x="835819" y="22003"/>
                    <a:pt x="835343" y="21050"/>
                    <a:pt x="834581" y="20098"/>
                  </a:cubicBezTo>
                  <a:cubicBezTo>
                    <a:pt x="829913" y="14669"/>
                    <a:pt x="814768" y="10668"/>
                    <a:pt x="797243" y="10668"/>
                  </a:cubicBezTo>
                  <a:lnTo>
                    <a:pt x="22574" y="10668"/>
                  </a:lnTo>
                  <a:lnTo>
                    <a:pt x="0" y="0"/>
                  </a:lnTo>
                  <a:lnTo>
                    <a:pt x="795814" y="0"/>
                  </a:lnTo>
                  <a:cubicBezTo>
                    <a:pt x="816293" y="0"/>
                    <a:pt x="833533" y="5524"/>
                    <a:pt x="834581" y="12382"/>
                  </a:cubicBezTo>
                  <a:lnTo>
                    <a:pt x="834581" y="12382"/>
                  </a:lnTo>
                  <a:lnTo>
                    <a:pt x="836105" y="22955"/>
                  </a:lnTo>
                </a:path>
              </a:pathLst>
            </a:custGeom>
            <a:solidFill>
              <a:srgbClr val="BCBBB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9" name="Google Shape;269;p2"/>
            <p:cNvSpPr/>
            <p:nvPr/>
          </p:nvSpPr>
          <p:spPr>
            <a:xfrm>
              <a:off x="4747640" y="4118895"/>
              <a:ext cx="2695098" cy="34671"/>
            </a:xfrm>
            <a:custGeom>
              <a:rect b="b" l="l" r="r" t="t"/>
              <a:pathLst>
                <a:path extrusionOk="0" h="34671" w="2695098">
                  <a:moveTo>
                    <a:pt x="2695099" y="34671"/>
                  </a:moveTo>
                  <a:lnTo>
                    <a:pt x="0" y="34671"/>
                  </a:lnTo>
                  <a:lnTo>
                    <a:pt x="13240" y="0"/>
                  </a:lnTo>
                  <a:lnTo>
                    <a:pt x="2681764" y="0"/>
                  </a:lnTo>
                  <a:lnTo>
                    <a:pt x="2695099" y="34671"/>
                  </a:lnTo>
                </a:path>
              </a:pathLst>
            </a:custGeom>
            <a:solidFill>
              <a:srgbClr val="35353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0" name="Google Shape;270;p2"/>
            <p:cNvSpPr/>
            <p:nvPr/>
          </p:nvSpPr>
          <p:spPr>
            <a:xfrm>
              <a:off x="4530558" y="4389310"/>
              <a:ext cx="322537" cy="65817"/>
            </a:xfrm>
            <a:custGeom>
              <a:rect b="b" l="l" r="r" t="t"/>
              <a:pathLst>
                <a:path extrusionOk="0" h="65817" w="322537">
                  <a:moveTo>
                    <a:pt x="304235" y="59722"/>
                  </a:moveTo>
                  <a:cubicBezTo>
                    <a:pt x="303093" y="63151"/>
                    <a:pt x="294615" y="65818"/>
                    <a:pt x="285090" y="65818"/>
                  </a:cubicBezTo>
                  <a:lnTo>
                    <a:pt x="14676" y="65818"/>
                  </a:lnTo>
                  <a:cubicBezTo>
                    <a:pt x="5246" y="65818"/>
                    <a:pt x="-1231" y="63055"/>
                    <a:pt x="197" y="59722"/>
                  </a:cubicBezTo>
                  <a:lnTo>
                    <a:pt x="22676" y="6191"/>
                  </a:lnTo>
                  <a:cubicBezTo>
                    <a:pt x="24105" y="2667"/>
                    <a:pt x="32773" y="0"/>
                    <a:pt x="42012" y="0"/>
                  </a:cubicBezTo>
                  <a:lnTo>
                    <a:pt x="307664" y="0"/>
                  </a:lnTo>
                  <a:cubicBezTo>
                    <a:pt x="316904" y="0"/>
                    <a:pt x="323476" y="2667"/>
                    <a:pt x="322428" y="6191"/>
                  </a:cubicBezTo>
                  <a:lnTo>
                    <a:pt x="304235" y="59722"/>
                  </a:lnTo>
                </a:path>
              </a:pathLst>
            </a:custGeom>
            <a:solidFill>
              <a:srgbClr val="36373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1" name="Google Shape;271;p2"/>
            <p:cNvSpPr/>
            <p:nvPr/>
          </p:nvSpPr>
          <p:spPr>
            <a:xfrm>
              <a:off x="4496580" y="4481416"/>
              <a:ext cx="377392" cy="65913"/>
            </a:xfrm>
            <a:custGeom>
              <a:rect b="b" l="l" r="r" t="t"/>
              <a:pathLst>
                <a:path extrusionOk="0" h="65913" w="377392">
                  <a:moveTo>
                    <a:pt x="359931" y="59817"/>
                  </a:moveTo>
                  <a:cubicBezTo>
                    <a:pt x="358883" y="63151"/>
                    <a:pt x="350025" y="65913"/>
                    <a:pt x="340405" y="65913"/>
                  </a:cubicBezTo>
                  <a:lnTo>
                    <a:pt x="15031" y="65913"/>
                  </a:lnTo>
                  <a:cubicBezTo>
                    <a:pt x="5411" y="65913"/>
                    <a:pt x="-1162" y="63151"/>
                    <a:pt x="172" y="59817"/>
                  </a:cubicBezTo>
                  <a:lnTo>
                    <a:pt x="22651" y="6191"/>
                  </a:lnTo>
                  <a:cubicBezTo>
                    <a:pt x="23984" y="2858"/>
                    <a:pt x="32842" y="0"/>
                    <a:pt x="42367" y="0"/>
                  </a:cubicBezTo>
                  <a:lnTo>
                    <a:pt x="362026" y="0"/>
                  </a:lnTo>
                  <a:cubicBezTo>
                    <a:pt x="371647" y="0"/>
                    <a:pt x="378409" y="2762"/>
                    <a:pt x="377267" y="6191"/>
                  </a:cubicBezTo>
                  <a:lnTo>
                    <a:pt x="359836" y="59817"/>
                  </a:lnTo>
                </a:path>
              </a:pathLst>
            </a:custGeom>
            <a:solidFill>
              <a:srgbClr val="36373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2" name="Google Shape;272;p2"/>
            <p:cNvSpPr/>
            <p:nvPr/>
          </p:nvSpPr>
          <p:spPr>
            <a:xfrm>
              <a:off x="4462391" y="4572952"/>
              <a:ext cx="503742" cy="65817"/>
            </a:xfrm>
            <a:custGeom>
              <a:rect b="b" l="l" r="r" t="t"/>
              <a:pathLst>
                <a:path extrusionOk="0" h="65817" w="503742">
                  <a:moveTo>
                    <a:pt x="487751" y="59817"/>
                  </a:moveTo>
                  <a:cubicBezTo>
                    <a:pt x="486893" y="63151"/>
                    <a:pt x="477940" y="65818"/>
                    <a:pt x="467939" y="65818"/>
                  </a:cubicBezTo>
                  <a:lnTo>
                    <a:pt x="15406" y="65818"/>
                  </a:lnTo>
                  <a:cubicBezTo>
                    <a:pt x="5690" y="65818"/>
                    <a:pt x="-1168" y="63151"/>
                    <a:pt x="166" y="59817"/>
                  </a:cubicBezTo>
                  <a:lnTo>
                    <a:pt x="22645" y="6096"/>
                  </a:lnTo>
                  <a:cubicBezTo>
                    <a:pt x="24074" y="2762"/>
                    <a:pt x="33027" y="0"/>
                    <a:pt x="42647" y="0"/>
                  </a:cubicBezTo>
                  <a:lnTo>
                    <a:pt x="487560" y="0"/>
                  </a:lnTo>
                  <a:cubicBezTo>
                    <a:pt x="497466" y="0"/>
                    <a:pt x="504610" y="2762"/>
                    <a:pt x="503657" y="6096"/>
                  </a:cubicBezTo>
                  <a:lnTo>
                    <a:pt x="487751" y="59817"/>
                  </a:lnTo>
                </a:path>
              </a:pathLst>
            </a:custGeom>
            <a:solidFill>
              <a:srgbClr val="36373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3" name="Google Shape;273;p2"/>
            <p:cNvSpPr/>
            <p:nvPr/>
          </p:nvSpPr>
          <p:spPr>
            <a:xfrm>
              <a:off x="7295186" y="4481416"/>
              <a:ext cx="399182" cy="65913"/>
            </a:xfrm>
            <a:custGeom>
              <a:rect b="b" l="l" r="r" t="t"/>
              <a:pathLst>
                <a:path extrusionOk="0" h="65913" w="399182">
                  <a:moveTo>
                    <a:pt x="399013" y="59817"/>
                  </a:moveTo>
                  <a:cubicBezTo>
                    <a:pt x="400346" y="63151"/>
                    <a:pt x="393679" y="65913"/>
                    <a:pt x="383868" y="65913"/>
                  </a:cubicBezTo>
                  <a:lnTo>
                    <a:pt x="36777" y="65913"/>
                  </a:lnTo>
                  <a:cubicBezTo>
                    <a:pt x="27252" y="65913"/>
                    <a:pt x="18394" y="63151"/>
                    <a:pt x="17251" y="59817"/>
                  </a:cubicBezTo>
                  <a:lnTo>
                    <a:pt x="106" y="6191"/>
                  </a:lnTo>
                  <a:cubicBezTo>
                    <a:pt x="-942" y="2858"/>
                    <a:pt x="5916" y="0"/>
                    <a:pt x="15441" y="0"/>
                  </a:cubicBezTo>
                  <a:lnTo>
                    <a:pt x="356531" y="0"/>
                  </a:lnTo>
                  <a:cubicBezTo>
                    <a:pt x="366151" y="0"/>
                    <a:pt x="375010" y="2762"/>
                    <a:pt x="376439" y="6191"/>
                  </a:cubicBezTo>
                  <a:lnTo>
                    <a:pt x="399013" y="59817"/>
                  </a:lnTo>
                </a:path>
              </a:pathLst>
            </a:custGeom>
            <a:solidFill>
              <a:srgbClr val="36373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4" name="Google Shape;274;p2"/>
            <p:cNvSpPr/>
            <p:nvPr/>
          </p:nvSpPr>
          <p:spPr>
            <a:xfrm>
              <a:off x="7199480" y="4572952"/>
              <a:ext cx="528242" cy="65817"/>
            </a:xfrm>
            <a:custGeom>
              <a:rect b="b" l="l" r="r" t="t"/>
              <a:pathLst>
                <a:path extrusionOk="0" h="65817" w="528242">
                  <a:moveTo>
                    <a:pt x="528056" y="59817"/>
                  </a:moveTo>
                  <a:cubicBezTo>
                    <a:pt x="529485" y="63151"/>
                    <a:pt x="522532" y="65818"/>
                    <a:pt x="512530" y="65818"/>
                  </a:cubicBezTo>
                  <a:lnTo>
                    <a:pt x="34947" y="65818"/>
                  </a:lnTo>
                  <a:cubicBezTo>
                    <a:pt x="25136" y="65818"/>
                    <a:pt x="16373" y="63151"/>
                    <a:pt x="15421" y="59817"/>
                  </a:cubicBezTo>
                  <a:lnTo>
                    <a:pt x="85" y="6096"/>
                  </a:lnTo>
                  <a:cubicBezTo>
                    <a:pt x="-867" y="2762"/>
                    <a:pt x="6277" y="0"/>
                    <a:pt x="15802" y="0"/>
                  </a:cubicBezTo>
                  <a:lnTo>
                    <a:pt x="485289" y="0"/>
                  </a:lnTo>
                  <a:cubicBezTo>
                    <a:pt x="495099" y="0"/>
                    <a:pt x="504148" y="2762"/>
                    <a:pt x="505577" y="6096"/>
                  </a:cubicBezTo>
                  <a:lnTo>
                    <a:pt x="528056" y="59817"/>
                  </a:lnTo>
                </a:path>
              </a:pathLst>
            </a:custGeom>
            <a:solidFill>
              <a:srgbClr val="36373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5" name="Google Shape;275;p2"/>
            <p:cNvSpPr/>
            <p:nvPr/>
          </p:nvSpPr>
          <p:spPr>
            <a:xfrm>
              <a:off x="6883472" y="4665058"/>
              <a:ext cx="207793" cy="65913"/>
            </a:xfrm>
            <a:custGeom>
              <a:rect b="b" l="l" r="r" t="t"/>
              <a:pathLst>
                <a:path extrusionOk="0" h="65913" w="207793">
                  <a:moveTo>
                    <a:pt x="207699" y="59912"/>
                  </a:moveTo>
                  <a:cubicBezTo>
                    <a:pt x="208461" y="63246"/>
                    <a:pt x="201031" y="65913"/>
                    <a:pt x="190935" y="65913"/>
                  </a:cubicBezTo>
                  <a:lnTo>
                    <a:pt x="30343" y="65913"/>
                  </a:lnTo>
                  <a:cubicBezTo>
                    <a:pt x="20152" y="65913"/>
                    <a:pt x="11484" y="63246"/>
                    <a:pt x="10817" y="59912"/>
                  </a:cubicBezTo>
                  <a:lnTo>
                    <a:pt x="54" y="6191"/>
                  </a:lnTo>
                  <a:cubicBezTo>
                    <a:pt x="-708" y="2858"/>
                    <a:pt x="6721" y="0"/>
                    <a:pt x="16722" y="0"/>
                  </a:cubicBezTo>
                  <a:lnTo>
                    <a:pt x="174742" y="0"/>
                  </a:lnTo>
                  <a:cubicBezTo>
                    <a:pt x="184744" y="0"/>
                    <a:pt x="193506" y="2762"/>
                    <a:pt x="194269" y="6191"/>
                  </a:cubicBezTo>
                  <a:lnTo>
                    <a:pt x="207794" y="59912"/>
                  </a:lnTo>
                </a:path>
              </a:pathLst>
            </a:custGeom>
            <a:solidFill>
              <a:srgbClr val="36373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6" name="Google Shape;276;p2"/>
            <p:cNvSpPr/>
            <p:nvPr/>
          </p:nvSpPr>
          <p:spPr>
            <a:xfrm>
              <a:off x="4428389" y="4665058"/>
              <a:ext cx="217112" cy="65913"/>
            </a:xfrm>
            <a:custGeom>
              <a:rect b="b" l="l" r="r" t="t"/>
              <a:pathLst>
                <a:path extrusionOk="0" h="65913" w="217112">
                  <a:moveTo>
                    <a:pt x="197141" y="59912"/>
                  </a:moveTo>
                  <a:cubicBezTo>
                    <a:pt x="195902" y="63246"/>
                    <a:pt x="186568" y="65913"/>
                    <a:pt x="176471" y="65913"/>
                  </a:cubicBezTo>
                  <a:lnTo>
                    <a:pt x="15880" y="65913"/>
                  </a:lnTo>
                  <a:cubicBezTo>
                    <a:pt x="5783" y="65913"/>
                    <a:pt x="-1170" y="63246"/>
                    <a:pt x="164" y="59912"/>
                  </a:cubicBezTo>
                  <a:lnTo>
                    <a:pt x="22738" y="6191"/>
                  </a:lnTo>
                  <a:cubicBezTo>
                    <a:pt x="24071" y="2858"/>
                    <a:pt x="33311" y="0"/>
                    <a:pt x="43026" y="0"/>
                  </a:cubicBezTo>
                  <a:lnTo>
                    <a:pt x="201237" y="0"/>
                  </a:lnTo>
                  <a:cubicBezTo>
                    <a:pt x="211142" y="0"/>
                    <a:pt x="218286" y="2762"/>
                    <a:pt x="216953" y="6191"/>
                  </a:cubicBezTo>
                  <a:lnTo>
                    <a:pt x="197236" y="59912"/>
                  </a:lnTo>
                </a:path>
              </a:pathLst>
            </a:custGeom>
            <a:solidFill>
              <a:srgbClr val="36373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7" name="Google Shape;277;p2"/>
            <p:cNvSpPr/>
            <p:nvPr/>
          </p:nvSpPr>
          <p:spPr>
            <a:xfrm>
              <a:off x="4677130" y="4665058"/>
              <a:ext cx="213884" cy="65913"/>
            </a:xfrm>
            <a:custGeom>
              <a:rect b="b" l="l" r="r" t="t"/>
              <a:pathLst>
                <a:path extrusionOk="0" h="65913" w="213884">
                  <a:moveTo>
                    <a:pt x="197192" y="59912"/>
                  </a:moveTo>
                  <a:cubicBezTo>
                    <a:pt x="196144" y="63246"/>
                    <a:pt x="187191" y="65913"/>
                    <a:pt x="176999" y="65913"/>
                  </a:cubicBezTo>
                  <a:lnTo>
                    <a:pt x="16312" y="65913"/>
                  </a:lnTo>
                  <a:cubicBezTo>
                    <a:pt x="6121" y="65913"/>
                    <a:pt x="-1023" y="63246"/>
                    <a:pt x="120" y="59912"/>
                  </a:cubicBezTo>
                  <a:lnTo>
                    <a:pt x="19265" y="6191"/>
                  </a:lnTo>
                  <a:cubicBezTo>
                    <a:pt x="20599" y="2858"/>
                    <a:pt x="29552" y="0"/>
                    <a:pt x="39649" y="0"/>
                  </a:cubicBezTo>
                  <a:lnTo>
                    <a:pt x="197669" y="0"/>
                  </a:lnTo>
                  <a:cubicBezTo>
                    <a:pt x="207670" y="0"/>
                    <a:pt x="214909" y="2762"/>
                    <a:pt x="213766" y="6191"/>
                  </a:cubicBezTo>
                  <a:lnTo>
                    <a:pt x="197288" y="59912"/>
                  </a:lnTo>
                </a:path>
              </a:pathLst>
            </a:custGeom>
            <a:solidFill>
              <a:srgbClr val="36373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8" name="Google Shape;278;p2"/>
            <p:cNvSpPr/>
            <p:nvPr/>
          </p:nvSpPr>
          <p:spPr>
            <a:xfrm>
              <a:off x="4928056" y="4665058"/>
              <a:ext cx="210081" cy="65913"/>
            </a:xfrm>
            <a:custGeom>
              <a:rect b="b" l="l" r="r" t="t"/>
              <a:pathLst>
                <a:path extrusionOk="0" h="65913" w="210081">
                  <a:moveTo>
                    <a:pt x="196965" y="59912"/>
                  </a:moveTo>
                  <a:cubicBezTo>
                    <a:pt x="196203" y="63246"/>
                    <a:pt x="187345" y="65913"/>
                    <a:pt x="177248" y="65913"/>
                  </a:cubicBezTo>
                  <a:lnTo>
                    <a:pt x="16657" y="65913"/>
                  </a:lnTo>
                  <a:cubicBezTo>
                    <a:pt x="6465" y="65913"/>
                    <a:pt x="-869" y="63246"/>
                    <a:pt x="83" y="59912"/>
                  </a:cubicBezTo>
                  <a:lnTo>
                    <a:pt x="15799" y="6191"/>
                  </a:lnTo>
                  <a:cubicBezTo>
                    <a:pt x="16752" y="2858"/>
                    <a:pt x="25610" y="0"/>
                    <a:pt x="35611" y="0"/>
                  </a:cubicBezTo>
                  <a:lnTo>
                    <a:pt x="193631" y="0"/>
                  </a:lnTo>
                  <a:cubicBezTo>
                    <a:pt x="203442" y="0"/>
                    <a:pt x="210871" y="2762"/>
                    <a:pt x="210014" y="6191"/>
                  </a:cubicBezTo>
                  <a:lnTo>
                    <a:pt x="196870" y="59912"/>
                  </a:lnTo>
                </a:path>
              </a:pathLst>
            </a:custGeom>
            <a:solidFill>
              <a:srgbClr val="36373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9" name="Google Shape;279;p2"/>
            <p:cNvSpPr/>
            <p:nvPr/>
          </p:nvSpPr>
          <p:spPr>
            <a:xfrm>
              <a:off x="5178878" y="4665058"/>
              <a:ext cx="265069" cy="65913"/>
            </a:xfrm>
            <a:custGeom>
              <a:rect b="b" l="l" r="r" t="t"/>
              <a:pathLst>
                <a:path extrusionOk="0" h="65913" w="265069">
                  <a:moveTo>
                    <a:pt x="256086" y="59912"/>
                  </a:moveTo>
                  <a:cubicBezTo>
                    <a:pt x="255514" y="63246"/>
                    <a:pt x="246847" y="65913"/>
                    <a:pt x="236845" y="65913"/>
                  </a:cubicBezTo>
                  <a:lnTo>
                    <a:pt x="17008" y="65913"/>
                  </a:lnTo>
                  <a:cubicBezTo>
                    <a:pt x="6721" y="65913"/>
                    <a:pt x="-708" y="63246"/>
                    <a:pt x="54" y="59912"/>
                  </a:cubicBezTo>
                  <a:lnTo>
                    <a:pt x="12341" y="6191"/>
                  </a:lnTo>
                  <a:cubicBezTo>
                    <a:pt x="13198" y="2762"/>
                    <a:pt x="21961" y="0"/>
                    <a:pt x="31963" y="0"/>
                  </a:cubicBezTo>
                  <a:lnTo>
                    <a:pt x="247989" y="0"/>
                  </a:lnTo>
                  <a:cubicBezTo>
                    <a:pt x="257991" y="0"/>
                    <a:pt x="265611" y="2762"/>
                    <a:pt x="265039" y="6191"/>
                  </a:cubicBezTo>
                  <a:lnTo>
                    <a:pt x="256086" y="59912"/>
                  </a:lnTo>
                </a:path>
              </a:pathLst>
            </a:custGeom>
            <a:solidFill>
              <a:srgbClr val="36373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0" name="Google Shape;280;p2"/>
            <p:cNvSpPr/>
            <p:nvPr/>
          </p:nvSpPr>
          <p:spPr>
            <a:xfrm>
              <a:off x="5488847" y="4665153"/>
              <a:ext cx="1041694" cy="65817"/>
            </a:xfrm>
            <a:custGeom>
              <a:rect b="b" l="l" r="r" t="t"/>
              <a:pathLst>
                <a:path extrusionOk="0" h="65817" w="1041694">
                  <a:moveTo>
                    <a:pt x="1041682" y="59436"/>
                  </a:moveTo>
                  <a:cubicBezTo>
                    <a:pt x="1042063" y="62960"/>
                    <a:pt x="1033681" y="65818"/>
                    <a:pt x="1023013" y="65818"/>
                  </a:cubicBezTo>
                  <a:lnTo>
                    <a:pt x="18126" y="65818"/>
                  </a:lnTo>
                  <a:cubicBezTo>
                    <a:pt x="7648" y="65818"/>
                    <a:pt x="-543" y="62960"/>
                    <a:pt x="28" y="59436"/>
                  </a:cubicBezTo>
                  <a:lnTo>
                    <a:pt x="8220" y="6382"/>
                  </a:lnTo>
                  <a:cubicBezTo>
                    <a:pt x="8696" y="2857"/>
                    <a:pt x="17649" y="0"/>
                    <a:pt x="27937" y="0"/>
                  </a:cubicBezTo>
                  <a:lnTo>
                    <a:pt x="1016155" y="0"/>
                  </a:lnTo>
                  <a:cubicBezTo>
                    <a:pt x="1026633" y="0"/>
                    <a:pt x="1035396" y="2857"/>
                    <a:pt x="1035777" y="6382"/>
                  </a:cubicBezTo>
                  <a:lnTo>
                    <a:pt x="1041682" y="59436"/>
                  </a:lnTo>
                </a:path>
              </a:pathLst>
            </a:custGeom>
            <a:solidFill>
              <a:srgbClr val="36373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1" name="Google Shape;281;p2"/>
            <p:cNvSpPr/>
            <p:nvPr/>
          </p:nvSpPr>
          <p:spPr>
            <a:xfrm>
              <a:off x="6577665" y="4665058"/>
              <a:ext cx="262743" cy="65913"/>
            </a:xfrm>
            <a:custGeom>
              <a:rect b="b" l="l" r="r" t="t"/>
              <a:pathLst>
                <a:path extrusionOk="0" h="65913" w="262743">
                  <a:moveTo>
                    <a:pt x="262713" y="59912"/>
                  </a:moveTo>
                  <a:cubicBezTo>
                    <a:pt x="263284" y="63246"/>
                    <a:pt x="255665" y="65913"/>
                    <a:pt x="245568" y="65913"/>
                  </a:cubicBezTo>
                  <a:lnTo>
                    <a:pt x="25540" y="65913"/>
                  </a:lnTo>
                  <a:cubicBezTo>
                    <a:pt x="15539" y="65913"/>
                    <a:pt x="6967" y="63246"/>
                    <a:pt x="6586" y="59912"/>
                  </a:cubicBezTo>
                  <a:lnTo>
                    <a:pt x="14" y="6191"/>
                  </a:lnTo>
                  <a:cubicBezTo>
                    <a:pt x="-368" y="2762"/>
                    <a:pt x="7348" y="0"/>
                    <a:pt x="17158" y="0"/>
                  </a:cubicBezTo>
                  <a:lnTo>
                    <a:pt x="233471" y="0"/>
                  </a:lnTo>
                  <a:cubicBezTo>
                    <a:pt x="243377" y="0"/>
                    <a:pt x="251950" y="2762"/>
                    <a:pt x="252521" y="6191"/>
                  </a:cubicBezTo>
                  <a:lnTo>
                    <a:pt x="262713" y="59912"/>
                  </a:lnTo>
                </a:path>
              </a:pathLst>
            </a:custGeom>
            <a:solidFill>
              <a:srgbClr val="36373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2" name="Google Shape;282;p2"/>
            <p:cNvSpPr/>
            <p:nvPr/>
          </p:nvSpPr>
          <p:spPr>
            <a:xfrm>
              <a:off x="4564748" y="4297203"/>
              <a:ext cx="201026" cy="65817"/>
            </a:xfrm>
            <a:custGeom>
              <a:rect b="b" l="l" r="r" t="t"/>
              <a:pathLst>
                <a:path extrusionOk="0" h="65817" w="201026">
                  <a:moveTo>
                    <a:pt x="180987" y="59722"/>
                  </a:moveTo>
                  <a:cubicBezTo>
                    <a:pt x="179749" y="63055"/>
                    <a:pt x="171176" y="65818"/>
                    <a:pt x="161937" y="65818"/>
                  </a:cubicBezTo>
                  <a:lnTo>
                    <a:pt x="14299" y="65818"/>
                  </a:lnTo>
                  <a:cubicBezTo>
                    <a:pt x="5060" y="65818"/>
                    <a:pt x="-1226" y="63055"/>
                    <a:pt x="202" y="59722"/>
                  </a:cubicBezTo>
                  <a:lnTo>
                    <a:pt x="22681" y="6191"/>
                  </a:lnTo>
                  <a:cubicBezTo>
                    <a:pt x="24015" y="2762"/>
                    <a:pt x="32492" y="0"/>
                    <a:pt x="41541" y="0"/>
                  </a:cubicBezTo>
                  <a:lnTo>
                    <a:pt x="186511" y="0"/>
                  </a:lnTo>
                  <a:cubicBezTo>
                    <a:pt x="195655" y="0"/>
                    <a:pt x="202037" y="2667"/>
                    <a:pt x="200894" y="6191"/>
                  </a:cubicBezTo>
                  <a:lnTo>
                    <a:pt x="180987" y="59722"/>
                  </a:lnTo>
                </a:path>
              </a:pathLst>
            </a:custGeom>
            <a:solidFill>
              <a:srgbClr val="36373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3" name="Google Shape;283;p2"/>
            <p:cNvSpPr/>
            <p:nvPr/>
          </p:nvSpPr>
          <p:spPr>
            <a:xfrm>
              <a:off x="4795037" y="4297203"/>
              <a:ext cx="197600" cy="65817"/>
            </a:xfrm>
            <a:custGeom>
              <a:rect b="b" l="l" r="r" t="t"/>
              <a:pathLst>
                <a:path extrusionOk="0" h="65817" w="197600">
                  <a:moveTo>
                    <a:pt x="181012" y="59722"/>
                  </a:moveTo>
                  <a:cubicBezTo>
                    <a:pt x="179964" y="63055"/>
                    <a:pt x="171582" y="65818"/>
                    <a:pt x="162343" y="65818"/>
                  </a:cubicBezTo>
                  <a:lnTo>
                    <a:pt x="14706" y="65818"/>
                  </a:lnTo>
                  <a:cubicBezTo>
                    <a:pt x="5371" y="65818"/>
                    <a:pt x="-1011" y="63055"/>
                    <a:pt x="132" y="59722"/>
                  </a:cubicBezTo>
                  <a:lnTo>
                    <a:pt x="19182" y="6191"/>
                  </a:lnTo>
                  <a:cubicBezTo>
                    <a:pt x="20421" y="2762"/>
                    <a:pt x="28612" y="0"/>
                    <a:pt x="37947" y="0"/>
                  </a:cubicBezTo>
                  <a:lnTo>
                    <a:pt x="182822" y="0"/>
                  </a:lnTo>
                  <a:cubicBezTo>
                    <a:pt x="191966" y="0"/>
                    <a:pt x="198538" y="2667"/>
                    <a:pt x="197490" y="6191"/>
                  </a:cubicBezTo>
                  <a:lnTo>
                    <a:pt x="181012" y="59722"/>
                  </a:lnTo>
                </a:path>
              </a:pathLst>
            </a:custGeom>
            <a:solidFill>
              <a:srgbClr val="36373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4" name="Google Shape;284;p2"/>
            <p:cNvSpPr/>
            <p:nvPr/>
          </p:nvSpPr>
          <p:spPr>
            <a:xfrm>
              <a:off x="5025378" y="4297203"/>
              <a:ext cx="194107" cy="65817"/>
            </a:xfrm>
            <a:custGeom>
              <a:rect b="b" l="l" r="r" t="t"/>
              <a:pathLst>
                <a:path extrusionOk="0" h="65817" w="194107">
                  <a:moveTo>
                    <a:pt x="180890" y="59722"/>
                  </a:moveTo>
                  <a:cubicBezTo>
                    <a:pt x="180033" y="63055"/>
                    <a:pt x="171746" y="65818"/>
                    <a:pt x="162697" y="65818"/>
                  </a:cubicBezTo>
                  <a:lnTo>
                    <a:pt x="15155" y="65818"/>
                  </a:lnTo>
                  <a:cubicBezTo>
                    <a:pt x="5916" y="65818"/>
                    <a:pt x="-942" y="63055"/>
                    <a:pt x="106" y="59722"/>
                  </a:cubicBezTo>
                  <a:lnTo>
                    <a:pt x="15822" y="6191"/>
                  </a:lnTo>
                  <a:cubicBezTo>
                    <a:pt x="16775" y="2762"/>
                    <a:pt x="25157" y="0"/>
                    <a:pt x="34110" y="0"/>
                  </a:cubicBezTo>
                  <a:lnTo>
                    <a:pt x="178985" y="0"/>
                  </a:lnTo>
                  <a:cubicBezTo>
                    <a:pt x="188034" y="0"/>
                    <a:pt x="194892" y="2667"/>
                    <a:pt x="194035" y="6191"/>
                  </a:cubicBezTo>
                  <a:lnTo>
                    <a:pt x="180986" y="59722"/>
                  </a:lnTo>
                </a:path>
              </a:pathLst>
            </a:custGeom>
            <a:solidFill>
              <a:srgbClr val="36373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5" name="Google Shape;285;p2"/>
            <p:cNvSpPr/>
            <p:nvPr/>
          </p:nvSpPr>
          <p:spPr>
            <a:xfrm>
              <a:off x="5255551" y="4297203"/>
              <a:ext cx="190685" cy="65817"/>
            </a:xfrm>
            <a:custGeom>
              <a:rect b="b" l="l" r="r" t="t"/>
              <a:pathLst>
                <a:path extrusionOk="0" h="65817" w="190685">
                  <a:moveTo>
                    <a:pt x="181127" y="59722"/>
                  </a:moveTo>
                  <a:cubicBezTo>
                    <a:pt x="180461" y="63055"/>
                    <a:pt x="172364" y="65818"/>
                    <a:pt x="163030" y="65818"/>
                  </a:cubicBezTo>
                  <a:lnTo>
                    <a:pt x="15488" y="65818"/>
                  </a:lnTo>
                  <a:cubicBezTo>
                    <a:pt x="6248" y="65818"/>
                    <a:pt x="-705" y="63055"/>
                    <a:pt x="57" y="59722"/>
                  </a:cubicBezTo>
                  <a:lnTo>
                    <a:pt x="12344" y="6191"/>
                  </a:lnTo>
                  <a:cubicBezTo>
                    <a:pt x="13106" y="2762"/>
                    <a:pt x="21203" y="0"/>
                    <a:pt x="30347" y="0"/>
                  </a:cubicBezTo>
                  <a:lnTo>
                    <a:pt x="175127" y="0"/>
                  </a:lnTo>
                  <a:cubicBezTo>
                    <a:pt x="184366" y="0"/>
                    <a:pt x="191224" y="2667"/>
                    <a:pt x="190652" y="6191"/>
                  </a:cubicBezTo>
                  <a:lnTo>
                    <a:pt x="181032" y="59722"/>
                  </a:lnTo>
                </a:path>
              </a:pathLst>
            </a:custGeom>
            <a:solidFill>
              <a:srgbClr val="36373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6" name="Google Shape;286;p2"/>
            <p:cNvSpPr/>
            <p:nvPr/>
          </p:nvSpPr>
          <p:spPr>
            <a:xfrm>
              <a:off x="5485891" y="4297203"/>
              <a:ext cx="187301" cy="65817"/>
            </a:xfrm>
            <a:custGeom>
              <a:rect b="b" l="l" r="r" t="t"/>
              <a:pathLst>
                <a:path extrusionOk="0" h="65817" w="187301">
                  <a:moveTo>
                    <a:pt x="181007" y="59722"/>
                  </a:moveTo>
                  <a:cubicBezTo>
                    <a:pt x="180531" y="63055"/>
                    <a:pt x="172720" y="65818"/>
                    <a:pt x="163481" y="65818"/>
                  </a:cubicBezTo>
                  <a:lnTo>
                    <a:pt x="15939" y="65818"/>
                  </a:lnTo>
                  <a:cubicBezTo>
                    <a:pt x="6604" y="65818"/>
                    <a:pt x="-539" y="63055"/>
                    <a:pt x="32" y="59722"/>
                  </a:cubicBezTo>
                  <a:lnTo>
                    <a:pt x="8890" y="6191"/>
                  </a:lnTo>
                  <a:cubicBezTo>
                    <a:pt x="9462" y="2762"/>
                    <a:pt x="17368" y="0"/>
                    <a:pt x="26607" y="0"/>
                  </a:cubicBezTo>
                  <a:lnTo>
                    <a:pt x="171387" y="0"/>
                  </a:lnTo>
                  <a:cubicBezTo>
                    <a:pt x="180531" y="0"/>
                    <a:pt x="187579" y="2667"/>
                    <a:pt x="187294" y="6191"/>
                  </a:cubicBezTo>
                  <a:lnTo>
                    <a:pt x="181007" y="59722"/>
                  </a:lnTo>
                </a:path>
              </a:pathLst>
            </a:custGeom>
            <a:solidFill>
              <a:srgbClr val="36373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7" name="Google Shape;287;p2"/>
            <p:cNvSpPr/>
            <p:nvPr/>
          </p:nvSpPr>
          <p:spPr>
            <a:xfrm>
              <a:off x="5716128" y="4297203"/>
              <a:ext cx="183755" cy="65817"/>
            </a:xfrm>
            <a:custGeom>
              <a:rect b="b" l="l" r="r" t="t"/>
              <a:pathLst>
                <a:path extrusionOk="0" h="65817" w="183755">
                  <a:moveTo>
                    <a:pt x="180894" y="59722"/>
                  </a:moveTo>
                  <a:cubicBezTo>
                    <a:pt x="180799" y="63055"/>
                    <a:pt x="173179" y="65818"/>
                    <a:pt x="163844" y="65818"/>
                  </a:cubicBezTo>
                  <a:lnTo>
                    <a:pt x="16207" y="65818"/>
                  </a:lnTo>
                  <a:cubicBezTo>
                    <a:pt x="6968" y="65818"/>
                    <a:pt x="-367" y="63055"/>
                    <a:pt x="14" y="59722"/>
                  </a:cubicBezTo>
                  <a:lnTo>
                    <a:pt x="5539" y="6191"/>
                  </a:lnTo>
                  <a:cubicBezTo>
                    <a:pt x="5920" y="2762"/>
                    <a:pt x="13730" y="0"/>
                    <a:pt x="22779" y="0"/>
                  </a:cubicBezTo>
                  <a:lnTo>
                    <a:pt x="167654" y="0"/>
                  </a:lnTo>
                  <a:cubicBezTo>
                    <a:pt x="176798" y="0"/>
                    <a:pt x="183942" y="2667"/>
                    <a:pt x="183752" y="6191"/>
                  </a:cubicBezTo>
                  <a:lnTo>
                    <a:pt x="180799" y="59722"/>
                  </a:lnTo>
                </a:path>
              </a:pathLst>
            </a:custGeom>
            <a:solidFill>
              <a:srgbClr val="36373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8" name="Google Shape;288;p2"/>
            <p:cNvSpPr/>
            <p:nvPr/>
          </p:nvSpPr>
          <p:spPr>
            <a:xfrm>
              <a:off x="5946453" y="4297203"/>
              <a:ext cx="180883" cy="65817"/>
            </a:xfrm>
            <a:custGeom>
              <a:rect b="b" l="l" r="r" t="t"/>
              <a:pathLst>
                <a:path extrusionOk="0" h="65817" w="180883">
                  <a:moveTo>
                    <a:pt x="180883" y="59722"/>
                  </a:moveTo>
                  <a:cubicBezTo>
                    <a:pt x="180883" y="63055"/>
                    <a:pt x="173454" y="65818"/>
                    <a:pt x="164024" y="65818"/>
                  </a:cubicBezTo>
                  <a:lnTo>
                    <a:pt x="16672" y="65818"/>
                  </a:lnTo>
                  <a:cubicBezTo>
                    <a:pt x="7338" y="65818"/>
                    <a:pt x="-187" y="63055"/>
                    <a:pt x="4" y="59722"/>
                  </a:cubicBezTo>
                  <a:lnTo>
                    <a:pt x="2194" y="6191"/>
                  </a:lnTo>
                  <a:cubicBezTo>
                    <a:pt x="2385" y="2762"/>
                    <a:pt x="9814" y="0"/>
                    <a:pt x="18958" y="0"/>
                  </a:cubicBezTo>
                  <a:lnTo>
                    <a:pt x="163834" y="0"/>
                  </a:lnTo>
                  <a:cubicBezTo>
                    <a:pt x="172978" y="0"/>
                    <a:pt x="180312" y="2667"/>
                    <a:pt x="180312" y="6191"/>
                  </a:cubicBezTo>
                  <a:lnTo>
                    <a:pt x="180883" y="59722"/>
                  </a:lnTo>
                </a:path>
              </a:pathLst>
            </a:custGeom>
            <a:solidFill>
              <a:srgbClr val="36373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9" name="Google Shape;289;p2"/>
            <p:cNvSpPr/>
            <p:nvPr/>
          </p:nvSpPr>
          <p:spPr>
            <a:xfrm>
              <a:off x="6175437" y="4297203"/>
              <a:ext cx="182308" cy="65817"/>
            </a:xfrm>
            <a:custGeom>
              <a:rect b="b" l="l" r="r" t="t"/>
              <a:pathLst>
                <a:path extrusionOk="0" h="65817" w="182308">
                  <a:moveTo>
                    <a:pt x="182213" y="59722"/>
                  </a:moveTo>
                  <a:cubicBezTo>
                    <a:pt x="182499" y="63055"/>
                    <a:pt x="174974" y="65818"/>
                    <a:pt x="165735" y="65818"/>
                  </a:cubicBezTo>
                  <a:lnTo>
                    <a:pt x="18193" y="65818"/>
                  </a:lnTo>
                  <a:cubicBezTo>
                    <a:pt x="8954" y="65818"/>
                    <a:pt x="1333" y="63055"/>
                    <a:pt x="1238" y="59722"/>
                  </a:cubicBezTo>
                  <a:lnTo>
                    <a:pt x="0" y="6191"/>
                  </a:lnTo>
                  <a:cubicBezTo>
                    <a:pt x="0" y="2762"/>
                    <a:pt x="7239" y="0"/>
                    <a:pt x="16478" y="0"/>
                  </a:cubicBezTo>
                  <a:lnTo>
                    <a:pt x="161354" y="0"/>
                  </a:lnTo>
                  <a:cubicBezTo>
                    <a:pt x="170497" y="0"/>
                    <a:pt x="178022" y="2667"/>
                    <a:pt x="178403" y="6191"/>
                  </a:cubicBezTo>
                  <a:lnTo>
                    <a:pt x="182309" y="59722"/>
                  </a:lnTo>
                </a:path>
              </a:pathLst>
            </a:custGeom>
            <a:solidFill>
              <a:srgbClr val="36373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90" name="Google Shape;290;p2"/>
            <p:cNvSpPr/>
            <p:nvPr/>
          </p:nvSpPr>
          <p:spPr>
            <a:xfrm>
              <a:off x="6402505" y="4297203"/>
              <a:ext cx="185460" cy="65817"/>
            </a:xfrm>
            <a:custGeom>
              <a:rect b="b" l="l" r="r" t="t"/>
              <a:pathLst>
                <a:path extrusionOk="0" h="65817" w="185460">
                  <a:moveTo>
                    <a:pt x="185365" y="59722"/>
                  </a:moveTo>
                  <a:cubicBezTo>
                    <a:pt x="185746" y="63055"/>
                    <a:pt x="178602" y="65818"/>
                    <a:pt x="169458" y="65818"/>
                  </a:cubicBezTo>
                  <a:lnTo>
                    <a:pt x="21916" y="65818"/>
                  </a:lnTo>
                  <a:cubicBezTo>
                    <a:pt x="12677" y="65818"/>
                    <a:pt x="4866" y="63055"/>
                    <a:pt x="4580" y="59722"/>
                  </a:cubicBezTo>
                  <a:lnTo>
                    <a:pt x="8" y="6191"/>
                  </a:lnTo>
                  <a:cubicBezTo>
                    <a:pt x="-277" y="2762"/>
                    <a:pt x="6866" y="0"/>
                    <a:pt x="16010" y="0"/>
                  </a:cubicBezTo>
                  <a:lnTo>
                    <a:pt x="160886" y="0"/>
                  </a:lnTo>
                  <a:cubicBezTo>
                    <a:pt x="170030" y="0"/>
                    <a:pt x="177649" y="2667"/>
                    <a:pt x="178221" y="6191"/>
                  </a:cubicBezTo>
                  <a:lnTo>
                    <a:pt x="185460" y="59722"/>
                  </a:lnTo>
                </a:path>
              </a:pathLst>
            </a:custGeom>
            <a:solidFill>
              <a:srgbClr val="36373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91" name="Google Shape;291;p2"/>
            <p:cNvSpPr/>
            <p:nvPr/>
          </p:nvSpPr>
          <p:spPr>
            <a:xfrm>
              <a:off x="6629194" y="4297203"/>
              <a:ext cx="188990" cy="65817"/>
            </a:xfrm>
            <a:custGeom>
              <a:rect b="b" l="l" r="r" t="t"/>
              <a:pathLst>
                <a:path extrusionOk="0" h="65817" w="188990">
                  <a:moveTo>
                    <a:pt x="188896" y="59722"/>
                  </a:moveTo>
                  <a:cubicBezTo>
                    <a:pt x="189562" y="63055"/>
                    <a:pt x="182514" y="65818"/>
                    <a:pt x="173275" y="65818"/>
                  </a:cubicBezTo>
                  <a:lnTo>
                    <a:pt x="25828" y="65818"/>
                  </a:lnTo>
                  <a:cubicBezTo>
                    <a:pt x="16493" y="65818"/>
                    <a:pt x="8587" y="63055"/>
                    <a:pt x="8016" y="59722"/>
                  </a:cubicBezTo>
                  <a:lnTo>
                    <a:pt x="15" y="6191"/>
                  </a:lnTo>
                  <a:cubicBezTo>
                    <a:pt x="-366" y="2762"/>
                    <a:pt x="6587" y="0"/>
                    <a:pt x="15826" y="0"/>
                  </a:cubicBezTo>
                  <a:lnTo>
                    <a:pt x="160606" y="0"/>
                  </a:lnTo>
                  <a:cubicBezTo>
                    <a:pt x="169750" y="0"/>
                    <a:pt x="177751" y="2667"/>
                    <a:pt x="178418" y="6191"/>
                  </a:cubicBezTo>
                  <a:lnTo>
                    <a:pt x="188991" y="59722"/>
                  </a:lnTo>
                </a:path>
              </a:pathLst>
            </a:custGeom>
            <a:solidFill>
              <a:srgbClr val="36373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92" name="Google Shape;292;p2"/>
            <p:cNvSpPr/>
            <p:nvPr/>
          </p:nvSpPr>
          <p:spPr>
            <a:xfrm>
              <a:off x="6856225" y="4297203"/>
              <a:ext cx="192266" cy="65817"/>
            </a:xfrm>
            <a:custGeom>
              <a:rect b="b" l="l" r="r" t="t"/>
              <a:pathLst>
                <a:path extrusionOk="0" h="65817" w="192266">
                  <a:moveTo>
                    <a:pt x="192178" y="59722"/>
                  </a:moveTo>
                  <a:cubicBezTo>
                    <a:pt x="193131" y="63055"/>
                    <a:pt x="186273" y="65818"/>
                    <a:pt x="176939" y="65818"/>
                  </a:cubicBezTo>
                  <a:lnTo>
                    <a:pt x="29301" y="65818"/>
                  </a:lnTo>
                  <a:cubicBezTo>
                    <a:pt x="20062" y="65818"/>
                    <a:pt x="12061" y="63055"/>
                    <a:pt x="11394" y="59722"/>
                  </a:cubicBezTo>
                  <a:lnTo>
                    <a:pt x="59" y="6191"/>
                  </a:lnTo>
                  <a:cubicBezTo>
                    <a:pt x="-703" y="2762"/>
                    <a:pt x="5965" y="0"/>
                    <a:pt x="15014" y="0"/>
                  </a:cubicBezTo>
                  <a:lnTo>
                    <a:pt x="160079" y="0"/>
                  </a:lnTo>
                  <a:cubicBezTo>
                    <a:pt x="169128" y="0"/>
                    <a:pt x="177224" y="2667"/>
                    <a:pt x="178082" y="6191"/>
                  </a:cubicBezTo>
                  <a:lnTo>
                    <a:pt x="192083" y="59722"/>
                  </a:lnTo>
                </a:path>
              </a:pathLst>
            </a:custGeom>
            <a:solidFill>
              <a:srgbClr val="36373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93" name="Google Shape;293;p2"/>
            <p:cNvSpPr/>
            <p:nvPr/>
          </p:nvSpPr>
          <p:spPr>
            <a:xfrm>
              <a:off x="7083094" y="4297203"/>
              <a:ext cx="195640" cy="65817"/>
            </a:xfrm>
            <a:custGeom>
              <a:rect b="b" l="l" r="r" t="t"/>
              <a:pathLst>
                <a:path extrusionOk="0" h="65817" w="195640">
                  <a:moveTo>
                    <a:pt x="195529" y="59722"/>
                  </a:moveTo>
                  <a:cubicBezTo>
                    <a:pt x="196577" y="63055"/>
                    <a:pt x="190100" y="65818"/>
                    <a:pt x="180956" y="65818"/>
                  </a:cubicBezTo>
                  <a:lnTo>
                    <a:pt x="33223" y="65818"/>
                  </a:lnTo>
                  <a:cubicBezTo>
                    <a:pt x="23889" y="65818"/>
                    <a:pt x="15697" y="63055"/>
                    <a:pt x="14840" y="59722"/>
                  </a:cubicBezTo>
                  <a:lnTo>
                    <a:pt x="76" y="6191"/>
                  </a:lnTo>
                  <a:cubicBezTo>
                    <a:pt x="-781" y="2762"/>
                    <a:pt x="5696" y="0"/>
                    <a:pt x="14935" y="0"/>
                  </a:cubicBezTo>
                  <a:lnTo>
                    <a:pt x="159906" y="0"/>
                  </a:lnTo>
                  <a:cubicBezTo>
                    <a:pt x="168859" y="0"/>
                    <a:pt x="177146" y="2667"/>
                    <a:pt x="178193" y="6191"/>
                  </a:cubicBezTo>
                  <a:lnTo>
                    <a:pt x="195624" y="59722"/>
                  </a:lnTo>
                </a:path>
              </a:pathLst>
            </a:custGeom>
            <a:solidFill>
              <a:srgbClr val="36373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94" name="Google Shape;294;p2"/>
            <p:cNvSpPr/>
            <p:nvPr/>
          </p:nvSpPr>
          <p:spPr>
            <a:xfrm>
              <a:off x="7300876" y="4297203"/>
              <a:ext cx="324535" cy="65817"/>
            </a:xfrm>
            <a:custGeom>
              <a:rect b="b" l="l" r="r" t="t"/>
              <a:pathLst>
                <a:path extrusionOk="0" h="65817" w="324535">
                  <a:moveTo>
                    <a:pt x="324362" y="59722"/>
                  </a:moveTo>
                  <a:cubicBezTo>
                    <a:pt x="325695" y="63055"/>
                    <a:pt x="319218" y="65818"/>
                    <a:pt x="309979" y="65818"/>
                  </a:cubicBezTo>
                  <a:lnTo>
                    <a:pt x="36992" y="65818"/>
                  </a:lnTo>
                  <a:cubicBezTo>
                    <a:pt x="27658" y="65818"/>
                    <a:pt x="19276" y="63055"/>
                    <a:pt x="18133" y="59722"/>
                  </a:cubicBezTo>
                  <a:lnTo>
                    <a:pt x="131" y="6191"/>
                  </a:lnTo>
                  <a:cubicBezTo>
                    <a:pt x="-1012" y="2762"/>
                    <a:pt x="5465" y="0"/>
                    <a:pt x="14609" y="0"/>
                  </a:cubicBezTo>
                  <a:lnTo>
                    <a:pt x="282642" y="0"/>
                  </a:lnTo>
                  <a:cubicBezTo>
                    <a:pt x="291786" y="0"/>
                    <a:pt x="300359" y="2667"/>
                    <a:pt x="301787" y="6191"/>
                  </a:cubicBezTo>
                  <a:lnTo>
                    <a:pt x="324362" y="59722"/>
                  </a:lnTo>
                </a:path>
              </a:pathLst>
            </a:custGeom>
            <a:solidFill>
              <a:srgbClr val="36373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95" name="Google Shape;295;p2"/>
            <p:cNvSpPr/>
            <p:nvPr/>
          </p:nvSpPr>
          <p:spPr>
            <a:xfrm>
              <a:off x="7135192" y="4691443"/>
              <a:ext cx="180403" cy="38861"/>
            </a:xfrm>
            <a:custGeom>
              <a:rect b="b" l="l" r="r" t="t"/>
              <a:pathLst>
                <a:path extrusionOk="0" h="38861" w="180403">
                  <a:moveTo>
                    <a:pt x="180293" y="32480"/>
                  </a:moveTo>
                  <a:cubicBezTo>
                    <a:pt x="181436" y="35909"/>
                    <a:pt x="173625" y="38862"/>
                    <a:pt x="163052" y="38862"/>
                  </a:cubicBezTo>
                  <a:lnTo>
                    <a:pt x="27607" y="38862"/>
                  </a:lnTo>
                  <a:cubicBezTo>
                    <a:pt x="17129" y="38862"/>
                    <a:pt x="7795" y="36004"/>
                    <a:pt x="6842" y="32480"/>
                  </a:cubicBezTo>
                  <a:lnTo>
                    <a:pt x="79" y="6382"/>
                  </a:lnTo>
                  <a:cubicBezTo>
                    <a:pt x="-873" y="2762"/>
                    <a:pt x="6842" y="0"/>
                    <a:pt x="17320" y="0"/>
                  </a:cubicBezTo>
                  <a:lnTo>
                    <a:pt x="151432" y="0"/>
                  </a:lnTo>
                  <a:cubicBezTo>
                    <a:pt x="161814" y="0"/>
                    <a:pt x="171244" y="2762"/>
                    <a:pt x="172387" y="6382"/>
                  </a:cubicBezTo>
                  <a:lnTo>
                    <a:pt x="180388" y="32480"/>
                  </a:lnTo>
                </a:path>
              </a:pathLst>
            </a:custGeom>
            <a:solidFill>
              <a:srgbClr val="36373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96" name="Google Shape;296;p2"/>
            <p:cNvSpPr/>
            <p:nvPr/>
          </p:nvSpPr>
          <p:spPr>
            <a:xfrm>
              <a:off x="7333278" y="4665153"/>
              <a:ext cx="221532" cy="65246"/>
            </a:xfrm>
            <a:custGeom>
              <a:rect b="b" l="l" r="r" t="t"/>
              <a:pathLst>
                <a:path extrusionOk="0" h="65246" w="221532">
                  <a:moveTo>
                    <a:pt x="180898" y="0"/>
                  </a:moveTo>
                  <a:lnTo>
                    <a:pt x="16973" y="0"/>
                  </a:lnTo>
                  <a:cubicBezTo>
                    <a:pt x="6590" y="0"/>
                    <a:pt x="-1029" y="2857"/>
                    <a:pt x="114" y="6382"/>
                  </a:cubicBezTo>
                  <a:lnTo>
                    <a:pt x="8400" y="32671"/>
                  </a:lnTo>
                  <a:lnTo>
                    <a:pt x="15449" y="55054"/>
                  </a:lnTo>
                  <a:lnTo>
                    <a:pt x="16687" y="58864"/>
                  </a:lnTo>
                  <a:cubicBezTo>
                    <a:pt x="17735" y="62294"/>
                    <a:pt x="27260" y="65246"/>
                    <a:pt x="37928" y="65246"/>
                  </a:cubicBezTo>
                  <a:lnTo>
                    <a:pt x="204615" y="65246"/>
                  </a:lnTo>
                  <a:cubicBezTo>
                    <a:pt x="215188" y="65246"/>
                    <a:pt x="222713" y="62389"/>
                    <a:pt x="221379" y="58864"/>
                  </a:cubicBezTo>
                  <a:lnTo>
                    <a:pt x="220046" y="55054"/>
                  </a:lnTo>
                  <a:lnTo>
                    <a:pt x="211759" y="32671"/>
                  </a:lnTo>
                  <a:lnTo>
                    <a:pt x="202234" y="6382"/>
                  </a:lnTo>
                  <a:cubicBezTo>
                    <a:pt x="200900" y="2857"/>
                    <a:pt x="191471" y="0"/>
                    <a:pt x="180898" y="0"/>
                  </a:cubicBezTo>
                </a:path>
              </a:pathLst>
            </a:custGeom>
            <a:solidFill>
              <a:srgbClr val="36373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97" name="Google Shape;297;p2"/>
            <p:cNvSpPr/>
            <p:nvPr/>
          </p:nvSpPr>
          <p:spPr>
            <a:xfrm>
              <a:off x="7578696" y="4691443"/>
              <a:ext cx="183427" cy="38861"/>
            </a:xfrm>
            <a:custGeom>
              <a:rect b="b" l="l" r="r" t="t"/>
              <a:pathLst>
                <a:path extrusionOk="0" h="38861" w="183427">
                  <a:moveTo>
                    <a:pt x="183225" y="32480"/>
                  </a:moveTo>
                  <a:cubicBezTo>
                    <a:pt x="184749" y="35909"/>
                    <a:pt x="177510" y="38862"/>
                    <a:pt x="166747" y="38862"/>
                  </a:cubicBezTo>
                  <a:lnTo>
                    <a:pt x="31492" y="38862"/>
                  </a:lnTo>
                  <a:cubicBezTo>
                    <a:pt x="20824" y="38862"/>
                    <a:pt x="11299" y="36004"/>
                    <a:pt x="9870" y="32480"/>
                  </a:cubicBezTo>
                  <a:lnTo>
                    <a:pt x="155" y="6382"/>
                  </a:lnTo>
                  <a:cubicBezTo>
                    <a:pt x="-1179" y="2762"/>
                    <a:pt x="6251" y="0"/>
                    <a:pt x="16728" y="0"/>
                  </a:cubicBezTo>
                  <a:lnTo>
                    <a:pt x="150745" y="0"/>
                  </a:lnTo>
                  <a:cubicBezTo>
                    <a:pt x="161223" y="0"/>
                    <a:pt x="170843" y="2762"/>
                    <a:pt x="172367" y="6382"/>
                  </a:cubicBezTo>
                  <a:lnTo>
                    <a:pt x="183321" y="32480"/>
                  </a:lnTo>
                </a:path>
              </a:pathLst>
            </a:custGeom>
            <a:solidFill>
              <a:srgbClr val="36373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98" name="Google Shape;298;p2"/>
            <p:cNvSpPr/>
            <p:nvPr/>
          </p:nvSpPr>
          <p:spPr>
            <a:xfrm>
              <a:off x="4428389" y="4665058"/>
              <a:ext cx="217112" cy="65913"/>
            </a:xfrm>
            <a:custGeom>
              <a:rect b="b" l="l" r="r" t="t"/>
              <a:pathLst>
                <a:path extrusionOk="0" h="65913" w="217112">
                  <a:moveTo>
                    <a:pt x="197141" y="59912"/>
                  </a:moveTo>
                  <a:cubicBezTo>
                    <a:pt x="195902" y="63246"/>
                    <a:pt x="186568" y="65913"/>
                    <a:pt x="176471" y="65913"/>
                  </a:cubicBezTo>
                  <a:lnTo>
                    <a:pt x="15880" y="65913"/>
                  </a:lnTo>
                  <a:cubicBezTo>
                    <a:pt x="5783" y="65913"/>
                    <a:pt x="-1170" y="63246"/>
                    <a:pt x="164" y="59912"/>
                  </a:cubicBezTo>
                  <a:lnTo>
                    <a:pt x="22738" y="6191"/>
                  </a:lnTo>
                  <a:cubicBezTo>
                    <a:pt x="24071" y="2858"/>
                    <a:pt x="33311" y="0"/>
                    <a:pt x="43026" y="0"/>
                  </a:cubicBezTo>
                  <a:lnTo>
                    <a:pt x="201237" y="0"/>
                  </a:lnTo>
                  <a:cubicBezTo>
                    <a:pt x="211142" y="0"/>
                    <a:pt x="218286" y="2762"/>
                    <a:pt x="216953" y="6191"/>
                  </a:cubicBezTo>
                  <a:lnTo>
                    <a:pt x="197236" y="59912"/>
                  </a:lnTo>
                </a:path>
              </a:pathLst>
            </a:custGeom>
            <a:solidFill>
              <a:srgbClr val="36373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99" name="Google Shape;299;p2"/>
            <p:cNvSpPr/>
            <p:nvPr/>
          </p:nvSpPr>
          <p:spPr>
            <a:xfrm>
              <a:off x="5002555" y="4572952"/>
              <a:ext cx="205578" cy="65817"/>
            </a:xfrm>
            <a:custGeom>
              <a:rect b="b" l="l" r="r" t="t"/>
              <a:pathLst>
                <a:path extrusionOk="0" h="65817" w="205578">
                  <a:moveTo>
                    <a:pt x="193236" y="59817"/>
                  </a:moveTo>
                  <a:cubicBezTo>
                    <a:pt x="192283" y="63151"/>
                    <a:pt x="183806" y="65818"/>
                    <a:pt x="173900" y="65818"/>
                  </a:cubicBezTo>
                  <a:lnTo>
                    <a:pt x="16357" y="65818"/>
                  </a:lnTo>
                  <a:cubicBezTo>
                    <a:pt x="6451" y="65818"/>
                    <a:pt x="-788" y="63151"/>
                    <a:pt x="69" y="59817"/>
                  </a:cubicBezTo>
                  <a:lnTo>
                    <a:pt x="15214" y="6096"/>
                  </a:lnTo>
                  <a:cubicBezTo>
                    <a:pt x="16071" y="2762"/>
                    <a:pt x="24643" y="0"/>
                    <a:pt x="34454" y="0"/>
                  </a:cubicBezTo>
                  <a:lnTo>
                    <a:pt x="189331" y="0"/>
                  </a:lnTo>
                  <a:cubicBezTo>
                    <a:pt x="199046" y="0"/>
                    <a:pt x="206285" y="2762"/>
                    <a:pt x="205523" y="6096"/>
                  </a:cubicBezTo>
                  <a:lnTo>
                    <a:pt x="193141" y="59817"/>
                  </a:lnTo>
                </a:path>
              </a:pathLst>
            </a:custGeom>
            <a:solidFill>
              <a:srgbClr val="36373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0" name="Google Shape;300;p2"/>
            <p:cNvSpPr/>
            <p:nvPr/>
          </p:nvSpPr>
          <p:spPr>
            <a:xfrm>
              <a:off x="5248422" y="4572952"/>
              <a:ext cx="202088" cy="65817"/>
            </a:xfrm>
            <a:custGeom>
              <a:rect b="b" l="l" r="r" t="t"/>
              <a:pathLst>
                <a:path extrusionOk="0" h="65817" w="202088">
                  <a:moveTo>
                    <a:pt x="193114" y="59817"/>
                  </a:moveTo>
                  <a:cubicBezTo>
                    <a:pt x="192542" y="63151"/>
                    <a:pt x="184065" y="65818"/>
                    <a:pt x="174159" y="65818"/>
                  </a:cubicBezTo>
                  <a:lnTo>
                    <a:pt x="16615" y="65818"/>
                  </a:lnTo>
                  <a:cubicBezTo>
                    <a:pt x="6710" y="65818"/>
                    <a:pt x="-625" y="63151"/>
                    <a:pt x="42" y="59817"/>
                  </a:cubicBezTo>
                  <a:lnTo>
                    <a:pt x="11663" y="6096"/>
                  </a:lnTo>
                  <a:cubicBezTo>
                    <a:pt x="12329" y="2762"/>
                    <a:pt x="20902" y="0"/>
                    <a:pt x="30617" y="0"/>
                  </a:cubicBezTo>
                  <a:lnTo>
                    <a:pt x="185399" y="0"/>
                  </a:lnTo>
                  <a:cubicBezTo>
                    <a:pt x="195019" y="0"/>
                    <a:pt x="202544" y="2762"/>
                    <a:pt x="202067" y="6096"/>
                  </a:cubicBezTo>
                  <a:lnTo>
                    <a:pt x="193019" y="59817"/>
                  </a:lnTo>
                </a:path>
              </a:pathLst>
            </a:custGeom>
            <a:solidFill>
              <a:srgbClr val="36373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1" name="Google Shape;301;p2"/>
            <p:cNvSpPr/>
            <p:nvPr/>
          </p:nvSpPr>
          <p:spPr>
            <a:xfrm>
              <a:off x="5494180" y="4572952"/>
              <a:ext cx="198544" cy="65817"/>
            </a:xfrm>
            <a:custGeom>
              <a:rect b="b" l="l" r="r" t="t"/>
              <a:pathLst>
                <a:path extrusionOk="0" h="65817" w="198544">
                  <a:moveTo>
                    <a:pt x="193006" y="59817"/>
                  </a:moveTo>
                  <a:cubicBezTo>
                    <a:pt x="192625" y="63151"/>
                    <a:pt x="184339" y="65818"/>
                    <a:pt x="174242" y="65818"/>
                  </a:cubicBezTo>
                  <a:lnTo>
                    <a:pt x="16984" y="65818"/>
                  </a:lnTo>
                  <a:cubicBezTo>
                    <a:pt x="7174" y="65818"/>
                    <a:pt x="-542" y="63151"/>
                    <a:pt x="30" y="59817"/>
                  </a:cubicBezTo>
                  <a:lnTo>
                    <a:pt x="8317" y="6096"/>
                  </a:lnTo>
                  <a:cubicBezTo>
                    <a:pt x="8793" y="2762"/>
                    <a:pt x="17175" y="0"/>
                    <a:pt x="26890" y="0"/>
                  </a:cubicBezTo>
                  <a:lnTo>
                    <a:pt x="181481" y="0"/>
                  </a:lnTo>
                  <a:cubicBezTo>
                    <a:pt x="191292" y="0"/>
                    <a:pt x="198912" y="2762"/>
                    <a:pt x="198531" y="6096"/>
                  </a:cubicBezTo>
                  <a:lnTo>
                    <a:pt x="193006" y="59817"/>
                  </a:lnTo>
                </a:path>
              </a:pathLst>
            </a:custGeom>
            <a:solidFill>
              <a:srgbClr val="36373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2" name="Google Shape;302;p2"/>
            <p:cNvSpPr/>
            <p:nvPr/>
          </p:nvSpPr>
          <p:spPr>
            <a:xfrm>
              <a:off x="5739947" y="4572952"/>
              <a:ext cx="195178" cy="65817"/>
            </a:xfrm>
            <a:custGeom>
              <a:rect b="b" l="l" r="r" t="t"/>
              <a:pathLst>
                <a:path extrusionOk="0" h="65817" w="195178">
                  <a:moveTo>
                    <a:pt x="192889" y="59817"/>
                  </a:moveTo>
                  <a:cubicBezTo>
                    <a:pt x="192794" y="63151"/>
                    <a:pt x="184507" y="65818"/>
                    <a:pt x="174696" y="65818"/>
                  </a:cubicBezTo>
                  <a:lnTo>
                    <a:pt x="17343" y="65818"/>
                  </a:lnTo>
                  <a:cubicBezTo>
                    <a:pt x="7342" y="65818"/>
                    <a:pt x="-278" y="63151"/>
                    <a:pt x="8" y="59817"/>
                  </a:cubicBezTo>
                  <a:lnTo>
                    <a:pt x="4866" y="6096"/>
                  </a:lnTo>
                  <a:cubicBezTo>
                    <a:pt x="5342" y="2762"/>
                    <a:pt x="13152" y="0"/>
                    <a:pt x="23058" y="0"/>
                  </a:cubicBezTo>
                  <a:lnTo>
                    <a:pt x="177840" y="0"/>
                  </a:lnTo>
                  <a:cubicBezTo>
                    <a:pt x="187460" y="0"/>
                    <a:pt x="195366" y="2762"/>
                    <a:pt x="195175" y="6096"/>
                  </a:cubicBezTo>
                  <a:lnTo>
                    <a:pt x="192984" y="59817"/>
                  </a:lnTo>
                </a:path>
              </a:pathLst>
            </a:custGeom>
            <a:solidFill>
              <a:srgbClr val="36373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3" name="Google Shape;303;p2"/>
            <p:cNvSpPr/>
            <p:nvPr/>
          </p:nvSpPr>
          <p:spPr>
            <a:xfrm>
              <a:off x="5985508" y="4572952"/>
              <a:ext cx="192885" cy="65817"/>
            </a:xfrm>
            <a:custGeom>
              <a:rect b="b" l="l" r="r" t="t"/>
              <a:pathLst>
                <a:path extrusionOk="0" h="65817" w="192885">
                  <a:moveTo>
                    <a:pt x="192882" y="59817"/>
                  </a:moveTo>
                  <a:cubicBezTo>
                    <a:pt x="193073" y="63151"/>
                    <a:pt x="185072" y="65818"/>
                    <a:pt x="175070" y="65818"/>
                  </a:cubicBezTo>
                  <a:lnTo>
                    <a:pt x="17813" y="65818"/>
                  </a:lnTo>
                  <a:cubicBezTo>
                    <a:pt x="7811" y="65818"/>
                    <a:pt x="-94" y="63151"/>
                    <a:pt x="1" y="59817"/>
                  </a:cubicBezTo>
                  <a:lnTo>
                    <a:pt x="1430" y="6096"/>
                  </a:lnTo>
                  <a:cubicBezTo>
                    <a:pt x="1525" y="2762"/>
                    <a:pt x="9526" y="0"/>
                    <a:pt x="19337" y="0"/>
                  </a:cubicBezTo>
                  <a:lnTo>
                    <a:pt x="173927" y="0"/>
                  </a:lnTo>
                  <a:cubicBezTo>
                    <a:pt x="183833" y="0"/>
                    <a:pt x="191644" y="2762"/>
                    <a:pt x="191739" y="6096"/>
                  </a:cubicBezTo>
                  <a:lnTo>
                    <a:pt x="192787" y="59817"/>
                  </a:lnTo>
                </a:path>
              </a:pathLst>
            </a:custGeom>
            <a:solidFill>
              <a:srgbClr val="36373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4" name="Google Shape;304;p2"/>
            <p:cNvSpPr/>
            <p:nvPr/>
          </p:nvSpPr>
          <p:spPr>
            <a:xfrm>
              <a:off x="6229348" y="4572952"/>
              <a:ext cx="194885" cy="65817"/>
            </a:xfrm>
            <a:custGeom>
              <a:rect b="b" l="l" r="r" t="t"/>
              <a:pathLst>
                <a:path extrusionOk="0" h="65817" w="194885">
                  <a:moveTo>
                    <a:pt x="194882" y="59817"/>
                  </a:moveTo>
                  <a:cubicBezTo>
                    <a:pt x="195073" y="63151"/>
                    <a:pt x="187262" y="65818"/>
                    <a:pt x="177261" y="65818"/>
                  </a:cubicBezTo>
                  <a:lnTo>
                    <a:pt x="20099" y="65818"/>
                  </a:lnTo>
                  <a:cubicBezTo>
                    <a:pt x="10097" y="65818"/>
                    <a:pt x="2192" y="63151"/>
                    <a:pt x="1906" y="59817"/>
                  </a:cubicBezTo>
                  <a:lnTo>
                    <a:pt x="1" y="6096"/>
                  </a:lnTo>
                  <a:cubicBezTo>
                    <a:pt x="-94" y="2762"/>
                    <a:pt x="7716" y="0"/>
                    <a:pt x="17336" y="0"/>
                  </a:cubicBezTo>
                  <a:lnTo>
                    <a:pt x="172022" y="0"/>
                  </a:lnTo>
                  <a:cubicBezTo>
                    <a:pt x="181833" y="0"/>
                    <a:pt x="190025" y="2762"/>
                    <a:pt x="190406" y="6096"/>
                  </a:cubicBezTo>
                  <a:lnTo>
                    <a:pt x="194882" y="59817"/>
                  </a:lnTo>
                </a:path>
              </a:pathLst>
            </a:custGeom>
            <a:solidFill>
              <a:srgbClr val="36373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5" name="Google Shape;305;p2"/>
            <p:cNvSpPr/>
            <p:nvPr/>
          </p:nvSpPr>
          <p:spPr>
            <a:xfrm>
              <a:off x="6471644" y="4572952"/>
              <a:ext cx="198249" cy="65817"/>
            </a:xfrm>
            <a:custGeom>
              <a:rect b="b" l="l" r="r" t="t"/>
              <a:pathLst>
                <a:path extrusionOk="0" h="65817" w="198249">
                  <a:moveTo>
                    <a:pt x="198236" y="59817"/>
                  </a:moveTo>
                  <a:cubicBezTo>
                    <a:pt x="198617" y="63151"/>
                    <a:pt x="190997" y="65818"/>
                    <a:pt x="181091" y="65818"/>
                  </a:cubicBezTo>
                  <a:lnTo>
                    <a:pt x="23833" y="65818"/>
                  </a:lnTo>
                  <a:cubicBezTo>
                    <a:pt x="13927" y="65818"/>
                    <a:pt x="5641" y="63151"/>
                    <a:pt x="5260" y="59817"/>
                  </a:cubicBezTo>
                  <a:lnTo>
                    <a:pt x="21" y="6096"/>
                  </a:lnTo>
                  <a:cubicBezTo>
                    <a:pt x="-455" y="2762"/>
                    <a:pt x="7260" y="0"/>
                    <a:pt x="16975" y="0"/>
                  </a:cubicBezTo>
                  <a:lnTo>
                    <a:pt x="171566" y="0"/>
                  </a:lnTo>
                  <a:cubicBezTo>
                    <a:pt x="181377" y="0"/>
                    <a:pt x="189759" y="2762"/>
                    <a:pt x="190235" y="6096"/>
                  </a:cubicBezTo>
                  <a:lnTo>
                    <a:pt x="198141" y="59817"/>
                  </a:lnTo>
                </a:path>
              </a:pathLst>
            </a:custGeom>
            <a:solidFill>
              <a:srgbClr val="36373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6" name="Google Shape;306;p2"/>
            <p:cNvSpPr/>
            <p:nvPr/>
          </p:nvSpPr>
          <p:spPr>
            <a:xfrm>
              <a:off x="6713750" y="4572952"/>
              <a:ext cx="201916" cy="65817"/>
            </a:xfrm>
            <a:custGeom>
              <a:rect b="b" l="l" r="r" t="t"/>
              <a:pathLst>
                <a:path extrusionOk="0" h="65817" w="201916">
                  <a:moveTo>
                    <a:pt x="201875" y="59817"/>
                  </a:moveTo>
                  <a:cubicBezTo>
                    <a:pt x="202542" y="63151"/>
                    <a:pt x="194922" y="65818"/>
                    <a:pt x="185016" y="65818"/>
                  </a:cubicBezTo>
                  <a:lnTo>
                    <a:pt x="27663" y="65818"/>
                  </a:lnTo>
                  <a:cubicBezTo>
                    <a:pt x="17853" y="65818"/>
                    <a:pt x="9280" y="63151"/>
                    <a:pt x="8518" y="59817"/>
                  </a:cubicBezTo>
                  <a:lnTo>
                    <a:pt x="41" y="6096"/>
                  </a:lnTo>
                  <a:cubicBezTo>
                    <a:pt x="-626" y="2762"/>
                    <a:pt x="6994" y="0"/>
                    <a:pt x="16709" y="0"/>
                  </a:cubicBezTo>
                  <a:lnTo>
                    <a:pt x="171396" y="0"/>
                  </a:lnTo>
                  <a:cubicBezTo>
                    <a:pt x="181111" y="0"/>
                    <a:pt x="189779" y="2762"/>
                    <a:pt x="190350" y="6096"/>
                  </a:cubicBezTo>
                  <a:lnTo>
                    <a:pt x="201780" y="59817"/>
                  </a:lnTo>
                </a:path>
              </a:pathLst>
            </a:custGeom>
            <a:solidFill>
              <a:srgbClr val="36373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7" name="Google Shape;307;p2"/>
            <p:cNvSpPr/>
            <p:nvPr/>
          </p:nvSpPr>
          <p:spPr>
            <a:xfrm>
              <a:off x="6956134" y="4572952"/>
              <a:ext cx="205045" cy="65817"/>
            </a:xfrm>
            <a:custGeom>
              <a:rect b="b" l="l" r="r" t="t"/>
              <a:pathLst>
                <a:path extrusionOk="0" h="65817" w="205045">
                  <a:moveTo>
                    <a:pt x="204950" y="59817"/>
                  </a:moveTo>
                  <a:cubicBezTo>
                    <a:pt x="205903" y="63151"/>
                    <a:pt x="198664" y="65818"/>
                    <a:pt x="188662" y="65818"/>
                  </a:cubicBezTo>
                  <a:lnTo>
                    <a:pt x="31500" y="65818"/>
                  </a:lnTo>
                  <a:cubicBezTo>
                    <a:pt x="21499" y="65818"/>
                    <a:pt x="12736" y="63151"/>
                    <a:pt x="12164" y="59817"/>
                  </a:cubicBezTo>
                  <a:lnTo>
                    <a:pt x="67" y="6096"/>
                  </a:lnTo>
                  <a:cubicBezTo>
                    <a:pt x="-790" y="2762"/>
                    <a:pt x="6640" y="0"/>
                    <a:pt x="16355" y="0"/>
                  </a:cubicBezTo>
                  <a:lnTo>
                    <a:pt x="171041" y="0"/>
                  </a:lnTo>
                  <a:cubicBezTo>
                    <a:pt x="180852" y="0"/>
                    <a:pt x="189615" y="2762"/>
                    <a:pt x="190472" y="6096"/>
                  </a:cubicBezTo>
                  <a:lnTo>
                    <a:pt x="205045" y="59817"/>
                  </a:lnTo>
                </a:path>
              </a:pathLst>
            </a:custGeom>
            <a:solidFill>
              <a:srgbClr val="36373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8" name="Google Shape;308;p2"/>
            <p:cNvSpPr/>
            <p:nvPr/>
          </p:nvSpPr>
          <p:spPr>
            <a:xfrm>
              <a:off x="4599096" y="4233100"/>
              <a:ext cx="194316" cy="37718"/>
            </a:xfrm>
            <a:custGeom>
              <a:rect b="b" l="l" r="r" t="t"/>
              <a:pathLst>
                <a:path extrusionOk="0" h="37718" w="194316">
                  <a:moveTo>
                    <a:pt x="185120" y="31147"/>
                  </a:moveTo>
                  <a:cubicBezTo>
                    <a:pt x="183786" y="34861"/>
                    <a:pt x="174642" y="37719"/>
                    <a:pt x="164927" y="37719"/>
                  </a:cubicBezTo>
                  <a:lnTo>
                    <a:pt x="15194" y="37719"/>
                  </a:lnTo>
                  <a:cubicBezTo>
                    <a:pt x="5383" y="37719"/>
                    <a:pt x="-1380" y="34861"/>
                    <a:pt x="240" y="31147"/>
                  </a:cubicBezTo>
                  <a:lnTo>
                    <a:pt x="10527" y="6667"/>
                  </a:lnTo>
                  <a:cubicBezTo>
                    <a:pt x="11955" y="2953"/>
                    <a:pt x="21004" y="0"/>
                    <a:pt x="30815" y="0"/>
                  </a:cubicBezTo>
                  <a:lnTo>
                    <a:pt x="178833" y="0"/>
                  </a:lnTo>
                  <a:cubicBezTo>
                    <a:pt x="188739" y="0"/>
                    <a:pt x="195407" y="2953"/>
                    <a:pt x="194169" y="6667"/>
                  </a:cubicBezTo>
                  <a:lnTo>
                    <a:pt x="185120" y="31147"/>
                  </a:lnTo>
                </a:path>
              </a:pathLst>
            </a:custGeom>
            <a:solidFill>
              <a:srgbClr val="36373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9" name="Google Shape;309;p2"/>
            <p:cNvSpPr/>
            <p:nvPr/>
          </p:nvSpPr>
          <p:spPr>
            <a:xfrm>
              <a:off x="4854100" y="4233100"/>
              <a:ext cx="192463" cy="37718"/>
            </a:xfrm>
            <a:custGeom>
              <a:rect b="b" l="l" r="r" t="t"/>
              <a:pathLst>
                <a:path extrusionOk="0" h="37718" w="192463">
                  <a:moveTo>
                    <a:pt x="185195" y="31147"/>
                  </a:moveTo>
                  <a:cubicBezTo>
                    <a:pt x="184147" y="34861"/>
                    <a:pt x="175194" y="37719"/>
                    <a:pt x="165383" y="37719"/>
                  </a:cubicBezTo>
                  <a:lnTo>
                    <a:pt x="15745" y="37719"/>
                  </a:lnTo>
                  <a:cubicBezTo>
                    <a:pt x="5839" y="37719"/>
                    <a:pt x="-1019" y="34861"/>
                    <a:pt x="124" y="31147"/>
                  </a:cubicBezTo>
                  <a:lnTo>
                    <a:pt x="8697" y="6667"/>
                  </a:lnTo>
                  <a:cubicBezTo>
                    <a:pt x="9935" y="2953"/>
                    <a:pt x="18889" y="0"/>
                    <a:pt x="28604" y="0"/>
                  </a:cubicBezTo>
                  <a:lnTo>
                    <a:pt x="176623" y="0"/>
                  </a:lnTo>
                  <a:cubicBezTo>
                    <a:pt x="186624" y="0"/>
                    <a:pt x="193482" y="2953"/>
                    <a:pt x="192339" y="6667"/>
                  </a:cubicBezTo>
                  <a:lnTo>
                    <a:pt x="185100" y="31147"/>
                  </a:lnTo>
                </a:path>
              </a:pathLst>
            </a:custGeom>
            <a:solidFill>
              <a:srgbClr val="36373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10" name="Google Shape;310;p2"/>
            <p:cNvSpPr/>
            <p:nvPr/>
          </p:nvSpPr>
          <p:spPr>
            <a:xfrm>
              <a:off x="5109393" y="4233100"/>
              <a:ext cx="190657" cy="37718"/>
            </a:xfrm>
            <a:custGeom>
              <a:rect b="b" l="l" r="r" t="t"/>
              <a:pathLst>
                <a:path extrusionOk="0" h="37718" w="190657">
                  <a:moveTo>
                    <a:pt x="184982" y="31147"/>
                  </a:moveTo>
                  <a:cubicBezTo>
                    <a:pt x="184316" y="34861"/>
                    <a:pt x="175648" y="37719"/>
                    <a:pt x="165837" y="37719"/>
                  </a:cubicBezTo>
                  <a:lnTo>
                    <a:pt x="16009" y="37719"/>
                  </a:lnTo>
                  <a:cubicBezTo>
                    <a:pt x="6198" y="37719"/>
                    <a:pt x="-946" y="34861"/>
                    <a:pt x="102" y="31147"/>
                  </a:cubicBezTo>
                  <a:lnTo>
                    <a:pt x="6960" y="6667"/>
                  </a:lnTo>
                  <a:cubicBezTo>
                    <a:pt x="7913" y="2953"/>
                    <a:pt x="16580" y="0"/>
                    <a:pt x="26391" y="0"/>
                  </a:cubicBezTo>
                  <a:lnTo>
                    <a:pt x="174600" y="0"/>
                  </a:lnTo>
                  <a:cubicBezTo>
                    <a:pt x="184220" y="0"/>
                    <a:pt x="191364" y="2953"/>
                    <a:pt x="190602" y="6667"/>
                  </a:cubicBezTo>
                  <a:lnTo>
                    <a:pt x="185078" y="31147"/>
                  </a:lnTo>
                </a:path>
              </a:pathLst>
            </a:custGeom>
            <a:solidFill>
              <a:srgbClr val="36373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11" name="Google Shape;311;p2"/>
            <p:cNvSpPr/>
            <p:nvPr/>
          </p:nvSpPr>
          <p:spPr>
            <a:xfrm>
              <a:off x="5364521" y="4233100"/>
              <a:ext cx="188870" cy="37718"/>
            </a:xfrm>
            <a:custGeom>
              <a:rect b="b" l="l" r="r" t="t"/>
              <a:pathLst>
                <a:path extrusionOk="0" h="37718" w="188870">
                  <a:moveTo>
                    <a:pt x="185124" y="31147"/>
                  </a:moveTo>
                  <a:cubicBezTo>
                    <a:pt x="184458" y="34861"/>
                    <a:pt x="176076" y="37719"/>
                    <a:pt x="166265" y="37719"/>
                  </a:cubicBezTo>
                  <a:lnTo>
                    <a:pt x="16341" y="37719"/>
                  </a:lnTo>
                  <a:cubicBezTo>
                    <a:pt x="6721" y="37719"/>
                    <a:pt x="-708" y="34861"/>
                    <a:pt x="54" y="31147"/>
                  </a:cubicBezTo>
                  <a:lnTo>
                    <a:pt x="5007" y="6667"/>
                  </a:lnTo>
                  <a:cubicBezTo>
                    <a:pt x="5769" y="2953"/>
                    <a:pt x="14436" y="0"/>
                    <a:pt x="23961" y="0"/>
                  </a:cubicBezTo>
                  <a:lnTo>
                    <a:pt x="172170" y="0"/>
                  </a:lnTo>
                  <a:cubicBezTo>
                    <a:pt x="181981" y="0"/>
                    <a:pt x="189411" y="2953"/>
                    <a:pt x="188839" y="6667"/>
                  </a:cubicBezTo>
                  <a:lnTo>
                    <a:pt x="185124" y="31147"/>
                  </a:lnTo>
                </a:path>
              </a:pathLst>
            </a:custGeom>
            <a:solidFill>
              <a:srgbClr val="36373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12" name="Google Shape;312;p2"/>
            <p:cNvSpPr/>
            <p:nvPr/>
          </p:nvSpPr>
          <p:spPr>
            <a:xfrm>
              <a:off x="5619813" y="4233100"/>
              <a:ext cx="186924" cy="37718"/>
            </a:xfrm>
            <a:custGeom>
              <a:rect b="b" l="l" r="r" t="t"/>
              <a:pathLst>
                <a:path extrusionOk="0" h="37718" w="186924">
                  <a:moveTo>
                    <a:pt x="184911" y="31147"/>
                  </a:moveTo>
                  <a:cubicBezTo>
                    <a:pt x="184625" y="34861"/>
                    <a:pt x="176339" y="37719"/>
                    <a:pt x="166623" y="37719"/>
                  </a:cubicBezTo>
                  <a:lnTo>
                    <a:pt x="16890" y="37719"/>
                  </a:lnTo>
                  <a:cubicBezTo>
                    <a:pt x="6889" y="37719"/>
                    <a:pt x="-541" y="34861"/>
                    <a:pt x="31" y="31147"/>
                  </a:cubicBezTo>
                  <a:lnTo>
                    <a:pt x="3174" y="6667"/>
                  </a:lnTo>
                  <a:cubicBezTo>
                    <a:pt x="3746" y="2953"/>
                    <a:pt x="11842" y="0"/>
                    <a:pt x="21748" y="0"/>
                  </a:cubicBezTo>
                  <a:lnTo>
                    <a:pt x="169957" y="0"/>
                  </a:lnTo>
                  <a:cubicBezTo>
                    <a:pt x="179482" y="0"/>
                    <a:pt x="187292" y="2953"/>
                    <a:pt x="186911" y="6667"/>
                  </a:cubicBezTo>
                  <a:lnTo>
                    <a:pt x="184911" y="31147"/>
                  </a:lnTo>
                </a:path>
              </a:pathLst>
            </a:custGeom>
            <a:solidFill>
              <a:srgbClr val="36373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13" name="Google Shape;313;p2"/>
            <p:cNvSpPr/>
            <p:nvPr/>
          </p:nvSpPr>
          <p:spPr>
            <a:xfrm>
              <a:off x="5874920" y="4233100"/>
              <a:ext cx="185170" cy="37718"/>
            </a:xfrm>
            <a:custGeom>
              <a:rect b="b" l="l" r="r" t="t"/>
              <a:pathLst>
                <a:path extrusionOk="0" h="37718" w="185170">
                  <a:moveTo>
                    <a:pt x="184884" y="31147"/>
                  </a:moveTo>
                  <a:cubicBezTo>
                    <a:pt x="184884" y="34861"/>
                    <a:pt x="176788" y="37719"/>
                    <a:pt x="166881" y="37719"/>
                  </a:cubicBezTo>
                  <a:lnTo>
                    <a:pt x="17339" y="37719"/>
                  </a:lnTo>
                  <a:cubicBezTo>
                    <a:pt x="7623" y="37719"/>
                    <a:pt x="-187" y="34861"/>
                    <a:pt x="3" y="31147"/>
                  </a:cubicBezTo>
                  <a:lnTo>
                    <a:pt x="1527" y="6667"/>
                  </a:lnTo>
                  <a:cubicBezTo>
                    <a:pt x="1718" y="2953"/>
                    <a:pt x="9719" y="0"/>
                    <a:pt x="19530" y="0"/>
                  </a:cubicBezTo>
                  <a:lnTo>
                    <a:pt x="167548" y="0"/>
                  </a:lnTo>
                  <a:cubicBezTo>
                    <a:pt x="177454" y="0"/>
                    <a:pt x="185265" y="2953"/>
                    <a:pt x="185169" y="6667"/>
                  </a:cubicBezTo>
                  <a:lnTo>
                    <a:pt x="184979" y="31147"/>
                  </a:lnTo>
                </a:path>
              </a:pathLst>
            </a:custGeom>
            <a:solidFill>
              <a:srgbClr val="36373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14" name="Google Shape;314;p2"/>
            <p:cNvSpPr/>
            <p:nvPr/>
          </p:nvSpPr>
          <p:spPr>
            <a:xfrm>
              <a:off x="6129908" y="4233100"/>
              <a:ext cx="185264" cy="37718"/>
            </a:xfrm>
            <a:custGeom>
              <a:rect b="b" l="l" r="r" t="t"/>
              <a:pathLst>
                <a:path extrusionOk="0" h="37718" w="185264">
                  <a:moveTo>
                    <a:pt x="185261" y="31147"/>
                  </a:moveTo>
                  <a:cubicBezTo>
                    <a:pt x="185452" y="34861"/>
                    <a:pt x="177641" y="37719"/>
                    <a:pt x="167830" y="37719"/>
                  </a:cubicBezTo>
                  <a:lnTo>
                    <a:pt x="18098" y="37719"/>
                  </a:lnTo>
                  <a:cubicBezTo>
                    <a:pt x="8287" y="37719"/>
                    <a:pt x="191" y="34861"/>
                    <a:pt x="191" y="31147"/>
                  </a:cubicBezTo>
                  <a:lnTo>
                    <a:pt x="0" y="6667"/>
                  </a:lnTo>
                  <a:cubicBezTo>
                    <a:pt x="0" y="2953"/>
                    <a:pt x="7715" y="0"/>
                    <a:pt x="17526" y="0"/>
                  </a:cubicBezTo>
                  <a:lnTo>
                    <a:pt x="165735" y="0"/>
                  </a:lnTo>
                  <a:cubicBezTo>
                    <a:pt x="175355" y="0"/>
                    <a:pt x="183547" y="2953"/>
                    <a:pt x="183737" y="6667"/>
                  </a:cubicBezTo>
                  <a:lnTo>
                    <a:pt x="185261" y="31147"/>
                  </a:lnTo>
                </a:path>
              </a:pathLst>
            </a:custGeom>
            <a:solidFill>
              <a:srgbClr val="36373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15" name="Google Shape;315;p2"/>
            <p:cNvSpPr/>
            <p:nvPr/>
          </p:nvSpPr>
          <p:spPr>
            <a:xfrm>
              <a:off x="6383355" y="4233100"/>
              <a:ext cx="186989" cy="37718"/>
            </a:xfrm>
            <a:custGeom>
              <a:rect b="b" l="l" r="r" t="t"/>
              <a:pathLst>
                <a:path extrusionOk="0" h="37718" w="186989">
                  <a:moveTo>
                    <a:pt x="186894" y="31147"/>
                  </a:moveTo>
                  <a:cubicBezTo>
                    <a:pt x="187370" y="34861"/>
                    <a:pt x="179750" y="37719"/>
                    <a:pt x="169844" y="37719"/>
                  </a:cubicBezTo>
                  <a:lnTo>
                    <a:pt x="20206" y="37719"/>
                  </a:lnTo>
                  <a:cubicBezTo>
                    <a:pt x="10491" y="37719"/>
                    <a:pt x="2204" y="34861"/>
                    <a:pt x="1918" y="31147"/>
                  </a:cubicBezTo>
                  <a:lnTo>
                    <a:pt x="14" y="6667"/>
                  </a:lnTo>
                  <a:cubicBezTo>
                    <a:pt x="-368" y="2953"/>
                    <a:pt x="7348" y="0"/>
                    <a:pt x="16873" y="0"/>
                  </a:cubicBezTo>
                  <a:lnTo>
                    <a:pt x="165177" y="0"/>
                  </a:lnTo>
                  <a:cubicBezTo>
                    <a:pt x="174892" y="0"/>
                    <a:pt x="183370" y="2953"/>
                    <a:pt x="183751" y="6667"/>
                  </a:cubicBezTo>
                  <a:lnTo>
                    <a:pt x="186989" y="31147"/>
                  </a:lnTo>
                </a:path>
              </a:pathLst>
            </a:custGeom>
            <a:solidFill>
              <a:srgbClr val="36373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16" name="Google Shape;316;p2"/>
            <p:cNvSpPr/>
            <p:nvPr/>
          </p:nvSpPr>
          <p:spPr>
            <a:xfrm>
              <a:off x="6636512" y="4233100"/>
              <a:ext cx="188953" cy="37718"/>
            </a:xfrm>
            <a:custGeom>
              <a:rect b="b" l="l" r="r" t="t"/>
              <a:pathLst>
                <a:path extrusionOk="0" h="37718" w="188953">
                  <a:moveTo>
                    <a:pt x="188912" y="31147"/>
                  </a:moveTo>
                  <a:cubicBezTo>
                    <a:pt x="189578" y="34861"/>
                    <a:pt x="182244" y="37719"/>
                    <a:pt x="172433" y="37719"/>
                  </a:cubicBezTo>
                  <a:lnTo>
                    <a:pt x="22796" y="37719"/>
                  </a:lnTo>
                  <a:cubicBezTo>
                    <a:pt x="12794" y="37719"/>
                    <a:pt x="4412" y="34861"/>
                    <a:pt x="3746" y="31147"/>
                  </a:cubicBezTo>
                  <a:lnTo>
                    <a:pt x="31" y="6667"/>
                  </a:lnTo>
                  <a:cubicBezTo>
                    <a:pt x="-541" y="2953"/>
                    <a:pt x="6889" y="0"/>
                    <a:pt x="16700" y="0"/>
                  </a:cubicBezTo>
                  <a:lnTo>
                    <a:pt x="164813" y="0"/>
                  </a:lnTo>
                  <a:cubicBezTo>
                    <a:pt x="174529" y="0"/>
                    <a:pt x="183006" y="2953"/>
                    <a:pt x="183768" y="6667"/>
                  </a:cubicBezTo>
                  <a:lnTo>
                    <a:pt x="188816" y="31147"/>
                  </a:lnTo>
                </a:path>
              </a:pathLst>
            </a:custGeom>
            <a:solidFill>
              <a:srgbClr val="36373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17" name="Google Shape;317;p2"/>
            <p:cNvSpPr/>
            <p:nvPr/>
          </p:nvSpPr>
          <p:spPr>
            <a:xfrm>
              <a:off x="6889948" y="4233100"/>
              <a:ext cx="190655" cy="37718"/>
            </a:xfrm>
            <a:custGeom>
              <a:rect b="b" l="l" r="r" t="t"/>
              <a:pathLst>
                <a:path extrusionOk="0" h="37718" w="190655">
                  <a:moveTo>
                    <a:pt x="190555" y="31147"/>
                  </a:moveTo>
                  <a:cubicBezTo>
                    <a:pt x="191603" y="34861"/>
                    <a:pt x="184364" y="37719"/>
                    <a:pt x="174553" y="37719"/>
                  </a:cubicBezTo>
                  <a:lnTo>
                    <a:pt x="25011" y="37719"/>
                  </a:lnTo>
                  <a:cubicBezTo>
                    <a:pt x="15009" y="37719"/>
                    <a:pt x="6437" y="34861"/>
                    <a:pt x="5675" y="31147"/>
                  </a:cubicBezTo>
                  <a:lnTo>
                    <a:pt x="55" y="6667"/>
                  </a:lnTo>
                  <a:cubicBezTo>
                    <a:pt x="-707" y="2953"/>
                    <a:pt x="6532" y="0"/>
                    <a:pt x="16152" y="0"/>
                  </a:cubicBezTo>
                  <a:lnTo>
                    <a:pt x="164361" y="0"/>
                  </a:lnTo>
                  <a:cubicBezTo>
                    <a:pt x="174077" y="0"/>
                    <a:pt x="182745" y="2953"/>
                    <a:pt x="183697" y="6667"/>
                  </a:cubicBezTo>
                  <a:lnTo>
                    <a:pt x="190460" y="31147"/>
                  </a:lnTo>
                </a:path>
              </a:pathLst>
            </a:custGeom>
            <a:solidFill>
              <a:srgbClr val="36373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18" name="Google Shape;318;p2"/>
            <p:cNvSpPr/>
            <p:nvPr/>
          </p:nvSpPr>
          <p:spPr>
            <a:xfrm>
              <a:off x="7143342" y="4233100"/>
              <a:ext cx="192480" cy="37718"/>
            </a:xfrm>
            <a:custGeom>
              <a:rect b="b" l="l" r="r" t="t"/>
              <a:pathLst>
                <a:path extrusionOk="0" h="37718" w="192480">
                  <a:moveTo>
                    <a:pt x="192336" y="31147"/>
                  </a:moveTo>
                  <a:cubicBezTo>
                    <a:pt x="193574" y="34861"/>
                    <a:pt x="186716" y="37719"/>
                    <a:pt x="176810" y="37719"/>
                  </a:cubicBezTo>
                  <a:lnTo>
                    <a:pt x="27077" y="37719"/>
                  </a:lnTo>
                  <a:cubicBezTo>
                    <a:pt x="17266" y="37719"/>
                    <a:pt x="8313" y="34861"/>
                    <a:pt x="7361" y="31147"/>
                  </a:cubicBezTo>
                  <a:lnTo>
                    <a:pt x="122" y="6667"/>
                  </a:lnTo>
                  <a:cubicBezTo>
                    <a:pt x="-1021" y="2953"/>
                    <a:pt x="6027" y="0"/>
                    <a:pt x="15742" y="0"/>
                  </a:cubicBezTo>
                  <a:lnTo>
                    <a:pt x="163856" y="0"/>
                  </a:lnTo>
                  <a:cubicBezTo>
                    <a:pt x="173667" y="0"/>
                    <a:pt x="182525" y="2953"/>
                    <a:pt x="183859" y="6667"/>
                  </a:cubicBezTo>
                  <a:lnTo>
                    <a:pt x="192336" y="31147"/>
                  </a:lnTo>
                </a:path>
              </a:pathLst>
            </a:custGeom>
            <a:solidFill>
              <a:srgbClr val="36373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19" name="Google Shape;319;p2"/>
            <p:cNvSpPr/>
            <p:nvPr/>
          </p:nvSpPr>
          <p:spPr>
            <a:xfrm>
              <a:off x="7396679" y="4233100"/>
              <a:ext cx="194385" cy="37718"/>
            </a:xfrm>
            <a:custGeom>
              <a:rect b="b" l="l" r="r" t="t"/>
              <a:pathLst>
                <a:path extrusionOk="0" h="37718" w="194385">
                  <a:moveTo>
                    <a:pt x="194174" y="31147"/>
                  </a:moveTo>
                  <a:cubicBezTo>
                    <a:pt x="195698" y="34861"/>
                    <a:pt x="188840" y="37719"/>
                    <a:pt x="179124" y="37719"/>
                  </a:cubicBezTo>
                  <a:lnTo>
                    <a:pt x="29391" y="37719"/>
                  </a:lnTo>
                  <a:cubicBezTo>
                    <a:pt x="19485" y="37719"/>
                    <a:pt x="10532" y="34861"/>
                    <a:pt x="9103" y="31147"/>
                  </a:cubicBezTo>
                  <a:lnTo>
                    <a:pt x="150" y="6667"/>
                  </a:lnTo>
                  <a:cubicBezTo>
                    <a:pt x="-1089" y="2953"/>
                    <a:pt x="5484" y="0"/>
                    <a:pt x="15390" y="0"/>
                  </a:cubicBezTo>
                  <a:lnTo>
                    <a:pt x="163503" y="0"/>
                  </a:lnTo>
                  <a:cubicBezTo>
                    <a:pt x="173219" y="0"/>
                    <a:pt x="182363" y="2953"/>
                    <a:pt x="183887" y="6667"/>
                  </a:cubicBezTo>
                  <a:lnTo>
                    <a:pt x="194174" y="31147"/>
                  </a:lnTo>
                </a:path>
              </a:pathLst>
            </a:custGeom>
            <a:solidFill>
              <a:srgbClr val="36373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20" name="Google Shape;320;p2"/>
            <p:cNvSpPr/>
            <p:nvPr/>
          </p:nvSpPr>
          <p:spPr>
            <a:xfrm>
              <a:off x="4884674" y="4389310"/>
              <a:ext cx="199685" cy="65817"/>
            </a:xfrm>
            <a:custGeom>
              <a:rect b="b" l="l" r="r" t="t"/>
              <a:pathLst>
                <a:path extrusionOk="0" h="65817" w="199685">
                  <a:moveTo>
                    <a:pt x="185006" y="59722"/>
                  </a:moveTo>
                  <a:cubicBezTo>
                    <a:pt x="184244" y="63151"/>
                    <a:pt x="175672" y="65818"/>
                    <a:pt x="166147" y="65818"/>
                  </a:cubicBezTo>
                  <a:lnTo>
                    <a:pt x="15366" y="65818"/>
                  </a:lnTo>
                  <a:cubicBezTo>
                    <a:pt x="5746" y="65818"/>
                    <a:pt x="-1017" y="63055"/>
                    <a:pt x="126" y="59722"/>
                  </a:cubicBezTo>
                  <a:lnTo>
                    <a:pt x="17461" y="6191"/>
                  </a:lnTo>
                  <a:cubicBezTo>
                    <a:pt x="18509" y="2667"/>
                    <a:pt x="27082" y="0"/>
                    <a:pt x="36416" y="0"/>
                  </a:cubicBezTo>
                  <a:lnTo>
                    <a:pt x="184530" y="0"/>
                  </a:lnTo>
                  <a:cubicBezTo>
                    <a:pt x="193769" y="0"/>
                    <a:pt x="200627" y="2667"/>
                    <a:pt x="199579" y="6191"/>
                  </a:cubicBezTo>
                  <a:lnTo>
                    <a:pt x="184911" y="59722"/>
                  </a:lnTo>
                </a:path>
              </a:pathLst>
            </a:custGeom>
            <a:solidFill>
              <a:srgbClr val="36373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21" name="Google Shape;321;p2"/>
            <p:cNvSpPr/>
            <p:nvPr/>
          </p:nvSpPr>
          <p:spPr>
            <a:xfrm>
              <a:off x="5120266" y="4389310"/>
              <a:ext cx="196441" cy="65817"/>
            </a:xfrm>
            <a:custGeom>
              <a:rect b="b" l="l" r="r" t="t"/>
              <a:pathLst>
                <a:path extrusionOk="0" h="65817" w="196441">
                  <a:moveTo>
                    <a:pt x="185063" y="59722"/>
                  </a:moveTo>
                  <a:cubicBezTo>
                    <a:pt x="184205" y="63151"/>
                    <a:pt x="175919" y="65818"/>
                    <a:pt x="166394" y="65818"/>
                  </a:cubicBezTo>
                  <a:lnTo>
                    <a:pt x="15613" y="65818"/>
                  </a:lnTo>
                  <a:cubicBezTo>
                    <a:pt x="6088" y="65818"/>
                    <a:pt x="-865" y="63055"/>
                    <a:pt x="87" y="59722"/>
                  </a:cubicBezTo>
                  <a:lnTo>
                    <a:pt x="14089" y="6191"/>
                  </a:lnTo>
                  <a:cubicBezTo>
                    <a:pt x="14851" y="2667"/>
                    <a:pt x="23138" y="0"/>
                    <a:pt x="32472" y="0"/>
                  </a:cubicBezTo>
                  <a:lnTo>
                    <a:pt x="180681" y="0"/>
                  </a:lnTo>
                  <a:cubicBezTo>
                    <a:pt x="190111" y="0"/>
                    <a:pt x="197064" y="2667"/>
                    <a:pt x="196397" y="6191"/>
                  </a:cubicBezTo>
                  <a:lnTo>
                    <a:pt x="185063" y="59722"/>
                  </a:lnTo>
                </a:path>
              </a:pathLst>
            </a:custGeom>
            <a:solidFill>
              <a:srgbClr val="36373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22" name="Google Shape;322;p2"/>
            <p:cNvSpPr/>
            <p:nvPr/>
          </p:nvSpPr>
          <p:spPr>
            <a:xfrm>
              <a:off x="5355578" y="4389310"/>
              <a:ext cx="193136" cy="65817"/>
            </a:xfrm>
            <a:custGeom>
              <a:rect b="b" l="l" r="r" t="t"/>
              <a:pathLst>
                <a:path extrusionOk="0" h="65817" w="193136">
                  <a:moveTo>
                    <a:pt x="185019" y="59722"/>
                  </a:moveTo>
                  <a:cubicBezTo>
                    <a:pt x="184542" y="63151"/>
                    <a:pt x="176351" y="65818"/>
                    <a:pt x="166921" y="65818"/>
                  </a:cubicBezTo>
                  <a:lnTo>
                    <a:pt x="16045" y="65818"/>
                  </a:lnTo>
                  <a:cubicBezTo>
                    <a:pt x="6520" y="65818"/>
                    <a:pt x="-624" y="63055"/>
                    <a:pt x="43" y="59722"/>
                  </a:cubicBezTo>
                  <a:lnTo>
                    <a:pt x="10711" y="6191"/>
                  </a:lnTo>
                  <a:cubicBezTo>
                    <a:pt x="11378" y="2667"/>
                    <a:pt x="19474" y="0"/>
                    <a:pt x="28904" y="0"/>
                  </a:cubicBezTo>
                  <a:lnTo>
                    <a:pt x="177113" y="0"/>
                  </a:lnTo>
                  <a:cubicBezTo>
                    <a:pt x="186352" y="0"/>
                    <a:pt x="193591" y="2667"/>
                    <a:pt x="193115" y="6191"/>
                  </a:cubicBezTo>
                  <a:lnTo>
                    <a:pt x="185114" y="59722"/>
                  </a:lnTo>
                </a:path>
              </a:pathLst>
            </a:custGeom>
            <a:solidFill>
              <a:srgbClr val="36373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23" name="Google Shape;323;p2"/>
            <p:cNvSpPr/>
            <p:nvPr/>
          </p:nvSpPr>
          <p:spPr>
            <a:xfrm>
              <a:off x="5591152" y="4389310"/>
              <a:ext cx="189478" cy="65817"/>
            </a:xfrm>
            <a:custGeom>
              <a:rect b="b" l="l" r="r" t="t"/>
              <a:pathLst>
                <a:path extrusionOk="0" h="65817" w="189478">
                  <a:moveTo>
                    <a:pt x="184807" y="59722"/>
                  </a:moveTo>
                  <a:cubicBezTo>
                    <a:pt x="184521" y="63151"/>
                    <a:pt x="176616" y="65818"/>
                    <a:pt x="167186" y="65818"/>
                  </a:cubicBezTo>
                  <a:lnTo>
                    <a:pt x="16405" y="65818"/>
                  </a:lnTo>
                  <a:cubicBezTo>
                    <a:pt x="6785" y="65818"/>
                    <a:pt x="-454" y="63055"/>
                    <a:pt x="22" y="59722"/>
                  </a:cubicBezTo>
                  <a:lnTo>
                    <a:pt x="7261" y="6191"/>
                  </a:lnTo>
                  <a:cubicBezTo>
                    <a:pt x="7547" y="2667"/>
                    <a:pt x="15548" y="0"/>
                    <a:pt x="25073" y="0"/>
                  </a:cubicBezTo>
                  <a:lnTo>
                    <a:pt x="173091" y="0"/>
                  </a:lnTo>
                  <a:cubicBezTo>
                    <a:pt x="182331" y="0"/>
                    <a:pt x="189665" y="2667"/>
                    <a:pt x="189474" y="6191"/>
                  </a:cubicBezTo>
                  <a:lnTo>
                    <a:pt x="184903" y="59722"/>
                  </a:lnTo>
                </a:path>
              </a:pathLst>
            </a:custGeom>
            <a:solidFill>
              <a:srgbClr val="36373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24" name="Google Shape;324;p2"/>
            <p:cNvSpPr/>
            <p:nvPr/>
          </p:nvSpPr>
          <p:spPr>
            <a:xfrm>
              <a:off x="5826438" y="4389310"/>
              <a:ext cx="186217" cy="65817"/>
            </a:xfrm>
            <a:custGeom>
              <a:rect b="b" l="l" r="r" t="t"/>
              <a:pathLst>
                <a:path extrusionOk="0" h="65817" w="186217">
                  <a:moveTo>
                    <a:pt x="184979" y="59722"/>
                  </a:moveTo>
                  <a:cubicBezTo>
                    <a:pt x="184979" y="63151"/>
                    <a:pt x="177073" y="65818"/>
                    <a:pt x="167548" y="65818"/>
                  </a:cubicBezTo>
                  <a:lnTo>
                    <a:pt x="16768" y="65818"/>
                  </a:lnTo>
                  <a:cubicBezTo>
                    <a:pt x="7433" y="65818"/>
                    <a:pt x="-187" y="63055"/>
                    <a:pt x="3" y="59722"/>
                  </a:cubicBezTo>
                  <a:lnTo>
                    <a:pt x="3909" y="6191"/>
                  </a:lnTo>
                  <a:cubicBezTo>
                    <a:pt x="4099" y="2667"/>
                    <a:pt x="11910" y="0"/>
                    <a:pt x="21244" y="0"/>
                  </a:cubicBezTo>
                  <a:lnTo>
                    <a:pt x="169358" y="0"/>
                  </a:lnTo>
                  <a:cubicBezTo>
                    <a:pt x="178788" y="0"/>
                    <a:pt x="186217" y="2667"/>
                    <a:pt x="186217" y="6191"/>
                  </a:cubicBezTo>
                  <a:lnTo>
                    <a:pt x="184979" y="59722"/>
                  </a:lnTo>
                </a:path>
              </a:pathLst>
            </a:custGeom>
            <a:solidFill>
              <a:srgbClr val="36373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25" name="Google Shape;325;p2"/>
            <p:cNvSpPr/>
            <p:nvPr/>
          </p:nvSpPr>
          <p:spPr>
            <a:xfrm>
              <a:off x="6061804" y="4389310"/>
              <a:ext cx="184976" cy="65817"/>
            </a:xfrm>
            <a:custGeom>
              <a:rect b="b" l="l" r="r" t="t"/>
              <a:pathLst>
                <a:path extrusionOk="0" h="65817" w="184976">
                  <a:moveTo>
                    <a:pt x="184975" y="59722"/>
                  </a:moveTo>
                  <a:cubicBezTo>
                    <a:pt x="185071" y="63151"/>
                    <a:pt x="177546" y="65818"/>
                    <a:pt x="168116" y="65818"/>
                  </a:cubicBezTo>
                  <a:lnTo>
                    <a:pt x="17335" y="65818"/>
                  </a:lnTo>
                  <a:cubicBezTo>
                    <a:pt x="7715" y="65818"/>
                    <a:pt x="0" y="63055"/>
                    <a:pt x="0" y="59722"/>
                  </a:cubicBezTo>
                  <a:lnTo>
                    <a:pt x="381" y="6191"/>
                  </a:lnTo>
                  <a:cubicBezTo>
                    <a:pt x="381" y="2667"/>
                    <a:pt x="8192" y="0"/>
                    <a:pt x="17526" y="0"/>
                  </a:cubicBezTo>
                  <a:lnTo>
                    <a:pt x="165640" y="0"/>
                  </a:lnTo>
                  <a:cubicBezTo>
                    <a:pt x="174974" y="0"/>
                    <a:pt x="182594" y="2667"/>
                    <a:pt x="182785" y="6191"/>
                  </a:cubicBezTo>
                  <a:lnTo>
                    <a:pt x="184975" y="59722"/>
                  </a:lnTo>
                </a:path>
              </a:pathLst>
            </a:custGeom>
            <a:solidFill>
              <a:srgbClr val="36373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26" name="Google Shape;326;p2"/>
            <p:cNvSpPr/>
            <p:nvPr/>
          </p:nvSpPr>
          <p:spPr>
            <a:xfrm>
              <a:off x="6294496" y="4389310"/>
              <a:ext cx="187755" cy="65817"/>
            </a:xfrm>
            <a:custGeom>
              <a:rect b="b" l="l" r="r" t="t"/>
              <a:pathLst>
                <a:path extrusionOk="0" h="65817" w="187755">
                  <a:moveTo>
                    <a:pt x="187741" y="59722"/>
                  </a:moveTo>
                  <a:cubicBezTo>
                    <a:pt x="188122" y="63151"/>
                    <a:pt x="180598" y="65818"/>
                    <a:pt x="171168" y="65818"/>
                  </a:cubicBezTo>
                  <a:lnTo>
                    <a:pt x="20387" y="65818"/>
                  </a:lnTo>
                  <a:cubicBezTo>
                    <a:pt x="10957" y="65818"/>
                    <a:pt x="2956" y="63055"/>
                    <a:pt x="2861" y="59722"/>
                  </a:cubicBezTo>
                  <a:lnTo>
                    <a:pt x="4" y="6191"/>
                  </a:lnTo>
                  <a:cubicBezTo>
                    <a:pt x="-187" y="2667"/>
                    <a:pt x="7147" y="0"/>
                    <a:pt x="16577" y="0"/>
                  </a:cubicBezTo>
                  <a:lnTo>
                    <a:pt x="164596" y="0"/>
                  </a:lnTo>
                  <a:cubicBezTo>
                    <a:pt x="173930" y="0"/>
                    <a:pt x="181836" y="2667"/>
                    <a:pt x="182217" y="6191"/>
                  </a:cubicBezTo>
                  <a:lnTo>
                    <a:pt x="187741" y="59722"/>
                  </a:lnTo>
                </a:path>
              </a:pathLst>
            </a:custGeom>
            <a:solidFill>
              <a:srgbClr val="36373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27" name="Google Shape;327;p2"/>
            <p:cNvSpPr/>
            <p:nvPr/>
          </p:nvSpPr>
          <p:spPr>
            <a:xfrm>
              <a:off x="6526229" y="4389310"/>
              <a:ext cx="191498" cy="65817"/>
            </a:xfrm>
            <a:custGeom>
              <a:rect b="b" l="l" r="r" t="t"/>
              <a:pathLst>
                <a:path extrusionOk="0" h="65817" w="191498">
                  <a:moveTo>
                    <a:pt x="191466" y="59722"/>
                  </a:moveTo>
                  <a:cubicBezTo>
                    <a:pt x="192038" y="63151"/>
                    <a:pt x="184799" y="65818"/>
                    <a:pt x="175083" y="65818"/>
                  </a:cubicBezTo>
                  <a:lnTo>
                    <a:pt x="24398" y="65818"/>
                  </a:lnTo>
                  <a:cubicBezTo>
                    <a:pt x="14778" y="65818"/>
                    <a:pt x="6777" y="63055"/>
                    <a:pt x="6396" y="59722"/>
                  </a:cubicBezTo>
                  <a:lnTo>
                    <a:pt x="14" y="6191"/>
                  </a:lnTo>
                  <a:cubicBezTo>
                    <a:pt x="-367" y="2667"/>
                    <a:pt x="6967" y="0"/>
                    <a:pt x="16397" y="0"/>
                  </a:cubicBezTo>
                  <a:lnTo>
                    <a:pt x="164225" y="0"/>
                  </a:lnTo>
                  <a:cubicBezTo>
                    <a:pt x="173845" y="0"/>
                    <a:pt x="181846" y="2667"/>
                    <a:pt x="182418" y="6191"/>
                  </a:cubicBezTo>
                  <a:lnTo>
                    <a:pt x="191371" y="59722"/>
                  </a:lnTo>
                </a:path>
              </a:pathLst>
            </a:custGeom>
            <a:solidFill>
              <a:srgbClr val="36373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28" name="Google Shape;328;p2"/>
            <p:cNvSpPr/>
            <p:nvPr/>
          </p:nvSpPr>
          <p:spPr>
            <a:xfrm>
              <a:off x="6758134" y="4389310"/>
              <a:ext cx="194898" cy="65817"/>
            </a:xfrm>
            <a:custGeom>
              <a:rect b="b" l="l" r="r" t="t"/>
              <a:pathLst>
                <a:path extrusionOk="0" h="65817" w="194898">
                  <a:moveTo>
                    <a:pt x="194829" y="59722"/>
                  </a:moveTo>
                  <a:cubicBezTo>
                    <a:pt x="195687" y="63151"/>
                    <a:pt x="188448" y="65818"/>
                    <a:pt x="179018" y="65818"/>
                  </a:cubicBezTo>
                  <a:lnTo>
                    <a:pt x="28237" y="65818"/>
                  </a:lnTo>
                  <a:cubicBezTo>
                    <a:pt x="18522" y="65818"/>
                    <a:pt x="10330" y="63055"/>
                    <a:pt x="9759" y="59722"/>
                  </a:cubicBezTo>
                  <a:lnTo>
                    <a:pt x="43" y="6191"/>
                  </a:lnTo>
                  <a:cubicBezTo>
                    <a:pt x="-623" y="2667"/>
                    <a:pt x="6520" y="0"/>
                    <a:pt x="15950" y="0"/>
                  </a:cubicBezTo>
                  <a:lnTo>
                    <a:pt x="164159" y="0"/>
                  </a:lnTo>
                  <a:cubicBezTo>
                    <a:pt x="173398" y="0"/>
                    <a:pt x="181685" y="2667"/>
                    <a:pt x="182352" y="6191"/>
                  </a:cubicBezTo>
                  <a:lnTo>
                    <a:pt x="194639" y="59722"/>
                  </a:lnTo>
                </a:path>
              </a:pathLst>
            </a:custGeom>
            <a:solidFill>
              <a:srgbClr val="36373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29" name="Google Shape;329;p2"/>
            <p:cNvSpPr/>
            <p:nvPr/>
          </p:nvSpPr>
          <p:spPr>
            <a:xfrm>
              <a:off x="6990419" y="4389310"/>
              <a:ext cx="198097" cy="65817"/>
            </a:xfrm>
            <a:custGeom>
              <a:rect b="b" l="l" r="r" t="t"/>
              <a:pathLst>
                <a:path extrusionOk="0" h="65817" w="198097">
                  <a:moveTo>
                    <a:pt x="198002" y="59722"/>
                  </a:moveTo>
                  <a:cubicBezTo>
                    <a:pt x="198859" y="63151"/>
                    <a:pt x="192191" y="65818"/>
                    <a:pt x="182476" y="65818"/>
                  </a:cubicBezTo>
                  <a:lnTo>
                    <a:pt x="31790" y="65818"/>
                  </a:lnTo>
                  <a:cubicBezTo>
                    <a:pt x="22170" y="65818"/>
                    <a:pt x="13883" y="63055"/>
                    <a:pt x="13122" y="59722"/>
                  </a:cubicBezTo>
                  <a:lnTo>
                    <a:pt x="72" y="6191"/>
                  </a:lnTo>
                  <a:cubicBezTo>
                    <a:pt x="-785" y="2667"/>
                    <a:pt x="6073" y="0"/>
                    <a:pt x="15503" y="0"/>
                  </a:cubicBezTo>
                  <a:lnTo>
                    <a:pt x="163521" y="0"/>
                  </a:lnTo>
                  <a:cubicBezTo>
                    <a:pt x="173046" y="0"/>
                    <a:pt x="181238" y="2667"/>
                    <a:pt x="182286" y="6191"/>
                  </a:cubicBezTo>
                  <a:lnTo>
                    <a:pt x="198097" y="59722"/>
                  </a:lnTo>
                </a:path>
              </a:pathLst>
            </a:custGeom>
            <a:solidFill>
              <a:srgbClr val="36373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30" name="Google Shape;330;p2"/>
            <p:cNvSpPr/>
            <p:nvPr/>
          </p:nvSpPr>
          <p:spPr>
            <a:xfrm>
              <a:off x="7222395" y="4389310"/>
              <a:ext cx="201610" cy="65817"/>
            </a:xfrm>
            <a:custGeom>
              <a:rect b="b" l="l" r="r" t="t"/>
              <a:pathLst>
                <a:path extrusionOk="0" h="65817" w="201610">
                  <a:moveTo>
                    <a:pt x="201485" y="59722"/>
                  </a:moveTo>
                  <a:cubicBezTo>
                    <a:pt x="202628" y="63151"/>
                    <a:pt x="195865" y="65818"/>
                    <a:pt x="186340" y="65818"/>
                  </a:cubicBezTo>
                  <a:lnTo>
                    <a:pt x="35559" y="65818"/>
                  </a:lnTo>
                  <a:cubicBezTo>
                    <a:pt x="26034" y="65818"/>
                    <a:pt x="17557" y="63055"/>
                    <a:pt x="16509" y="59722"/>
                  </a:cubicBezTo>
                  <a:lnTo>
                    <a:pt x="126" y="6191"/>
                  </a:lnTo>
                  <a:cubicBezTo>
                    <a:pt x="-1017" y="2667"/>
                    <a:pt x="5746" y="0"/>
                    <a:pt x="15176" y="0"/>
                  </a:cubicBezTo>
                  <a:lnTo>
                    <a:pt x="163194" y="0"/>
                  </a:lnTo>
                  <a:cubicBezTo>
                    <a:pt x="172529" y="0"/>
                    <a:pt x="181101" y="2667"/>
                    <a:pt x="182339" y="6191"/>
                  </a:cubicBezTo>
                  <a:lnTo>
                    <a:pt x="201485" y="59722"/>
                  </a:lnTo>
                </a:path>
              </a:pathLst>
            </a:custGeom>
            <a:solidFill>
              <a:srgbClr val="36373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31" name="Google Shape;331;p2"/>
            <p:cNvSpPr/>
            <p:nvPr/>
          </p:nvSpPr>
          <p:spPr>
            <a:xfrm>
              <a:off x="7454116" y="4389310"/>
              <a:ext cx="205391" cy="65817"/>
            </a:xfrm>
            <a:custGeom>
              <a:rect b="b" l="l" r="r" t="t"/>
              <a:pathLst>
                <a:path extrusionOk="0" h="65817" w="205391">
                  <a:moveTo>
                    <a:pt x="205221" y="59722"/>
                  </a:moveTo>
                  <a:cubicBezTo>
                    <a:pt x="206555" y="63151"/>
                    <a:pt x="199887" y="65818"/>
                    <a:pt x="190457" y="65818"/>
                  </a:cubicBezTo>
                  <a:lnTo>
                    <a:pt x="39581" y="65818"/>
                  </a:lnTo>
                  <a:cubicBezTo>
                    <a:pt x="29961" y="65818"/>
                    <a:pt x="21198" y="63055"/>
                    <a:pt x="19960" y="59722"/>
                  </a:cubicBezTo>
                  <a:lnTo>
                    <a:pt x="148" y="6191"/>
                  </a:lnTo>
                  <a:cubicBezTo>
                    <a:pt x="-1090" y="2667"/>
                    <a:pt x="5577" y="0"/>
                    <a:pt x="14817" y="0"/>
                  </a:cubicBezTo>
                  <a:lnTo>
                    <a:pt x="163026" y="0"/>
                  </a:lnTo>
                  <a:cubicBezTo>
                    <a:pt x="172360" y="0"/>
                    <a:pt x="181123" y="2667"/>
                    <a:pt x="182456" y="6191"/>
                  </a:cubicBezTo>
                  <a:lnTo>
                    <a:pt x="205031" y="59722"/>
                  </a:lnTo>
                </a:path>
              </a:pathLst>
            </a:custGeom>
            <a:solidFill>
              <a:srgbClr val="36373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32" name="Google Shape;332;p2"/>
            <p:cNvSpPr/>
            <p:nvPr/>
          </p:nvSpPr>
          <p:spPr>
            <a:xfrm>
              <a:off x="4907460" y="4481416"/>
              <a:ext cx="203247" cy="65913"/>
            </a:xfrm>
            <a:custGeom>
              <a:rect b="b" l="l" r="r" t="t"/>
              <a:pathLst>
                <a:path extrusionOk="0" h="65913" w="203247">
                  <a:moveTo>
                    <a:pt x="189176" y="59817"/>
                  </a:moveTo>
                  <a:cubicBezTo>
                    <a:pt x="188318" y="63151"/>
                    <a:pt x="179651" y="65913"/>
                    <a:pt x="169840" y="65913"/>
                  </a:cubicBezTo>
                  <a:lnTo>
                    <a:pt x="15821" y="65913"/>
                  </a:lnTo>
                  <a:cubicBezTo>
                    <a:pt x="6010" y="65913"/>
                    <a:pt x="-943" y="63151"/>
                    <a:pt x="104" y="59817"/>
                  </a:cubicBezTo>
                  <a:lnTo>
                    <a:pt x="16773" y="6191"/>
                  </a:lnTo>
                  <a:cubicBezTo>
                    <a:pt x="17821" y="2858"/>
                    <a:pt x="26489" y="0"/>
                    <a:pt x="36014" y="0"/>
                  </a:cubicBezTo>
                  <a:lnTo>
                    <a:pt x="187366" y="0"/>
                  </a:lnTo>
                  <a:cubicBezTo>
                    <a:pt x="196891" y="0"/>
                    <a:pt x="204035" y="2762"/>
                    <a:pt x="203177" y="6191"/>
                  </a:cubicBezTo>
                  <a:lnTo>
                    <a:pt x="189080" y="59817"/>
                  </a:lnTo>
                </a:path>
              </a:pathLst>
            </a:custGeom>
            <a:solidFill>
              <a:srgbClr val="36373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33" name="Google Shape;333;p2"/>
            <p:cNvSpPr/>
            <p:nvPr/>
          </p:nvSpPr>
          <p:spPr>
            <a:xfrm>
              <a:off x="5148192" y="4481416"/>
              <a:ext cx="199567" cy="65913"/>
            </a:xfrm>
            <a:custGeom>
              <a:rect b="b" l="l" r="r" t="t"/>
              <a:pathLst>
                <a:path extrusionOk="0" h="65913" w="199567">
                  <a:moveTo>
                    <a:pt x="188950" y="59817"/>
                  </a:moveTo>
                  <a:cubicBezTo>
                    <a:pt x="188284" y="63151"/>
                    <a:pt x="179997" y="65913"/>
                    <a:pt x="170186" y="65913"/>
                  </a:cubicBezTo>
                  <a:lnTo>
                    <a:pt x="16167" y="65913"/>
                  </a:lnTo>
                  <a:cubicBezTo>
                    <a:pt x="6356" y="65913"/>
                    <a:pt x="-787" y="63151"/>
                    <a:pt x="70" y="59817"/>
                  </a:cubicBezTo>
                  <a:lnTo>
                    <a:pt x="13309" y="6191"/>
                  </a:lnTo>
                  <a:cubicBezTo>
                    <a:pt x="14167" y="2858"/>
                    <a:pt x="22644" y="0"/>
                    <a:pt x="32169" y="0"/>
                  </a:cubicBezTo>
                  <a:lnTo>
                    <a:pt x="183617" y="0"/>
                  </a:lnTo>
                  <a:cubicBezTo>
                    <a:pt x="193237" y="0"/>
                    <a:pt x="200190" y="2762"/>
                    <a:pt x="199523" y="6191"/>
                  </a:cubicBezTo>
                  <a:lnTo>
                    <a:pt x="188950" y="59817"/>
                  </a:lnTo>
                </a:path>
              </a:pathLst>
            </a:custGeom>
            <a:solidFill>
              <a:srgbClr val="36373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34" name="Google Shape;334;p2"/>
            <p:cNvSpPr/>
            <p:nvPr/>
          </p:nvSpPr>
          <p:spPr>
            <a:xfrm>
              <a:off x="5388641" y="4481416"/>
              <a:ext cx="196444" cy="65913"/>
            </a:xfrm>
            <a:custGeom>
              <a:rect b="b" l="l" r="r" t="t"/>
              <a:pathLst>
                <a:path extrusionOk="0" h="65913" w="196444">
                  <a:moveTo>
                    <a:pt x="189102" y="59817"/>
                  </a:moveTo>
                  <a:cubicBezTo>
                    <a:pt x="188626" y="63151"/>
                    <a:pt x="180339" y="65913"/>
                    <a:pt x="170624" y="65913"/>
                  </a:cubicBezTo>
                  <a:lnTo>
                    <a:pt x="16509" y="65913"/>
                  </a:lnTo>
                  <a:cubicBezTo>
                    <a:pt x="6794" y="65913"/>
                    <a:pt x="-540" y="63151"/>
                    <a:pt x="31" y="59817"/>
                  </a:cubicBezTo>
                  <a:lnTo>
                    <a:pt x="10032" y="6191"/>
                  </a:lnTo>
                  <a:cubicBezTo>
                    <a:pt x="10509" y="2858"/>
                    <a:pt x="18891" y="0"/>
                    <a:pt x="28321" y="0"/>
                  </a:cubicBezTo>
                  <a:lnTo>
                    <a:pt x="179863" y="0"/>
                  </a:lnTo>
                  <a:cubicBezTo>
                    <a:pt x="189484" y="0"/>
                    <a:pt x="196722" y="2762"/>
                    <a:pt x="196437" y="6191"/>
                  </a:cubicBezTo>
                  <a:lnTo>
                    <a:pt x="189198" y="59817"/>
                  </a:lnTo>
                </a:path>
              </a:pathLst>
            </a:custGeom>
            <a:solidFill>
              <a:srgbClr val="36373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35" name="Google Shape;335;p2"/>
            <p:cNvSpPr/>
            <p:nvPr/>
          </p:nvSpPr>
          <p:spPr>
            <a:xfrm>
              <a:off x="5629069" y="4481416"/>
              <a:ext cx="193093" cy="65913"/>
            </a:xfrm>
            <a:custGeom>
              <a:rect b="b" l="l" r="r" t="t"/>
              <a:pathLst>
                <a:path extrusionOk="0" h="65913" w="193093">
                  <a:moveTo>
                    <a:pt x="189181" y="59817"/>
                  </a:moveTo>
                  <a:cubicBezTo>
                    <a:pt x="188895" y="63151"/>
                    <a:pt x="180799" y="65913"/>
                    <a:pt x="171083" y="65913"/>
                  </a:cubicBezTo>
                  <a:lnTo>
                    <a:pt x="16873" y="65913"/>
                  </a:lnTo>
                  <a:cubicBezTo>
                    <a:pt x="7063" y="65913"/>
                    <a:pt x="-367" y="63151"/>
                    <a:pt x="14" y="59817"/>
                  </a:cubicBezTo>
                  <a:lnTo>
                    <a:pt x="6586" y="6191"/>
                  </a:lnTo>
                  <a:cubicBezTo>
                    <a:pt x="7063" y="2858"/>
                    <a:pt x="15064" y="0"/>
                    <a:pt x="24779" y="0"/>
                  </a:cubicBezTo>
                  <a:lnTo>
                    <a:pt x="176227" y="0"/>
                  </a:lnTo>
                  <a:cubicBezTo>
                    <a:pt x="185847" y="0"/>
                    <a:pt x="193372" y="2762"/>
                    <a:pt x="193086" y="6191"/>
                  </a:cubicBezTo>
                  <a:lnTo>
                    <a:pt x="189181" y="59817"/>
                  </a:lnTo>
                </a:path>
              </a:pathLst>
            </a:custGeom>
            <a:solidFill>
              <a:srgbClr val="36373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36" name="Google Shape;336;p2"/>
            <p:cNvSpPr/>
            <p:nvPr/>
          </p:nvSpPr>
          <p:spPr>
            <a:xfrm>
              <a:off x="5869773" y="4481416"/>
              <a:ext cx="189650" cy="65913"/>
            </a:xfrm>
            <a:custGeom>
              <a:rect b="b" l="l" r="r" t="t"/>
              <a:pathLst>
                <a:path extrusionOk="0" h="65913" w="189650">
                  <a:moveTo>
                    <a:pt x="188888" y="59817"/>
                  </a:moveTo>
                  <a:cubicBezTo>
                    <a:pt x="188888" y="63151"/>
                    <a:pt x="180983" y="65913"/>
                    <a:pt x="171267" y="65913"/>
                  </a:cubicBezTo>
                  <a:lnTo>
                    <a:pt x="17153" y="65913"/>
                  </a:lnTo>
                  <a:cubicBezTo>
                    <a:pt x="7532" y="65913"/>
                    <a:pt x="-278" y="63151"/>
                    <a:pt x="8" y="59817"/>
                  </a:cubicBezTo>
                  <a:lnTo>
                    <a:pt x="3246" y="6191"/>
                  </a:lnTo>
                  <a:cubicBezTo>
                    <a:pt x="3437" y="2858"/>
                    <a:pt x="11342" y="0"/>
                    <a:pt x="20867" y="0"/>
                  </a:cubicBezTo>
                  <a:lnTo>
                    <a:pt x="172220" y="0"/>
                  </a:lnTo>
                  <a:cubicBezTo>
                    <a:pt x="181745" y="0"/>
                    <a:pt x="189650" y="2762"/>
                    <a:pt x="189650" y="6191"/>
                  </a:cubicBezTo>
                  <a:lnTo>
                    <a:pt x="189079" y="59817"/>
                  </a:lnTo>
                </a:path>
              </a:pathLst>
            </a:custGeom>
            <a:solidFill>
              <a:srgbClr val="36373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37" name="Google Shape;337;p2"/>
            <p:cNvSpPr/>
            <p:nvPr/>
          </p:nvSpPr>
          <p:spPr>
            <a:xfrm>
              <a:off x="6110096" y="4481416"/>
              <a:ext cx="189169" cy="65913"/>
            </a:xfrm>
            <a:custGeom>
              <a:rect b="b" l="l" r="r" t="t"/>
              <a:pathLst>
                <a:path extrusionOk="0" h="65913" w="189169">
                  <a:moveTo>
                    <a:pt x="189167" y="59817"/>
                  </a:moveTo>
                  <a:cubicBezTo>
                    <a:pt x="189357" y="63151"/>
                    <a:pt x="181547" y="65913"/>
                    <a:pt x="171831" y="65913"/>
                  </a:cubicBezTo>
                  <a:lnTo>
                    <a:pt x="17812" y="65913"/>
                  </a:lnTo>
                  <a:cubicBezTo>
                    <a:pt x="8096" y="65913"/>
                    <a:pt x="191" y="63151"/>
                    <a:pt x="191" y="59817"/>
                  </a:cubicBezTo>
                  <a:lnTo>
                    <a:pt x="0" y="6191"/>
                  </a:lnTo>
                  <a:cubicBezTo>
                    <a:pt x="0" y="2858"/>
                    <a:pt x="7620" y="0"/>
                    <a:pt x="17145" y="0"/>
                  </a:cubicBezTo>
                  <a:lnTo>
                    <a:pt x="168783" y="0"/>
                  </a:lnTo>
                  <a:cubicBezTo>
                    <a:pt x="178213" y="0"/>
                    <a:pt x="186118" y="2762"/>
                    <a:pt x="186118" y="6191"/>
                  </a:cubicBezTo>
                  <a:lnTo>
                    <a:pt x="189167" y="59817"/>
                  </a:lnTo>
                </a:path>
              </a:pathLst>
            </a:custGeom>
            <a:solidFill>
              <a:srgbClr val="36373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38" name="Google Shape;338;p2"/>
            <p:cNvSpPr/>
            <p:nvPr/>
          </p:nvSpPr>
          <p:spPr>
            <a:xfrm>
              <a:off x="6346979" y="4481416"/>
              <a:ext cx="192797" cy="65913"/>
            </a:xfrm>
            <a:custGeom>
              <a:rect b="b" l="l" r="r" t="t"/>
              <a:pathLst>
                <a:path extrusionOk="0" h="65913" w="192797">
                  <a:moveTo>
                    <a:pt x="192789" y="59817"/>
                  </a:moveTo>
                  <a:cubicBezTo>
                    <a:pt x="193075" y="63151"/>
                    <a:pt x="185646" y="65913"/>
                    <a:pt x="175930" y="65913"/>
                  </a:cubicBezTo>
                  <a:lnTo>
                    <a:pt x="21816" y="65913"/>
                  </a:lnTo>
                  <a:cubicBezTo>
                    <a:pt x="12005" y="65913"/>
                    <a:pt x="3813" y="63151"/>
                    <a:pt x="3718" y="59817"/>
                  </a:cubicBezTo>
                  <a:lnTo>
                    <a:pt x="3" y="6191"/>
                  </a:lnTo>
                  <a:cubicBezTo>
                    <a:pt x="-187" y="2858"/>
                    <a:pt x="7528" y="0"/>
                    <a:pt x="16958" y="0"/>
                  </a:cubicBezTo>
                  <a:lnTo>
                    <a:pt x="168310" y="0"/>
                  </a:lnTo>
                  <a:cubicBezTo>
                    <a:pt x="177930" y="0"/>
                    <a:pt x="185931" y="2762"/>
                    <a:pt x="186408" y="6191"/>
                  </a:cubicBezTo>
                  <a:lnTo>
                    <a:pt x="192694" y="59817"/>
                  </a:lnTo>
                </a:path>
              </a:pathLst>
            </a:custGeom>
            <a:solidFill>
              <a:srgbClr val="36373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39" name="Google Shape;339;p2"/>
            <p:cNvSpPr/>
            <p:nvPr/>
          </p:nvSpPr>
          <p:spPr>
            <a:xfrm>
              <a:off x="6584427" y="4481416"/>
              <a:ext cx="195870" cy="65913"/>
            </a:xfrm>
            <a:custGeom>
              <a:rect b="b" l="l" r="r" t="t"/>
              <a:pathLst>
                <a:path extrusionOk="0" h="65913" w="195870">
                  <a:moveTo>
                    <a:pt x="195848" y="59817"/>
                  </a:moveTo>
                  <a:cubicBezTo>
                    <a:pt x="196325" y="63151"/>
                    <a:pt x="189086" y="65913"/>
                    <a:pt x="179465" y="65913"/>
                  </a:cubicBezTo>
                  <a:lnTo>
                    <a:pt x="25351" y="65913"/>
                  </a:lnTo>
                  <a:cubicBezTo>
                    <a:pt x="15540" y="65913"/>
                    <a:pt x="7444" y="63151"/>
                    <a:pt x="6872" y="59817"/>
                  </a:cubicBezTo>
                  <a:lnTo>
                    <a:pt x="14" y="6191"/>
                  </a:lnTo>
                  <a:cubicBezTo>
                    <a:pt x="-367" y="2858"/>
                    <a:pt x="6872" y="0"/>
                    <a:pt x="16493" y="0"/>
                  </a:cubicBezTo>
                  <a:lnTo>
                    <a:pt x="167940" y="0"/>
                  </a:lnTo>
                  <a:cubicBezTo>
                    <a:pt x="177370" y="0"/>
                    <a:pt x="185561" y="2762"/>
                    <a:pt x="186133" y="6191"/>
                  </a:cubicBezTo>
                  <a:lnTo>
                    <a:pt x="195848" y="59817"/>
                  </a:lnTo>
                </a:path>
              </a:pathLst>
            </a:custGeom>
            <a:solidFill>
              <a:srgbClr val="36373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40" name="Google Shape;340;p2"/>
            <p:cNvSpPr/>
            <p:nvPr/>
          </p:nvSpPr>
          <p:spPr>
            <a:xfrm>
              <a:off x="6821570" y="4481416"/>
              <a:ext cx="199280" cy="65913"/>
            </a:xfrm>
            <a:custGeom>
              <a:rect b="b" l="l" r="r" t="t"/>
              <a:pathLst>
                <a:path extrusionOk="0" h="65913" w="199280">
                  <a:moveTo>
                    <a:pt x="199211" y="59817"/>
                  </a:moveTo>
                  <a:cubicBezTo>
                    <a:pt x="200068" y="63151"/>
                    <a:pt x="192924" y="65913"/>
                    <a:pt x="183114" y="65913"/>
                  </a:cubicBezTo>
                  <a:lnTo>
                    <a:pt x="28999" y="65913"/>
                  </a:lnTo>
                  <a:cubicBezTo>
                    <a:pt x="19379" y="65913"/>
                    <a:pt x="10997" y="63151"/>
                    <a:pt x="10425" y="59817"/>
                  </a:cubicBezTo>
                  <a:lnTo>
                    <a:pt x="43" y="6191"/>
                  </a:lnTo>
                  <a:cubicBezTo>
                    <a:pt x="-624" y="2858"/>
                    <a:pt x="6520" y="0"/>
                    <a:pt x="15950" y="0"/>
                  </a:cubicBezTo>
                  <a:lnTo>
                    <a:pt x="167397" y="0"/>
                  </a:lnTo>
                  <a:cubicBezTo>
                    <a:pt x="176922" y="0"/>
                    <a:pt x="185400" y="2762"/>
                    <a:pt x="186257" y="6191"/>
                  </a:cubicBezTo>
                  <a:lnTo>
                    <a:pt x="199211" y="59817"/>
                  </a:lnTo>
                </a:path>
              </a:pathLst>
            </a:custGeom>
            <a:solidFill>
              <a:srgbClr val="36373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41" name="Google Shape;341;p2"/>
            <p:cNvSpPr/>
            <p:nvPr/>
          </p:nvSpPr>
          <p:spPr>
            <a:xfrm>
              <a:off x="7058524" y="4481416"/>
              <a:ext cx="202867" cy="65913"/>
            </a:xfrm>
            <a:custGeom>
              <a:rect b="b" l="l" r="r" t="t"/>
              <a:pathLst>
                <a:path extrusionOk="0" h="65913" w="202867">
                  <a:moveTo>
                    <a:pt x="202763" y="59817"/>
                  </a:moveTo>
                  <a:cubicBezTo>
                    <a:pt x="203811" y="63151"/>
                    <a:pt x="196858" y="65913"/>
                    <a:pt x="187047" y="65913"/>
                  </a:cubicBezTo>
                  <a:lnTo>
                    <a:pt x="33028" y="65913"/>
                  </a:lnTo>
                  <a:cubicBezTo>
                    <a:pt x="23122" y="65913"/>
                    <a:pt x="14549" y="63151"/>
                    <a:pt x="13692" y="59817"/>
                  </a:cubicBezTo>
                  <a:lnTo>
                    <a:pt x="71" y="6191"/>
                  </a:lnTo>
                  <a:cubicBezTo>
                    <a:pt x="-786" y="2858"/>
                    <a:pt x="6168" y="0"/>
                    <a:pt x="15788" y="0"/>
                  </a:cubicBezTo>
                  <a:lnTo>
                    <a:pt x="167140" y="0"/>
                  </a:lnTo>
                  <a:cubicBezTo>
                    <a:pt x="176760" y="0"/>
                    <a:pt x="185237" y="2762"/>
                    <a:pt x="186380" y="6191"/>
                  </a:cubicBezTo>
                  <a:lnTo>
                    <a:pt x="202763" y="59817"/>
                  </a:lnTo>
                </a:path>
              </a:pathLst>
            </a:custGeom>
            <a:solidFill>
              <a:srgbClr val="36373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42" name="Google Shape;342;p2"/>
            <p:cNvSpPr/>
            <p:nvPr/>
          </p:nvSpPr>
          <p:spPr>
            <a:xfrm>
              <a:off x="4403788" y="4054125"/>
              <a:ext cx="3421951" cy="64674"/>
            </a:xfrm>
            <a:custGeom>
              <a:rect b="b" l="l" r="r" t="t"/>
              <a:pathLst>
                <a:path extrusionOk="0" h="64674" w="3421951">
                  <a:moveTo>
                    <a:pt x="0" y="64675"/>
                  </a:moveTo>
                  <a:lnTo>
                    <a:pt x="3421952" y="64675"/>
                  </a:lnTo>
                  <a:lnTo>
                    <a:pt x="3421952" y="0"/>
                  </a:lnTo>
                  <a:lnTo>
                    <a:pt x="0" y="0"/>
                  </a:lnTo>
                  <a:lnTo>
                    <a:pt x="0" y="64675"/>
                  </a:lnTo>
                  <a:close/>
                </a:path>
              </a:pathLst>
            </a:custGeom>
            <a:solidFill>
              <a:srgbClr val="C5C5C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43" name="Google Shape;343;p2"/>
            <p:cNvSpPr/>
            <p:nvPr/>
          </p:nvSpPr>
          <p:spPr>
            <a:xfrm>
              <a:off x="6065043" y="1781079"/>
              <a:ext cx="71151" cy="71056"/>
            </a:xfrm>
            <a:custGeom>
              <a:rect b="b" l="l" r="r" t="t"/>
              <a:pathLst>
                <a:path extrusionOk="0" h="71056" w="71151">
                  <a:moveTo>
                    <a:pt x="71152" y="35528"/>
                  </a:moveTo>
                  <a:cubicBezTo>
                    <a:pt x="71152" y="55245"/>
                    <a:pt x="55245" y="71057"/>
                    <a:pt x="35433" y="71057"/>
                  </a:cubicBezTo>
                  <a:cubicBezTo>
                    <a:pt x="15621" y="71057"/>
                    <a:pt x="0" y="55150"/>
                    <a:pt x="0" y="35528"/>
                  </a:cubicBezTo>
                  <a:cubicBezTo>
                    <a:pt x="0" y="15907"/>
                    <a:pt x="15812" y="0"/>
                    <a:pt x="35433" y="0"/>
                  </a:cubicBezTo>
                  <a:cubicBezTo>
                    <a:pt x="55054" y="0"/>
                    <a:pt x="71152" y="15812"/>
                    <a:pt x="71152" y="35528"/>
                  </a:cubicBezTo>
                </a:path>
              </a:pathLst>
            </a:custGeom>
            <a:solidFill>
              <a:srgbClr val="96969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aphicFrame>
        <p:nvGraphicFramePr>
          <p:cNvPr id="344" name="Google Shape;344;p2"/>
          <p:cNvGraphicFramePr/>
          <p:nvPr/>
        </p:nvGraphicFramePr>
        <p:xfrm>
          <a:off x="4240848" y="1886924"/>
          <a:ext cx="3752861" cy="2521420"/>
        </p:xfrm>
        <a:graphic>
          <a:graphicData uri="http://schemas.openxmlformats.org/drawingml/2006/chart">
            <c:chart r:id="rId4"/>
          </a:graphicData>
        </a:graphic>
      </p:graphicFrame>
      <p:sp>
        <p:nvSpPr>
          <p:cNvPr id="345" name="Google Shape;345;p2"/>
          <p:cNvSpPr/>
          <p:nvPr/>
        </p:nvSpPr>
        <p:spPr>
          <a:xfrm>
            <a:off x="8983690" y="1877555"/>
            <a:ext cx="704756" cy="710466"/>
          </a:xfrm>
          <a:prstGeom prst="roundRect">
            <a:avLst>
              <a:gd fmla="val 16667" name="adj"/>
            </a:avLst>
          </a:prstGeom>
          <a:solidFill>
            <a:schemeClr val="accent3"/>
          </a:solidFill>
          <a:ln>
            <a:noFill/>
          </a:ln>
        </p:spPr>
        <p:txBody>
          <a:bodyPr anchorCtr="0" anchor="ctr" bIns="144000" lIns="144000" spcFirstLastPara="1" rIns="144000" wrap="square" tIns="144000">
            <a:noAutofit/>
          </a:bodyPr>
          <a:lstStyle/>
          <a:p>
            <a:pPr indent="0" lvl="0" marL="0" marR="0" rtl="0" algn="ctr">
              <a:lnSpc>
                <a:spcPct val="90000"/>
              </a:lnSpc>
              <a:spcBef>
                <a:spcPts val="0"/>
              </a:spcBef>
              <a:spcAft>
                <a:spcPts val="0"/>
              </a:spcAft>
              <a:buClr>
                <a:schemeClr val="lt1"/>
              </a:buClr>
              <a:buSzPts val="1600"/>
              <a:buFont typeface="Arial"/>
              <a:buNone/>
            </a:pPr>
            <a:r>
              <a:t/>
            </a:r>
            <a:endParaRPr b="0" i="0" sz="1600" u="none" cap="none" strike="noStrike">
              <a:solidFill>
                <a:srgbClr val="FFFFFF"/>
              </a:solidFill>
              <a:latin typeface="Calibri"/>
              <a:ea typeface="Calibri"/>
              <a:cs typeface="Calibri"/>
              <a:sym typeface="Calibri"/>
            </a:endParaRPr>
          </a:p>
        </p:txBody>
      </p:sp>
      <p:sp>
        <p:nvSpPr>
          <p:cNvPr id="346" name="Google Shape;346;p2"/>
          <p:cNvSpPr txBox="1"/>
          <p:nvPr/>
        </p:nvSpPr>
        <p:spPr>
          <a:xfrm>
            <a:off x="9828291" y="1877555"/>
            <a:ext cx="1620000" cy="759051"/>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1600"/>
              <a:buFont typeface="Calibri"/>
              <a:buNone/>
            </a:pPr>
            <a:r>
              <a:rPr b="1" i="0" lang="nl-NL" sz="1600" u="none" cap="none" strike="noStrike">
                <a:solidFill>
                  <a:srgbClr val="000000"/>
                </a:solidFill>
                <a:latin typeface="Calibri"/>
                <a:ea typeface="Calibri"/>
                <a:cs typeface="Calibri"/>
                <a:sym typeface="Calibri"/>
              </a:rPr>
              <a:t>University Medical Centers</a:t>
            </a:r>
            <a:endParaRPr b="0" i="0" sz="1600" u="none" cap="none" strike="noStrike">
              <a:solidFill>
                <a:srgbClr val="000000"/>
              </a:solidFill>
              <a:latin typeface="Calibri"/>
              <a:ea typeface="Calibri"/>
              <a:cs typeface="Calibri"/>
              <a:sym typeface="Calibri"/>
            </a:endParaRPr>
          </a:p>
        </p:txBody>
      </p:sp>
      <p:sp>
        <p:nvSpPr>
          <p:cNvPr id="347" name="Google Shape;347;p2"/>
          <p:cNvSpPr txBox="1"/>
          <p:nvPr/>
        </p:nvSpPr>
        <p:spPr>
          <a:xfrm>
            <a:off x="9806015" y="4205973"/>
            <a:ext cx="1620000" cy="759051"/>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1600"/>
              <a:buFont typeface="Calibri"/>
              <a:buNone/>
            </a:pPr>
            <a:r>
              <a:rPr b="1" i="0" lang="nl-NL" sz="1600" u="none" cap="none" strike="noStrike">
                <a:solidFill>
                  <a:srgbClr val="000000"/>
                </a:solidFill>
                <a:latin typeface="Calibri"/>
                <a:ea typeface="Calibri"/>
                <a:cs typeface="Calibri"/>
                <a:sym typeface="Calibri"/>
              </a:rPr>
              <a:t>Research Institutions</a:t>
            </a:r>
            <a:endParaRPr b="0" i="0" sz="1600" u="none" cap="none" strike="noStrike">
              <a:solidFill>
                <a:srgbClr val="000000"/>
              </a:solidFill>
              <a:latin typeface="Calibri"/>
              <a:ea typeface="Calibri"/>
              <a:cs typeface="Calibri"/>
              <a:sym typeface="Calibri"/>
            </a:endParaRPr>
          </a:p>
        </p:txBody>
      </p:sp>
      <p:sp>
        <p:nvSpPr>
          <p:cNvPr id="348" name="Google Shape;348;p2"/>
          <p:cNvSpPr/>
          <p:nvPr/>
        </p:nvSpPr>
        <p:spPr>
          <a:xfrm>
            <a:off x="8961414" y="4187147"/>
            <a:ext cx="704756" cy="710466"/>
          </a:xfrm>
          <a:prstGeom prst="roundRect">
            <a:avLst>
              <a:gd fmla="val 16667" name="adj"/>
            </a:avLst>
          </a:prstGeom>
          <a:solidFill>
            <a:schemeClr val="accent1"/>
          </a:solidFill>
          <a:ln>
            <a:noFill/>
          </a:ln>
        </p:spPr>
        <p:txBody>
          <a:bodyPr anchorCtr="0" anchor="ctr" bIns="144000" lIns="144000" spcFirstLastPara="1" rIns="144000" wrap="square" tIns="144000">
            <a:noAutofit/>
          </a:bodyPr>
          <a:lstStyle/>
          <a:p>
            <a:pPr indent="0" lvl="0" marL="0" marR="0" rtl="0" algn="ctr">
              <a:lnSpc>
                <a:spcPct val="90000"/>
              </a:lnSpc>
              <a:spcBef>
                <a:spcPts val="0"/>
              </a:spcBef>
              <a:spcAft>
                <a:spcPts val="0"/>
              </a:spcAft>
              <a:buClr>
                <a:schemeClr val="lt1"/>
              </a:buClr>
              <a:buSzPts val="1600"/>
              <a:buFont typeface="Arial"/>
              <a:buNone/>
            </a:pPr>
            <a:r>
              <a:t/>
            </a:r>
            <a:endParaRPr b="0" i="0" sz="1600" u="none" cap="none" strike="noStrike">
              <a:solidFill>
                <a:srgbClr val="FFFFFF"/>
              </a:solidFill>
              <a:latin typeface="Calibri"/>
              <a:ea typeface="Calibri"/>
              <a:cs typeface="Calibri"/>
              <a:sym typeface="Calibri"/>
            </a:endParaRPr>
          </a:p>
        </p:txBody>
      </p:sp>
      <p:sp>
        <p:nvSpPr>
          <p:cNvPr id="349" name="Google Shape;349;p2"/>
          <p:cNvSpPr txBox="1"/>
          <p:nvPr/>
        </p:nvSpPr>
        <p:spPr>
          <a:xfrm>
            <a:off x="1325977" y="2483256"/>
            <a:ext cx="1127293" cy="759051"/>
          </a:xfrm>
          <a:prstGeom prst="rect">
            <a:avLst/>
          </a:prstGeom>
          <a:noFill/>
          <a:ln>
            <a:noFill/>
          </a:ln>
        </p:spPr>
        <p:txBody>
          <a:bodyPr anchorCtr="0" anchor="t" bIns="0" lIns="0" spcFirstLastPara="1" rIns="0" wrap="square" tIns="0">
            <a:noAutofit/>
          </a:bodyPr>
          <a:lstStyle/>
          <a:p>
            <a:pPr indent="0" lvl="0" marL="0" marR="0" rtl="0" algn="r">
              <a:lnSpc>
                <a:spcPct val="90000"/>
              </a:lnSpc>
              <a:spcBef>
                <a:spcPts val="0"/>
              </a:spcBef>
              <a:spcAft>
                <a:spcPts val="0"/>
              </a:spcAft>
              <a:buClr>
                <a:srgbClr val="000000"/>
              </a:buClr>
              <a:buSzPts val="1600"/>
              <a:buFont typeface="Calibri"/>
              <a:buNone/>
            </a:pPr>
            <a:r>
              <a:rPr b="1" i="0" lang="nl-NL" sz="1600" u="none" cap="none" strike="noStrike">
                <a:solidFill>
                  <a:srgbClr val="000000"/>
                </a:solidFill>
                <a:latin typeface="Calibri"/>
                <a:ea typeface="Calibri"/>
                <a:cs typeface="Calibri"/>
                <a:sym typeface="Calibri"/>
              </a:rPr>
              <a:t>Universities of Applied Science</a:t>
            </a:r>
            <a:endParaRPr b="0" i="0" sz="1600" u="none" cap="none" strike="noStrike">
              <a:solidFill>
                <a:srgbClr val="000000"/>
              </a:solidFill>
              <a:latin typeface="Calibri"/>
              <a:ea typeface="Calibri"/>
              <a:cs typeface="Calibri"/>
              <a:sym typeface="Calibri"/>
            </a:endParaRPr>
          </a:p>
        </p:txBody>
      </p:sp>
      <p:sp>
        <p:nvSpPr>
          <p:cNvPr id="350" name="Google Shape;350;p2"/>
          <p:cNvSpPr txBox="1"/>
          <p:nvPr/>
        </p:nvSpPr>
        <p:spPr>
          <a:xfrm>
            <a:off x="833271" y="3744613"/>
            <a:ext cx="1620000" cy="759051"/>
          </a:xfrm>
          <a:prstGeom prst="rect">
            <a:avLst/>
          </a:prstGeom>
          <a:noFill/>
          <a:ln>
            <a:noFill/>
          </a:ln>
        </p:spPr>
        <p:txBody>
          <a:bodyPr anchorCtr="0" anchor="t" bIns="0" lIns="0" spcFirstLastPara="1" rIns="0" wrap="square" tIns="0">
            <a:noAutofit/>
          </a:bodyPr>
          <a:lstStyle/>
          <a:p>
            <a:pPr indent="0" lvl="0" marL="0" marR="0" rtl="0" algn="r">
              <a:lnSpc>
                <a:spcPct val="90000"/>
              </a:lnSpc>
              <a:spcBef>
                <a:spcPts val="0"/>
              </a:spcBef>
              <a:spcAft>
                <a:spcPts val="0"/>
              </a:spcAft>
              <a:buClr>
                <a:srgbClr val="000000"/>
              </a:buClr>
              <a:buSzPts val="1600"/>
              <a:buFont typeface="Calibri"/>
              <a:buNone/>
            </a:pPr>
            <a:r>
              <a:rPr b="1" i="0" lang="nl-NL" sz="1600" u="none" cap="none" strike="noStrike">
                <a:solidFill>
                  <a:srgbClr val="000000"/>
                </a:solidFill>
                <a:latin typeface="Calibri"/>
                <a:ea typeface="Calibri"/>
                <a:cs typeface="Calibri"/>
                <a:sym typeface="Calibri"/>
              </a:rPr>
              <a:t>Universities</a:t>
            </a:r>
            <a:endParaRPr b="0" i="0" sz="1600" u="none" cap="none" strike="noStrike">
              <a:solidFill>
                <a:srgbClr val="000000"/>
              </a:solidFill>
              <a:latin typeface="Calibri"/>
              <a:ea typeface="Calibri"/>
              <a:cs typeface="Calibri"/>
              <a:sym typeface="Calibri"/>
            </a:endParaRPr>
          </a:p>
        </p:txBody>
      </p:sp>
      <p:sp>
        <p:nvSpPr>
          <p:cNvPr id="351" name="Google Shape;351;p2"/>
          <p:cNvSpPr/>
          <p:nvPr/>
        </p:nvSpPr>
        <p:spPr>
          <a:xfrm>
            <a:off x="2614620" y="2483256"/>
            <a:ext cx="704756" cy="710466"/>
          </a:xfrm>
          <a:prstGeom prst="roundRect">
            <a:avLst>
              <a:gd fmla="val 16667" name="adj"/>
            </a:avLst>
          </a:prstGeom>
          <a:solidFill>
            <a:schemeClr val="accent5"/>
          </a:solidFill>
          <a:ln>
            <a:noFill/>
          </a:ln>
        </p:spPr>
        <p:txBody>
          <a:bodyPr anchorCtr="0" anchor="ctr" bIns="144000" lIns="144000" spcFirstLastPara="1" rIns="144000" wrap="square" tIns="144000">
            <a:noAutofit/>
          </a:bodyPr>
          <a:lstStyle/>
          <a:p>
            <a:pPr indent="0" lvl="0" marL="0" marR="0" rtl="0" algn="ctr">
              <a:lnSpc>
                <a:spcPct val="90000"/>
              </a:lnSpc>
              <a:spcBef>
                <a:spcPts val="0"/>
              </a:spcBef>
              <a:spcAft>
                <a:spcPts val="0"/>
              </a:spcAft>
              <a:buClr>
                <a:schemeClr val="lt1"/>
              </a:buClr>
              <a:buSzPts val="1600"/>
              <a:buFont typeface="Arial"/>
              <a:buNone/>
            </a:pPr>
            <a:r>
              <a:t/>
            </a:r>
            <a:endParaRPr b="0" i="0" sz="1600" u="none" cap="none" strike="noStrike">
              <a:solidFill>
                <a:srgbClr val="FFFFFF"/>
              </a:solidFill>
              <a:latin typeface="Calibri"/>
              <a:ea typeface="Calibri"/>
              <a:cs typeface="Calibri"/>
              <a:sym typeface="Calibri"/>
            </a:endParaRPr>
          </a:p>
        </p:txBody>
      </p:sp>
      <p:sp>
        <p:nvSpPr>
          <p:cNvPr id="352" name="Google Shape;352;p2"/>
          <p:cNvSpPr/>
          <p:nvPr/>
        </p:nvSpPr>
        <p:spPr>
          <a:xfrm>
            <a:off x="2614620" y="3725787"/>
            <a:ext cx="704756" cy="710466"/>
          </a:xfrm>
          <a:prstGeom prst="roundRect">
            <a:avLst>
              <a:gd fmla="val 16667" name="adj"/>
            </a:avLst>
          </a:prstGeom>
          <a:solidFill>
            <a:schemeClr val="accent4"/>
          </a:solidFill>
          <a:ln>
            <a:noFill/>
          </a:ln>
        </p:spPr>
        <p:txBody>
          <a:bodyPr anchorCtr="0" anchor="ctr" bIns="144000" lIns="144000" spcFirstLastPara="1" rIns="144000" wrap="square" tIns="144000">
            <a:noAutofit/>
          </a:bodyPr>
          <a:lstStyle/>
          <a:p>
            <a:pPr indent="0" lvl="0" marL="0" marR="0" rtl="0" algn="ctr">
              <a:lnSpc>
                <a:spcPct val="90000"/>
              </a:lnSpc>
              <a:spcBef>
                <a:spcPts val="0"/>
              </a:spcBef>
              <a:spcAft>
                <a:spcPts val="0"/>
              </a:spcAft>
              <a:buClr>
                <a:schemeClr val="lt1"/>
              </a:buClr>
              <a:buSzPts val="1600"/>
              <a:buFont typeface="Arial"/>
              <a:buNone/>
            </a:pPr>
            <a:r>
              <a:t/>
            </a:r>
            <a:endParaRPr b="0" i="0" sz="1600" u="none" cap="none" strike="noStrike">
              <a:solidFill>
                <a:srgbClr val="FFFFFF"/>
              </a:solidFill>
              <a:latin typeface="Calibri"/>
              <a:ea typeface="Calibri"/>
              <a:cs typeface="Calibri"/>
              <a:sym typeface="Calibri"/>
            </a:endParaRPr>
          </a:p>
        </p:txBody>
      </p:sp>
      <p:sp>
        <p:nvSpPr>
          <p:cNvPr id="353" name="Google Shape;353;p2"/>
          <p:cNvSpPr/>
          <p:nvPr/>
        </p:nvSpPr>
        <p:spPr>
          <a:xfrm>
            <a:off x="8961414" y="3017819"/>
            <a:ext cx="704756" cy="710466"/>
          </a:xfrm>
          <a:prstGeom prst="roundRect">
            <a:avLst>
              <a:gd fmla="val 16667" name="adj"/>
            </a:avLst>
          </a:prstGeom>
          <a:solidFill>
            <a:schemeClr val="accent2"/>
          </a:solidFill>
          <a:ln>
            <a:noFill/>
          </a:ln>
        </p:spPr>
        <p:txBody>
          <a:bodyPr anchorCtr="0" anchor="ctr" bIns="144000" lIns="144000" spcFirstLastPara="1" rIns="144000" wrap="square" tIns="144000">
            <a:noAutofit/>
          </a:bodyPr>
          <a:lstStyle/>
          <a:p>
            <a:pPr indent="0" lvl="0" marL="0" marR="0" rtl="0" algn="ctr">
              <a:lnSpc>
                <a:spcPct val="90000"/>
              </a:lnSpc>
              <a:spcBef>
                <a:spcPts val="0"/>
              </a:spcBef>
              <a:spcAft>
                <a:spcPts val="0"/>
              </a:spcAft>
              <a:buClr>
                <a:schemeClr val="lt1"/>
              </a:buClr>
              <a:buSzPts val="1600"/>
              <a:buFont typeface="Arial"/>
              <a:buNone/>
            </a:pPr>
            <a:r>
              <a:t/>
            </a:r>
            <a:endParaRPr b="0" i="0" sz="1600" u="none" cap="none" strike="noStrike">
              <a:solidFill>
                <a:srgbClr val="FFFFFF"/>
              </a:solidFill>
              <a:latin typeface="Calibri"/>
              <a:ea typeface="Calibri"/>
              <a:cs typeface="Calibri"/>
              <a:sym typeface="Calibri"/>
            </a:endParaRPr>
          </a:p>
        </p:txBody>
      </p:sp>
      <p:pic>
        <p:nvPicPr>
          <p:cNvPr id="354" name="Google Shape;354;p2"/>
          <p:cNvPicPr preferRelativeResize="0"/>
          <p:nvPr/>
        </p:nvPicPr>
        <p:blipFill rotWithShape="1">
          <a:blip r:embed="rId5">
            <a:alphaModFix/>
          </a:blip>
          <a:srcRect b="0" l="0" r="0" t="0"/>
          <a:stretch/>
        </p:blipFill>
        <p:spPr>
          <a:xfrm>
            <a:off x="9096688" y="3155949"/>
            <a:ext cx="434208" cy="434206"/>
          </a:xfrm>
          <a:prstGeom prst="rect">
            <a:avLst/>
          </a:prstGeom>
          <a:noFill/>
          <a:ln>
            <a:noFill/>
          </a:ln>
        </p:spPr>
      </p:pic>
      <p:sp>
        <p:nvSpPr>
          <p:cNvPr id="355" name="Google Shape;355;p2"/>
          <p:cNvSpPr txBox="1"/>
          <p:nvPr/>
        </p:nvSpPr>
        <p:spPr>
          <a:xfrm>
            <a:off x="9806015" y="3037422"/>
            <a:ext cx="1256432" cy="759051"/>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1600"/>
              <a:buFont typeface="Calibri"/>
              <a:buNone/>
            </a:pPr>
            <a:r>
              <a:rPr b="1" i="0" lang="nl-NL" sz="1600" u="none" cap="none" strike="noStrike">
                <a:solidFill>
                  <a:srgbClr val="000000"/>
                </a:solidFill>
                <a:latin typeface="Calibri"/>
                <a:ea typeface="Calibri"/>
                <a:cs typeface="Calibri"/>
                <a:sym typeface="Calibri"/>
              </a:rPr>
              <a:t>Vocational Institutions</a:t>
            </a:r>
            <a:endParaRPr b="0" i="0" sz="1600" u="none" cap="none" strike="noStrike">
              <a:solidFill>
                <a:srgbClr val="000000"/>
              </a:solidFill>
              <a:latin typeface="Calibri"/>
              <a:ea typeface="Calibri"/>
              <a:cs typeface="Calibri"/>
              <a:sym typeface="Calibri"/>
            </a:endParaRPr>
          </a:p>
        </p:txBody>
      </p:sp>
      <p:grpSp>
        <p:nvGrpSpPr>
          <p:cNvPr id="356" name="Google Shape;356;p2"/>
          <p:cNvGrpSpPr/>
          <p:nvPr/>
        </p:nvGrpSpPr>
        <p:grpSpPr>
          <a:xfrm>
            <a:off x="2725928" y="3829788"/>
            <a:ext cx="472922" cy="472967"/>
            <a:chOff x="5267119" y="2346643"/>
            <a:chExt cx="417597" cy="417637"/>
          </a:xfrm>
        </p:grpSpPr>
        <p:sp>
          <p:nvSpPr>
            <p:cNvPr id="357" name="Google Shape;357;p2"/>
            <p:cNvSpPr/>
            <p:nvPr/>
          </p:nvSpPr>
          <p:spPr>
            <a:xfrm>
              <a:off x="5371489" y="2346643"/>
              <a:ext cx="234928" cy="169658"/>
            </a:xfrm>
            <a:custGeom>
              <a:rect b="b" l="l" r="r" t="t"/>
              <a:pathLst>
                <a:path extrusionOk="0" h="169658" w="234928">
                  <a:moveTo>
                    <a:pt x="117456" y="169658"/>
                  </a:moveTo>
                  <a:cubicBezTo>
                    <a:pt x="116168" y="169658"/>
                    <a:pt x="114898" y="169467"/>
                    <a:pt x="113662" y="169101"/>
                  </a:cubicBezTo>
                  <a:lnTo>
                    <a:pt x="61442" y="153145"/>
                  </a:lnTo>
                  <a:cubicBezTo>
                    <a:pt x="55926" y="151457"/>
                    <a:pt x="52203" y="146445"/>
                    <a:pt x="52203" y="140668"/>
                  </a:cubicBezTo>
                  <a:lnTo>
                    <a:pt x="52203" y="80827"/>
                  </a:lnTo>
                  <a:lnTo>
                    <a:pt x="26101" y="71048"/>
                  </a:lnTo>
                  <a:lnTo>
                    <a:pt x="26101" y="104422"/>
                  </a:lnTo>
                  <a:cubicBezTo>
                    <a:pt x="26101" y="111626"/>
                    <a:pt x="20255" y="117473"/>
                    <a:pt x="13051" y="117473"/>
                  </a:cubicBezTo>
                  <a:cubicBezTo>
                    <a:pt x="5847" y="117473"/>
                    <a:pt x="0" y="111626"/>
                    <a:pt x="0" y="104422"/>
                  </a:cubicBezTo>
                  <a:lnTo>
                    <a:pt x="0" y="52220"/>
                  </a:lnTo>
                  <a:cubicBezTo>
                    <a:pt x="0" y="51071"/>
                    <a:pt x="174" y="49906"/>
                    <a:pt x="522" y="48688"/>
                  </a:cubicBezTo>
                  <a:cubicBezTo>
                    <a:pt x="557" y="48531"/>
                    <a:pt x="713" y="48026"/>
                    <a:pt x="766" y="47904"/>
                  </a:cubicBezTo>
                  <a:cubicBezTo>
                    <a:pt x="1166" y="46739"/>
                    <a:pt x="1670" y="45729"/>
                    <a:pt x="2314" y="44807"/>
                  </a:cubicBezTo>
                  <a:cubicBezTo>
                    <a:pt x="2401" y="44668"/>
                    <a:pt x="2506" y="44529"/>
                    <a:pt x="2628" y="44390"/>
                  </a:cubicBezTo>
                  <a:cubicBezTo>
                    <a:pt x="3219" y="43606"/>
                    <a:pt x="3898" y="42893"/>
                    <a:pt x="4681" y="42232"/>
                  </a:cubicBezTo>
                  <a:cubicBezTo>
                    <a:pt x="4785" y="42145"/>
                    <a:pt x="5203" y="41814"/>
                    <a:pt x="5307" y="41727"/>
                  </a:cubicBezTo>
                  <a:cubicBezTo>
                    <a:pt x="6108" y="41136"/>
                    <a:pt x="7013" y="40614"/>
                    <a:pt x="7952" y="40196"/>
                  </a:cubicBezTo>
                  <a:cubicBezTo>
                    <a:pt x="8109" y="40126"/>
                    <a:pt x="8265" y="40057"/>
                    <a:pt x="8422" y="40005"/>
                  </a:cubicBezTo>
                  <a:lnTo>
                    <a:pt x="112879" y="835"/>
                  </a:lnTo>
                  <a:cubicBezTo>
                    <a:pt x="114341" y="278"/>
                    <a:pt x="115890" y="0"/>
                    <a:pt x="117456" y="0"/>
                  </a:cubicBezTo>
                  <a:cubicBezTo>
                    <a:pt x="119022" y="0"/>
                    <a:pt x="120570" y="278"/>
                    <a:pt x="122049" y="835"/>
                  </a:cubicBezTo>
                  <a:lnTo>
                    <a:pt x="226454" y="39987"/>
                  </a:lnTo>
                  <a:cubicBezTo>
                    <a:pt x="231518" y="41884"/>
                    <a:pt x="234929" y="46791"/>
                    <a:pt x="234929" y="52203"/>
                  </a:cubicBezTo>
                  <a:cubicBezTo>
                    <a:pt x="234929" y="57614"/>
                    <a:pt x="231518" y="62521"/>
                    <a:pt x="226454" y="64418"/>
                  </a:cubicBezTo>
                  <a:lnTo>
                    <a:pt x="182726" y="80809"/>
                  </a:lnTo>
                  <a:lnTo>
                    <a:pt x="182726" y="140651"/>
                  </a:lnTo>
                  <a:cubicBezTo>
                    <a:pt x="182726" y="146428"/>
                    <a:pt x="179020" y="151439"/>
                    <a:pt x="173486" y="153127"/>
                  </a:cubicBezTo>
                  <a:lnTo>
                    <a:pt x="121284" y="169067"/>
                  </a:lnTo>
                  <a:cubicBezTo>
                    <a:pt x="120014" y="169467"/>
                    <a:pt x="118743" y="169658"/>
                    <a:pt x="117456" y="169658"/>
                  </a:cubicBezTo>
                  <a:close/>
                  <a:moveTo>
                    <a:pt x="117456" y="142965"/>
                  </a:moveTo>
                  <a:lnTo>
                    <a:pt x="156608" y="131011"/>
                  </a:lnTo>
                  <a:lnTo>
                    <a:pt x="156608" y="90606"/>
                  </a:lnTo>
                  <a:lnTo>
                    <a:pt x="122032" y="103570"/>
                  </a:lnTo>
                  <a:cubicBezTo>
                    <a:pt x="120570" y="104127"/>
                    <a:pt x="119022" y="104405"/>
                    <a:pt x="117456" y="104405"/>
                  </a:cubicBezTo>
                  <a:cubicBezTo>
                    <a:pt x="115890" y="104405"/>
                    <a:pt x="114341" y="104127"/>
                    <a:pt x="112862" y="103570"/>
                  </a:cubicBezTo>
                  <a:lnTo>
                    <a:pt x="78304" y="90606"/>
                  </a:lnTo>
                  <a:lnTo>
                    <a:pt x="78304" y="131011"/>
                  </a:lnTo>
                  <a:lnTo>
                    <a:pt x="117456" y="142965"/>
                  </a:lnTo>
                  <a:close/>
                  <a:moveTo>
                    <a:pt x="117456" y="77416"/>
                  </a:moveTo>
                  <a:lnTo>
                    <a:pt x="184692" y="52203"/>
                  </a:lnTo>
                  <a:lnTo>
                    <a:pt x="117456" y="26989"/>
                  </a:lnTo>
                  <a:lnTo>
                    <a:pt x="50219" y="52203"/>
                  </a:lnTo>
                  <a:lnTo>
                    <a:pt x="117456" y="77416"/>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58" name="Google Shape;358;p2"/>
            <p:cNvSpPr/>
            <p:nvPr/>
          </p:nvSpPr>
          <p:spPr>
            <a:xfrm>
              <a:off x="5267119" y="2424947"/>
              <a:ext cx="417597" cy="339333"/>
            </a:xfrm>
            <a:custGeom>
              <a:rect b="b" l="l" r="r" t="t"/>
              <a:pathLst>
                <a:path extrusionOk="0" h="339333" w="417597">
                  <a:moveTo>
                    <a:pt x="39152" y="339316"/>
                  </a:moveTo>
                  <a:cubicBezTo>
                    <a:pt x="28694" y="339316"/>
                    <a:pt x="18863" y="335244"/>
                    <a:pt x="11467" y="327849"/>
                  </a:cubicBezTo>
                  <a:cubicBezTo>
                    <a:pt x="4072" y="320454"/>
                    <a:pt x="0" y="310622"/>
                    <a:pt x="0" y="300164"/>
                  </a:cubicBezTo>
                  <a:cubicBezTo>
                    <a:pt x="0" y="294109"/>
                    <a:pt x="1427" y="288053"/>
                    <a:pt x="4141" y="282642"/>
                  </a:cubicBezTo>
                  <a:lnTo>
                    <a:pt x="36089" y="218781"/>
                  </a:lnTo>
                  <a:cubicBezTo>
                    <a:pt x="41449" y="208044"/>
                    <a:pt x="49679" y="198996"/>
                    <a:pt x="59702" y="192679"/>
                  </a:cubicBezTo>
                  <a:cubicBezTo>
                    <a:pt x="54847" y="186050"/>
                    <a:pt x="52185" y="178011"/>
                    <a:pt x="52185" y="169658"/>
                  </a:cubicBezTo>
                  <a:lnTo>
                    <a:pt x="52185" y="13051"/>
                  </a:lnTo>
                  <a:cubicBezTo>
                    <a:pt x="52185" y="5847"/>
                    <a:pt x="58032" y="0"/>
                    <a:pt x="65236" y="0"/>
                  </a:cubicBezTo>
                  <a:cubicBezTo>
                    <a:pt x="72440" y="0"/>
                    <a:pt x="78286" y="5847"/>
                    <a:pt x="78286" y="13051"/>
                  </a:cubicBezTo>
                  <a:lnTo>
                    <a:pt x="78286" y="169658"/>
                  </a:lnTo>
                  <a:cubicBezTo>
                    <a:pt x="78286" y="176862"/>
                    <a:pt x="84133" y="182709"/>
                    <a:pt x="91337" y="182709"/>
                  </a:cubicBezTo>
                  <a:lnTo>
                    <a:pt x="326248" y="182709"/>
                  </a:lnTo>
                  <a:cubicBezTo>
                    <a:pt x="333452" y="182709"/>
                    <a:pt x="339299" y="176862"/>
                    <a:pt x="339299" y="169658"/>
                  </a:cubicBezTo>
                  <a:lnTo>
                    <a:pt x="339299" y="13051"/>
                  </a:lnTo>
                  <a:cubicBezTo>
                    <a:pt x="339299" y="5847"/>
                    <a:pt x="345146" y="0"/>
                    <a:pt x="352350" y="0"/>
                  </a:cubicBezTo>
                  <a:cubicBezTo>
                    <a:pt x="359553" y="0"/>
                    <a:pt x="365400" y="5847"/>
                    <a:pt x="365400" y="13051"/>
                  </a:cubicBezTo>
                  <a:lnTo>
                    <a:pt x="365400" y="169658"/>
                  </a:lnTo>
                  <a:cubicBezTo>
                    <a:pt x="365400" y="178011"/>
                    <a:pt x="362720" y="186050"/>
                    <a:pt x="357866" y="192697"/>
                  </a:cubicBezTo>
                  <a:cubicBezTo>
                    <a:pt x="367888" y="199013"/>
                    <a:pt x="376119" y="208044"/>
                    <a:pt x="381496" y="218798"/>
                  </a:cubicBezTo>
                  <a:lnTo>
                    <a:pt x="413444" y="282659"/>
                  </a:lnTo>
                  <a:cubicBezTo>
                    <a:pt x="418125" y="292021"/>
                    <a:pt x="418873" y="302635"/>
                    <a:pt x="415567" y="312554"/>
                  </a:cubicBezTo>
                  <a:cubicBezTo>
                    <a:pt x="412261" y="322472"/>
                    <a:pt x="405300" y="330511"/>
                    <a:pt x="395939" y="335192"/>
                  </a:cubicBezTo>
                  <a:cubicBezTo>
                    <a:pt x="390527" y="337889"/>
                    <a:pt x="384471" y="339334"/>
                    <a:pt x="378416" y="339334"/>
                  </a:cubicBezTo>
                  <a:lnTo>
                    <a:pt x="39152" y="339334"/>
                  </a:lnTo>
                  <a:close/>
                  <a:moveTo>
                    <a:pt x="94434" y="208810"/>
                  </a:moveTo>
                  <a:cubicBezTo>
                    <a:pt x="79504" y="208810"/>
                    <a:pt x="66088" y="217110"/>
                    <a:pt x="59424" y="230457"/>
                  </a:cubicBezTo>
                  <a:lnTo>
                    <a:pt x="27476" y="294318"/>
                  </a:lnTo>
                  <a:cubicBezTo>
                    <a:pt x="26571" y="296127"/>
                    <a:pt x="26101" y="298146"/>
                    <a:pt x="26101" y="300147"/>
                  </a:cubicBezTo>
                  <a:cubicBezTo>
                    <a:pt x="26101" y="303627"/>
                    <a:pt x="27459" y="306916"/>
                    <a:pt x="29929" y="309387"/>
                  </a:cubicBezTo>
                  <a:cubicBezTo>
                    <a:pt x="32400" y="311858"/>
                    <a:pt x="35672" y="313198"/>
                    <a:pt x="39152" y="313198"/>
                  </a:cubicBezTo>
                  <a:lnTo>
                    <a:pt x="378399" y="313198"/>
                  </a:lnTo>
                  <a:cubicBezTo>
                    <a:pt x="380417" y="313198"/>
                    <a:pt x="382436" y="312728"/>
                    <a:pt x="384245" y="311823"/>
                  </a:cubicBezTo>
                  <a:cubicBezTo>
                    <a:pt x="387360" y="310257"/>
                    <a:pt x="389692" y="307577"/>
                    <a:pt x="390788" y="304271"/>
                  </a:cubicBezTo>
                  <a:cubicBezTo>
                    <a:pt x="391884" y="300965"/>
                    <a:pt x="391641" y="297432"/>
                    <a:pt x="390074" y="294300"/>
                  </a:cubicBezTo>
                  <a:lnTo>
                    <a:pt x="358127" y="230439"/>
                  </a:lnTo>
                  <a:cubicBezTo>
                    <a:pt x="351445" y="217093"/>
                    <a:pt x="338029" y="208793"/>
                    <a:pt x="323116" y="208793"/>
                  </a:cubicBezTo>
                  <a:lnTo>
                    <a:pt x="94434" y="208793"/>
                  </a:lnTo>
                  <a:lnTo>
                    <a:pt x="94434" y="208810"/>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59" name="Google Shape;359;p2"/>
            <p:cNvSpPr/>
            <p:nvPr/>
          </p:nvSpPr>
          <p:spPr>
            <a:xfrm>
              <a:off x="5436742" y="2685959"/>
              <a:ext cx="78303" cy="26101"/>
            </a:xfrm>
            <a:custGeom>
              <a:rect b="b" l="l" r="r" t="t"/>
              <a:pathLst>
                <a:path extrusionOk="0" h="26101" w="78303">
                  <a:moveTo>
                    <a:pt x="13051" y="26101"/>
                  </a:moveTo>
                  <a:cubicBezTo>
                    <a:pt x="5847" y="26101"/>
                    <a:pt x="0" y="20255"/>
                    <a:pt x="0" y="13051"/>
                  </a:cubicBezTo>
                  <a:cubicBezTo>
                    <a:pt x="0" y="5847"/>
                    <a:pt x="5847" y="0"/>
                    <a:pt x="13051" y="0"/>
                  </a:cubicBezTo>
                  <a:lnTo>
                    <a:pt x="65253" y="0"/>
                  </a:lnTo>
                  <a:cubicBezTo>
                    <a:pt x="72457" y="0"/>
                    <a:pt x="78304" y="5847"/>
                    <a:pt x="78304" y="13051"/>
                  </a:cubicBezTo>
                  <a:cubicBezTo>
                    <a:pt x="78304" y="20255"/>
                    <a:pt x="72457" y="26101"/>
                    <a:pt x="65253" y="26101"/>
                  </a:cubicBezTo>
                  <a:lnTo>
                    <a:pt x="13051" y="26101"/>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nvGrpSpPr>
          <p:cNvPr id="360" name="Google Shape;360;p2"/>
          <p:cNvGrpSpPr/>
          <p:nvPr/>
        </p:nvGrpSpPr>
        <p:grpSpPr>
          <a:xfrm>
            <a:off x="2747608" y="2641500"/>
            <a:ext cx="417620" cy="352349"/>
            <a:chOff x="3901914" y="2381445"/>
            <a:chExt cx="417620" cy="352349"/>
          </a:xfrm>
        </p:grpSpPr>
        <p:sp>
          <p:nvSpPr>
            <p:cNvPr id="361" name="Google Shape;361;p2"/>
            <p:cNvSpPr/>
            <p:nvPr/>
          </p:nvSpPr>
          <p:spPr>
            <a:xfrm>
              <a:off x="3980217" y="2433647"/>
              <a:ext cx="261012" cy="169658"/>
            </a:xfrm>
            <a:custGeom>
              <a:rect b="b" l="l" r="r" t="t"/>
              <a:pathLst>
                <a:path extrusionOk="0" h="169658" w="261012">
                  <a:moveTo>
                    <a:pt x="221861" y="169658"/>
                  </a:moveTo>
                  <a:cubicBezTo>
                    <a:pt x="200266" y="169658"/>
                    <a:pt x="182709" y="152101"/>
                    <a:pt x="182709" y="130506"/>
                  </a:cubicBezTo>
                  <a:cubicBezTo>
                    <a:pt x="182709" y="126260"/>
                    <a:pt x="183405" y="122102"/>
                    <a:pt x="184762" y="118082"/>
                  </a:cubicBezTo>
                  <a:lnTo>
                    <a:pt x="161097" y="94417"/>
                  </a:lnTo>
                  <a:cubicBezTo>
                    <a:pt x="152205" y="100890"/>
                    <a:pt x="141556" y="104388"/>
                    <a:pt x="130506" y="104388"/>
                  </a:cubicBezTo>
                  <a:cubicBezTo>
                    <a:pt x="119457" y="104388"/>
                    <a:pt x="108807" y="100873"/>
                    <a:pt x="99916" y="94417"/>
                  </a:cubicBezTo>
                  <a:lnTo>
                    <a:pt x="76250" y="118082"/>
                  </a:lnTo>
                  <a:cubicBezTo>
                    <a:pt x="77625" y="122102"/>
                    <a:pt x="78304" y="126260"/>
                    <a:pt x="78304" y="130506"/>
                  </a:cubicBezTo>
                  <a:cubicBezTo>
                    <a:pt x="78304" y="152101"/>
                    <a:pt x="60746" y="169658"/>
                    <a:pt x="39152" y="169658"/>
                  </a:cubicBezTo>
                  <a:cubicBezTo>
                    <a:pt x="17557" y="169658"/>
                    <a:pt x="0" y="152101"/>
                    <a:pt x="0" y="130506"/>
                  </a:cubicBezTo>
                  <a:cubicBezTo>
                    <a:pt x="0" y="108912"/>
                    <a:pt x="17557" y="91354"/>
                    <a:pt x="39152" y="91354"/>
                  </a:cubicBezTo>
                  <a:cubicBezTo>
                    <a:pt x="46565" y="91354"/>
                    <a:pt x="53786" y="93477"/>
                    <a:pt x="60015" y="97427"/>
                  </a:cubicBezTo>
                  <a:lnTo>
                    <a:pt x="83228" y="74215"/>
                  </a:lnTo>
                  <a:cubicBezTo>
                    <a:pt x="79992" y="67306"/>
                    <a:pt x="78304" y="59789"/>
                    <a:pt x="78304" y="52203"/>
                  </a:cubicBezTo>
                  <a:cubicBezTo>
                    <a:pt x="78304" y="23422"/>
                    <a:pt x="101725" y="0"/>
                    <a:pt x="130506" y="0"/>
                  </a:cubicBezTo>
                  <a:cubicBezTo>
                    <a:pt x="159287" y="0"/>
                    <a:pt x="182709" y="23422"/>
                    <a:pt x="182709" y="52203"/>
                  </a:cubicBezTo>
                  <a:cubicBezTo>
                    <a:pt x="182709" y="59789"/>
                    <a:pt x="181021" y="67306"/>
                    <a:pt x="177784" y="74215"/>
                  </a:cubicBezTo>
                  <a:lnTo>
                    <a:pt x="200997" y="97427"/>
                  </a:lnTo>
                  <a:cubicBezTo>
                    <a:pt x="207227" y="93477"/>
                    <a:pt x="214448" y="91354"/>
                    <a:pt x="221861" y="91354"/>
                  </a:cubicBezTo>
                  <a:cubicBezTo>
                    <a:pt x="243455" y="91354"/>
                    <a:pt x="261013" y="108912"/>
                    <a:pt x="261013" y="130506"/>
                  </a:cubicBezTo>
                  <a:cubicBezTo>
                    <a:pt x="261013" y="152101"/>
                    <a:pt x="243455" y="169658"/>
                    <a:pt x="221861" y="169658"/>
                  </a:cubicBezTo>
                  <a:close/>
                  <a:moveTo>
                    <a:pt x="221861" y="117456"/>
                  </a:moveTo>
                  <a:cubicBezTo>
                    <a:pt x="214657" y="117456"/>
                    <a:pt x="208810" y="123320"/>
                    <a:pt x="208810" y="130506"/>
                  </a:cubicBezTo>
                  <a:cubicBezTo>
                    <a:pt x="208810" y="137693"/>
                    <a:pt x="214657" y="143557"/>
                    <a:pt x="221861" y="143557"/>
                  </a:cubicBezTo>
                  <a:cubicBezTo>
                    <a:pt x="229065" y="143557"/>
                    <a:pt x="234911" y="137693"/>
                    <a:pt x="234911" y="130506"/>
                  </a:cubicBezTo>
                  <a:cubicBezTo>
                    <a:pt x="234911" y="123320"/>
                    <a:pt x="229065" y="117456"/>
                    <a:pt x="221861" y="117456"/>
                  </a:cubicBezTo>
                  <a:close/>
                  <a:moveTo>
                    <a:pt x="39152" y="117456"/>
                  </a:moveTo>
                  <a:cubicBezTo>
                    <a:pt x="31948" y="117456"/>
                    <a:pt x="26101" y="123320"/>
                    <a:pt x="26101" y="130506"/>
                  </a:cubicBezTo>
                  <a:cubicBezTo>
                    <a:pt x="26101" y="137693"/>
                    <a:pt x="31948" y="143557"/>
                    <a:pt x="39152" y="143557"/>
                  </a:cubicBezTo>
                  <a:cubicBezTo>
                    <a:pt x="46356" y="143557"/>
                    <a:pt x="52203" y="137710"/>
                    <a:pt x="52203" y="130506"/>
                  </a:cubicBezTo>
                  <a:cubicBezTo>
                    <a:pt x="52203" y="123302"/>
                    <a:pt x="46356" y="117456"/>
                    <a:pt x="39152" y="117456"/>
                  </a:cubicBezTo>
                  <a:close/>
                  <a:moveTo>
                    <a:pt x="130506" y="26101"/>
                  </a:moveTo>
                  <a:cubicBezTo>
                    <a:pt x="116116" y="26101"/>
                    <a:pt x="104405" y="37812"/>
                    <a:pt x="104405" y="52203"/>
                  </a:cubicBezTo>
                  <a:cubicBezTo>
                    <a:pt x="104405" y="66593"/>
                    <a:pt x="116116" y="78304"/>
                    <a:pt x="130506" y="78304"/>
                  </a:cubicBezTo>
                  <a:cubicBezTo>
                    <a:pt x="144897" y="78304"/>
                    <a:pt x="156608" y="66593"/>
                    <a:pt x="156608" y="52203"/>
                  </a:cubicBezTo>
                  <a:cubicBezTo>
                    <a:pt x="156608" y="37812"/>
                    <a:pt x="144897" y="26101"/>
                    <a:pt x="130506" y="2610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62" name="Google Shape;362;p2"/>
            <p:cNvSpPr/>
            <p:nvPr/>
          </p:nvSpPr>
          <p:spPr>
            <a:xfrm>
              <a:off x="3901914" y="2381445"/>
              <a:ext cx="417620" cy="352349"/>
            </a:xfrm>
            <a:custGeom>
              <a:rect b="b" l="l" r="r" t="t"/>
              <a:pathLst>
                <a:path extrusionOk="0" h="352349" w="417620">
                  <a:moveTo>
                    <a:pt x="65253" y="352349"/>
                  </a:moveTo>
                  <a:cubicBezTo>
                    <a:pt x="29268" y="352349"/>
                    <a:pt x="0" y="323081"/>
                    <a:pt x="0" y="287096"/>
                  </a:cubicBezTo>
                  <a:lnTo>
                    <a:pt x="0" y="260995"/>
                  </a:lnTo>
                  <a:cubicBezTo>
                    <a:pt x="0" y="253791"/>
                    <a:pt x="5847" y="247944"/>
                    <a:pt x="13051" y="247944"/>
                  </a:cubicBezTo>
                  <a:lnTo>
                    <a:pt x="26101" y="247944"/>
                  </a:lnTo>
                  <a:lnTo>
                    <a:pt x="26101" y="39152"/>
                  </a:lnTo>
                  <a:cubicBezTo>
                    <a:pt x="26101" y="17557"/>
                    <a:pt x="43659" y="0"/>
                    <a:pt x="65253" y="0"/>
                  </a:cubicBezTo>
                  <a:lnTo>
                    <a:pt x="352367" y="0"/>
                  </a:lnTo>
                  <a:cubicBezTo>
                    <a:pt x="373961" y="0"/>
                    <a:pt x="391519" y="17557"/>
                    <a:pt x="391519" y="39152"/>
                  </a:cubicBezTo>
                  <a:lnTo>
                    <a:pt x="391519" y="247944"/>
                  </a:lnTo>
                  <a:lnTo>
                    <a:pt x="404569" y="247944"/>
                  </a:lnTo>
                  <a:cubicBezTo>
                    <a:pt x="411773" y="247944"/>
                    <a:pt x="417620" y="253791"/>
                    <a:pt x="417620" y="260995"/>
                  </a:cubicBezTo>
                  <a:lnTo>
                    <a:pt x="417620" y="287096"/>
                  </a:lnTo>
                  <a:cubicBezTo>
                    <a:pt x="417620" y="323081"/>
                    <a:pt x="388352" y="352349"/>
                    <a:pt x="352367" y="352349"/>
                  </a:cubicBezTo>
                  <a:lnTo>
                    <a:pt x="65253" y="352349"/>
                  </a:lnTo>
                  <a:close/>
                  <a:moveTo>
                    <a:pt x="26101" y="287096"/>
                  </a:moveTo>
                  <a:cubicBezTo>
                    <a:pt x="26101" y="308691"/>
                    <a:pt x="43659" y="326248"/>
                    <a:pt x="65253" y="326248"/>
                  </a:cubicBezTo>
                  <a:lnTo>
                    <a:pt x="352367" y="326248"/>
                  </a:lnTo>
                  <a:cubicBezTo>
                    <a:pt x="373961" y="326248"/>
                    <a:pt x="391519" y="308691"/>
                    <a:pt x="391519" y="287096"/>
                  </a:cubicBezTo>
                  <a:lnTo>
                    <a:pt x="391519" y="274046"/>
                  </a:lnTo>
                  <a:lnTo>
                    <a:pt x="260804" y="274046"/>
                  </a:lnTo>
                  <a:cubicBezTo>
                    <a:pt x="248606" y="290437"/>
                    <a:pt x="229395" y="300130"/>
                    <a:pt x="208706" y="300130"/>
                  </a:cubicBezTo>
                  <a:cubicBezTo>
                    <a:pt x="197499" y="300130"/>
                    <a:pt x="186415" y="297189"/>
                    <a:pt x="176653" y="291603"/>
                  </a:cubicBezTo>
                  <a:cubicBezTo>
                    <a:pt x="168945" y="287183"/>
                    <a:pt x="162141" y="281163"/>
                    <a:pt x="156834" y="274046"/>
                  </a:cubicBezTo>
                  <a:lnTo>
                    <a:pt x="26101" y="274046"/>
                  </a:lnTo>
                  <a:lnTo>
                    <a:pt x="26101" y="287096"/>
                  </a:lnTo>
                  <a:close/>
                  <a:moveTo>
                    <a:pt x="163846" y="247944"/>
                  </a:moveTo>
                  <a:cubicBezTo>
                    <a:pt x="168527" y="247944"/>
                    <a:pt x="172860" y="250468"/>
                    <a:pt x="175174" y="254522"/>
                  </a:cubicBezTo>
                  <a:cubicBezTo>
                    <a:pt x="178602" y="260525"/>
                    <a:pt x="183579" y="265519"/>
                    <a:pt x="189599" y="268947"/>
                  </a:cubicBezTo>
                  <a:cubicBezTo>
                    <a:pt x="195429" y="272271"/>
                    <a:pt x="202041" y="274028"/>
                    <a:pt x="208723" y="274028"/>
                  </a:cubicBezTo>
                  <a:cubicBezTo>
                    <a:pt x="222644" y="274028"/>
                    <a:pt x="235555" y="266546"/>
                    <a:pt x="242428" y="254522"/>
                  </a:cubicBezTo>
                  <a:cubicBezTo>
                    <a:pt x="244760" y="250468"/>
                    <a:pt x="249093" y="247944"/>
                    <a:pt x="253756" y="247944"/>
                  </a:cubicBezTo>
                  <a:lnTo>
                    <a:pt x="365418" y="247944"/>
                  </a:lnTo>
                  <a:lnTo>
                    <a:pt x="365418" y="39152"/>
                  </a:lnTo>
                  <a:cubicBezTo>
                    <a:pt x="365418" y="31948"/>
                    <a:pt x="359571" y="26101"/>
                    <a:pt x="352367" y="26101"/>
                  </a:cubicBezTo>
                  <a:lnTo>
                    <a:pt x="65253" y="26101"/>
                  </a:lnTo>
                  <a:cubicBezTo>
                    <a:pt x="58049" y="26101"/>
                    <a:pt x="52203" y="31948"/>
                    <a:pt x="52203" y="39152"/>
                  </a:cubicBezTo>
                  <a:lnTo>
                    <a:pt x="52203" y="247944"/>
                  </a:lnTo>
                  <a:lnTo>
                    <a:pt x="163846" y="247944"/>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pic>
        <p:nvPicPr>
          <p:cNvPr id="363" name="Google Shape;363;p2"/>
          <p:cNvPicPr preferRelativeResize="0"/>
          <p:nvPr/>
        </p:nvPicPr>
        <p:blipFill rotWithShape="1">
          <a:blip r:embed="rId6">
            <a:alphaModFix/>
          </a:blip>
          <a:srcRect b="0" l="0" r="0" t="0"/>
          <a:stretch/>
        </p:blipFill>
        <p:spPr>
          <a:xfrm>
            <a:off x="9092535" y="2009323"/>
            <a:ext cx="495513" cy="495513"/>
          </a:xfrm>
          <a:prstGeom prst="rect">
            <a:avLst/>
          </a:prstGeom>
          <a:noFill/>
          <a:ln>
            <a:noFill/>
          </a:ln>
        </p:spPr>
      </p:pic>
      <p:grpSp>
        <p:nvGrpSpPr>
          <p:cNvPr id="364" name="Google Shape;364;p2"/>
          <p:cNvGrpSpPr/>
          <p:nvPr/>
        </p:nvGrpSpPr>
        <p:grpSpPr>
          <a:xfrm>
            <a:off x="9101069" y="4313072"/>
            <a:ext cx="440233" cy="440176"/>
            <a:chOff x="2490298" y="3601091"/>
            <a:chExt cx="440233" cy="440176"/>
          </a:xfrm>
        </p:grpSpPr>
        <p:sp>
          <p:nvSpPr>
            <p:cNvPr id="365" name="Google Shape;365;p2"/>
            <p:cNvSpPr/>
            <p:nvPr/>
          </p:nvSpPr>
          <p:spPr>
            <a:xfrm>
              <a:off x="2558014" y="3668731"/>
              <a:ext cx="216933" cy="216933"/>
            </a:xfrm>
            <a:custGeom>
              <a:rect b="b" l="l" r="r" t="t"/>
              <a:pathLst>
                <a:path extrusionOk="0" h="216933" w="216933">
                  <a:moveTo>
                    <a:pt x="108467" y="216933"/>
                  </a:moveTo>
                  <a:cubicBezTo>
                    <a:pt x="48658" y="216933"/>
                    <a:pt x="0" y="168276"/>
                    <a:pt x="0" y="108467"/>
                  </a:cubicBezTo>
                  <a:cubicBezTo>
                    <a:pt x="0" y="48658"/>
                    <a:pt x="48658" y="0"/>
                    <a:pt x="108467" y="0"/>
                  </a:cubicBezTo>
                  <a:cubicBezTo>
                    <a:pt x="168276" y="0"/>
                    <a:pt x="216933" y="48658"/>
                    <a:pt x="216933" y="108467"/>
                  </a:cubicBezTo>
                  <a:cubicBezTo>
                    <a:pt x="216933" y="168276"/>
                    <a:pt x="168276" y="216933"/>
                    <a:pt x="108467" y="216933"/>
                  </a:cubicBezTo>
                  <a:close/>
                  <a:moveTo>
                    <a:pt x="108467" y="27511"/>
                  </a:moveTo>
                  <a:cubicBezTo>
                    <a:pt x="63826" y="27511"/>
                    <a:pt x="27511" y="63826"/>
                    <a:pt x="27511" y="108467"/>
                  </a:cubicBezTo>
                  <a:cubicBezTo>
                    <a:pt x="27511" y="153108"/>
                    <a:pt x="63826" y="189422"/>
                    <a:pt x="108467" y="189422"/>
                  </a:cubicBezTo>
                  <a:cubicBezTo>
                    <a:pt x="153108" y="189422"/>
                    <a:pt x="189422" y="153108"/>
                    <a:pt x="189422" y="108467"/>
                  </a:cubicBezTo>
                  <a:cubicBezTo>
                    <a:pt x="189422" y="63826"/>
                    <a:pt x="153108" y="27511"/>
                    <a:pt x="108467" y="275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66" name="Google Shape;366;p2"/>
            <p:cNvSpPr/>
            <p:nvPr/>
          </p:nvSpPr>
          <p:spPr>
            <a:xfrm>
              <a:off x="2490298" y="3601091"/>
              <a:ext cx="440233" cy="440176"/>
            </a:xfrm>
            <a:custGeom>
              <a:rect b="b" l="l" r="r" t="t"/>
              <a:pathLst>
                <a:path extrusionOk="0" h="440176" w="440233">
                  <a:moveTo>
                    <a:pt x="392658" y="440176"/>
                  </a:moveTo>
                  <a:cubicBezTo>
                    <a:pt x="379930" y="440176"/>
                    <a:pt x="367990" y="435224"/>
                    <a:pt x="359003" y="426237"/>
                  </a:cubicBezTo>
                  <a:lnTo>
                    <a:pt x="262458" y="329692"/>
                  </a:lnTo>
                  <a:cubicBezTo>
                    <a:pt x="236120" y="344529"/>
                    <a:pt x="206519" y="352343"/>
                    <a:pt x="176458" y="352343"/>
                  </a:cubicBezTo>
                  <a:cubicBezTo>
                    <a:pt x="164115" y="352343"/>
                    <a:pt x="151680" y="351022"/>
                    <a:pt x="139465" y="348436"/>
                  </a:cubicBezTo>
                  <a:cubicBezTo>
                    <a:pt x="93448" y="338660"/>
                    <a:pt x="53979" y="311535"/>
                    <a:pt x="28357" y="272047"/>
                  </a:cubicBezTo>
                  <a:cubicBezTo>
                    <a:pt x="-24537" y="190560"/>
                    <a:pt x="-1281" y="81249"/>
                    <a:pt x="80188" y="28355"/>
                  </a:cubicBezTo>
                  <a:cubicBezTo>
                    <a:pt x="108763" y="9794"/>
                    <a:pt x="141831" y="0"/>
                    <a:pt x="175835" y="0"/>
                  </a:cubicBezTo>
                  <a:cubicBezTo>
                    <a:pt x="235919" y="0"/>
                    <a:pt x="291252" y="29969"/>
                    <a:pt x="323844" y="80185"/>
                  </a:cubicBezTo>
                  <a:cubicBezTo>
                    <a:pt x="359315" y="134822"/>
                    <a:pt x="361442" y="205746"/>
                    <a:pt x="329694" y="262363"/>
                  </a:cubicBezTo>
                  <a:lnTo>
                    <a:pt x="426295" y="358927"/>
                  </a:lnTo>
                  <a:cubicBezTo>
                    <a:pt x="435282" y="367914"/>
                    <a:pt x="440234" y="379872"/>
                    <a:pt x="440234" y="392582"/>
                  </a:cubicBezTo>
                  <a:cubicBezTo>
                    <a:pt x="440234" y="405310"/>
                    <a:pt x="435263" y="417250"/>
                    <a:pt x="426295" y="426237"/>
                  </a:cubicBezTo>
                  <a:cubicBezTo>
                    <a:pt x="417326" y="435224"/>
                    <a:pt x="405368" y="440176"/>
                    <a:pt x="392658" y="440176"/>
                  </a:cubicBezTo>
                  <a:cubicBezTo>
                    <a:pt x="392658" y="440176"/>
                    <a:pt x="392658" y="440176"/>
                    <a:pt x="392658" y="440176"/>
                  </a:cubicBezTo>
                  <a:close/>
                  <a:moveTo>
                    <a:pt x="264530" y="298568"/>
                  </a:moveTo>
                  <a:cubicBezTo>
                    <a:pt x="268198" y="298568"/>
                    <a:pt x="271665" y="299998"/>
                    <a:pt x="274269" y="302603"/>
                  </a:cubicBezTo>
                  <a:lnTo>
                    <a:pt x="378444" y="406778"/>
                  </a:lnTo>
                  <a:cubicBezTo>
                    <a:pt x="382240" y="410574"/>
                    <a:pt x="387284" y="412665"/>
                    <a:pt x="392658" y="412665"/>
                  </a:cubicBezTo>
                  <a:cubicBezTo>
                    <a:pt x="398013" y="412665"/>
                    <a:pt x="403075" y="410574"/>
                    <a:pt x="406854" y="406778"/>
                  </a:cubicBezTo>
                  <a:cubicBezTo>
                    <a:pt x="410632" y="402981"/>
                    <a:pt x="412741" y="397937"/>
                    <a:pt x="412741" y="392564"/>
                  </a:cubicBezTo>
                  <a:cubicBezTo>
                    <a:pt x="412741" y="387208"/>
                    <a:pt x="410650" y="382146"/>
                    <a:pt x="406854" y="378368"/>
                  </a:cubicBezTo>
                  <a:lnTo>
                    <a:pt x="303266" y="274817"/>
                  </a:lnTo>
                  <a:cubicBezTo>
                    <a:pt x="302055" y="273753"/>
                    <a:pt x="301046" y="272487"/>
                    <a:pt x="300276" y="271057"/>
                  </a:cubicBezTo>
                  <a:cubicBezTo>
                    <a:pt x="297855" y="266600"/>
                    <a:pt x="298075" y="261226"/>
                    <a:pt x="300808" y="256989"/>
                  </a:cubicBezTo>
                  <a:cubicBezTo>
                    <a:pt x="332702" y="207836"/>
                    <a:pt x="332702" y="144304"/>
                    <a:pt x="300790" y="95151"/>
                  </a:cubicBezTo>
                  <a:cubicBezTo>
                    <a:pt x="279166" y="61845"/>
                    <a:pt x="245878" y="38956"/>
                    <a:pt x="207032" y="30702"/>
                  </a:cubicBezTo>
                  <a:cubicBezTo>
                    <a:pt x="196725" y="28501"/>
                    <a:pt x="186215" y="27401"/>
                    <a:pt x="175798" y="27401"/>
                  </a:cubicBezTo>
                  <a:cubicBezTo>
                    <a:pt x="147260" y="27401"/>
                    <a:pt x="119364" y="35709"/>
                    <a:pt x="95154" y="51427"/>
                  </a:cubicBezTo>
                  <a:cubicBezTo>
                    <a:pt x="61921" y="73014"/>
                    <a:pt x="39050" y="106321"/>
                    <a:pt x="30778" y="145203"/>
                  </a:cubicBezTo>
                  <a:cubicBezTo>
                    <a:pt x="22507" y="184085"/>
                    <a:pt x="29843" y="223811"/>
                    <a:pt x="51430" y="257063"/>
                  </a:cubicBezTo>
                  <a:cubicBezTo>
                    <a:pt x="73053" y="290369"/>
                    <a:pt x="106342" y="313259"/>
                    <a:pt x="145187" y="321512"/>
                  </a:cubicBezTo>
                  <a:cubicBezTo>
                    <a:pt x="155495" y="323713"/>
                    <a:pt x="166004" y="324813"/>
                    <a:pt x="176440" y="324813"/>
                  </a:cubicBezTo>
                  <a:cubicBezTo>
                    <a:pt x="204978" y="324813"/>
                    <a:pt x="232856" y="316505"/>
                    <a:pt x="257065" y="300787"/>
                  </a:cubicBezTo>
                  <a:cubicBezTo>
                    <a:pt x="259285" y="299338"/>
                    <a:pt x="261871" y="298568"/>
                    <a:pt x="264530" y="298568"/>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
        <p:nvSpPr>
          <p:cNvPr id="367" name="Google Shape;367;p2"/>
          <p:cNvSpPr txBox="1"/>
          <p:nvPr/>
        </p:nvSpPr>
        <p:spPr>
          <a:xfrm>
            <a:off x="366184" y="4821120"/>
            <a:ext cx="1852173" cy="1101276"/>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nl-NL" sz="1600">
                <a:solidFill>
                  <a:schemeClr val="dk1"/>
                </a:solidFill>
                <a:latin typeface="Arial"/>
                <a:ea typeface="Arial"/>
                <a:cs typeface="Arial"/>
                <a:sym typeface="Arial"/>
              </a:rPr>
              <a:t>NREN Netherlands</a:t>
            </a:r>
            <a:endParaRPr/>
          </a:p>
          <a:p>
            <a:pPr indent="0" lvl="0" marL="0" marR="0" rtl="0" algn="l">
              <a:lnSpc>
                <a:spcPct val="90000"/>
              </a:lnSpc>
              <a:spcBef>
                <a:spcPts val="1200"/>
              </a:spcBef>
              <a:spcAft>
                <a:spcPts val="0"/>
              </a:spcAft>
              <a:buNone/>
            </a:pPr>
            <a:r>
              <a:rPr lang="nl-NL" sz="1600">
                <a:solidFill>
                  <a:schemeClr val="dk1"/>
                </a:solidFill>
                <a:latin typeface="Arial"/>
                <a:ea typeface="Arial"/>
                <a:cs typeface="Arial"/>
                <a:sym typeface="Arial"/>
              </a:rPr>
              <a:t>~ 700 FTE</a:t>
            </a:r>
            <a:endParaRPr/>
          </a:p>
          <a:p>
            <a:pPr indent="0" lvl="0" marL="0" marR="0" rtl="0" algn="l">
              <a:lnSpc>
                <a:spcPct val="90000"/>
              </a:lnSpc>
              <a:spcBef>
                <a:spcPts val="1200"/>
              </a:spcBef>
              <a:spcAft>
                <a:spcPts val="0"/>
              </a:spcAft>
              <a:buNone/>
            </a:pPr>
            <a:r>
              <a:rPr lang="nl-NL" sz="1600">
                <a:solidFill>
                  <a:schemeClr val="dk1"/>
                </a:solidFill>
                <a:latin typeface="Arial"/>
                <a:ea typeface="Arial"/>
                <a:cs typeface="Arial"/>
                <a:sym typeface="Arial"/>
              </a:rPr>
              <a:t>~ 115 members</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3"/>
          <p:cNvSpPr txBox="1"/>
          <p:nvPr>
            <p:ph idx="1" type="body"/>
          </p:nvPr>
        </p:nvSpPr>
        <p:spPr>
          <a:xfrm>
            <a:off x="720000" y="6060536"/>
            <a:ext cx="932400" cy="475200"/>
          </a:xfrm>
          <a:prstGeom prst="rect">
            <a:avLst/>
          </a:prstGeom>
          <a:blipFill rotWithShape="1">
            <a:blip r:embed="rId3">
              <a:alphaModFix/>
            </a:blip>
            <a:stretch>
              <a:fillRect b="0" l="0" r="0" t="0"/>
            </a:stretch>
          </a:blip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00"/>
              <a:buNone/>
            </a:pPr>
            <a:r>
              <a:rPr lang="nl-NL"/>
              <a:t> </a:t>
            </a:r>
            <a:endParaRPr/>
          </a:p>
        </p:txBody>
      </p:sp>
      <p:sp>
        <p:nvSpPr>
          <p:cNvPr id="374" name="Google Shape;374;p3"/>
          <p:cNvSpPr txBox="1"/>
          <p:nvPr>
            <p:ph idx="2" type="body"/>
          </p:nvPr>
        </p:nvSpPr>
        <p:spPr>
          <a:xfrm>
            <a:off x="708207" y="707795"/>
            <a:ext cx="36000" cy="396000"/>
          </a:xfrm>
          <a:prstGeom prst="rect">
            <a:avLst/>
          </a:prstGeom>
          <a:solidFill>
            <a:schemeClr val="accent1"/>
          </a:solid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00"/>
              <a:buNone/>
            </a:pPr>
            <a:r>
              <a:rPr lang="nl-NL"/>
              <a:t> </a:t>
            </a:r>
            <a:endParaRPr/>
          </a:p>
        </p:txBody>
      </p:sp>
      <p:sp>
        <p:nvSpPr>
          <p:cNvPr id="375" name="Google Shape;375;p3"/>
          <p:cNvSpPr txBox="1"/>
          <p:nvPr>
            <p:ph type="title"/>
          </p:nvPr>
        </p:nvSpPr>
        <p:spPr>
          <a:xfrm>
            <a:off x="865163" y="646111"/>
            <a:ext cx="3634537" cy="342211"/>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dk1"/>
              </a:buClr>
              <a:buSzPts val="4400"/>
              <a:buFont typeface="Play"/>
              <a:buNone/>
            </a:pPr>
            <a:r>
              <a:rPr lang="nl-NL"/>
              <a:t>Three roles of SURF for education and research </a:t>
            </a:r>
            <a:endParaRPr/>
          </a:p>
        </p:txBody>
      </p:sp>
      <p:sp>
        <p:nvSpPr>
          <p:cNvPr id="376" name="Google Shape;376;p3"/>
          <p:cNvSpPr/>
          <p:nvPr/>
        </p:nvSpPr>
        <p:spPr>
          <a:xfrm rot="-7200000">
            <a:off x="5354817" y="708641"/>
            <a:ext cx="3459509" cy="3457576"/>
          </a:xfrm>
          <a:custGeom>
            <a:rect b="b" l="l" r="r" t="t"/>
            <a:pathLst>
              <a:path extrusionOk="0" h="3457576" w="3459509">
                <a:moveTo>
                  <a:pt x="3250853" y="2552831"/>
                </a:moveTo>
                <a:cubicBezTo>
                  <a:pt x="2958102" y="3091738"/>
                  <a:pt x="2387134" y="3457576"/>
                  <a:pt x="1730721" y="3457576"/>
                </a:cubicBezTo>
                <a:lnTo>
                  <a:pt x="1697384" y="3455893"/>
                </a:lnTo>
                <a:lnTo>
                  <a:pt x="1697384" y="3457576"/>
                </a:lnTo>
                <a:lnTo>
                  <a:pt x="0" y="3457576"/>
                </a:lnTo>
                <a:lnTo>
                  <a:pt x="47256" y="3352640"/>
                </a:lnTo>
                <a:lnTo>
                  <a:pt x="608086" y="2381252"/>
                </a:lnTo>
                <a:lnTo>
                  <a:pt x="1730721" y="2381251"/>
                </a:lnTo>
                <a:cubicBezTo>
                  <a:pt x="2091066" y="2381251"/>
                  <a:pt x="2383184" y="2089133"/>
                  <a:pt x="2383184" y="1728788"/>
                </a:cubicBezTo>
                <a:cubicBezTo>
                  <a:pt x="2383184" y="1368443"/>
                  <a:pt x="2091066" y="1076325"/>
                  <a:pt x="1730721" y="1076325"/>
                </a:cubicBezTo>
                <a:cubicBezTo>
                  <a:pt x="1533657" y="1076325"/>
                  <a:pt x="1356998" y="1163690"/>
                  <a:pt x="1237363" y="1301800"/>
                </a:cubicBezTo>
                <a:lnTo>
                  <a:pt x="1226671" y="1315747"/>
                </a:lnTo>
                <a:lnTo>
                  <a:pt x="978388" y="885707"/>
                </a:lnTo>
                <a:lnTo>
                  <a:pt x="976930" y="886549"/>
                </a:lnTo>
                <a:lnTo>
                  <a:pt x="961719" y="856837"/>
                </a:lnTo>
                <a:cubicBezTo>
                  <a:pt x="883397" y="721179"/>
                  <a:pt x="789466" y="600152"/>
                  <a:pt x="683503" y="494715"/>
                </a:cubicBezTo>
                <a:lnTo>
                  <a:pt x="602448" y="420769"/>
                </a:lnTo>
                <a:lnTo>
                  <a:pt x="631052" y="394771"/>
                </a:lnTo>
                <a:cubicBezTo>
                  <a:pt x="929888" y="148149"/>
                  <a:pt x="1313003" y="0"/>
                  <a:pt x="1730721" y="0"/>
                </a:cubicBezTo>
                <a:cubicBezTo>
                  <a:pt x="2685504" y="0"/>
                  <a:pt x="3459509" y="774005"/>
                  <a:pt x="3459509" y="1728788"/>
                </a:cubicBezTo>
                <a:cubicBezTo>
                  <a:pt x="3459509" y="2027158"/>
                  <a:pt x="3383922" y="2307873"/>
                  <a:pt x="3250853" y="2552831"/>
                </a:cubicBezTo>
                <a:close/>
              </a:path>
            </a:pathLst>
          </a:custGeom>
          <a:solidFill>
            <a:schemeClr val="accent3"/>
          </a:solidFill>
          <a:ln>
            <a:noFill/>
          </a:ln>
        </p:spPr>
        <p:txBody>
          <a:bodyPr anchorCtr="0" anchor="ctr" bIns="144000" lIns="144000" spcFirstLastPara="1" rIns="144000" wrap="square" tIns="144000">
            <a:noAutofit/>
          </a:bodyPr>
          <a:lstStyle/>
          <a:p>
            <a:pPr indent="0" lvl="0" marL="0" marR="0" rtl="0" algn="ctr">
              <a:lnSpc>
                <a:spcPct val="90000"/>
              </a:lnSpc>
              <a:spcBef>
                <a:spcPts val="0"/>
              </a:spcBef>
              <a:spcAft>
                <a:spcPts val="0"/>
              </a:spcAft>
              <a:buNone/>
            </a:pPr>
            <a:r>
              <a:t/>
            </a:r>
            <a:endParaRPr sz="1600">
              <a:solidFill>
                <a:schemeClr val="lt1"/>
              </a:solidFill>
              <a:latin typeface="Arial"/>
              <a:ea typeface="Arial"/>
              <a:cs typeface="Arial"/>
              <a:sym typeface="Arial"/>
            </a:endParaRPr>
          </a:p>
        </p:txBody>
      </p:sp>
      <p:sp>
        <p:nvSpPr>
          <p:cNvPr id="377" name="Google Shape;377;p3"/>
          <p:cNvSpPr/>
          <p:nvPr/>
        </p:nvSpPr>
        <p:spPr>
          <a:xfrm rot="-4500000">
            <a:off x="6018889" y="1197501"/>
            <a:ext cx="2288182" cy="2453499"/>
          </a:xfrm>
          <a:prstGeom prst="rect">
            <a:avLst/>
          </a:prstGeom>
        </p:spPr>
        <p:txBody>
          <a:bodyPr>
            <a:prstTxWarp prst="textPlain"/>
          </a:bodyPr>
          <a:lstStyle/>
          <a:p>
            <a:pPr lvl="0" algn="ctr"/>
            <a:r>
              <a:rPr b="1" i="0">
                <a:ln>
                  <a:noFill/>
                </a:ln>
                <a:solidFill>
                  <a:schemeClr val="lt1"/>
                </a:solidFill>
                <a:latin typeface="Play"/>
              </a:rPr>
              <a:t>Service Provider</a:t>
            </a:r>
          </a:p>
        </p:txBody>
      </p:sp>
      <p:grpSp>
        <p:nvGrpSpPr>
          <p:cNvPr id="378" name="Google Shape;378;p3"/>
          <p:cNvGrpSpPr/>
          <p:nvPr/>
        </p:nvGrpSpPr>
        <p:grpSpPr>
          <a:xfrm rot="4719196">
            <a:off x="6891394" y="906853"/>
            <a:ext cx="356637" cy="704207"/>
            <a:chOff x="2218297" y="-801045"/>
            <a:chExt cx="4488732" cy="8863366"/>
          </a:xfrm>
        </p:grpSpPr>
        <p:sp>
          <p:nvSpPr>
            <p:cNvPr id="379" name="Google Shape;379;p3"/>
            <p:cNvSpPr/>
            <p:nvPr/>
          </p:nvSpPr>
          <p:spPr>
            <a:xfrm flipH="1" rot="-900000">
              <a:off x="3982286" y="-525821"/>
              <a:ext cx="2449369" cy="2450391"/>
            </a:xfrm>
            <a:custGeom>
              <a:rect b="b" l="l" r="r" t="t"/>
              <a:pathLst>
                <a:path extrusionOk="0" h="2450387" w="2449366">
                  <a:moveTo>
                    <a:pt x="101599" y="101599"/>
                  </a:moveTo>
                  <a:cubicBezTo>
                    <a:pt x="54520" y="148679"/>
                    <a:pt x="20910" y="209229"/>
                    <a:pt x="7048" y="276972"/>
                  </a:cubicBezTo>
                  <a:lnTo>
                    <a:pt x="1516" y="331841"/>
                  </a:lnTo>
                  <a:lnTo>
                    <a:pt x="820" y="331841"/>
                  </a:lnTo>
                  <a:lnTo>
                    <a:pt x="820" y="338744"/>
                  </a:lnTo>
                  <a:lnTo>
                    <a:pt x="0" y="346881"/>
                  </a:lnTo>
                  <a:lnTo>
                    <a:pt x="820" y="355017"/>
                  </a:lnTo>
                  <a:lnTo>
                    <a:pt x="820" y="1959349"/>
                  </a:lnTo>
                  <a:lnTo>
                    <a:pt x="3907" y="1959349"/>
                  </a:lnTo>
                  <a:lnTo>
                    <a:pt x="820" y="1989974"/>
                  </a:lnTo>
                  <a:cubicBezTo>
                    <a:pt x="820" y="2244253"/>
                    <a:pt x="206954" y="2450387"/>
                    <a:pt x="461233" y="2450387"/>
                  </a:cubicBezTo>
                  <a:cubicBezTo>
                    <a:pt x="715512" y="2450387"/>
                    <a:pt x="921646" y="2244253"/>
                    <a:pt x="921646" y="1989974"/>
                  </a:cubicBezTo>
                  <a:lnTo>
                    <a:pt x="918559" y="1959349"/>
                  </a:lnTo>
                  <a:lnTo>
                    <a:pt x="921645" y="1959349"/>
                  </a:lnTo>
                  <a:lnTo>
                    <a:pt x="921645" y="922668"/>
                  </a:lnTo>
                  <a:lnTo>
                    <a:pt x="1958328" y="922668"/>
                  </a:lnTo>
                  <a:lnTo>
                    <a:pt x="1958328" y="919582"/>
                  </a:lnTo>
                  <a:lnTo>
                    <a:pt x="1988953" y="922669"/>
                  </a:lnTo>
                  <a:cubicBezTo>
                    <a:pt x="2243232" y="922669"/>
                    <a:pt x="2449366" y="716535"/>
                    <a:pt x="2449366" y="462256"/>
                  </a:cubicBezTo>
                  <a:cubicBezTo>
                    <a:pt x="2449366" y="207977"/>
                    <a:pt x="2243232" y="1843"/>
                    <a:pt x="1988953" y="1843"/>
                  </a:cubicBezTo>
                  <a:lnTo>
                    <a:pt x="1958328" y="4930"/>
                  </a:lnTo>
                  <a:lnTo>
                    <a:pt x="1958328" y="1843"/>
                  </a:lnTo>
                  <a:lnTo>
                    <a:pt x="357324" y="1843"/>
                  </a:lnTo>
                  <a:lnTo>
                    <a:pt x="346881" y="0"/>
                  </a:lnTo>
                  <a:cubicBezTo>
                    <a:pt x="251093" y="0"/>
                    <a:pt x="164372" y="38826"/>
                    <a:pt x="101599" y="101599"/>
                  </a:cubicBezTo>
                  <a:close/>
                </a:path>
              </a:pathLst>
            </a:custGeom>
            <a:solidFill>
              <a:schemeClr val="lt1">
                <a:alpha val="49803"/>
              </a:schemeClr>
            </a:solidFill>
            <a:ln>
              <a:noFill/>
            </a:ln>
          </p:spPr>
          <p:txBody>
            <a:bodyPr anchorCtr="0" anchor="ctr" bIns="144000" lIns="144000" spcFirstLastPara="1" rIns="144000" wrap="square" tIns="144000">
              <a:noAutofit/>
            </a:bodyPr>
            <a:lstStyle/>
            <a:p>
              <a:pPr indent="0" lvl="0" marL="0" marR="0" rtl="0" algn="ctr">
                <a:lnSpc>
                  <a:spcPct val="90000"/>
                </a:lnSpc>
                <a:spcBef>
                  <a:spcPts val="0"/>
                </a:spcBef>
                <a:spcAft>
                  <a:spcPts val="0"/>
                </a:spcAft>
                <a:buNone/>
              </a:pPr>
              <a:r>
                <a:t/>
              </a:r>
              <a:endParaRPr sz="1600">
                <a:solidFill>
                  <a:schemeClr val="lt1"/>
                </a:solidFill>
                <a:latin typeface="Arial"/>
                <a:ea typeface="Arial"/>
                <a:cs typeface="Arial"/>
                <a:sym typeface="Arial"/>
              </a:endParaRPr>
            </a:p>
          </p:txBody>
        </p:sp>
        <p:sp>
          <p:nvSpPr>
            <p:cNvPr id="380" name="Google Shape;380;p3"/>
            <p:cNvSpPr/>
            <p:nvPr/>
          </p:nvSpPr>
          <p:spPr>
            <a:xfrm flipH="1" rot="-1800000">
              <a:off x="2929049" y="2201964"/>
              <a:ext cx="2449367" cy="2450390"/>
            </a:xfrm>
            <a:custGeom>
              <a:rect b="b" l="l" r="r" t="t"/>
              <a:pathLst>
                <a:path extrusionOk="0" h="2450387" w="2449366">
                  <a:moveTo>
                    <a:pt x="101599" y="101599"/>
                  </a:moveTo>
                  <a:cubicBezTo>
                    <a:pt x="54520" y="148679"/>
                    <a:pt x="20910" y="209229"/>
                    <a:pt x="7048" y="276972"/>
                  </a:cubicBezTo>
                  <a:lnTo>
                    <a:pt x="1516" y="331841"/>
                  </a:lnTo>
                  <a:lnTo>
                    <a:pt x="820" y="331841"/>
                  </a:lnTo>
                  <a:lnTo>
                    <a:pt x="820" y="338744"/>
                  </a:lnTo>
                  <a:lnTo>
                    <a:pt x="0" y="346881"/>
                  </a:lnTo>
                  <a:lnTo>
                    <a:pt x="820" y="355017"/>
                  </a:lnTo>
                  <a:lnTo>
                    <a:pt x="820" y="1959349"/>
                  </a:lnTo>
                  <a:lnTo>
                    <a:pt x="3907" y="1959349"/>
                  </a:lnTo>
                  <a:lnTo>
                    <a:pt x="820" y="1989974"/>
                  </a:lnTo>
                  <a:cubicBezTo>
                    <a:pt x="820" y="2244253"/>
                    <a:pt x="206954" y="2450387"/>
                    <a:pt x="461233" y="2450387"/>
                  </a:cubicBezTo>
                  <a:cubicBezTo>
                    <a:pt x="715512" y="2450387"/>
                    <a:pt x="921646" y="2244253"/>
                    <a:pt x="921646" y="1989974"/>
                  </a:cubicBezTo>
                  <a:lnTo>
                    <a:pt x="918559" y="1959349"/>
                  </a:lnTo>
                  <a:lnTo>
                    <a:pt x="921645" y="1959349"/>
                  </a:lnTo>
                  <a:lnTo>
                    <a:pt x="921645" y="922668"/>
                  </a:lnTo>
                  <a:lnTo>
                    <a:pt x="1958328" y="922668"/>
                  </a:lnTo>
                  <a:lnTo>
                    <a:pt x="1958328" y="919582"/>
                  </a:lnTo>
                  <a:lnTo>
                    <a:pt x="1988953" y="922669"/>
                  </a:lnTo>
                  <a:cubicBezTo>
                    <a:pt x="2243232" y="922669"/>
                    <a:pt x="2449366" y="716535"/>
                    <a:pt x="2449366" y="462256"/>
                  </a:cubicBezTo>
                  <a:cubicBezTo>
                    <a:pt x="2449366" y="207977"/>
                    <a:pt x="2243232" y="1843"/>
                    <a:pt x="1988953" y="1843"/>
                  </a:cubicBezTo>
                  <a:lnTo>
                    <a:pt x="1958328" y="4930"/>
                  </a:lnTo>
                  <a:lnTo>
                    <a:pt x="1958328" y="1843"/>
                  </a:lnTo>
                  <a:lnTo>
                    <a:pt x="357324" y="1843"/>
                  </a:lnTo>
                  <a:lnTo>
                    <a:pt x="346881" y="0"/>
                  </a:lnTo>
                  <a:cubicBezTo>
                    <a:pt x="251093" y="0"/>
                    <a:pt x="164372" y="38826"/>
                    <a:pt x="101599" y="101599"/>
                  </a:cubicBezTo>
                  <a:close/>
                </a:path>
              </a:pathLst>
            </a:custGeom>
            <a:solidFill>
              <a:schemeClr val="lt1">
                <a:alpha val="49803"/>
              </a:schemeClr>
            </a:solidFill>
            <a:ln>
              <a:noFill/>
            </a:ln>
          </p:spPr>
          <p:txBody>
            <a:bodyPr anchorCtr="0" anchor="ctr" bIns="144000" lIns="144000" spcFirstLastPara="1" rIns="144000" wrap="square" tIns="144000">
              <a:noAutofit/>
            </a:bodyPr>
            <a:lstStyle/>
            <a:p>
              <a:pPr indent="0" lvl="0" marL="0" marR="0" rtl="0" algn="ctr">
                <a:lnSpc>
                  <a:spcPct val="90000"/>
                </a:lnSpc>
                <a:spcBef>
                  <a:spcPts val="0"/>
                </a:spcBef>
                <a:spcAft>
                  <a:spcPts val="0"/>
                </a:spcAft>
                <a:buNone/>
              </a:pPr>
              <a:r>
                <a:t/>
              </a:r>
              <a:endParaRPr sz="1600">
                <a:solidFill>
                  <a:schemeClr val="lt1"/>
                </a:solidFill>
                <a:latin typeface="Arial"/>
                <a:ea typeface="Arial"/>
                <a:cs typeface="Arial"/>
                <a:sym typeface="Arial"/>
              </a:endParaRPr>
            </a:p>
          </p:txBody>
        </p:sp>
        <p:sp>
          <p:nvSpPr>
            <p:cNvPr id="381" name="Google Shape;381;p3"/>
            <p:cNvSpPr/>
            <p:nvPr/>
          </p:nvSpPr>
          <p:spPr>
            <a:xfrm flipH="1" rot="-2700000">
              <a:off x="2725938" y="5104803"/>
              <a:ext cx="2449366" cy="2450387"/>
            </a:xfrm>
            <a:custGeom>
              <a:rect b="b" l="l" r="r" t="t"/>
              <a:pathLst>
                <a:path extrusionOk="0" h="2450387" w="2449366">
                  <a:moveTo>
                    <a:pt x="101599" y="101599"/>
                  </a:moveTo>
                  <a:cubicBezTo>
                    <a:pt x="54520" y="148679"/>
                    <a:pt x="20910" y="209229"/>
                    <a:pt x="7048" y="276972"/>
                  </a:cubicBezTo>
                  <a:lnTo>
                    <a:pt x="1516" y="331841"/>
                  </a:lnTo>
                  <a:lnTo>
                    <a:pt x="820" y="331841"/>
                  </a:lnTo>
                  <a:lnTo>
                    <a:pt x="820" y="338744"/>
                  </a:lnTo>
                  <a:lnTo>
                    <a:pt x="0" y="346881"/>
                  </a:lnTo>
                  <a:lnTo>
                    <a:pt x="820" y="355017"/>
                  </a:lnTo>
                  <a:lnTo>
                    <a:pt x="820" y="1959349"/>
                  </a:lnTo>
                  <a:lnTo>
                    <a:pt x="3907" y="1959349"/>
                  </a:lnTo>
                  <a:lnTo>
                    <a:pt x="820" y="1989974"/>
                  </a:lnTo>
                  <a:cubicBezTo>
                    <a:pt x="820" y="2244253"/>
                    <a:pt x="206954" y="2450387"/>
                    <a:pt x="461233" y="2450387"/>
                  </a:cubicBezTo>
                  <a:cubicBezTo>
                    <a:pt x="715512" y="2450387"/>
                    <a:pt x="921646" y="2244253"/>
                    <a:pt x="921646" y="1989974"/>
                  </a:cubicBezTo>
                  <a:lnTo>
                    <a:pt x="918559" y="1959349"/>
                  </a:lnTo>
                  <a:lnTo>
                    <a:pt x="921645" y="1959349"/>
                  </a:lnTo>
                  <a:lnTo>
                    <a:pt x="921645" y="922668"/>
                  </a:lnTo>
                  <a:lnTo>
                    <a:pt x="1958328" y="922668"/>
                  </a:lnTo>
                  <a:lnTo>
                    <a:pt x="1958328" y="919582"/>
                  </a:lnTo>
                  <a:lnTo>
                    <a:pt x="1988953" y="922669"/>
                  </a:lnTo>
                  <a:cubicBezTo>
                    <a:pt x="2243232" y="922669"/>
                    <a:pt x="2449366" y="716535"/>
                    <a:pt x="2449366" y="462256"/>
                  </a:cubicBezTo>
                  <a:cubicBezTo>
                    <a:pt x="2449366" y="207977"/>
                    <a:pt x="2243232" y="1843"/>
                    <a:pt x="1988953" y="1843"/>
                  </a:cubicBezTo>
                  <a:lnTo>
                    <a:pt x="1958328" y="4930"/>
                  </a:lnTo>
                  <a:lnTo>
                    <a:pt x="1958328" y="1843"/>
                  </a:lnTo>
                  <a:lnTo>
                    <a:pt x="357324" y="1843"/>
                  </a:lnTo>
                  <a:lnTo>
                    <a:pt x="346881" y="0"/>
                  </a:lnTo>
                  <a:cubicBezTo>
                    <a:pt x="251093" y="0"/>
                    <a:pt x="164372" y="38826"/>
                    <a:pt x="101599" y="101599"/>
                  </a:cubicBezTo>
                  <a:close/>
                </a:path>
              </a:pathLst>
            </a:custGeom>
            <a:solidFill>
              <a:schemeClr val="lt1">
                <a:alpha val="49803"/>
              </a:schemeClr>
            </a:solidFill>
            <a:ln>
              <a:noFill/>
            </a:ln>
          </p:spPr>
          <p:txBody>
            <a:bodyPr anchorCtr="0" anchor="ctr" bIns="144000" lIns="144000" spcFirstLastPara="1" rIns="144000" wrap="square" tIns="144000">
              <a:noAutofit/>
            </a:bodyPr>
            <a:lstStyle/>
            <a:p>
              <a:pPr indent="0" lvl="0" marL="0" marR="0" rtl="0" algn="ctr">
                <a:lnSpc>
                  <a:spcPct val="90000"/>
                </a:lnSpc>
                <a:spcBef>
                  <a:spcPts val="0"/>
                </a:spcBef>
                <a:spcAft>
                  <a:spcPts val="0"/>
                </a:spcAft>
                <a:buNone/>
              </a:pPr>
              <a:r>
                <a:t/>
              </a:r>
              <a:endParaRPr sz="1600">
                <a:solidFill>
                  <a:schemeClr val="lt1"/>
                </a:solidFill>
                <a:latin typeface="Arial"/>
                <a:ea typeface="Arial"/>
                <a:cs typeface="Arial"/>
                <a:sym typeface="Arial"/>
              </a:endParaRPr>
            </a:p>
          </p:txBody>
        </p:sp>
      </p:grpSp>
      <p:sp>
        <p:nvSpPr>
          <p:cNvPr id="382" name="Google Shape;382;p3"/>
          <p:cNvSpPr/>
          <p:nvPr/>
        </p:nvSpPr>
        <p:spPr>
          <a:xfrm>
            <a:off x="6504965" y="696576"/>
            <a:ext cx="4542447" cy="3463926"/>
          </a:xfrm>
          <a:custGeom>
            <a:rect b="b" l="l" r="r" t="t"/>
            <a:pathLst>
              <a:path extrusionOk="0" h="3463926" w="4542447">
                <a:moveTo>
                  <a:pt x="2813659" y="0"/>
                </a:moveTo>
                <a:cubicBezTo>
                  <a:pt x="3768442" y="0"/>
                  <a:pt x="4542447" y="774005"/>
                  <a:pt x="4542447" y="1728788"/>
                </a:cubicBezTo>
                <a:cubicBezTo>
                  <a:pt x="4542447" y="2683571"/>
                  <a:pt x="3768442" y="3457576"/>
                  <a:pt x="2813659" y="3457576"/>
                </a:cubicBezTo>
                <a:lnTo>
                  <a:pt x="2780322" y="3455893"/>
                </a:lnTo>
                <a:lnTo>
                  <a:pt x="2780322" y="3457576"/>
                </a:lnTo>
                <a:lnTo>
                  <a:pt x="404303" y="3463926"/>
                </a:lnTo>
                <a:cubicBezTo>
                  <a:pt x="290967" y="3459806"/>
                  <a:pt x="110956" y="3419966"/>
                  <a:pt x="0" y="3365840"/>
                </a:cubicBezTo>
                <a:cubicBezTo>
                  <a:pt x="31054" y="3074131"/>
                  <a:pt x="36708" y="2995147"/>
                  <a:pt x="445587" y="2385938"/>
                </a:cubicBezTo>
                <a:lnTo>
                  <a:pt x="1691998" y="2381252"/>
                </a:lnTo>
                <a:lnTo>
                  <a:pt x="2813659" y="2381251"/>
                </a:lnTo>
                <a:cubicBezTo>
                  <a:pt x="3174004" y="2381251"/>
                  <a:pt x="3466122" y="2089133"/>
                  <a:pt x="3466122" y="1728788"/>
                </a:cubicBezTo>
                <a:cubicBezTo>
                  <a:pt x="3466122" y="1368443"/>
                  <a:pt x="3174004" y="1076325"/>
                  <a:pt x="2813659" y="1076325"/>
                </a:cubicBezTo>
                <a:cubicBezTo>
                  <a:pt x="2644747" y="1076325"/>
                  <a:pt x="2490827" y="1140511"/>
                  <a:pt x="2374958" y="1245823"/>
                </a:cubicBezTo>
                <a:lnTo>
                  <a:pt x="2317559" y="1312105"/>
                </a:lnTo>
                <a:lnTo>
                  <a:pt x="2079473" y="899729"/>
                </a:lnTo>
                <a:lnTo>
                  <a:pt x="2078015" y="900571"/>
                </a:lnTo>
                <a:lnTo>
                  <a:pt x="2062804" y="870858"/>
                </a:lnTo>
                <a:cubicBezTo>
                  <a:pt x="1980752" y="728741"/>
                  <a:pt x="1881569" y="602681"/>
                  <a:pt x="1769370" y="493780"/>
                </a:cubicBezTo>
                <a:lnTo>
                  <a:pt x="1684306" y="421750"/>
                </a:lnTo>
                <a:lnTo>
                  <a:pt x="1713990" y="394771"/>
                </a:lnTo>
                <a:cubicBezTo>
                  <a:pt x="2012826" y="148149"/>
                  <a:pt x="2395941" y="0"/>
                  <a:pt x="2813659" y="0"/>
                </a:cubicBezTo>
                <a:close/>
              </a:path>
            </a:pathLst>
          </a:custGeom>
          <a:gradFill>
            <a:gsLst>
              <a:gs pos="0">
                <a:schemeClr val="accent3"/>
              </a:gs>
              <a:gs pos="10192">
                <a:schemeClr val="accent3"/>
              </a:gs>
              <a:gs pos="26000">
                <a:schemeClr val="accent1"/>
              </a:gs>
              <a:gs pos="100000">
                <a:schemeClr val="accent1"/>
              </a:gs>
            </a:gsLst>
            <a:lin ang="21593999" scaled="0"/>
          </a:gradFill>
          <a:ln>
            <a:noFill/>
          </a:ln>
        </p:spPr>
        <p:txBody>
          <a:bodyPr anchorCtr="0" anchor="ctr" bIns="144000" lIns="144000" spcFirstLastPara="1" rIns="144000" wrap="square" tIns="144000">
            <a:noAutofit/>
          </a:bodyPr>
          <a:lstStyle/>
          <a:p>
            <a:pPr indent="0" lvl="0" marL="0" marR="0" rtl="0" algn="ctr">
              <a:lnSpc>
                <a:spcPct val="90000"/>
              </a:lnSpc>
              <a:spcBef>
                <a:spcPts val="0"/>
              </a:spcBef>
              <a:spcAft>
                <a:spcPts val="0"/>
              </a:spcAft>
              <a:buNone/>
            </a:pPr>
            <a:r>
              <a:t/>
            </a:r>
            <a:endParaRPr sz="1600">
              <a:solidFill>
                <a:schemeClr val="lt1"/>
              </a:solidFill>
              <a:latin typeface="Arial"/>
              <a:ea typeface="Arial"/>
              <a:cs typeface="Arial"/>
              <a:sym typeface="Arial"/>
            </a:endParaRPr>
          </a:p>
        </p:txBody>
      </p:sp>
      <p:sp>
        <p:nvSpPr>
          <p:cNvPr id="383" name="Google Shape;383;p3"/>
          <p:cNvSpPr/>
          <p:nvPr/>
        </p:nvSpPr>
        <p:spPr>
          <a:xfrm rot="7200000">
            <a:off x="6474657" y="2653438"/>
            <a:ext cx="3476805" cy="3457576"/>
          </a:xfrm>
          <a:custGeom>
            <a:rect b="b" l="l" r="r" t="t"/>
            <a:pathLst>
              <a:path extrusionOk="0" h="3457576" w="3476805">
                <a:moveTo>
                  <a:pt x="0" y="3457576"/>
                </a:moveTo>
                <a:lnTo>
                  <a:pt x="43336" y="3361344"/>
                </a:lnTo>
                <a:lnTo>
                  <a:pt x="609192" y="2381252"/>
                </a:lnTo>
                <a:lnTo>
                  <a:pt x="1748017" y="2381251"/>
                </a:lnTo>
                <a:cubicBezTo>
                  <a:pt x="2108362" y="2381251"/>
                  <a:pt x="2400480" y="2089133"/>
                  <a:pt x="2400480" y="1728788"/>
                </a:cubicBezTo>
                <a:cubicBezTo>
                  <a:pt x="2400480" y="1368443"/>
                  <a:pt x="2108362" y="1076325"/>
                  <a:pt x="1748017" y="1076325"/>
                </a:cubicBezTo>
                <a:cubicBezTo>
                  <a:pt x="1550953" y="1076325"/>
                  <a:pt x="1374294" y="1163690"/>
                  <a:pt x="1254659" y="1301800"/>
                </a:cubicBezTo>
                <a:lnTo>
                  <a:pt x="1234732" y="1327794"/>
                </a:lnTo>
                <a:lnTo>
                  <a:pt x="992615" y="908435"/>
                </a:lnTo>
                <a:lnTo>
                  <a:pt x="991158" y="909276"/>
                </a:lnTo>
                <a:lnTo>
                  <a:pt x="975947" y="879564"/>
                </a:lnTo>
                <a:cubicBezTo>
                  <a:pt x="886436" y="724526"/>
                  <a:pt x="776537" y="588599"/>
                  <a:pt x="651592" y="473211"/>
                </a:cubicBezTo>
                <a:lnTo>
                  <a:pt x="604949" y="434216"/>
                </a:lnTo>
                <a:lnTo>
                  <a:pt x="648348" y="394771"/>
                </a:lnTo>
                <a:cubicBezTo>
                  <a:pt x="947184" y="148149"/>
                  <a:pt x="1330299" y="0"/>
                  <a:pt x="1748017" y="0"/>
                </a:cubicBezTo>
                <a:cubicBezTo>
                  <a:pt x="2702800" y="0"/>
                  <a:pt x="3476805" y="774005"/>
                  <a:pt x="3476805" y="1728788"/>
                </a:cubicBezTo>
                <a:cubicBezTo>
                  <a:pt x="3476805" y="2444875"/>
                  <a:pt x="3041427" y="3059275"/>
                  <a:pt x="2420939" y="3321719"/>
                </a:cubicBezTo>
                <a:lnTo>
                  <a:pt x="2296443" y="3367285"/>
                </a:lnTo>
                <a:lnTo>
                  <a:pt x="2234742" y="3386889"/>
                </a:lnTo>
                <a:lnTo>
                  <a:pt x="2163968" y="3405087"/>
                </a:lnTo>
                <a:lnTo>
                  <a:pt x="2018305" y="3434376"/>
                </a:lnTo>
                <a:lnTo>
                  <a:pt x="1942900" y="3445884"/>
                </a:lnTo>
                <a:lnTo>
                  <a:pt x="1905420" y="3449628"/>
                </a:lnTo>
                <a:lnTo>
                  <a:pt x="1748065" y="3457574"/>
                </a:lnTo>
                <a:lnTo>
                  <a:pt x="1748019" y="3457575"/>
                </a:lnTo>
                <a:lnTo>
                  <a:pt x="1714682" y="3455893"/>
                </a:lnTo>
                <a:lnTo>
                  <a:pt x="1714681" y="3455893"/>
                </a:lnTo>
                <a:lnTo>
                  <a:pt x="1714680" y="3455893"/>
                </a:lnTo>
                <a:lnTo>
                  <a:pt x="1714680" y="3457576"/>
                </a:lnTo>
                <a:lnTo>
                  <a:pt x="1606038" y="3457576"/>
                </a:lnTo>
                <a:lnTo>
                  <a:pt x="1218115" y="3457576"/>
                </a:lnTo>
                <a:close/>
              </a:path>
            </a:pathLst>
          </a:custGeom>
          <a:solidFill>
            <a:schemeClr val="accent2"/>
          </a:solidFill>
          <a:ln>
            <a:noFill/>
          </a:ln>
        </p:spPr>
        <p:txBody>
          <a:bodyPr anchorCtr="0" anchor="ctr" bIns="144000" lIns="144000" spcFirstLastPara="1" rIns="144000" wrap="square" tIns="144000">
            <a:noAutofit/>
          </a:bodyPr>
          <a:lstStyle/>
          <a:p>
            <a:pPr indent="0" lvl="0" marL="0" marR="0" rtl="0" algn="ctr">
              <a:lnSpc>
                <a:spcPct val="90000"/>
              </a:lnSpc>
              <a:spcBef>
                <a:spcPts val="0"/>
              </a:spcBef>
              <a:spcAft>
                <a:spcPts val="0"/>
              </a:spcAft>
              <a:buNone/>
            </a:pPr>
            <a:r>
              <a:t/>
            </a:r>
            <a:endParaRPr sz="1600">
              <a:solidFill>
                <a:schemeClr val="lt1"/>
              </a:solidFill>
              <a:latin typeface="Arial"/>
              <a:ea typeface="Arial"/>
              <a:cs typeface="Arial"/>
              <a:sym typeface="Arial"/>
            </a:endParaRPr>
          </a:p>
        </p:txBody>
      </p:sp>
      <p:sp>
        <p:nvSpPr>
          <p:cNvPr id="384" name="Google Shape;384;p3"/>
          <p:cNvSpPr/>
          <p:nvPr/>
        </p:nvSpPr>
        <p:spPr>
          <a:xfrm>
            <a:off x="6943725" y="3200399"/>
            <a:ext cx="2545718" cy="2453499"/>
          </a:xfrm>
          <a:prstGeom prst="rect">
            <a:avLst/>
          </a:prstGeom>
        </p:spPr>
        <p:txBody>
          <a:bodyPr>
            <a:prstTxWarp prst="textPlain"/>
          </a:bodyPr>
          <a:lstStyle/>
          <a:p>
            <a:pPr lvl="0" algn="ctr"/>
            <a:r>
              <a:rPr b="1" i="0">
                <a:ln>
                  <a:noFill/>
                </a:ln>
                <a:solidFill>
                  <a:schemeClr val="dk1"/>
                </a:solidFill>
                <a:latin typeface="Play"/>
              </a:rPr>
              <a:t>Innovation Factory</a:t>
            </a:r>
          </a:p>
        </p:txBody>
      </p:sp>
      <p:grpSp>
        <p:nvGrpSpPr>
          <p:cNvPr id="385" name="Google Shape;385;p3"/>
          <p:cNvGrpSpPr/>
          <p:nvPr/>
        </p:nvGrpSpPr>
        <p:grpSpPr>
          <a:xfrm rot="-671241">
            <a:off x="6872116" y="4018637"/>
            <a:ext cx="356637" cy="704207"/>
            <a:chOff x="2218297" y="-801045"/>
            <a:chExt cx="4488732" cy="8863366"/>
          </a:xfrm>
        </p:grpSpPr>
        <p:sp>
          <p:nvSpPr>
            <p:cNvPr id="386" name="Google Shape;386;p3"/>
            <p:cNvSpPr/>
            <p:nvPr/>
          </p:nvSpPr>
          <p:spPr>
            <a:xfrm flipH="1" rot="-900000">
              <a:off x="3982286" y="-525821"/>
              <a:ext cx="2449369" cy="2450391"/>
            </a:xfrm>
            <a:custGeom>
              <a:rect b="b" l="l" r="r" t="t"/>
              <a:pathLst>
                <a:path extrusionOk="0" h="2450387" w="2449366">
                  <a:moveTo>
                    <a:pt x="101599" y="101599"/>
                  </a:moveTo>
                  <a:cubicBezTo>
                    <a:pt x="54520" y="148679"/>
                    <a:pt x="20910" y="209229"/>
                    <a:pt x="7048" y="276972"/>
                  </a:cubicBezTo>
                  <a:lnTo>
                    <a:pt x="1516" y="331841"/>
                  </a:lnTo>
                  <a:lnTo>
                    <a:pt x="820" y="331841"/>
                  </a:lnTo>
                  <a:lnTo>
                    <a:pt x="820" y="338744"/>
                  </a:lnTo>
                  <a:lnTo>
                    <a:pt x="0" y="346881"/>
                  </a:lnTo>
                  <a:lnTo>
                    <a:pt x="820" y="355017"/>
                  </a:lnTo>
                  <a:lnTo>
                    <a:pt x="820" y="1959349"/>
                  </a:lnTo>
                  <a:lnTo>
                    <a:pt x="3907" y="1959349"/>
                  </a:lnTo>
                  <a:lnTo>
                    <a:pt x="820" y="1989974"/>
                  </a:lnTo>
                  <a:cubicBezTo>
                    <a:pt x="820" y="2244253"/>
                    <a:pt x="206954" y="2450387"/>
                    <a:pt x="461233" y="2450387"/>
                  </a:cubicBezTo>
                  <a:cubicBezTo>
                    <a:pt x="715512" y="2450387"/>
                    <a:pt x="921646" y="2244253"/>
                    <a:pt x="921646" y="1989974"/>
                  </a:cubicBezTo>
                  <a:lnTo>
                    <a:pt x="918559" y="1959349"/>
                  </a:lnTo>
                  <a:lnTo>
                    <a:pt x="921645" y="1959349"/>
                  </a:lnTo>
                  <a:lnTo>
                    <a:pt x="921645" y="922668"/>
                  </a:lnTo>
                  <a:lnTo>
                    <a:pt x="1958328" y="922668"/>
                  </a:lnTo>
                  <a:lnTo>
                    <a:pt x="1958328" y="919582"/>
                  </a:lnTo>
                  <a:lnTo>
                    <a:pt x="1988953" y="922669"/>
                  </a:lnTo>
                  <a:cubicBezTo>
                    <a:pt x="2243232" y="922669"/>
                    <a:pt x="2449366" y="716535"/>
                    <a:pt x="2449366" y="462256"/>
                  </a:cubicBezTo>
                  <a:cubicBezTo>
                    <a:pt x="2449366" y="207977"/>
                    <a:pt x="2243232" y="1843"/>
                    <a:pt x="1988953" y="1843"/>
                  </a:cubicBezTo>
                  <a:lnTo>
                    <a:pt x="1958328" y="4930"/>
                  </a:lnTo>
                  <a:lnTo>
                    <a:pt x="1958328" y="1843"/>
                  </a:lnTo>
                  <a:lnTo>
                    <a:pt x="357324" y="1843"/>
                  </a:lnTo>
                  <a:lnTo>
                    <a:pt x="346881" y="0"/>
                  </a:lnTo>
                  <a:cubicBezTo>
                    <a:pt x="251093" y="0"/>
                    <a:pt x="164372" y="38826"/>
                    <a:pt x="101599" y="101599"/>
                  </a:cubicBezTo>
                  <a:close/>
                </a:path>
              </a:pathLst>
            </a:custGeom>
            <a:solidFill>
              <a:schemeClr val="lt1">
                <a:alpha val="49803"/>
              </a:schemeClr>
            </a:solidFill>
            <a:ln>
              <a:noFill/>
            </a:ln>
          </p:spPr>
          <p:txBody>
            <a:bodyPr anchorCtr="0" anchor="ctr" bIns="144000" lIns="144000" spcFirstLastPara="1" rIns="144000" wrap="square" tIns="144000">
              <a:noAutofit/>
            </a:bodyPr>
            <a:lstStyle/>
            <a:p>
              <a:pPr indent="0" lvl="0" marL="0" marR="0" rtl="0" algn="ctr">
                <a:lnSpc>
                  <a:spcPct val="90000"/>
                </a:lnSpc>
                <a:spcBef>
                  <a:spcPts val="0"/>
                </a:spcBef>
                <a:spcAft>
                  <a:spcPts val="0"/>
                </a:spcAft>
                <a:buNone/>
              </a:pPr>
              <a:r>
                <a:t/>
              </a:r>
              <a:endParaRPr sz="1600">
                <a:solidFill>
                  <a:schemeClr val="lt1"/>
                </a:solidFill>
                <a:latin typeface="Arial"/>
                <a:ea typeface="Arial"/>
                <a:cs typeface="Arial"/>
                <a:sym typeface="Arial"/>
              </a:endParaRPr>
            </a:p>
          </p:txBody>
        </p:sp>
        <p:sp>
          <p:nvSpPr>
            <p:cNvPr id="387" name="Google Shape;387;p3"/>
            <p:cNvSpPr/>
            <p:nvPr/>
          </p:nvSpPr>
          <p:spPr>
            <a:xfrm flipH="1" rot="-1800000">
              <a:off x="2929049" y="2201964"/>
              <a:ext cx="2449367" cy="2450390"/>
            </a:xfrm>
            <a:custGeom>
              <a:rect b="b" l="l" r="r" t="t"/>
              <a:pathLst>
                <a:path extrusionOk="0" h="2450387" w="2449366">
                  <a:moveTo>
                    <a:pt x="101599" y="101599"/>
                  </a:moveTo>
                  <a:cubicBezTo>
                    <a:pt x="54520" y="148679"/>
                    <a:pt x="20910" y="209229"/>
                    <a:pt x="7048" y="276972"/>
                  </a:cubicBezTo>
                  <a:lnTo>
                    <a:pt x="1516" y="331841"/>
                  </a:lnTo>
                  <a:lnTo>
                    <a:pt x="820" y="331841"/>
                  </a:lnTo>
                  <a:lnTo>
                    <a:pt x="820" y="338744"/>
                  </a:lnTo>
                  <a:lnTo>
                    <a:pt x="0" y="346881"/>
                  </a:lnTo>
                  <a:lnTo>
                    <a:pt x="820" y="355017"/>
                  </a:lnTo>
                  <a:lnTo>
                    <a:pt x="820" y="1959349"/>
                  </a:lnTo>
                  <a:lnTo>
                    <a:pt x="3907" y="1959349"/>
                  </a:lnTo>
                  <a:lnTo>
                    <a:pt x="820" y="1989974"/>
                  </a:lnTo>
                  <a:cubicBezTo>
                    <a:pt x="820" y="2244253"/>
                    <a:pt x="206954" y="2450387"/>
                    <a:pt x="461233" y="2450387"/>
                  </a:cubicBezTo>
                  <a:cubicBezTo>
                    <a:pt x="715512" y="2450387"/>
                    <a:pt x="921646" y="2244253"/>
                    <a:pt x="921646" y="1989974"/>
                  </a:cubicBezTo>
                  <a:lnTo>
                    <a:pt x="918559" y="1959349"/>
                  </a:lnTo>
                  <a:lnTo>
                    <a:pt x="921645" y="1959349"/>
                  </a:lnTo>
                  <a:lnTo>
                    <a:pt x="921645" y="922668"/>
                  </a:lnTo>
                  <a:lnTo>
                    <a:pt x="1958328" y="922668"/>
                  </a:lnTo>
                  <a:lnTo>
                    <a:pt x="1958328" y="919582"/>
                  </a:lnTo>
                  <a:lnTo>
                    <a:pt x="1988953" y="922669"/>
                  </a:lnTo>
                  <a:cubicBezTo>
                    <a:pt x="2243232" y="922669"/>
                    <a:pt x="2449366" y="716535"/>
                    <a:pt x="2449366" y="462256"/>
                  </a:cubicBezTo>
                  <a:cubicBezTo>
                    <a:pt x="2449366" y="207977"/>
                    <a:pt x="2243232" y="1843"/>
                    <a:pt x="1988953" y="1843"/>
                  </a:cubicBezTo>
                  <a:lnTo>
                    <a:pt x="1958328" y="4930"/>
                  </a:lnTo>
                  <a:lnTo>
                    <a:pt x="1958328" y="1843"/>
                  </a:lnTo>
                  <a:lnTo>
                    <a:pt x="357324" y="1843"/>
                  </a:lnTo>
                  <a:lnTo>
                    <a:pt x="346881" y="0"/>
                  </a:lnTo>
                  <a:cubicBezTo>
                    <a:pt x="251093" y="0"/>
                    <a:pt x="164372" y="38826"/>
                    <a:pt x="101599" y="101599"/>
                  </a:cubicBezTo>
                  <a:close/>
                </a:path>
              </a:pathLst>
            </a:custGeom>
            <a:solidFill>
              <a:schemeClr val="lt1">
                <a:alpha val="49803"/>
              </a:schemeClr>
            </a:solidFill>
            <a:ln>
              <a:noFill/>
            </a:ln>
          </p:spPr>
          <p:txBody>
            <a:bodyPr anchorCtr="0" anchor="ctr" bIns="144000" lIns="144000" spcFirstLastPara="1" rIns="144000" wrap="square" tIns="144000">
              <a:noAutofit/>
            </a:bodyPr>
            <a:lstStyle/>
            <a:p>
              <a:pPr indent="0" lvl="0" marL="0" marR="0" rtl="0" algn="ctr">
                <a:lnSpc>
                  <a:spcPct val="90000"/>
                </a:lnSpc>
                <a:spcBef>
                  <a:spcPts val="0"/>
                </a:spcBef>
                <a:spcAft>
                  <a:spcPts val="0"/>
                </a:spcAft>
                <a:buNone/>
              </a:pPr>
              <a:r>
                <a:t/>
              </a:r>
              <a:endParaRPr sz="1600">
                <a:solidFill>
                  <a:schemeClr val="lt1"/>
                </a:solidFill>
                <a:latin typeface="Arial"/>
                <a:ea typeface="Arial"/>
                <a:cs typeface="Arial"/>
                <a:sym typeface="Arial"/>
              </a:endParaRPr>
            </a:p>
          </p:txBody>
        </p:sp>
        <p:sp>
          <p:nvSpPr>
            <p:cNvPr id="388" name="Google Shape;388;p3"/>
            <p:cNvSpPr/>
            <p:nvPr/>
          </p:nvSpPr>
          <p:spPr>
            <a:xfrm flipH="1" rot="-2700000">
              <a:off x="2725938" y="5104803"/>
              <a:ext cx="2449366" cy="2450387"/>
            </a:xfrm>
            <a:custGeom>
              <a:rect b="b" l="l" r="r" t="t"/>
              <a:pathLst>
                <a:path extrusionOk="0" h="2450387" w="2449366">
                  <a:moveTo>
                    <a:pt x="101599" y="101599"/>
                  </a:moveTo>
                  <a:cubicBezTo>
                    <a:pt x="54520" y="148679"/>
                    <a:pt x="20910" y="209229"/>
                    <a:pt x="7048" y="276972"/>
                  </a:cubicBezTo>
                  <a:lnTo>
                    <a:pt x="1516" y="331841"/>
                  </a:lnTo>
                  <a:lnTo>
                    <a:pt x="820" y="331841"/>
                  </a:lnTo>
                  <a:lnTo>
                    <a:pt x="820" y="338744"/>
                  </a:lnTo>
                  <a:lnTo>
                    <a:pt x="0" y="346881"/>
                  </a:lnTo>
                  <a:lnTo>
                    <a:pt x="820" y="355017"/>
                  </a:lnTo>
                  <a:lnTo>
                    <a:pt x="820" y="1959349"/>
                  </a:lnTo>
                  <a:lnTo>
                    <a:pt x="3907" y="1959349"/>
                  </a:lnTo>
                  <a:lnTo>
                    <a:pt x="820" y="1989974"/>
                  </a:lnTo>
                  <a:cubicBezTo>
                    <a:pt x="820" y="2244253"/>
                    <a:pt x="206954" y="2450387"/>
                    <a:pt x="461233" y="2450387"/>
                  </a:cubicBezTo>
                  <a:cubicBezTo>
                    <a:pt x="715512" y="2450387"/>
                    <a:pt x="921646" y="2244253"/>
                    <a:pt x="921646" y="1989974"/>
                  </a:cubicBezTo>
                  <a:lnTo>
                    <a:pt x="918559" y="1959349"/>
                  </a:lnTo>
                  <a:lnTo>
                    <a:pt x="921645" y="1959349"/>
                  </a:lnTo>
                  <a:lnTo>
                    <a:pt x="921645" y="922668"/>
                  </a:lnTo>
                  <a:lnTo>
                    <a:pt x="1958328" y="922668"/>
                  </a:lnTo>
                  <a:lnTo>
                    <a:pt x="1958328" y="919582"/>
                  </a:lnTo>
                  <a:lnTo>
                    <a:pt x="1988953" y="922669"/>
                  </a:lnTo>
                  <a:cubicBezTo>
                    <a:pt x="2243232" y="922669"/>
                    <a:pt x="2449366" y="716535"/>
                    <a:pt x="2449366" y="462256"/>
                  </a:cubicBezTo>
                  <a:cubicBezTo>
                    <a:pt x="2449366" y="207977"/>
                    <a:pt x="2243232" y="1843"/>
                    <a:pt x="1988953" y="1843"/>
                  </a:cubicBezTo>
                  <a:lnTo>
                    <a:pt x="1958328" y="4930"/>
                  </a:lnTo>
                  <a:lnTo>
                    <a:pt x="1958328" y="1843"/>
                  </a:lnTo>
                  <a:lnTo>
                    <a:pt x="357324" y="1843"/>
                  </a:lnTo>
                  <a:lnTo>
                    <a:pt x="346881" y="0"/>
                  </a:lnTo>
                  <a:cubicBezTo>
                    <a:pt x="251093" y="0"/>
                    <a:pt x="164372" y="38826"/>
                    <a:pt x="101599" y="101599"/>
                  </a:cubicBezTo>
                  <a:close/>
                </a:path>
              </a:pathLst>
            </a:custGeom>
            <a:solidFill>
              <a:schemeClr val="lt1">
                <a:alpha val="49803"/>
              </a:schemeClr>
            </a:solidFill>
            <a:ln>
              <a:noFill/>
            </a:ln>
          </p:spPr>
          <p:txBody>
            <a:bodyPr anchorCtr="0" anchor="ctr" bIns="144000" lIns="144000" spcFirstLastPara="1" rIns="144000" wrap="square" tIns="144000">
              <a:noAutofit/>
            </a:bodyPr>
            <a:lstStyle/>
            <a:p>
              <a:pPr indent="0" lvl="0" marL="0" marR="0" rtl="0" algn="ctr">
                <a:lnSpc>
                  <a:spcPct val="90000"/>
                </a:lnSpc>
                <a:spcBef>
                  <a:spcPts val="0"/>
                </a:spcBef>
                <a:spcAft>
                  <a:spcPts val="0"/>
                </a:spcAft>
                <a:buNone/>
              </a:pPr>
              <a:r>
                <a:t/>
              </a:r>
              <a:endParaRPr sz="1600">
                <a:solidFill>
                  <a:schemeClr val="lt1"/>
                </a:solidFill>
                <a:latin typeface="Arial"/>
                <a:ea typeface="Arial"/>
                <a:cs typeface="Arial"/>
                <a:sym typeface="Arial"/>
              </a:endParaRPr>
            </a:p>
          </p:txBody>
        </p:sp>
      </p:grpSp>
      <p:sp>
        <p:nvSpPr>
          <p:cNvPr id="389" name="Google Shape;389;p3"/>
          <p:cNvSpPr/>
          <p:nvPr/>
        </p:nvSpPr>
        <p:spPr>
          <a:xfrm rot="4500000">
            <a:off x="7890371" y="1197501"/>
            <a:ext cx="2545718" cy="2453499"/>
          </a:xfrm>
          <a:prstGeom prst="rect">
            <a:avLst/>
          </a:prstGeom>
        </p:spPr>
        <p:txBody>
          <a:bodyPr>
            <a:prstTxWarp prst="textPlain"/>
          </a:bodyPr>
          <a:lstStyle/>
          <a:p>
            <a:pPr lvl="0" algn="ctr"/>
            <a:r>
              <a:rPr b="1" i="0">
                <a:ln>
                  <a:noFill/>
                </a:ln>
                <a:solidFill>
                  <a:schemeClr val="lt1"/>
                </a:solidFill>
                <a:latin typeface="Play"/>
              </a:rPr>
              <a:t>Association</a:t>
            </a:r>
          </a:p>
        </p:txBody>
      </p:sp>
      <p:grpSp>
        <p:nvGrpSpPr>
          <p:cNvPr id="390" name="Google Shape;390;p3"/>
          <p:cNvGrpSpPr/>
          <p:nvPr/>
        </p:nvGrpSpPr>
        <p:grpSpPr>
          <a:xfrm rot="-9000000">
            <a:off x="9962839" y="2876681"/>
            <a:ext cx="356637" cy="704207"/>
            <a:chOff x="2218297" y="-801045"/>
            <a:chExt cx="4488732" cy="8863366"/>
          </a:xfrm>
        </p:grpSpPr>
        <p:sp>
          <p:nvSpPr>
            <p:cNvPr id="391" name="Google Shape;391;p3"/>
            <p:cNvSpPr/>
            <p:nvPr/>
          </p:nvSpPr>
          <p:spPr>
            <a:xfrm flipH="1" rot="-900000">
              <a:off x="3982286" y="-525821"/>
              <a:ext cx="2449369" cy="2450391"/>
            </a:xfrm>
            <a:custGeom>
              <a:rect b="b" l="l" r="r" t="t"/>
              <a:pathLst>
                <a:path extrusionOk="0" h="2450387" w="2449366">
                  <a:moveTo>
                    <a:pt x="101599" y="101599"/>
                  </a:moveTo>
                  <a:cubicBezTo>
                    <a:pt x="54520" y="148679"/>
                    <a:pt x="20910" y="209229"/>
                    <a:pt x="7048" y="276972"/>
                  </a:cubicBezTo>
                  <a:lnTo>
                    <a:pt x="1516" y="331841"/>
                  </a:lnTo>
                  <a:lnTo>
                    <a:pt x="820" y="331841"/>
                  </a:lnTo>
                  <a:lnTo>
                    <a:pt x="820" y="338744"/>
                  </a:lnTo>
                  <a:lnTo>
                    <a:pt x="0" y="346881"/>
                  </a:lnTo>
                  <a:lnTo>
                    <a:pt x="820" y="355017"/>
                  </a:lnTo>
                  <a:lnTo>
                    <a:pt x="820" y="1959349"/>
                  </a:lnTo>
                  <a:lnTo>
                    <a:pt x="3907" y="1959349"/>
                  </a:lnTo>
                  <a:lnTo>
                    <a:pt x="820" y="1989974"/>
                  </a:lnTo>
                  <a:cubicBezTo>
                    <a:pt x="820" y="2244253"/>
                    <a:pt x="206954" y="2450387"/>
                    <a:pt x="461233" y="2450387"/>
                  </a:cubicBezTo>
                  <a:cubicBezTo>
                    <a:pt x="715512" y="2450387"/>
                    <a:pt x="921646" y="2244253"/>
                    <a:pt x="921646" y="1989974"/>
                  </a:cubicBezTo>
                  <a:lnTo>
                    <a:pt x="918559" y="1959349"/>
                  </a:lnTo>
                  <a:lnTo>
                    <a:pt x="921645" y="1959349"/>
                  </a:lnTo>
                  <a:lnTo>
                    <a:pt x="921645" y="922668"/>
                  </a:lnTo>
                  <a:lnTo>
                    <a:pt x="1958328" y="922668"/>
                  </a:lnTo>
                  <a:lnTo>
                    <a:pt x="1958328" y="919582"/>
                  </a:lnTo>
                  <a:lnTo>
                    <a:pt x="1988953" y="922669"/>
                  </a:lnTo>
                  <a:cubicBezTo>
                    <a:pt x="2243232" y="922669"/>
                    <a:pt x="2449366" y="716535"/>
                    <a:pt x="2449366" y="462256"/>
                  </a:cubicBezTo>
                  <a:cubicBezTo>
                    <a:pt x="2449366" y="207977"/>
                    <a:pt x="2243232" y="1843"/>
                    <a:pt x="1988953" y="1843"/>
                  </a:cubicBezTo>
                  <a:lnTo>
                    <a:pt x="1958328" y="4930"/>
                  </a:lnTo>
                  <a:lnTo>
                    <a:pt x="1958328" y="1843"/>
                  </a:lnTo>
                  <a:lnTo>
                    <a:pt x="357324" y="1843"/>
                  </a:lnTo>
                  <a:lnTo>
                    <a:pt x="346881" y="0"/>
                  </a:lnTo>
                  <a:cubicBezTo>
                    <a:pt x="251093" y="0"/>
                    <a:pt x="164372" y="38826"/>
                    <a:pt x="101599" y="101599"/>
                  </a:cubicBezTo>
                  <a:close/>
                </a:path>
              </a:pathLst>
            </a:custGeom>
            <a:solidFill>
              <a:schemeClr val="lt1">
                <a:alpha val="49803"/>
              </a:schemeClr>
            </a:solidFill>
            <a:ln>
              <a:noFill/>
            </a:ln>
          </p:spPr>
          <p:txBody>
            <a:bodyPr anchorCtr="0" anchor="ctr" bIns="144000" lIns="144000" spcFirstLastPara="1" rIns="144000" wrap="square" tIns="144000">
              <a:noAutofit/>
            </a:bodyPr>
            <a:lstStyle/>
            <a:p>
              <a:pPr indent="0" lvl="0" marL="0" marR="0" rtl="0" algn="ctr">
                <a:lnSpc>
                  <a:spcPct val="90000"/>
                </a:lnSpc>
                <a:spcBef>
                  <a:spcPts val="0"/>
                </a:spcBef>
                <a:spcAft>
                  <a:spcPts val="0"/>
                </a:spcAft>
                <a:buNone/>
              </a:pPr>
              <a:r>
                <a:t/>
              </a:r>
              <a:endParaRPr sz="1600">
                <a:solidFill>
                  <a:schemeClr val="lt1"/>
                </a:solidFill>
                <a:latin typeface="Arial"/>
                <a:ea typeface="Arial"/>
                <a:cs typeface="Arial"/>
                <a:sym typeface="Arial"/>
              </a:endParaRPr>
            </a:p>
          </p:txBody>
        </p:sp>
        <p:sp>
          <p:nvSpPr>
            <p:cNvPr id="392" name="Google Shape;392;p3"/>
            <p:cNvSpPr/>
            <p:nvPr/>
          </p:nvSpPr>
          <p:spPr>
            <a:xfrm flipH="1" rot="-1800000">
              <a:off x="2929049" y="2201964"/>
              <a:ext cx="2449367" cy="2450390"/>
            </a:xfrm>
            <a:custGeom>
              <a:rect b="b" l="l" r="r" t="t"/>
              <a:pathLst>
                <a:path extrusionOk="0" h="2450387" w="2449366">
                  <a:moveTo>
                    <a:pt x="101599" y="101599"/>
                  </a:moveTo>
                  <a:cubicBezTo>
                    <a:pt x="54520" y="148679"/>
                    <a:pt x="20910" y="209229"/>
                    <a:pt x="7048" y="276972"/>
                  </a:cubicBezTo>
                  <a:lnTo>
                    <a:pt x="1516" y="331841"/>
                  </a:lnTo>
                  <a:lnTo>
                    <a:pt x="820" y="331841"/>
                  </a:lnTo>
                  <a:lnTo>
                    <a:pt x="820" y="338744"/>
                  </a:lnTo>
                  <a:lnTo>
                    <a:pt x="0" y="346881"/>
                  </a:lnTo>
                  <a:lnTo>
                    <a:pt x="820" y="355017"/>
                  </a:lnTo>
                  <a:lnTo>
                    <a:pt x="820" y="1959349"/>
                  </a:lnTo>
                  <a:lnTo>
                    <a:pt x="3907" y="1959349"/>
                  </a:lnTo>
                  <a:lnTo>
                    <a:pt x="820" y="1989974"/>
                  </a:lnTo>
                  <a:cubicBezTo>
                    <a:pt x="820" y="2244253"/>
                    <a:pt x="206954" y="2450387"/>
                    <a:pt x="461233" y="2450387"/>
                  </a:cubicBezTo>
                  <a:cubicBezTo>
                    <a:pt x="715512" y="2450387"/>
                    <a:pt x="921646" y="2244253"/>
                    <a:pt x="921646" y="1989974"/>
                  </a:cubicBezTo>
                  <a:lnTo>
                    <a:pt x="918559" y="1959349"/>
                  </a:lnTo>
                  <a:lnTo>
                    <a:pt x="921645" y="1959349"/>
                  </a:lnTo>
                  <a:lnTo>
                    <a:pt x="921645" y="922668"/>
                  </a:lnTo>
                  <a:lnTo>
                    <a:pt x="1958328" y="922668"/>
                  </a:lnTo>
                  <a:lnTo>
                    <a:pt x="1958328" y="919582"/>
                  </a:lnTo>
                  <a:lnTo>
                    <a:pt x="1988953" y="922669"/>
                  </a:lnTo>
                  <a:cubicBezTo>
                    <a:pt x="2243232" y="922669"/>
                    <a:pt x="2449366" y="716535"/>
                    <a:pt x="2449366" y="462256"/>
                  </a:cubicBezTo>
                  <a:cubicBezTo>
                    <a:pt x="2449366" y="207977"/>
                    <a:pt x="2243232" y="1843"/>
                    <a:pt x="1988953" y="1843"/>
                  </a:cubicBezTo>
                  <a:lnTo>
                    <a:pt x="1958328" y="4930"/>
                  </a:lnTo>
                  <a:lnTo>
                    <a:pt x="1958328" y="1843"/>
                  </a:lnTo>
                  <a:lnTo>
                    <a:pt x="357324" y="1843"/>
                  </a:lnTo>
                  <a:lnTo>
                    <a:pt x="346881" y="0"/>
                  </a:lnTo>
                  <a:cubicBezTo>
                    <a:pt x="251093" y="0"/>
                    <a:pt x="164372" y="38826"/>
                    <a:pt x="101599" y="101599"/>
                  </a:cubicBezTo>
                  <a:close/>
                </a:path>
              </a:pathLst>
            </a:custGeom>
            <a:solidFill>
              <a:schemeClr val="lt1">
                <a:alpha val="49803"/>
              </a:schemeClr>
            </a:solidFill>
            <a:ln>
              <a:noFill/>
            </a:ln>
          </p:spPr>
          <p:txBody>
            <a:bodyPr anchorCtr="0" anchor="ctr" bIns="144000" lIns="144000" spcFirstLastPara="1" rIns="144000" wrap="square" tIns="144000">
              <a:noAutofit/>
            </a:bodyPr>
            <a:lstStyle/>
            <a:p>
              <a:pPr indent="0" lvl="0" marL="0" marR="0" rtl="0" algn="ctr">
                <a:lnSpc>
                  <a:spcPct val="90000"/>
                </a:lnSpc>
                <a:spcBef>
                  <a:spcPts val="0"/>
                </a:spcBef>
                <a:spcAft>
                  <a:spcPts val="0"/>
                </a:spcAft>
                <a:buNone/>
              </a:pPr>
              <a:r>
                <a:t/>
              </a:r>
              <a:endParaRPr sz="1600">
                <a:solidFill>
                  <a:schemeClr val="lt1"/>
                </a:solidFill>
                <a:latin typeface="Arial"/>
                <a:ea typeface="Arial"/>
                <a:cs typeface="Arial"/>
                <a:sym typeface="Arial"/>
              </a:endParaRPr>
            </a:p>
          </p:txBody>
        </p:sp>
        <p:sp>
          <p:nvSpPr>
            <p:cNvPr id="393" name="Google Shape;393;p3"/>
            <p:cNvSpPr/>
            <p:nvPr/>
          </p:nvSpPr>
          <p:spPr>
            <a:xfrm flipH="1" rot="-2700000">
              <a:off x="2725938" y="5104803"/>
              <a:ext cx="2449366" cy="2450387"/>
            </a:xfrm>
            <a:custGeom>
              <a:rect b="b" l="l" r="r" t="t"/>
              <a:pathLst>
                <a:path extrusionOk="0" h="2450387" w="2449366">
                  <a:moveTo>
                    <a:pt x="101599" y="101599"/>
                  </a:moveTo>
                  <a:cubicBezTo>
                    <a:pt x="54520" y="148679"/>
                    <a:pt x="20910" y="209229"/>
                    <a:pt x="7048" y="276972"/>
                  </a:cubicBezTo>
                  <a:lnTo>
                    <a:pt x="1516" y="331841"/>
                  </a:lnTo>
                  <a:lnTo>
                    <a:pt x="820" y="331841"/>
                  </a:lnTo>
                  <a:lnTo>
                    <a:pt x="820" y="338744"/>
                  </a:lnTo>
                  <a:lnTo>
                    <a:pt x="0" y="346881"/>
                  </a:lnTo>
                  <a:lnTo>
                    <a:pt x="820" y="355017"/>
                  </a:lnTo>
                  <a:lnTo>
                    <a:pt x="820" y="1959349"/>
                  </a:lnTo>
                  <a:lnTo>
                    <a:pt x="3907" y="1959349"/>
                  </a:lnTo>
                  <a:lnTo>
                    <a:pt x="820" y="1989974"/>
                  </a:lnTo>
                  <a:cubicBezTo>
                    <a:pt x="820" y="2244253"/>
                    <a:pt x="206954" y="2450387"/>
                    <a:pt x="461233" y="2450387"/>
                  </a:cubicBezTo>
                  <a:cubicBezTo>
                    <a:pt x="715512" y="2450387"/>
                    <a:pt x="921646" y="2244253"/>
                    <a:pt x="921646" y="1989974"/>
                  </a:cubicBezTo>
                  <a:lnTo>
                    <a:pt x="918559" y="1959349"/>
                  </a:lnTo>
                  <a:lnTo>
                    <a:pt x="921645" y="1959349"/>
                  </a:lnTo>
                  <a:lnTo>
                    <a:pt x="921645" y="922668"/>
                  </a:lnTo>
                  <a:lnTo>
                    <a:pt x="1958328" y="922668"/>
                  </a:lnTo>
                  <a:lnTo>
                    <a:pt x="1958328" y="919582"/>
                  </a:lnTo>
                  <a:lnTo>
                    <a:pt x="1988953" y="922669"/>
                  </a:lnTo>
                  <a:cubicBezTo>
                    <a:pt x="2243232" y="922669"/>
                    <a:pt x="2449366" y="716535"/>
                    <a:pt x="2449366" y="462256"/>
                  </a:cubicBezTo>
                  <a:cubicBezTo>
                    <a:pt x="2449366" y="207977"/>
                    <a:pt x="2243232" y="1843"/>
                    <a:pt x="1988953" y="1843"/>
                  </a:cubicBezTo>
                  <a:lnTo>
                    <a:pt x="1958328" y="4930"/>
                  </a:lnTo>
                  <a:lnTo>
                    <a:pt x="1958328" y="1843"/>
                  </a:lnTo>
                  <a:lnTo>
                    <a:pt x="357324" y="1843"/>
                  </a:lnTo>
                  <a:lnTo>
                    <a:pt x="346881" y="0"/>
                  </a:lnTo>
                  <a:cubicBezTo>
                    <a:pt x="251093" y="0"/>
                    <a:pt x="164372" y="38826"/>
                    <a:pt x="101599" y="101599"/>
                  </a:cubicBezTo>
                  <a:close/>
                </a:path>
              </a:pathLst>
            </a:custGeom>
            <a:solidFill>
              <a:schemeClr val="lt1">
                <a:alpha val="49803"/>
              </a:schemeClr>
            </a:solidFill>
            <a:ln>
              <a:noFill/>
            </a:ln>
          </p:spPr>
          <p:txBody>
            <a:bodyPr anchorCtr="0" anchor="ctr" bIns="144000" lIns="144000" spcFirstLastPara="1" rIns="144000" wrap="square" tIns="144000">
              <a:noAutofit/>
            </a:bodyPr>
            <a:lstStyle/>
            <a:p>
              <a:pPr indent="0" lvl="0" marL="0" marR="0" rtl="0" algn="ctr">
                <a:lnSpc>
                  <a:spcPct val="90000"/>
                </a:lnSpc>
                <a:spcBef>
                  <a:spcPts val="0"/>
                </a:spcBef>
                <a:spcAft>
                  <a:spcPts val="0"/>
                </a:spcAft>
                <a:buNone/>
              </a:pPr>
              <a:r>
                <a:t/>
              </a:r>
              <a:endParaRPr sz="1600">
                <a:solidFill>
                  <a:schemeClr val="lt1"/>
                </a:solidFill>
                <a:latin typeface="Arial"/>
                <a:ea typeface="Arial"/>
                <a:cs typeface="Arial"/>
                <a:sym typeface="Arial"/>
              </a:endParaRPr>
            </a:p>
          </p:txBody>
        </p:sp>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82"/>
                                        </p:tgtEl>
                                        <p:attrNameLst>
                                          <p:attrName>style.visibility</p:attrName>
                                        </p:attrNameLst>
                                      </p:cBhvr>
                                      <p:to>
                                        <p:strVal val="visible"/>
                                      </p:to>
                                    </p:set>
                                    <p:animEffect filter="fade" transition="in">
                                      <p:cBhvr>
                                        <p:cTn dur="750"/>
                                        <p:tgtEl>
                                          <p:spTgt spid="382"/>
                                        </p:tgtEl>
                                      </p:cBhvr>
                                    </p:animEffect>
                                  </p:childTnLst>
                                </p:cTn>
                              </p:par>
                              <p:par>
                                <p:cTn fill="hold" nodeType="withEffect" presetClass="entr" presetID="10" presetSubtype="0">
                                  <p:stCondLst>
                                    <p:cond delay="500"/>
                                  </p:stCondLst>
                                  <p:childTnLst>
                                    <p:set>
                                      <p:cBhvr>
                                        <p:cTn dur="1" fill="hold">
                                          <p:stCondLst>
                                            <p:cond delay="0"/>
                                          </p:stCondLst>
                                        </p:cTn>
                                        <p:tgtEl>
                                          <p:spTgt spid="390"/>
                                        </p:tgtEl>
                                        <p:attrNameLst>
                                          <p:attrName>style.visibility</p:attrName>
                                        </p:attrNameLst>
                                      </p:cBhvr>
                                      <p:to>
                                        <p:strVal val="visible"/>
                                      </p:to>
                                    </p:set>
                                    <p:animEffect filter="fade" transition="in">
                                      <p:cBhvr>
                                        <p:cTn dur="500"/>
                                        <p:tgtEl>
                                          <p:spTgt spid="390"/>
                                        </p:tgtEl>
                                      </p:cBhvr>
                                    </p:animEffect>
                                  </p:childTnLst>
                                </p:cTn>
                              </p:par>
                              <p:par>
                                <p:cTn fill="hold" nodeType="withEffect" presetClass="entr" presetID="10" presetSubtype="0">
                                  <p:stCondLst>
                                    <p:cond delay="500"/>
                                  </p:stCondLst>
                                  <p:childTnLst>
                                    <p:set>
                                      <p:cBhvr>
                                        <p:cTn dur="1" fill="hold">
                                          <p:stCondLst>
                                            <p:cond delay="0"/>
                                          </p:stCondLst>
                                        </p:cTn>
                                        <p:tgtEl>
                                          <p:spTgt spid="389"/>
                                        </p:tgtEl>
                                        <p:attrNameLst>
                                          <p:attrName>style.visibility</p:attrName>
                                        </p:attrNameLst>
                                      </p:cBhvr>
                                      <p:to>
                                        <p:strVal val="visible"/>
                                      </p:to>
                                    </p:set>
                                    <p:animEffect filter="fade" transition="in">
                                      <p:cBhvr>
                                        <p:cTn dur="500"/>
                                        <p:tgtEl>
                                          <p:spTgt spid="389"/>
                                        </p:tgtEl>
                                      </p:cBhvr>
                                    </p:animEffect>
                                  </p:childTnLst>
                                </p:cTn>
                              </p:par>
                              <p:par>
                                <p:cTn fill="hold" nodeType="withEffect" presetClass="entr" presetID="10" presetSubtype="0">
                                  <p:stCondLst>
                                    <p:cond delay="1500"/>
                                  </p:stCondLst>
                                  <p:childTnLst>
                                    <p:set>
                                      <p:cBhvr>
                                        <p:cTn dur="1" fill="hold">
                                          <p:stCondLst>
                                            <p:cond delay="0"/>
                                          </p:stCondLst>
                                        </p:cTn>
                                        <p:tgtEl>
                                          <p:spTgt spid="384"/>
                                        </p:tgtEl>
                                        <p:attrNameLst>
                                          <p:attrName>style.visibility</p:attrName>
                                        </p:attrNameLst>
                                      </p:cBhvr>
                                      <p:to>
                                        <p:strVal val="visible"/>
                                      </p:to>
                                    </p:set>
                                    <p:animEffect filter="fade" transition="in">
                                      <p:cBhvr>
                                        <p:cTn dur="500"/>
                                        <p:tgtEl>
                                          <p:spTgt spid="384"/>
                                        </p:tgtEl>
                                      </p:cBhvr>
                                    </p:animEffect>
                                  </p:childTnLst>
                                </p:cTn>
                              </p:par>
                              <p:par>
                                <p:cTn fill="hold" nodeType="withEffect" presetClass="entr" presetID="10" presetSubtype="0">
                                  <p:stCondLst>
                                    <p:cond delay="1500"/>
                                  </p:stCondLst>
                                  <p:childTnLst>
                                    <p:set>
                                      <p:cBhvr>
                                        <p:cTn dur="1" fill="hold">
                                          <p:stCondLst>
                                            <p:cond delay="0"/>
                                          </p:stCondLst>
                                        </p:cTn>
                                        <p:tgtEl>
                                          <p:spTgt spid="385"/>
                                        </p:tgtEl>
                                        <p:attrNameLst>
                                          <p:attrName>style.visibility</p:attrName>
                                        </p:attrNameLst>
                                      </p:cBhvr>
                                      <p:to>
                                        <p:strVal val="visible"/>
                                      </p:to>
                                    </p:set>
                                    <p:animEffect filter="fade" transition="in">
                                      <p:cBhvr>
                                        <p:cTn dur="500"/>
                                        <p:tgtEl>
                                          <p:spTgt spid="385"/>
                                        </p:tgtEl>
                                      </p:cBhvr>
                                    </p:animEffect>
                                  </p:childTnLst>
                                </p:cTn>
                              </p:par>
                              <p:par>
                                <p:cTn fill="hold" nodeType="withEffect" presetClass="entr" presetID="10" presetSubtype="0">
                                  <p:stCondLst>
                                    <p:cond delay="1000"/>
                                  </p:stCondLst>
                                  <p:childTnLst>
                                    <p:set>
                                      <p:cBhvr>
                                        <p:cTn dur="1" fill="hold">
                                          <p:stCondLst>
                                            <p:cond delay="0"/>
                                          </p:stCondLst>
                                        </p:cTn>
                                        <p:tgtEl>
                                          <p:spTgt spid="377"/>
                                        </p:tgtEl>
                                        <p:attrNameLst>
                                          <p:attrName>style.visibility</p:attrName>
                                        </p:attrNameLst>
                                      </p:cBhvr>
                                      <p:to>
                                        <p:strVal val="visible"/>
                                      </p:to>
                                    </p:set>
                                    <p:animEffect filter="fade" transition="in">
                                      <p:cBhvr>
                                        <p:cTn dur="500"/>
                                        <p:tgtEl>
                                          <p:spTgt spid="377"/>
                                        </p:tgtEl>
                                      </p:cBhvr>
                                    </p:animEffect>
                                  </p:childTnLst>
                                </p:cTn>
                              </p:par>
                              <p:par>
                                <p:cTn fill="hold" nodeType="withEffect" presetClass="entr" presetID="10" presetSubtype="0">
                                  <p:stCondLst>
                                    <p:cond delay="1000"/>
                                  </p:stCondLst>
                                  <p:childTnLst>
                                    <p:set>
                                      <p:cBhvr>
                                        <p:cTn dur="1" fill="hold">
                                          <p:stCondLst>
                                            <p:cond delay="0"/>
                                          </p:stCondLst>
                                        </p:cTn>
                                        <p:tgtEl>
                                          <p:spTgt spid="378"/>
                                        </p:tgtEl>
                                        <p:attrNameLst>
                                          <p:attrName>style.visibility</p:attrName>
                                        </p:attrNameLst>
                                      </p:cBhvr>
                                      <p:to>
                                        <p:strVal val="visible"/>
                                      </p:to>
                                    </p:set>
                                    <p:animEffect filter="fade" transition="in">
                                      <p:cBhvr>
                                        <p:cTn dur="500"/>
                                        <p:tgtEl>
                                          <p:spTgt spid="378"/>
                                        </p:tgtEl>
                                      </p:cBhvr>
                                    </p:animEffect>
                                  </p:childTnLst>
                                </p:cTn>
                              </p:par>
                              <p:par>
                                <p:cTn fill="hold" nodeType="withEffect" presetClass="entr" presetID="10" presetSubtype="0">
                                  <p:stCondLst>
                                    <p:cond delay="500"/>
                                  </p:stCondLst>
                                  <p:childTnLst>
                                    <p:set>
                                      <p:cBhvr>
                                        <p:cTn dur="1" fill="hold">
                                          <p:stCondLst>
                                            <p:cond delay="0"/>
                                          </p:stCondLst>
                                        </p:cTn>
                                        <p:tgtEl>
                                          <p:spTgt spid="376"/>
                                        </p:tgtEl>
                                        <p:attrNameLst>
                                          <p:attrName>style.visibility</p:attrName>
                                        </p:attrNameLst>
                                      </p:cBhvr>
                                      <p:to>
                                        <p:strVal val="visible"/>
                                      </p:to>
                                    </p:set>
                                    <p:animEffect filter="fade" transition="in">
                                      <p:cBhvr>
                                        <p:cTn dur="750"/>
                                        <p:tgtEl>
                                          <p:spTgt spid="376"/>
                                        </p:tgtEl>
                                      </p:cBhvr>
                                    </p:animEffect>
                                  </p:childTnLst>
                                </p:cTn>
                              </p:par>
                              <p:par>
                                <p:cTn fill="hold" nodeType="withEffect" presetClass="entr" presetID="10" presetSubtype="0">
                                  <p:stCondLst>
                                    <p:cond delay="1000"/>
                                  </p:stCondLst>
                                  <p:childTnLst>
                                    <p:set>
                                      <p:cBhvr>
                                        <p:cTn dur="1" fill="hold">
                                          <p:stCondLst>
                                            <p:cond delay="0"/>
                                          </p:stCondLst>
                                        </p:cTn>
                                        <p:tgtEl>
                                          <p:spTgt spid="383"/>
                                        </p:tgtEl>
                                        <p:attrNameLst>
                                          <p:attrName>style.visibility</p:attrName>
                                        </p:attrNameLst>
                                      </p:cBhvr>
                                      <p:to>
                                        <p:strVal val="visible"/>
                                      </p:to>
                                    </p:set>
                                    <p:animEffect filter="fade" transition="in">
                                      <p:cBhvr>
                                        <p:cTn dur="750"/>
                                        <p:tgtEl>
                                          <p:spTgt spid="3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pic>
        <p:nvPicPr>
          <p:cNvPr id="399" name="Google Shape;399;p4"/>
          <p:cNvPicPr preferRelativeResize="0"/>
          <p:nvPr/>
        </p:nvPicPr>
        <p:blipFill rotWithShape="1">
          <a:blip r:embed="rId3">
            <a:alphaModFix/>
          </a:blip>
          <a:srcRect b="0" l="0" r="0" t="0"/>
          <a:stretch/>
        </p:blipFill>
        <p:spPr>
          <a:xfrm>
            <a:off x="6014225" y="436335"/>
            <a:ext cx="5896438" cy="5985329"/>
          </a:xfrm>
          <a:prstGeom prst="rect">
            <a:avLst/>
          </a:prstGeom>
          <a:noFill/>
          <a:ln>
            <a:noFill/>
          </a:ln>
        </p:spPr>
      </p:pic>
      <p:sp>
        <p:nvSpPr>
          <p:cNvPr id="400" name="Google Shape;400;p4"/>
          <p:cNvSpPr txBox="1"/>
          <p:nvPr>
            <p:ph idx="1" type="body"/>
          </p:nvPr>
        </p:nvSpPr>
        <p:spPr>
          <a:xfrm>
            <a:off x="10861507" y="6060536"/>
            <a:ext cx="932400" cy="475200"/>
          </a:xfrm>
          <a:prstGeom prst="rect">
            <a:avLst/>
          </a:prstGeom>
          <a:blipFill rotWithShape="1">
            <a:blip r:embed="rId4">
              <a:alphaModFix/>
            </a:blip>
            <a:stretch>
              <a:fillRect b="0" l="0" r="0" t="0"/>
            </a:stretch>
          </a:blip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00"/>
              <a:buNone/>
            </a:pPr>
            <a:r>
              <a:t/>
            </a:r>
            <a:endParaRPr/>
          </a:p>
        </p:txBody>
      </p:sp>
      <p:sp>
        <p:nvSpPr>
          <p:cNvPr id="401" name="Google Shape;401;p4"/>
          <p:cNvSpPr txBox="1"/>
          <p:nvPr>
            <p:ph idx="2" type="body"/>
          </p:nvPr>
        </p:nvSpPr>
        <p:spPr>
          <a:xfrm>
            <a:off x="708207" y="707795"/>
            <a:ext cx="36000" cy="396000"/>
          </a:xfrm>
          <a:prstGeom prst="rect">
            <a:avLst/>
          </a:prstGeom>
          <a:solidFill>
            <a:schemeClr val="accent1"/>
          </a:solid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00"/>
              <a:buNone/>
            </a:pPr>
            <a:r>
              <a:t/>
            </a:r>
            <a:endParaRPr/>
          </a:p>
        </p:txBody>
      </p:sp>
      <p:sp>
        <p:nvSpPr>
          <p:cNvPr id="402" name="Google Shape;402;p4"/>
          <p:cNvSpPr txBox="1"/>
          <p:nvPr>
            <p:ph type="title"/>
          </p:nvPr>
        </p:nvSpPr>
        <p:spPr>
          <a:xfrm>
            <a:off x="865163" y="754971"/>
            <a:ext cx="10606838" cy="342211"/>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Clr>
                <a:schemeClr val="dk1"/>
              </a:buClr>
              <a:buSzPts val="4400"/>
              <a:buFont typeface="Play"/>
              <a:buNone/>
            </a:pPr>
            <a:r>
              <a:rPr lang="nl-NL"/>
              <a:t>Essential Collaborations in Europe</a:t>
            </a:r>
            <a:endParaRPr/>
          </a:p>
        </p:txBody>
      </p:sp>
      <p:pic>
        <p:nvPicPr>
          <p:cNvPr descr="Dynamic Data - EUDAT" id="403" name="Google Shape;403;p4"/>
          <p:cNvPicPr preferRelativeResize="0"/>
          <p:nvPr/>
        </p:nvPicPr>
        <p:blipFill rotWithShape="1">
          <a:blip r:embed="rId5">
            <a:alphaModFix/>
          </a:blip>
          <a:srcRect b="0" l="0" r="47089" t="0"/>
          <a:stretch/>
        </p:blipFill>
        <p:spPr>
          <a:xfrm>
            <a:off x="889102" y="1433798"/>
            <a:ext cx="1288078" cy="872331"/>
          </a:xfrm>
          <a:prstGeom prst="rect">
            <a:avLst/>
          </a:prstGeom>
          <a:noFill/>
          <a:ln>
            <a:noFill/>
          </a:ln>
        </p:spPr>
      </p:pic>
      <p:pic>
        <p:nvPicPr>
          <p:cNvPr descr="FCT — Computing" id="404" name="Google Shape;404;p4"/>
          <p:cNvPicPr preferRelativeResize="0"/>
          <p:nvPr/>
        </p:nvPicPr>
        <p:blipFill rotWithShape="1">
          <a:blip r:embed="rId6">
            <a:alphaModFix/>
          </a:blip>
          <a:srcRect b="0" l="0" r="0" t="0"/>
          <a:stretch/>
        </p:blipFill>
        <p:spPr>
          <a:xfrm>
            <a:off x="548149" y="4866751"/>
            <a:ext cx="2565400" cy="697789"/>
          </a:xfrm>
          <a:prstGeom prst="rect">
            <a:avLst/>
          </a:prstGeom>
          <a:noFill/>
          <a:ln>
            <a:noFill/>
          </a:ln>
        </p:spPr>
      </p:pic>
      <p:pic>
        <p:nvPicPr>
          <p:cNvPr descr="EGI | EGI Advanced Computing Services for Research" id="405" name="Google Shape;405;p4"/>
          <p:cNvPicPr preferRelativeResize="0"/>
          <p:nvPr/>
        </p:nvPicPr>
        <p:blipFill rotWithShape="1">
          <a:blip r:embed="rId7">
            <a:alphaModFix/>
          </a:blip>
          <a:srcRect b="0" l="0" r="0" t="0"/>
          <a:stretch/>
        </p:blipFill>
        <p:spPr>
          <a:xfrm>
            <a:off x="530921" y="2582485"/>
            <a:ext cx="1136716" cy="1136716"/>
          </a:xfrm>
          <a:prstGeom prst="rect">
            <a:avLst/>
          </a:prstGeom>
          <a:noFill/>
          <a:ln>
            <a:noFill/>
          </a:ln>
        </p:spPr>
      </p:pic>
      <p:pic>
        <p:nvPicPr>
          <p:cNvPr descr="Home - GLAD" id="406" name="Google Shape;406;p4"/>
          <p:cNvPicPr preferRelativeResize="0"/>
          <p:nvPr/>
        </p:nvPicPr>
        <p:blipFill rotWithShape="1">
          <a:blip r:embed="rId8">
            <a:alphaModFix/>
          </a:blip>
          <a:srcRect b="0" l="41831" r="0" t="0"/>
          <a:stretch/>
        </p:blipFill>
        <p:spPr>
          <a:xfrm>
            <a:off x="3625373" y="2997429"/>
            <a:ext cx="2066439" cy="863140"/>
          </a:xfrm>
          <a:prstGeom prst="rect">
            <a:avLst/>
          </a:prstGeom>
          <a:noFill/>
          <a:ln>
            <a:noFill/>
          </a:ln>
        </p:spPr>
      </p:pic>
      <p:pic>
        <p:nvPicPr>
          <p:cNvPr descr="EOSC Portal" id="407" name="Google Shape;407;p4"/>
          <p:cNvPicPr preferRelativeResize="0"/>
          <p:nvPr/>
        </p:nvPicPr>
        <p:blipFill rotWithShape="1">
          <a:blip r:embed="rId9">
            <a:alphaModFix/>
          </a:blip>
          <a:srcRect b="0" l="0" r="0" t="0"/>
          <a:stretch/>
        </p:blipFill>
        <p:spPr>
          <a:xfrm>
            <a:off x="2737594" y="1533604"/>
            <a:ext cx="3695894" cy="1393985"/>
          </a:xfrm>
          <a:prstGeom prst="rect">
            <a:avLst/>
          </a:prstGeom>
          <a:noFill/>
          <a:ln>
            <a:noFill/>
          </a:ln>
        </p:spPr>
      </p:pic>
      <p:pic>
        <p:nvPicPr>
          <p:cNvPr descr="Enterprise Architecture – Eunis" id="408" name="Google Shape;408;p4"/>
          <p:cNvPicPr preferRelativeResize="0"/>
          <p:nvPr/>
        </p:nvPicPr>
        <p:blipFill rotWithShape="1">
          <a:blip r:embed="rId10">
            <a:alphaModFix/>
          </a:blip>
          <a:srcRect b="0" l="0" r="0" t="0"/>
          <a:stretch/>
        </p:blipFill>
        <p:spPr>
          <a:xfrm>
            <a:off x="2570408" y="5324394"/>
            <a:ext cx="3265992" cy="1285984"/>
          </a:xfrm>
          <a:prstGeom prst="rect">
            <a:avLst/>
          </a:prstGeom>
          <a:noFill/>
          <a:ln>
            <a:noFill/>
          </a:ln>
        </p:spPr>
      </p:pic>
      <p:pic>
        <p:nvPicPr>
          <p:cNvPr id="409" name="Google Shape;409;p4"/>
          <p:cNvPicPr preferRelativeResize="0"/>
          <p:nvPr/>
        </p:nvPicPr>
        <p:blipFill rotWithShape="1">
          <a:blip r:embed="rId11">
            <a:alphaModFix/>
          </a:blip>
          <a:srcRect b="0" l="0" r="0" t="0"/>
          <a:stretch/>
        </p:blipFill>
        <p:spPr>
          <a:xfrm>
            <a:off x="3662227" y="4360880"/>
            <a:ext cx="2692400" cy="660400"/>
          </a:xfrm>
          <a:prstGeom prst="rect">
            <a:avLst/>
          </a:prstGeom>
          <a:noFill/>
          <a:ln>
            <a:noFill/>
          </a:ln>
        </p:spPr>
      </p:pic>
      <p:pic>
        <p:nvPicPr>
          <p:cNvPr descr="Technical Documentation - PRACE" id="410" name="Google Shape;410;p4"/>
          <p:cNvPicPr preferRelativeResize="0"/>
          <p:nvPr/>
        </p:nvPicPr>
        <p:blipFill rotWithShape="1">
          <a:blip r:embed="rId12">
            <a:alphaModFix/>
          </a:blip>
          <a:srcRect b="0" l="0" r="0" t="0"/>
          <a:stretch/>
        </p:blipFill>
        <p:spPr>
          <a:xfrm>
            <a:off x="1609191" y="3522920"/>
            <a:ext cx="1754074" cy="1115009"/>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pic>
        <p:nvPicPr>
          <p:cNvPr id="416" name="Google Shape;416;p5"/>
          <p:cNvPicPr preferRelativeResize="0"/>
          <p:nvPr>
            <p:ph idx="2" type="pic"/>
          </p:nvPr>
        </p:nvPicPr>
        <p:blipFill rotWithShape="1">
          <a:blip r:embed="rId3">
            <a:alphaModFix/>
          </a:blip>
          <a:srcRect b="0" l="250" r="250" t="0"/>
          <a:stretch/>
        </p:blipFill>
        <p:spPr>
          <a:xfrm>
            <a:off x="4495345" y="1339605"/>
            <a:ext cx="3201311" cy="3217485"/>
          </a:xfrm>
          <a:prstGeom prst="roundRect">
            <a:avLst>
              <a:gd fmla="val 5072" name="adj"/>
            </a:avLst>
          </a:prstGeom>
          <a:solidFill>
            <a:srgbClr val="F2F2F2"/>
          </a:solidFill>
          <a:ln>
            <a:noFill/>
          </a:ln>
        </p:spPr>
      </p:pic>
      <p:pic>
        <p:nvPicPr>
          <p:cNvPr id="417" name="Google Shape;417;p5"/>
          <p:cNvPicPr preferRelativeResize="0"/>
          <p:nvPr>
            <p:ph idx="3" type="pic"/>
          </p:nvPr>
        </p:nvPicPr>
        <p:blipFill rotWithShape="1">
          <a:blip r:embed="rId4">
            <a:alphaModFix/>
          </a:blip>
          <a:srcRect b="0" l="250" r="250" t="0"/>
          <a:stretch/>
        </p:blipFill>
        <p:spPr>
          <a:xfrm>
            <a:off x="8257326" y="1339605"/>
            <a:ext cx="3201311" cy="3217485"/>
          </a:xfrm>
          <a:prstGeom prst="roundRect">
            <a:avLst>
              <a:gd fmla="val 5072" name="adj"/>
            </a:avLst>
          </a:prstGeom>
          <a:solidFill>
            <a:srgbClr val="F2F2F2"/>
          </a:solidFill>
          <a:ln>
            <a:noFill/>
          </a:ln>
        </p:spPr>
      </p:pic>
      <p:pic>
        <p:nvPicPr>
          <p:cNvPr id="418" name="Google Shape;418;p5"/>
          <p:cNvPicPr preferRelativeResize="0"/>
          <p:nvPr>
            <p:ph idx="4" type="pic"/>
          </p:nvPr>
        </p:nvPicPr>
        <p:blipFill rotWithShape="1">
          <a:blip r:embed="rId5">
            <a:alphaModFix/>
          </a:blip>
          <a:srcRect b="0" l="250" r="250" t="0"/>
          <a:stretch/>
        </p:blipFill>
        <p:spPr>
          <a:xfrm>
            <a:off x="720000" y="1339605"/>
            <a:ext cx="3201311" cy="3217485"/>
          </a:xfrm>
          <a:prstGeom prst="roundRect">
            <a:avLst>
              <a:gd fmla="val 5072" name="adj"/>
            </a:avLst>
          </a:prstGeom>
          <a:solidFill>
            <a:srgbClr val="F2F2F2"/>
          </a:solidFill>
          <a:ln>
            <a:noFill/>
          </a:ln>
        </p:spPr>
      </p:pic>
      <p:sp>
        <p:nvSpPr>
          <p:cNvPr id="419" name="Google Shape;419;p5"/>
          <p:cNvSpPr txBox="1"/>
          <p:nvPr>
            <p:ph idx="5" type="body"/>
          </p:nvPr>
        </p:nvSpPr>
        <p:spPr>
          <a:xfrm>
            <a:off x="1005757" y="4091246"/>
            <a:ext cx="1763798" cy="769910"/>
          </a:xfrm>
          <a:prstGeom prst="rect">
            <a:avLst/>
          </a:prstGeom>
          <a:solidFill>
            <a:schemeClr val="accent1"/>
          </a:solidFill>
          <a:ln>
            <a:noFill/>
          </a:ln>
        </p:spPr>
        <p:txBody>
          <a:bodyPr anchorCtr="0" anchor="ctr" bIns="45700" lIns="144000" spcFirstLastPara="1" rIns="91425" wrap="square" tIns="45700">
            <a:noAutofit/>
          </a:bodyPr>
          <a:lstStyle/>
          <a:p>
            <a:pPr indent="0" lvl="0" marL="0" rtl="0" algn="l">
              <a:lnSpc>
                <a:spcPct val="90000"/>
              </a:lnSpc>
              <a:spcBef>
                <a:spcPts val="0"/>
              </a:spcBef>
              <a:spcAft>
                <a:spcPts val="0"/>
              </a:spcAft>
              <a:buClr>
                <a:schemeClr val="lt1"/>
              </a:buClr>
              <a:buSzPts val="2000"/>
              <a:buNone/>
            </a:pPr>
            <a:r>
              <a:rPr lang="nl-NL" sz="2000"/>
              <a:t>Everywhere</a:t>
            </a:r>
            <a:endParaRPr/>
          </a:p>
        </p:txBody>
      </p:sp>
      <p:sp>
        <p:nvSpPr>
          <p:cNvPr id="420" name="Google Shape;420;p5"/>
          <p:cNvSpPr txBox="1"/>
          <p:nvPr>
            <p:ph idx="6" type="body"/>
          </p:nvPr>
        </p:nvSpPr>
        <p:spPr>
          <a:xfrm>
            <a:off x="4768998" y="4091246"/>
            <a:ext cx="1763798" cy="769910"/>
          </a:xfrm>
          <a:prstGeom prst="rect">
            <a:avLst/>
          </a:prstGeom>
          <a:solidFill>
            <a:schemeClr val="accent3"/>
          </a:solidFill>
          <a:ln>
            <a:noFill/>
          </a:ln>
        </p:spPr>
        <p:txBody>
          <a:bodyPr anchorCtr="0" anchor="ctr" bIns="45700" lIns="144000" spcFirstLastPara="1" rIns="91425" wrap="square" tIns="45700">
            <a:noAutofit/>
          </a:bodyPr>
          <a:lstStyle/>
          <a:p>
            <a:pPr indent="0" lvl="0" marL="0" rtl="0" algn="l">
              <a:lnSpc>
                <a:spcPct val="90000"/>
              </a:lnSpc>
              <a:spcBef>
                <a:spcPts val="0"/>
              </a:spcBef>
              <a:spcAft>
                <a:spcPts val="0"/>
              </a:spcAft>
              <a:buClr>
                <a:schemeClr val="lt1"/>
              </a:buClr>
              <a:buSzPts val="2000"/>
              <a:buNone/>
            </a:pPr>
            <a:r>
              <a:rPr lang="nl-NL" sz="2000"/>
              <a:t>Always</a:t>
            </a:r>
            <a:endParaRPr/>
          </a:p>
        </p:txBody>
      </p:sp>
      <p:sp>
        <p:nvSpPr>
          <p:cNvPr id="421" name="Google Shape;421;p5"/>
          <p:cNvSpPr txBox="1"/>
          <p:nvPr>
            <p:ph idx="7" type="body"/>
          </p:nvPr>
        </p:nvSpPr>
        <p:spPr>
          <a:xfrm>
            <a:off x="8532239" y="4091246"/>
            <a:ext cx="1763798" cy="769910"/>
          </a:xfrm>
          <a:prstGeom prst="rect">
            <a:avLst/>
          </a:prstGeom>
          <a:solidFill>
            <a:schemeClr val="accent2"/>
          </a:solidFill>
          <a:ln>
            <a:noFill/>
          </a:ln>
        </p:spPr>
        <p:txBody>
          <a:bodyPr anchorCtr="0" anchor="ctr" bIns="45700" lIns="144000" spcFirstLastPara="1" rIns="91425" wrap="square" tIns="45700">
            <a:noAutofit/>
          </a:bodyPr>
          <a:lstStyle/>
          <a:p>
            <a:pPr indent="0" lvl="0" marL="0" rtl="0" algn="l">
              <a:lnSpc>
                <a:spcPct val="90000"/>
              </a:lnSpc>
              <a:spcBef>
                <a:spcPts val="0"/>
              </a:spcBef>
              <a:spcAft>
                <a:spcPts val="0"/>
              </a:spcAft>
              <a:buClr>
                <a:schemeClr val="lt1"/>
              </a:buClr>
              <a:buSzPts val="2000"/>
              <a:buNone/>
            </a:pPr>
            <a:r>
              <a:rPr lang="nl-NL" sz="2000">
                <a:solidFill>
                  <a:schemeClr val="lt1"/>
                </a:solidFill>
              </a:rPr>
              <a:t>Everyone</a:t>
            </a:r>
            <a:endParaRPr/>
          </a:p>
        </p:txBody>
      </p:sp>
      <p:sp>
        <p:nvSpPr>
          <p:cNvPr id="422" name="Google Shape;422;p5"/>
          <p:cNvSpPr txBox="1"/>
          <p:nvPr>
            <p:ph idx="8" type="body"/>
          </p:nvPr>
        </p:nvSpPr>
        <p:spPr>
          <a:xfrm>
            <a:off x="708207" y="707795"/>
            <a:ext cx="36000" cy="396000"/>
          </a:xfrm>
          <a:prstGeom prst="rect">
            <a:avLst/>
          </a:prstGeom>
          <a:solidFill>
            <a:schemeClr val="accent1"/>
          </a:solid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00"/>
              <a:buNone/>
            </a:pPr>
            <a:r>
              <a:rPr lang="nl-NL"/>
              <a:t> </a:t>
            </a:r>
            <a:endParaRPr/>
          </a:p>
        </p:txBody>
      </p:sp>
      <p:sp>
        <p:nvSpPr>
          <p:cNvPr id="423" name="Google Shape;423;p5"/>
          <p:cNvSpPr txBox="1"/>
          <p:nvPr>
            <p:ph type="title"/>
          </p:nvPr>
        </p:nvSpPr>
        <p:spPr>
          <a:xfrm>
            <a:off x="865163" y="722313"/>
            <a:ext cx="10606838" cy="342211"/>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Clr>
                <a:schemeClr val="dk1"/>
              </a:buClr>
              <a:buSzPts val="4400"/>
              <a:buFont typeface="Play"/>
              <a:buNone/>
            </a:pPr>
            <a:r>
              <a:rPr lang="nl-NL"/>
              <a:t>Innovative solutions and tailored support</a:t>
            </a:r>
            <a:endParaRPr/>
          </a:p>
        </p:txBody>
      </p:sp>
      <p:sp>
        <p:nvSpPr>
          <p:cNvPr id="424" name="Google Shape;424;p5"/>
          <p:cNvSpPr txBox="1"/>
          <p:nvPr/>
        </p:nvSpPr>
        <p:spPr>
          <a:xfrm>
            <a:off x="708207" y="5058408"/>
            <a:ext cx="11153255" cy="1077218"/>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600"/>
              <a:buFont typeface="Noto Sans Symbols"/>
              <a:buChar char="▪"/>
            </a:pPr>
            <a:r>
              <a:rPr lang="nl-NL" sz="1600">
                <a:solidFill>
                  <a:schemeClr val="dk1"/>
                </a:solidFill>
                <a:latin typeface="Arial"/>
                <a:ea typeface="Arial"/>
                <a:cs typeface="Arial"/>
                <a:sym typeface="Arial"/>
              </a:rPr>
              <a:t>National Research depending on facilities and instruments deployed all over Europe.</a:t>
            </a:r>
            <a:endParaRPr/>
          </a:p>
          <a:p>
            <a:pPr indent="-285750" lvl="0" marL="285750" marR="0" rtl="0" algn="l">
              <a:spcBef>
                <a:spcPts val="0"/>
              </a:spcBef>
              <a:spcAft>
                <a:spcPts val="0"/>
              </a:spcAft>
              <a:buClr>
                <a:schemeClr val="dk1"/>
              </a:buClr>
              <a:buSzPts val="1600"/>
              <a:buFont typeface="Noto Sans Symbols"/>
              <a:buChar char="▪"/>
            </a:pPr>
            <a:r>
              <a:rPr lang="nl-NL" sz="1600">
                <a:solidFill>
                  <a:schemeClr val="dk1"/>
                </a:solidFill>
                <a:latin typeface="Arial"/>
                <a:ea typeface="Arial"/>
                <a:cs typeface="Arial"/>
                <a:sym typeface="Arial"/>
              </a:rPr>
              <a:t>Infrastructure needs to be accessible, compatible and available.</a:t>
            </a:r>
            <a:endParaRPr/>
          </a:p>
          <a:p>
            <a:pPr indent="-285750" lvl="0" marL="285750" marR="0" rtl="0" algn="l">
              <a:spcBef>
                <a:spcPts val="0"/>
              </a:spcBef>
              <a:spcAft>
                <a:spcPts val="0"/>
              </a:spcAft>
              <a:buClr>
                <a:schemeClr val="dk1"/>
              </a:buClr>
              <a:buSzPts val="1600"/>
              <a:buFont typeface="Noto Sans Symbols"/>
              <a:buChar char="▪"/>
            </a:pPr>
            <a:r>
              <a:rPr lang="nl-NL" sz="1600">
                <a:solidFill>
                  <a:schemeClr val="dk1"/>
                </a:solidFill>
                <a:latin typeface="Arial"/>
                <a:ea typeface="Arial"/>
                <a:cs typeface="Arial"/>
                <a:sym typeface="Arial"/>
              </a:rPr>
              <a:t>To lower barriers, we collaborate on delivering pan-European facilities. </a:t>
            </a:r>
            <a:endParaRPr/>
          </a:p>
          <a:p>
            <a:pPr indent="-285750" lvl="0" marL="285750" marR="0" rtl="0" algn="l">
              <a:spcBef>
                <a:spcPts val="0"/>
              </a:spcBef>
              <a:spcAft>
                <a:spcPts val="0"/>
              </a:spcAft>
              <a:buClr>
                <a:schemeClr val="dk1"/>
              </a:buClr>
              <a:buSzPts val="1600"/>
              <a:buFont typeface="Noto Sans Symbols"/>
              <a:buChar char="▪"/>
            </a:pPr>
            <a:r>
              <a:rPr lang="nl-NL" sz="1600">
                <a:solidFill>
                  <a:schemeClr val="dk1"/>
                </a:solidFill>
                <a:latin typeface="Arial"/>
                <a:ea typeface="Arial"/>
                <a:cs typeface="Arial"/>
                <a:sym typeface="Arial"/>
              </a:rPr>
              <a:t>In the federated way we work,  we offer more than the sum of all parts.</a:t>
            </a:r>
            <a:endParaRPr/>
          </a:p>
        </p:txBody>
      </p:sp>
      <p:sp>
        <p:nvSpPr>
          <p:cNvPr id="425" name="Google Shape;425;p5"/>
          <p:cNvSpPr txBox="1"/>
          <p:nvPr/>
        </p:nvSpPr>
        <p:spPr>
          <a:xfrm>
            <a:off x="133619" y="6616258"/>
            <a:ext cx="4129624" cy="169277"/>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nl-NL" sz="1100">
                <a:solidFill>
                  <a:srgbClr val="4892DC"/>
                </a:solidFill>
                <a:latin typeface="Arial"/>
                <a:ea typeface="Arial"/>
                <a:cs typeface="Arial"/>
                <a:sym typeface="Arial"/>
              </a:rPr>
              <a:t>Images generated with AI technology</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30" name="Shape 430"/>
        <p:cNvGrpSpPr/>
        <p:nvPr/>
      </p:nvGrpSpPr>
      <p:grpSpPr>
        <a:xfrm>
          <a:off x="0" y="0"/>
          <a:ext cx="0" cy="0"/>
          <a:chOff x="0" y="0"/>
          <a:chExt cx="0" cy="0"/>
        </a:xfrm>
      </p:grpSpPr>
      <p:sp>
        <p:nvSpPr>
          <p:cNvPr id="431" name="Google Shape;431;p6"/>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32" name="Google Shape;432;p6"/>
          <p:cNvSpPr txBox="1"/>
          <p:nvPr>
            <p:ph type="title"/>
          </p:nvPr>
        </p:nvSpPr>
        <p:spPr>
          <a:xfrm>
            <a:off x="761800" y="762001"/>
            <a:ext cx="6288357" cy="170824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700"/>
              <a:buFont typeface="Calibri"/>
              <a:buNone/>
            </a:pPr>
            <a:r>
              <a:rPr lang="nl-NL" sz="3700">
                <a:latin typeface="Calibri"/>
                <a:ea typeface="Calibri"/>
                <a:cs typeface="Calibri"/>
                <a:sym typeface="Calibri"/>
              </a:rPr>
              <a:t>E-infra’s: The public foundation serving Research and Education</a:t>
            </a:r>
            <a:endParaRPr sz="3700">
              <a:latin typeface="Calibri"/>
              <a:ea typeface="Calibri"/>
              <a:cs typeface="Calibri"/>
              <a:sym typeface="Calibri"/>
            </a:endParaRPr>
          </a:p>
        </p:txBody>
      </p:sp>
      <p:sp>
        <p:nvSpPr>
          <p:cNvPr id="433" name="Google Shape;433;p6"/>
          <p:cNvSpPr txBox="1"/>
          <p:nvPr>
            <p:ph idx="1" type="body"/>
          </p:nvPr>
        </p:nvSpPr>
        <p:spPr>
          <a:xfrm>
            <a:off x="761800" y="2470244"/>
            <a:ext cx="5639000" cy="4063078"/>
          </a:xfrm>
          <a:prstGeom prst="rect">
            <a:avLst/>
          </a:prstGeom>
          <a:noFill/>
          <a:ln>
            <a:noFill/>
          </a:ln>
        </p:spPr>
        <p:txBody>
          <a:bodyPr anchorCtr="0" anchor="ctr" bIns="45700" lIns="91425" spcFirstLastPara="1" rIns="91425" wrap="square" tIns="45700">
            <a:normAutofit fontScale="62500" lnSpcReduction="20000"/>
          </a:bodyPr>
          <a:lstStyle/>
          <a:p>
            <a:pPr indent="-228600" lvl="0" marL="228600" rtl="0" algn="l">
              <a:lnSpc>
                <a:spcPct val="90000"/>
              </a:lnSpc>
              <a:spcBef>
                <a:spcPts val="0"/>
              </a:spcBef>
              <a:spcAft>
                <a:spcPts val="0"/>
              </a:spcAft>
              <a:buClr>
                <a:schemeClr val="dk1"/>
              </a:buClr>
              <a:buSzPct val="100000"/>
              <a:buChar char="•"/>
            </a:pPr>
            <a:r>
              <a:rPr lang="nl-NL" sz="3200">
                <a:latin typeface="Arial"/>
                <a:ea typeface="Arial"/>
                <a:cs typeface="Arial"/>
                <a:sym typeface="Arial"/>
              </a:rPr>
              <a:t>European e-infrastructures are:</a:t>
            </a:r>
            <a:endParaRPr/>
          </a:p>
          <a:p>
            <a:pPr indent="-228600" lvl="1" marL="685800" rtl="0" algn="l">
              <a:lnSpc>
                <a:spcPct val="90000"/>
              </a:lnSpc>
              <a:spcBef>
                <a:spcPts val="500"/>
              </a:spcBef>
              <a:spcAft>
                <a:spcPts val="0"/>
              </a:spcAft>
              <a:buClr>
                <a:schemeClr val="dk1"/>
              </a:buClr>
              <a:buSzPct val="100000"/>
              <a:buChar char="•"/>
            </a:pPr>
            <a:r>
              <a:rPr lang="nl-NL" sz="3200">
                <a:latin typeface="Arial"/>
                <a:ea typeface="Arial"/>
                <a:cs typeface="Arial"/>
                <a:sym typeface="Arial"/>
              </a:rPr>
              <a:t>GÉANT : European NRENs</a:t>
            </a:r>
            <a:endParaRPr sz="3200">
              <a:latin typeface="Arial"/>
              <a:ea typeface="Arial"/>
              <a:cs typeface="Arial"/>
              <a:sym typeface="Arial"/>
            </a:endParaRPr>
          </a:p>
          <a:p>
            <a:pPr indent="-228600" lvl="1" marL="685800" rtl="0" algn="l">
              <a:lnSpc>
                <a:spcPct val="90000"/>
              </a:lnSpc>
              <a:spcBef>
                <a:spcPts val="500"/>
              </a:spcBef>
              <a:spcAft>
                <a:spcPts val="0"/>
              </a:spcAft>
              <a:buClr>
                <a:schemeClr val="dk1"/>
              </a:buClr>
              <a:buSzPct val="100000"/>
              <a:buChar char="•"/>
            </a:pPr>
            <a:r>
              <a:rPr lang="nl-NL" sz="3200">
                <a:latin typeface="Arial"/>
                <a:ea typeface="Arial"/>
                <a:cs typeface="Arial"/>
                <a:sym typeface="Arial"/>
              </a:rPr>
              <a:t>EGI: European </a:t>
            </a:r>
            <a:r>
              <a:rPr b="0" i="0" lang="nl-NL" sz="3200" u="none" strike="noStrike">
                <a:latin typeface="Arial"/>
                <a:ea typeface="Arial"/>
                <a:cs typeface="Arial"/>
                <a:sym typeface="Arial"/>
              </a:rPr>
              <a:t>federated distributed compute</a:t>
            </a:r>
            <a:endParaRPr sz="3200">
              <a:latin typeface="Arial"/>
              <a:ea typeface="Arial"/>
              <a:cs typeface="Arial"/>
              <a:sym typeface="Arial"/>
            </a:endParaRPr>
          </a:p>
          <a:p>
            <a:pPr indent="-228600" lvl="1" marL="685800" rtl="0" algn="l">
              <a:lnSpc>
                <a:spcPct val="90000"/>
              </a:lnSpc>
              <a:spcBef>
                <a:spcPts val="500"/>
              </a:spcBef>
              <a:spcAft>
                <a:spcPts val="0"/>
              </a:spcAft>
              <a:buClr>
                <a:schemeClr val="dk1"/>
              </a:buClr>
              <a:buSzPct val="100000"/>
              <a:buChar char="•"/>
            </a:pPr>
            <a:r>
              <a:rPr lang="nl-NL" sz="3200">
                <a:latin typeface="Arial"/>
                <a:ea typeface="Arial"/>
                <a:cs typeface="Arial"/>
                <a:sym typeface="Arial"/>
              </a:rPr>
              <a:t>PRACE: Association of HPC centers</a:t>
            </a:r>
            <a:endParaRPr/>
          </a:p>
          <a:p>
            <a:pPr indent="-228600" lvl="1" marL="685800" rtl="0" algn="l">
              <a:lnSpc>
                <a:spcPct val="90000"/>
              </a:lnSpc>
              <a:spcBef>
                <a:spcPts val="500"/>
              </a:spcBef>
              <a:spcAft>
                <a:spcPts val="0"/>
              </a:spcAft>
              <a:buClr>
                <a:schemeClr val="dk1"/>
              </a:buClr>
              <a:buSzPct val="100000"/>
              <a:buChar char="•"/>
            </a:pPr>
            <a:r>
              <a:rPr lang="nl-NL" sz="3200">
                <a:latin typeface="Arial"/>
                <a:ea typeface="Arial"/>
                <a:cs typeface="Arial"/>
                <a:sym typeface="Arial"/>
              </a:rPr>
              <a:t>EUDAT: Data infrastructure</a:t>
            </a:r>
            <a:endParaRPr sz="3200">
              <a:latin typeface="Arial"/>
              <a:ea typeface="Arial"/>
              <a:cs typeface="Arial"/>
              <a:sym typeface="Arial"/>
            </a:endParaRPr>
          </a:p>
          <a:p>
            <a:pPr indent="-228600" lvl="1" marL="685800" rtl="0" algn="l">
              <a:lnSpc>
                <a:spcPct val="90000"/>
              </a:lnSpc>
              <a:spcBef>
                <a:spcPts val="500"/>
              </a:spcBef>
              <a:spcAft>
                <a:spcPts val="0"/>
              </a:spcAft>
              <a:buClr>
                <a:schemeClr val="dk1"/>
              </a:buClr>
              <a:buSzPct val="100000"/>
              <a:buChar char="•"/>
            </a:pPr>
            <a:r>
              <a:rPr lang="nl-NL" sz="3200">
                <a:latin typeface="Arial"/>
                <a:ea typeface="Arial"/>
                <a:cs typeface="Arial"/>
                <a:sym typeface="Arial"/>
              </a:rPr>
              <a:t>OpenAire: </a:t>
            </a:r>
            <a:r>
              <a:rPr b="0" i="0" lang="nl-NL" sz="3200" u="none" strike="noStrike">
                <a:latin typeface="Arial"/>
                <a:ea typeface="Arial"/>
                <a:cs typeface="Arial"/>
                <a:sym typeface="Arial"/>
              </a:rPr>
              <a:t>research results discovery</a:t>
            </a:r>
            <a:endParaRPr b="0" i="0" sz="3200" u="none" strike="noStrike">
              <a:latin typeface="Arial"/>
              <a:ea typeface="Arial"/>
              <a:cs typeface="Arial"/>
              <a:sym typeface="Arial"/>
            </a:endParaRPr>
          </a:p>
          <a:p>
            <a:pPr indent="-101600" lvl="1" marL="685800" rtl="0" algn="l">
              <a:lnSpc>
                <a:spcPct val="90000"/>
              </a:lnSpc>
              <a:spcBef>
                <a:spcPts val="500"/>
              </a:spcBef>
              <a:spcAft>
                <a:spcPts val="0"/>
              </a:spcAft>
              <a:buClr>
                <a:schemeClr val="dk1"/>
              </a:buClr>
              <a:buSzPct val="100000"/>
              <a:buNone/>
            </a:pPr>
            <a:r>
              <a:t/>
            </a:r>
            <a:endParaRPr sz="3200">
              <a:latin typeface="Arial"/>
              <a:ea typeface="Arial"/>
              <a:cs typeface="Arial"/>
              <a:sym typeface="Arial"/>
            </a:endParaRPr>
          </a:p>
          <a:p>
            <a:pPr indent="-228600" lvl="0" marL="228600" rtl="0" algn="l">
              <a:lnSpc>
                <a:spcPct val="90000"/>
              </a:lnSpc>
              <a:spcBef>
                <a:spcPts val="1000"/>
              </a:spcBef>
              <a:spcAft>
                <a:spcPts val="0"/>
              </a:spcAft>
              <a:buClr>
                <a:schemeClr val="dk1"/>
              </a:buClr>
              <a:buSzPct val="100000"/>
              <a:buChar char="•"/>
            </a:pPr>
            <a:r>
              <a:rPr lang="nl-NL" sz="3200">
                <a:latin typeface="Arial"/>
                <a:ea typeface="Arial"/>
                <a:cs typeface="Arial"/>
                <a:sym typeface="Arial"/>
              </a:rPr>
              <a:t>The collective of e-Infrastructures forms a ‘public foundation’ for solutions tailored to the research sector's needs. </a:t>
            </a:r>
            <a:endParaRPr/>
          </a:p>
          <a:p>
            <a:pPr indent="-101600" lvl="0" marL="228600" rtl="0" algn="l">
              <a:lnSpc>
                <a:spcPct val="90000"/>
              </a:lnSpc>
              <a:spcBef>
                <a:spcPts val="1000"/>
              </a:spcBef>
              <a:spcAft>
                <a:spcPts val="0"/>
              </a:spcAft>
              <a:buClr>
                <a:schemeClr val="dk1"/>
              </a:buClr>
              <a:buSzPct val="100000"/>
              <a:buNone/>
            </a:pPr>
            <a:r>
              <a:t/>
            </a:r>
            <a:endParaRPr sz="3200">
              <a:latin typeface="Arial"/>
              <a:ea typeface="Arial"/>
              <a:cs typeface="Arial"/>
              <a:sym typeface="Arial"/>
            </a:endParaRPr>
          </a:p>
          <a:p>
            <a:pPr indent="-228600" lvl="0" marL="228600" rtl="0" algn="l">
              <a:lnSpc>
                <a:spcPct val="90000"/>
              </a:lnSpc>
              <a:spcBef>
                <a:spcPts val="1000"/>
              </a:spcBef>
              <a:spcAft>
                <a:spcPts val="0"/>
              </a:spcAft>
              <a:buClr>
                <a:schemeClr val="dk1"/>
              </a:buClr>
              <a:buSzPct val="100000"/>
              <a:buChar char="•"/>
            </a:pPr>
            <a:r>
              <a:rPr lang="nl-NL" sz="3200">
                <a:latin typeface="Arial"/>
                <a:ea typeface="Arial"/>
                <a:cs typeface="Arial"/>
                <a:sym typeface="Arial"/>
              </a:rPr>
              <a:t>This is achieved through a combination of federated infrastructures, a rich set of digital skills and consensus on standards.</a:t>
            </a:r>
            <a:endParaRPr/>
          </a:p>
        </p:txBody>
      </p:sp>
      <p:pic>
        <p:nvPicPr>
          <p:cNvPr descr="Network cables inside a large company's data center" id="434" name="Google Shape;434;p6"/>
          <p:cNvPicPr preferRelativeResize="0"/>
          <p:nvPr/>
        </p:nvPicPr>
        <p:blipFill rotWithShape="1">
          <a:blip r:embed="rId3">
            <a:alphaModFix amt="46000"/>
          </a:blip>
          <a:srcRect b="0" l="0" r="0" t="0"/>
          <a:stretch/>
        </p:blipFill>
        <p:spPr>
          <a:xfrm>
            <a:off x="7274895" y="0"/>
            <a:ext cx="9194800" cy="6858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3">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3">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3">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3">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3">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3">
                                            <p:txEl>
                                              <p:pRg end="9" st="9"/>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38" name="Shape 438"/>
        <p:cNvGrpSpPr/>
        <p:nvPr/>
      </p:nvGrpSpPr>
      <p:grpSpPr>
        <a:xfrm>
          <a:off x="0" y="0"/>
          <a:ext cx="0" cy="0"/>
          <a:chOff x="0" y="0"/>
          <a:chExt cx="0" cy="0"/>
        </a:xfrm>
      </p:grpSpPr>
      <p:sp>
        <p:nvSpPr>
          <p:cNvPr id="439" name="Google Shape;439;p7"/>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40" name="Google Shape;440;p7"/>
          <p:cNvSpPr txBox="1"/>
          <p:nvPr>
            <p:ph type="title"/>
          </p:nvPr>
        </p:nvSpPr>
        <p:spPr>
          <a:xfrm>
            <a:off x="761800" y="762001"/>
            <a:ext cx="5334197" cy="170824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Calibri"/>
              <a:buNone/>
            </a:pPr>
            <a:r>
              <a:rPr lang="nl-NL" sz="4000">
                <a:latin typeface="Calibri"/>
                <a:ea typeface="Calibri"/>
                <a:cs typeface="Calibri"/>
                <a:sym typeface="Calibri"/>
              </a:rPr>
              <a:t>E-infra’s: The challenges</a:t>
            </a:r>
            <a:endParaRPr sz="4000">
              <a:latin typeface="Calibri"/>
              <a:ea typeface="Calibri"/>
              <a:cs typeface="Calibri"/>
              <a:sym typeface="Calibri"/>
            </a:endParaRPr>
          </a:p>
        </p:txBody>
      </p:sp>
      <p:sp>
        <p:nvSpPr>
          <p:cNvPr id="441" name="Google Shape;441;p7"/>
          <p:cNvSpPr txBox="1"/>
          <p:nvPr>
            <p:ph idx="1" type="body"/>
          </p:nvPr>
        </p:nvSpPr>
        <p:spPr>
          <a:xfrm>
            <a:off x="761800" y="2470244"/>
            <a:ext cx="5334197" cy="3769835"/>
          </a:xfrm>
          <a:prstGeom prst="rect">
            <a:avLst/>
          </a:prstGeom>
          <a:noFill/>
          <a:ln>
            <a:noFill/>
          </a:ln>
        </p:spPr>
        <p:txBody>
          <a:bodyPr anchorCtr="0" anchor="ctr"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000"/>
              <a:buChar char="•"/>
            </a:pPr>
            <a:r>
              <a:rPr lang="nl-NL" sz="2000">
                <a:latin typeface="Arial"/>
                <a:ea typeface="Arial"/>
                <a:cs typeface="Arial"/>
                <a:sym typeface="Arial"/>
              </a:rPr>
              <a:t>The European Commission's approach of procurement tenders for elements similar to existing e-Infrastructures.</a:t>
            </a:r>
            <a:endParaRPr/>
          </a:p>
          <a:p>
            <a:pPr indent="-228600" lvl="0" marL="228600" rtl="0" algn="l">
              <a:lnSpc>
                <a:spcPct val="90000"/>
              </a:lnSpc>
              <a:spcBef>
                <a:spcPts val="1000"/>
              </a:spcBef>
              <a:spcAft>
                <a:spcPts val="0"/>
              </a:spcAft>
              <a:buClr>
                <a:schemeClr val="dk1"/>
              </a:buClr>
              <a:buSzPts val="2000"/>
              <a:buChar char="•"/>
            </a:pPr>
            <a:r>
              <a:rPr lang="nl-NL" sz="2000">
                <a:latin typeface="Arial"/>
                <a:ea typeface="Arial"/>
                <a:cs typeface="Arial"/>
                <a:sym typeface="Arial"/>
              </a:rPr>
              <a:t>e-Infrastructures, naturally playing on the demand-side market, are now in competition with commercial entities prioritizing profit.</a:t>
            </a:r>
            <a:endParaRPr/>
          </a:p>
          <a:p>
            <a:pPr indent="-228600" lvl="0" marL="228600" rtl="0" algn="l">
              <a:lnSpc>
                <a:spcPct val="90000"/>
              </a:lnSpc>
              <a:spcBef>
                <a:spcPts val="1000"/>
              </a:spcBef>
              <a:spcAft>
                <a:spcPts val="0"/>
              </a:spcAft>
              <a:buClr>
                <a:schemeClr val="dk1"/>
              </a:buClr>
              <a:buSzPts val="2000"/>
              <a:buChar char="•"/>
            </a:pPr>
            <a:r>
              <a:rPr lang="nl-NL" sz="2000">
                <a:latin typeface="Arial"/>
                <a:ea typeface="Arial"/>
                <a:cs typeface="Arial"/>
                <a:sym typeface="Arial"/>
              </a:rPr>
              <a:t>The European Commission does not always speak with a unified voice, which contributes to the ambiguity surrounding the roles of DG-CNECT/DG-RTD in managing e-Infrastructures.</a:t>
            </a:r>
            <a:endParaRPr/>
          </a:p>
          <a:p>
            <a:pPr indent="-107950" lvl="0" marL="228600" rtl="0" algn="l">
              <a:lnSpc>
                <a:spcPct val="90000"/>
              </a:lnSpc>
              <a:spcBef>
                <a:spcPts val="1000"/>
              </a:spcBef>
              <a:spcAft>
                <a:spcPts val="0"/>
              </a:spcAft>
              <a:buClr>
                <a:schemeClr val="dk1"/>
              </a:buClr>
              <a:buSzPts val="1900"/>
              <a:buNone/>
            </a:pPr>
            <a:r>
              <a:t/>
            </a:r>
            <a:endParaRPr sz="1900"/>
          </a:p>
        </p:txBody>
      </p:sp>
      <p:pic>
        <p:nvPicPr>
          <p:cNvPr descr="What challenges do smart cities face – and what solutions can digital  infrastructure provide? - Neos Networks" id="442" name="Google Shape;442;p7"/>
          <p:cNvPicPr preferRelativeResize="0"/>
          <p:nvPr/>
        </p:nvPicPr>
        <p:blipFill rotWithShape="1">
          <a:blip r:embed="rId3">
            <a:alphaModFix amt="47000"/>
          </a:blip>
          <a:srcRect b="0" l="0" r="0" t="0"/>
          <a:stretch/>
        </p:blipFill>
        <p:spPr>
          <a:xfrm>
            <a:off x="6328713" y="0"/>
            <a:ext cx="13250173" cy="6858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1">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lang="nl-NL"/>
              <a:t>eIRG recommendation:</a:t>
            </a:r>
            <a:endParaRPr/>
          </a:p>
        </p:txBody>
      </p:sp>
      <p:sp>
        <p:nvSpPr>
          <p:cNvPr id="448" name="Google Shape;448;p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0000"/>
              </a:buClr>
              <a:buSzPts val="2800"/>
              <a:buNone/>
            </a:pPr>
            <a:r>
              <a:rPr lang="nl-NL">
                <a:solidFill>
                  <a:srgbClr val="000000"/>
                </a:solidFill>
                <a:latin typeface="Arial"/>
                <a:ea typeface="Arial"/>
                <a:cs typeface="Arial"/>
                <a:sym typeface="Arial"/>
              </a:rPr>
              <a:t>The e-Infrastructure Reflection Group (e-IRG) advises the member states, the associated countries and the EC:</a:t>
            </a:r>
            <a:endParaRPr/>
          </a:p>
          <a:p>
            <a:pPr indent="-50800" lvl="0" marL="228600" rtl="0" algn="l">
              <a:lnSpc>
                <a:spcPct val="90000"/>
              </a:lnSpc>
              <a:spcBef>
                <a:spcPts val="1000"/>
              </a:spcBef>
              <a:spcAft>
                <a:spcPts val="0"/>
              </a:spcAft>
              <a:buClr>
                <a:schemeClr val="dk1"/>
              </a:buClr>
              <a:buSzPts val="2800"/>
              <a:buNone/>
            </a:pPr>
            <a:r>
              <a:t/>
            </a:r>
            <a:endParaRPr>
              <a:solidFill>
                <a:srgbClr val="000000"/>
              </a:solidFill>
              <a:latin typeface="Arial"/>
              <a:ea typeface="Arial"/>
              <a:cs typeface="Arial"/>
              <a:sym typeface="Arial"/>
            </a:endParaRPr>
          </a:p>
          <a:p>
            <a:pPr indent="-457200" lvl="1" marL="914400" rtl="0" algn="l">
              <a:lnSpc>
                <a:spcPct val="90000"/>
              </a:lnSpc>
              <a:spcBef>
                <a:spcPts val="500"/>
              </a:spcBef>
              <a:spcAft>
                <a:spcPts val="0"/>
              </a:spcAft>
              <a:buClr>
                <a:srgbClr val="000000"/>
              </a:buClr>
              <a:buSzPts val="2400"/>
              <a:buFont typeface="Play"/>
              <a:buAutoNum type="arabicPeriod"/>
            </a:pPr>
            <a:r>
              <a:rPr i="1" lang="nl-NL">
                <a:solidFill>
                  <a:srgbClr val="000000"/>
                </a:solidFill>
                <a:latin typeface="Arial"/>
                <a:ea typeface="Arial"/>
                <a:cs typeface="Arial"/>
                <a:sym typeface="Arial"/>
              </a:rPr>
              <a:t>To direct R&amp;E initiatives towards utilizing established e-Infrastructures rather than acquiring separate components</a:t>
            </a:r>
            <a:endParaRPr i="1">
              <a:solidFill>
                <a:srgbClr val="000000"/>
              </a:solidFill>
              <a:latin typeface="Arial"/>
              <a:ea typeface="Arial"/>
              <a:cs typeface="Arial"/>
              <a:sym typeface="Arial"/>
            </a:endParaRPr>
          </a:p>
          <a:p>
            <a:pPr indent="-304800" lvl="1" marL="914400" rtl="0" algn="l">
              <a:lnSpc>
                <a:spcPct val="90000"/>
              </a:lnSpc>
              <a:spcBef>
                <a:spcPts val="500"/>
              </a:spcBef>
              <a:spcAft>
                <a:spcPts val="0"/>
              </a:spcAft>
              <a:buClr>
                <a:schemeClr val="dk1"/>
              </a:buClr>
              <a:buSzPts val="2400"/>
              <a:buFont typeface="Play"/>
              <a:buNone/>
            </a:pPr>
            <a:r>
              <a:t/>
            </a:r>
            <a:endParaRPr i="1">
              <a:solidFill>
                <a:srgbClr val="000000"/>
              </a:solidFill>
              <a:latin typeface="Arial"/>
              <a:ea typeface="Arial"/>
              <a:cs typeface="Arial"/>
              <a:sym typeface="Arial"/>
            </a:endParaRPr>
          </a:p>
          <a:p>
            <a:pPr indent="-457200" lvl="1" marL="914400" rtl="0" algn="l">
              <a:lnSpc>
                <a:spcPct val="90000"/>
              </a:lnSpc>
              <a:spcBef>
                <a:spcPts val="500"/>
              </a:spcBef>
              <a:spcAft>
                <a:spcPts val="0"/>
              </a:spcAft>
              <a:buClr>
                <a:srgbClr val="000000"/>
              </a:buClr>
              <a:buSzPts val="2400"/>
              <a:buFont typeface="Play"/>
              <a:buAutoNum type="arabicPeriod"/>
            </a:pPr>
            <a:r>
              <a:rPr i="1" lang="nl-NL">
                <a:solidFill>
                  <a:srgbClr val="000000"/>
                </a:solidFill>
                <a:latin typeface="Arial"/>
                <a:ea typeface="Arial"/>
                <a:cs typeface="Arial"/>
                <a:sym typeface="Arial"/>
              </a:rPr>
              <a:t>to devise financing strategies that support the sustainability of public foundations integral to these e-Infrastructures.</a:t>
            </a:r>
            <a:endParaRPr/>
          </a:p>
          <a:p>
            <a:pPr indent="0" lvl="0" marL="0" rtl="0" algn="l">
              <a:lnSpc>
                <a:spcPct val="90000"/>
              </a:lnSpc>
              <a:spcBef>
                <a:spcPts val="1000"/>
              </a:spcBef>
              <a:spcAft>
                <a:spcPts val="0"/>
              </a:spcAft>
              <a:buClr>
                <a:schemeClr val="dk1"/>
              </a:buClr>
              <a:buSzPts val="2800"/>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8">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8">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Kantoorthema">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Kantoorthema">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2024-05-03T09:10:18Z</dcterms:created>
  <dc:creator>Ron Augustus</dc:creator>
</cp:coreProperties>
</file>