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9" r:id="rId5"/>
    <p:sldMasterId id="2147483663" r:id="rId6"/>
    <p:sldMasterId id="2147483676" r:id="rId7"/>
    <p:sldMasterId id="2147483687" r:id="rId8"/>
    <p:sldMasterId id="2147483703" r:id="rId9"/>
    <p:sldMasterId id="214748371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Lst>
  <p:sldSz cy="6858000" cx="12192000"/>
  <p:notesSz cx="6858000" cy="9144000"/>
  <p:embeddedFontLst>
    <p:embeddedFont>
      <p:font typeface="Roboto Slab"/>
      <p:regular r:id="rId41"/>
      <p:bold r:id="rId42"/>
    </p:embeddedFont>
    <p:embeddedFont>
      <p:font typeface="Jost"/>
      <p:regular r:id="rId43"/>
      <p:bold r:id="rId44"/>
      <p:italic r:id="rId45"/>
      <p:boldItalic r:id="rId46"/>
    </p:embeddedFont>
    <p:embeddedFont>
      <p:font typeface="Jost SemiBold"/>
      <p:regular r:id="rId47"/>
      <p:bold r:id="rId48"/>
      <p:italic r:id="rId49"/>
      <p:boldItalic r:id="rId50"/>
    </p:embeddedFont>
    <p:embeddedFont>
      <p:font typeface="Arial Black"/>
      <p:regular r:id="rId51"/>
    </p:embeddedFon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6" roundtripDataSignature="AMtx7mjee20DxzJlBpREzKwv9n8ZUP/f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font" Target="fonts/RobotoSlab-bold.fntdata"/><Relationship Id="rId41" Type="http://schemas.openxmlformats.org/officeDocument/2006/relationships/font" Target="fonts/RobotoSlab-regular.fntdata"/><Relationship Id="rId44" Type="http://schemas.openxmlformats.org/officeDocument/2006/relationships/font" Target="fonts/Jost-bold.fntdata"/><Relationship Id="rId43" Type="http://schemas.openxmlformats.org/officeDocument/2006/relationships/font" Target="fonts/Jost-regular.fntdata"/><Relationship Id="rId46" Type="http://schemas.openxmlformats.org/officeDocument/2006/relationships/font" Target="fonts/Jost-boldItalic.fntdata"/><Relationship Id="rId45" Type="http://schemas.openxmlformats.org/officeDocument/2006/relationships/font" Target="fonts/Jost-italic.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JostSemiBold-bold.fntdata"/><Relationship Id="rId47" Type="http://schemas.openxmlformats.org/officeDocument/2006/relationships/font" Target="fonts/JostSemiBold-regular.fntdata"/><Relationship Id="rId49" Type="http://schemas.openxmlformats.org/officeDocument/2006/relationships/font" Target="fonts/JostSemi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ArialBlack-regular.fntdata"/><Relationship Id="rId50" Type="http://schemas.openxmlformats.org/officeDocument/2006/relationships/font" Target="fonts/JostSemiBold-boldItalic.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notesMaster" Target="notesMasters/notesMaster1.xml"/><Relationship Id="rId55" Type="http://schemas.openxmlformats.org/officeDocument/2006/relationships/font" Target="fonts/OpenSans-boldItalic.fntdata"/><Relationship Id="rId10" Type="http://schemas.openxmlformats.org/officeDocument/2006/relationships/slideMaster" Target="slideMasters/slideMaster7.xml"/><Relationship Id="rId54" Type="http://schemas.openxmlformats.org/officeDocument/2006/relationships/font" Target="fonts/OpenSans-italic.fntdata"/><Relationship Id="rId13" Type="http://schemas.openxmlformats.org/officeDocument/2006/relationships/slide" Target="slides/slide2.xml"/><Relationship Id="rId12" Type="http://schemas.openxmlformats.org/officeDocument/2006/relationships/slide" Target="slides/slide1.xml"/><Relationship Id="rId56" Type="http://customschemas.google.com/relationships/presentationmetadata" Target="metadata"/><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fi-FI"/>
              <a:t>Following up to EC Federico Milani’s policy perspective.</a:t>
            </a:r>
            <a:endParaRPr/>
          </a:p>
          <a:p>
            <a:pPr indent="0" lvl="0" marL="0" rtl="0" algn="l">
              <a:spcBef>
                <a:spcPts val="0"/>
              </a:spcBef>
              <a:spcAft>
                <a:spcPts val="0"/>
              </a:spcAft>
              <a:buNone/>
            </a:pPr>
            <a:r>
              <a:t/>
            </a:r>
            <a:endParaRPr/>
          </a:p>
          <a:p>
            <a:pPr indent="0" lvl="0" marL="0" rtl="0" algn="l">
              <a:spcBef>
                <a:spcPts val="0"/>
              </a:spcBef>
              <a:spcAft>
                <a:spcPts val="0"/>
              </a:spcAft>
              <a:buNone/>
            </a:pPr>
            <a:r>
              <a:rPr lang="fi-FI"/>
              <a:t>“Members of our expert group would appreciate an exchange of views with you on the role and activities of the Data Spaces Support Centre. The idea would be to devote about one hour in total to an agenda point on European data spaces where we would also invite our colleagues from DG CNECT to give an update on progress with the establishment of data spaces. Thus, you would be welcome to give a 10-15 minute presentation, followed by an exchange of views.”</a:t>
            </a:r>
            <a:endParaRPr/>
          </a:p>
        </p:txBody>
      </p:sp>
      <p:sp>
        <p:nvSpPr>
          <p:cNvPr id="475" name="Google Shape;47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Heidi</a:t>
            </a:r>
            <a:endParaRPr/>
          </a:p>
          <a:p>
            <a:pPr indent="0" lvl="0" marL="0" rtl="0" algn="l">
              <a:spcBef>
                <a:spcPts val="0"/>
              </a:spcBef>
              <a:spcAft>
                <a:spcPts val="0"/>
              </a:spcAft>
              <a:buNone/>
            </a:pPr>
            <a:r>
              <a:t/>
            </a:r>
            <a:endParaRPr/>
          </a:p>
        </p:txBody>
      </p:sp>
      <p:sp>
        <p:nvSpPr>
          <p:cNvPr id="647" name="Google Shape;64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Heidi</a:t>
            </a:r>
            <a:endParaRPr/>
          </a:p>
          <a:p>
            <a:pPr indent="0" lvl="0" marL="0" rtl="0" algn="l">
              <a:spcBef>
                <a:spcPts val="0"/>
              </a:spcBef>
              <a:spcAft>
                <a:spcPts val="0"/>
              </a:spcAft>
              <a:buNone/>
            </a:pPr>
            <a:r>
              <a:t/>
            </a:r>
            <a:endParaRPr/>
          </a:p>
        </p:txBody>
      </p:sp>
      <p:sp>
        <p:nvSpPr>
          <p:cNvPr id="667" name="Google Shape;6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fi-FI"/>
              <a:t>Heidi</a:t>
            </a:r>
            <a:endParaRPr/>
          </a:p>
          <a:p>
            <a:pPr indent="0" lvl="0" marL="0" rtl="0" algn="l">
              <a:spcBef>
                <a:spcPts val="0"/>
              </a:spcBef>
              <a:spcAft>
                <a:spcPts val="0"/>
              </a:spcAft>
              <a:buNone/>
            </a:pPr>
            <a:r>
              <a:t/>
            </a:r>
            <a:endParaRPr/>
          </a:p>
        </p:txBody>
      </p:sp>
      <p:sp>
        <p:nvSpPr>
          <p:cNvPr id="683" name="Google Shape;68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e2bbf34fc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2e2bbf34f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i-FI"/>
              <a:t>Clara P.</a:t>
            </a:r>
            <a:endParaRPr/>
          </a:p>
        </p:txBody>
      </p:sp>
      <p:sp>
        <p:nvSpPr>
          <p:cNvPr id="719" name="Google Shape;71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4" name="Google Shape;76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1" name="Google Shape;80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552" name="Google Shape;55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i-FI"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16" name="Shape 16"/>
        <p:cNvGrpSpPr/>
        <p:nvPr/>
      </p:nvGrpSpPr>
      <p:grpSpPr>
        <a:xfrm>
          <a:off x="0" y="0"/>
          <a:ext cx="0" cy="0"/>
          <a:chOff x="0" y="0"/>
          <a:chExt cx="0" cy="0"/>
        </a:xfrm>
      </p:grpSpPr>
      <p:sp>
        <p:nvSpPr>
          <p:cNvPr id="17" name="Google Shape;17;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6B82A"/>
              </a:buClr>
              <a:buSzPts val="2400"/>
              <a:buNone/>
              <a:defRPr sz="2400">
                <a:solidFill>
                  <a:srgbClr val="76B82A"/>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9" name="Google Shape;1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73" name="Shape 73"/>
        <p:cNvGrpSpPr/>
        <p:nvPr/>
      </p:nvGrpSpPr>
      <p:grpSpPr>
        <a:xfrm>
          <a:off x="0" y="0"/>
          <a:ext cx="0" cy="0"/>
          <a:chOff x="0" y="0"/>
          <a:chExt cx="0" cy="0"/>
        </a:xfrm>
      </p:grpSpPr>
      <p:sp>
        <p:nvSpPr>
          <p:cNvPr id="74" name="Google Shape;74;p54"/>
          <p:cNvSpPr txBox="1"/>
          <p:nvPr>
            <p:ph type="title"/>
          </p:nvPr>
        </p:nvSpPr>
        <p:spPr>
          <a:xfrm>
            <a:off x="839788" y="308758"/>
            <a:ext cx="8304212" cy="13914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Open Sans"/>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54"/>
          <p:cNvSpPr/>
          <p:nvPr>
            <p:ph idx="2" type="pic"/>
          </p:nvPr>
        </p:nvSpPr>
        <p:spPr>
          <a:xfrm>
            <a:off x="5183188" y="2049462"/>
            <a:ext cx="6172200" cy="3811588"/>
          </a:xfrm>
          <a:prstGeom prst="rect">
            <a:avLst/>
          </a:prstGeom>
          <a:noFill/>
          <a:ln>
            <a:noFill/>
          </a:ln>
        </p:spPr>
      </p:sp>
      <p:sp>
        <p:nvSpPr>
          <p:cNvPr id="76" name="Google Shape;76;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85" name="Shape 85"/>
        <p:cNvGrpSpPr/>
        <p:nvPr/>
      </p:nvGrpSpPr>
      <p:grpSpPr>
        <a:xfrm>
          <a:off x="0" y="0"/>
          <a:ext cx="0" cy="0"/>
          <a:chOff x="0" y="0"/>
          <a:chExt cx="0" cy="0"/>
        </a:xfrm>
      </p:grpSpPr>
      <p:sp>
        <p:nvSpPr>
          <p:cNvPr id="86" name="Google Shape;86;p32"/>
          <p:cNvSpPr txBox="1"/>
          <p:nvPr>
            <p:ph type="title"/>
          </p:nvPr>
        </p:nvSpPr>
        <p:spPr>
          <a:xfrm>
            <a:off x="838200" y="482860"/>
            <a:ext cx="10515600" cy="782357"/>
          </a:xfrm>
          <a:prstGeom prst="rect">
            <a:avLst/>
          </a:prstGeom>
          <a:noFill/>
          <a:ln>
            <a:noFill/>
          </a:ln>
        </p:spPr>
        <p:txBody>
          <a:bodyPr anchorCtr="0" anchor="b" bIns="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32"/>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1800"/>
              </a:spcBef>
              <a:spcAft>
                <a:spcPts val="0"/>
              </a:spcAft>
              <a:buSzPts val="1800"/>
              <a:buChar char="•"/>
              <a:defRPr/>
            </a:lvl2pPr>
            <a:lvl3pPr indent="-342900" lvl="2" marL="1371600" algn="l">
              <a:lnSpc>
                <a:spcPct val="100000"/>
              </a:lnSpc>
              <a:spcBef>
                <a:spcPts val="1800"/>
              </a:spcBef>
              <a:spcAft>
                <a:spcPts val="0"/>
              </a:spcAft>
              <a:buSzPts val="1800"/>
              <a:buChar char="•"/>
              <a:defRPr/>
            </a:lvl3pPr>
            <a:lvl4pPr indent="-342900" lvl="3" marL="1828800" algn="l">
              <a:lnSpc>
                <a:spcPct val="100000"/>
              </a:lnSpc>
              <a:spcBef>
                <a:spcPts val="1800"/>
              </a:spcBef>
              <a:spcAft>
                <a:spcPts val="0"/>
              </a:spcAft>
              <a:buSzPts val="1800"/>
              <a:buChar char="•"/>
              <a:defRPr/>
            </a:lvl4pPr>
            <a:lvl5pPr indent="-342900" lvl="4" marL="2286000" algn="l">
              <a:lnSpc>
                <a:spcPct val="100000"/>
              </a:lnSpc>
              <a:spcBef>
                <a:spcPts val="1800"/>
              </a:spcBef>
              <a:spcAft>
                <a:spcPts val="0"/>
              </a:spcAft>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32"/>
          <p:cNvSpPr txBox="1"/>
          <p:nvPr>
            <p:ph idx="12" type="sldNum"/>
          </p:nvPr>
        </p:nvSpPr>
        <p:spPr>
          <a:xfrm>
            <a:off x="838200" y="6131286"/>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i-FI"/>
              <a:t>‹#›</a:t>
            </a:fld>
            <a:endParaRPr/>
          </a:p>
        </p:txBody>
      </p:sp>
      <p:sp>
        <p:nvSpPr>
          <p:cNvPr id="89" name="Google Shape;89;p32"/>
          <p:cNvSpPr txBox="1"/>
          <p:nvPr/>
        </p:nvSpPr>
        <p:spPr>
          <a:xfrm>
            <a:off x="838200" y="6054724"/>
            <a:ext cx="411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fi-FI" sz="900" u="none" cap="none" strike="noStrike">
                <a:solidFill>
                  <a:schemeClr val="dk1"/>
                </a:solidFill>
                <a:latin typeface="Jost"/>
                <a:ea typeface="Jost"/>
                <a:cs typeface="Jost"/>
                <a:sym typeface="Jost"/>
              </a:rPr>
              <a:t>The Data Spaces Support Centre receives funding from the European </a:t>
            </a:r>
            <a:br>
              <a:rPr b="0" i="0" lang="fi-FI" sz="900" u="none" cap="none" strike="noStrike">
                <a:solidFill>
                  <a:schemeClr val="dk1"/>
                </a:solidFill>
                <a:latin typeface="Jost"/>
                <a:ea typeface="Jost"/>
                <a:cs typeface="Jost"/>
                <a:sym typeface="Jost"/>
              </a:rPr>
            </a:br>
            <a:r>
              <a:rPr b="0" i="0" lang="fi-FI" sz="900" u="none" cap="none" strike="noStrike">
                <a:solidFill>
                  <a:schemeClr val="dk1"/>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b="0" i="0" sz="900" u="none" cap="none" strike="noStrike">
              <a:solidFill>
                <a:schemeClr val="dk1"/>
              </a:solidFill>
              <a:latin typeface="Jost"/>
              <a:ea typeface="Jost"/>
              <a:cs typeface="Jost"/>
              <a:sym typeface="Jos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0" name="Shape 90"/>
        <p:cNvGrpSpPr/>
        <p:nvPr/>
      </p:nvGrpSpPr>
      <p:grpSpPr>
        <a:xfrm>
          <a:off x="0" y="0"/>
          <a:ext cx="0" cy="0"/>
          <a:chOff x="0" y="0"/>
          <a:chExt cx="0" cy="0"/>
        </a:xfrm>
      </p:grpSpPr>
      <p:sp>
        <p:nvSpPr>
          <p:cNvPr id="91" name="Google Shape;91;p55"/>
          <p:cNvSpPr txBox="1"/>
          <p:nvPr>
            <p:ph idx="1" type="body"/>
          </p:nvPr>
        </p:nvSpPr>
        <p:spPr>
          <a:xfrm>
            <a:off x="838199" y="1825625"/>
            <a:ext cx="10905699" cy="3881904"/>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SzPts val="2400"/>
              <a:buChar char="•"/>
              <a:defRPr/>
            </a:lvl1pPr>
            <a:lvl2pPr indent="-355600" lvl="1" marL="914400" algn="l">
              <a:lnSpc>
                <a:spcPct val="100000"/>
              </a:lnSpc>
              <a:spcBef>
                <a:spcPts val="1800"/>
              </a:spcBef>
              <a:spcAft>
                <a:spcPts val="0"/>
              </a:spcAft>
              <a:buSzPts val="2000"/>
              <a:buChar char="•"/>
              <a:defRPr/>
            </a:lvl2pPr>
            <a:lvl3pPr indent="-342900" lvl="2" marL="1371600" algn="l">
              <a:lnSpc>
                <a:spcPct val="100000"/>
              </a:lnSpc>
              <a:spcBef>
                <a:spcPts val="1800"/>
              </a:spcBef>
              <a:spcAft>
                <a:spcPts val="0"/>
              </a:spcAft>
              <a:buSzPts val="1800"/>
              <a:buChar char="•"/>
              <a:defRPr/>
            </a:lvl3pPr>
            <a:lvl4pPr indent="-330200" lvl="3" marL="1828800" algn="l">
              <a:lnSpc>
                <a:spcPct val="100000"/>
              </a:lnSpc>
              <a:spcBef>
                <a:spcPts val="1800"/>
              </a:spcBef>
              <a:spcAft>
                <a:spcPts val="0"/>
              </a:spcAft>
              <a:buSzPts val="1600"/>
              <a:buChar char="•"/>
              <a:defRPr/>
            </a:lvl4pPr>
            <a:lvl5pPr indent="-330200" lvl="4" marL="2286000" algn="l">
              <a:lnSpc>
                <a:spcPct val="100000"/>
              </a:lnSpc>
              <a:spcBef>
                <a:spcPts val="1800"/>
              </a:spcBef>
              <a:spcAft>
                <a:spcPts val="0"/>
              </a:spcAft>
              <a:buSzPts val="16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55"/>
          <p:cNvSpPr txBox="1"/>
          <p:nvPr>
            <p:ph idx="12" type="sldNum"/>
          </p:nvPr>
        </p:nvSpPr>
        <p:spPr>
          <a:xfrm>
            <a:off x="838200" y="6131286"/>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i-FI"/>
              <a:t>‹#›</a:t>
            </a:fld>
            <a:endParaRPr/>
          </a:p>
        </p:txBody>
      </p:sp>
      <p:cxnSp>
        <p:nvCxnSpPr>
          <p:cNvPr id="93" name="Google Shape;93;p55"/>
          <p:cNvCxnSpPr/>
          <p:nvPr/>
        </p:nvCxnSpPr>
        <p:spPr>
          <a:xfrm flipH="1">
            <a:off x="838199" y="0"/>
            <a:ext cx="1" cy="1276357"/>
          </a:xfrm>
          <a:prstGeom prst="straightConnector1">
            <a:avLst/>
          </a:prstGeom>
          <a:noFill/>
          <a:ln cap="flat" cmpd="sng" w="28575">
            <a:solidFill>
              <a:schemeClr val="accent5"/>
            </a:solidFill>
            <a:prstDash val="solid"/>
            <a:miter lim="800000"/>
            <a:headEnd len="sm" w="sm" type="none"/>
            <a:tailEnd len="sm" w="sm" type="none"/>
          </a:ln>
        </p:spPr>
      </p:cxnSp>
      <p:sp>
        <p:nvSpPr>
          <p:cNvPr id="94" name="Google Shape;94;p55"/>
          <p:cNvSpPr txBox="1"/>
          <p:nvPr>
            <p:ph type="title"/>
          </p:nvPr>
        </p:nvSpPr>
        <p:spPr>
          <a:xfrm>
            <a:off x="970722" y="482860"/>
            <a:ext cx="10515600" cy="782357"/>
          </a:xfrm>
          <a:prstGeom prst="rect">
            <a:avLst/>
          </a:prstGeom>
          <a:noFill/>
          <a:ln>
            <a:noFill/>
          </a:ln>
        </p:spPr>
        <p:txBody>
          <a:bodyPr anchorCtr="0" anchor="b" bIns="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5" name="Shape 95"/>
        <p:cNvGrpSpPr/>
        <p:nvPr/>
      </p:nvGrpSpPr>
      <p:grpSpPr>
        <a:xfrm>
          <a:off x="0" y="0"/>
          <a:ext cx="0" cy="0"/>
          <a:chOff x="0" y="0"/>
          <a:chExt cx="0" cy="0"/>
        </a:xfrm>
      </p:grpSpPr>
      <p:sp>
        <p:nvSpPr>
          <p:cNvPr id="96" name="Google Shape;96;p56"/>
          <p:cNvSpPr txBox="1"/>
          <p:nvPr>
            <p:ph idx="1" type="body"/>
          </p:nvPr>
        </p:nvSpPr>
        <p:spPr>
          <a:xfrm>
            <a:off x="838198" y="1825625"/>
            <a:ext cx="5328000" cy="390643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1800"/>
              </a:spcBef>
              <a:spcAft>
                <a:spcPts val="0"/>
              </a:spcAft>
              <a:buSzPts val="1800"/>
              <a:buChar char="•"/>
              <a:defRPr/>
            </a:lvl2pPr>
            <a:lvl3pPr indent="-342900" lvl="2" marL="1371600" algn="l">
              <a:lnSpc>
                <a:spcPct val="100000"/>
              </a:lnSpc>
              <a:spcBef>
                <a:spcPts val="1800"/>
              </a:spcBef>
              <a:spcAft>
                <a:spcPts val="0"/>
              </a:spcAft>
              <a:buSzPts val="1800"/>
              <a:buChar char="•"/>
              <a:defRPr/>
            </a:lvl3pPr>
            <a:lvl4pPr indent="-342900" lvl="3" marL="1828800" algn="l">
              <a:lnSpc>
                <a:spcPct val="100000"/>
              </a:lnSpc>
              <a:spcBef>
                <a:spcPts val="1800"/>
              </a:spcBef>
              <a:spcAft>
                <a:spcPts val="0"/>
              </a:spcAft>
              <a:buSzPts val="1800"/>
              <a:buChar char="•"/>
              <a:defRPr/>
            </a:lvl4pPr>
            <a:lvl5pPr indent="-342900" lvl="4" marL="2286000" algn="l">
              <a:lnSpc>
                <a:spcPct val="100000"/>
              </a:lnSpc>
              <a:spcBef>
                <a:spcPts val="1800"/>
              </a:spcBef>
              <a:spcAft>
                <a:spcPts val="0"/>
              </a:spcAft>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56"/>
          <p:cNvSpPr txBox="1"/>
          <p:nvPr>
            <p:ph idx="2" type="body"/>
          </p:nvPr>
        </p:nvSpPr>
        <p:spPr>
          <a:xfrm>
            <a:off x="6402250" y="1825625"/>
            <a:ext cx="5328000" cy="390643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SzPts val="1800"/>
              <a:buChar char="•"/>
              <a:defRPr/>
            </a:lvl1pPr>
            <a:lvl2pPr indent="-342900" lvl="1" marL="914400" algn="l">
              <a:lnSpc>
                <a:spcPct val="100000"/>
              </a:lnSpc>
              <a:spcBef>
                <a:spcPts val="1800"/>
              </a:spcBef>
              <a:spcAft>
                <a:spcPts val="0"/>
              </a:spcAft>
              <a:buSzPts val="1800"/>
              <a:buChar char="•"/>
              <a:defRPr/>
            </a:lvl2pPr>
            <a:lvl3pPr indent="-342900" lvl="2" marL="1371600" algn="l">
              <a:lnSpc>
                <a:spcPct val="100000"/>
              </a:lnSpc>
              <a:spcBef>
                <a:spcPts val="1800"/>
              </a:spcBef>
              <a:spcAft>
                <a:spcPts val="0"/>
              </a:spcAft>
              <a:buSzPts val="1800"/>
              <a:buChar char="•"/>
              <a:defRPr/>
            </a:lvl3pPr>
            <a:lvl4pPr indent="-342900" lvl="3" marL="1828800" algn="l">
              <a:lnSpc>
                <a:spcPct val="100000"/>
              </a:lnSpc>
              <a:spcBef>
                <a:spcPts val="1800"/>
              </a:spcBef>
              <a:spcAft>
                <a:spcPts val="0"/>
              </a:spcAft>
              <a:buSzPts val="1800"/>
              <a:buChar char="•"/>
              <a:defRPr/>
            </a:lvl4pPr>
            <a:lvl5pPr indent="-342900" lvl="4" marL="2286000" algn="l">
              <a:lnSpc>
                <a:spcPct val="100000"/>
              </a:lnSpc>
              <a:spcBef>
                <a:spcPts val="1800"/>
              </a:spcBef>
              <a:spcAft>
                <a:spcPts val="0"/>
              </a:spcAft>
              <a:buSzPts val="1800"/>
              <a:buChar char="•"/>
              <a:defRPr/>
            </a:lvl5pPr>
            <a:lvl6pPr indent="-342900" lvl="5" marL="2743200" algn="l">
              <a:lnSpc>
                <a:spcPct val="90000"/>
              </a:lnSpc>
              <a:spcBef>
                <a:spcPts val="18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56"/>
          <p:cNvSpPr txBox="1"/>
          <p:nvPr>
            <p:ph idx="12" type="sldNum"/>
          </p:nvPr>
        </p:nvSpPr>
        <p:spPr>
          <a:xfrm>
            <a:off x="838200" y="6131286"/>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fi-FI"/>
              <a:t>‹#›</a:t>
            </a:fld>
            <a:endParaRPr/>
          </a:p>
        </p:txBody>
      </p:sp>
      <p:cxnSp>
        <p:nvCxnSpPr>
          <p:cNvPr id="99" name="Google Shape;99;p56"/>
          <p:cNvCxnSpPr/>
          <p:nvPr/>
        </p:nvCxnSpPr>
        <p:spPr>
          <a:xfrm flipH="1">
            <a:off x="838199" y="0"/>
            <a:ext cx="1" cy="1276357"/>
          </a:xfrm>
          <a:prstGeom prst="straightConnector1">
            <a:avLst/>
          </a:prstGeom>
          <a:noFill/>
          <a:ln cap="flat" cmpd="sng" w="28575">
            <a:solidFill>
              <a:schemeClr val="accent5"/>
            </a:solidFill>
            <a:prstDash val="solid"/>
            <a:miter lim="800000"/>
            <a:headEnd len="sm" w="sm" type="none"/>
            <a:tailEnd len="sm" w="sm" type="none"/>
          </a:ln>
        </p:spPr>
      </p:cxnSp>
      <p:sp>
        <p:nvSpPr>
          <p:cNvPr id="100" name="Google Shape;100;p56"/>
          <p:cNvSpPr txBox="1"/>
          <p:nvPr>
            <p:ph type="title"/>
          </p:nvPr>
        </p:nvSpPr>
        <p:spPr>
          <a:xfrm>
            <a:off x="970722" y="482860"/>
            <a:ext cx="10515600" cy="782357"/>
          </a:xfrm>
          <a:prstGeom prst="rect">
            <a:avLst/>
          </a:prstGeom>
          <a:noFill/>
          <a:ln>
            <a:noFill/>
          </a:ln>
        </p:spPr>
        <p:txBody>
          <a:bodyPr anchorCtr="0" anchor="b" bIns="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109" name="Shape 109"/>
        <p:cNvGrpSpPr/>
        <p:nvPr/>
      </p:nvGrpSpPr>
      <p:grpSpPr>
        <a:xfrm>
          <a:off x="0" y="0"/>
          <a:ext cx="0" cy="0"/>
          <a:chOff x="0" y="0"/>
          <a:chExt cx="0" cy="0"/>
        </a:xfrm>
      </p:grpSpPr>
      <p:sp>
        <p:nvSpPr>
          <p:cNvPr id="110" name="Google Shape;110;p34"/>
          <p:cNvSpPr txBox="1"/>
          <p:nvPr>
            <p:ph type="title"/>
          </p:nvPr>
        </p:nvSpPr>
        <p:spPr>
          <a:xfrm>
            <a:off x="838199" y="531628"/>
            <a:ext cx="9689123"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112" name="Shape 112"/>
        <p:cNvGrpSpPr/>
        <p:nvPr/>
      </p:nvGrpSpPr>
      <p:grpSpPr>
        <a:xfrm>
          <a:off x="0" y="0"/>
          <a:ext cx="0" cy="0"/>
          <a:chOff x="0" y="0"/>
          <a:chExt cx="0" cy="0"/>
        </a:xfrm>
      </p:grpSpPr>
      <p:sp>
        <p:nvSpPr>
          <p:cNvPr id="113" name="Google Shape;113;p40"/>
          <p:cNvSpPr txBox="1"/>
          <p:nvPr>
            <p:ph type="title"/>
          </p:nvPr>
        </p:nvSpPr>
        <p:spPr>
          <a:xfrm>
            <a:off x="838199" y="531628"/>
            <a:ext cx="9407769"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40"/>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116" name="Shape 116"/>
        <p:cNvGrpSpPr/>
        <p:nvPr/>
      </p:nvGrpSpPr>
      <p:grpSpPr>
        <a:xfrm>
          <a:off x="0" y="0"/>
          <a:ext cx="0" cy="0"/>
          <a:chOff x="0" y="0"/>
          <a:chExt cx="0" cy="0"/>
        </a:xfrm>
      </p:grpSpPr>
      <p:sp>
        <p:nvSpPr>
          <p:cNvPr id="117" name="Google Shape;117;p90"/>
          <p:cNvSpPr txBox="1"/>
          <p:nvPr>
            <p:ph type="ctrTitle"/>
          </p:nvPr>
        </p:nvSpPr>
        <p:spPr>
          <a:xfrm>
            <a:off x="838800" y="3429000"/>
            <a:ext cx="9144000" cy="18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90"/>
          <p:cNvSpPr txBox="1"/>
          <p:nvPr>
            <p:ph idx="1" type="subTitle"/>
          </p:nvPr>
        </p:nvSpPr>
        <p:spPr>
          <a:xfrm>
            <a:off x="838200" y="5302987"/>
            <a:ext cx="9144000" cy="56651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a:latin typeface="Jost"/>
                <a:ea typeface="Jost"/>
                <a:cs typeface="Jost"/>
                <a:sym typeface="Jost"/>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119" name="Shape 119"/>
        <p:cNvGrpSpPr/>
        <p:nvPr/>
      </p:nvGrpSpPr>
      <p:grpSpPr>
        <a:xfrm>
          <a:off x="0" y="0"/>
          <a:ext cx="0" cy="0"/>
          <a:chOff x="0" y="0"/>
          <a:chExt cx="0" cy="0"/>
        </a:xfrm>
      </p:grpSpPr>
      <p:sp>
        <p:nvSpPr>
          <p:cNvPr id="120" name="Google Shape;120;p9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91"/>
          <p:cNvSpPr txBox="1"/>
          <p:nvPr>
            <p:ph idx="1" type="body"/>
          </p:nvPr>
        </p:nvSpPr>
        <p:spPr>
          <a:xfrm>
            <a:off x="831850" y="4589463"/>
            <a:ext cx="10515600" cy="146526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76B82A"/>
              </a:buClr>
              <a:buSzPts val="2400"/>
              <a:buNone/>
              <a:defRPr sz="2400">
                <a:solidFill>
                  <a:srgbClr val="76B82A"/>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2" name="Google Shape;122;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123" name="Shape 123"/>
        <p:cNvGrpSpPr/>
        <p:nvPr/>
      </p:nvGrpSpPr>
      <p:grpSpPr>
        <a:xfrm>
          <a:off x="0" y="0"/>
          <a:ext cx="0" cy="0"/>
          <a:chOff x="0" y="0"/>
          <a:chExt cx="0" cy="0"/>
        </a:xfrm>
      </p:grpSpPr>
      <p:sp>
        <p:nvSpPr>
          <p:cNvPr id="124" name="Google Shape;124;p92"/>
          <p:cNvSpPr txBox="1"/>
          <p:nvPr>
            <p:ph type="title"/>
          </p:nvPr>
        </p:nvSpPr>
        <p:spPr>
          <a:xfrm>
            <a:off x="838800" y="531628"/>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92"/>
          <p:cNvSpPr txBox="1"/>
          <p:nvPr>
            <p:ph idx="1" type="body"/>
          </p:nvPr>
        </p:nvSpPr>
        <p:spPr>
          <a:xfrm>
            <a:off x="838200" y="1700213"/>
            <a:ext cx="5181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92"/>
          <p:cNvSpPr txBox="1"/>
          <p:nvPr>
            <p:ph idx="2" type="body"/>
          </p:nvPr>
        </p:nvSpPr>
        <p:spPr>
          <a:xfrm>
            <a:off x="6172200" y="1700213"/>
            <a:ext cx="5181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128" name="Shape 128"/>
        <p:cNvGrpSpPr/>
        <p:nvPr/>
      </p:nvGrpSpPr>
      <p:grpSpPr>
        <a:xfrm>
          <a:off x="0" y="0"/>
          <a:ext cx="0" cy="0"/>
          <a:chOff x="0" y="0"/>
          <a:chExt cx="0" cy="0"/>
        </a:xfrm>
      </p:grpSpPr>
      <p:sp>
        <p:nvSpPr>
          <p:cNvPr id="129" name="Google Shape;129;p93"/>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93"/>
          <p:cNvSpPr txBox="1"/>
          <p:nvPr>
            <p:ph idx="1" type="body"/>
          </p:nvPr>
        </p:nvSpPr>
        <p:spPr>
          <a:xfrm>
            <a:off x="839788" y="1681163"/>
            <a:ext cx="5157787" cy="5603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76B82A"/>
              </a:buClr>
              <a:buSzPts val="2400"/>
              <a:buNone/>
              <a:defRPr b="1" sz="2400">
                <a:solidFill>
                  <a:srgbClr val="76B82A"/>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1" name="Google Shape;131;p93"/>
          <p:cNvSpPr txBox="1"/>
          <p:nvPr>
            <p:ph idx="2" type="body"/>
          </p:nvPr>
        </p:nvSpPr>
        <p:spPr>
          <a:xfrm>
            <a:off x="839788" y="2241550"/>
            <a:ext cx="5157787" cy="381317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93"/>
          <p:cNvSpPr txBox="1"/>
          <p:nvPr>
            <p:ph idx="3" type="body"/>
          </p:nvPr>
        </p:nvSpPr>
        <p:spPr>
          <a:xfrm>
            <a:off x="6172200" y="1681163"/>
            <a:ext cx="5183188" cy="5603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76B82A"/>
              </a:buClr>
              <a:buSzPts val="2400"/>
              <a:buNone/>
              <a:defRPr b="1" sz="2400">
                <a:solidFill>
                  <a:srgbClr val="76B82A"/>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3" name="Google Shape;133;p93"/>
          <p:cNvSpPr txBox="1"/>
          <p:nvPr>
            <p:ph idx="4" type="body"/>
          </p:nvPr>
        </p:nvSpPr>
        <p:spPr>
          <a:xfrm>
            <a:off x="6172200" y="2241550"/>
            <a:ext cx="5183188" cy="381317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22" name="Shape 22"/>
        <p:cNvGrpSpPr/>
        <p:nvPr/>
      </p:nvGrpSpPr>
      <p:grpSpPr>
        <a:xfrm>
          <a:off x="0" y="0"/>
          <a:ext cx="0" cy="0"/>
          <a:chOff x="0" y="0"/>
          <a:chExt cx="0" cy="0"/>
        </a:xfrm>
      </p:grpSpPr>
      <p:sp>
        <p:nvSpPr>
          <p:cNvPr id="23" name="Google Shape;2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135" name="Shape 135"/>
        <p:cNvGrpSpPr/>
        <p:nvPr/>
      </p:nvGrpSpPr>
      <p:grpSpPr>
        <a:xfrm>
          <a:off x="0" y="0"/>
          <a:ext cx="0" cy="0"/>
          <a:chOff x="0" y="0"/>
          <a:chExt cx="0" cy="0"/>
        </a:xfrm>
      </p:grpSpPr>
      <p:sp>
        <p:nvSpPr>
          <p:cNvPr id="136" name="Google Shape;136;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137" name="Shape 137"/>
        <p:cNvGrpSpPr/>
        <p:nvPr/>
      </p:nvGrpSpPr>
      <p:grpSpPr>
        <a:xfrm>
          <a:off x="0" y="0"/>
          <a:ext cx="0" cy="0"/>
          <a:chOff x="0" y="0"/>
          <a:chExt cx="0" cy="0"/>
        </a:xfrm>
      </p:grpSpPr>
      <p:sp>
        <p:nvSpPr>
          <p:cNvPr id="138" name="Google Shape;138;p95"/>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95"/>
          <p:cNvSpPr txBox="1"/>
          <p:nvPr>
            <p:ph idx="1" type="body"/>
          </p:nvPr>
        </p:nvSpPr>
        <p:spPr>
          <a:xfrm>
            <a:off x="5183188" y="1700213"/>
            <a:ext cx="6172200" cy="4160837"/>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lvl1pPr>
            <a:lvl2pPr indent="-406400" lvl="1" marL="914400" algn="l">
              <a:lnSpc>
                <a:spcPct val="100000"/>
              </a:lnSpc>
              <a:spcBef>
                <a:spcPts val="500"/>
              </a:spcBef>
              <a:spcAft>
                <a:spcPts val="0"/>
              </a:spcAft>
              <a:buClr>
                <a:schemeClr val="dk1"/>
              </a:buClr>
              <a:buSzPts val="2800"/>
              <a:buChar char="▪"/>
              <a:defRPr sz="2800"/>
            </a:lvl2pPr>
            <a:lvl3pPr indent="-381000" lvl="2" marL="1371600" algn="l">
              <a:lnSpc>
                <a:spcPct val="100000"/>
              </a:lnSpc>
              <a:spcBef>
                <a:spcPts val="500"/>
              </a:spcBef>
              <a:spcAft>
                <a:spcPts val="0"/>
              </a:spcAft>
              <a:buClr>
                <a:schemeClr val="dk1"/>
              </a:buClr>
              <a:buSzPts val="2400"/>
              <a:buChar char="▪"/>
              <a:defRPr sz="2400"/>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0" name="Google Shape;140;p95"/>
          <p:cNvSpPr txBox="1"/>
          <p:nvPr>
            <p:ph idx="2" type="body"/>
          </p:nvPr>
        </p:nvSpPr>
        <p:spPr>
          <a:xfrm>
            <a:off x="839788" y="1700213"/>
            <a:ext cx="3932237" cy="41687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1" name="Google Shape;141;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142" name="Shape 142"/>
        <p:cNvGrpSpPr/>
        <p:nvPr/>
      </p:nvGrpSpPr>
      <p:grpSpPr>
        <a:xfrm>
          <a:off x="0" y="0"/>
          <a:ext cx="0" cy="0"/>
          <a:chOff x="0" y="0"/>
          <a:chExt cx="0" cy="0"/>
        </a:xfrm>
      </p:grpSpPr>
      <p:sp>
        <p:nvSpPr>
          <p:cNvPr id="143" name="Google Shape;143;p96"/>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96"/>
          <p:cNvSpPr/>
          <p:nvPr>
            <p:ph idx="2" type="pic"/>
          </p:nvPr>
        </p:nvSpPr>
        <p:spPr>
          <a:xfrm>
            <a:off x="5183188" y="2241550"/>
            <a:ext cx="6172200" cy="3619500"/>
          </a:xfrm>
          <a:prstGeom prst="rect">
            <a:avLst/>
          </a:prstGeom>
          <a:noFill/>
          <a:ln>
            <a:noFill/>
          </a:ln>
        </p:spPr>
      </p:sp>
      <p:sp>
        <p:nvSpPr>
          <p:cNvPr id="145" name="Google Shape;145;p96"/>
          <p:cNvSpPr txBox="1"/>
          <p:nvPr>
            <p:ph idx="1" type="body"/>
          </p:nvPr>
        </p:nvSpPr>
        <p:spPr>
          <a:xfrm>
            <a:off x="839788" y="2241550"/>
            <a:ext cx="3932237" cy="36274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 name="Google Shape;146;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TT 2020 Content slide 06 - full size picture">
  <p:cSld name="VTT 2020 Content slide 06 - full size picture">
    <p:spTree>
      <p:nvGrpSpPr>
        <p:cNvPr id="147" name="Shape 147"/>
        <p:cNvGrpSpPr/>
        <p:nvPr/>
      </p:nvGrpSpPr>
      <p:grpSpPr>
        <a:xfrm>
          <a:off x="0" y="0"/>
          <a:ext cx="0" cy="0"/>
          <a:chOff x="0" y="0"/>
          <a:chExt cx="0" cy="0"/>
        </a:xfrm>
      </p:grpSpPr>
      <p:grpSp>
        <p:nvGrpSpPr>
          <p:cNvPr id="148" name="Google Shape;148;p97"/>
          <p:cNvGrpSpPr/>
          <p:nvPr/>
        </p:nvGrpSpPr>
        <p:grpSpPr>
          <a:xfrm>
            <a:off x="10724687" y="1"/>
            <a:ext cx="1159391" cy="782400"/>
            <a:chOff x="379933" y="-15999"/>
            <a:chExt cx="971550" cy="655638"/>
          </a:xfrm>
        </p:grpSpPr>
        <p:sp>
          <p:nvSpPr>
            <p:cNvPr id="149" name="Google Shape;149;p97"/>
            <p:cNvSpPr/>
            <p:nvPr/>
          </p:nvSpPr>
          <p:spPr>
            <a:xfrm>
              <a:off x="379933" y="-15999"/>
              <a:ext cx="971550" cy="655638"/>
            </a:xfrm>
            <a:prstGeom prst="rect">
              <a:avLst/>
            </a:prstGeom>
            <a:solidFill>
              <a:srgbClr val="F06E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50" name="Google Shape;150;p97"/>
            <p:cNvSpPr/>
            <p:nvPr/>
          </p:nvSpPr>
          <p:spPr>
            <a:xfrm>
              <a:off x="1011758" y="168151"/>
              <a:ext cx="176213" cy="258763"/>
            </a:xfrm>
            <a:custGeom>
              <a:rect b="b" l="l" r="r" t="t"/>
              <a:pathLst>
                <a:path extrusionOk="0" h="325" w="222">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51" name="Google Shape;151;p97"/>
            <p:cNvSpPr/>
            <p:nvPr/>
          </p:nvSpPr>
          <p:spPr>
            <a:xfrm>
              <a:off x="799033" y="168151"/>
              <a:ext cx="193675" cy="258763"/>
            </a:xfrm>
            <a:custGeom>
              <a:rect b="b" l="l" r="r" t="t"/>
              <a:pathLst>
                <a:path extrusionOk="0" h="325" w="244">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52" name="Google Shape;152;p97"/>
            <p:cNvSpPr/>
            <p:nvPr/>
          </p:nvSpPr>
          <p:spPr>
            <a:xfrm>
              <a:off x="567258" y="168151"/>
              <a:ext cx="230188" cy="258763"/>
            </a:xfrm>
            <a:custGeom>
              <a:rect b="b" l="l" r="r" t="t"/>
              <a:pathLst>
                <a:path extrusionOk="0" h="325" w="289">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153" name="Google Shape;153;p97"/>
          <p:cNvSpPr/>
          <p:nvPr>
            <p:ph idx="2" type="pic"/>
          </p:nvPr>
        </p:nvSpPr>
        <p:spPr>
          <a:xfrm>
            <a:off x="0" y="0"/>
            <a:ext cx="12192000" cy="6858000"/>
          </a:xfrm>
          <a:prstGeom prst="rect">
            <a:avLst/>
          </a:prstGeom>
          <a:solidFill>
            <a:srgbClr val="DBDBDB"/>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hite">
  <p:cSld name="Title only white">
    <p:spTree>
      <p:nvGrpSpPr>
        <p:cNvPr id="154" name="Shape 154"/>
        <p:cNvGrpSpPr/>
        <p:nvPr/>
      </p:nvGrpSpPr>
      <p:grpSpPr>
        <a:xfrm>
          <a:off x="0" y="0"/>
          <a:ext cx="0" cy="0"/>
          <a:chOff x="0" y="0"/>
          <a:chExt cx="0" cy="0"/>
        </a:xfrm>
      </p:grpSpPr>
      <p:sp>
        <p:nvSpPr>
          <p:cNvPr id="155" name="Google Shape;155;p98"/>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9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 name="Google Shape;157;p98"/>
          <p:cNvSpPr txBox="1"/>
          <p:nvPr>
            <p:ph idx="11" type="ftr"/>
          </p:nvPr>
        </p:nvSpPr>
        <p:spPr>
          <a:xfrm>
            <a:off x="838200" y="6054724"/>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8" name="Google Shape;158;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pic>
        <p:nvPicPr>
          <p:cNvPr id="159" name="Google Shape;159;p98"/>
          <p:cNvPicPr preferRelativeResize="0"/>
          <p:nvPr/>
        </p:nvPicPr>
        <p:blipFill rotWithShape="1">
          <a:blip r:embed="rId2">
            <a:alphaModFix/>
          </a:blip>
          <a:srcRect b="0" l="0" r="0" t="0"/>
          <a:stretch/>
        </p:blipFill>
        <p:spPr>
          <a:xfrm>
            <a:off x="7453752" y="6342684"/>
            <a:ext cx="4015740" cy="162631"/>
          </a:xfrm>
          <a:prstGeom prst="rect">
            <a:avLst/>
          </a:prstGeom>
          <a:noFill/>
          <a:ln>
            <a:noFill/>
          </a:ln>
        </p:spPr>
      </p:pic>
      <p:sp>
        <p:nvSpPr>
          <p:cNvPr id="160" name="Google Shape;160;p98"/>
          <p:cNvSpPr txBox="1"/>
          <p:nvPr>
            <p:ph idx="1" type="body"/>
          </p:nvPr>
        </p:nvSpPr>
        <p:spPr>
          <a:xfrm>
            <a:off x="719138" y="322475"/>
            <a:ext cx="991792" cy="261725"/>
          </a:xfrm>
          <a:prstGeom prst="rect">
            <a:avLst/>
          </a:prstGeom>
          <a:solidFill>
            <a:schemeClr val="accent3"/>
          </a:solidFill>
          <a:ln>
            <a:noFill/>
          </a:ln>
        </p:spPr>
        <p:txBody>
          <a:bodyPr anchorCtr="0" anchor="b" bIns="36000" lIns="72000" spcFirstLastPara="1" rIns="72000" wrap="square" tIns="72000">
            <a:spAutoFit/>
          </a:bodyPr>
          <a:lstStyle>
            <a:lvl1pPr indent="-228600" lvl="0" marL="457200" algn="l">
              <a:lnSpc>
                <a:spcPct val="100000"/>
              </a:lnSpc>
              <a:spcBef>
                <a:spcPts val="1000"/>
              </a:spcBef>
              <a:spcAft>
                <a:spcPts val="0"/>
              </a:spcAft>
              <a:buClr>
                <a:schemeClr val="dk1"/>
              </a:buClr>
              <a:buSzPts val="1100"/>
              <a:buFont typeface="Arial"/>
              <a:buNone/>
              <a:defRPr b="1" sz="1100">
                <a:solidFill>
                  <a:schemeClr val="dk1"/>
                </a:solidFill>
                <a:latin typeface="Calibri"/>
                <a:ea typeface="Calibri"/>
                <a:cs typeface="Calibri"/>
                <a:sym typeface="Calibri"/>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98"/>
          <p:cNvSpPr txBox="1"/>
          <p:nvPr>
            <p:ph idx="2" type="body"/>
          </p:nvPr>
        </p:nvSpPr>
        <p:spPr>
          <a:xfrm>
            <a:off x="1843087" y="333375"/>
            <a:ext cx="9628187" cy="250825"/>
          </a:xfrm>
          <a:prstGeom prst="rect">
            <a:avLst/>
          </a:prstGeom>
          <a:noFill/>
          <a:ln>
            <a:noFill/>
          </a:ln>
        </p:spPr>
        <p:txBody>
          <a:bodyPr anchorCtr="0" anchor="b" bIns="36000" lIns="0" spcFirstLastPara="1" rIns="0" wrap="square" tIns="72000">
            <a:noAutofit/>
          </a:bodyPr>
          <a:lstStyle>
            <a:lvl1pPr indent="-228600" lvl="0" marL="457200" algn="l">
              <a:lnSpc>
                <a:spcPct val="100000"/>
              </a:lnSpc>
              <a:spcBef>
                <a:spcPts val="1000"/>
              </a:spcBef>
              <a:spcAft>
                <a:spcPts val="0"/>
              </a:spcAft>
              <a:buClr>
                <a:schemeClr val="dk1"/>
              </a:buClr>
              <a:buSzPts val="1100"/>
              <a:buFont typeface="Arial"/>
              <a:buNone/>
              <a:defRPr b="1" sz="1100">
                <a:solidFill>
                  <a:schemeClr val="dk1"/>
                </a:solidFill>
                <a:latin typeface="Calibri"/>
                <a:ea typeface="Calibri"/>
                <a:cs typeface="Calibri"/>
                <a:sym typeface="Calibri"/>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ld mit Überschrift">
  <p:cSld name="1_Bild mit Überschrift">
    <p:spTree>
      <p:nvGrpSpPr>
        <p:cNvPr id="162" name="Shape 162"/>
        <p:cNvGrpSpPr/>
        <p:nvPr/>
      </p:nvGrpSpPr>
      <p:grpSpPr>
        <a:xfrm>
          <a:off x="0" y="0"/>
          <a:ext cx="0" cy="0"/>
          <a:chOff x="0" y="0"/>
          <a:chExt cx="0" cy="0"/>
        </a:xfrm>
      </p:grpSpPr>
      <p:sp>
        <p:nvSpPr>
          <p:cNvPr id="163" name="Google Shape;163;p99"/>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99"/>
          <p:cNvSpPr/>
          <p:nvPr>
            <p:ph idx="2" type="pic"/>
          </p:nvPr>
        </p:nvSpPr>
        <p:spPr>
          <a:xfrm>
            <a:off x="5183188" y="2241550"/>
            <a:ext cx="6172200" cy="3619500"/>
          </a:xfrm>
          <a:prstGeom prst="rect">
            <a:avLst/>
          </a:prstGeom>
          <a:noFill/>
          <a:ln>
            <a:noFill/>
          </a:ln>
        </p:spPr>
      </p:sp>
      <p:sp>
        <p:nvSpPr>
          <p:cNvPr id="165" name="Google Shape;165;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66" name="Google Shape;166;p99"/>
          <p:cNvSpPr txBox="1"/>
          <p:nvPr>
            <p:ph idx="1" type="body"/>
          </p:nvPr>
        </p:nvSpPr>
        <p:spPr>
          <a:xfrm>
            <a:off x="836612" y="2233980"/>
            <a:ext cx="3870000" cy="3619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174" name="Shape 174"/>
        <p:cNvGrpSpPr/>
        <p:nvPr/>
      </p:nvGrpSpPr>
      <p:grpSpPr>
        <a:xfrm>
          <a:off x="0" y="0"/>
          <a:ext cx="0" cy="0"/>
          <a:chOff x="0" y="0"/>
          <a:chExt cx="0" cy="0"/>
        </a:xfrm>
      </p:grpSpPr>
      <p:sp>
        <p:nvSpPr>
          <p:cNvPr id="175" name="Google Shape;175;p36"/>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177" name="Shape 177"/>
        <p:cNvGrpSpPr/>
        <p:nvPr/>
      </p:nvGrpSpPr>
      <p:grpSpPr>
        <a:xfrm>
          <a:off x="0" y="0"/>
          <a:ext cx="0" cy="0"/>
          <a:chOff x="0" y="0"/>
          <a:chExt cx="0" cy="0"/>
        </a:xfrm>
      </p:grpSpPr>
      <p:sp>
        <p:nvSpPr>
          <p:cNvPr id="178" name="Google Shape;178;p37"/>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37"/>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81" name="Google Shape;181;p37"/>
          <p:cNvSpPr txBox="1"/>
          <p:nvPr/>
        </p:nvSpPr>
        <p:spPr>
          <a:xfrm>
            <a:off x="838200" y="6054724"/>
            <a:ext cx="411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fi-FI" sz="900" u="none" cap="none" strike="noStrike">
                <a:solidFill>
                  <a:schemeClr val="dk1"/>
                </a:solidFill>
                <a:latin typeface="Jost"/>
                <a:ea typeface="Jost"/>
                <a:cs typeface="Jost"/>
                <a:sym typeface="Jost"/>
              </a:rPr>
              <a:t>The Data Spaces Support Centre receives funding from the European </a:t>
            </a:r>
            <a:br>
              <a:rPr b="0" i="0" lang="fi-FI" sz="900" u="none" cap="none" strike="noStrike">
                <a:solidFill>
                  <a:schemeClr val="dk1"/>
                </a:solidFill>
                <a:latin typeface="Jost"/>
                <a:ea typeface="Jost"/>
                <a:cs typeface="Jost"/>
                <a:sym typeface="Jost"/>
              </a:rPr>
            </a:br>
            <a:r>
              <a:rPr b="0" i="0" lang="fi-FI" sz="900" u="none" cap="none" strike="noStrike">
                <a:solidFill>
                  <a:schemeClr val="dk1"/>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b="0" i="0" sz="900" u="none" cap="none" strike="noStrike">
              <a:solidFill>
                <a:schemeClr val="dk1"/>
              </a:solidFill>
              <a:latin typeface="Jost"/>
              <a:ea typeface="Jost"/>
              <a:cs typeface="Jost"/>
              <a:sym typeface="Jos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182" name="Shape 182"/>
        <p:cNvGrpSpPr/>
        <p:nvPr/>
      </p:nvGrpSpPr>
      <p:grpSpPr>
        <a:xfrm>
          <a:off x="0" y="0"/>
          <a:ext cx="0" cy="0"/>
          <a:chOff x="0" y="0"/>
          <a:chExt cx="0" cy="0"/>
        </a:xfrm>
      </p:grpSpPr>
      <p:sp>
        <p:nvSpPr>
          <p:cNvPr id="183" name="Google Shape;183;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43"/>
          <p:cNvSpPr txBox="1"/>
          <p:nvPr>
            <p:ph idx="1" type="body"/>
          </p:nvPr>
        </p:nvSpPr>
        <p:spPr>
          <a:xfrm>
            <a:off x="831850" y="4589463"/>
            <a:ext cx="10515600" cy="146526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76B82A"/>
              </a:buClr>
              <a:buSzPts val="2400"/>
              <a:buNone/>
              <a:defRPr sz="2400">
                <a:solidFill>
                  <a:srgbClr val="76B82A"/>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5" name="Google Shape;18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86" name="Google Shape;186;p43"/>
          <p:cNvSpPr txBox="1"/>
          <p:nvPr/>
        </p:nvSpPr>
        <p:spPr>
          <a:xfrm>
            <a:off x="838200" y="6054724"/>
            <a:ext cx="411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i-FI" sz="900">
                <a:solidFill>
                  <a:schemeClr val="dk1"/>
                </a:solidFill>
                <a:latin typeface="Jost"/>
                <a:ea typeface="Jost"/>
                <a:cs typeface="Jost"/>
                <a:sym typeface="Jost"/>
              </a:rPr>
              <a:t>The Data Spaces Support Centre receives funding from the European </a:t>
            </a:r>
            <a:br>
              <a:rPr lang="fi-FI" sz="900">
                <a:solidFill>
                  <a:schemeClr val="dk1"/>
                </a:solidFill>
                <a:latin typeface="Jost"/>
                <a:ea typeface="Jost"/>
                <a:cs typeface="Jost"/>
                <a:sym typeface="Jost"/>
              </a:rPr>
            </a:br>
            <a:r>
              <a:rPr lang="fi-FI" sz="900">
                <a:solidFill>
                  <a:schemeClr val="dk1"/>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sz="900">
              <a:solidFill>
                <a:schemeClr val="dk1"/>
              </a:solidFill>
              <a:latin typeface="Jost"/>
              <a:ea typeface="Jost"/>
              <a:cs typeface="Jost"/>
              <a:sym typeface="Jos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187" name="Shape 187"/>
        <p:cNvGrpSpPr/>
        <p:nvPr/>
      </p:nvGrpSpPr>
      <p:grpSpPr>
        <a:xfrm>
          <a:off x="0" y="0"/>
          <a:ext cx="0" cy="0"/>
          <a:chOff x="0" y="0"/>
          <a:chExt cx="0" cy="0"/>
        </a:xfrm>
      </p:grpSpPr>
      <p:sp>
        <p:nvSpPr>
          <p:cNvPr id="188" name="Google Shape;188;p57"/>
          <p:cNvSpPr txBox="1"/>
          <p:nvPr>
            <p:ph type="ctrTitle"/>
          </p:nvPr>
        </p:nvSpPr>
        <p:spPr>
          <a:xfrm>
            <a:off x="838800" y="3429000"/>
            <a:ext cx="9144000" cy="18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57"/>
          <p:cNvSpPr txBox="1"/>
          <p:nvPr>
            <p:ph idx="1" type="subTitle"/>
          </p:nvPr>
        </p:nvSpPr>
        <p:spPr>
          <a:xfrm>
            <a:off x="838200" y="5302987"/>
            <a:ext cx="9144000" cy="56651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a:latin typeface="Jost"/>
                <a:ea typeface="Jost"/>
                <a:cs typeface="Jost"/>
                <a:sym typeface="Jost"/>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0" name="Google Shape;190;p57"/>
          <p:cNvSpPr txBox="1"/>
          <p:nvPr>
            <p:ph idx="11" type="ftr"/>
          </p:nvPr>
        </p:nvSpPr>
        <p:spPr>
          <a:xfrm>
            <a:off x="838200" y="6054724"/>
            <a:ext cx="4114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26" name="Shape 26"/>
        <p:cNvGrpSpPr/>
        <p:nvPr/>
      </p:nvGrpSpPr>
      <p:grpSpPr>
        <a:xfrm>
          <a:off x="0" y="0"/>
          <a:ext cx="0" cy="0"/>
          <a:chOff x="0" y="0"/>
          <a:chExt cx="0" cy="0"/>
        </a:xfrm>
      </p:grpSpPr>
      <p:sp>
        <p:nvSpPr>
          <p:cNvPr id="27" name="Google Shape;27;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191" name="Shape 191"/>
        <p:cNvGrpSpPr/>
        <p:nvPr/>
      </p:nvGrpSpPr>
      <p:grpSpPr>
        <a:xfrm>
          <a:off x="0" y="0"/>
          <a:ext cx="0" cy="0"/>
          <a:chOff x="0" y="0"/>
          <a:chExt cx="0" cy="0"/>
        </a:xfrm>
      </p:grpSpPr>
      <p:sp>
        <p:nvSpPr>
          <p:cNvPr id="192" name="Google Shape;192;p58"/>
          <p:cNvSpPr txBox="1"/>
          <p:nvPr>
            <p:ph type="title"/>
          </p:nvPr>
        </p:nvSpPr>
        <p:spPr>
          <a:xfrm>
            <a:off x="838800" y="531628"/>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58"/>
          <p:cNvSpPr txBox="1"/>
          <p:nvPr>
            <p:ph idx="1" type="body"/>
          </p:nvPr>
        </p:nvSpPr>
        <p:spPr>
          <a:xfrm>
            <a:off x="838200" y="1700213"/>
            <a:ext cx="5181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58"/>
          <p:cNvSpPr txBox="1"/>
          <p:nvPr>
            <p:ph idx="2" type="body"/>
          </p:nvPr>
        </p:nvSpPr>
        <p:spPr>
          <a:xfrm>
            <a:off x="6172200" y="1700213"/>
            <a:ext cx="5181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196" name="Google Shape;196;p58"/>
          <p:cNvSpPr txBox="1"/>
          <p:nvPr>
            <p:ph idx="11" type="ftr"/>
          </p:nvPr>
        </p:nvSpPr>
        <p:spPr>
          <a:xfrm>
            <a:off x="838200" y="6054724"/>
            <a:ext cx="4114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197" name="Shape 197"/>
        <p:cNvGrpSpPr/>
        <p:nvPr/>
      </p:nvGrpSpPr>
      <p:grpSpPr>
        <a:xfrm>
          <a:off x="0" y="0"/>
          <a:ext cx="0" cy="0"/>
          <a:chOff x="0" y="0"/>
          <a:chExt cx="0" cy="0"/>
        </a:xfrm>
      </p:grpSpPr>
      <p:sp>
        <p:nvSpPr>
          <p:cNvPr id="198" name="Google Shape;198;p59"/>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59"/>
          <p:cNvSpPr txBox="1"/>
          <p:nvPr>
            <p:ph idx="1" type="body"/>
          </p:nvPr>
        </p:nvSpPr>
        <p:spPr>
          <a:xfrm>
            <a:off x="839788" y="1681163"/>
            <a:ext cx="5157787" cy="5603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76B82A"/>
              </a:buClr>
              <a:buSzPts val="2400"/>
              <a:buNone/>
              <a:defRPr b="1" sz="2400">
                <a:solidFill>
                  <a:srgbClr val="76B82A"/>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0" name="Google Shape;200;p59"/>
          <p:cNvSpPr txBox="1"/>
          <p:nvPr>
            <p:ph idx="2" type="body"/>
          </p:nvPr>
        </p:nvSpPr>
        <p:spPr>
          <a:xfrm>
            <a:off x="839788" y="2241550"/>
            <a:ext cx="5157787" cy="381317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59"/>
          <p:cNvSpPr txBox="1"/>
          <p:nvPr>
            <p:ph idx="3" type="body"/>
          </p:nvPr>
        </p:nvSpPr>
        <p:spPr>
          <a:xfrm>
            <a:off x="6172200" y="1681163"/>
            <a:ext cx="5183188" cy="5603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76B82A"/>
              </a:buClr>
              <a:buSzPts val="2400"/>
              <a:buNone/>
              <a:defRPr b="1" sz="2400">
                <a:solidFill>
                  <a:srgbClr val="76B82A"/>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2" name="Google Shape;202;p59"/>
          <p:cNvSpPr txBox="1"/>
          <p:nvPr>
            <p:ph idx="4" type="body"/>
          </p:nvPr>
        </p:nvSpPr>
        <p:spPr>
          <a:xfrm>
            <a:off x="6172200" y="2241550"/>
            <a:ext cx="5183188" cy="381317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204" name="Google Shape;204;p59"/>
          <p:cNvSpPr txBox="1"/>
          <p:nvPr>
            <p:ph idx="11" type="ftr"/>
          </p:nvPr>
        </p:nvSpPr>
        <p:spPr>
          <a:xfrm>
            <a:off x="838200" y="6054724"/>
            <a:ext cx="4114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205" name="Shape 205"/>
        <p:cNvGrpSpPr/>
        <p:nvPr/>
      </p:nvGrpSpPr>
      <p:grpSpPr>
        <a:xfrm>
          <a:off x="0" y="0"/>
          <a:ext cx="0" cy="0"/>
          <a:chOff x="0" y="0"/>
          <a:chExt cx="0" cy="0"/>
        </a:xfrm>
      </p:grpSpPr>
      <p:sp>
        <p:nvSpPr>
          <p:cNvPr id="206" name="Google Shape;206;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207" name="Google Shape;207;p60"/>
          <p:cNvSpPr txBox="1"/>
          <p:nvPr/>
        </p:nvSpPr>
        <p:spPr>
          <a:xfrm>
            <a:off x="838200" y="6054724"/>
            <a:ext cx="411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i-FI" sz="900">
                <a:solidFill>
                  <a:schemeClr val="dk1"/>
                </a:solidFill>
                <a:latin typeface="Jost"/>
                <a:ea typeface="Jost"/>
                <a:cs typeface="Jost"/>
                <a:sym typeface="Jost"/>
              </a:rPr>
              <a:t>The Data Spaces Support Centre receives funding from the European </a:t>
            </a:r>
            <a:br>
              <a:rPr lang="fi-FI" sz="900">
                <a:solidFill>
                  <a:schemeClr val="dk1"/>
                </a:solidFill>
                <a:latin typeface="Jost"/>
                <a:ea typeface="Jost"/>
                <a:cs typeface="Jost"/>
                <a:sym typeface="Jost"/>
              </a:rPr>
            </a:br>
            <a:r>
              <a:rPr lang="fi-FI" sz="900">
                <a:solidFill>
                  <a:schemeClr val="dk1"/>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sz="900">
              <a:solidFill>
                <a:schemeClr val="dk1"/>
              </a:solidFill>
              <a:latin typeface="Jost"/>
              <a:ea typeface="Jost"/>
              <a:cs typeface="Jost"/>
              <a:sym typeface="Jos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208" name="Shape 208"/>
        <p:cNvGrpSpPr/>
        <p:nvPr/>
      </p:nvGrpSpPr>
      <p:grpSpPr>
        <a:xfrm>
          <a:off x="0" y="0"/>
          <a:ext cx="0" cy="0"/>
          <a:chOff x="0" y="0"/>
          <a:chExt cx="0" cy="0"/>
        </a:xfrm>
      </p:grpSpPr>
      <p:sp>
        <p:nvSpPr>
          <p:cNvPr id="209" name="Google Shape;209;p61"/>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61"/>
          <p:cNvSpPr txBox="1"/>
          <p:nvPr>
            <p:ph idx="1" type="body"/>
          </p:nvPr>
        </p:nvSpPr>
        <p:spPr>
          <a:xfrm>
            <a:off x="5183188" y="1700213"/>
            <a:ext cx="6172200" cy="4160837"/>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lvl1pPr>
            <a:lvl2pPr indent="-406400" lvl="1" marL="914400" algn="l">
              <a:lnSpc>
                <a:spcPct val="100000"/>
              </a:lnSpc>
              <a:spcBef>
                <a:spcPts val="500"/>
              </a:spcBef>
              <a:spcAft>
                <a:spcPts val="0"/>
              </a:spcAft>
              <a:buClr>
                <a:schemeClr val="dk1"/>
              </a:buClr>
              <a:buSzPts val="2800"/>
              <a:buChar char="▪"/>
              <a:defRPr sz="2800"/>
            </a:lvl2pPr>
            <a:lvl3pPr indent="-381000" lvl="2" marL="1371600" algn="l">
              <a:lnSpc>
                <a:spcPct val="100000"/>
              </a:lnSpc>
              <a:spcBef>
                <a:spcPts val="500"/>
              </a:spcBef>
              <a:spcAft>
                <a:spcPts val="0"/>
              </a:spcAft>
              <a:buClr>
                <a:schemeClr val="dk1"/>
              </a:buClr>
              <a:buSzPts val="2400"/>
              <a:buChar char="▪"/>
              <a:defRPr sz="2400"/>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61"/>
          <p:cNvSpPr txBox="1"/>
          <p:nvPr>
            <p:ph idx="2" type="body"/>
          </p:nvPr>
        </p:nvSpPr>
        <p:spPr>
          <a:xfrm>
            <a:off x="839788" y="1700213"/>
            <a:ext cx="3932237" cy="41687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213" name="Google Shape;213;p61"/>
          <p:cNvSpPr txBox="1"/>
          <p:nvPr/>
        </p:nvSpPr>
        <p:spPr>
          <a:xfrm>
            <a:off x="838200" y="6054724"/>
            <a:ext cx="411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i-FI" sz="900">
                <a:solidFill>
                  <a:schemeClr val="dk1"/>
                </a:solidFill>
                <a:latin typeface="Jost"/>
                <a:ea typeface="Jost"/>
                <a:cs typeface="Jost"/>
                <a:sym typeface="Jost"/>
              </a:rPr>
              <a:t>The Data Spaces Support Centre receives funding from the European </a:t>
            </a:r>
            <a:br>
              <a:rPr lang="fi-FI" sz="900">
                <a:solidFill>
                  <a:schemeClr val="dk1"/>
                </a:solidFill>
                <a:latin typeface="Jost"/>
                <a:ea typeface="Jost"/>
                <a:cs typeface="Jost"/>
                <a:sym typeface="Jost"/>
              </a:rPr>
            </a:br>
            <a:r>
              <a:rPr lang="fi-FI" sz="900">
                <a:solidFill>
                  <a:schemeClr val="dk1"/>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sz="900">
              <a:solidFill>
                <a:schemeClr val="dk1"/>
              </a:solidFill>
              <a:latin typeface="Jost"/>
              <a:ea typeface="Jost"/>
              <a:cs typeface="Jost"/>
              <a:sym typeface="Jos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214" name="Shape 214"/>
        <p:cNvGrpSpPr/>
        <p:nvPr/>
      </p:nvGrpSpPr>
      <p:grpSpPr>
        <a:xfrm>
          <a:off x="0" y="0"/>
          <a:ext cx="0" cy="0"/>
          <a:chOff x="0" y="0"/>
          <a:chExt cx="0" cy="0"/>
        </a:xfrm>
      </p:grpSpPr>
      <p:sp>
        <p:nvSpPr>
          <p:cNvPr id="215" name="Google Shape;215;p62"/>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62"/>
          <p:cNvSpPr/>
          <p:nvPr>
            <p:ph idx="2" type="pic"/>
          </p:nvPr>
        </p:nvSpPr>
        <p:spPr>
          <a:xfrm>
            <a:off x="5183188" y="2241550"/>
            <a:ext cx="6172200" cy="3619500"/>
          </a:xfrm>
          <a:prstGeom prst="rect">
            <a:avLst/>
          </a:prstGeom>
          <a:noFill/>
          <a:ln>
            <a:noFill/>
          </a:ln>
        </p:spPr>
      </p:sp>
      <p:sp>
        <p:nvSpPr>
          <p:cNvPr id="217" name="Google Shape;217;p62"/>
          <p:cNvSpPr txBox="1"/>
          <p:nvPr>
            <p:ph idx="1" type="body"/>
          </p:nvPr>
        </p:nvSpPr>
        <p:spPr>
          <a:xfrm>
            <a:off x="839788" y="2241550"/>
            <a:ext cx="3932237" cy="36274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8" name="Google Shape;218;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219" name="Google Shape;219;p62"/>
          <p:cNvSpPr txBox="1"/>
          <p:nvPr>
            <p:ph idx="11" type="ftr"/>
          </p:nvPr>
        </p:nvSpPr>
        <p:spPr>
          <a:xfrm>
            <a:off x="838200" y="6054724"/>
            <a:ext cx="4114800"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TT 2020 Content slide 06 - full size picture">
  <p:cSld name="VTT 2020 Content slide 06 - full size picture">
    <p:spTree>
      <p:nvGrpSpPr>
        <p:cNvPr id="220" name="Shape 220"/>
        <p:cNvGrpSpPr/>
        <p:nvPr/>
      </p:nvGrpSpPr>
      <p:grpSpPr>
        <a:xfrm>
          <a:off x="0" y="0"/>
          <a:ext cx="0" cy="0"/>
          <a:chOff x="0" y="0"/>
          <a:chExt cx="0" cy="0"/>
        </a:xfrm>
      </p:grpSpPr>
      <p:grpSp>
        <p:nvGrpSpPr>
          <p:cNvPr id="221" name="Google Shape;221;p63"/>
          <p:cNvGrpSpPr/>
          <p:nvPr/>
        </p:nvGrpSpPr>
        <p:grpSpPr>
          <a:xfrm>
            <a:off x="10724687" y="1"/>
            <a:ext cx="1159391" cy="782400"/>
            <a:chOff x="379933" y="-15999"/>
            <a:chExt cx="971550" cy="655638"/>
          </a:xfrm>
        </p:grpSpPr>
        <p:sp>
          <p:nvSpPr>
            <p:cNvPr id="222" name="Google Shape;222;p63"/>
            <p:cNvSpPr/>
            <p:nvPr/>
          </p:nvSpPr>
          <p:spPr>
            <a:xfrm>
              <a:off x="379933" y="-15999"/>
              <a:ext cx="971550" cy="655638"/>
            </a:xfrm>
            <a:prstGeom prst="rect">
              <a:avLst/>
            </a:prstGeom>
            <a:solidFill>
              <a:srgbClr val="F06E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223" name="Google Shape;223;p63"/>
            <p:cNvSpPr/>
            <p:nvPr/>
          </p:nvSpPr>
          <p:spPr>
            <a:xfrm>
              <a:off x="1011758" y="168151"/>
              <a:ext cx="176213" cy="258763"/>
            </a:xfrm>
            <a:custGeom>
              <a:rect b="b" l="l" r="r" t="t"/>
              <a:pathLst>
                <a:path extrusionOk="0" h="325" w="222">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224" name="Google Shape;224;p63"/>
            <p:cNvSpPr/>
            <p:nvPr/>
          </p:nvSpPr>
          <p:spPr>
            <a:xfrm>
              <a:off x="799033" y="168151"/>
              <a:ext cx="193675" cy="258763"/>
            </a:xfrm>
            <a:custGeom>
              <a:rect b="b" l="l" r="r" t="t"/>
              <a:pathLst>
                <a:path extrusionOk="0" h="325" w="244">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225" name="Google Shape;225;p63"/>
            <p:cNvSpPr/>
            <p:nvPr/>
          </p:nvSpPr>
          <p:spPr>
            <a:xfrm>
              <a:off x="567258" y="168151"/>
              <a:ext cx="230188" cy="258763"/>
            </a:xfrm>
            <a:custGeom>
              <a:rect b="b" l="l" r="r" t="t"/>
              <a:pathLst>
                <a:path extrusionOk="0" h="325" w="289">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grpSp>
      <p:sp>
        <p:nvSpPr>
          <p:cNvPr id="226" name="Google Shape;226;p63"/>
          <p:cNvSpPr/>
          <p:nvPr>
            <p:ph idx="2" type="pic"/>
          </p:nvPr>
        </p:nvSpPr>
        <p:spPr>
          <a:xfrm>
            <a:off x="0" y="0"/>
            <a:ext cx="12192000" cy="6858000"/>
          </a:xfrm>
          <a:prstGeom prst="rect">
            <a:avLst/>
          </a:prstGeom>
          <a:solidFill>
            <a:srgbClr val="DBDBDB"/>
          </a:solid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234" name="Shape 234"/>
        <p:cNvGrpSpPr/>
        <p:nvPr/>
      </p:nvGrpSpPr>
      <p:grpSpPr>
        <a:xfrm>
          <a:off x="0" y="0"/>
          <a:ext cx="0" cy="0"/>
          <a:chOff x="0" y="0"/>
          <a:chExt cx="0" cy="0"/>
        </a:xfrm>
      </p:grpSpPr>
      <p:sp>
        <p:nvSpPr>
          <p:cNvPr id="235" name="Google Shape;235;p39"/>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 name="Google Shape;23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240" name="Shape 240"/>
        <p:cNvGrpSpPr/>
        <p:nvPr/>
      </p:nvGrpSpPr>
      <p:grpSpPr>
        <a:xfrm>
          <a:off x="0" y="0"/>
          <a:ext cx="0" cy="0"/>
          <a:chOff x="0" y="0"/>
          <a:chExt cx="0" cy="0"/>
        </a:xfrm>
      </p:grpSpPr>
      <p:sp>
        <p:nvSpPr>
          <p:cNvPr id="241" name="Google Shape;241;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8ECF"/>
              </a:buClr>
              <a:buSzPts val="6000"/>
              <a:buFont typeface="Jost Semi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3" name="Google Shape;243;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246" name="Shape 246"/>
        <p:cNvGrpSpPr/>
        <p:nvPr/>
      </p:nvGrpSpPr>
      <p:grpSpPr>
        <a:xfrm>
          <a:off x="0" y="0"/>
          <a:ext cx="0" cy="0"/>
          <a:chOff x="0" y="0"/>
          <a:chExt cx="0" cy="0"/>
        </a:xfrm>
      </p:grpSpPr>
      <p:sp>
        <p:nvSpPr>
          <p:cNvPr id="247" name="Google Shape;247;p7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6000"/>
              <a:buFont typeface="Jost Semi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7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6B82A"/>
              </a:buClr>
              <a:buSzPts val="2400"/>
              <a:buNone/>
              <a:defRPr sz="2400">
                <a:solidFill>
                  <a:srgbClr val="76B82A"/>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9" name="Google Shape;249;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252" name="Shape 252"/>
        <p:cNvGrpSpPr/>
        <p:nvPr/>
      </p:nvGrpSpPr>
      <p:grpSpPr>
        <a:xfrm>
          <a:off x="0" y="0"/>
          <a:ext cx="0" cy="0"/>
          <a:chOff x="0" y="0"/>
          <a:chExt cx="0" cy="0"/>
        </a:xfrm>
      </p:grpSpPr>
      <p:sp>
        <p:nvSpPr>
          <p:cNvPr id="253" name="Google Shape;253;p78"/>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7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7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32" name="Shape 32"/>
        <p:cNvGrpSpPr/>
        <p:nvPr/>
      </p:nvGrpSpPr>
      <p:grpSpPr>
        <a:xfrm>
          <a:off x="0" y="0"/>
          <a:ext cx="0" cy="0"/>
          <a:chOff x="0" y="0"/>
          <a:chExt cx="0" cy="0"/>
        </a:xfrm>
      </p:grpSpPr>
      <p:sp>
        <p:nvSpPr>
          <p:cNvPr id="33" name="Google Shape;33;p48"/>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259" name="Shape 259"/>
        <p:cNvGrpSpPr/>
        <p:nvPr/>
      </p:nvGrpSpPr>
      <p:grpSpPr>
        <a:xfrm>
          <a:off x="0" y="0"/>
          <a:ext cx="0" cy="0"/>
          <a:chOff x="0" y="0"/>
          <a:chExt cx="0" cy="0"/>
        </a:xfrm>
      </p:grpSpPr>
      <p:sp>
        <p:nvSpPr>
          <p:cNvPr id="260" name="Google Shape;260;p7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7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76B82A"/>
              </a:buClr>
              <a:buSzPts val="3200"/>
              <a:buNone/>
              <a:defRPr b="1" sz="3200">
                <a:solidFill>
                  <a:srgbClr val="76B82A"/>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2" name="Google Shape;262;p7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7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76B82A"/>
              </a:buClr>
              <a:buSzPts val="3200"/>
              <a:buNone/>
              <a:defRPr b="1" sz="3200">
                <a:solidFill>
                  <a:srgbClr val="76B82A"/>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4" name="Google Shape;264;p7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268" name="Shape 268"/>
        <p:cNvGrpSpPr/>
        <p:nvPr/>
      </p:nvGrpSpPr>
      <p:grpSpPr>
        <a:xfrm>
          <a:off x="0" y="0"/>
          <a:ext cx="0" cy="0"/>
          <a:chOff x="0" y="0"/>
          <a:chExt cx="0" cy="0"/>
        </a:xfrm>
      </p:grpSpPr>
      <p:sp>
        <p:nvSpPr>
          <p:cNvPr id="269" name="Google Shape;269;p80"/>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273" name="Shape 273"/>
        <p:cNvGrpSpPr/>
        <p:nvPr/>
      </p:nvGrpSpPr>
      <p:grpSpPr>
        <a:xfrm>
          <a:off x="0" y="0"/>
          <a:ext cx="0" cy="0"/>
          <a:chOff x="0" y="0"/>
          <a:chExt cx="0" cy="0"/>
        </a:xfrm>
      </p:grpSpPr>
      <p:sp>
        <p:nvSpPr>
          <p:cNvPr id="274" name="Google Shape;274;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277" name="Shape 277"/>
        <p:cNvGrpSpPr/>
        <p:nvPr/>
      </p:nvGrpSpPr>
      <p:grpSpPr>
        <a:xfrm>
          <a:off x="0" y="0"/>
          <a:ext cx="0" cy="0"/>
          <a:chOff x="0" y="0"/>
          <a:chExt cx="0" cy="0"/>
        </a:xfrm>
      </p:grpSpPr>
      <p:sp>
        <p:nvSpPr>
          <p:cNvPr id="278" name="Google Shape;278;p82"/>
          <p:cNvSpPr txBox="1"/>
          <p:nvPr>
            <p:ph type="title"/>
          </p:nvPr>
        </p:nvSpPr>
        <p:spPr>
          <a:xfrm>
            <a:off x="839788" y="332510"/>
            <a:ext cx="7888576" cy="1367704"/>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82"/>
          <p:cNvSpPr txBox="1"/>
          <p:nvPr>
            <p:ph idx="1" type="body"/>
          </p:nvPr>
        </p:nvSpPr>
        <p:spPr>
          <a:xfrm>
            <a:off x="5183188" y="2057400"/>
            <a:ext cx="6172200" cy="38036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0" name="Google Shape;280;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1" name="Google Shape;281;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284" name="Shape 284"/>
        <p:cNvGrpSpPr/>
        <p:nvPr/>
      </p:nvGrpSpPr>
      <p:grpSpPr>
        <a:xfrm>
          <a:off x="0" y="0"/>
          <a:ext cx="0" cy="0"/>
          <a:chOff x="0" y="0"/>
          <a:chExt cx="0" cy="0"/>
        </a:xfrm>
      </p:grpSpPr>
      <p:sp>
        <p:nvSpPr>
          <p:cNvPr id="285" name="Google Shape;285;p83"/>
          <p:cNvSpPr txBox="1"/>
          <p:nvPr>
            <p:ph type="title"/>
          </p:nvPr>
        </p:nvSpPr>
        <p:spPr>
          <a:xfrm>
            <a:off x="839788" y="308758"/>
            <a:ext cx="8304212" cy="13914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83"/>
          <p:cNvSpPr/>
          <p:nvPr>
            <p:ph idx="2" type="pic"/>
          </p:nvPr>
        </p:nvSpPr>
        <p:spPr>
          <a:xfrm>
            <a:off x="5183188" y="2049462"/>
            <a:ext cx="6172200" cy="3811588"/>
          </a:xfrm>
          <a:prstGeom prst="rect">
            <a:avLst/>
          </a:prstGeom>
          <a:noFill/>
          <a:ln>
            <a:noFill/>
          </a:ln>
        </p:spPr>
      </p:sp>
      <p:sp>
        <p:nvSpPr>
          <p:cNvPr id="287" name="Google Shape;287;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8" name="Google Shape;288;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ntaktside 2" showMasterSp="0">
  <p:cSld name="Kontaktside 2">
    <p:bg>
      <p:bgPr>
        <a:solidFill>
          <a:srgbClr val="15475E"/>
        </a:solidFill>
      </p:bgPr>
    </p:bg>
    <p:spTree>
      <p:nvGrpSpPr>
        <p:cNvPr id="291" name="Shape 291"/>
        <p:cNvGrpSpPr/>
        <p:nvPr/>
      </p:nvGrpSpPr>
      <p:grpSpPr>
        <a:xfrm>
          <a:off x="0" y="0"/>
          <a:ext cx="0" cy="0"/>
          <a:chOff x="0" y="0"/>
          <a:chExt cx="0" cy="0"/>
        </a:xfrm>
      </p:grpSpPr>
      <p:pic>
        <p:nvPicPr>
          <p:cNvPr id="292" name="Google Shape;292;p84"/>
          <p:cNvPicPr preferRelativeResize="0"/>
          <p:nvPr/>
        </p:nvPicPr>
        <p:blipFill rotWithShape="1">
          <a:blip r:embed="rId2">
            <a:alphaModFix/>
          </a:blip>
          <a:srcRect b="0" l="0" r="0" t="0"/>
          <a:stretch/>
        </p:blipFill>
        <p:spPr>
          <a:xfrm>
            <a:off x="0" y="-1"/>
            <a:ext cx="3338286" cy="6858001"/>
          </a:xfrm>
          <a:prstGeom prst="rect">
            <a:avLst/>
          </a:prstGeom>
          <a:noFill/>
          <a:ln>
            <a:noFill/>
          </a:ln>
        </p:spPr>
      </p:pic>
      <p:sp>
        <p:nvSpPr>
          <p:cNvPr id="293" name="Google Shape;293;p84"/>
          <p:cNvSpPr txBox="1"/>
          <p:nvPr>
            <p:ph type="title"/>
          </p:nvPr>
        </p:nvSpPr>
        <p:spPr>
          <a:xfrm>
            <a:off x="1439999" y="1800000"/>
            <a:ext cx="7920000" cy="7386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800"/>
              <a:buFont typeface="Jost SemiBold"/>
              <a:buNone/>
              <a:defRPr sz="48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 name="Google Shape;294;p84"/>
          <p:cNvSpPr txBox="1"/>
          <p:nvPr>
            <p:ph idx="1" type="body"/>
          </p:nvPr>
        </p:nvSpPr>
        <p:spPr>
          <a:xfrm>
            <a:off x="1439998" y="3960000"/>
            <a:ext cx="6999151" cy="13501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Font typeface="Open Sans"/>
              <a:buNone/>
              <a:defRPr sz="1800">
                <a:solidFill>
                  <a:schemeClr val="lt1"/>
                </a:solidFill>
              </a:defRPr>
            </a:lvl1pPr>
            <a:lvl2pPr indent="-228600" lvl="1" marL="914400" algn="l">
              <a:lnSpc>
                <a:spcPct val="90000"/>
              </a:lnSpc>
              <a:spcBef>
                <a:spcPts val="500"/>
              </a:spcBef>
              <a:spcAft>
                <a:spcPts val="0"/>
              </a:spcAft>
              <a:buClr>
                <a:schemeClr val="lt1"/>
              </a:buClr>
              <a:buSzPts val="1800"/>
              <a:buFont typeface="Open Sans"/>
              <a:buNone/>
              <a:defRPr sz="1800">
                <a:solidFill>
                  <a:schemeClr val="lt1"/>
                </a:solidFill>
              </a:defRPr>
            </a:lvl2pPr>
            <a:lvl3pPr indent="-228600" lvl="2" marL="1371600" algn="l">
              <a:lnSpc>
                <a:spcPct val="90000"/>
              </a:lnSpc>
              <a:spcBef>
                <a:spcPts val="500"/>
              </a:spcBef>
              <a:spcAft>
                <a:spcPts val="0"/>
              </a:spcAft>
              <a:buClr>
                <a:schemeClr val="lt1"/>
              </a:buClr>
              <a:buSzPts val="1800"/>
              <a:buFont typeface="Open Sans"/>
              <a:buNone/>
              <a:defRPr sz="1800">
                <a:solidFill>
                  <a:schemeClr val="lt1"/>
                </a:solidFill>
              </a:defRPr>
            </a:lvl3pPr>
            <a:lvl4pPr indent="-228600" lvl="3" marL="1828800" algn="l">
              <a:lnSpc>
                <a:spcPct val="90000"/>
              </a:lnSpc>
              <a:spcBef>
                <a:spcPts val="500"/>
              </a:spcBef>
              <a:spcAft>
                <a:spcPts val="0"/>
              </a:spcAft>
              <a:buClr>
                <a:schemeClr val="lt1"/>
              </a:buClr>
              <a:buSzPts val="1800"/>
              <a:buFont typeface="Open Sans"/>
              <a:buNone/>
              <a:defRPr sz="1800">
                <a:solidFill>
                  <a:schemeClr val="lt1"/>
                </a:solidFill>
              </a:defRPr>
            </a:lvl4pPr>
            <a:lvl5pPr indent="-228600" lvl="4" marL="2286000" algn="l">
              <a:lnSpc>
                <a:spcPct val="90000"/>
              </a:lnSpc>
              <a:spcBef>
                <a:spcPts val="500"/>
              </a:spcBef>
              <a:spcAft>
                <a:spcPts val="0"/>
              </a:spcAft>
              <a:buClr>
                <a:schemeClr val="lt1"/>
              </a:buClr>
              <a:buSzPts val="1800"/>
              <a:buFont typeface="Open Sans"/>
              <a:buNone/>
              <a:defRPr sz="1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5" name="Google Shape;295;p84"/>
          <p:cNvPicPr preferRelativeResize="0"/>
          <p:nvPr/>
        </p:nvPicPr>
        <p:blipFill rotWithShape="1">
          <a:blip r:embed="rId3">
            <a:alphaModFix/>
          </a:blip>
          <a:srcRect b="0" l="0" r="0" t="0"/>
          <a:stretch/>
        </p:blipFill>
        <p:spPr>
          <a:xfrm>
            <a:off x="9360000" y="5940000"/>
            <a:ext cx="2520000" cy="560448"/>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vid slide 1">
  <p:cSld name="Hvid slide 1">
    <p:spTree>
      <p:nvGrpSpPr>
        <p:cNvPr id="296" name="Shape 296"/>
        <p:cNvGrpSpPr/>
        <p:nvPr/>
      </p:nvGrpSpPr>
      <p:grpSpPr>
        <a:xfrm>
          <a:off x="0" y="0"/>
          <a:ext cx="0" cy="0"/>
          <a:chOff x="0" y="0"/>
          <a:chExt cx="0" cy="0"/>
        </a:xfrm>
      </p:grpSpPr>
      <p:sp>
        <p:nvSpPr>
          <p:cNvPr id="297" name="Google Shape;297;p85"/>
          <p:cNvSpPr txBox="1"/>
          <p:nvPr>
            <p:ph idx="1" type="body"/>
          </p:nvPr>
        </p:nvSpPr>
        <p:spPr>
          <a:xfrm>
            <a:off x="1440000" y="1800000"/>
            <a:ext cx="9856357" cy="4320000"/>
          </a:xfrm>
          <a:prstGeom prst="rect">
            <a:avLst/>
          </a:prstGeom>
          <a:noFill/>
          <a:ln>
            <a:noFill/>
          </a:ln>
        </p:spPr>
        <p:txBody>
          <a:bodyPr anchorCtr="0" anchor="t" bIns="0" lIns="0" spcFirstLastPara="1" rIns="0" wrap="square" tIns="0">
            <a:noAutofit/>
          </a:bodyPr>
          <a:lstStyle>
            <a:lvl1pPr indent="-406400" lvl="0" marL="457200" algn="l">
              <a:lnSpc>
                <a:spcPct val="90000"/>
              </a:lnSpc>
              <a:spcBef>
                <a:spcPts val="1000"/>
              </a:spcBef>
              <a:spcAft>
                <a:spcPts val="0"/>
              </a:spcAft>
              <a:buClr>
                <a:srgbClr val="BF5D2B"/>
              </a:buClr>
              <a:buSzPts val="2800"/>
              <a:buChar char="•"/>
              <a:defRPr>
                <a:solidFill>
                  <a:srgbClr val="343434"/>
                </a:solidFill>
              </a:defRPr>
            </a:lvl1pPr>
            <a:lvl2pPr indent="-381000" lvl="1" marL="914400" algn="l">
              <a:lnSpc>
                <a:spcPct val="90000"/>
              </a:lnSpc>
              <a:spcBef>
                <a:spcPts val="500"/>
              </a:spcBef>
              <a:spcAft>
                <a:spcPts val="0"/>
              </a:spcAft>
              <a:buClr>
                <a:srgbClr val="BF5D2B"/>
              </a:buClr>
              <a:buSzPts val="2400"/>
              <a:buChar char="•"/>
              <a:defRPr>
                <a:solidFill>
                  <a:srgbClr val="343434"/>
                </a:solidFill>
              </a:defRPr>
            </a:lvl2pPr>
            <a:lvl3pPr indent="-355600" lvl="2" marL="1371600" algn="l">
              <a:lnSpc>
                <a:spcPct val="90000"/>
              </a:lnSpc>
              <a:spcBef>
                <a:spcPts val="500"/>
              </a:spcBef>
              <a:spcAft>
                <a:spcPts val="0"/>
              </a:spcAft>
              <a:buClr>
                <a:srgbClr val="BF5D2B"/>
              </a:buClr>
              <a:buSzPts val="2000"/>
              <a:buChar char="•"/>
              <a:defRPr>
                <a:solidFill>
                  <a:srgbClr val="343434"/>
                </a:solidFill>
              </a:defRPr>
            </a:lvl3pPr>
            <a:lvl4pPr indent="-342900" lvl="3" marL="1828800" algn="l">
              <a:lnSpc>
                <a:spcPct val="90000"/>
              </a:lnSpc>
              <a:spcBef>
                <a:spcPts val="500"/>
              </a:spcBef>
              <a:spcAft>
                <a:spcPts val="0"/>
              </a:spcAft>
              <a:buClr>
                <a:srgbClr val="BF5D2B"/>
              </a:buClr>
              <a:buSzPts val="1800"/>
              <a:buChar char="•"/>
              <a:defRPr>
                <a:solidFill>
                  <a:srgbClr val="343434"/>
                </a:solidFill>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85"/>
          <p:cNvSpPr txBox="1"/>
          <p:nvPr>
            <p:ph type="title"/>
          </p:nvPr>
        </p:nvSpPr>
        <p:spPr>
          <a:xfrm>
            <a:off x="1440000" y="720000"/>
            <a:ext cx="9856357" cy="553998"/>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rgbClr val="343434"/>
              </a:buClr>
              <a:buSzPts val="4400"/>
              <a:buFont typeface="Jost SemiBold"/>
              <a:buNone/>
              <a:defRPr>
                <a:solidFill>
                  <a:srgbClr val="34343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vid slide 3">
  <p:cSld name="Hvid slide 3">
    <p:bg>
      <p:bgPr>
        <a:solidFill>
          <a:schemeClr val="lt1"/>
        </a:solidFill>
      </p:bgPr>
    </p:bg>
    <p:spTree>
      <p:nvGrpSpPr>
        <p:cNvPr id="302" name="Shape 302"/>
        <p:cNvGrpSpPr/>
        <p:nvPr/>
      </p:nvGrpSpPr>
      <p:grpSpPr>
        <a:xfrm>
          <a:off x="0" y="0"/>
          <a:ext cx="0" cy="0"/>
          <a:chOff x="0" y="0"/>
          <a:chExt cx="0" cy="0"/>
        </a:xfrm>
      </p:grpSpPr>
      <p:sp>
        <p:nvSpPr>
          <p:cNvPr id="303" name="Google Shape;303;p86"/>
          <p:cNvSpPr txBox="1"/>
          <p:nvPr>
            <p:ph type="title"/>
          </p:nvPr>
        </p:nvSpPr>
        <p:spPr>
          <a:xfrm>
            <a:off x="360000" y="1080000"/>
            <a:ext cx="3498679" cy="55399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43434"/>
              </a:buClr>
              <a:buSzPts val="3600"/>
              <a:buFont typeface="Jost SemiBold"/>
              <a:buNone/>
              <a:defRPr sz="3600">
                <a:solidFill>
                  <a:srgbClr val="34343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86"/>
          <p:cNvSpPr txBox="1"/>
          <p:nvPr>
            <p:ph idx="1" type="body"/>
          </p:nvPr>
        </p:nvSpPr>
        <p:spPr>
          <a:xfrm>
            <a:off x="4140000" y="1080000"/>
            <a:ext cx="7170484" cy="502537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BF5D2B"/>
              </a:buClr>
              <a:buSzPts val="2800"/>
              <a:buChar char="•"/>
              <a:defRPr>
                <a:solidFill>
                  <a:srgbClr val="343434"/>
                </a:solidFill>
              </a:defRPr>
            </a:lvl1pPr>
            <a:lvl2pPr indent="-381000" lvl="1" marL="914400" algn="l">
              <a:lnSpc>
                <a:spcPct val="90000"/>
              </a:lnSpc>
              <a:spcBef>
                <a:spcPts val="500"/>
              </a:spcBef>
              <a:spcAft>
                <a:spcPts val="0"/>
              </a:spcAft>
              <a:buClr>
                <a:srgbClr val="BF5D2B"/>
              </a:buClr>
              <a:buSzPts val="2400"/>
              <a:buChar char="•"/>
              <a:defRPr>
                <a:solidFill>
                  <a:srgbClr val="343434"/>
                </a:solidFill>
              </a:defRPr>
            </a:lvl2pPr>
            <a:lvl3pPr indent="-355600" lvl="2" marL="1371600" algn="l">
              <a:lnSpc>
                <a:spcPct val="90000"/>
              </a:lnSpc>
              <a:spcBef>
                <a:spcPts val="500"/>
              </a:spcBef>
              <a:spcAft>
                <a:spcPts val="0"/>
              </a:spcAft>
              <a:buClr>
                <a:srgbClr val="BF5D2B"/>
              </a:buClr>
              <a:buSzPts val="2000"/>
              <a:buChar char="•"/>
              <a:defRPr>
                <a:solidFill>
                  <a:srgbClr val="343434"/>
                </a:solidFill>
              </a:defRPr>
            </a:lvl3pPr>
            <a:lvl4pPr indent="-342900" lvl="3" marL="1828800" algn="l">
              <a:lnSpc>
                <a:spcPct val="90000"/>
              </a:lnSpc>
              <a:spcBef>
                <a:spcPts val="500"/>
              </a:spcBef>
              <a:spcAft>
                <a:spcPts val="0"/>
              </a:spcAft>
              <a:buClr>
                <a:srgbClr val="BF5D2B"/>
              </a:buClr>
              <a:buSzPts val="1800"/>
              <a:buChar char="•"/>
              <a:defRPr>
                <a:solidFill>
                  <a:srgbClr val="343434"/>
                </a:solidFill>
              </a:defRPr>
            </a:lvl4pPr>
            <a:lvl5pPr indent="-342900" lvl="4" marL="2286000" algn="l">
              <a:lnSpc>
                <a:spcPct val="90000"/>
              </a:lnSpc>
              <a:spcBef>
                <a:spcPts val="500"/>
              </a:spcBef>
              <a:spcAft>
                <a:spcPts val="0"/>
              </a:spcAft>
              <a:buClr>
                <a:schemeClr val="dk1"/>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å slide 5" showMasterSp="0">
  <p:cSld name="Grå slide 5">
    <p:bg>
      <p:bgPr>
        <a:solidFill>
          <a:srgbClr val="DEDDD4"/>
        </a:solidFill>
      </p:bgPr>
    </p:bg>
    <p:spTree>
      <p:nvGrpSpPr>
        <p:cNvPr id="308" name="Shape 308"/>
        <p:cNvGrpSpPr/>
        <p:nvPr/>
      </p:nvGrpSpPr>
      <p:grpSpPr>
        <a:xfrm>
          <a:off x="0" y="0"/>
          <a:ext cx="0" cy="0"/>
          <a:chOff x="0" y="0"/>
          <a:chExt cx="0" cy="0"/>
        </a:xfrm>
      </p:grpSpPr>
      <p:sp>
        <p:nvSpPr>
          <p:cNvPr id="309" name="Google Shape;309;p87"/>
          <p:cNvSpPr txBox="1"/>
          <p:nvPr>
            <p:ph type="title"/>
          </p:nvPr>
        </p:nvSpPr>
        <p:spPr>
          <a:xfrm>
            <a:off x="359999" y="1080000"/>
            <a:ext cx="6509793" cy="553998"/>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rgbClr val="343434"/>
              </a:buClr>
              <a:buSzPts val="4400"/>
              <a:buFont typeface="Jost SemiBold"/>
              <a:buNone/>
              <a:defRPr>
                <a:solidFill>
                  <a:srgbClr val="34343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87"/>
          <p:cNvSpPr txBox="1"/>
          <p:nvPr>
            <p:ph idx="1" type="body"/>
          </p:nvPr>
        </p:nvSpPr>
        <p:spPr>
          <a:xfrm>
            <a:off x="360000" y="2880000"/>
            <a:ext cx="6509793" cy="3300083"/>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BF5D2B"/>
              </a:buClr>
              <a:buSzPts val="2800"/>
              <a:buChar char="•"/>
              <a:defRPr>
                <a:solidFill>
                  <a:srgbClr val="343434"/>
                </a:solidFill>
              </a:defRPr>
            </a:lvl1pPr>
            <a:lvl2pPr indent="-381000" lvl="1" marL="914400" algn="l">
              <a:lnSpc>
                <a:spcPct val="90000"/>
              </a:lnSpc>
              <a:spcBef>
                <a:spcPts val="500"/>
              </a:spcBef>
              <a:spcAft>
                <a:spcPts val="0"/>
              </a:spcAft>
              <a:buClr>
                <a:srgbClr val="BF5D2B"/>
              </a:buClr>
              <a:buSzPts val="2400"/>
              <a:buChar char="•"/>
              <a:defRPr>
                <a:solidFill>
                  <a:srgbClr val="343434"/>
                </a:solidFill>
              </a:defRPr>
            </a:lvl2pPr>
            <a:lvl3pPr indent="-355600" lvl="2" marL="1371600" algn="l">
              <a:lnSpc>
                <a:spcPct val="90000"/>
              </a:lnSpc>
              <a:spcBef>
                <a:spcPts val="500"/>
              </a:spcBef>
              <a:spcAft>
                <a:spcPts val="0"/>
              </a:spcAft>
              <a:buClr>
                <a:srgbClr val="BF5D2B"/>
              </a:buClr>
              <a:buSzPts val="2000"/>
              <a:buChar char="•"/>
              <a:defRPr>
                <a:solidFill>
                  <a:srgbClr val="343434"/>
                </a:solidFill>
              </a:defRPr>
            </a:lvl3pPr>
            <a:lvl4pPr indent="-342900" lvl="3" marL="1828800" algn="l">
              <a:lnSpc>
                <a:spcPct val="90000"/>
              </a:lnSpc>
              <a:spcBef>
                <a:spcPts val="500"/>
              </a:spcBef>
              <a:spcAft>
                <a:spcPts val="0"/>
              </a:spcAft>
              <a:buClr>
                <a:srgbClr val="BF5D2B"/>
              </a:buClr>
              <a:buSzPts val="1800"/>
              <a:buChar char="•"/>
              <a:defRPr>
                <a:solidFill>
                  <a:srgbClr val="343434"/>
                </a:solidFill>
              </a:defRPr>
            </a:lvl4pPr>
            <a:lvl5pPr indent="-342900" lvl="4" marL="2286000" algn="l">
              <a:lnSpc>
                <a:spcPct val="90000"/>
              </a:lnSpc>
              <a:spcBef>
                <a:spcPts val="500"/>
              </a:spcBef>
              <a:spcAft>
                <a:spcPts val="0"/>
              </a:spcAft>
              <a:buClr>
                <a:schemeClr val="dk1"/>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1" name="Google Shape;311;p87"/>
          <p:cNvPicPr preferRelativeResize="0"/>
          <p:nvPr/>
        </p:nvPicPr>
        <p:blipFill rotWithShape="1">
          <a:blip r:embed="rId2">
            <a:alphaModFix/>
          </a:blip>
          <a:srcRect b="0" l="0" r="0" t="0"/>
          <a:stretch/>
        </p:blipFill>
        <p:spPr>
          <a:xfrm flipH="1">
            <a:off x="11023600" y="0"/>
            <a:ext cx="1168400" cy="2400300"/>
          </a:xfrm>
          <a:prstGeom prst="rect">
            <a:avLst/>
          </a:prstGeom>
          <a:noFill/>
          <a:ln>
            <a:noFill/>
          </a:ln>
        </p:spPr>
      </p:pic>
      <p:cxnSp>
        <p:nvCxnSpPr>
          <p:cNvPr id="312" name="Google Shape;312;p87"/>
          <p:cNvCxnSpPr/>
          <p:nvPr/>
        </p:nvCxnSpPr>
        <p:spPr>
          <a:xfrm>
            <a:off x="11954933" y="6618935"/>
            <a:ext cx="0" cy="239065"/>
          </a:xfrm>
          <a:prstGeom prst="straightConnector1">
            <a:avLst/>
          </a:prstGeom>
          <a:noFill/>
          <a:ln cap="flat" cmpd="sng" w="9525">
            <a:solidFill>
              <a:schemeClr val="accent3"/>
            </a:solidFill>
            <a:prstDash val="solid"/>
            <a:miter lim="800000"/>
            <a:headEnd len="sm" w="sm" type="none"/>
            <a:tailEnd len="sm" w="sm" type="none"/>
          </a:ln>
        </p:spPr>
      </p:cxnSp>
      <p:sp>
        <p:nvSpPr>
          <p:cNvPr id="313" name="Google Shape;313;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vid slide 7" showMasterSp="0">
  <p:cSld name="Hvid slide 7">
    <p:spTree>
      <p:nvGrpSpPr>
        <p:cNvPr id="316" name="Shape 316"/>
        <p:cNvGrpSpPr/>
        <p:nvPr/>
      </p:nvGrpSpPr>
      <p:grpSpPr>
        <a:xfrm>
          <a:off x="0" y="0"/>
          <a:ext cx="0" cy="0"/>
          <a:chOff x="0" y="0"/>
          <a:chExt cx="0" cy="0"/>
        </a:xfrm>
      </p:grpSpPr>
      <p:sp>
        <p:nvSpPr>
          <p:cNvPr id="317" name="Google Shape;317;p88"/>
          <p:cNvSpPr txBox="1"/>
          <p:nvPr>
            <p:ph type="title"/>
          </p:nvPr>
        </p:nvSpPr>
        <p:spPr>
          <a:xfrm>
            <a:off x="4842000" y="720000"/>
            <a:ext cx="5914800" cy="430887"/>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rgbClr val="343434"/>
              </a:buClr>
              <a:buSzPts val="2800"/>
              <a:buFont typeface="Jost SemiBold"/>
              <a:buNone/>
              <a:defRPr sz="2800">
                <a:solidFill>
                  <a:srgbClr val="34343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8" name="Google Shape;318;p88"/>
          <p:cNvSpPr txBox="1"/>
          <p:nvPr>
            <p:ph idx="1" type="body"/>
          </p:nvPr>
        </p:nvSpPr>
        <p:spPr>
          <a:xfrm>
            <a:off x="4842000" y="1828800"/>
            <a:ext cx="6480756" cy="43344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BF5D2B"/>
              </a:buClr>
              <a:buSzPts val="2800"/>
              <a:buChar char="•"/>
              <a:defRPr>
                <a:solidFill>
                  <a:srgbClr val="343434"/>
                </a:solidFill>
              </a:defRPr>
            </a:lvl1pPr>
            <a:lvl2pPr indent="-381000" lvl="1" marL="914400" algn="l">
              <a:lnSpc>
                <a:spcPct val="90000"/>
              </a:lnSpc>
              <a:spcBef>
                <a:spcPts val="500"/>
              </a:spcBef>
              <a:spcAft>
                <a:spcPts val="0"/>
              </a:spcAft>
              <a:buClr>
                <a:srgbClr val="BF5D2B"/>
              </a:buClr>
              <a:buSzPts val="2400"/>
              <a:buChar char="•"/>
              <a:defRPr>
                <a:solidFill>
                  <a:srgbClr val="343434"/>
                </a:solidFill>
              </a:defRPr>
            </a:lvl2pPr>
            <a:lvl3pPr indent="-355600" lvl="2" marL="1371600" algn="l">
              <a:lnSpc>
                <a:spcPct val="90000"/>
              </a:lnSpc>
              <a:spcBef>
                <a:spcPts val="500"/>
              </a:spcBef>
              <a:spcAft>
                <a:spcPts val="0"/>
              </a:spcAft>
              <a:buClr>
                <a:srgbClr val="BF5D2B"/>
              </a:buClr>
              <a:buSzPts val="2000"/>
              <a:buChar char="•"/>
              <a:defRPr>
                <a:solidFill>
                  <a:srgbClr val="343434"/>
                </a:solidFill>
              </a:defRPr>
            </a:lvl3pPr>
            <a:lvl4pPr indent="-342900" lvl="3" marL="1828800" algn="l">
              <a:lnSpc>
                <a:spcPct val="90000"/>
              </a:lnSpc>
              <a:spcBef>
                <a:spcPts val="500"/>
              </a:spcBef>
              <a:spcAft>
                <a:spcPts val="0"/>
              </a:spcAft>
              <a:buClr>
                <a:srgbClr val="BF5D2B"/>
              </a:buClr>
              <a:buSzPts val="1800"/>
              <a:buChar char="•"/>
              <a:defRPr>
                <a:solidFill>
                  <a:srgbClr val="343434"/>
                </a:solidFill>
              </a:defRPr>
            </a:lvl4pPr>
            <a:lvl5pPr indent="-342900" lvl="4" marL="2286000" algn="l">
              <a:lnSpc>
                <a:spcPct val="90000"/>
              </a:lnSpc>
              <a:spcBef>
                <a:spcPts val="500"/>
              </a:spcBef>
              <a:spcAft>
                <a:spcPts val="0"/>
              </a:spcAft>
              <a:buClr>
                <a:schemeClr val="dk1"/>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9" name="Google Shape;319;p88"/>
          <p:cNvPicPr preferRelativeResize="0"/>
          <p:nvPr/>
        </p:nvPicPr>
        <p:blipFill rotWithShape="1">
          <a:blip r:embed="rId2">
            <a:alphaModFix/>
          </a:blip>
          <a:srcRect b="0" l="0" r="0" t="0"/>
          <a:stretch/>
        </p:blipFill>
        <p:spPr>
          <a:xfrm flipH="1">
            <a:off x="11023600" y="0"/>
            <a:ext cx="1168400" cy="2400300"/>
          </a:xfrm>
          <a:prstGeom prst="rect">
            <a:avLst/>
          </a:prstGeom>
          <a:noFill/>
          <a:ln>
            <a:noFill/>
          </a:ln>
        </p:spPr>
      </p:pic>
      <p:sp>
        <p:nvSpPr>
          <p:cNvPr id="320" name="Google Shape;320;p88"/>
          <p:cNvSpPr/>
          <p:nvPr>
            <p:ph idx="2" type="pic"/>
          </p:nvPr>
        </p:nvSpPr>
        <p:spPr>
          <a:xfrm>
            <a:off x="0" y="0"/>
            <a:ext cx="4575600" cy="6858000"/>
          </a:xfrm>
          <a:prstGeom prst="rect">
            <a:avLst/>
          </a:prstGeom>
          <a:noFill/>
          <a:ln>
            <a:noFill/>
          </a:ln>
        </p:spPr>
      </p:sp>
      <p:cxnSp>
        <p:nvCxnSpPr>
          <p:cNvPr id="321" name="Google Shape;321;p88"/>
          <p:cNvCxnSpPr/>
          <p:nvPr/>
        </p:nvCxnSpPr>
        <p:spPr>
          <a:xfrm>
            <a:off x="11954933" y="6618935"/>
            <a:ext cx="0" cy="239065"/>
          </a:xfrm>
          <a:prstGeom prst="straightConnector1">
            <a:avLst/>
          </a:prstGeom>
          <a:noFill/>
          <a:ln cap="flat" cmpd="sng" w="9525">
            <a:solidFill>
              <a:schemeClr val="accent3"/>
            </a:solidFill>
            <a:prstDash val="solid"/>
            <a:miter lim="800000"/>
            <a:headEnd len="sm" w="sm" type="none"/>
            <a:tailEnd len="sm" w="sm" type="none"/>
          </a:ln>
        </p:spPr>
      </p:cxnSp>
      <p:sp>
        <p:nvSpPr>
          <p:cNvPr id="322" name="Google Shape;322;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3" name="Google Shape;323;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und Inhalt">
  <p:cSld name="1_Titel und Inhalt">
    <p:spTree>
      <p:nvGrpSpPr>
        <p:cNvPr id="38" name="Shape 38"/>
        <p:cNvGrpSpPr/>
        <p:nvPr/>
      </p:nvGrpSpPr>
      <p:grpSpPr>
        <a:xfrm>
          <a:off x="0" y="0"/>
          <a:ext cx="0" cy="0"/>
          <a:chOff x="0" y="0"/>
          <a:chExt cx="0" cy="0"/>
        </a:xfrm>
      </p:grpSpPr>
      <p:sp>
        <p:nvSpPr>
          <p:cNvPr id="39" name="Google Shape;39;p49"/>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pic>
        <p:nvPicPr>
          <p:cNvPr id="44" name="Google Shape;44;p49"/>
          <p:cNvPicPr preferRelativeResize="0"/>
          <p:nvPr/>
        </p:nvPicPr>
        <p:blipFill rotWithShape="1">
          <a:blip r:embed="rId2">
            <a:alphaModFix/>
          </a:blip>
          <a:srcRect b="0" l="0" r="0" t="0"/>
          <a:stretch/>
        </p:blipFill>
        <p:spPr>
          <a:xfrm>
            <a:off x="9269724" y="2586"/>
            <a:ext cx="2922275" cy="169997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RSIDE" showMasterSp="0">
  <p:cSld name="FORSIDE">
    <p:bg>
      <p:bgPr>
        <a:solidFill>
          <a:srgbClr val="15475E"/>
        </a:solidFill>
      </p:bgPr>
    </p:bg>
    <p:spTree>
      <p:nvGrpSpPr>
        <p:cNvPr id="325" name="Shape 325"/>
        <p:cNvGrpSpPr/>
        <p:nvPr/>
      </p:nvGrpSpPr>
      <p:grpSpPr>
        <a:xfrm>
          <a:off x="0" y="0"/>
          <a:ext cx="0" cy="0"/>
          <a:chOff x="0" y="0"/>
          <a:chExt cx="0" cy="0"/>
        </a:xfrm>
      </p:grpSpPr>
      <p:pic>
        <p:nvPicPr>
          <p:cNvPr id="326" name="Google Shape;326;p89"/>
          <p:cNvPicPr preferRelativeResize="0"/>
          <p:nvPr/>
        </p:nvPicPr>
        <p:blipFill rotWithShape="1">
          <a:blip r:embed="rId2">
            <a:alphaModFix/>
          </a:blip>
          <a:srcRect b="0" l="0" r="0" t="0"/>
          <a:stretch/>
        </p:blipFill>
        <p:spPr>
          <a:xfrm>
            <a:off x="0" y="-1"/>
            <a:ext cx="3338286" cy="6858001"/>
          </a:xfrm>
          <a:prstGeom prst="rect">
            <a:avLst/>
          </a:prstGeom>
          <a:noFill/>
          <a:ln>
            <a:noFill/>
          </a:ln>
        </p:spPr>
      </p:pic>
      <p:sp>
        <p:nvSpPr>
          <p:cNvPr id="327" name="Google Shape;327;p89"/>
          <p:cNvSpPr txBox="1"/>
          <p:nvPr>
            <p:ph type="title"/>
          </p:nvPr>
        </p:nvSpPr>
        <p:spPr>
          <a:xfrm>
            <a:off x="1800000" y="1800000"/>
            <a:ext cx="7920000" cy="866778"/>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Clr>
                <a:schemeClr val="lt1"/>
              </a:buClr>
              <a:buSzPts val="5400"/>
              <a:buFont typeface="Arial Black"/>
              <a:buNone/>
              <a:defRPr b="1" i="0" sz="5400" cap="none">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89"/>
          <p:cNvSpPr txBox="1"/>
          <p:nvPr>
            <p:ph idx="1" type="subTitle"/>
          </p:nvPr>
        </p:nvSpPr>
        <p:spPr>
          <a:xfrm>
            <a:off x="1800000" y="4320000"/>
            <a:ext cx="7920000" cy="63533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9" name="Google Shape;329;p89"/>
          <p:cNvSpPr txBox="1"/>
          <p:nvPr>
            <p:ph idx="2" type="body"/>
          </p:nvPr>
        </p:nvSpPr>
        <p:spPr>
          <a:xfrm>
            <a:off x="1800000" y="5040000"/>
            <a:ext cx="7920000" cy="4553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0" name="Google Shape;330;p89"/>
          <p:cNvPicPr preferRelativeResize="0"/>
          <p:nvPr/>
        </p:nvPicPr>
        <p:blipFill rotWithShape="1">
          <a:blip r:embed="rId3">
            <a:alphaModFix/>
          </a:blip>
          <a:srcRect b="0" l="0" r="0" t="0"/>
          <a:stretch/>
        </p:blipFill>
        <p:spPr>
          <a:xfrm>
            <a:off x="9360000" y="5929840"/>
            <a:ext cx="2520000" cy="56044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339" name="Shape 339"/>
        <p:cNvGrpSpPr/>
        <p:nvPr/>
      </p:nvGrpSpPr>
      <p:grpSpPr>
        <a:xfrm>
          <a:off x="0" y="0"/>
          <a:ext cx="0" cy="0"/>
          <a:chOff x="0" y="0"/>
          <a:chExt cx="0" cy="0"/>
        </a:xfrm>
      </p:grpSpPr>
      <p:sp>
        <p:nvSpPr>
          <p:cNvPr id="340" name="Google Shape;340;p42"/>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42"/>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43" name="Google Shape;343;p42"/>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344" name="Shape 344"/>
        <p:cNvGrpSpPr/>
        <p:nvPr/>
      </p:nvGrpSpPr>
      <p:grpSpPr>
        <a:xfrm>
          <a:off x="0" y="0"/>
          <a:ext cx="0" cy="0"/>
          <a:chOff x="0" y="0"/>
          <a:chExt cx="0" cy="0"/>
        </a:xfrm>
      </p:grpSpPr>
      <p:sp>
        <p:nvSpPr>
          <p:cNvPr id="345" name="Google Shape;345;p100"/>
          <p:cNvSpPr txBox="1"/>
          <p:nvPr>
            <p:ph type="ctrTitle"/>
          </p:nvPr>
        </p:nvSpPr>
        <p:spPr>
          <a:xfrm>
            <a:off x="838800" y="3429000"/>
            <a:ext cx="9144000" cy="18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 name="Google Shape;346;p100"/>
          <p:cNvSpPr txBox="1"/>
          <p:nvPr>
            <p:ph idx="1" type="subTitle"/>
          </p:nvPr>
        </p:nvSpPr>
        <p:spPr>
          <a:xfrm>
            <a:off x="838200" y="5302987"/>
            <a:ext cx="9144000" cy="56651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a:latin typeface="Jost"/>
                <a:ea typeface="Jost"/>
                <a:cs typeface="Jost"/>
                <a:sym typeface="Jost"/>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7" name="Google Shape;347;p100"/>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348" name="Shape 348"/>
        <p:cNvGrpSpPr/>
        <p:nvPr/>
      </p:nvGrpSpPr>
      <p:grpSpPr>
        <a:xfrm>
          <a:off x="0" y="0"/>
          <a:ext cx="0" cy="0"/>
          <a:chOff x="0" y="0"/>
          <a:chExt cx="0" cy="0"/>
        </a:xfrm>
      </p:grpSpPr>
      <p:sp>
        <p:nvSpPr>
          <p:cNvPr id="349" name="Google Shape;349;p10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4400"/>
              <a:buFont typeface="Jost SemiBold"/>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0" name="Google Shape;350;p101"/>
          <p:cNvSpPr txBox="1"/>
          <p:nvPr>
            <p:ph idx="1" type="body"/>
          </p:nvPr>
        </p:nvSpPr>
        <p:spPr>
          <a:xfrm>
            <a:off x="831850" y="4589463"/>
            <a:ext cx="10515600" cy="146526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76B82A"/>
              </a:buClr>
              <a:buSzPts val="2400"/>
              <a:buNone/>
              <a:defRPr sz="2400">
                <a:solidFill>
                  <a:srgbClr val="76B82A"/>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1" name="Google Shape;351;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52" name="Google Shape;352;p101"/>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353" name="Shape 353"/>
        <p:cNvGrpSpPr/>
        <p:nvPr/>
      </p:nvGrpSpPr>
      <p:grpSpPr>
        <a:xfrm>
          <a:off x="0" y="0"/>
          <a:ext cx="0" cy="0"/>
          <a:chOff x="0" y="0"/>
          <a:chExt cx="0" cy="0"/>
        </a:xfrm>
      </p:grpSpPr>
      <p:sp>
        <p:nvSpPr>
          <p:cNvPr id="354" name="Google Shape;354;p102"/>
          <p:cNvSpPr txBox="1"/>
          <p:nvPr>
            <p:ph type="title"/>
          </p:nvPr>
        </p:nvSpPr>
        <p:spPr>
          <a:xfrm>
            <a:off x="838800" y="531628"/>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102"/>
          <p:cNvSpPr txBox="1"/>
          <p:nvPr>
            <p:ph idx="1" type="body"/>
          </p:nvPr>
        </p:nvSpPr>
        <p:spPr>
          <a:xfrm>
            <a:off x="838200" y="1700213"/>
            <a:ext cx="5181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02"/>
          <p:cNvSpPr txBox="1"/>
          <p:nvPr>
            <p:ph idx="2" type="body"/>
          </p:nvPr>
        </p:nvSpPr>
        <p:spPr>
          <a:xfrm>
            <a:off x="6172200" y="1700213"/>
            <a:ext cx="5181600" cy="435451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58" name="Google Shape;358;p102"/>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359" name="Shape 359"/>
        <p:cNvGrpSpPr/>
        <p:nvPr/>
      </p:nvGrpSpPr>
      <p:grpSpPr>
        <a:xfrm>
          <a:off x="0" y="0"/>
          <a:ext cx="0" cy="0"/>
          <a:chOff x="0" y="0"/>
          <a:chExt cx="0" cy="0"/>
        </a:xfrm>
      </p:grpSpPr>
      <p:sp>
        <p:nvSpPr>
          <p:cNvPr id="360" name="Google Shape;360;p103"/>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1" name="Google Shape;361;p103"/>
          <p:cNvSpPr txBox="1"/>
          <p:nvPr>
            <p:ph idx="1" type="body"/>
          </p:nvPr>
        </p:nvSpPr>
        <p:spPr>
          <a:xfrm>
            <a:off x="839788" y="1681163"/>
            <a:ext cx="5157787" cy="5603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76B82A"/>
              </a:buClr>
              <a:buSzPts val="2400"/>
              <a:buNone/>
              <a:defRPr b="1" sz="2400">
                <a:solidFill>
                  <a:srgbClr val="76B82A"/>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2" name="Google Shape;362;p103"/>
          <p:cNvSpPr txBox="1"/>
          <p:nvPr>
            <p:ph idx="2" type="body"/>
          </p:nvPr>
        </p:nvSpPr>
        <p:spPr>
          <a:xfrm>
            <a:off x="839788" y="2241550"/>
            <a:ext cx="5157787" cy="381317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103"/>
          <p:cNvSpPr txBox="1"/>
          <p:nvPr>
            <p:ph idx="3" type="body"/>
          </p:nvPr>
        </p:nvSpPr>
        <p:spPr>
          <a:xfrm>
            <a:off x="6172200" y="1681163"/>
            <a:ext cx="5183188" cy="5603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76B82A"/>
              </a:buClr>
              <a:buSzPts val="2400"/>
              <a:buNone/>
              <a:defRPr b="1" sz="2400">
                <a:solidFill>
                  <a:srgbClr val="76B82A"/>
                </a:solidFill>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4" name="Google Shape;364;p103"/>
          <p:cNvSpPr txBox="1"/>
          <p:nvPr>
            <p:ph idx="4" type="body"/>
          </p:nvPr>
        </p:nvSpPr>
        <p:spPr>
          <a:xfrm>
            <a:off x="6172200" y="2241550"/>
            <a:ext cx="5183188" cy="381317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66" name="Google Shape;366;p103"/>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367" name="Shape 367"/>
        <p:cNvGrpSpPr/>
        <p:nvPr/>
      </p:nvGrpSpPr>
      <p:grpSpPr>
        <a:xfrm>
          <a:off x="0" y="0"/>
          <a:ext cx="0" cy="0"/>
          <a:chOff x="0" y="0"/>
          <a:chExt cx="0" cy="0"/>
        </a:xfrm>
      </p:grpSpPr>
      <p:sp>
        <p:nvSpPr>
          <p:cNvPr id="368" name="Google Shape;368;p104"/>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70" name="Google Shape;370;p104"/>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371" name="Shape 371"/>
        <p:cNvGrpSpPr/>
        <p:nvPr/>
      </p:nvGrpSpPr>
      <p:grpSpPr>
        <a:xfrm>
          <a:off x="0" y="0"/>
          <a:ext cx="0" cy="0"/>
          <a:chOff x="0" y="0"/>
          <a:chExt cx="0" cy="0"/>
        </a:xfrm>
      </p:grpSpPr>
      <p:sp>
        <p:nvSpPr>
          <p:cNvPr id="372" name="Google Shape;372;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73" name="Google Shape;373;p105"/>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ld mit Überschrift">
  <p:cSld name="1_Bild mit Überschrift">
    <p:spTree>
      <p:nvGrpSpPr>
        <p:cNvPr id="374" name="Shape 374"/>
        <p:cNvGrpSpPr/>
        <p:nvPr/>
      </p:nvGrpSpPr>
      <p:grpSpPr>
        <a:xfrm>
          <a:off x="0" y="0"/>
          <a:ext cx="0" cy="0"/>
          <a:chOff x="0" y="0"/>
          <a:chExt cx="0" cy="0"/>
        </a:xfrm>
      </p:grpSpPr>
      <p:sp>
        <p:nvSpPr>
          <p:cNvPr id="375" name="Google Shape;375;p106"/>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106"/>
          <p:cNvSpPr/>
          <p:nvPr>
            <p:ph idx="2" type="pic"/>
          </p:nvPr>
        </p:nvSpPr>
        <p:spPr>
          <a:xfrm>
            <a:off x="5183188" y="2241550"/>
            <a:ext cx="6172200" cy="3619500"/>
          </a:xfrm>
          <a:prstGeom prst="rect">
            <a:avLst/>
          </a:prstGeom>
          <a:noFill/>
          <a:ln>
            <a:noFill/>
          </a:ln>
        </p:spPr>
      </p:sp>
      <p:sp>
        <p:nvSpPr>
          <p:cNvPr id="377" name="Google Shape;377;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78" name="Google Shape;378;p106"/>
          <p:cNvSpPr txBox="1"/>
          <p:nvPr>
            <p:ph idx="1" type="body"/>
          </p:nvPr>
        </p:nvSpPr>
        <p:spPr>
          <a:xfrm>
            <a:off x="836612" y="2233980"/>
            <a:ext cx="3870000" cy="3619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106"/>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380" name="Shape 380"/>
        <p:cNvGrpSpPr/>
        <p:nvPr/>
      </p:nvGrpSpPr>
      <p:grpSpPr>
        <a:xfrm>
          <a:off x="0" y="0"/>
          <a:ext cx="0" cy="0"/>
          <a:chOff x="0" y="0"/>
          <a:chExt cx="0" cy="0"/>
        </a:xfrm>
      </p:grpSpPr>
      <p:sp>
        <p:nvSpPr>
          <p:cNvPr id="381" name="Google Shape;381;p107"/>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p107"/>
          <p:cNvSpPr txBox="1"/>
          <p:nvPr>
            <p:ph idx="1" type="body"/>
          </p:nvPr>
        </p:nvSpPr>
        <p:spPr>
          <a:xfrm>
            <a:off x="5183188" y="1700213"/>
            <a:ext cx="6172200" cy="4160837"/>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lvl1pPr>
            <a:lvl2pPr indent="-406400" lvl="1" marL="914400" algn="l">
              <a:lnSpc>
                <a:spcPct val="100000"/>
              </a:lnSpc>
              <a:spcBef>
                <a:spcPts val="500"/>
              </a:spcBef>
              <a:spcAft>
                <a:spcPts val="0"/>
              </a:spcAft>
              <a:buClr>
                <a:schemeClr val="dk1"/>
              </a:buClr>
              <a:buSzPts val="2800"/>
              <a:buChar char="▪"/>
              <a:defRPr sz="2800"/>
            </a:lvl2pPr>
            <a:lvl3pPr indent="-381000" lvl="2" marL="1371600" algn="l">
              <a:lnSpc>
                <a:spcPct val="100000"/>
              </a:lnSpc>
              <a:spcBef>
                <a:spcPts val="500"/>
              </a:spcBef>
              <a:spcAft>
                <a:spcPts val="0"/>
              </a:spcAft>
              <a:buClr>
                <a:schemeClr val="dk1"/>
              </a:buClr>
              <a:buSzPts val="2400"/>
              <a:buChar char="▪"/>
              <a:defRPr sz="2400"/>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3" name="Google Shape;383;p107"/>
          <p:cNvSpPr txBox="1"/>
          <p:nvPr>
            <p:ph idx="2" type="body"/>
          </p:nvPr>
        </p:nvSpPr>
        <p:spPr>
          <a:xfrm>
            <a:off x="839788" y="1700213"/>
            <a:ext cx="3932237" cy="41687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4" name="Google Shape;384;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85" name="Google Shape;385;p107"/>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45" name="Shape 45"/>
        <p:cNvGrpSpPr/>
        <p:nvPr/>
      </p:nvGrpSpPr>
      <p:grpSpPr>
        <a:xfrm>
          <a:off x="0" y="0"/>
          <a:ext cx="0" cy="0"/>
          <a:chOff x="0" y="0"/>
          <a:chExt cx="0" cy="0"/>
        </a:xfrm>
      </p:grpSpPr>
      <p:sp>
        <p:nvSpPr>
          <p:cNvPr id="46" name="Google Shape;46;p50"/>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5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386" name="Shape 386"/>
        <p:cNvGrpSpPr/>
        <p:nvPr/>
      </p:nvGrpSpPr>
      <p:grpSpPr>
        <a:xfrm>
          <a:off x="0" y="0"/>
          <a:ext cx="0" cy="0"/>
          <a:chOff x="0" y="0"/>
          <a:chExt cx="0" cy="0"/>
        </a:xfrm>
      </p:grpSpPr>
      <p:sp>
        <p:nvSpPr>
          <p:cNvPr id="387" name="Google Shape;387;p108"/>
          <p:cNvSpPr txBox="1"/>
          <p:nvPr>
            <p:ph type="title"/>
          </p:nvPr>
        </p:nvSpPr>
        <p:spPr>
          <a:xfrm>
            <a:off x="839788" y="532800"/>
            <a:ext cx="8100000" cy="1152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8ECF"/>
              </a:buClr>
              <a:buSzPts val="3600"/>
              <a:buFont typeface="Jost SemiBol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 name="Google Shape;388;p108"/>
          <p:cNvSpPr/>
          <p:nvPr>
            <p:ph idx="2" type="pic"/>
          </p:nvPr>
        </p:nvSpPr>
        <p:spPr>
          <a:xfrm>
            <a:off x="5183188" y="2241550"/>
            <a:ext cx="6172200" cy="3619500"/>
          </a:xfrm>
          <a:prstGeom prst="rect">
            <a:avLst/>
          </a:prstGeom>
          <a:noFill/>
          <a:ln>
            <a:noFill/>
          </a:ln>
        </p:spPr>
      </p:sp>
      <p:sp>
        <p:nvSpPr>
          <p:cNvPr id="389" name="Google Shape;389;p108"/>
          <p:cNvSpPr txBox="1"/>
          <p:nvPr>
            <p:ph idx="1" type="body"/>
          </p:nvPr>
        </p:nvSpPr>
        <p:spPr>
          <a:xfrm>
            <a:off x="839788" y="2241550"/>
            <a:ext cx="3932237" cy="36274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0" name="Google Shape;390;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
        <p:nvSpPr>
          <p:cNvPr id="391" name="Google Shape;391;p108"/>
          <p:cNvSpPr txBox="1"/>
          <p:nvPr>
            <p:ph idx="11" type="ftr"/>
          </p:nvPr>
        </p:nvSpPr>
        <p:spPr>
          <a:xfrm>
            <a:off x="2175996" y="6437787"/>
            <a:ext cx="2443769" cy="27597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6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399" name="Shape 399"/>
        <p:cNvGrpSpPr/>
        <p:nvPr/>
      </p:nvGrpSpPr>
      <p:grpSpPr>
        <a:xfrm>
          <a:off x="0" y="0"/>
          <a:ext cx="0" cy="0"/>
          <a:chOff x="0" y="0"/>
          <a:chExt cx="0" cy="0"/>
        </a:xfrm>
      </p:grpSpPr>
      <p:sp>
        <p:nvSpPr>
          <p:cNvPr id="400" name="Google Shape;400;p45"/>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type="title">
  <p:cSld name="TITLE">
    <p:spTree>
      <p:nvGrpSpPr>
        <p:cNvPr id="405" name="Shape 405"/>
        <p:cNvGrpSpPr/>
        <p:nvPr/>
      </p:nvGrpSpPr>
      <p:grpSpPr>
        <a:xfrm>
          <a:off x="0" y="0"/>
          <a:ext cx="0" cy="0"/>
          <a:chOff x="0" y="0"/>
          <a:chExt cx="0" cy="0"/>
        </a:xfrm>
      </p:grpSpPr>
      <p:sp>
        <p:nvSpPr>
          <p:cNvPr id="406" name="Google Shape;406;p6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8ECF"/>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6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8" name="Google Shape;408;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10;überschrift" type="secHead">
  <p:cSld name="SECTION_HEADER">
    <p:spTree>
      <p:nvGrpSpPr>
        <p:cNvPr id="411" name="Shape 411"/>
        <p:cNvGrpSpPr/>
        <p:nvPr/>
      </p:nvGrpSpPr>
      <p:grpSpPr>
        <a:xfrm>
          <a:off x="0" y="0"/>
          <a:ext cx="0" cy="0"/>
          <a:chOff x="0" y="0"/>
          <a:chExt cx="0" cy="0"/>
        </a:xfrm>
      </p:grpSpPr>
      <p:sp>
        <p:nvSpPr>
          <p:cNvPr id="412" name="Google Shape;412;p6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8ECF"/>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6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6B82A"/>
              </a:buClr>
              <a:buSzPts val="2400"/>
              <a:buNone/>
              <a:defRPr sz="2400">
                <a:solidFill>
                  <a:srgbClr val="76B82A"/>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4" name="Google Shape;414;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type="twoObj">
  <p:cSld name="TWO_OBJECTS">
    <p:spTree>
      <p:nvGrpSpPr>
        <p:cNvPr id="417" name="Shape 417"/>
        <p:cNvGrpSpPr/>
        <p:nvPr/>
      </p:nvGrpSpPr>
      <p:grpSpPr>
        <a:xfrm>
          <a:off x="0" y="0"/>
          <a:ext cx="0" cy="0"/>
          <a:chOff x="0" y="0"/>
          <a:chExt cx="0" cy="0"/>
        </a:xfrm>
      </p:grpSpPr>
      <p:sp>
        <p:nvSpPr>
          <p:cNvPr id="418" name="Google Shape;418;p66"/>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6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424" name="Shape 424"/>
        <p:cNvGrpSpPr/>
        <p:nvPr/>
      </p:nvGrpSpPr>
      <p:grpSpPr>
        <a:xfrm>
          <a:off x="0" y="0"/>
          <a:ext cx="0" cy="0"/>
          <a:chOff x="0" y="0"/>
          <a:chExt cx="0" cy="0"/>
        </a:xfrm>
      </p:grpSpPr>
      <p:sp>
        <p:nvSpPr>
          <p:cNvPr id="425" name="Google Shape;425;p6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6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76B82A"/>
              </a:buClr>
              <a:buSzPts val="3200"/>
              <a:buNone/>
              <a:defRPr b="1" sz="3200">
                <a:solidFill>
                  <a:srgbClr val="76B82A"/>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7" name="Google Shape;427;p6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6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76B82A"/>
              </a:buClr>
              <a:buSzPts val="3200"/>
              <a:buNone/>
              <a:defRPr b="1" sz="3200">
                <a:solidFill>
                  <a:srgbClr val="76B82A"/>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9" name="Google Shape;429;p6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433" name="Shape 433"/>
        <p:cNvGrpSpPr/>
        <p:nvPr/>
      </p:nvGrpSpPr>
      <p:grpSpPr>
        <a:xfrm>
          <a:off x="0" y="0"/>
          <a:ext cx="0" cy="0"/>
          <a:chOff x="0" y="0"/>
          <a:chExt cx="0" cy="0"/>
        </a:xfrm>
      </p:grpSpPr>
      <p:sp>
        <p:nvSpPr>
          <p:cNvPr id="434" name="Google Shape;434;p68"/>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7" name="Google Shape;437;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r" type="blank">
  <p:cSld name="BLANK">
    <p:spTree>
      <p:nvGrpSpPr>
        <p:cNvPr id="438" name="Shape 438"/>
        <p:cNvGrpSpPr/>
        <p:nvPr/>
      </p:nvGrpSpPr>
      <p:grpSpPr>
        <a:xfrm>
          <a:off x="0" y="0"/>
          <a:ext cx="0" cy="0"/>
          <a:chOff x="0" y="0"/>
          <a:chExt cx="0" cy="0"/>
        </a:xfrm>
      </p:grpSpPr>
      <p:sp>
        <p:nvSpPr>
          <p:cNvPr id="439" name="Google Shape;439;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442" name="Shape 442"/>
        <p:cNvGrpSpPr/>
        <p:nvPr/>
      </p:nvGrpSpPr>
      <p:grpSpPr>
        <a:xfrm>
          <a:off x="0" y="0"/>
          <a:ext cx="0" cy="0"/>
          <a:chOff x="0" y="0"/>
          <a:chExt cx="0" cy="0"/>
        </a:xfrm>
      </p:grpSpPr>
      <p:sp>
        <p:nvSpPr>
          <p:cNvPr id="443" name="Google Shape;443;p70"/>
          <p:cNvSpPr txBox="1"/>
          <p:nvPr>
            <p:ph type="title"/>
          </p:nvPr>
        </p:nvSpPr>
        <p:spPr>
          <a:xfrm>
            <a:off x="839788" y="332510"/>
            <a:ext cx="7888576" cy="1367704"/>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8ECF"/>
              </a:buClr>
              <a:buSzPts val="4400"/>
              <a:buFont typeface="Open Sans"/>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4" name="Google Shape;444;p70"/>
          <p:cNvSpPr txBox="1"/>
          <p:nvPr>
            <p:ph idx="1" type="body"/>
          </p:nvPr>
        </p:nvSpPr>
        <p:spPr>
          <a:xfrm>
            <a:off x="5183188" y="2057400"/>
            <a:ext cx="6172200" cy="38036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5" name="Google Shape;445;p7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6" name="Google Shape;446;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mit Überschrift" type="picTx">
  <p:cSld name="PICTURE_WITH_CAPTION_TEXT">
    <p:spTree>
      <p:nvGrpSpPr>
        <p:cNvPr id="449" name="Shape 449"/>
        <p:cNvGrpSpPr/>
        <p:nvPr/>
      </p:nvGrpSpPr>
      <p:grpSpPr>
        <a:xfrm>
          <a:off x="0" y="0"/>
          <a:ext cx="0" cy="0"/>
          <a:chOff x="0" y="0"/>
          <a:chExt cx="0" cy="0"/>
        </a:xfrm>
      </p:grpSpPr>
      <p:sp>
        <p:nvSpPr>
          <p:cNvPr id="450" name="Google Shape;450;p71"/>
          <p:cNvSpPr txBox="1"/>
          <p:nvPr>
            <p:ph type="title"/>
          </p:nvPr>
        </p:nvSpPr>
        <p:spPr>
          <a:xfrm>
            <a:off x="839788" y="308758"/>
            <a:ext cx="8304212" cy="139145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4400"/>
              <a:buFont typeface="Open Sans"/>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71"/>
          <p:cNvSpPr/>
          <p:nvPr>
            <p:ph idx="2" type="pic"/>
          </p:nvPr>
        </p:nvSpPr>
        <p:spPr>
          <a:xfrm>
            <a:off x="5183188" y="2049462"/>
            <a:ext cx="6172200" cy="3811588"/>
          </a:xfrm>
          <a:prstGeom prst="rect">
            <a:avLst/>
          </a:prstGeom>
          <a:noFill/>
          <a:ln>
            <a:noFill/>
          </a:ln>
        </p:spPr>
      </p:sp>
      <p:sp>
        <p:nvSpPr>
          <p:cNvPr id="452" name="Google Shape;452;p7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3" name="Google Shape;453;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leich" type="twoTxTwoObj">
  <p:cSld name="TWO_OBJECTS_WITH_TEXT">
    <p:spTree>
      <p:nvGrpSpPr>
        <p:cNvPr id="52" name="Shape 52"/>
        <p:cNvGrpSpPr/>
        <p:nvPr/>
      </p:nvGrpSpPr>
      <p:grpSpPr>
        <a:xfrm>
          <a:off x="0" y="0"/>
          <a:ext cx="0" cy="0"/>
          <a:chOff x="0" y="0"/>
          <a:chExt cx="0" cy="0"/>
        </a:xfrm>
      </p:grpSpPr>
      <p:sp>
        <p:nvSpPr>
          <p:cNvPr id="53" name="Google Shape;53;p5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5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92D050"/>
              </a:buClr>
              <a:buSzPts val="3200"/>
              <a:buNone/>
              <a:defRPr b="1" sz="3200">
                <a:solidFill>
                  <a:srgbClr val="92D050"/>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5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5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92D050"/>
              </a:buClr>
              <a:buSzPts val="3200"/>
              <a:buNone/>
              <a:defRPr b="1" sz="3200">
                <a:solidFill>
                  <a:srgbClr val="92D050"/>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5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bjets">
  <p:cSld name="Title + objets">
    <p:spTree>
      <p:nvGrpSpPr>
        <p:cNvPr id="456" name="Shape 456"/>
        <p:cNvGrpSpPr/>
        <p:nvPr/>
      </p:nvGrpSpPr>
      <p:grpSpPr>
        <a:xfrm>
          <a:off x="0" y="0"/>
          <a:ext cx="0" cy="0"/>
          <a:chOff x="0" y="0"/>
          <a:chExt cx="0" cy="0"/>
        </a:xfrm>
      </p:grpSpPr>
      <p:sp>
        <p:nvSpPr>
          <p:cNvPr id="457" name="Google Shape;457;p72"/>
          <p:cNvSpPr txBox="1"/>
          <p:nvPr>
            <p:ph idx="1" type="body"/>
          </p:nvPr>
        </p:nvSpPr>
        <p:spPr>
          <a:xfrm>
            <a:off x="838200" y="1690688"/>
            <a:ext cx="10515600" cy="4223975"/>
          </a:xfrm>
          <a:prstGeom prst="rect">
            <a:avLst/>
          </a:prstGeom>
          <a:noFill/>
          <a:ln>
            <a:noFill/>
          </a:ln>
        </p:spPr>
        <p:txBody>
          <a:bodyPr anchorCtr="0" anchor="t" bIns="34275" lIns="68575" spcFirstLastPara="1" rIns="68575" wrap="square" tIns="34275">
            <a:normAutofit/>
          </a:bodyPr>
          <a:lstStyle>
            <a:lvl1pPr indent="-393700" lvl="0" marL="457200" algn="l">
              <a:lnSpc>
                <a:spcPct val="130000"/>
              </a:lnSpc>
              <a:spcBef>
                <a:spcPts val="1067"/>
              </a:spcBef>
              <a:spcAft>
                <a:spcPts val="0"/>
              </a:spcAft>
              <a:buClr>
                <a:srgbClr val="252ED9"/>
              </a:buClr>
              <a:buSzPts val="2600"/>
              <a:buChar char="•"/>
              <a:defRPr>
                <a:solidFill>
                  <a:srgbClr val="414141"/>
                </a:solidFill>
              </a:defRPr>
            </a:lvl1pPr>
            <a:lvl2pPr indent="-374650" lvl="1" marL="914400" algn="l">
              <a:lnSpc>
                <a:spcPct val="130000"/>
              </a:lnSpc>
              <a:spcBef>
                <a:spcPts val="667"/>
              </a:spcBef>
              <a:spcAft>
                <a:spcPts val="0"/>
              </a:spcAft>
              <a:buClr>
                <a:srgbClr val="252ED9"/>
              </a:buClr>
              <a:buSzPts val="2300"/>
              <a:buChar char="•"/>
              <a:defRPr>
                <a:solidFill>
                  <a:srgbClr val="414141"/>
                </a:solidFill>
              </a:defRPr>
            </a:lvl2pPr>
            <a:lvl3pPr indent="-349250" lvl="2" marL="1371600" algn="l">
              <a:lnSpc>
                <a:spcPct val="130000"/>
              </a:lnSpc>
              <a:spcBef>
                <a:spcPts val="667"/>
              </a:spcBef>
              <a:spcAft>
                <a:spcPts val="0"/>
              </a:spcAft>
              <a:buClr>
                <a:srgbClr val="252ED9"/>
              </a:buClr>
              <a:buSzPts val="1900"/>
              <a:buChar char="•"/>
              <a:defRPr>
                <a:solidFill>
                  <a:srgbClr val="414141"/>
                </a:solidFill>
              </a:defRPr>
            </a:lvl3pPr>
            <a:lvl4pPr indent="-336550" lvl="3" marL="1828800" algn="l">
              <a:lnSpc>
                <a:spcPct val="130000"/>
              </a:lnSpc>
              <a:spcBef>
                <a:spcPts val="667"/>
              </a:spcBef>
              <a:spcAft>
                <a:spcPts val="0"/>
              </a:spcAft>
              <a:buClr>
                <a:srgbClr val="252ED9"/>
              </a:buClr>
              <a:buSzPts val="1700"/>
              <a:buChar char="•"/>
              <a:defRPr>
                <a:solidFill>
                  <a:srgbClr val="414141"/>
                </a:solidFill>
              </a:defRPr>
            </a:lvl4pPr>
            <a:lvl5pPr indent="-336550" lvl="4" marL="2286000" algn="l">
              <a:lnSpc>
                <a:spcPct val="130000"/>
              </a:lnSpc>
              <a:spcBef>
                <a:spcPts val="667"/>
              </a:spcBef>
              <a:spcAft>
                <a:spcPts val="0"/>
              </a:spcAft>
              <a:buClr>
                <a:srgbClr val="252ED9"/>
              </a:buClr>
              <a:buSzPts val="1700"/>
              <a:buChar char="•"/>
              <a:defRPr>
                <a:solidFill>
                  <a:srgbClr val="414141"/>
                </a:solidFill>
              </a:defRPr>
            </a:lvl5pPr>
            <a:lvl6pPr indent="-317500" lvl="5" marL="2743200" algn="l">
              <a:lnSpc>
                <a:spcPct val="90000"/>
              </a:lnSpc>
              <a:spcBef>
                <a:spcPts val="667"/>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58" name="Google Shape;458;p72"/>
          <p:cNvSpPr txBox="1"/>
          <p:nvPr>
            <p:ph type="title"/>
          </p:nvPr>
        </p:nvSpPr>
        <p:spPr>
          <a:xfrm>
            <a:off x="839788" y="365125"/>
            <a:ext cx="10515600" cy="1325563"/>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rgbClr val="252ED9"/>
              </a:buClr>
              <a:buSzPts val="3300"/>
              <a:buFont typeface="Arial"/>
              <a:buNone/>
              <a:defRPr b="1" i="0">
                <a:solidFill>
                  <a:srgbClr val="252ED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ight+background image - No logo">
  <p:cSld name="Title Light+background image - No logo">
    <p:spTree>
      <p:nvGrpSpPr>
        <p:cNvPr id="459" name="Shape 459"/>
        <p:cNvGrpSpPr/>
        <p:nvPr/>
      </p:nvGrpSpPr>
      <p:grpSpPr>
        <a:xfrm>
          <a:off x="0" y="0"/>
          <a:ext cx="0" cy="0"/>
          <a:chOff x="0" y="0"/>
          <a:chExt cx="0" cy="0"/>
        </a:xfrm>
      </p:grpSpPr>
      <p:sp>
        <p:nvSpPr>
          <p:cNvPr id="460" name="Google Shape;460;p73"/>
          <p:cNvSpPr/>
          <p:nvPr>
            <p:ph idx="2" type="pic"/>
          </p:nvPr>
        </p:nvSpPr>
        <p:spPr>
          <a:xfrm>
            <a:off x="1" y="0"/>
            <a:ext cx="12191999" cy="6871423"/>
          </a:xfrm>
          <a:prstGeom prst="rect">
            <a:avLst/>
          </a:prstGeom>
          <a:solidFill>
            <a:srgbClr val="23282D">
              <a:alpha val="24705"/>
            </a:srgbClr>
          </a:solidFill>
          <a:ln>
            <a:noFill/>
          </a:ln>
        </p:spPr>
      </p:sp>
      <p:sp>
        <p:nvSpPr>
          <p:cNvPr id="461" name="Google Shape;461;p73"/>
          <p:cNvSpPr txBox="1"/>
          <p:nvPr>
            <p:ph type="title"/>
          </p:nvPr>
        </p:nvSpPr>
        <p:spPr>
          <a:xfrm>
            <a:off x="838200" y="2766218"/>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Open Sans"/>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 1 Spalte | kleine Schrift">
  <p:cSld name="Inhalt – 1 Spalte | kleine Schrift">
    <p:spTree>
      <p:nvGrpSpPr>
        <p:cNvPr id="462" name="Shape 462"/>
        <p:cNvGrpSpPr/>
        <p:nvPr/>
      </p:nvGrpSpPr>
      <p:grpSpPr>
        <a:xfrm>
          <a:off x="0" y="0"/>
          <a:ext cx="0" cy="0"/>
          <a:chOff x="0" y="0"/>
          <a:chExt cx="0" cy="0"/>
        </a:xfrm>
      </p:grpSpPr>
      <p:sp>
        <p:nvSpPr>
          <p:cNvPr id="463" name="Google Shape;463;p74"/>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EC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4" name="Google Shape;464;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5" name="Google Shape;465;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6" name="Google Shape;466;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r>
              <a:rPr lang="fi-FI"/>
              <a:t>Seite </a:t>
            </a:r>
            <a:fld id="{00000000-1234-1234-1234-123412341234}" type="slidenum">
              <a:rPr lang="fi-FI"/>
              <a:t>‹#›</a:t>
            </a:fld>
            <a:endParaRPr/>
          </a:p>
        </p:txBody>
      </p:sp>
      <p:sp>
        <p:nvSpPr>
          <p:cNvPr id="467" name="Google Shape;467;p74"/>
          <p:cNvSpPr txBox="1"/>
          <p:nvPr>
            <p:ph idx="1" type="body"/>
          </p:nvPr>
        </p:nvSpPr>
        <p:spPr>
          <a:xfrm>
            <a:off x="479425" y="778321"/>
            <a:ext cx="11233150" cy="318933"/>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accent2"/>
              </a:buClr>
              <a:buSzPts val="2000"/>
              <a:buChar char="•"/>
              <a:defRPr sz="2000">
                <a:solidFill>
                  <a:schemeClr val="accent2"/>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8" name="Google Shape;468;p74"/>
          <p:cNvSpPr txBox="1"/>
          <p:nvPr>
            <p:ph idx="2" type="body"/>
          </p:nvPr>
        </p:nvSpPr>
        <p:spPr>
          <a:xfrm>
            <a:off x="478199" y="1703388"/>
            <a:ext cx="11233150" cy="264059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ight +background image">
  <p:cSld name="Title light +background image">
    <p:spTree>
      <p:nvGrpSpPr>
        <p:cNvPr id="469" name="Shape 469"/>
        <p:cNvGrpSpPr/>
        <p:nvPr/>
      </p:nvGrpSpPr>
      <p:grpSpPr>
        <a:xfrm>
          <a:off x="0" y="0"/>
          <a:ext cx="0" cy="0"/>
          <a:chOff x="0" y="0"/>
          <a:chExt cx="0" cy="0"/>
        </a:xfrm>
      </p:grpSpPr>
      <p:sp>
        <p:nvSpPr>
          <p:cNvPr id="470" name="Google Shape;470;p75"/>
          <p:cNvSpPr/>
          <p:nvPr>
            <p:ph idx="2" type="pic"/>
          </p:nvPr>
        </p:nvSpPr>
        <p:spPr>
          <a:xfrm>
            <a:off x="1511" y="0"/>
            <a:ext cx="12191999" cy="6871423"/>
          </a:xfrm>
          <a:prstGeom prst="rect">
            <a:avLst/>
          </a:prstGeom>
          <a:solidFill>
            <a:srgbClr val="23282D">
              <a:alpha val="24705"/>
            </a:srgbClr>
          </a:solidFill>
          <a:ln>
            <a:noFill/>
          </a:ln>
        </p:spPr>
      </p:sp>
      <p:sp>
        <p:nvSpPr>
          <p:cNvPr id="471" name="Google Shape;471;p75"/>
          <p:cNvSpPr txBox="1"/>
          <p:nvPr>
            <p:ph type="title"/>
          </p:nvPr>
        </p:nvSpPr>
        <p:spPr>
          <a:xfrm>
            <a:off x="838200" y="1900241"/>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Open Sans"/>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r Titel" type="titleOnly">
  <p:cSld name="TITLE_ONLY">
    <p:spTree>
      <p:nvGrpSpPr>
        <p:cNvPr id="61" name="Shape 61"/>
        <p:cNvGrpSpPr/>
        <p:nvPr/>
      </p:nvGrpSpPr>
      <p:grpSpPr>
        <a:xfrm>
          <a:off x="0" y="0"/>
          <a:ext cx="0" cy="0"/>
          <a:chOff x="0" y="0"/>
          <a:chExt cx="0" cy="0"/>
        </a:xfrm>
      </p:grpSpPr>
      <p:sp>
        <p:nvSpPr>
          <p:cNvPr id="62" name="Google Shape;62;p52"/>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mit Überschrift" type="objTx">
  <p:cSld name="OBJECT_WITH_CAPTION_TEXT">
    <p:spTree>
      <p:nvGrpSpPr>
        <p:cNvPr id="66" name="Shape 66"/>
        <p:cNvGrpSpPr/>
        <p:nvPr/>
      </p:nvGrpSpPr>
      <p:grpSpPr>
        <a:xfrm>
          <a:off x="0" y="0"/>
          <a:ext cx="0" cy="0"/>
          <a:chOff x="0" y="0"/>
          <a:chExt cx="0" cy="0"/>
        </a:xfrm>
      </p:grpSpPr>
      <p:sp>
        <p:nvSpPr>
          <p:cNvPr id="67" name="Google Shape;67;p53"/>
          <p:cNvSpPr txBox="1"/>
          <p:nvPr>
            <p:ph type="title"/>
          </p:nvPr>
        </p:nvSpPr>
        <p:spPr>
          <a:xfrm>
            <a:off x="839788" y="332510"/>
            <a:ext cx="7888576" cy="1367704"/>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4400"/>
              <a:buFont typeface="Open Sans"/>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3"/>
          <p:cNvSpPr txBox="1"/>
          <p:nvPr>
            <p:ph idx="1" type="body"/>
          </p:nvPr>
        </p:nvSpPr>
        <p:spPr>
          <a:xfrm>
            <a:off x="5183188" y="2057400"/>
            <a:ext cx="6172200" cy="380365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5.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6.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4.xml"/><Relationship Id="rId12" Type="http://schemas.openxmlformats.org/officeDocument/2006/relationships/slideLayout" Target="../slideLayouts/slideLayout35.xml"/><Relationship Id="rId1" Type="http://schemas.openxmlformats.org/officeDocument/2006/relationships/image" Target="../media/image2.png"/><Relationship Id="rId2" Type="http://schemas.openxmlformats.org/officeDocument/2006/relationships/image" Target="../media/image64.png"/><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image" Target="../media/image2.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theme" Target="../theme/theme2.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theme" Target="../theme/theme7.xml"/><Relationship Id="rId12" Type="http://schemas.openxmlformats.org/officeDocument/2006/relationships/slideLayout" Target="../slideLayouts/slideLayout60.xml"/><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image" Target="../media/image2.png"/><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theme" Target="../theme/theme1.xml"/><Relationship Id="rId14" Type="http://schemas.openxmlformats.org/officeDocument/2006/relationships/slideLayout" Target="../slideLayouts/slideLayout7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6B82A"/>
            </a:gs>
            <a:gs pos="4000">
              <a:srgbClr val="76B82A"/>
            </a:gs>
            <a:gs pos="100000">
              <a:srgbClr val="008ECF"/>
            </a:gs>
          </a:gsLst>
          <a:lin ang="18000000" scaled="0"/>
        </a:gra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Open Sans"/>
              <a:buNone/>
              <a:defRPr b="1" i="0" sz="4400" u="none" cap="none" strike="noStrik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008ECF"/>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008ECF"/>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008ECF"/>
                </a:solidFill>
                <a:latin typeface="Open Sans"/>
                <a:ea typeface="Open Sans"/>
                <a:cs typeface="Open Sans"/>
                <a:sym typeface="Open Sans"/>
              </a:defRPr>
            </a:lvl1pPr>
            <a:lvl2pPr indent="0" lvl="1" marL="0" marR="0" rtl="0" algn="r">
              <a:spcBef>
                <a:spcPts val="0"/>
              </a:spcBef>
              <a:buNone/>
              <a:defRPr b="0" i="0" sz="1200" u="none" cap="none" strike="noStrike">
                <a:solidFill>
                  <a:srgbClr val="008ECF"/>
                </a:solidFill>
                <a:latin typeface="Open Sans"/>
                <a:ea typeface="Open Sans"/>
                <a:cs typeface="Open Sans"/>
                <a:sym typeface="Open Sans"/>
              </a:defRPr>
            </a:lvl2pPr>
            <a:lvl3pPr indent="0" lvl="2" marL="0" marR="0" rtl="0" algn="r">
              <a:spcBef>
                <a:spcPts val="0"/>
              </a:spcBef>
              <a:buNone/>
              <a:defRPr b="0" i="0" sz="1200" u="none" cap="none" strike="noStrike">
                <a:solidFill>
                  <a:srgbClr val="008ECF"/>
                </a:solidFill>
                <a:latin typeface="Open Sans"/>
                <a:ea typeface="Open Sans"/>
                <a:cs typeface="Open Sans"/>
                <a:sym typeface="Open Sans"/>
              </a:defRPr>
            </a:lvl3pPr>
            <a:lvl4pPr indent="0" lvl="3" marL="0" marR="0" rtl="0" algn="r">
              <a:spcBef>
                <a:spcPts val="0"/>
              </a:spcBef>
              <a:buNone/>
              <a:defRPr b="0" i="0" sz="1200" u="none" cap="none" strike="noStrike">
                <a:solidFill>
                  <a:srgbClr val="008ECF"/>
                </a:solidFill>
                <a:latin typeface="Open Sans"/>
                <a:ea typeface="Open Sans"/>
                <a:cs typeface="Open Sans"/>
                <a:sym typeface="Open Sans"/>
              </a:defRPr>
            </a:lvl4pPr>
            <a:lvl5pPr indent="0" lvl="4" marL="0" marR="0" rtl="0" algn="r">
              <a:spcBef>
                <a:spcPts val="0"/>
              </a:spcBef>
              <a:buNone/>
              <a:defRPr b="0" i="0" sz="1200" u="none" cap="none" strike="noStrike">
                <a:solidFill>
                  <a:srgbClr val="008ECF"/>
                </a:solidFill>
                <a:latin typeface="Open Sans"/>
                <a:ea typeface="Open Sans"/>
                <a:cs typeface="Open Sans"/>
                <a:sym typeface="Open Sans"/>
              </a:defRPr>
            </a:lvl5pPr>
            <a:lvl6pPr indent="0" lvl="5" marL="0" marR="0" rtl="0" algn="r">
              <a:spcBef>
                <a:spcPts val="0"/>
              </a:spcBef>
              <a:buNone/>
              <a:defRPr b="0" i="0" sz="1200" u="none" cap="none" strike="noStrike">
                <a:solidFill>
                  <a:srgbClr val="008ECF"/>
                </a:solidFill>
                <a:latin typeface="Open Sans"/>
                <a:ea typeface="Open Sans"/>
                <a:cs typeface="Open Sans"/>
                <a:sym typeface="Open Sans"/>
              </a:defRPr>
            </a:lvl6pPr>
            <a:lvl7pPr indent="0" lvl="6" marL="0" marR="0" rtl="0" algn="r">
              <a:spcBef>
                <a:spcPts val="0"/>
              </a:spcBef>
              <a:buNone/>
              <a:defRPr b="0" i="0" sz="1200" u="none" cap="none" strike="noStrike">
                <a:solidFill>
                  <a:srgbClr val="008ECF"/>
                </a:solidFill>
                <a:latin typeface="Open Sans"/>
                <a:ea typeface="Open Sans"/>
                <a:cs typeface="Open Sans"/>
                <a:sym typeface="Open Sans"/>
              </a:defRPr>
            </a:lvl7pPr>
            <a:lvl8pPr indent="0" lvl="7" marL="0" marR="0" rtl="0" algn="r">
              <a:spcBef>
                <a:spcPts val="0"/>
              </a:spcBef>
              <a:buNone/>
              <a:defRPr b="0" i="0" sz="1200" u="none" cap="none" strike="noStrike">
                <a:solidFill>
                  <a:srgbClr val="008ECF"/>
                </a:solidFill>
                <a:latin typeface="Open Sans"/>
                <a:ea typeface="Open Sans"/>
                <a:cs typeface="Open Sans"/>
                <a:sym typeface="Open Sans"/>
              </a:defRPr>
            </a:lvl8pPr>
            <a:lvl9pPr indent="0" lvl="8" marL="0" marR="0" rtl="0" algn="r">
              <a:spcBef>
                <a:spcPts val="0"/>
              </a:spcBef>
              <a:buNone/>
              <a:defRPr b="0" i="0" sz="1200" u="none" cap="none" strike="noStrike">
                <a:solidFill>
                  <a:srgbClr val="008EC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fi-FI"/>
              <a:t>‹#›</a:t>
            </a:fld>
            <a:endParaRPr/>
          </a:p>
        </p:txBody>
      </p:sp>
      <p:pic>
        <p:nvPicPr>
          <p:cNvPr id="15" name="Google Shape;15;p29"/>
          <p:cNvPicPr preferRelativeResize="0"/>
          <p:nvPr/>
        </p:nvPicPr>
        <p:blipFill rotWithShape="1">
          <a:blip r:embed="rId1">
            <a:alphaModFix/>
          </a:blip>
          <a:srcRect b="0" l="0" r="0" t="0"/>
          <a:stretch/>
        </p:blipFill>
        <p:spPr>
          <a:xfrm>
            <a:off x="8955670" y="277554"/>
            <a:ext cx="2429189" cy="141313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71">
          <p15:clr>
            <a:srgbClr val="F26B43"/>
          </p15:clr>
        </p15:guide>
        <p15:guide id="2" pos="3840">
          <p15:clr>
            <a:srgbClr val="F26B43"/>
          </p15:clr>
        </p15:guide>
        <p15:guide id="3" orient="horz" pos="7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31"/>
          <p:cNvSpPr txBox="1"/>
          <p:nvPr>
            <p:ph type="title"/>
          </p:nvPr>
        </p:nvSpPr>
        <p:spPr>
          <a:xfrm>
            <a:off x="838200" y="482860"/>
            <a:ext cx="10515600" cy="782357"/>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2"/>
              </a:buClr>
              <a:buSzPts val="4000"/>
              <a:buFont typeface="Arial"/>
              <a:buNone/>
              <a:defRPr b="0"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31"/>
          <p:cNvSpPr txBox="1"/>
          <p:nvPr>
            <p:ph idx="1" type="body"/>
          </p:nvPr>
        </p:nvSpPr>
        <p:spPr>
          <a:xfrm>
            <a:off x="838200" y="1825625"/>
            <a:ext cx="10515600" cy="38819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0"/>
              </a:spcBef>
              <a:spcAft>
                <a:spcPts val="0"/>
              </a:spcAft>
              <a:buClr>
                <a:schemeClr val="dk2"/>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1800"/>
              </a:spcBef>
              <a:spcAft>
                <a:spcPts val="0"/>
              </a:spcAft>
              <a:buClr>
                <a:schemeClr val="dk2"/>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1800"/>
              </a:spcBef>
              <a:spcAft>
                <a:spcPts val="0"/>
              </a:spcAft>
              <a:buClr>
                <a:schemeClr val="dk2"/>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180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1800"/>
              </a:spcBef>
              <a:spcAft>
                <a:spcPts val="0"/>
              </a:spcAft>
              <a:buClr>
                <a:schemeClr val="dk2"/>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 name="Google Shape;83;p31"/>
          <p:cNvSpPr txBox="1"/>
          <p:nvPr>
            <p:ph idx="12" type="sldNum"/>
          </p:nvPr>
        </p:nvSpPr>
        <p:spPr>
          <a:xfrm>
            <a:off x="838200" y="6131286"/>
            <a:ext cx="27432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949494"/>
                </a:solidFill>
                <a:latin typeface="Arial"/>
                <a:ea typeface="Arial"/>
                <a:cs typeface="Arial"/>
                <a:sym typeface="Arial"/>
              </a:defRPr>
            </a:lvl1pPr>
            <a:lvl2pPr indent="0" lvl="1" marL="0" marR="0" rtl="0" algn="l">
              <a:spcBef>
                <a:spcPts val="0"/>
              </a:spcBef>
              <a:buNone/>
              <a:defRPr b="0" i="0" sz="1200" u="none" cap="none" strike="noStrike">
                <a:solidFill>
                  <a:srgbClr val="949494"/>
                </a:solidFill>
                <a:latin typeface="Arial"/>
                <a:ea typeface="Arial"/>
                <a:cs typeface="Arial"/>
                <a:sym typeface="Arial"/>
              </a:defRPr>
            </a:lvl2pPr>
            <a:lvl3pPr indent="0" lvl="2" marL="0" marR="0" rtl="0" algn="l">
              <a:spcBef>
                <a:spcPts val="0"/>
              </a:spcBef>
              <a:buNone/>
              <a:defRPr b="0" i="0" sz="1200" u="none" cap="none" strike="noStrike">
                <a:solidFill>
                  <a:srgbClr val="949494"/>
                </a:solidFill>
                <a:latin typeface="Arial"/>
                <a:ea typeface="Arial"/>
                <a:cs typeface="Arial"/>
                <a:sym typeface="Arial"/>
              </a:defRPr>
            </a:lvl3pPr>
            <a:lvl4pPr indent="0" lvl="3" marL="0" marR="0" rtl="0" algn="l">
              <a:spcBef>
                <a:spcPts val="0"/>
              </a:spcBef>
              <a:buNone/>
              <a:defRPr b="0" i="0" sz="1200" u="none" cap="none" strike="noStrike">
                <a:solidFill>
                  <a:srgbClr val="949494"/>
                </a:solidFill>
                <a:latin typeface="Arial"/>
                <a:ea typeface="Arial"/>
                <a:cs typeface="Arial"/>
                <a:sym typeface="Arial"/>
              </a:defRPr>
            </a:lvl4pPr>
            <a:lvl5pPr indent="0" lvl="4" marL="0" marR="0" rtl="0" algn="l">
              <a:spcBef>
                <a:spcPts val="0"/>
              </a:spcBef>
              <a:buNone/>
              <a:defRPr b="0" i="0" sz="1200" u="none" cap="none" strike="noStrike">
                <a:solidFill>
                  <a:srgbClr val="949494"/>
                </a:solidFill>
                <a:latin typeface="Arial"/>
                <a:ea typeface="Arial"/>
                <a:cs typeface="Arial"/>
                <a:sym typeface="Arial"/>
              </a:defRPr>
            </a:lvl5pPr>
            <a:lvl6pPr indent="0" lvl="5" marL="0" marR="0" rtl="0" algn="l">
              <a:spcBef>
                <a:spcPts val="0"/>
              </a:spcBef>
              <a:buNone/>
              <a:defRPr b="0" i="0" sz="1200" u="none" cap="none" strike="noStrike">
                <a:solidFill>
                  <a:srgbClr val="949494"/>
                </a:solidFill>
                <a:latin typeface="Arial"/>
                <a:ea typeface="Arial"/>
                <a:cs typeface="Arial"/>
                <a:sym typeface="Arial"/>
              </a:defRPr>
            </a:lvl6pPr>
            <a:lvl7pPr indent="0" lvl="6" marL="0" marR="0" rtl="0" algn="l">
              <a:spcBef>
                <a:spcPts val="0"/>
              </a:spcBef>
              <a:buNone/>
              <a:defRPr b="0" i="0" sz="1200" u="none" cap="none" strike="noStrike">
                <a:solidFill>
                  <a:srgbClr val="949494"/>
                </a:solidFill>
                <a:latin typeface="Arial"/>
                <a:ea typeface="Arial"/>
                <a:cs typeface="Arial"/>
                <a:sym typeface="Arial"/>
              </a:defRPr>
            </a:lvl7pPr>
            <a:lvl8pPr indent="0" lvl="7" marL="0" marR="0" rtl="0" algn="l">
              <a:spcBef>
                <a:spcPts val="0"/>
              </a:spcBef>
              <a:buNone/>
              <a:defRPr b="0" i="0" sz="1200" u="none" cap="none" strike="noStrike">
                <a:solidFill>
                  <a:srgbClr val="949494"/>
                </a:solidFill>
                <a:latin typeface="Arial"/>
                <a:ea typeface="Arial"/>
                <a:cs typeface="Arial"/>
                <a:sym typeface="Arial"/>
              </a:defRPr>
            </a:lvl8pPr>
            <a:lvl9pPr indent="0" lvl="8" marL="0" marR="0" rtl="0" algn="l">
              <a:spcBef>
                <a:spcPts val="0"/>
              </a:spcBef>
              <a:buNone/>
              <a:defRPr b="0" i="0" sz="1200" u="none" cap="none" strike="noStrike">
                <a:solidFill>
                  <a:srgbClr val="949494"/>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i-FI"/>
              <a:t>‹#›</a:t>
            </a:fld>
            <a:endParaRPr/>
          </a:p>
        </p:txBody>
      </p:sp>
      <p:pic>
        <p:nvPicPr>
          <p:cNvPr id="84" name="Google Shape;84;p31"/>
          <p:cNvPicPr preferRelativeResize="0"/>
          <p:nvPr/>
        </p:nvPicPr>
        <p:blipFill rotWithShape="1">
          <a:blip r:embed="rId1">
            <a:alphaModFix/>
          </a:blip>
          <a:srcRect b="0" l="0" r="0" t="0"/>
          <a:stretch/>
        </p:blipFill>
        <p:spPr>
          <a:xfrm>
            <a:off x="10033852" y="6045988"/>
            <a:ext cx="1715733" cy="45042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33"/>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8ECF"/>
              </a:buClr>
              <a:buSzPts val="3600"/>
              <a:buFont typeface="Jost SemiBold"/>
              <a:buNone/>
              <a:defRPr b="1" i="0" sz="3600" u="none" cap="none" strike="noStrike">
                <a:solidFill>
                  <a:srgbClr val="008ECF"/>
                </a:solidFill>
                <a:latin typeface="Jost SemiBold"/>
                <a:ea typeface="Jost SemiBold"/>
                <a:cs typeface="Jost SemiBold"/>
                <a:sym typeface="Jos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3" name="Google Shape;103;p33"/>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1000"/>
              </a:spcBef>
              <a:spcAft>
                <a:spcPts val="0"/>
              </a:spcAft>
              <a:buClr>
                <a:schemeClr val="dk1"/>
              </a:buClr>
              <a:buSzPts val="2400"/>
              <a:buFont typeface="Noto Sans Symbols"/>
              <a:buChar char="▪"/>
              <a:defRPr b="0" i="0" sz="2400" u="none" cap="none" strike="noStrike">
                <a:solidFill>
                  <a:schemeClr val="dk1"/>
                </a:solidFill>
                <a:latin typeface="Open Sans"/>
                <a:ea typeface="Open Sans"/>
                <a:cs typeface="Open Sans"/>
                <a:sym typeface="Open Sans"/>
              </a:defRPr>
            </a:lvl1pPr>
            <a:lvl2pPr indent="-355600" lvl="1" marL="914400" marR="0" rtl="0" algn="l">
              <a:lnSpc>
                <a:spcPct val="100000"/>
              </a:lnSpc>
              <a:spcBef>
                <a:spcPts val="500"/>
              </a:spcBef>
              <a:spcAft>
                <a:spcPts val="0"/>
              </a:spcAft>
              <a:buClr>
                <a:schemeClr val="dk1"/>
              </a:buClr>
              <a:buSzPts val="2000"/>
              <a:buFont typeface="Noto Sans Symbols"/>
              <a:buChar char="▪"/>
              <a:defRPr b="0" i="0" sz="2000" u="none" cap="none" strike="noStrike">
                <a:solidFill>
                  <a:schemeClr val="dk1"/>
                </a:solidFill>
                <a:latin typeface="Open Sans"/>
                <a:ea typeface="Open Sans"/>
                <a:cs typeface="Open Sans"/>
                <a:sym typeface="Open Sans"/>
              </a:defRPr>
            </a:lvl2pPr>
            <a:lvl3pPr indent="-342900" lvl="2" marL="13716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3pPr>
            <a:lvl4pPr indent="-342900" lvl="3" marL="18288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008ECF"/>
                </a:solidFill>
                <a:latin typeface="Jost"/>
                <a:ea typeface="Jost"/>
                <a:cs typeface="Jost"/>
                <a:sym typeface="Jost"/>
              </a:defRPr>
            </a:lvl1pPr>
            <a:lvl2pPr indent="0" lvl="1" marL="0" marR="0" rtl="0" algn="r">
              <a:spcBef>
                <a:spcPts val="0"/>
              </a:spcBef>
              <a:buNone/>
              <a:defRPr b="0" i="0" sz="900" u="none" cap="none" strike="noStrike">
                <a:solidFill>
                  <a:srgbClr val="008ECF"/>
                </a:solidFill>
                <a:latin typeface="Jost"/>
                <a:ea typeface="Jost"/>
                <a:cs typeface="Jost"/>
                <a:sym typeface="Jost"/>
              </a:defRPr>
            </a:lvl2pPr>
            <a:lvl3pPr indent="0" lvl="2" marL="0" marR="0" rtl="0" algn="r">
              <a:spcBef>
                <a:spcPts val="0"/>
              </a:spcBef>
              <a:buNone/>
              <a:defRPr b="0" i="0" sz="900" u="none" cap="none" strike="noStrike">
                <a:solidFill>
                  <a:srgbClr val="008ECF"/>
                </a:solidFill>
                <a:latin typeface="Jost"/>
                <a:ea typeface="Jost"/>
                <a:cs typeface="Jost"/>
                <a:sym typeface="Jost"/>
              </a:defRPr>
            </a:lvl3pPr>
            <a:lvl4pPr indent="0" lvl="3" marL="0" marR="0" rtl="0" algn="r">
              <a:spcBef>
                <a:spcPts val="0"/>
              </a:spcBef>
              <a:buNone/>
              <a:defRPr b="0" i="0" sz="900" u="none" cap="none" strike="noStrike">
                <a:solidFill>
                  <a:srgbClr val="008ECF"/>
                </a:solidFill>
                <a:latin typeface="Jost"/>
                <a:ea typeface="Jost"/>
                <a:cs typeface="Jost"/>
                <a:sym typeface="Jost"/>
              </a:defRPr>
            </a:lvl4pPr>
            <a:lvl5pPr indent="0" lvl="4" marL="0" marR="0" rtl="0" algn="r">
              <a:spcBef>
                <a:spcPts val="0"/>
              </a:spcBef>
              <a:buNone/>
              <a:defRPr b="0" i="0" sz="900" u="none" cap="none" strike="noStrike">
                <a:solidFill>
                  <a:srgbClr val="008ECF"/>
                </a:solidFill>
                <a:latin typeface="Jost"/>
                <a:ea typeface="Jost"/>
                <a:cs typeface="Jost"/>
                <a:sym typeface="Jost"/>
              </a:defRPr>
            </a:lvl5pPr>
            <a:lvl6pPr indent="0" lvl="5" marL="0" marR="0" rtl="0" algn="r">
              <a:spcBef>
                <a:spcPts val="0"/>
              </a:spcBef>
              <a:buNone/>
              <a:defRPr b="0" i="0" sz="900" u="none" cap="none" strike="noStrike">
                <a:solidFill>
                  <a:srgbClr val="008ECF"/>
                </a:solidFill>
                <a:latin typeface="Jost"/>
                <a:ea typeface="Jost"/>
                <a:cs typeface="Jost"/>
                <a:sym typeface="Jost"/>
              </a:defRPr>
            </a:lvl6pPr>
            <a:lvl7pPr indent="0" lvl="6" marL="0" marR="0" rtl="0" algn="r">
              <a:spcBef>
                <a:spcPts val="0"/>
              </a:spcBef>
              <a:buNone/>
              <a:defRPr b="0" i="0" sz="900" u="none" cap="none" strike="noStrike">
                <a:solidFill>
                  <a:srgbClr val="008ECF"/>
                </a:solidFill>
                <a:latin typeface="Jost"/>
                <a:ea typeface="Jost"/>
                <a:cs typeface="Jost"/>
                <a:sym typeface="Jost"/>
              </a:defRPr>
            </a:lvl7pPr>
            <a:lvl8pPr indent="0" lvl="7" marL="0" marR="0" rtl="0" algn="r">
              <a:spcBef>
                <a:spcPts val="0"/>
              </a:spcBef>
              <a:buNone/>
              <a:defRPr b="0" i="0" sz="900" u="none" cap="none" strike="noStrike">
                <a:solidFill>
                  <a:srgbClr val="008ECF"/>
                </a:solidFill>
                <a:latin typeface="Jost"/>
                <a:ea typeface="Jost"/>
                <a:cs typeface="Jost"/>
                <a:sym typeface="Jost"/>
              </a:defRPr>
            </a:lvl8pPr>
            <a:lvl9pPr indent="0" lvl="8" marL="0" marR="0" rtl="0" algn="r">
              <a:spcBef>
                <a:spcPts val="0"/>
              </a:spcBef>
              <a:buNone/>
              <a:defRPr b="0" i="0" sz="900" u="none" cap="none" strike="noStrike">
                <a:solidFill>
                  <a:srgbClr val="008ECF"/>
                </a:solidFill>
                <a:latin typeface="Jost"/>
                <a:ea typeface="Jost"/>
                <a:cs typeface="Jost"/>
                <a:sym typeface="Jost"/>
              </a:defRPr>
            </a:lvl9pPr>
          </a:lstStyle>
          <a:p>
            <a:pPr indent="0" lvl="0" marL="0" rtl="0" algn="r">
              <a:spcBef>
                <a:spcPts val="0"/>
              </a:spcBef>
              <a:spcAft>
                <a:spcPts val="0"/>
              </a:spcAft>
              <a:buNone/>
            </a:pPr>
            <a:fld id="{00000000-1234-1234-1234-123412341234}" type="slidenum">
              <a:rPr lang="fi-FI"/>
              <a:t>‹#›</a:t>
            </a:fld>
            <a:endParaRPr/>
          </a:p>
        </p:txBody>
      </p:sp>
      <p:pic>
        <p:nvPicPr>
          <p:cNvPr id="105" name="Google Shape;105;p33"/>
          <p:cNvPicPr preferRelativeResize="0"/>
          <p:nvPr/>
        </p:nvPicPr>
        <p:blipFill rotWithShape="1">
          <a:blip r:embed="rId1">
            <a:alphaModFix/>
          </a:blip>
          <a:srcRect b="0" l="0" r="0" t="0"/>
          <a:stretch/>
        </p:blipFill>
        <p:spPr>
          <a:xfrm>
            <a:off x="10610850" y="246764"/>
            <a:ext cx="1485900" cy="864394"/>
          </a:xfrm>
          <a:prstGeom prst="rect">
            <a:avLst/>
          </a:prstGeom>
          <a:noFill/>
          <a:ln>
            <a:noFill/>
          </a:ln>
        </p:spPr>
      </p:pic>
      <p:grpSp>
        <p:nvGrpSpPr>
          <p:cNvPr id="106" name="Google Shape;106;p33"/>
          <p:cNvGrpSpPr/>
          <p:nvPr/>
        </p:nvGrpSpPr>
        <p:grpSpPr>
          <a:xfrm>
            <a:off x="136111" y="6437786"/>
            <a:ext cx="2803550" cy="275971"/>
            <a:chOff x="558139" y="6437786"/>
            <a:chExt cx="2803550" cy="275971"/>
          </a:xfrm>
        </p:grpSpPr>
        <p:pic>
          <p:nvPicPr>
            <p:cNvPr id="107" name="Google Shape;107;p33"/>
            <p:cNvPicPr preferRelativeResize="0"/>
            <p:nvPr/>
          </p:nvPicPr>
          <p:blipFill rotWithShape="1">
            <a:blip r:embed="rId2">
              <a:alphaModFix/>
            </a:blip>
            <a:srcRect b="0" l="0" r="0" t="0"/>
            <a:stretch/>
          </p:blipFill>
          <p:spPr>
            <a:xfrm>
              <a:off x="558139" y="6437786"/>
              <a:ext cx="403998" cy="275970"/>
            </a:xfrm>
            <a:prstGeom prst="rect">
              <a:avLst/>
            </a:prstGeom>
            <a:noFill/>
            <a:ln>
              <a:noFill/>
            </a:ln>
          </p:spPr>
        </p:pic>
        <p:sp>
          <p:nvSpPr>
            <p:cNvPr id="108" name="Google Shape;108;p33"/>
            <p:cNvSpPr txBox="1"/>
            <p:nvPr/>
          </p:nvSpPr>
          <p:spPr>
            <a:xfrm>
              <a:off x="917920" y="6437787"/>
              <a:ext cx="2443769" cy="2759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fi-FI" sz="600" u="none" cap="none" strike="noStrike">
                  <a:solidFill>
                    <a:srgbClr val="525252"/>
                  </a:solidFill>
                  <a:latin typeface="Jost"/>
                  <a:ea typeface="Jost"/>
                  <a:cs typeface="Jost"/>
                  <a:sym typeface="Jost"/>
                </a:rPr>
                <a:t>The Data Spaces Support Centre receives funding from the European </a:t>
              </a:r>
              <a:br>
                <a:rPr b="0" i="0" lang="fi-FI" sz="600" u="none" cap="none" strike="noStrike">
                  <a:solidFill>
                    <a:srgbClr val="525252"/>
                  </a:solidFill>
                  <a:latin typeface="Jost"/>
                  <a:ea typeface="Jost"/>
                  <a:cs typeface="Jost"/>
                  <a:sym typeface="Jost"/>
                </a:rPr>
              </a:br>
              <a:r>
                <a:rPr b="0" i="0" lang="fi-FI" sz="600" u="none" cap="none" strike="noStrike">
                  <a:solidFill>
                    <a:srgbClr val="525252"/>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b="0" i="0" sz="600" u="none" cap="none" strike="noStrike">
                <a:solidFill>
                  <a:srgbClr val="525252"/>
                </a:solidFill>
                <a:latin typeface="Jost"/>
                <a:ea typeface="Jost"/>
                <a:cs typeface="Jost"/>
                <a:sym typeface="Jost"/>
              </a:endParaRPr>
            </a:p>
          </p:txBody>
        </p:sp>
      </p:grpSp>
    </p:spTree>
  </p:cSld>
  <p:clrMap accent1="accent1" accent2="accent2" accent3="accent3" accent4="accent4" accent5="accent5" accent6="accent6" bg1="lt1" bg2="dk2" tx1="dk1" tx2="lt2" folHlink="folHlink" hlink="hlink"/>
  <p:sldLayoutIdLst>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06">
          <p15:clr>
            <a:srgbClr val="F26B43"/>
          </p15:clr>
        </p15:guide>
        <p15:guide id="2" orient="horz" pos="323">
          <p15:clr>
            <a:srgbClr val="F26B43"/>
          </p15:clr>
        </p15:guide>
        <p15:guide id="3" orient="horz" pos="3816">
          <p15:clr>
            <a:srgbClr val="F26B43"/>
          </p15:clr>
        </p15:guide>
        <p15:guide id="4" pos="7151">
          <p15:clr>
            <a:srgbClr val="F26B43"/>
          </p15:clr>
        </p15:guide>
        <p15:guide id="5" orient="horz" pos="107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35"/>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8ECF"/>
              </a:buClr>
              <a:buSzPts val="3600"/>
              <a:buFont typeface="Jost SemiBold"/>
              <a:buNone/>
              <a:defRPr b="1" i="0" sz="3600" u="none" cap="none" strike="noStrike">
                <a:solidFill>
                  <a:srgbClr val="008ECF"/>
                </a:solidFill>
                <a:latin typeface="Jost SemiBold"/>
                <a:ea typeface="Jost SemiBold"/>
                <a:cs typeface="Jost SemiBold"/>
                <a:sym typeface="Jos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9" name="Google Shape;169;p35"/>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1000"/>
              </a:spcBef>
              <a:spcAft>
                <a:spcPts val="0"/>
              </a:spcAft>
              <a:buClr>
                <a:schemeClr val="dk1"/>
              </a:buClr>
              <a:buSzPts val="2400"/>
              <a:buFont typeface="Noto Sans Symbols"/>
              <a:buChar char="▪"/>
              <a:defRPr b="0" i="0" sz="2400" u="none" cap="none" strike="noStrike">
                <a:solidFill>
                  <a:schemeClr val="dk1"/>
                </a:solidFill>
                <a:latin typeface="Open Sans"/>
                <a:ea typeface="Open Sans"/>
                <a:cs typeface="Open Sans"/>
                <a:sym typeface="Open Sans"/>
              </a:defRPr>
            </a:lvl1pPr>
            <a:lvl2pPr indent="-355600" lvl="1" marL="914400" marR="0" rtl="0" algn="l">
              <a:lnSpc>
                <a:spcPct val="100000"/>
              </a:lnSpc>
              <a:spcBef>
                <a:spcPts val="500"/>
              </a:spcBef>
              <a:spcAft>
                <a:spcPts val="0"/>
              </a:spcAft>
              <a:buClr>
                <a:schemeClr val="dk1"/>
              </a:buClr>
              <a:buSzPts val="2000"/>
              <a:buFont typeface="Noto Sans Symbols"/>
              <a:buChar char="▪"/>
              <a:defRPr b="0" i="0" sz="2000" u="none" cap="none" strike="noStrike">
                <a:solidFill>
                  <a:schemeClr val="dk1"/>
                </a:solidFill>
                <a:latin typeface="Open Sans"/>
                <a:ea typeface="Open Sans"/>
                <a:cs typeface="Open Sans"/>
                <a:sym typeface="Open Sans"/>
              </a:defRPr>
            </a:lvl2pPr>
            <a:lvl3pPr indent="-342900" lvl="2" marL="13716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3pPr>
            <a:lvl4pPr indent="-342900" lvl="3" marL="18288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008ECF"/>
                </a:solidFill>
                <a:latin typeface="Jost"/>
                <a:ea typeface="Jost"/>
                <a:cs typeface="Jost"/>
                <a:sym typeface="Jost"/>
              </a:defRPr>
            </a:lvl1pPr>
            <a:lvl2pPr indent="0" lvl="1" marL="0" marR="0" rtl="0" algn="r">
              <a:spcBef>
                <a:spcPts val="0"/>
              </a:spcBef>
              <a:buNone/>
              <a:defRPr b="0" i="0" sz="900" u="none" cap="none" strike="noStrike">
                <a:solidFill>
                  <a:srgbClr val="008ECF"/>
                </a:solidFill>
                <a:latin typeface="Jost"/>
                <a:ea typeface="Jost"/>
                <a:cs typeface="Jost"/>
                <a:sym typeface="Jost"/>
              </a:defRPr>
            </a:lvl2pPr>
            <a:lvl3pPr indent="0" lvl="2" marL="0" marR="0" rtl="0" algn="r">
              <a:spcBef>
                <a:spcPts val="0"/>
              </a:spcBef>
              <a:buNone/>
              <a:defRPr b="0" i="0" sz="900" u="none" cap="none" strike="noStrike">
                <a:solidFill>
                  <a:srgbClr val="008ECF"/>
                </a:solidFill>
                <a:latin typeface="Jost"/>
                <a:ea typeface="Jost"/>
                <a:cs typeface="Jost"/>
                <a:sym typeface="Jost"/>
              </a:defRPr>
            </a:lvl3pPr>
            <a:lvl4pPr indent="0" lvl="3" marL="0" marR="0" rtl="0" algn="r">
              <a:spcBef>
                <a:spcPts val="0"/>
              </a:spcBef>
              <a:buNone/>
              <a:defRPr b="0" i="0" sz="900" u="none" cap="none" strike="noStrike">
                <a:solidFill>
                  <a:srgbClr val="008ECF"/>
                </a:solidFill>
                <a:latin typeface="Jost"/>
                <a:ea typeface="Jost"/>
                <a:cs typeface="Jost"/>
                <a:sym typeface="Jost"/>
              </a:defRPr>
            </a:lvl4pPr>
            <a:lvl5pPr indent="0" lvl="4" marL="0" marR="0" rtl="0" algn="r">
              <a:spcBef>
                <a:spcPts val="0"/>
              </a:spcBef>
              <a:buNone/>
              <a:defRPr b="0" i="0" sz="900" u="none" cap="none" strike="noStrike">
                <a:solidFill>
                  <a:srgbClr val="008ECF"/>
                </a:solidFill>
                <a:latin typeface="Jost"/>
                <a:ea typeface="Jost"/>
                <a:cs typeface="Jost"/>
                <a:sym typeface="Jost"/>
              </a:defRPr>
            </a:lvl5pPr>
            <a:lvl6pPr indent="0" lvl="5" marL="0" marR="0" rtl="0" algn="r">
              <a:spcBef>
                <a:spcPts val="0"/>
              </a:spcBef>
              <a:buNone/>
              <a:defRPr b="0" i="0" sz="900" u="none" cap="none" strike="noStrike">
                <a:solidFill>
                  <a:srgbClr val="008ECF"/>
                </a:solidFill>
                <a:latin typeface="Jost"/>
                <a:ea typeface="Jost"/>
                <a:cs typeface="Jost"/>
                <a:sym typeface="Jost"/>
              </a:defRPr>
            </a:lvl6pPr>
            <a:lvl7pPr indent="0" lvl="6" marL="0" marR="0" rtl="0" algn="r">
              <a:spcBef>
                <a:spcPts val="0"/>
              </a:spcBef>
              <a:buNone/>
              <a:defRPr b="0" i="0" sz="900" u="none" cap="none" strike="noStrike">
                <a:solidFill>
                  <a:srgbClr val="008ECF"/>
                </a:solidFill>
                <a:latin typeface="Jost"/>
                <a:ea typeface="Jost"/>
                <a:cs typeface="Jost"/>
                <a:sym typeface="Jost"/>
              </a:defRPr>
            </a:lvl7pPr>
            <a:lvl8pPr indent="0" lvl="7" marL="0" marR="0" rtl="0" algn="r">
              <a:spcBef>
                <a:spcPts val="0"/>
              </a:spcBef>
              <a:buNone/>
              <a:defRPr b="0" i="0" sz="900" u="none" cap="none" strike="noStrike">
                <a:solidFill>
                  <a:srgbClr val="008ECF"/>
                </a:solidFill>
                <a:latin typeface="Jost"/>
                <a:ea typeface="Jost"/>
                <a:cs typeface="Jost"/>
                <a:sym typeface="Jost"/>
              </a:defRPr>
            </a:lvl8pPr>
            <a:lvl9pPr indent="0" lvl="8" marL="0" marR="0" rtl="0" algn="r">
              <a:spcBef>
                <a:spcPts val="0"/>
              </a:spcBef>
              <a:buNone/>
              <a:defRPr b="0" i="0" sz="900" u="none" cap="none" strike="noStrike">
                <a:solidFill>
                  <a:srgbClr val="008ECF"/>
                </a:solidFill>
                <a:latin typeface="Jost"/>
                <a:ea typeface="Jost"/>
                <a:cs typeface="Jost"/>
                <a:sym typeface="Jost"/>
              </a:defRPr>
            </a:lvl9pPr>
          </a:lstStyle>
          <a:p>
            <a:pPr indent="0" lvl="0" marL="0" rtl="0" algn="r">
              <a:spcBef>
                <a:spcPts val="0"/>
              </a:spcBef>
              <a:spcAft>
                <a:spcPts val="0"/>
              </a:spcAft>
              <a:buNone/>
            </a:pPr>
            <a:fld id="{00000000-1234-1234-1234-123412341234}" type="slidenum">
              <a:rPr lang="fi-FI"/>
              <a:t>‹#›</a:t>
            </a:fld>
            <a:endParaRPr/>
          </a:p>
        </p:txBody>
      </p:sp>
      <p:pic>
        <p:nvPicPr>
          <p:cNvPr id="171" name="Google Shape;171;p35"/>
          <p:cNvPicPr preferRelativeResize="0"/>
          <p:nvPr/>
        </p:nvPicPr>
        <p:blipFill rotWithShape="1">
          <a:blip r:embed="rId1">
            <a:alphaModFix/>
          </a:blip>
          <a:srcRect b="0" l="0" r="0" t="0"/>
          <a:stretch/>
        </p:blipFill>
        <p:spPr>
          <a:xfrm>
            <a:off x="9720000" y="288000"/>
            <a:ext cx="2289718" cy="1332000"/>
          </a:xfrm>
          <a:prstGeom prst="rect">
            <a:avLst/>
          </a:prstGeom>
          <a:noFill/>
          <a:ln>
            <a:noFill/>
          </a:ln>
        </p:spPr>
      </p:pic>
      <p:sp>
        <p:nvSpPr>
          <p:cNvPr id="172" name="Google Shape;172;p35"/>
          <p:cNvSpPr txBox="1"/>
          <p:nvPr>
            <p:ph idx="11" type="ftr"/>
          </p:nvPr>
        </p:nvSpPr>
        <p:spPr>
          <a:xfrm>
            <a:off x="838200" y="6054724"/>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73" name="Google Shape;173;p35"/>
          <p:cNvPicPr preferRelativeResize="0"/>
          <p:nvPr/>
        </p:nvPicPr>
        <p:blipFill rotWithShape="1">
          <a:blip r:embed="rId2">
            <a:alphaModFix/>
          </a:blip>
          <a:srcRect b="0" l="0" r="0" t="0"/>
          <a:stretch/>
        </p:blipFill>
        <p:spPr>
          <a:xfrm>
            <a:off x="914974" y="6437786"/>
            <a:ext cx="1315611" cy="27597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71">
          <p15:clr>
            <a:srgbClr val="F26B43"/>
          </p15:clr>
        </p15:guide>
        <p15:guide id="2" pos="3840">
          <p15:clr>
            <a:srgbClr val="F26B43"/>
          </p15:clr>
        </p15:guide>
        <p15:guide id="3" orient="horz" pos="595">
          <p15:clr>
            <a:srgbClr val="F26B43"/>
          </p15:clr>
        </p15:guide>
        <p15:guide id="4" orient="horz" pos="1412">
          <p15:clr>
            <a:srgbClr val="F26B43"/>
          </p15:clr>
        </p15:guide>
        <p15:guide id="5" pos="749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38"/>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8ECF"/>
              </a:buClr>
              <a:buSzPts val="4400"/>
              <a:buFont typeface="Jost SemiBold"/>
              <a:buNone/>
              <a:defRPr b="1" i="0" sz="4400" u="none" cap="none" strike="noStrike">
                <a:solidFill>
                  <a:srgbClr val="008ECF"/>
                </a:solidFill>
                <a:latin typeface="Jost SemiBold"/>
                <a:ea typeface="Jost SemiBold"/>
                <a:cs typeface="Jost SemiBold"/>
                <a:sym typeface="Jos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9" name="Google Shape;229;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0" name="Google Shape;23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008ECF"/>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1" name="Google Shape;23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008ECF"/>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2" name="Google Shape;23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008ECF"/>
                </a:solidFill>
                <a:latin typeface="Open Sans"/>
                <a:ea typeface="Open Sans"/>
                <a:cs typeface="Open Sans"/>
                <a:sym typeface="Open Sans"/>
              </a:defRPr>
            </a:lvl1pPr>
            <a:lvl2pPr indent="0" lvl="1" marL="0" marR="0" rtl="0" algn="r">
              <a:spcBef>
                <a:spcPts val="0"/>
              </a:spcBef>
              <a:buNone/>
              <a:defRPr b="0" i="0" sz="1200" u="none" cap="none" strike="noStrike">
                <a:solidFill>
                  <a:srgbClr val="008ECF"/>
                </a:solidFill>
                <a:latin typeface="Open Sans"/>
                <a:ea typeface="Open Sans"/>
                <a:cs typeface="Open Sans"/>
                <a:sym typeface="Open Sans"/>
              </a:defRPr>
            </a:lvl2pPr>
            <a:lvl3pPr indent="0" lvl="2" marL="0" marR="0" rtl="0" algn="r">
              <a:spcBef>
                <a:spcPts val="0"/>
              </a:spcBef>
              <a:buNone/>
              <a:defRPr b="0" i="0" sz="1200" u="none" cap="none" strike="noStrike">
                <a:solidFill>
                  <a:srgbClr val="008ECF"/>
                </a:solidFill>
                <a:latin typeface="Open Sans"/>
                <a:ea typeface="Open Sans"/>
                <a:cs typeface="Open Sans"/>
                <a:sym typeface="Open Sans"/>
              </a:defRPr>
            </a:lvl3pPr>
            <a:lvl4pPr indent="0" lvl="3" marL="0" marR="0" rtl="0" algn="r">
              <a:spcBef>
                <a:spcPts val="0"/>
              </a:spcBef>
              <a:buNone/>
              <a:defRPr b="0" i="0" sz="1200" u="none" cap="none" strike="noStrike">
                <a:solidFill>
                  <a:srgbClr val="008ECF"/>
                </a:solidFill>
                <a:latin typeface="Open Sans"/>
                <a:ea typeface="Open Sans"/>
                <a:cs typeface="Open Sans"/>
                <a:sym typeface="Open Sans"/>
              </a:defRPr>
            </a:lvl4pPr>
            <a:lvl5pPr indent="0" lvl="4" marL="0" marR="0" rtl="0" algn="r">
              <a:spcBef>
                <a:spcPts val="0"/>
              </a:spcBef>
              <a:buNone/>
              <a:defRPr b="0" i="0" sz="1200" u="none" cap="none" strike="noStrike">
                <a:solidFill>
                  <a:srgbClr val="008ECF"/>
                </a:solidFill>
                <a:latin typeface="Open Sans"/>
                <a:ea typeface="Open Sans"/>
                <a:cs typeface="Open Sans"/>
                <a:sym typeface="Open Sans"/>
              </a:defRPr>
            </a:lvl5pPr>
            <a:lvl6pPr indent="0" lvl="5" marL="0" marR="0" rtl="0" algn="r">
              <a:spcBef>
                <a:spcPts val="0"/>
              </a:spcBef>
              <a:buNone/>
              <a:defRPr b="0" i="0" sz="1200" u="none" cap="none" strike="noStrike">
                <a:solidFill>
                  <a:srgbClr val="008ECF"/>
                </a:solidFill>
                <a:latin typeface="Open Sans"/>
                <a:ea typeface="Open Sans"/>
                <a:cs typeface="Open Sans"/>
                <a:sym typeface="Open Sans"/>
              </a:defRPr>
            </a:lvl6pPr>
            <a:lvl7pPr indent="0" lvl="6" marL="0" marR="0" rtl="0" algn="r">
              <a:spcBef>
                <a:spcPts val="0"/>
              </a:spcBef>
              <a:buNone/>
              <a:defRPr b="0" i="0" sz="1200" u="none" cap="none" strike="noStrike">
                <a:solidFill>
                  <a:srgbClr val="008ECF"/>
                </a:solidFill>
                <a:latin typeface="Open Sans"/>
                <a:ea typeface="Open Sans"/>
                <a:cs typeface="Open Sans"/>
                <a:sym typeface="Open Sans"/>
              </a:defRPr>
            </a:lvl7pPr>
            <a:lvl8pPr indent="0" lvl="7" marL="0" marR="0" rtl="0" algn="r">
              <a:spcBef>
                <a:spcPts val="0"/>
              </a:spcBef>
              <a:buNone/>
              <a:defRPr b="0" i="0" sz="1200" u="none" cap="none" strike="noStrike">
                <a:solidFill>
                  <a:srgbClr val="008ECF"/>
                </a:solidFill>
                <a:latin typeface="Open Sans"/>
                <a:ea typeface="Open Sans"/>
                <a:cs typeface="Open Sans"/>
                <a:sym typeface="Open Sans"/>
              </a:defRPr>
            </a:lvl8pPr>
            <a:lvl9pPr indent="0" lvl="8" marL="0" marR="0" rtl="0" algn="r">
              <a:spcBef>
                <a:spcPts val="0"/>
              </a:spcBef>
              <a:buNone/>
              <a:defRPr b="0" i="0" sz="1200" u="none" cap="none" strike="noStrike">
                <a:solidFill>
                  <a:srgbClr val="008EC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fi-FI"/>
              <a:t>‹#›</a:t>
            </a:fld>
            <a:endParaRPr/>
          </a:p>
        </p:txBody>
      </p:sp>
      <p:pic>
        <p:nvPicPr>
          <p:cNvPr id="233" name="Google Shape;233;p38"/>
          <p:cNvPicPr preferRelativeResize="0"/>
          <p:nvPr/>
        </p:nvPicPr>
        <p:blipFill rotWithShape="1">
          <a:blip r:embed="rId1">
            <a:alphaModFix/>
          </a:blip>
          <a:srcRect b="0" l="0" r="0" t="0"/>
          <a:stretch/>
        </p:blipFill>
        <p:spPr>
          <a:xfrm>
            <a:off x="9060713" y="312278"/>
            <a:ext cx="2293087" cy="133396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71">
          <p15:clr>
            <a:srgbClr val="F26B43"/>
          </p15:clr>
        </p15:guide>
        <p15:guide id="2" pos="3840">
          <p15:clr>
            <a:srgbClr val="F26B43"/>
          </p15:clr>
        </p15:guide>
        <p15:guide id="3" orient="horz" pos="73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41"/>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8ECF"/>
              </a:buClr>
              <a:buSzPts val="3600"/>
              <a:buFont typeface="Jost SemiBold"/>
              <a:buNone/>
              <a:defRPr b="1" i="0" sz="3600" u="none" cap="none" strike="noStrike">
                <a:solidFill>
                  <a:srgbClr val="008ECF"/>
                </a:solidFill>
                <a:latin typeface="Jost SemiBold"/>
                <a:ea typeface="Jost SemiBold"/>
                <a:cs typeface="Jost SemiBold"/>
                <a:sym typeface="Jos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3" name="Google Shape;333;p41"/>
          <p:cNvSpPr txBox="1"/>
          <p:nvPr>
            <p:ph idx="1" type="body"/>
          </p:nvPr>
        </p:nvSpPr>
        <p:spPr>
          <a:xfrm>
            <a:off x="838200" y="1700213"/>
            <a:ext cx="10515600" cy="435451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1000"/>
              </a:spcBef>
              <a:spcAft>
                <a:spcPts val="0"/>
              </a:spcAft>
              <a:buClr>
                <a:schemeClr val="dk1"/>
              </a:buClr>
              <a:buSzPts val="2400"/>
              <a:buFont typeface="Noto Sans Symbols"/>
              <a:buChar char="▪"/>
              <a:defRPr b="0" i="0" sz="2400" u="none" cap="none" strike="noStrike">
                <a:solidFill>
                  <a:schemeClr val="dk1"/>
                </a:solidFill>
                <a:latin typeface="Open Sans"/>
                <a:ea typeface="Open Sans"/>
                <a:cs typeface="Open Sans"/>
                <a:sym typeface="Open Sans"/>
              </a:defRPr>
            </a:lvl1pPr>
            <a:lvl2pPr indent="-355600" lvl="1" marL="914400" marR="0" rtl="0" algn="l">
              <a:lnSpc>
                <a:spcPct val="100000"/>
              </a:lnSpc>
              <a:spcBef>
                <a:spcPts val="500"/>
              </a:spcBef>
              <a:spcAft>
                <a:spcPts val="0"/>
              </a:spcAft>
              <a:buClr>
                <a:schemeClr val="dk1"/>
              </a:buClr>
              <a:buSzPts val="2000"/>
              <a:buFont typeface="Noto Sans Symbols"/>
              <a:buChar char="▪"/>
              <a:defRPr b="0" i="0" sz="2000" u="none" cap="none" strike="noStrike">
                <a:solidFill>
                  <a:schemeClr val="dk1"/>
                </a:solidFill>
                <a:latin typeface="Open Sans"/>
                <a:ea typeface="Open Sans"/>
                <a:cs typeface="Open Sans"/>
                <a:sym typeface="Open Sans"/>
              </a:defRPr>
            </a:lvl2pPr>
            <a:lvl3pPr indent="-342900" lvl="2" marL="13716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3pPr>
            <a:lvl4pPr indent="-342900" lvl="3" marL="18288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100000"/>
              </a:lnSpc>
              <a:spcBef>
                <a:spcPts val="500"/>
              </a:spcBef>
              <a:spcAft>
                <a:spcPts val="0"/>
              </a:spcAft>
              <a:buClr>
                <a:schemeClr val="dk1"/>
              </a:buClr>
              <a:buSzPts val="1800"/>
              <a:buFont typeface="Noto Sans Symbols"/>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rgbClr val="008ECF"/>
                </a:solidFill>
                <a:latin typeface="Jost"/>
                <a:ea typeface="Jost"/>
                <a:cs typeface="Jost"/>
                <a:sym typeface="Jost"/>
              </a:defRPr>
            </a:lvl1pPr>
            <a:lvl2pPr indent="0" lvl="1" marL="0" marR="0" rtl="0" algn="r">
              <a:spcBef>
                <a:spcPts val="0"/>
              </a:spcBef>
              <a:buNone/>
              <a:defRPr sz="900">
                <a:solidFill>
                  <a:srgbClr val="008ECF"/>
                </a:solidFill>
                <a:latin typeface="Jost"/>
                <a:ea typeface="Jost"/>
                <a:cs typeface="Jost"/>
                <a:sym typeface="Jost"/>
              </a:defRPr>
            </a:lvl2pPr>
            <a:lvl3pPr indent="0" lvl="2" marL="0" marR="0" rtl="0" algn="r">
              <a:spcBef>
                <a:spcPts val="0"/>
              </a:spcBef>
              <a:buNone/>
              <a:defRPr sz="900">
                <a:solidFill>
                  <a:srgbClr val="008ECF"/>
                </a:solidFill>
                <a:latin typeface="Jost"/>
                <a:ea typeface="Jost"/>
                <a:cs typeface="Jost"/>
                <a:sym typeface="Jost"/>
              </a:defRPr>
            </a:lvl3pPr>
            <a:lvl4pPr indent="0" lvl="3" marL="0" marR="0" rtl="0" algn="r">
              <a:spcBef>
                <a:spcPts val="0"/>
              </a:spcBef>
              <a:buNone/>
              <a:defRPr sz="900">
                <a:solidFill>
                  <a:srgbClr val="008ECF"/>
                </a:solidFill>
                <a:latin typeface="Jost"/>
                <a:ea typeface="Jost"/>
                <a:cs typeface="Jost"/>
                <a:sym typeface="Jost"/>
              </a:defRPr>
            </a:lvl4pPr>
            <a:lvl5pPr indent="0" lvl="4" marL="0" marR="0" rtl="0" algn="r">
              <a:spcBef>
                <a:spcPts val="0"/>
              </a:spcBef>
              <a:buNone/>
              <a:defRPr sz="900">
                <a:solidFill>
                  <a:srgbClr val="008ECF"/>
                </a:solidFill>
                <a:latin typeface="Jost"/>
                <a:ea typeface="Jost"/>
                <a:cs typeface="Jost"/>
                <a:sym typeface="Jost"/>
              </a:defRPr>
            </a:lvl5pPr>
            <a:lvl6pPr indent="0" lvl="5" marL="0" marR="0" rtl="0" algn="r">
              <a:spcBef>
                <a:spcPts val="0"/>
              </a:spcBef>
              <a:buNone/>
              <a:defRPr sz="900">
                <a:solidFill>
                  <a:srgbClr val="008ECF"/>
                </a:solidFill>
                <a:latin typeface="Jost"/>
                <a:ea typeface="Jost"/>
                <a:cs typeface="Jost"/>
                <a:sym typeface="Jost"/>
              </a:defRPr>
            </a:lvl6pPr>
            <a:lvl7pPr indent="0" lvl="6" marL="0" marR="0" rtl="0" algn="r">
              <a:spcBef>
                <a:spcPts val="0"/>
              </a:spcBef>
              <a:buNone/>
              <a:defRPr sz="900">
                <a:solidFill>
                  <a:srgbClr val="008ECF"/>
                </a:solidFill>
                <a:latin typeface="Jost"/>
                <a:ea typeface="Jost"/>
                <a:cs typeface="Jost"/>
                <a:sym typeface="Jost"/>
              </a:defRPr>
            </a:lvl7pPr>
            <a:lvl8pPr indent="0" lvl="7" marL="0" marR="0" rtl="0" algn="r">
              <a:spcBef>
                <a:spcPts val="0"/>
              </a:spcBef>
              <a:buNone/>
              <a:defRPr sz="900">
                <a:solidFill>
                  <a:srgbClr val="008ECF"/>
                </a:solidFill>
                <a:latin typeface="Jost"/>
                <a:ea typeface="Jost"/>
                <a:cs typeface="Jost"/>
                <a:sym typeface="Jost"/>
              </a:defRPr>
            </a:lvl8pPr>
            <a:lvl9pPr indent="0" lvl="8" marL="0" marR="0" rtl="0" algn="r">
              <a:spcBef>
                <a:spcPts val="0"/>
              </a:spcBef>
              <a:buNone/>
              <a:defRPr sz="900">
                <a:solidFill>
                  <a:srgbClr val="008ECF"/>
                </a:solidFill>
                <a:latin typeface="Jost"/>
                <a:ea typeface="Jost"/>
                <a:cs typeface="Jost"/>
                <a:sym typeface="Jost"/>
              </a:defRPr>
            </a:lvl9pPr>
          </a:lstStyle>
          <a:p>
            <a:pPr indent="0" lvl="0" marL="0" rtl="0" algn="r">
              <a:spcBef>
                <a:spcPts val="0"/>
              </a:spcBef>
              <a:spcAft>
                <a:spcPts val="0"/>
              </a:spcAft>
              <a:buNone/>
            </a:pPr>
            <a:fld id="{00000000-1234-1234-1234-123412341234}" type="slidenum">
              <a:rPr lang="fi-FI"/>
              <a:t>‹#›</a:t>
            </a:fld>
            <a:endParaRPr/>
          </a:p>
        </p:txBody>
      </p:sp>
      <p:pic>
        <p:nvPicPr>
          <p:cNvPr id="335" name="Google Shape;335;p41"/>
          <p:cNvPicPr preferRelativeResize="0"/>
          <p:nvPr/>
        </p:nvPicPr>
        <p:blipFill rotWithShape="1">
          <a:blip r:embed="rId1">
            <a:alphaModFix/>
          </a:blip>
          <a:srcRect b="0" l="0" r="0" t="0"/>
          <a:stretch/>
        </p:blipFill>
        <p:spPr>
          <a:xfrm>
            <a:off x="10610850" y="246764"/>
            <a:ext cx="1485900" cy="864394"/>
          </a:xfrm>
          <a:prstGeom prst="rect">
            <a:avLst/>
          </a:prstGeom>
          <a:noFill/>
          <a:ln>
            <a:noFill/>
          </a:ln>
        </p:spPr>
      </p:pic>
      <p:grpSp>
        <p:nvGrpSpPr>
          <p:cNvPr id="336" name="Google Shape;336;p41"/>
          <p:cNvGrpSpPr/>
          <p:nvPr/>
        </p:nvGrpSpPr>
        <p:grpSpPr>
          <a:xfrm>
            <a:off x="136111" y="6437786"/>
            <a:ext cx="2803550" cy="275971"/>
            <a:chOff x="558139" y="6437786"/>
            <a:chExt cx="2803550" cy="275971"/>
          </a:xfrm>
        </p:grpSpPr>
        <p:pic>
          <p:nvPicPr>
            <p:cNvPr id="337" name="Google Shape;337;p41"/>
            <p:cNvPicPr preferRelativeResize="0"/>
            <p:nvPr/>
          </p:nvPicPr>
          <p:blipFill rotWithShape="1">
            <a:blip r:embed="rId2">
              <a:alphaModFix/>
            </a:blip>
            <a:srcRect b="0" l="0" r="0" t="0"/>
            <a:stretch/>
          </p:blipFill>
          <p:spPr>
            <a:xfrm>
              <a:off x="558139" y="6437786"/>
              <a:ext cx="403998" cy="275970"/>
            </a:xfrm>
            <a:prstGeom prst="rect">
              <a:avLst/>
            </a:prstGeom>
            <a:noFill/>
            <a:ln>
              <a:noFill/>
            </a:ln>
          </p:spPr>
        </p:pic>
        <p:sp>
          <p:nvSpPr>
            <p:cNvPr id="338" name="Google Shape;338;p41"/>
            <p:cNvSpPr txBox="1"/>
            <p:nvPr/>
          </p:nvSpPr>
          <p:spPr>
            <a:xfrm>
              <a:off x="917920" y="6437787"/>
              <a:ext cx="2443769" cy="27597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fi-FI" sz="600">
                  <a:solidFill>
                    <a:srgbClr val="525252"/>
                  </a:solidFill>
                  <a:latin typeface="Jost"/>
                  <a:ea typeface="Jost"/>
                  <a:cs typeface="Jost"/>
                  <a:sym typeface="Jost"/>
                </a:rPr>
                <a:t>The Data Spaces Support Centre receives funding from the European </a:t>
              </a:r>
              <a:br>
                <a:rPr lang="fi-FI" sz="600">
                  <a:solidFill>
                    <a:srgbClr val="525252"/>
                  </a:solidFill>
                  <a:latin typeface="Jost"/>
                  <a:ea typeface="Jost"/>
                  <a:cs typeface="Jost"/>
                  <a:sym typeface="Jost"/>
                </a:rPr>
              </a:br>
              <a:r>
                <a:rPr lang="fi-FI" sz="600">
                  <a:solidFill>
                    <a:srgbClr val="525252"/>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sz="600">
                <a:solidFill>
                  <a:srgbClr val="525252"/>
                </a:solidFill>
                <a:latin typeface="Jost"/>
                <a:ea typeface="Jost"/>
                <a:cs typeface="Jost"/>
                <a:sym typeface="Jost"/>
              </a:endParaRPr>
            </a:p>
          </p:txBody>
        </p:sp>
      </p:grpSp>
    </p:spTree>
  </p:cSld>
  <p:clrMap accent1="accent1" accent2="accent2" accent3="accent3" accent4="accent4" accent5="accent5" accent6="accent6" bg1="lt1" bg2="dk2" tx1="dk1" tx2="lt2" folHlink="folHlink" hlink="hlink"/>
  <p:sldLayoutIdLst>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71">
          <p15:clr>
            <a:srgbClr val="F26B43"/>
          </p15:clr>
        </p15:guide>
        <p15:guide id="2" pos="3840">
          <p15:clr>
            <a:srgbClr val="F26B43"/>
          </p15:clr>
        </p15:guide>
        <p15:guide id="3" orient="horz" pos="595">
          <p15:clr>
            <a:srgbClr val="F26B43"/>
          </p15:clr>
        </p15:guide>
        <p15:guide id="4" orient="horz" pos="1412">
          <p15:clr>
            <a:srgbClr val="F26B43"/>
          </p15:clr>
        </p15:guide>
        <p15:guide id="5" pos="749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44"/>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8ECF"/>
              </a:buClr>
              <a:buSzPts val="4400"/>
              <a:buFont typeface="Open Sans"/>
              <a:buNone/>
              <a:defRPr b="1" i="0" sz="4400" u="none" cap="none" strike="noStrike">
                <a:solidFill>
                  <a:srgbClr val="008ECF"/>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4" name="Google Shape;394;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5" name="Google Shape;39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008ECF"/>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6" name="Google Shape;39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008ECF"/>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7" name="Google Shape;39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008ECF"/>
                </a:solidFill>
                <a:latin typeface="Open Sans"/>
                <a:ea typeface="Open Sans"/>
                <a:cs typeface="Open Sans"/>
                <a:sym typeface="Open Sans"/>
              </a:defRPr>
            </a:lvl1pPr>
            <a:lvl2pPr indent="0" lvl="1" marL="0" marR="0" rtl="0" algn="r">
              <a:spcBef>
                <a:spcPts val="0"/>
              </a:spcBef>
              <a:buNone/>
              <a:defRPr sz="1200">
                <a:solidFill>
                  <a:srgbClr val="008ECF"/>
                </a:solidFill>
                <a:latin typeface="Open Sans"/>
                <a:ea typeface="Open Sans"/>
                <a:cs typeface="Open Sans"/>
                <a:sym typeface="Open Sans"/>
              </a:defRPr>
            </a:lvl2pPr>
            <a:lvl3pPr indent="0" lvl="2" marL="0" marR="0" rtl="0" algn="r">
              <a:spcBef>
                <a:spcPts val="0"/>
              </a:spcBef>
              <a:buNone/>
              <a:defRPr sz="1200">
                <a:solidFill>
                  <a:srgbClr val="008ECF"/>
                </a:solidFill>
                <a:latin typeface="Open Sans"/>
                <a:ea typeface="Open Sans"/>
                <a:cs typeface="Open Sans"/>
                <a:sym typeface="Open Sans"/>
              </a:defRPr>
            </a:lvl3pPr>
            <a:lvl4pPr indent="0" lvl="3" marL="0" marR="0" rtl="0" algn="r">
              <a:spcBef>
                <a:spcPts val="0"/>
              </a:spcBef>
              <a:buNone/>
              <a:defRPr sz="1200">
                <a:solidFill>
                  <a:srgbClr val="008ECF"/>
                </a:solidFill>
                <a:latin typeface="Open Sans"/>
                <a:ea typeface="Open Sans"/>
                <a:cs typeface="Open Sans"/>
                <a:sym typeface="Open Sans"/>
              </a:defRPr>
            </a:lvl4pPr>
            <a:lvl5pPr indent="0" lvl="4" marL="0" marR="0" rtl="0" algn="r">
              <a:spcBef>
                <a:spcPts val="0"/>
              </a:spcBef>
              <a:buNone/>
              <a:defRPr sz="1200">
                <a:solidFill>
                  <a:srgbClr val="008ECF"/>
                </a:solidFill>
                <a:latin typeface="Open Sans"/>
                <a:ea typeface="Open Sans"/>
                <a:cs typeface="Open Sans"/>
                <a:sym typeface="Open Sans"/>
              </a:defRPr>
            </a:lvl5pPr>
            <a:lvl6pPr indent="0" lvl="5" marL="0" marR="0" rtl="0" algn="r">
              <a:spcBef>
                <a:spcPts val="0"/>
              </a:spcBef>
              <a:buNone/>
              <a:defRPr sz="1200">
                <a:solidFill>
                  <a:srgbClr val="008ECF"/>
                </a:solidFill>
                <a:latin typeface="Open Sans"/>
                <a:ea typeface="Open Sans"/>
                <a:cs typeface="Open Sans"/>
                <a:sym typeface="Open Sans"/>
              </a:defRPr>
            </a:lvl6pPr>
            <a:lvl7pPr indent="0" lvl="6" marL="0" marR="0" rtl="0" algn="r">
              <a:spcBef>
                <a:spcPts val="0"/>
              </a:spcBef>
              <a:buNone/>
              <a:defRPr sz="1200">
                <a:solidFill>
                  <a:srgbClr val="008ECF"/>
                </a:solidFill>
                <a:latin typeface="Open Sans"/>
                <a:ea typeface="Open Sans"/>
                <a:cs typeface="Open Sans"/>
                <a:sym typeface="Open Sans"/>
              </a:defRPr>
            </a:lvl7pPr>
            <a:lvl8pPr indent="0" lvl="7" marL="0" marR="0" rtl="0" algn="r">
              <a:spcBef>
                <a:spcPts val="0"/>
              </a:spcBef>
              <a:buNone/>
              <a:defRPr sz="1200">
                <a:solidFill>
                  <a:srgbClr val="008ECF"/>
                </a:solidFill>
                <a:latin typeface="Open Sans"/>
                <a:ea typeface="Open Sans"/>
                <a:cs typeface="Open Sans"/>
                <a:sym typeface="Open Sans"/>
              </a:defRPr>
            </a:lvl8pPr>
            <a:lvl9pPr indent="0" lvl="8" marL="0" marR="0" rtl="0" algn="r">
              <a:spcBef>
                <a:spcPts val="0"/>
              </a:spcBef>
              <a:buNone/>
              <a:defRPr sz="1200">
                <a:solidFill>
                  <a:srgbClr val="008EC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fi-FI"/>
              <a:t>‹#›</a:t>
            </a:fld>
            <a:endParaRPr/>
          </a:p>
        </p:txBody>
      </p:sp>
      <p:pic>
        <p:nvPicPr>
          <p:cNvPr id="398" name="Google Shape;398;p44"/>
          <p:cNvPicPr preferRelativeResize="0"/>
          <p:nvPr/>
        </p:nvPicPr>
        <p:blipFill rotWithShape="1">
          <a:blip r:embed="rId1">
            <a:alphaModFix/>
          </a:blip>
          <a:srcRect b="0" l="0" r="0" t="0"/>
          <a:stretch/>
        </p:blipFill>
        <p:spPr>
          <a:xfrm>
            <a:off x="9810845" y="22085"/>
            <a:ext cx="2293087" cy="133396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071">
          <p15:clr>
            <a:srgbClr val="F26B43"/>
          </p15:clr>
        </p15:guide>
        <p15:guide id="2" pos="3840">
          <p15:clr>
            <a:srgbClr val="F26B43"/>
          </p15:clr>
        </p15:guide>
        <p15:guide id="3" orient="horz" pos="7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66.png"/><Relationship Id="rId5"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51.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hyperlink" Target="https://dssc.eu/space/SE1/185794561/Collection+of+Standards+and+Technologies+landscape+%7C+Version+1.0+%7C+October+2023" TargetMode="External"/><Relationship Id="rId4" Type="http://schemas.openxmlformats.org/officeDocument/2006/relationships/hyperlink" Target="https://dataspacessupportcentre.atlassian.net/servicedesk/customer/portal/5/group/13/create/47" TargetMode="External"/><Relationship Id="rId5" Type="http://schemas.openxmlformats.org/officeDocument/2006/relationships/image" Target="../media/image53.png"/><Relationship Id="rId6"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8.xml"/><Relationship Id="rId3" Type="http://schemas.openxmlformats.org/officeDocument/2006/relationships/image" Target="../media/image55.png"/><Relationship Id="rId4" Type="http://schemas.openxmlformats.org/officeDocument/2006/relationships/image" Target="../media/image62.png"/><Relationship Id="rId5" Type="http://schemas.openxmlformats.org/officeDocument/2006/relationships/image" Target="../media/image41.png"/><Relationship Id="rId6"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7.png"/><Relationship Id="rId5" Type="http://schemas.openxmlformats.org/officeDocument/2006/relationships/image" Target="../media/image41.png"/><Relationship Id="rId6" Type="http://schemas.openxmlformats.org/officeDocument/2006/relationships/image" Target="../media/image28.png"/><Relationship Id="rId7" Type="http://schemas.openxmlformats.org/officeDocument/2006/relationships/image" Target="../media/image18.png"/><Relationship Id="rId8"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1"/>
          <p:cNvSpPr txBox="1"/>
          <p:nvPr>
            <p:ph type="title"/>
          </p:nvPr>
        </p:nvSpPr>
        <p:spPr>
          <a:xfrm>
            <a:off x="611931" y="1344849"/>
            <a:ext cx="10515600" cy="2852737"/>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Open Sans"/>
              <a:buNone/>
            </a:pPr>
            <a:r>
              <a:rPr lang="fi-FI" sz="4800">
                <a:latin typeface="Open Sans"/>
                <a:ea typeface="Open Sans"/>
                <a:cs typeface="Open Sans"/>
                <a:sym typeface="Open Sans"/>
              </a:rPr>
              <a:t>Introduction to the </a:t>
            </a:r>
            <a:br>
              <a:rPr lang="fi-FI" sz="4800">
                <a:latin typeface="Open Sans"/>
                <a:ea typeface="Open Sans"/>
                <a:cs typeface="Open Sans"/>
                <a:sym typeface="Open Sans"/>
              </a:rPr>
            </a:br>
            <a:r>
              <a:rPr lang="fi-FI" sz="4800">
                <a:latin typeface="Open Sans"/>
                <a:ea typeface="Open Sans"/>
                <a:cs typeface="Open Sans"/>
                <a:sym typeface="Open Sans"/>
              </a:rPr>
              <a:t>Data Spaces Support Centre (DSSC)</a:t>
            </a:r>
            <a:br>
              <a:rPr lang="fi-FI" sz="4800">
                <a:latin typeface="Open Sans"/>
                <a:ea typeface="Open Sans"/>
                <a:cs typeface="Open Sans"/>
                <a:sym typeface="Open Sans"/>
              </a:rPr>
            </a:br>
            <a:br>
              <a:rPr lang="fi-FI" sz="4800">
                <a:latin typeface="Open Sans"/>
                <a:ea typeface="Open Sans"/>
                <a:cs typeface="Open Sans"/>
                <a:sym typeface="Open Sans"/>
              </a:rPr>
            </a:br>
            <a:r>
              <a:rPr lang="fi-FI" sz="2700">
                <a:latin typeface="Open Sans"/>
                <a:ea typeface="Open Sans"/>
                <a:cs typeface="Open Sans"/>
                <a:sym typeface="Open Sans"/>
              </a:rPr>
              <a:t>Blueprint and links to EOSC</a:t>
            </a:r>
            <a:br>
              <a:rPr lang="fi-FI" sz="2000">
                <a:latin typeface="Open Sans"/>
                <a:ea typeface="Open Sans"/>
                <a:cs typeface="Open Sans"/>
                <a:sym typeface="Open Sans"/>
              </a:rPr>
            </a:br>
            <a:br>
              <a:rPr lang="fi-FI" sz="2000">
                <a:latin typeface="Open Sans"/>
                <a:ea typeface="Open Sans"/>
                <a:cs typeface="Open Sans"/>
                <a:sym typeface="Open Sans"/>
              </a:rPr>
            </a:br>
            <a:r>
              <a:rPr lang="fi-FI" sz="2000">
                <a:latin typeface="Open Sans"/>
                <a:ea typeface="Open Sans"/>
                <a:cs typeface="Open Sans"/>
                <a:sym typeface="Open Sans"/>
              </a:rPr>
              <a:t>Clara Pezuela, FIWARE Foundation</a:t>
            </a:r>
            <a:br>
              <a:rPr lang="fi-FI" sz="2000">
                <a:latin typeface="Open Sans"/>
                <a:ea typeface="Open Sans"/>
                <a:cs typeface="Open Sans"/>
                <a:sym typeface="Open Sans"/>
              </a:rPr>
            </a:br>
            <a:r>
              <a:rPr lang="fi-FI" sz="2000">
                <a:latin typeface="Open Sans"/>
                <a:ea typeface="Open Sans"/>
                <a:cs typeface="Open Sans"/>
                <a:sym typeface="Open Sans"/>
              </a:rPr>
              <a:t>eIRG, Brussels, 5 June 2024</a:t>
            </a:r>
            <a:endParaRPr b="0" sz="2200">
              <a:latin typeface="Open Sans"/>
              <a:ea typeface="Open Sans"/>
              <a:cs typeface="Open Sans"/>
              <a:sym typeface="Open Sans"/>
            </a:endParaRPr>
          </a:p>
        </p:txBody>
      </p:sp>
      <p:sp>
        <p:nvSpPr>
          <p:cNvPr id="478" name="Google Shape;478;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479" name="Google Shape;479;p1"/>
          <p:cNvSpPr txBox="1"/>
          <p:nvPr/>
        </p:nvSpPr>
        <p:spPr>
          <a:xfrm>
            <a:off x="838200" y="6054724"/>
            <a:ext cx="41148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fi-FI" sz="900" u="none" cap="none" strike="noStrike">
                <a:solidFill>
                  <a:schemeClr val="dk1"/>
                </a:solidFill>
                <a:latin typeface="Jost"/>
                <a:ea typeface="Jost"/>
                <a:cs typeface="Jost"/>
                <a:sym typeface="Jost"/>
              </a:rPr>
              <a:t>The Data Spaces Support Centre receives funding from the European </a:t>
            </a:r>
            <a:br>
              <a:rPr b="0" i="0" lang="fi-FI" sz="900" u="none" cap="none" strike="noStrike">
                <a:solidFill>
                  <a:schemeClr val="dk1"/>
                </a:solidFill>
                <a:latin typeface="Jost"/>
                <a:ea typeface="Jost"/>
                <a:cs typeface="Jost"/>
                <a:sym typeface="Jost"/>
              </a:rPr>
            </a:br>
            <a:r>
              <a:rPr b="0" i="0" lang="fi-FI" sz="900" u="none" cap="none" strike="noStrike">
                <a:solidFill>
                  <a:schemeClr val="dk1"/>
                </a:solidFill>
                <a:latin typeface="Jost"/>
                <a:ea typeface="Jost"/>
                <a:cs typeface="Jost"/>
                <a:sym typeface="Jost"/>
              </a:rPr>
              <a:t>Union Digital Europe Programme under grant agreement n° 101083412.</a:t>
            </a:r>
            <a:endParaRPr/>
          </a:p>
          <a:p>
            <a:pPr indent="0" lvl="0" marL="0" marR="0" rtl="0" algn="l">
              <a:spcBef>
                <a:spcPts val="0"/>
              </a:spcBef>
              <a:spcAft>
                <a:spcPts val="0"/>
              </a:spcAft>
              <a:buNone/>
            </a:pPr>
            <a:r>
              <a:t/>
            </a:r>
            <a:endParaRPr b="0" i="0" sz="900" u="none" cap="none" strike="noStrike">
              <a:solidFill>
                <a:schemeClr val="dk1"/>
              </a:solidFill>
              <a:latin typeface="Jost"/>
              <a:ea typeface="Jost"/>
              <a:cs typeface="Jost"/>
              <a:sym typeface="Jost"/>
            </a:endParaRPr>
          </a:p>
        </p:txBody>
      </p:sp>
      <p:pic>
        <p:nvPicPr>
          <p:cNvPr id="480" name="Google Shape;480;p1"/>
          <p:cNvPicPr preferRelativeResize="0"/>
          <p:nvPr/>
        </p:nvPicPr>
        <p:blipFill rotWithShape="1">
          <a:blip r:embed="rId3">
            <a:alphaModFix/>
          </a:blip>
          <a:srcRect b="0" l="0" r="0" t="0"/>
          <a:stretch/>
        </p:blipFill>
        <p:spPr>
          <a:xfrm>
            <a:off x="914974" y="6437786"/>
            <a:ext cx="1315611" cy="2759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0"/>
          <p:cNvSpPr txBox="1"/>
          <p:nvPr>
            <p:ph type="title"/>
          </p:nvPr>
        </p:nvSpPr>
        <p:spPr>
          <a:xfrm>
            <a:off x="731322" y="369740"/>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Blueprint</a:t>
            </a:r>
            <a:endParaRPr sz="3200"/>
          </a:p>
        </p:txBody>
      </p:sp>
      <p:sp>
        <p:nvSpPr>
          <p:cNvPr id="613" name="Google Shape;613;p10"/>
          <p:cNvSpPr txBox="1"/>
          <p:nvPr/>
        </p:nvSpPr>
        <p:spPr>
          <a:xfrm>
            <a:off x="365803" y="1238344"/>
            <a:ext cx="4099323" cy="467820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400"/>
              <a:buFont typeface="Arial"/>
              <a:buChar char="•"/>
            </a:pPr>
            <a:r>
              <a:rPr b="0" i="0" lang="fi-FI" sz="2400" u="none" cap="none" strike="noStrike">
                <a:solidFill>
                  <a:srgbClr val="000000"/>
                </a:solidFill>
                <a:latin typeface="Calibri"/>
                <a:ea typeface="Calibri"/>
                <a:cs typeface="Calibri"/>
                <a:sym typeface="Calibri"/>
              </a:rPr>
              <a:t>The collection of building blocks and components that make most typical data spaces.</a:t>
            </a:r>
            <a:endParaRPr/>
          </a:p>
          <a:p>
            <a:pPr indent="-285750" lvl="0" marL="285750" marR="0" rtl="0" algn="l">
              <a:lnSpc>
                <a:spcPct val="100000"/>
              </a:lnSpc>
              <a:spcBef>
                <a:spcPts val="600"/>
              </a:spcBef>
              <a:spcAft>
                <a:spcPts val="0"/>
              </a:spcAft>
              <a:buClr>
                <a:srgbClr val="000000"/>
              </a:buClr>
              <a:buSzPts val="2400"/>
              <a:buFont typeface="Arial"/>
              <a:buChar char="•"/>
            </a:pPr>
            <a:r>
              <a:rPr b="0" i="0" lang="fi-FI" sz="2400" u="none" cap="none" strike="noStrike">
                <a:solidFill>
                  <a:srgbClr val="000000"/>
                </a:solidFill>
                <a:latin typeface="Calibri"/>
                <a:ea typeface="Calibri"/>
                <a:cs typeface="Calibri"/>
                <a:sym typeface="Calibri"/>
              </a:rPr>
              <a:t>Functional description and related recommended standards.</a:t>
            </a:r>
            <a:endParaRPr/>
          </a:p>
          <a:p>
            <a:pPr indent="-285750" lvl="0" marL="285750" marR="0" rtl="0" algn="l">
              <a:lnSpc>
                <a:spcPct val="100000"/>
              </a:lnSpc>
              <a:spcBef>
                <a:spcPts val="600"/>
              </a:spcBef>
              <a:spcAft>
                <a:spcPts val="0"/>
              </a:spcAft>
              <a:buClr>
                <a:srgbClr val="000000"/>
              </a:buClr>
              <a:buSzPts val="2400"/>
              <a:buFont typeface="Arial"/>
              <a:buChar char="•"/>
            </a:pPr>
            <a:r>
              <a:rPr b="0" i="0" lang="fi-FI" sz="2400" u="none" cap="none" strike="noStrike">
                <a:solidFill>
                  <a:srgbClr val="000000"/>
                </a:solidFill>
                <a:latin typeface="Calibri"/>
                <a:ea typeface="Calibri"/>
                <a:cs typeface="Calibri"/>
                <a:sym typeface="Calibri"/>
              </a:rPr>
              <a:t>Supporting the choices you face in designing a data space or performing gap analysis vs pre-existing systems.</a:t>
            </a:r>
            <a:endParaRPr/>
          </a:p>
        </p:txBody>
      </p:sp>
      <p:grpSp>
        <p:nvGrpSpPr>
          <p:cNvPr id="614" name="Google Shape;614;p10"/>
          <p:cNvGrpSpPr/>
          <p:nvPr/>
        </p:nvGrpSpPr>
        <p:grpSpPr>
          <a:xfrm>
            <a:off x="4453221" y="1687356"/>
            <a:ext cx="4933572" cy="2287960"/>
            <a:chOff x="448574" y="1266825"/>
            <a:chExt cx="11294852" cy="5238025"/>
          </a:xfrm>
        </p:grpSpPr>
        <p:pic>
          <p:nvPicPr>
            <p:cNvPr id="615" name="Google Shape;615;p10"/>
            <p:cNvPicPr preferRelativeResize="0"/>
            <p:nvPr/>
          </p:nvPicPr>
          <p:blipFill rotWithShape="1">
            <a:blip r:embed="rId3">
              <a:alphaModFix/>
            </a:blip>
            <a:srcRect b="47778" l="0" r="0" t="0"/>
            <a:stretch/>
          </p:blipFill>
          <p:spPr>
            <a:xfrm>
              <a:off x="448574" y="1266825"/>
              <a:ext cx="11294852" cy="5238025"/>
            </a:xfrm>
            <a:prstGeom prst="rect">
              <a:avLst/>
            </a:prstGeom>
            <a:noFill/>
            <a:ln>
              <a:noFill/>
            </a:ln>
          </p:spPr>
        </p:pic>
        <p:grpSp>
          <p:nvGrpSpPr>
            <p:cNvPr id="616" name="Google Shape;616;p10"/>
            <p:cNvGrpSpPr/>
            <p:nvPr/>
          </p:nvGrpSpPr>
          <p:grpSpPr>
            <a:xfrm>
              <a:off x="2885860" y="1390763"/>
              <a:ext cx="1133689" cy="1084549"/>
              <a:chOff x="684900" y="1265874"/>
              <a:chExt cx="2413869" cy="2413869"/>
            </a:xfrm>
          </p:grpSpPr>
          <p:sp>
            <p:nvSpPr>
              <p:cNvPr id="617" name="Google Shape;617;p10"/>
              <p:cNvSpPr/>
              <p:nvPr/>
            </p:nvSpPr>
            <p:spPr>
              <a:xfrm>
                <a:off x="684900" y="1265874"/>
                <a:ext cx="2413869" cy="2413869"/>
              </a:xfrm>
              <a:prstGeom prst="ellipse">
                <a:avLst/>
              </a:prstGeom>
              <a:solidFill>
                <a:schemeClr val="accent6"/>
              </a:solidFill>
              <a:ln cap="flat" cmpd="sng" w="12700">
                <a:solidFill>
                  <a:schemeClr val="lt2"/>
                </a:solidFill>
                <a:prstDash val="solid"/>
                <a:miter lim="800000"/>
                <a:headEnd len="sm" w="sm" type="none"/>
                <a:tailEnd len="sm" w="sm" type="none"/>
              </a:ln>
              <a:effectLst>
                <a:outerShdw blurRad="50800"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18" name="Google Shape;618;p10"/>
              <p:cNvPicPr preferRelativeResize="0"/>
              <p:nvPr/>
            </p:nvPicPr>
            <p:blipFill rotWithShape="1">
              <a:blip r:embed="rId4">
                <a:alphaModFix/>
              </a:blip>
              <a:srcRect b="3764" l="0" r="4566" t="0"/>
              <a:stretch/>
            </p:blipFill>
            <p:spPr>
              <a:xfrm>
                <a:off x="999918" y="1573412"/>
                <a:ext cx="1783833" cy="1798791"/>
              </a:xfrm>
              <a:prstGeom prst="rect">
                <a:avLst/>
              </a:prstGeom>
              <a:noFill/>
              <a:ln>
                <a:noFill/>
              </a:ln>
            </p:spPr>
          </p:pic>
        </p:grpSp>
      </p:grpSp>
      <p:pic>
        <p:nvPicPr>
          <p:cNvPr id="619" name="Google Shape;619;p10"/>
          <p:cNvPicPr preferRelativeResize="0"/>
          <p:nvPr/>
        </p:nvPicPr>
        <p:blipFill rotWithShape="1">
          <a:blip r:embed="rId3">
            <a:alphaModFix/>
          </a:blip>
          <a:srcRect b="0" l="0" r="0" t="54478"/>
          <a:stretch/>
        </p:blipFill>
        <p:spPr>
          <a:xfrm>
            <a:off x="4458512" y="4091664"/>
            <a:ext cx="4970612" cy="2009334"/>
          </a:xfrm>
          <a:prstGeom prst="rect">
            <a:avLst/>
          </a:prstGeom>
          <a:noFill/>
          <a:ln>
            <a:noFill/>
          </a:ln>
        </p:spPr>
      </p:pic>
      <p:sp>
        <p:nvSpPr>
          <p:cNvPr id="620" name="Google Shape;620;p10"/>
          <p:cNvSpPr txBox="1"/>
          <p:nvPr/>
        </p:nvSpPr>
        <p:spPr>
          <a:xfrm>
            <a:off x="9573383" y="2625081"/>
            <a:ext cx="3545700" cy="1939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0" i="0" lang="fi-FI" sz="1800" u="none" cap="none" strike="noStrike">
                <a:solidFill>
                  <a:schemeClr val="dk1"/>
                </a:solidFill>
                <a:latin typeface="Calibri"/>
                <a:ea typeface="Calibri"/>
                <a:cs typeface="Calibri"/>
                <a:sym typeface="Calibri"/>
              </a:rPr>
              <a:t>Required capabilities</a:t>
            </a:r>
            <a:endParaRPr/>
          </a:p>
          <a:p>
            <a:pPr indent="-285750" lvl="0" marL="285750" marR="0" rtl="0" algn="l">
              <a:lnSpc>
                <a:spcPct val="100000"/>
              </a:lnSpc>
              <a:spcBef>
                <a:spcPts val="1200"/>
              </a:spcBef>
              <a:spcAft>
                <a:spcPts val="0"/>
              </a:spcAft>
              <a:buClr>
                <a:schemeClr val="dk1"/>
              </a:buClr>
              <a:buSzPts val="1800"/>
              <a:buFont typeface="Noto Sans Symbols"/>
              <a:buChar char="✔"/>
            </a:pPr>
            <a:r>
              <a:rPr b="0" i="0" lang="fi-FI" sz="1800" u="none" cap="none" strike="noStrike">
                <a:solidFill>
                  <a:schemeClr val="dk1"/>
                </a:solidFill>
                <a:latin typeface="Calibri"/>
                <a:ea typeface="Calibri"/>
                <a:cs typeface="Calibri"/>
                <a:sym typeface="Calibri"/>
              </a:rPr>
              <a:t>Core design decisions </a:t>
            </a:r>
            <a:endParaRPr/>
          </a:p>
          <a:p>
            <a:pPr indent="-285750" lvl="0" marL="285750" marR="0" rtl="0" algn="l">
              <a:lnSpc>
                <a:spcPct val="100000"/>
              </a:lnSpc>
              <a:spcBef>
                <a:spcPts val="1200"/>
              </a:spcBef>
              <a:spcAft>
                <a:spcPts val="0"/>
              </a:spcAft>
              <a:buClr>
                <a:schemeClr val="dk1"/>
              </a:buClr>
              <a:buSzPts val="1800"/>
              <a:buFont typeface="Noto Sans Symbols"/>
              <a:buChar char="✔"/>
            </a:pPr>
            <a:r>
              <a:rPr b="0" i="0" lang="fi-FI" sz="1800" u="none" cap="none" strike="noStrike">
                <a:solidFill>
                  <a:schemeClr val="dk1"/>
                </a:solidFill>
                <a:latin typeface="Calibri"/>
                <a:ea typeface="Calibri"/>
                <a:cs typeface="Calibri"/>
                <a:sym typeface="Calibri"/>
              </a:rPr>
              <a:t>Specifications &amp; </a:t>
            </a:r>
            <a:br>
              <a:rPr b="0" i="0" lang="fi-FI" sz="1800" u="none" cap="none" strike="noStrike">
                <a:solidFill>
                  <a:schemeClr val="dk1"/>
                </a:solidFill>
                <a:latin typeface="Calibri"/>
                <a:ea typeface="Calibri"/>
                <a:cs typeface="Calibri"/>
                <a:sym typeface="Calibri"/>
              </a:rPr>
            </a:br>
            <a:r>
              <a:rPr b="0" i="0" lang="fi-FI" sz="1800" u="none" cap="none" strike="noStrike">
                <a:solidFill>
                  <a:schemeClr val="dk1"/>
                </a:solidFill>
                <a:latin typeface="Calibri"/>
                <a:ea typeface="Calibri"/>
                <a:cs typeface="Calibri"/>
                <a:sym typeface="Calibri"/>
              </a:rPr>
              <a:t>common standards</a:t>
            </a:r>
            <a:endParaRPr/>
          </a:p>
          <a:p>
            <a:pPr indent="-285750" lvl="0" marL="285750" marR="0" rtl="0" algn="l">
              <a:lnSpc>
                <a:spcPct val="100000"/>
              </a:lnSpc>
              <a:spcBef>
                <a:spcPts val="1200"/>
              </a:spcBef>
              <a:spcAft>
                <a:spcPts val="0"/>
              </a:spcAft>
              <a:buClr>
                <a:schemeClr val="dk1"/>
              </a:buClr>
              <a:buSzPts val="1800"/>
              <a:buFont typeface="Noto Sans Symbols"/>
              <a:buChar char="✔"/>
            </a:pPr>
            <a:r>
              <a:rPr b="0" i="0" lang="fi-FI" sz="1800" u="none" cap="none" strike="noStrike">
                <a:solidFill>
                  <a:schemeClr val="dk1"/>
                </a:solidFill>
                <a:latin typeface="Calibri"/>
                <a:ea typeface="Calibri"/>
                <a:cs typeface="Calibri"/>
                <a:sym typeface="Calibri"/>
              </a:rPr>
              <a:t>Further reading</a:t>
            </a:r>
            <a:endParaRPr/>
          </a:p>
        </p:txBody>
      </p:sp>
      <p:sp>
        <p:nvSpPr>
          <p:cNvPr id="621" name="Google Shape;62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1"/>
          <p:cNvSpPr txBox="1"/>
          <p:nvPr>
            <p:ph type="title"/>
          </p:nvPr>
        </p:nvSpPr>
        <p:spPr>
          <a:xfrm>
            <a:off x="731322" y="369740"/>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Blueprint: in the focus of EOSC</a:t>
            </a:r>
            <a:endParaRPr sz="3200"/>
          </a:p>
        </p:txBody>
      </p:sp>
      <p:grpSp>
        <p:nvGrpSpPr>
          <p:cNvPr id="627" name="Google Shape;627;p11"/>
          <p:cNvGrpSpPr/>
          <p:nvPr/>
        </p:nvGrpSpPr>
        <p:grpSpPr>
          <a:xfrm>
            <a:off x="3492641" y="1437977"/>
            <a:ext cx="4933572" cy="2287960"/>
            <a:chOff x="448574" y="1266825"/>
            <a:chExt cx="11294852" cy="5238025"/>
          </a:xfrm>
        </p:grpSpPr>
        <p:pic>
          <p:nvPicPr>
            <p:cNvPr id="628" name="Google Shape;628;p11"/>
            <p:cNvPicPr preferRelativeResize="0"/>
            <p:nvPr/>
          </p:nvPicPr>
          <p:blipFill rotWithShape="1">
            <a:blip r:embed="rId3">
              <a:alphaModFix/>
            </a:blip>
            <a:srcRect b="47778" l="0" r="0" t="0"/>
            <a:stretch/>
          </p:blipFill>
          <p:spPr>
            <a:xfrm>
              <a:off x="448574" y="1266825"/>
              <a:ext cx="11294852" cy="5238025"/>
            </a:xfrm>
            <a:prstGeom prst="rect">
              <a:avLst/>
            </a:prstGeom>
            <a:noFill/>
            <a:ln>
              <a:noFill/>
            </a:ln>
          </p:spPr>
        </p:pic>
        <p:grpSp>
          <p:nvGrpSpPr>
            <p:cNvPr id="629" name="Google Shape;629;p11"/>
            <p:cNvGrpSpPr/>
            <p:nvPr/>
          </p:nvGrpSpPr>
          <p:grpSpPr>
            <a:xfrm>
              <a:off x="2885860" y="1390763"/>
              <a:ext cx="1133689" cy="1084549"/>
              <a:chOff x="684900" y="1265874"/>
              <a:chExt cx="2413869" cy="2413869"/>
            </a:xfrm>
          </p:grpSpPr>
          <p:sp>
            <p:nvSpPr>
              <p:cNvPr id="630" name="Google Shape;630;p11"/>
              <p:cNvSpPr/>
              <p:nvPr/>
            </p:nvSpPr>
            <p:spPr>
              <a:xfrm>
                <a:off x="684900" y="1265874"/>
                <a:ext cx="2413869" cy="2413869"/>
              </a:xfrm>
              <a:prstGeom prst="ellipse">
                <a:avLst/>
              </a:prstGeom>
              <a:solidFill>
                <a:schemeClr val="accent6"/>
              </a:solidFill>
              <a:ln cap="flat" cmpd="sng" w="12700">
                <a:solidFill>
                  <a:schemeClr val="lt2"/>
                </a:solidFill>
                <a:prstDash val="solid"/>
                <a:miter lim="800000"/>
                <a:headEnd len="sm" w="sm" type="none"/>
                <a:tailEnd len="sm" w="sm" type="none"/>
              </a:ln>
              <a:effectLst>
                <a:outerShdw blurRad="50800" rotWithShape="0" algn="tl" dir="2700000" dist="1016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631" name="Google Shape;631;p11"/>
              <p:cNvPicPr preferRelativeResize="0"/>
              <p:nvPr/>
            </p:nvPicPr>
            <p:blipFill rotWithShape="1">
              <a:blip r:embed="rId4">
                <a:alphaModFix/>
              </a:blip>
              <a:srcRect b="3764" l="0" r="4566" t="0"/>
              <a:stretch/>
            </p:blipFill>
            <p:spPr>
              <a:xfrm>
                <a:off x="999918" y="1573412"/>
                <a:ext cx="1783833" cy="1798791"/>
              </a:xfrm>
              <a:prstGeom prst="rect">
                <a:avLst/>
              </a:prstGeom>
              <a:noFill/>
              <a:ln>
                <a:noFill/>
              </a:ln>
            </p:spPr>
          </p:pic>
        </p:grpSp>
      </p:grpSp>
      <p:pic>
        <p:nvPicPr>
          <p:cNvPr id="632" name="Google Shape;632;p11"/>
          <p:cNvPicPr preferRelativeResize="0"/>
          <p:nvPr/>
        </p:nvPicPr>
        <p:blipFill rotWithShape="1">
          <a:blip r:embed="rId3">
            <a:alphaModFix/>
          </a:blip>
          <a:srcRect b="0" l="0" r="0" t="54478"/>
          <a:stretch/>
        </p:blipFill>
        <p:spPr>
          <a:xfrm>
            <a:off x="3497932" y="3842285"/>
            <a:ext cx="4970612" cy="2009334"/>
          </a:xfrm>
          <a:prstGeom prst="rect">
            <a:avLst/>
          </a:prstGeom>
          <a:noFill/>
          <a:ln>
            <a:noFill/>
          </a:ln>
        </p:spPr>
      </p:pic>
      <p:sp>
        <p:nvSpPr>
          <p:cNvPr id="633" name="Google Shape;63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634" name="Google Shape;634;p11"/>
          <p:cNvSpPr/>
          <p:nvPr/>
        </p:nvSpPr>
        <p:spPr>
          <a:xfrm>
            <a:off x="1530091" y="3725937"/>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21915" y="62029"/>
                </a:moveTo>
                <a:lnTo>
                  <a:pt x="217830" y="276176"/>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Semantic interoperability</a:t>
            </a:r>
            <a:endParaRPr sz="1200">
              <a:solidFill>
                <a:schemeClr val="lt1"/>
              </a:solidFill>
              <a:latin typeface="Calibri"/>
              <a:ea typeface="Calibri"/>
              <a:cs typeface="Calibri"/>
              <a:sym typeface="Calibri"/>
            </a:endParaRPr>
          </a:p>
        </p:txBody>
      </p:sp>
      <p:sp>
        <p:nvSpPr>
          <p:cNvPr id="635" name="Google Shape;635;p11"/>
          <p:cNvSpPr/>
          <p:nvPr/>
        </p:nvSpPr>
        <p:spPr>
          <a:xfrm>
            <a:off x="1045182" y="5402337"/>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21915" y="62029"/>
                </a:moveTo>
                <a:lnTo>
                  <a:pt x="272116" y="33826"/>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Data Quality</a:t>
            </a:r>
            <a:endParaRPr sz="1200">
              <a:solidFill>
                <a:schemeClr val="lt1"/>
              </a:solidFill>
              <a:latin typeface="Calibri"/>
              <a:ea typeface="Calibri"/>
              <a:cs typeface="Calibri"/>
              <a:sym typeface="Calibri"/>
            </a:endParaRPr>
          </a:p>
        </p:txBody>
      </p:sp>
      <p:sp>
        <p:nvSpPr>
          <p:cNvPr id="636" name="Google Shape;636;p11"/>
          <p:cNvSpPr/>
          <p:nvPr/>
        </p:nvSpPr>
        <p:spPr>
          <a:xfrm>
            <a:off x="9043873" y="3942992"/>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1" y="56166"/>
                </a:moveTo>
                <a:lnTo>
                  <a:pt x="-78360" y="235133"/>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Metadata</a:t>
            </a:r>
            <a:endParaRPr sz="1200">
              <a:solidFill>
                <a:schemeClr val="lt1"/>
              </a:solidFill>
              <a:latin typeface="Calibri"/>
              <a:ea typeface="Calibri"/>
              <a:cs typeface="Calibri"/>
              <a:sym typeface="Calibri"/>
            </a:endParaRPr>
          </a:p>
        </p:txBody>
      </p:sp>
      <p:sp>
        <p:nvSpPr>
          <p:cNvPr id="637" name="Google Shape;637;p11"/>
          <p:cNvSpPr/>
          <p:nvPr/>
        </p:nvSpPr>
        <p:spPr>
          <a:xfrm>
            <a:off x="1174491" y="4509158"/>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21915" y="62029"/>
                </a:moveTo>
                <a:lnTo>
                  <a:pt x="261640" y="168683"/>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Technical interoperability</a:t>
            </a:r>
            <a:endParaRPr sz="1200">
              <a:solidFill>
                <a:schemeClr val="lt1"/>
              </a:solidFill>
              <a:latin typeface="Calibri"/>
              <a:ea typeface="Calibri"/>
              <a:cs typeface="Calibri"/>
              <a:sym typeface="Calibri"/>
            </a:endParaRPr>
          </a:p>
        </p:txBody>
      </p:sp>
      <p:sp>
        <p:nvSpPr>
          <p:cNvPr id="638" name="Google Shape;638;p11"/>
          <p:cNvSpPr/>
          <p:nvPr/>
        </p:nvSpPr>
        <p:spPr>
          <a:xfrm>
            <a:off x="8643090" y="3089705"/>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1" y="56166"/>
                </a:moveTo>
                <a:lnTo>
                  <a:pt x="-224075" y="-44352"/>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Participation compliance</a:t>
            </a:r>
            <a:endParaRPr sz="1200">
              <a:solidFill>
                <a:schemeClr val="lt1"/>
              </a:solidFill>
              <a:latin typeface="Calibri"/>
              <a:ea typeface="Calibri"/>
              <a:cs typeface="Calibri"/>
              <a:sym typeface="Calibri"/>
            </a:endParaRPr>
          </a:p>
        </p:txBody>
      </p:sp>
      <p:sp>
        <p:nvSpPr>
          <p:cNvPr id="639" name="Google Shape;639;p11"/>
          <p:cNvSpPr/>
          <p:nvPr/>
        </p:nvSpPr>
        <p:spPr>
          <a:xfrm>
            <a:off x="1174491" y="1923023"/>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21915" y="62029"/>
                </a:moveTo>
                <a:lnTo>
                  <a:pt x="264497" y="137411"/>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Financial sustainability</a:t>
            </a:r>
            <a:endParaRPr sz="1200">
              <a:solidFill>
                <a:schemeClr val="lt1"/>
              </a:solidFill>
              <a:latin typeface="Calibri"/>
              <a:ea typeface="Calibri"/>
              <a:cs typeface="Calibri"/>
              <a:sym typeface="Calibri"/>
            </a:endParaRPr>
          </a:p>
        </p:txBody>
      </p:sp>
      <p:sp>
        <p:nvSpPr>
          <p:cNvPr id="640" name="Google Shape;640;p11"/>
          <p:cNvSpPr/>
          <p:nvPr/>
        </p:nvSpPr>
        <p:spPr>
          <a:xfrm>
            <a:off x="9043873" y="5503063"/>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1" y="56166"/>
                </a:moveTo>
                <a:lnTo>
                  <a:pt x="-92646" y="20144"/>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Federated services (Marketplace)</a:t>
            </a:r>
            <a:endParaRPr/>
          </a:p>
        </p:txBody>
      </p:sp>
      <p:sp>
        <p:nvSpPr>
          <p:cNvPr id="641" name="Google Shape;641;p11"/>
          <p:cNvSpPr/>
          <p:nvPr/>
        </p:nvSpPr>
        <p:spPr>
          <a:xfrm>
            <a:off x="9043873" y="4792708"/>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1" y="56166"/>
                </a:moveTo>
                <a:lnTo>
                  <a:pt x="-84074" y="110048"/>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Catalogue</a:t>
            </a:r>
            <a:endParaRPr/>
          </a:p>
        </p:txBody>
      </p:sp>
      <p:sp>
        <p:nvSpPr>
          <p:cNvPr id="642" name="Google Shape;642;p11"/>
          <p:cNvSpPr/>
          <p:nvPr/>
        </p:nvSpPr>
        <p:spPr>
          <a:xfrm>
            <a:off x="1221346" y="2648989"/>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121915" y="62029"/>
                </a:moveTo>
                <a:lnTo>
                  <a:pt x="253068" y="49462"/>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Health use cases</a:t>
            </a:r>
            <a:endParaRPr/>
          </a:p>
        </p:txBody>
      </p:sp>
      <p:sp>
        <p:nvSpPr>
          <p:cNvPr id="643" name="Google Shape;643;p11"/>
          <p:cNvSpPr/>
          <p:nvPr/>
        </p:nvSpPr>
        <p:spPr>
          <a:xfrm>
            <a:off x="5401347" y="6165483"/>
            <a:ext cx="1163782" cy="567101"/>
          </a:xfrm>
          <a:custGeom>
            <a:rect b="b" l="l" r="r" t="t"/>
            <a:pathLst>
              <a:path extrusionOk="0" h="120000" w="120000">
                <a:moveTo>
                  <a:pt x="0" y="0"/>
                </a:moveTo>
                <a:lnTo>
                  <a:pt x="120000" y="0"/>
                </a:lnTo>
                <a:lnTo>
                  <a:pt x="120000" y="120000"/>
                </a:lnTo>
                <a:lnTo>
                  <a:pt x="0" y="120000"/>
                </a:lnTo>
                <a:close/>
              </a:path>
              <a:path extrusionOk="0" fill="none" h="120000" w="120000">
                <a:moveTo>
                  <a:pt x="56201" y="1441"/>
                </a:moveTo>
                <a:lnTo>
                  <a:pt x="56878" y="-85396"/>
                </a:lnTo>
              </a:path>
            </a:pathLst>
          </a:custGeom>
          <a:solidFill>
            <a:srgbClr val="C0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fi-FI" sz="1200">
                <a:solidFill>
                  <a:schemeClr val="lt1"/>
                </a:solidFill>
                <a:latin typeface="Calibri"/>
                <a:ea typeface="Calibri"/>
                <a:cs typeface="Calibri"/>
                <a:sym typeface="Calibri"/>
              </a:rPr>
              <a:t>Identities registry</a:t>
            </a:r>
            <a:endParaRPr sz="12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2"/>
          <p:cNvSpPr txBox="1"/>
          <p:nvPr>
            <p:ph type="title"/>
          </p:nvPr>
        </p:nvSpPr>
        <p:spPr>
          <a:xfrm>
            <a:off x="838199" y="531628"/>
            <a:ext cx="9689123"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Business</a:t>
            </a:r>
            <a:endParaRPr/>
          </a:p>
        </p:txBody>
      </p:sp>
      <p:sp>
        <p:nvSpPr>
          <p:cNvPr id="650" name="Google Shape;65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900"/>
              <a:buFont typeface="Jost"/>
              <a:buNone/>
            </a:pPr>
            <a:fld id="{00000000-1234-1234-1234-123412341234}" type="slidenum">
              <a:rPr b="0" i="0" lang="fi-FI" sz="900" u="none" cap="none" strike="noStrike">
                <a:solidFill>
                  <a:srgbClr val="008ECF"/>
                </a:solidFill>
                <a:latin typeface="Jost"/>
                <a:ea typeface="Jost"/>
                <a:cs typeface="Jost"/>
                <a:sym typeface="Jost"/>
              </a:rPr>
              <a:t>‹#›</a:t>
            </a:fld>
            <a:endParaRPr b="0" i="0" sz="900" u="none" cap="none" strike="noStrike">
              <a:solidFill>
                <a:srgbClr val="008ECF"/>
              </a:solidFill>
              <a:latin typeface="Jost"/>
              <a:ea typeface="Jost"/>
              <a:cs typeface="Jost"/>
              <a:sym typeface="Jost"/>
            </a:endParaRPr>
          </a:p>
        </p:txBody>
      </p:sp>
      <p:sp>
        <p:nvSpPr>
          <p:cNvPr id="651" name="Google Shape;651;p12"/>
          <p:cNvSpPr/>
          <p:nvPr/>
        </p:nvSpPr>
        <p:spPr>
          <a:xfrm>
            <a:off x="120770" y="1405886"/>
            <a:ext cx="7504981" cy="4920486"/>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2" name="Google Shape;652;p12"/>
          <p:cNvSpPr/>
          <p:nvPr/>
        </p:nvSpPr>
        <p:spPr>
          <a:xfrm>
            <a:off x="3315711" y="1633702"/>
            <a:ext cx="4180644" cy="1008413"/>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Develop a business model </a:t>
            </a:r>
            <a:r>
              <a:rPr b="0" i="0" lang="fi-FI" sz="1600" u="none" cap="none" strike="noStrike">
                <a:solidFill>
                  <a:srgbClr val="000000"/>
                </a:solidFill>
                <a:latin typeface="Calibri"/>
                <a:ea typeface="Calibri"/>
                <a:cs typeface="Calibri"/>
                <a:sym typeface="Calibri"/>
              </a:rPr>
              <a:t>based on</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Guidelines to the customer journey</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Revenue and cost models</a:t>
            </a:r>
            <a:endParaRPr b="0" i="0" sz="1600" u="none" cap="none" strike="noStrike">
              <a:solidFill>
                <a:srgbClr val="000000"/>
              </a:solidFill>
              <a:latin typeface="Calibri"/>
              <a:ea typeface="Calibri"/>
              <a:cs typeface="Calibri"/>
              <a:sym typeface="Calibri"/>
            </a:endParaRPr>
          </a:p>
        </p:txBody>
      </p:sp>
      <p:sp>
        <p:nvSpPr>
          <p:cNvPr id="653" name="Google Shape;653;p12"/>
          <p:cNvSpPr/>
          <p:nvPr/>
        </p:nvSpPr>
        <p:spPr>
          <a:xfrm>
            <a:off x="3315711" y="2735455"/>
            <a:ext cx="4180644" cy="1008413"/>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Explore, develop and onboard use cases</a:t>
            </a:r>
            <a:br>
              <a:rPr b="1" i="0" lang="fi-FI" sz="1600" u="none" cap="none" strike="noStrike">
                <a:solidFill>
                  <a:srgbClr val="000000"/>
                </a:solidFill>
                <a:latin typeface="Calibri"/>
                <a:ea typeface="Calibri"/>
                <a:cs typeface="Calibri"/>
                <a:sym typeface="Calibri"/>
              </a:rPr>
            </a:br>
            <a:r>
              <a:rPr b="0" i="0" lang="fi-FI" sz="1600" u="none" cap="none" strike="noStrike">
                <a:solidFill>
                  <a:srgbClr val="000000"/>
                </a:solidFill>
                <a:latin typeface="Calibri"/>
                <a:ea typeface="Calibri"/>
                <a:cs typeface="Calibri"/>
                <a:sym typeface="Calibri"/>
              </a:rPr>
              <a:t>based on</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Templates, scenarios, ensuring synergies</a:t>
            </a:r>
            <a:endParaRPr b="0" i="0" sz="1600" u="none" cap="none" strike="noStrike">
              <a:solidFill>
                <a:srgbClr val="000000"/>
              </a:solidFill>
              <a:latin typeface="Calibri"/>
              <a:ea typeface="Calibri"/>
              <a:cs typeface="Calibri"/>
              <a:sym typeface="Calibri"/>
            </a:endParaRPr>
          </a:p>
          <a:p>
            <a:pPr indent="-184150" lvl="0" marL="285750" marR="0" rtl="0" algn="l">
              <a:lnSpc>
                <a:spcPct val="100000"/>
              </a:lnSpc>
              <a:spcBef>
                <a:spcPts val="0"/>
              </a:spcBef>
              <a:spcAft>
                <a:spcPts val="0"/>
              </a:spcAft>
              <a:buClr>
                <a:schemeClr val="lt1"/>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654" name="Google Shape;654;p12"/>
          <p:cNvSpPr/>
          <p:nvPr/>
        </p:nvSpPr>
        <p:spPr>
          <a:xfrm>
            <a:off x="3315711" y="3880902"/>
            <a:ext cx="4180644" cy="1073458"/>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Create data product strategy </a:t>
            </a:r>
            <a:r>
              <a:rPr b="0" i="0" lang="fi-FI" sz="1600" u="none" cap="none" strike="noStrike">
                <a:solidFill>
                  <a:srgbClr val="000000"/>
                </a:solidFill>
                <a:latin typeface="Calibri"/>
                <a:ea typeface="Calibri"/>
                <a:cs typeface="Calibri"/>
                <a:sym typeface="Calibri"/>
              </a:rPr>
              <a:t>based on</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Guidance to create data products</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Governance rules and principles</a:t>
            </a:r>
            <a:br>
              <a:rPr b="0" i="0" lang="fi-FI" sz="1600" u="none" cap="none" strike="noStrike">
                <a:solidFill>
                  <a:srgbClr val="000000"/>
                </a:solidFill>
                <a:latin typeface="Calibri"/>
                <a:ea typeface="Calibri"/>
                <a:cs typeface="Calibri"/>
                <a:sym typeface="Calibri"/>
              </a:rPr>
            </a:br>
            <a:r>
              <a:rPr b="0" i="0" lang="fi-FI" sz="1600" u="none" cap="none" strike="noStrike">
                <a:solidFill>
                  <a:srgbClr val="000000"/>
                </a:solidFill>
                <a:latin typeface="Calibri"/>
                <a:ea typeface="Calibri"/>
                <a:cs typeface="Calibri"/>
                <a:sym typeface="Calibri"/>
              </a:rPr>
              <a:t>(e.g., data quality and security)</a:t>
            </a:r>
            <a:endParaRPr/>
          </a:p>
        </p:txBody>
      </p:sp>
      <p:sp>
        <p:nvSpPr>
          <p:cNvPr id="655" name="Google Shape;655;p12"/>
          <p:cNvSpPr/>
          <p:nvPr/>
        </p:nvSpPr>
        <p:spPr>
          <a:xfrm>
            <a:off x="3315711" y="5054590"/>
            <a:ext cx="4180644" cy="1008412"/>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Decide on the use of data space intermediaries</a:t>
            </a:r>
            <a:br>
              <a:rPr b="1" i="0" lang="fi-FI" sz="1600" u="none" cap="none" strike="noStrike">
                <a:solidFill>
                  <a:srgbClr val="000000"/>
                </a:solidFill>
                <a:latin typeface="Calibri"/>
                <a:ea typeface="Calibri"/>
                <a:cs typeface="Calibri"/>
                <a:sym typeface="Calibri"/>
              </a:rPr>
            </a:br>
            <a:r>
              <a:rPr b="0" i="0" lang="fi-FI" sz="1600" u="none" cap="none" strike="noStrike">
                <a:solidFill>
                  <a:srgbClr val="000000"/>
                </a:solidFill>
                <a:latin typeface="Calibri"/>
                <a:ea typeface="Calibri"/>
                <a:cs typeface="Calibri"/>
                <a:sym typeface="Calibri"/>
              </a:rPr>
              <a:t>that offer enabling services (e.g., identity</a:t>
            </a:r>
            <a:br>
              <a:rPr b="0" i="0" lang="fi-FI" sz="1600" u="none" cap="none" strike="noStrike">
                <a:solidFill>
                  <a:srgbClr val="000000"/>
                </a:solidFill>
                <a:latin typeface="Calibri"/>
                <a:ea typeface="Calibri"/>
                <a:cs typeface="Calibri"/>
                <a:sym typeface="Calibri"/>
              </a:rPr>
            </a:br>
            <a:r>
              <a:rPr b="0" i="0" lang="fi-FI" sz="1600" u="none" cap="none" strike="noStrike">
                <a:solidFill>
                  <a:srgbClr val="000000"/>
                </a:solidFill>
                <a:latin typeface="Calibri"/>
                <a:ea typeface="Calibri"/>
                <a:cs typeface="Calibri"/>
                <a:sym typeface="Calibri"/>
              </a:rPr>
              <a:t>management) based on</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Four generic models and guidelines</a:t>
            </a:r>
            <a:endParaRPr b="0" i="0" sz="1600" u="none" cap="none" strike="noStrike">
              <a:solidFill>
                <a:srgbClr val="000000"/>
              </a:solidFill>
              <a:latin typeface="Calibri"/>
              <a:ea typeface="Calibri"/>
              <a:cs typeface="Calibri"/>
              <a:sym typeface="Calibri"/>
            </a:endParaRPr>
          </a:p>
        </p:txBody>
      </p:sp>
      <p:sp>
        <p:nvSpPr>
          <p:cNvPr id="656" name="Google Shape;656;p12"/>
          <p:cNvSpPr/>
          <p:nvPr/>
        </p:nvSpPr>
        <p:spPr>
          <a:xfrm>
            <a:off x="242126" y="1609918"/>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Business model development</a:t>
            </a:r>
            <a:endParaRPr b="0" i="0" sz="1600" u="none" cap="none" strike="noStrike">
              <a:solidFill>
                <a:srgbClr val="FFFFFF"/>
              </a:solidFill>
              <a:latin typeface="Calibri"/>
              <a:ea typeface="Calibri"/>
              <a:cs typeface="Calibri"/>
              <a:sym typeface="Calibri"/>
            </a:endParaRPr>
          </a:p>
        </p:txBody>
      </p:sp>
      <p:sp>
        <p:nvSpPr>
          <p:cNvPr id="657" name="Google Shape;657;p12"/>
          <p:cNvSpPr/>
          <p:nvPr/>
        </p:nvSpPr>
        <p:spPr>
          <a:xfrm>
            <a:off x="242126" y="2724429"/>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Use case development</a:t>
            </a:r>
            <a:endParaRPr b="0" i="0" sz="1600" u="none" cap="none" strike="noStrike">
              <a:solidFill>
                <a:srgbClr val="FFFFFF"/>
              </a:solidFill>
              <a:latin typeface="Calibri"/>
              <a:ea typeface="Calibri"/>
              <a:cs typeface="Calibri"/>
              <a:sym typeface="Calibri"/>
            </a:endParaRPr>
          </a:p>
        </p:txBody>
      </p:sp>
      <p:sp>
        <p:nvSpPr>
          <p:cNvPr id="658" name="Google Shape;658;p12"/>
          <p:cNvSpPr/>
          <p:nvPr/>
        </p:nvSpPr>
        <p:spPr>
          <a:xfrm>
            <a:off x="242126" y="3880902"/>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Data product development</a:t>
            </a:r>
            <a:endParaRPr b="0" i="0" sz="1600" u="none" cap="none" strike="noStrike">
              <a:solidFill>
                <a:srgbClr val="FFFFFF"/>
              </a:solidFill>
              <a:latin typeface="Calibri"/>
              <a:ea typeface="Calibri"/>
              <a:cs typeface="Calibri"/>
              <a:sym typeface="Calibri"/>
            </a:endParaRPr>
          </a:p>
        </p:txBody>
      </p:sp>
      <p:sp>
        <p:nvSpPr>
          <p:cNvPr id="659" name="Google Shape;659;p12"/>
          <p:cNvSpPr/>
          <p:nvPr/>
        </p:nvSpPr>
        <p:spPr>
          <a:xfrm>
            <a:off x="242126" y="5037375"/>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Data space intermediary</a:t>
            </a:r>
            <a:endParaRPr b="0" i="0" sz="1600" u="none" cap="none" strike="noStrike">
              <a:solidFill>
                <a:srgbClr val="FFFFFF"/>
              </a:solidFill>
              <a:latin typeface="Calibri"/>
              <a:ea typeface="Calibri"/>
              <a:cs typeface="Calibri"/>
              <a:sym typeface="Calibri"/>
            </a:endParaRPr>
          </a:p>
        </p:txBody>
      </p:sp>
      <p:grpSp>
        <p:nvGrpSpPr>
          <p:cNvPr id="660" name="Google Shape;660;p12"/>
          <p:cNvGrpSpPr/>
          <p:nvPr/>
        </p:nvGrpSpPr>
        <p:grpSpPr>
          <a:xfrm>
            <a:off x="7496355" y="2008586"/>
            <a:ext cx="4796287" cy="4054416"/>
            <a:chOff x="6599027" y="2998976"/>
            <a:chExt cx="5332934" cy="3695967"/>
          </a:xfrm>
        </p:grpSpPr>
        <p:pic>
          <p:nvPicPr>
            <p:cNvPr descr="A screenshot of a computer screen&#10;&#10;Description automatically generated" id="661" name="Google Shape;661;p12"/>
            <p:cNvPicPr preferRelativeResize="0"/>
            <p:nvPr/>
          </p:nvPicPr>
          <p:blipFill rotWithShape="1">
            <a:blip r:embed="rId3">
              <a:alphaModFix/>
            </a:blip>
            <a:srcRect b="0" l="0" r="0" t="0"/>
            <a:stretch/>
          </p:blipFill>
          <p:spPr>
            <a:xfrm>
              <a:off x="6803648" y="3133567"/>
              <a:ext cx="4917610" cy="3083687"/>
            </a:xfrm>
            <a:prstGeom prst="rect">
              <a:avLst/>
            </a:prstGeom>
            <a:noFill/>
            <a:ln>
              <a:noFill/>
            </a:ln>
          </p:spPr>
        </p:pic>
        <p:sp>
          <p:nvSpPr>
            <p:cNvPr id="662" name="Google Shape;662;p12"/>
            <p:cNvSpPr/>
            <p:nvPr/>
          </p:nvSpPr>
          <p:spPr>
            <a:xfrm>
              <a:off x="6599027" y="2998976"/>
              <a:ext cx="5332934" cy="369596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663" name="Google Shape;663;p12"/>
          <p:cNvSpPr txBox="1"/>
          <p:nvPr/>
        </p:nvSpPr>
        <p:spPr>
          <a:xfrm>
            <a:off x="7857519" y="1363225"/>
            <a:ext cx="394456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fi-FI" sz="1800" u="none" cap="none" strike="noStrike">
                <a:solidFill>
                  <a:srgbClr val="000000"/>
                </a:solidFill>
                <a:latin typeface="Calibri"/>
                <a:ea typeface="Calibri"/>
                <a:cs typeface="Calibri"/>
                <a:sym typeface="Calibri"/>
              </a:rPr>
              <a:t>Example: Key elements of a data space business model</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3"/>
          <p:cNvSpPr txBox="1"/>
          <p:nvPr>
            <p:ph type="title"/>
          </p:nvPr>
        </p:nvSpPr>
        <p:spPr>
          <a:xfrm>
            <a:off x="838199" y="531628"/>
            <a:ext cx="9407769"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Governance</a:t>
            </a:r>
            <a:endParaRPr/>
          </a:p>
        </p:txBody>
      </p:sp>
      <p:sp>
        <p:nvSpPr>
          <p:cNvPr id="670" name="Google Shape;67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900"/>
              <a:buFont typeface="Jost"/>
              <a:buNone/>
            </a:pPr>
            <a:fld id="{00000000-1234-1234-1234-123412341234}" type="slidenum">
              <a:rPr b="0" i="0" lang="fi-FI" sz="900" u="none" cap="none" strike="noStrike">
                <a:solidFill>
                  <a:srgbClr val="008ECF"/>
                </a:solidFill>
                <a:latin typeface="Jost"/>
                <a:ea typeface="Jost"/>
                <a:cs typeface="Jost"/>
                <a:sym typeface="Jost"/>
              </a:rPr>
              <a:t>‹#›</a:t>
            </a:fld>
            <a:endParaRPr b="0" i="0" sz="900" u="none" cap="none" strike="noStrike">
              <a:solidFill>
                <a:srgbClr val="008ECF"/>
              </a:solidFill>
              <a:latin typeface="Jost"/>
              <a:ea typeface="Jost"/>
              <a:cs typeface="Jost"/>
              <a:sym typeface="Jost"/>
            </a:endParaRPr>
          </a:p>
        </p:txBody>
      </p:sp>
      <p:sp>
        <p:nvSpPr>
          <p:cNvPr id="671" name="Google Shape;671;p13"/>
          <p:cNvSpPr/>
          <p:nvPr/>
        </p:nvSpPr>
        <p:spPr>
          <a:xfrm>
            <a:off x="120770" y="1405886"/>
            <a:ext cx="7504981" cy="2476001"/>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2" name="Google Shape;672;p13"/>
          <p:cNvSpPr/>
          <p:nvPr/>
        </p:nvSpPr>
        <p:spPr>
          <a:xfrm>
            <a:off x="3315711" y="1633702"/>
            <a:ext cx="4180644" cy="1008413"/>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Develop the organisational form and governance authority (GA) </a:t>
            </a:r>
            <a:r>
              <a:rPr b="0" i="0" lang="fi-FI" sz="1600" u="none" cap="none" strike="noStrike">
                <a:solidFill>
                  <a:srgbClr val="000000"/>
                </a:solidFill>
                <a:latin typeface="Calibri"/>
                <a:ea typeface="Calibri"/>
                <a:cs typeface="Calibri"/>
                <a:sym typeface="Calibri"/>
              </a:rPr>
              <a:t>based on</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Guidelines on the impact on the GA</a:t>
            </a:r>
            <a:endParaRPr/>
          </a:p>
        </p:txBody>
      </p:sp>
      <p:sp>
        <p:nvSpPr>
          <p:cNvPr id="673" name="Google Shape;673;p13"/>
          <p:cNvSpPr/>
          <p:nvPr/>
        </p:nvSpPr>
        <p:spPr>
          <a:xfrm>
            <a:off x="3315711" y="2735455"/>
            <a:ext cx="4180644" cy="1008413"/>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Defining the participants and enabling their onboarding and offboarding </a:t>
            </a:r>
            <a:r>
              <a:rPr b="0" i="0" lang="fi-FI" sz="1600" u="none" cap="none" strike="noStrike">
                <a:solidFill>
                  <a:srgbClr val="000000"/>
                </a:solidFill>
                <a:latin typeface="Calibri"/>
                <a:ea typeface="Calibri"/>
                <a:cs typeface="Calibri"/>
                <a:sym typeface="Calibri"/>
              </a:rPr>
              <a:t>based on</a:t>
            </a:r>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Clear criteria for admission and continued participation and specification of roles</a:t>
            </a:r>
            <a:endParaRPr b="0" i="0" sz="1600" u="none" cap="none" strike="noStrike">
              <a:solidFill>
                <a:srgbClr val="000000"/>
              </a:solidFill>
              <a:latin typeface="Calibri"/>
              <a:ea typeface="Calibri"/>
              <a:cs typeface="Calibri"/>
              <a:sym typeface="Calibri"/>
            </a:endParaRPr>
          </a:p>
        </p:txBody>
      </p:sp>
      <p:sp>
        <p:nvSpPr>
          <p:cNvPr id="674" name="Google Shape;674;p13"/>
          <p:cNvSpPr/>
          <p:nvPr/>
        </p:nvSpPr>
        <p:spPr>
          <a:xfrm>
            <a:off x="242126" y="1609918"/>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Organisational form and governance authority</a:t>
            </a:r>
            <a:endParaRPr b="0" i="0" sz="1600" u="none" cap="none" strike="noStrike">
              <a:solidFill>
                <a:srgbClr val="FFFFFF"/>
              </a:solidFill>
              <a:latin typeface="Calibri"/>
              <a:ea typeface="Calibri"/>
              <a:cs typeface="Calibri"/>
              <a:sym typeface="Calibri"/>
            </a:endParaRPr>
          </a:p>
        </p:txBody>
      </p:sp>
      <p:sp>
        <p:nvSpPr>
          <p:cNvPr id="675" name="Google Shape;675;p13"/>
          <p:cNvSpPr/>
          <p:nvPr/>
        </p:nvSpPr>
        <p:spPr>
          <a:xfrm>
            <a:off x="242126" y="2724429"/>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Participation management</a:t>
            </a:r>
            <a:endParaRPr b="0" i="0" sz="1600" u="none" cap="none" strike="noStrike">
              <a:solidFill>
                <a:srgbClr val="FFFFFF"/>
              </a:solidFill>
              <a:latin typeface="Calibri"/>
              <a:ea typeface="Calibri"/>
              <a:cs typeface="Calibri"/>
              <a:sym typeface="Calibri"/>
            </a:endParaRPr>
          </a:p>
        </p:txBody>
      </p:sp>
      <p:sp>
        <p:nvSpPr>
          <p:cNvPr id="676" name="Google Shape;676;p13"/>
          <p:cNvSpPr txBox="1"/>
          <p:nvPr/>
        </p:nvSpPr>
        <p:spPr>
          <a:xfrm>
            <a:off x="8005313" y="1375930"/>
            <a:ext cx="394456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fi-FI" sz="1800" u="none" cap="none" strike="noStrike">
                <a:solidFill>
                  <a:srgbClr val="000000"/>
                </a:solidFill>
                <a:latin typeface="Calibri"/>
                <a:ea typeface="Calibri"/>
                <a:cs typeface="Calibri"/>
                <a:sym typeface="Calibri"/>
              </a:rPr>
              <a:t>Example: Decision tree on organising and establishing a data space</a:t>
            </a:r>
            <a:endParaRPr b="1" i="0" sz="1800" u="none" cap="none" strike="noStrike">
              <a:solidFill>
                <a:srgbClr val="000000"/>
              </a:solidFill>
              <a:latin typeface="Calibri"/>
              <a:ea typeface="Calibri"/>
              <a:cs typeface="Calibri"/>
              <a:sym typeface="Calibri"/>
            </a:endParaRPr>
          </a:p>
        </p:txBody>
      </p:sp>
      <p:grpSp>
        <p:nvGrpSpPr>
          <p:cNvPr id="677" name="Google Shape;677;p13"/>
          <p:cNvGrpSpPr/>
          <p:nvPr/>
        </p:nvGrpSpPr>
        <p:grpSpPr>
          <a:xfrm>
            <a:off x="7731292" y="1992702"/>
            <a:ext cx="3944561" cy="5257615"/>
            <a:chOff x="8557497" y="1641475"/>
            <a:chExt cx="3590925" cy="4905375"/>
          </a:xfrm>
        </p:grpSpPr>
        <p:pic>
          <p:nvPicPr>
            <p:cNvPr id="678" name="Google Shape;678;p13"/>
            <p:cNvPicPr preferRelativeResize="0"/>
            <p:nvPr/>
          </p:nvPicPr>
          <p:blipFill rotWithShape="1">
            <a:blip r:embed="rId3">
              <a:alphaModFix/>
            </a:blip>
            <a:srcRect b="0" l="0" r="0" t="0"/>
            <a:stretch/>
          </p:blipFill>
          <p:spPr>
            <a:xfrm>
              <a:off x="8841791" y="1774820"/>
              <a:ext cx="3266267" cy="3902305"/>
            </a:xfrm>
            <a:prstGeom prst="rect">
              <a:avLst/>
            </a:prstGeom>
            <a:noFill/>
            <a:ln>
              <a:noFill/>
            </a:ln>
          </p:spPr>
        </p:pic>
        <p:sp>
          <p:nvSpPr>
            <p:cNvPr id="679" name="Google Shape;679;p13"/>
            <p:cNvSpPr/>
            <p:nvPr/>
          </p:nvSpPr>
          <p:spPr>
            <a:xfrm>
              <a:off x="8557497" y="1641475"/>
              <a:ext cx="3590925" cy="49053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4"/>
          <p:cNvSpPr txBox="1"/>
          <p:nvPr>
            <p:ph type="title"/>
          </p:nvPr>
        </p:nvSpPr>
        <p:spPr>
          <a:xfrm>
            <a:off x="838199" y="531628"/>
            <a:ext cx="9407769"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Legal</a:t>
            </a:r>
            <a:endParaRPr/>
          </a:p>
        </p:txBody>
      </p:sp>
      <p:sp>
        <p:nvSpPr>
          <p:cNvPr id="686" name="Google Shape;68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900"/>
              <a:buFont typeface="Jost"/>
              <a:buNone/>
            </a:pPr>
            <a:fld id="{00000000-1234-1234-1234-123412341234}" type="slidenum">
              <a:rPr b="0" i="0" lang="fi-FI" sz="900" u="none" cap="none" strike="noStrike">
                <a:solidFill>
                  <a:srgbClr val="008ECF"/>
                </a:solidFill>
                <a:latin typeface="Jost"/>
                <a:ea typeface="Jost"/>
                <a:cs typeface="Jost"/>
                <a:sym typeface="Jost"/>
              </a:rPr>
              <a:t>‹#›</a:t>
            </a:fld>
            <a:endParaRPr b="0" i="0" sz="900" u="none" cap="none" strike="noStrike">
              <a:solidFill>
                <a:srgbClr val="008ECF"/>
              </a:solidFill>
              <a:latin typeface="Jost"/>
              <a:ea typeface="Jost"/>
              <a:cs typeface="Jost"/>
              <a:sym typeface="Jost"/>
            </a:endParaRPr>
          </a:p>
        </p:txBody>
      </p:sp>
      <p:sp>
        <p:nvSpPr>
          <p:cNvPr id="687" name="Google Shape;687;p14"/>
          <p:cNvSpPr/>
          <p:nvPr/>
        </p:nvSpPr>
        <p:spPr>
          <a:xfrm>
            <a:off x="120770" y="1405886"/>
            <a:ext cx="7504981" cy="2476001"/>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8" name="Google Shape;688;p14"/>
          <p:cNvSpPr/>
          <p:nvPr/>
        </p:nvSpPr>
        <p:spPr>
          <a:xfrm>
            <a:off x="3315711" y="1633702"/>
            <a:ext cx="4180644" cy="1008413"/>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Becoming legally compliant </a:t>
            </a:r>
            <a:r>
              <a:rPr b="0" i="0" lang="fi-FI" sz="1600" u="none" cap="none" strike="noStrike">
                <a:solidFill>
                  <a:srgbClr val="000000"/>
                </a:solidFill>
                <a:latin typeface="Calibri"/>
                <a:ea typeface="Calibri"/>
                <a:cs typeface="Calibri"/>
                <a:sym typeface="Calibri"/>
              </a:rPr>
              <a:t>by guiding</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On relevant EU legislation</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On roles and responsibilities</a:t>
            </a:r>
            <a:endParaRPr b="0" i="0" sz="1600" u="none" cap="none" strike="noStrike">
              <a:solidFill>
                <a:srgbClr val="000000"/>
              </a:solidFill>
              <a:latin typeface="Calibri"/>
              <a:ea typeface="Calibri"/>
              <a:cs typeface="Calibri"/>
              <a:sym typeface="Calibri"/>
            </a:endParaRPr>
          </a:p>
        </p:txBody>
      </p:sp>
      <p:sp>
        <p:nvSpPr>
          <p:cNvPr id="689" name="Google Shape;689;p14"/>
          <p:cNvSpPr/>
          <p:nvPr/>
        </p:nvSpPr>
        <p:spPr>
          <a:xfrm>
            <a:off x="3315711" y="2724429"/>
            <a:ext cx="4180644" cy="1008413"/>
          </a:xfrm>
          <a:prstGeom prst="rect">
            <a:avLst/>
          </a:prstGeom>
          <a:solidFill>
            <a:schemeClr val="lt1"/>
          </a:solid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Develop legally enforceable agreements</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Data space agreements</a:t>
            </a:r>
            <a:endParaRPr b="0" i="0" sz="16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fi-FI" sz="1600" u="none" cap="none" strike="noStrike">
                <a:solidFill>
                  <a:srgbClr val="000000"/>
                </a:solidFill>
                <a:latin typeface="Calibri"/>
                <a:ea typeface="Calibri"/>
                <a:cs typeface="Calibri"/>
                <a:sym typeface="Calibri"/>
              </a:rPr>
              <a:t>Transaction agreements</a:t>
            </a:r>
            <a:endParaRPr b="0" i="0" sz="1600" u="none" cap="none" strike="noStrike">
              <a:solidFill>
                <a:srgbClr val="000000"/>
              </a:solidFill>
              <a:latin typeface="Calibri"/>
              <a:ea typeface="Calibri"/>
              <a:cs typeface="Calibri"/>
              <a:sym typeface="Calibri"/>
            </a:endParaRPr>
          </a:p>
        </p:txBody>
      </p:sp>
      <p:sp>
        <p:nvSpPr>
          <p:cNvPr id="690" name="Google Shape;690;p14"/>
          <p:cNvSpPr/>
          <p:nvPr/>
        </p:nvSpPr>
        <p:spPr>
          <a:xfrm>
            <a:off x="242126" y="1609918"/>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Regulatory compliance</a:t>
            </a:r>
            <a:endParaRPr b="0" i="0" sz="1600" u="none" cap="none" strike="noStrike">
              <a:solidFill>
                <a:srgbClr val="FFFFFF"/>
              </a:solidFill>
              <a:latin typeface="Calibri"/>
              <a:ea typeface="Calibri"/>
              <a:cs typeface="Calibri"/>
              <a:sym typeface="Calibri"/>
            </a:endParaRPr>
          </a:p>
        </p:txBody>
      </p:sp>
      <p:sp>
        <p:nvSpPr>
          <p:cNvPr id="691" name="Google Shape;691;p14"/>
          <p:cNvSpPr/>
          <p:nvPr/>
        </p:nvSpPr>
        <p:spPr>
          <a:xfrm>
            <a:off x="242126" y="2724429"/>
            <a:ext cx="2975527" cy="1008413"/>
          </a:xfrm>
          <a:prstGeom prst="rect">
            <a:avLst/>
          </a:prstGeom>
          <a:solidFill>
            <a:srgbClr val="76B82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1" i="0" lang="fi-FI" sz="1800" u="none" cap="none" strike="noStrike">
                <a:solidFill>
                  <a:srgbClr val="FFFFFF"/>
                </a:solidFill>
                <a:latin typeface="Calibri"/>
                <a:ea typeface="Calibri"/>
                <a:cs typeface="Calibri"/>
                <a:sym typeface="Calibri"/>
              </a:rPr>
              <a:t>Contractual framework</a:t>
            </a:r>
            <a:endParaRPr b="0" i="0" sz="1600" u="none" cap="none" strike="noStrike">
              <a:solidFill>
                <a:srgbClr val="FFFFFF"/>
              </a:solidFill>
              <a:latin typeface="Calibri"/>
              <a:ea typeface="Calibri"/>
              <a:cs typeface="Calibri"/>
              <a:sym typeface="Calibri"/>
            </a:endParaRPr>
          </a:p>
        </p:txBody>
      </p:sp>
      <p:sp>
        <p:nvSpPr>
          <p:cNvPr id="692" name="Google Shape;692;p14"/>
          <p:cNvSpPr txBox="1"/>
          <p:nvPr/>
        </p:nvSpPr>
        <p:spPr>
          <a:xfrm>
            <a:off x="8009919" y="1316504"/>
            <a:ext cx="394456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fi-FI" sz="1800" u="none" cap="none" strike="noStrike">
                <a:solidFill>
                  <a:srgbClr val="000000"/>
                </a:solidFill>
                <a:latin typeface="Calibri"/>
                <a:ea typeface="Calibri"/>
                <a:cs typeface="Calibri"/>
                <a:sym typeface="Calibri"/>
              </a:rPr>
              <a:t>Example: Overview of data space triggers that link to EU legislation</a:t>
            </a:r>
            <a:endParaRPr b="1" i="0" sz="1800" u="none" cap="none" strike="noStrike">
              <a:solidFill>
                <a:srgbClr val="000000"/>
              </a:solidFill>
              <a:latin typeface="Calibri"/>
              <a:ea typeface="Calibri"/>
              <a:cs typeface="Calibri"/>
              <a:sym typeface="Calibri"/>
            </a:endParaRPr>
          </a:p>
        </p:txBody>
      </p:sp>
      <p:grpSp>
        <p:nvGrpSpPr>
          <p:cNvPr id="693" name="Google Shape;693;p14"/>
          <p:cNvGrpSpPr/>
          <p:nvPr/>
        </p:nvGrpSpPr>
        <p:grpSpPr>
          <a:xfrm>
            <a:off x="7625751" y="1954093"/>
            <a:ext cx="4168052" cy="5177217"/>
            <a:chOff x="5972862" y="1483501"/>
            <a:chExt cx="4168052" cy="5177217"/>
          </a:xfrm>
        </p:grpSpPr>
        <p:pic>
          <p:nvPicPr>
            <p:cNvPr id="694" name="Google Shape;694;p14"/>
            <p:cNvPicPr preferRelativeResize="0"/>
            <p:nvPr/>
          </p:nvPicPr>
          <p:blipFill rotWithShape="1">
            <a:blip r:embed="rId3">
              <a:alphaModFix/>
            </a:blip>
            <a:srcRect b="0" l="0" r="0" t="0"/>
            <a:stretch/>
          </p:blipFill>
          <p:spPr>
            <a:xfrm>
              <a:off x="6839465" y="1483501"/>
              <a:ext cx="2803299" cy="2954717"/>
            </a:xfrm>
            <a:prstGeom prst="rect">
              <a:avLst/>
            </a:prstGeom>
            <a:noFill/>
            <a:ln>
              <a:noFill/>
            </a:ln>
          </p:spPr>
        </p:pic>
        <p:sp>
          <p:nvSpPr>
            <p:cNvPr id="695" name="Google Shape;695;p14"/>
            <p:cNvSpPr/>
            <p:nvPr/>
          </p:nvSpPr>
          <p:spPr>
            <a:xfrm>
              <a:off x="6121364" y="5160156"/>
              <a:ext cx="3935971" cy="309937"/>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1" i="0" lang="fi-FI" sz="1200" u="none" cap="none" strike="noStrike">
                  <a:solidFill>
                    <a:srgbClr val="000000"/>
                  </a:solidFill>
                  <a:latin typeface="Calibri"/>
                  <a:ea typeface="Calibri"/>
                  <a:cs typeface="Calibri"/>
                  <a:sym typeface="Calibri"/>
                </a:rPr>
                <a:t>Examples of related legislation; </a:t>
              </a:r>
              <a:endParaRPr/>
            </a:p>
            <a:p>
              <a:pPr indent="0" lvl="0" marL="0" marR="0" rtl="0" algn="l">
                <a:lnSpc>
                  <a:spcPct val="100000"/>
                </a:lnSpc>
                <a:spcBef>
                  <a:spcPts val="0"/>
                </a:spcBef>
                <a:spcAft>
                  <a:spcPts val="0"/>
                </a:spcAft>
                <a:buClr>
                  <a:srgbClr val="000000"/>
                </a:buClr>
                <a:buSzPts val="1200"/>
                <a:buFont typeface="Calibri"/>
                <a:buNone/>
              </a:pPr>
              <a:r>
                <a:rPr b="1" i="0" lang="fi-FI" sz="1200" u="none" cap="none" strike="noStrike">
                  <a:solidFill>
                    <a:srgbClr val="000000"/>
                  </a:solidFill>
                  <a:latin typeface="Calibri"/>
                  <a:ea typeface="Calibri"/>
                  <a:cs typeface="Calibri"/>
                  <a:sym typeface="Calibri"/>
                </a:rPr>
                <a:t>Data: </a:t>
              </a:r>
              <a:endParaRPr b="1" i="0" sz="1200" u="none" cap="none" strike="noStrike">
                <a:solidFill>
                  <a:srgbClr val="000000"/>
                </a:solidFill>
                <a:latin typeface="Calibri"/>
                <a:ea typeface="Calibri"/>
                <a:cs typeface="Calibri"/>
                <a:sym typeface="Calibri"/>
              </a:endParaRPr>
            </a:p>
            <a:p>
              <a:pPr indent="-171450" lvl="1" marL="628650" marR="0" rtl="0" algn="l">
                <a:lnSpc>
                  <a:spcPct val="100000"/>
                </a:lnSpc>
                <a:spcBef>
                  <a:spcPts val="0"/>
                </a:spcBef>
                <a:spcAft>
                  <a:spcPts val="0"/>
                </a:spcAft>
                <a:buClr>
                  <a:srgbClr val="000000"/>
                </a:buClr>
                <a:buSzPts val="1200"/>
                <a:buFont typeface="Arial"/>
                <a:buChar char="•"/>
              </a:pPr>
              <a:r>
                <a:rPr b="0" i="0" lang="fi-FI" sz="1200" u="sng" cap="none" strike="noStrike">
                  <a:solidFill>
                    <a:srgbClr val="000000"/>
                  </a:solidFill>
                  <a:latin typeface="Calibri"/>
                  <a:ea typeface="Calibri"/>
                  <a:cs typeface="Calibri"/>
                  <a:sym typeface="Calibri"/>
                </a:rPr>
                <a:t>Personal data: </a:t>
              </a:r>
              <a:r>
                <a:rPr b="0" i="0" lang="fi-FI" sz="1200" u="none" cap="none" strike="noStrike">
                  <a:solidFill>
                    <a:srgbClr val="000000"/>
                  </a:solidFill>
                  <a:latin typeface="Calibri"/>
                  <a:ea typeface="Calibri"/>
                  <a:cs typeface="Calibri"/>
                  <a:sym typeface="Calibri"/>
                </a:rPr>
                <a:t>GDPR, e-Privacy Directive </a:t>
              </a:r>
              <a:endParaRPr b="0" i="0" sz="1200" u="none" cap="none" strike="noStrike">
                <a:solidFill>
                  <a:srgbClr val="000000"/>
                </a:solidFill>
                <a:latin typeface="Calibri"/>
                <a:ea typeface="Calibri"/>
                <a:cs typeface="Calibri"/>
                <a:sym typeface="Calibri"/>
              </a:endParaRPr>
            </a:p>
            <a:p>
              <a:pPr indent="-171450" lvl="1" marL="628650" marR="0" rtl="0" algn="l">
                <a:lnSpc>
                  <a:spcPct val="100000"/>
                </a:lnSpc>
                <a:spcBef>
                  <a:spcPts val="0"/>
                </a:spcBef>
                <a:spcAft>
                  <a:spcPts val="0"/>
                </a:spcAft>
                <a:buClr>
                  <a:srgbClr val="000000"/>
                </a:buClr>
                <a:buSzPts val="1200"/>
                <a:buFont typeface="Arial"/>
                <a:buChar char="•"/>
              </a:pPr>
              <a:r>
                <a:rPr b="0" i="0" lang="fi-FI" sz="1200" u="sng" cap="none" strike="noStrike">
                  <a:solidFill>
                    <a:srgbClr val="000000"/>
                  </a:solidFill>
                  <a:latin typeface="Calibri"/>
                  <a:ea typeface="Calibri"/>
                  <a:cs typeface="Calibri"/>
                  <a:sym typeface="Calibri"/>
                </a:rPr>
                <a:t>IP/TS protected data </a:t>
              </a:r>
              <a:r>
                <a:rPr b="0" i="0" lang="fi-FI" sz="1200" u="none" cap="none" strike="noStrike">
                  <a:solidFill>
                    <a:srgbClr val="000000"/>
                  </a:solidFill>
                  <a:latin typeface="Calibri"/>
                  <a:ea typeface="Calibri"/>
                  <a:cs typeface="Calibri"/>
                  <a:sym typeface="Calibri"/>
                </a:rPr>
                <a:t>: Copyright law, Trade secret protection </a:t>
              </a:r>
              <a:endParaRPr b="0" i="0" sz="1200" u="none" cap="none" strike="noStrike">
                <a:solidFill>
                  <a:srgbClr val="000000"/>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b="1" i="0" lang="fi-FI" sz="1200" u="none" cap="none" strike="noStrike">
                  <a:solidFill>
                    <a:srgbClr val="000000"/>
                  </a:solidFill>
                  <a:latin typeface="Calibri"/>
                  <a:ea typeface="Calibri"/>
                  <a:cs typeface="Calibri"/>
                  <a:sym typeface="Calibri"/>
                </a:rPr>
                <a:t>Actors/Participants:</a:t>
              </a:r>
              <a:endParaRPr b="1" i="0" sz="1200" u="none" cap="none" strike="noStrike">
                <a:solidFill>
                  <a:srgbClr val="000000"/>
                </a:solidFill>
                <a:latin typeface="Calibri"/>
                <a:ea typeface="Calibri"/>
                <a:cs typeface="Calibri"/>
                <a:sym typeface="Calibri"/>
              </a:endParaRPr>
            </a:p>
            <a:p>
              <a:pPr indent="-171450" lvl="2" marL="1085850" marR="0" rtl="0" algn="l">
                <a:lnSpc>
                  <a:spcPct val="100000"/>
                </a:lnSpc>
                <a:spcBef>
                  <a:spcPts val="0"/>
                </a:spcBef>
                <a:spcAft>
                  <a:spcPts val="0"/>
                </a:spcAft>
                <a:buClr>
                  <a:srgbClr val="000000"/>
                </a:buClr>
                <a:buSzPts val="1200"/>
                <a:buFont typeface="Arial"/>
                <a:buChar char="•"/>
              </a:pPr>
              <a:r>
                <a:rPr b="0" i="0" lang="fi-FI" sz="1200" u="none" cap="none" strike="noStrike">
                  <a:solidFill>
                    <a:srgbClr val="000000"/>
                  </a:solidFill>
                  <a:latin typeface="Calibri"/>
                  <a:ea typeface="Calibri"/>
                  <a:cs typeface="Calibri"/>
                  <a:sym typeface="Calibri"/>
                </a:rPr>
                <a:t>Data intermediation service provider: DGA</a:t>
              </a:r>
              <a:endParaRPr b="0" i="0" sz="1200" u="none" cap="none" strike="noStrike">
                <a:solidFill>
                  <a:srgbClr val="000000"/>
                </a:solidFill>
                <a:latin typeface="Calibri"/>
                <a:ea typeface="Calibri"/>
                <a:cs typeface="Calibri"/>
                <a:sym typeface="Calibri"/>
              </a:endParaRPr>
            </a:p>
            <a:p>
              <a:pPr indent="-171450" lvl="2" marL="1085850" marR="0" rtl="0" algn="l">
                <a:lnSpc>
                  <a:spcPct val="100000"/>
                </a:lnSpc>
                <a:spcBef>
                  <a:spcPts val="0"/>
                </a:spcBef>
                <a:spcAft>
                  <a:spcPts val="0"/>
                </a:spcAft>
                <a:buClr>
                  <a:srgbClr val="000000"/>
                </a:buClr>
                <a:buSzPts val="1200"/>
                <a:buFont typeface="Arial"/>
                <a:buChar char="•"/>
              </a:pPr>
              <a:r>
                <a:rPr b="0" i="0" lang="fi-FI" sz="1200" u="none" cap="none" strike="noStrike">
                  <a:solidFill>
                    <a:srgbClr val="000000"/>
                  </a:solidFill>
                  <a:latin typeface="Calibri"/>
                  <a:ea typeface="Calibri"/>
                  <a:cs typeface="Calibri"/>
                  <a:sym typeface="Calibri"/>
                </a:rPr>
                <a:t>Data Altruism org: DGA, GDPR</a:t>
              </a:r>
              <a:endParaRPr b="0" i="0" sz="1200" u="none" cap="none" strike="noStrike">
                <a:solidFill>
                  <a:srgbClr val="000000"/>
                </a:solidFill>
                <a:latin typeface="Calibri"/>
                <a:ea typeface="Calibri"/>
                <a:cs typeface="Calibri"/>
                <a:sym typeface="Calibri"/>
              </a:endParaRPr>
            </a:p>
            <a:p>
              <a:pPr indent="-171450" lvl="2" marL="1085850" marR="0" rtl="0" algn="l">
                <a:lnSpc>
                  <a:spcPct val="100000"/>
                </a:lnSpc>
                <a:spcBef>
                  <a:spcPts val="0"/>
                </a:spcBef>
                <a:spcAft>
                  <a:spcPts val="0"/>
                </a:spcAft>
                <a:buClr>
                  <a:srgbClr val="000000"/>
                </a:buClr>
                <a:buSzPts val="1200"/>
                <a:buFont typeface="Arial"/>
                <a:buChar char="•"/>
              </a:pPr>
              <a:r>
                <a:rPr b="0" i="0" lang="fi-FI" sz="1200" u="none" cap="none" strike="noStrike">
                  <a:solidFill>
                    <a:srgbClr val="000000"/>
                  </a:solidFill>
                  <a:latin typeface="Calibri"/>
                  <a:ea typeface="Calibri"/>
                  <a:cs typeface="Calibri"/>
                  <a:sym typeface="Calibri"/>
                </a:rPr>
                <a:t>Public sector bodies: Open Data Directive </a:t>
              </a:r>
              <a:endParaRPr b="0" i="0" sz="1200" u="none" cap="none" strike="noStrike">
                <a:solidFill>
                  <a:srgbClr val="000000"/>
                </a:solidFill>
                <a:latin typeface="Calibri"/>
                <a:ea typeface="Calibri"/>
                <a:cs typeface="Calibri"/>
                <a:sym typeface="Calibri"/>
              </a:endParaRPr>
            </a:p>
            <a:p>
              <a:pPr indent="-171450" lvl="2" marL="1085850" marR="0" rtl="0" algn="l">
                <a:lnSpc>
                  <a:spcPct val="100000"/>
                </a:lnSpc>
                <a:spcBef>
                  <a:spcPts val="0"/>
                </a:spcBef>
                <a:spcAft>
                  <a:spcPts val="0"/>
                </a:spcAft>
                <a:buClr>
                  <a:srgbClr val="000000"/>
                </a:buClr>
                <a:buSzPts val="1200"/>
                <a:buFont typeface="Arial"/>
                <a:buChar char="•"/>
              </a:pPr>
              <a:r>
                <a:rPr b="0" i="0" lang="fi-FI" sz="1200" u="none" cap="none" strike="noStrike">
                  <a:solidFill>
                    <a:srgbClr val="000000"/>
                  </a:solidFill>
                  <a:latin typeface="Calibri"/>
                  <a:ea typeface="Calibri"/>
                  <a:cs typeface="Calibri"/>
                  <a:sym typeface="Calibri"/>
                </a:rPr>
                <a:t>Market Power:  101 TFEU, 102 TFEU. </a:t>
              </a:r>
              <a:r>
                <a:rPr b="1" i="0" lang="fi-FI" sz="1200" u="none" cap="none" strike="noStrike">
                  <a:solidFill>
                    <a:srgbClr val="000000"/>
                  </a:solidFill>
                  <a:latin typeface="Calibri"/>
                  <a:ea typeface="Calibri"/>
                  <a:cs typeface="Calibri"/>
                  <a:sym typeface="Calibri"/>
                </a:rPr>
                <a:t>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Calibri"/>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696" name="Google Shape;696;p14"/>
            <p:cNvSpPr/>
            <p:nvPr/>
          </p:nvSpPr>
          <p:spPr>
            <a:xfrm>
              <a:off x="5972862" y="1483501"/>
              <a:ext cx="4168052" cy="517721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697" name="Google Shape;697;p14"/>
          <p:cNvGrpSpPr/>
          <p:nvPr/>
        </p:nvGrpSpPr>
        <p:grpSpPr>
          <a:xfrm>
            <a:off x="2594862" y="3763176"/>
            <a:ext cx="5160285" cy="2922243"/>
            <a:chOff x="6873985" y="3056526"/>
            <a:chExt cx="5160285" cy="2922243"/>
          </a:xfrm>
        </p:grpSpPr>
        <p:pic>
          <p:nvPicPr>
            <p:cNvPr id="698" name="Google Shape;698;p14"/>
            <p:cNvPicPr preferRelativeResize="0"/>
            <p:nvPr/>
          </p:nvPicPr>
          <p:blipFill rotWithShape="1">
            <a:blip r:embed="rId4">
              <a:alphaModFix/>
            </a:blip>
            <a:srcRect b="0" l="0" r="0" t="0"/>
            <a:stretch/>
          </p:blipFill>
          <p:spPr>
            <a:xfrm>
              <a:off x="7136157" y="3262413"/>
              <a:ext cx="4824745" cy="2668434"/>
            </a:xfrm>
            <a:prstGeom prst="rect">
              <a:avLst/>
            </a:prstGeom>
            <a:noFill/>
            <a:ln>
              <a:noFill/>
            </a:ln>
          </p:spPr>
        </p:pic>
        <p:sp>
          <p:nvSpPr>
            <p:cNvPr id="699" name="Google Shape;699;p14"/>
            <p:cNvSpPr/>
            <p:nvPr/>
          </p:nvSpPr>
          <p:spPr>
            <a:xfrm>
              <a:off x="6873985" y="3056526"/>
              <a:ext cx="5160285" cy="292224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700" name="Google Shape;700;p14"/>
          <p:cNvSpPr txBox="1"/>
          <p:nvPr/>
        </p:nvSpPr>
        <p:spPr>
          <a:xfrm>
            <a:off x="120770" y="3987985"/>
            <a:ext cx="376974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fi-FI" sz="1800" u="none" cap="none" strike="noStrike">
                <a:solidFill>
                  <a:srgbClr val="000000"/>
                </a:solidFill>
                <a:latin typeface="Calibri"/>
                <a:ea typeface="Calibri"/>
                <a:cs typeface="Calibri"/>
                <a:sym typeface="Calibri"/>
              </a:rPr>
              <a:t>Example: Data space agreements and transaction agreements</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5"/>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Technical Building Blocks</a:t>
            </a:r>
            <a:endParaRPr/>
          </a:p>
        </p:txBody>
      </p:sp>
      <p:pic>
        <p:nvPicPr>
          <p:cNvPr id="706" name="Google Shape;706;p15"/>
          <p:cNvPicPr preferRelativeResize="0"/>
          <p:nvPr/>
        </p:nvPicPr>
        <p:blipFill rotWithShape="1">
          <a:blip r:embed="rId3">
            <a:alphaModFix/>
          </a:blip>
          <a:srcRect b="0" l="0" r="0" t="0"/>
          <a:stretch/>
        </p:blipFill>
        <p:spPr>
          <a:xfrm>
            <a:off x="448586" y="1151664"/>
            <a:ext cx="11520759" cy="46571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2e2bbf34fc9_0_0"/>
          <p:cNvSpPr txBox="1"/>
          <p:nvPr>
            <p:ph type="title"/>
          </p:nvPr>
        </p:nvSpPr>
        <p:spPr>
          <a:xfrm>
            <a:off x="838200" y="531628"/>
            <a:ext cx="8091900" cy="1159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Technical Building Blocks</a:t>
            </a:r>
            <a:endParaRPr/>
          </a:p>
        </p:txBody>
      </p:sp>
      <p:pic>
        <p:nvPicPr>
          <p:cNvPr id="712" name="Google Shape;712;g2e2bbf34fc9_0_0"/>
          <p:cNvPicPr preferRelativeResize="0"/>
          <p:nvPr/>
        </p:nvPicPr>
        <p:blipFill rotWithShape="1">
          <a:blip r:embed="rId3">
            <a:alphaModFix/>
          </a:blip>
          <a:srcRect b="0" l="0" r="0" t="0"/>
          <a:stretch/>
        </p:blipFill>
        <p:spPr>
          <a:xfrm>
            <a:off x="448586" y="1151664"/>
            <a:ext cx="11520759" cy="4657183"/>
          </a:xfrm>
          <a:prstGeom prst="rect">
            <a:avLst/>
          </a:prstGeom>
          <a:noFill/>
          <a:ln>
            <a:noFill/>
          </a:ln>
        </p:spPr>
      </p:pic>
      <p:sp>
        <p:nvSpPr>
          <p:cNvPr id="713" name="Google Shape;713;g2e2bbf34fc9_0_0"/>
          <p:cNvSpPr/>
          <p:nvPr/>
        </p:nvSpPr>
        <p:spPr>
          <a:xfrm>
            <a:off x="613251" y="3633488"/>
            <a:ext cx="3411900" cy="2181300"/>
          </a:xfrm>
          <a:prstGeom prst="rect">
            <a:avLst/>
          </a:prstGeom>
          <a:solidFill>
            <a:srgbClr val="008ECE"/>
          </a:solidFill>
          <a:ln cap="flat" cmpd="sng" w="12700">
            <a:solidFill>
              <a:schemeClr val="lt2"/>
            </a:solidFill>
            <a:prstDash val="solid"/>
            <a:miter lim="800000"/>
            <a:headEnd len="sm" w="sm" type="none"/>
            <a:tailEnd len="sm" w="sm" type="none"/>
          </a:ln>
          <a:effectLst>
            <a:outerShdw blurRad="50800" rotWithShape="0" algn="tl" dir="2700000" dist="101600">
              <a:srgbClr val="000000">
                <a:alpha val="40000"/>
              </a:srgbClr>
            </a:outerShdw>
          </a:effectLst>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FFFFFF"/>
              </a:buClr>
              <a:buSzPts val="1600"/>
              <a:buFont typeface="Noto Sans Symbols"/>
              <a:buChar char="✔"/>
            </a:pPr>
            <a:r>
              <a:rPr b="1" i="0" lang="fi-FI" sz="1600" u="none" cap="none" strike="noStrike">
                <a:solidFill>
                  <a:srgbClr val="FFFFFF"/>
                </a:solidFill>
                <a:latin typeface="Calibri"/>
                <a:ea typeface="Calibri"/>
                <a:cs typeface="Calibri"/>
                <a:sym typeface="Calibri"/>
              </a:rPr>
              <a:t>Vocabulary Hub </a:t>
            </a:r>
            <a:r>
              <a:rPr b="0" i="0" lang="fi-FI" sz="1600" u="none" cap="none" strike="noStrike">
                <a:solidFill>
                  <a:srgbClr val="FFFFFF"/>
                </a:solidFill>
                <a:latin typeface="Calibri"/>
                <a:ea typeface="Calibri"/>
                <a:cs typeface="Calibri"/>
                <a:sym typeface="Calibri"/>
              </a:rPr>
              <a:t>for common data models</a:t>
            </a:r>
            <a:endParaRPr/>
          </a:p>
          <a:p>
            <a:pPr indent="-285750" lvl="0" marL="285750" marR="0" rtl="0" algn="l">
              <a:lnSpc>
                <a:spcPct val="100000"/>
              </a:lnSpc>
              <a:spcBef>
                <a:spcPts val="600"/>
              </a:spcBef>
              <a:spcAft>
                <a:spcPts val="0"/>
              </a:spcAft>
              <a:buClr>
                <a:srgbClr val="FFFFFF"/>
              </a:buClr>
              <a:buSzPts val="1600"/>
              <a:buFont typeface="Noto Sans Symbols"/>
              <a:buChar char="✔"/>
            </a:pPr>
            <a:r>
              <a:rPr b="1" lang="fi-FI" sz="1600">
                <a:solidFill>
                  <a:srgbClr val="FFFFFF"/>
                </a:solidFill>
                <a:latin typeface="Calibri"/>
                <a:ea typeface="Calibri"/>
                <a:cs typeface="Calibri"/>
                <a:sym typeface="Calibri"/>
              </a:rPr>
              <a:t>Data Exchange APIs </a:t>
            </a:r>
            <a:r>
              <a:rPr lang="fi-FI" sz="1600">
                <a:solidFill>
                  <a:srgbClr val="FFFFFF"/>
                </a:solidFill>
                <a:latin typeface="Calibri"/>
                <a:ea typeface="Calibri"/>
                <a:cs typeface="Calibri"/>
                <a:sym typeface="Calibri"/>
              </a:rPr>
              <a:t>characteristics</a:t>
            </a:r>
            <a:endParaRPr b="0" i="0" sz="1600" u="none" cap="none" strike="noStrike">
              <a:solidFill>
                <a:srgbClr val="FFFFFF"/>
              </a:solidFill>
              <a:latin typeface="Calibri"/>
              <a:ea typeface="Calibri"/>
              <a:cs typeface="Calibri"/>
              <a:sym typeface="Calibri"/>
            </a:endParaRPr>
          </a:p>
          <a:p>
            <a:pPr indent="-285750" lvl="0" marL="285750" marR="0" rtl="0" algn="l">
              <a:lnSpc>
                <a:spcPct val="100000"/>
              </a:lnSpc>
              <a:spcBef>
                <a:spcPts val="600"/>
              </a:spcBef>
              <a:spcAft>
                <a:spcPts val="0"/>
              </a:spcAft>
              <a:buClr>
                <a:srgbClr val="FFFFFF"/>
              </a:buClr>
              <a:buSzPts val="1600"/>
              <a:buFont typeface="Noto Sans Symbols"/>
              <a:buChar char="✔"/>
            </a:pPr>
            <a:r>
              <a:rPr b="0" i="0" lang="fi-FI" sz="1600" u="none" cap="none" strike="noStrike">
                <a:solidFill>
                  <a:srgbClr val="FFFFFF"/>
                </a:solidFill>
                <a:latin typeface="Calibri"/>
                <a:ea typeface="Calibri"/>
                <a:cs typeface="Calibri"/>
                <a:sym typeface="Calibri"/>
              </a:rPr>
              <a:t>Approaches for </a:t>
            </a:r>
            <a:r>
              <a:rPr b="1" i="0" lang="fi-FI" sz="1600" u="none" cap="none" strike="noStrike">
                <a:solidFill>
                  <a:srgbClr val="FFFFFF"/>
                </a:solidFill>
                <a:latin typeface="Calibri"/>
                <a:ea typeface="Calibri"/>
                <a:cs typeface="Calibri"/>
                <a:sym typeface="Calibri"/>
              </a:rPr>
              <a:t>provenance &amp; traceability</a:t>
            </a:r>
            <a:endParaRPr/>
          </a:p>
        </p:txBody>
      </p:sp>
      <p:sp>
        <p:nvSpPr>
          <p:cNvPr id="714" name="Google Shape;714;g2e2bbf34fc9_0_0"/>
          <p:cNvSpPr/>
          <p:nvPr/>
        </p:nvSpPr>
        <p:spPr>
          <a:xfrm>
            <a:off x="4503065" y="3627411"/>
            <a:ext cx="3411900" cy="2181300"/>
          </a:xfrm>
          <a:prstGeom prst="rect">
            <a:avLst/>
          </a:prstGeom>
          <a:solidFill>
            <a:srgbClr val="008ECE"/>
          </a:solidFill>
          <a:ln cap="flat" cmpd="sng" w="12700">
            <a:solidFill>
              <a:schemeClr val="lt2"/>
            </a:solidFill>
            <a:prstDash val="solid"/>
            <a:miter lim="800000"/>
            <a:headEnd len="sm" w="sm" type="none"/>
            <a:tailEnd len="sm" w="sm" type="none"/>
          </a:ln>
          <a:effectLst>
            <a:outerShdw blurRad="50800" rotWithShape="0" algn="tl" dir="2700000" dist="101600">
              <a:srgbClr val="000000">
                <a:alpha val="40000"/>
              </a:srgbClr>
            </a:outerShdw>
          </a:effectLst>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FFFFFF"/>
              </a:buClr>
              <a:buSzPts val="1600"/>
              <a:buFont typeface="Noto Sans Symbols"/>
              <a:buChar char="✔"/>
            </a:pPr>
            <a:r>
              <a:rPr b="0" i="0" lang="fi-FI" sz="1600" u="none" cap="none" strike="noStrike">
                <a:solidFill>
                  <a:srgbClr val="FFFFFF"/>
                </a:solidFill>
                <a:latin typeface="Calibri"/>
                <a:ea typeface="Calibri"/>
                <a:cs typeface="Calibri"/>
                <a:sym typeface="Calibri"/>
              </a:rPr>
              <a:t>Attestation &amp; Identity Management</a:t>
            </a:r>
            <a:br>
              <a:rPr b="0" i="0" lang="fi-FI" sz="1600" u="none" cap="none" strike="noStrike">
                <a:solidFill>
                  <a:srgbClr val="FFFFFF"/>
                </a:solidFill>
                <a:latin typeface="Calibri"/>
                <a:ea typeface="Calibri"/>
                <a:cs typeface="Calibri"/>
                <a:sym typeface="Calibri"/>
              </a:rPr>
            </a:br>
            <a:r>
              <a:rPr b="0" i="0" lang="fi-FI" sz="1600" u="none" cap="none" strike="noStrike">
                <a:solidFill>
                  <a:srgbClr val="FFFFFF"/>
                </a:solidFill>
                <a:latin typeface="Calibri"/>
                <a:ea typeface="Calibri"/>
                <a:cs typeface="Calibri"/>
                <a:sym typeface="Calibri"/>
              </a:rPr>
              <a:t>based on </a:t>
            </a:r>
            <a:r>
              <a:rPr b="1" i="0" lang="fi-FI" sz="1600" u="none" cap="none" strike="noStrike">
                <a:solidFill>
                  <a:srgbClr val="FFFFFF"/>
                </a:solidFill>
                <a:latin typeface="Calibri"/>
                <a:ea typeface="Calibri"/>
                <a:cs typeface="Calibri"/>
                <a:sym typeface="Calibri"/>
              </a:rPr>
              <a:t>W3C Verifiable Credentials </a:t>
            </a:r>
            <a:r>
              <a:rPr b="0" i="0" lang="fi-FI" sz="1600" u="none" cap="none" strike="noStrike">
                <a:solidFill>
                  <a:srgbClr val="FFFFFF"/>
                </a:solidFill>
                <a:latin typeface="Calibri"/>
                <a:ea typeface="Calibri"/>
                <a:cs typeface="Calibri"/>
                <a:sym typeface="Calibri"/>
              </a:rPr>
              <a:t>(SSI)</a:t>
            </a:r>
            <a:endParaRPr/>
          </a:p>
          <a:p>
            <a:pPr indent="-285750" lvl="0" marL="285750" marR="0" rtl="0" algn="l">
              <a:lnSpc>
                <a:spcPct val="100000"/>
              </a:lnSpc>
              <a:spcBef>
                <a:spcPts val="600"/>
              </a:spcBef>
              <a:spcAft>
                <a:spcPts val="0"/>
              </a:spcAft>
              <a:buClr>
                <a:srgbClr val="FFFFFF"/>
              </a:buClr>
              <a:buSzPts val="1600"/>
              <a:buFont typeface="Noto Sans Symbols"/>
              <a:buChar char="✔"/>
            </a:pPr>
            <a:r>
              <a:rPr b="0" i="0" lang="fi-FI" sz="1600" u="none" cap="none" strike="noStrike">
                <a:solidFill>
                  <a:srgbClr val="FFFFFF"/>
                </a:solidFill>
                <a:latin typeface="Calibri"/>
                <a:ea typeface="Calibri"/>
                <a:cs typeface="Calibri"/>
                <a:sym typeface="Calibri"/>
              </a:rPr>
              <a:t>Role of Trust Frameworks</a:t>
            </a:r>
            <a:endParaRPr/>
          </a:p>
          <a:p>
            <a:pPr indent="-285750" lvl="0" marL="285750" marR="0" rtl="0" algn="l">
              <a:lnSpc>
                <a:spcPct val="100000"/>
              </a:lnSpc>
              <a:spcBef>
                <a:spcPts val="600"/>
              </a:spcBef>
              <a:spcAft>
                <a:spcPts val="0"/>
              </a:spcAft>
              <a:buClr>
                <a:srgbClr val="FFFFFF"/>
              </a:buClr>
              <a:buSzPts val="1600"/>
              <a:buFont typeface="Noto Sans Symbols"/>
              <a:buChar char="✔"/>
            </a:pPr>
            <a:r>
              <a:rPr b="0" i="0" lang="fi-FI" sz="1600" u="none" cap="none" strike="noStrike">
                <a:solidFill>
                  <a:srgbClr val="FFFFFF"/>
                </a:solidFill>
                <a:latin typeface="Calibri"/>
                <a:ea typeface="Calibri"/>
                <a:cs typeface="Calibri"/>
                <a:sym typeface="Calibri"/>
              </a:rPr>
              <a:t>Access and usage policies based on </a:t>
            </a:r>
            <a:r>
              <a:rPr b="1" i="0" lang="fi-FI" sz="1600" u="none" cap="none" strike="noStrike">
                <a:solidFill>
                  <a:srgbClr val="FFFFFF"/>
                </a:solidFill>
                <a:latin typeface="Calibri"/>
                <a:ea typeface="Calibri"/>
                <a:cs typeface="Calibri"/>
                <a:sym typeface="Calibri"/>
              </a:rPr>
              <a:t>W3C ODRL</a:t>
            </a:r>
            <a:endParaRPr/>
          </a:p>
        </p:txBody>
      </p:sp>
      <p:sp>
        <p:nvSpPr>
          <p:cNvPr id="715" name="Google Shape;715;g2e2bbf34fc9_0_0"/>
          <p:cNvSpPr/>
          <p:nvPr/>
        </p:nvSpPr>
        <p:spPr>
          <a:xfrm>
            <a:off x="8435272" y="3627411"/>
            <a:ext cx="3411900" cy="2181300"/>
          </a:xfrm>
          <a:prstGeom prst="rect">
            <a:avLst/>
          </a:prstGeom>
          <a:solidFill>
            <a:srgbClr val="008ECE"/>
          </a:solidFill>
          <a:ln cap="flat" cmpd="sng" w="12700">
            <a:solidFill>
              <a:schemeClr val="lt2"/>
            </a:solidFill>
            <a:prstDash val="solid"/>
            <a:miter lim="800000"/>
            <a:headEnd len="sm" w="sm" type="none"/>
            <a:tailEnd len="sm" w="sm" type="none"/>
          </a:ln>
          <a:effectLst>
            <a:outerShdw blurRad="50800" rotWithShape="0" algn="tl" dir="2700000" dist="101600">
              <a:srgbClr val="000000">
                <a:alpha val="40000"/>
              </a:srgbClr>
            </a:outerShdw>
          </a:effectLst>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FFFFFF"/>
              </a:buClr>
              <a:buSzPts val="1600"/>
              <a:buFont typeface="Noto Sans Symbols"/>
              <a:buChar char="✔"/>
            </a:pPr>
            <a:r>
              <a:rPr b="0" i="0" lang="fi-FI" sz="1600" u="none" cap="none" strike="noStrike">
                <a:solidFill>
                  <a:srgbClr val="FFFFFF"/>
                </a:solidFill>
                <a:latin typeface="Calibri"/>
                <a:ea typeface="Calibri"/>
                <a:cs typeface="Calibri"/>
                <a:sym typeface="Calibri"/>
              </a:rPr>
              <a:t>Usage of </a:t>
            </a:r>
            <a:r>
              <a:rPr b="1" i="0" lang="fi-FI" sz="1600" u="none" cap="none" strike="noStrike">
                <a:solidFill>
                  <a:srgbClr val="FFFFFF"/>
                </a:solidFill>
                <a:latin typeface="Calibri"/>
                <a:ea typeface="Calibri"/>
                <a:cs typeface="Calibri"/>
                <a:sym typeface="Calibri"/>
              </a:rPr>
              <a:t>DCAT</a:t>
            </a:r>
            <a:r>
              <a:rPr b="0" i="0" lang="fi-FI" sz="1600" u="none" cap="none" strike="noStrike">
                <a:solidFill>
                  <a:srgbClr val="FFFFFF"/>
                </a:solidFill>
                <a:latin typeface="Calibri"/>
                <a:ea typeface="Calibri"/>
                <a:cs typeface="Calibri"/>
                <a:sym typeface="Calibri"/>
              </a:rPr>
              <a:t> for specifying data products &amp; services</a:t>
            </a:r>
            <a:endParaRPr/>
          </a:p>
          <a:p>
            <a:pPr indent="-285750" lvl="0" marL="285750" marR="0" rtl="0" algn="l">
              <a:lnSpc>
                <a:spcPct val="100000"/>
              </a:lnSpc>
              <a:spcBef>
                <a:spcPts val="600"/>
              </a:spcBef>
              <a:spcAft>
                <a:spcPts val="0"/>
              </a:spcAft>
              <a:buClr>
                <a:srgbClr val="FFFFFF"/>
              </a:buClr>
              <a:buSzPts val="1600"/>
              <a:buFont typeface="Noto Sans Symbols"/>
              <a:buChar char="✔"/>
            </a:pPr>
            <a:r>
              <a:rPr b="1" lang="fi-FI" sz="1600">
                <a:solidFill>
                  <a:srgbClr val="FFFFFF"/>
                </a:solidFill>
                <a:latin typeface="Calibri"/>
                <a:ea typeface="Calibri"/>
                <a:cs typeface="Calibri"/>
                <a:sym typeface="Calibri"/>
              </a:rPr>
              <a:t>Cataloguing features </a:t>
            </a:r>
            <a:r>
              <a:rPr lang="fi-FI" sz="1600">
                <a:solidFill>
                  <a:srgbClr val="FFFFFF"/>
                </a:solidFill>
                <a:latin typeface="Calibri"/>
                <a:ea typeface="Calibri"/>
                <a:cs typeface="Calibri"/>
                <a:sym typeface="Calibri"/>
              </a:rPr>
              <a:t>for Publication and Discovery of data and services</a:t>
            </a:r>
            <a:endParaRPr b="0" i="0" sz="1600" u="none" cap="none" strike="noStrike">
              <a:solidFill>
                <a:srgbClr val="FFFFFF"/>
              </a:solidFill>
              <a:latin typeface="Calibri"/>
              <a:ea typeface="Calibri"/>
              <a:cs typeface="Calibri"/>
              <a:sym typeface="Calibri"/>
            </a:endParaRPr>
          </a:p>
          <a:p>
            <a:pPr indent="-285750" lvl="0" marL="285750" marR="0" rtl="0" algn="l">
              <a:lnSpc>
                <a:spcPct val="100000"/>
              </a:lnSpc>
              <a:spcBef>
                <a:spcPts val="600"/>
              </a:spcBef>
              <a:spcAft>
                <a:spcPts val="0"/>
              </a:spcAft>
              <a:buClr>
                <a:srgbClr val="FFFFFF"/>
              </a:buClr>
              <a:buSzPts val="1600"/>
              <a:buFont typeface="Noto Sans Symbols"/>
              <a:buChar char="✔"/>
            </a:pPr>
            <a:r>
              <a:rPr b="0" i="0" lang="fi-FI" sz="1600" u="none" cap="none" strike="noStrike">
                <a:solidFill>
                  <a:srgbClr val="FFFFFF"/>
                </a:solidFill>
                <a:latin typeface="Calibri"/>
                <a:ea typeface="Calibri"/>
                <a:cs typeface="Calibri"/>
                <a:sym typeface="Calibri"/>
              </a:rPr>
              <a:t>Role of </a:t>
            </a:r>
            <a:r>
              <a:rPr b="1" i="0" lang="fi-FI" sz="1600" u="none" cap="none" strike="noStrike">
                <a:solidFill>
                  <a:srgbClr val="FFFFFF"/>
                </a:solidFill>
                <a:latin typeface="Calibri"/>
                <a:ea typeface="Calibri"/>
                <a:cs typeface="Calibri"/>
                <a:sym typeface="Calibri"/>
              </a:rPr>
              <a:t>Value Added Services </a:t>
            </a:r>
            <a:r>
              <a:rPr b="0" i="0" lang="fi-FI" sz="1600" u="none" cap="none" strike="noStrike">
                <a:solidFill>
                  <a:srgbClr val="FFFFFF"/>
                </a:solidFill>
                <a:latin typeface="Calibri"/>
                <a:ea typeface="Calibri"/>
                <a:cs typeface="Calibri"/>
                <a:sym typeface="Calibri"/>
              </a:rPr>
              <a:t>in a data space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6"/>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latin typeface="Jost SemiBold"/>
                <a:ea typeface="Jost SemiBold"/>
                <a:cs typeface="Jost SemiBold"/>
                <a:sym typeface="Jost SemiBold"/>
              </a:rPr>
              <a:t>Blueprint Publication (v1.0)</a:t>
            </a:r>
            <a:endParaRPr/>
          </a:p>
        </p:txBody>
      </p:sp>
      <p:pic>
        <p:nvPicPr>
          <p:cNvPr descr="Interfaz de usuario gráfica, Aplicación&#10;&#10;Descripción generada automáticamente" id="722" name="Google Shape;722;p16"/>
          <p:cNvPicPr preferRelativeResize="0"/>
          <p:nvPr>
            <p:ph idx="1" type="body"/>
          </p:nvPr>
        </p:nvPicPr>
        <p:blipFill rotWithShape="1">
          <a:blip r:embed="rId3">
            <a:alphaModFix/>
          </a:blip>
          <a:srcRect b="0" l="0" r="0" t="0"/>
          <a:stretch/>
        </p:blipFill>
        <p:spPr>
          <a:xfrm>
            <a:off x="6875652" y="658067"/>
            <a:ext cx="2396374" cy="5889716"/>
          </a:xfrm>
          <a:prstGeom prst="rect">
            <a:avLst/>
          </a:prstGeom>
          <a:noFill/>
          <a:ln>
            <a:noFill/>
          </a:ln>
        </p:spPr>
      </p:pic>
      <p:sp>
        <p:nvSpPr>
          <p:cNvPr id="723" name="Google Shape;72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
        <p:nvSpPr>
          <p:cNvPr id="724" name="Google Shape;724;p16"/>
          <p:cNvSpPr txBox="1"/>
          <p:nvPr/>
        </p:nvSpPr>
        <p:spPr>
          <a:xfrm>
            <a:off x="941293" y="1389529"/>
            <a:ext cx="5793440" cy="53329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i-FI" sz="1800">
                <a:solidFill>
                  <a:schemeClr val="dk1"/>
                </a:solidFill>
                <a:latin typeface="Calibri"/>
                <a:ea typeface="Calibri"/>
                <a:cs typeface="Calibri"/>
                <a:sym typeface="Calibri"/>
              </a:rPr>
              <a:t>Rationale</a:t>
            </a:r>
            <a:r>
              <a:rPr lang="fi-FI" sz="1800">
                <a:solidFill>
                  <a:schemeClr val="dk1"/>
                </a:solidFill>
                <a:latin typeface="Calibri"/>
                <a:ea typeface="Calibri"/>
                <a:cs typeface="Calibri"/>
                <a:sym typeface="Calibri"/>
              </a:rPr>
              <a:t>: having at a glance all the DSSC offers for all users' type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i-FI" sz="1800">
                <a:solidFill>
                  <a:schemeClr val="dk1"/>
                </a:solidFill>
                <a:latin typeface="Calibri"/>
                <a:ea typeface="Calibri"/>
                <a:cs typeface="Calibri"/>
                <a:sym typeface="Calibri"/>
              </a:rPr>
              <a:t>For </a:t>
            </a:r>
            <a:r>
              <a:rPr b="1" lang="fi-FI" sz="1800">
                <a:solidFill>
                  <a:schemeClr val="dk1"/>
                </a:solidFill>
                <a:latin typeface="Calibri"/>
                <a:ea typeface="Calibri"/>
                <a:cs typeface="Calibri"/>
                <a:sym typeface="Calibri"/>
              </a:rPr>
              <a:t>Building Blocks makers</a:t>
            </a:r>
            <a:r>
              <a:rPr lang="fi-FI"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Implementers of BBs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Data Space deployment projects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Contributors to BBs specifications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Data Space services developers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i-FI" sz="1800">
                <a:solidFill>
                  <a:schemeClr val="dk1"/>
                </a:solidFill>
                <a:latin typeface="Calibri"/>
                <a:ea typeface="Calibri"/>
                <a:cs typeface="Calibri"/>
                <a:sym typeface="Calibri"/>
              </a:rPr>
              <a:t>For </a:t>
            </a:r>
            <a:r>
              <a:rPr b="1" lang="fi-FI" sz="1800">
                <a:solidFill>
                  <a:schemeClr val="dk1"/>
                </a:solidFill>
                <a:latin typeface="Calibri"/>
                <a:ea typeface="Calibri"/>
                <a:cs typeface="Calibri"/>
                <a:sym typeface="Calibri"/>
              </a:rPr>
              <a:t>Data Space makers</a:t>
            </a:r>
            <a:r>
              <a:rPr lang="fi-FI"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Data Space initiatives at every stage</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i-FI" sz="1800">
                <a:solidFill>
                  <a:schemeClr val="dk1"/>
                </a:solidFill>
                <a:latin typeface="Calibri"/>
                <a:ea typeface="Calibri"/>
                <a:cs typeface="Calibri"/>
                <a:sym typeface="Calibri"/>
              </a:rPr>
              <a:t>For </a:t>
            </a:r>
            <a:r>
              <a:rPr b="1" lang="fi-FI" sz="1800">
                <a:solidFill>
                  <a:schemeClr val="dk1"/>
                </a:solidFill>
                <a:latin typeface="Calibri"/>
                <a:ea typeface="Calibri"/>
                <a:cs typeface="Calibri"/>
                <a:sym typeface="Calibri"/>
              </a:rPr>
              <a:t>business users</a:t>
            </a:r>
            <a:r>
              <a:rPr lang="fi-FI" sz="1800">
                <a:solidFill>
                  <a:schemeClr val="dk1"/>
                </a:solidFill>
                <a:latin typeface="Calibri"/>
                <a:ea typeface="Calibri"/>
                <a:cs typeface="Calibri"/>
                <a:sym typeface="Calibri"/>
              </a:rPr>
              <a:t>:</a:t>
            </a:r>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Data Spaces landscape</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Market analysis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fi-FI" sz="1800">
                <a:solidFill>
                  <a:schemeClr val="dk1"/>
                </a:solidFill>
                <a:latin typeface="Calibri"/>
                <a:ea typeface="Calibri"/>
                <a:cs typeface="Calibri"/>
                <a:sym typeface="Calibri"/>
              </a:rPr>
              <a:t>Support and services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16"/>
          <p:cNvSpPr/>
          <p:nvPr/>
        </p:nvSpPr>
        <p:spPr>
          <a:xfrm>
            <a:off x="4896970" y="2879911"/>
            <a:ext cx="1714500" cy="212911"/>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16"/>
          <p:cNvSpPr/>
          <p:nvPr/>
        </p:nvSpPr>
        <p:spPr>
          <a:xfrm>
            <a:off x="4896970" y="4594411"/>
            <a:ext cx="1714500" cy="212911"/>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16"/>
          <p:cNvSpPr/>
          <p:nvPr/>
        </p:nvSpPr>
        <p:spPr>
          <a:xfrm>
            <a:off x="4896969" y="5692587"/>
            <a:ext cx="1714500" cy="212911"/>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16"/>
          <p:cNvSpPr txBox="1"/>
          <p:nvPr/>
        </p:nvSpPr>
        <p:spPr>
          <a:xfrm>
            <a:off x="9546167" y="3164416"/>
            <a:ext cx="253999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i-FI" sz="1800">
                <a:solidFill>
                  <a:schemeClr val="dk1"/>
                </a:solidFill>
                <a:latin typeface="Calibri"/>
                <a:ea typeface="Calibri"/>
                <a:cs typeface="Calibri"/>
                <a:sym typeface="Calibri"/>
              </a:rPr>
              <a:t>Provide feedback &amp;</a:t>
            </a:r>
            <a:endParaRPr/>
          </a:p>
          <a:p>
            <a:pPr indent="0" lvl="0" marL="0" marR="0" rtl="0" algn="l">
              <a:spcBef>
                <a:spcPts val="0"/>
              </a:spcBef>
              <a:spcAft>
                <a:spcPts val="0"/>
              </a:spcAft>
              <a:buNone/>
            </a:pPr>
            <a:r>
              <a:rPr lang="fi-FI" sz="1800">
                <a:solidFill>
                  <a:schemeClr val="dk1"/>
                </a:solidFill>
                <a:latin typeface="Calibri"/>
                <a:ea typeface="Calibri"/>
                <a:cs typeface="Calibri"/>
                <a:sym typeface="Calibri"/>
              </a:rPr>
              <a:t>Get support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fi-FI" sz="1800">
                <a:solidFill>
                  <a:schemeClr val="dk1"/>
                </a:solidFill>
                <a:latin typeface="Calibri"/>
                <a:ea typeface="Calibri"/>
                <a:cs typeface="Calibri"/>
                <a:sym typeface="Calibri"/>
              </a:rPr>
              <a:t>….at any time</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17"/>
          <p:cNvSpPr txBox="1"/>
          <p:nvPr>
            <p:ph type="title"/>
          </p:nvPr>
        </p:nvSpPr>
        <p:spPr>
          <a:xfrm>
            <a:off x="838199" y="531628"/>
            <a:ext cx="9407769"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Our message to the community</a:t>
            </a:r>
            <a:endParaRPr/>
          </a:p>
        </p:txBody>
      </p:sp>
      <p:sp>
        <p:nvSpPr>
          <p:cNvPr id="734" name="Google Shape;734;p17"/>
          <p:cNvSpPr txBox="1"/>
          <p:nvPr>
            <p:ph idx="1" type="body"/>
          </p:nvPr>
        </p:nvSpPr>
        <p:spPr>
          <a:xfrm>
            <a:off x="838200" y="1700213"/>
            <a:ext cx="4716624" cy="435451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b="1" lang="fi-FI"/>
              <a:t>Connect, use and contribute</a:t>
            </a:r>
            <a:endParaRPr/>
          </a:p>
          <a:p>
            <a:pPr indent="0" lvl="0" marL="0" rtl="0" algn="l">
              <a:lnSpc>
                <a:spcPct val="100000"/>
              </a:lnSpc>
              <a:spcBef>
                <a:spcPts val="1000"/>
              </a:spcBef>
              <a:spcAft>
                <a:spcPts val="0"/>
              </a:spcAft>
              <a:buClr>
                <a:schemeClr val="dk1"/>
              </a:buClr>
              <a:buSzPts val="2400"/>
              <a:buNone/>
            </a:pPr>
            <a:r>
              <a:t/>
            </a:r>
            <a:endParaRPr/>
          </a:p>
          <a:p>
            <a:pPr indent="0" lvl="0" marL="0" rtl="0" algn="l">
              <a:lnSpc>
                <a:spcPct val="100000"/>
              </a:lnSpc>
              <a:spcBef>
                <a:spcPts val="1000"/>
              </a:spcBef>
              <a:spcAft>
                <a:spcPts val="0"/>
              </a:spcAft>
              <a:buClr>
                <a:schemeClr val="dk1"/>
              </a:buClr>
              <a:buSzPts val="2400"/>
              <a:buNone/>
            </a:pPr>
            <a:r>
              <a:rPr lang="fi-FI"/>
              <a:t>Use the DSSC Blueprint to develop or enhance the rulebook of your own dataspace</a:t>
            </a:r>
            <a:endParaRPr/>
          </a:p>
          <a:p>
            <a:pPr indent="0" lvl="0" marL="0" rtl="0" algn="l">
              <a:lnSpc>
                <a:spcPct val="100000"/>
              </a:lnSpc>
              <a:spcBef>
                <a:spcPts val="1000"/>
              </a:spcBef>
              <a:spcAft>
                <a:spcPts val="0"/>
              </a:spcAft>
              <a:buClr>
                <a:schemeClr val="dk1"/>
              </a:buClr>
              <a:buSzPts val="2400"/>
              <a:buNone/>
            </a:pPr>
            <a:r>
              <a:t/>
            </a:r>
            <a:endParaRPr/>
          </a:p>
          <a:p>
            <a:pPr indent="0" lvl="0" marL="0" rtl="0" algn="l">
              <a:lnSpc>
                <a:spcPct val="100000"/>
              </a:lnSpc>
              <a:spcBef>
                <a:spcPts val="1000"/>
              </a:spcBef>
              <a:spcAft>
                <a:spcPts val="0"/>
              </a:spcAft>
              <a:buClr>
                <a:schemeClr val="dk1"/>
              </a:buClr>
              <a:buSzPts val="2400"/>
              <a:buNone/>
            </a:pPr>
            <a:r>
              <a:rPr i="1" lang="fi-FI"/>
              <a:t>“Comply or explain” + Contribute! </a:t>
            </a:r>
            <a:endParaRPr/>
          </a:p>
        </p:txBody>
      </p:sp>
      <p:pic>
        <p:nvPicPr>
          <p:cNvPr id="735" name="Google Shape;735;p17"/>
          <p:cNvPicPr preferRelativeResize="0"/>
          <p:nvPr/>
        </p:nvPicPr>
        <p:blipFill rotWithShape="1">
          <a:blip r:embed="rId3">
            <a:alphaModFix/>
          </a:blip>
          <a:srcRect b="0" l="0" r="0" t="0"/>
          <a:stretch/>
        </p:blipFill>
        <p:spPr>
          <a:xfrm>
            <a:off x="5817121" y="1858668"/>
            <a:ext cx="6298635" cy="4999332"/>
          </a:xfrm>
          <a:custGeom>
            <a:rect b="b" l="l" r="r" t="t"/>
            <a:pathLst>
              <a:path extrusionOk="0" fill="none" h="4999332" w="6298635">
                <a:moveTo>
                  <a:pt x="0" y="0"/>
                </a:moveTo>
                <a:cubicBezTo>
                  <a:pt x="233160" y="9653"/>
                  <a:pt x="654114" y="13293"/>
                  <a:pt x="825821" y="0"/>
                </a:cubicBezTo>
                <a:cubicBezTo>
                  <a:pt x="997528" y="-13293"/>
                  <a:pt x="1330309" y="-31514"/>
                  <a:pt x="1651642" y="0"/>
                </a:cubicBezTo>
                <a:cubicBezTo>
                  <a:pt x="1972975" y="31514"/>
                  <a:pt x="1941775" y="21975"/>
                  <a:pt x="2162531" y="0"/>
                </a:cubicBezTo>
                <a:cubicBezTo>
                  <a:pt x="2383287" y="-21975"/>
                  <a:pt x="2524919" y="-29592"/>
                  <a:pt x="2862380" y="0"/>
                </a:cubicBezTo>
                <a:cubicBezTo>
                  <a:pt x="3199841" y="29592"/>
                  <a:pt x="3281335" y="24862"/>
                  <a:pt x="3562228" y="0"/>
                </a:cubicBezTo>
                <a:cubicBezTo>
                  <a:pt x="3843121" y="-24862"/>
                  <a:pt x="3920892" y="-7498"/>
                  <a:pt x="4199090" y="0"/>
                </a:cubicBezTo>
                <a:cubicBezTo>
                  <a:pt x="4477288" y="7498"/>
                  <a:pt x="4761724" y="-10640"/>
                  <a:pt x="5024911" y="0"/>
                </a:cubicBezTo>
                <a:cubicBezTo>
                  <a:pt x="5288098" y="10640"/>
                  <a:pt x="5310878" y="22050"/>
                  <a:pt x="5535800" y="0"/>
                </a:cubicBezTo>
                <a:cubicBezTo>
                  <a:pt x="5760722" y="-22050"/>
                  <a:pt x="6014890" y="26862"/>
                  <a:pt x="6298635" y="0"/>
                </a:cubicBezTo>
                <a:cubicBezTo>
                  <a:pt x="6292764" y="273766"/>
                  <a:pt x="6306706" y="373885"/>
                  <a:pt x="6298635" y="724903"/>
                </a:cubicBezTo>
                <a:cubicBezTo>
                  <a:pt x="6290564" y="1075921"/>
                  <a:pt x="6277550" y="1167928"/>
                  <a:pt x="6298635" y="1449806"/>
                </a:cubicBezTo>
                <a:cubicBezTo>
                  <a:pt x="6319720" y="1731684"/>
                  <a:pt x="6301968" y="1733817"/>
                  <a:pt x="6298635" y="1974736"/>
                </a:cubicBezTo>
                <a:cubicBezTo>
                  <a:pt x="6295303" y="2215655"/>
                  <a:pt x="6319902" y="2430661"/>
                  <a:pt x="6298635" y="2549659"/>
                </a:cubicBezTo>
                <a:cubicBezTo>
                  <a:pt x="6277368" y="2668657"/>
                  <a:pt x="6292781" y="2895656"/>
                  <a:pt x="6298635" y="3124583"/>
                </a:cubicBezTo>
                <a:cubicBezTo>
                  <a:pt x="6304489" y="3353510"/>
                  <a:pt x="6311936" y="3439684"/>
                  <a:pt x="6298635" y="3599519"/>
                </a:cubicBezTo>
                <a:cubicBezTo>
                  <a:pt x="6285334" y="3759354"/>
                  <a:pt x="6308372" y="3971604"/>
                  <a:pt x="6298635" y="4174442"/>
                </a:cubicBezTo>
                <a:cubicBezTo>
                  <a:pt x="6288898" y="4377280"/>
                  <a:pt x="6273688" y="4818022"/>
                  <a:pt x="6298635" y="4999332"/>
                </a:cubicBezTo>
                <a:cubicBezTo>
                  <a:pt x="6126488" y="4994197"/>
                  <a:pt x="6017062" y="5018372"/>
                  <a:pt x="5787746" y="4999332"/>
                </a:cubicBezTo>
                <a:cubicBezTo>
                  <a:pt x="5558430" y="4980292"/>
                  <a:pt x="5331050" y="4965126"/>
                  <a:pt x="5024911" y="4999332"/>
                </a:cubicBezTo>
                <a:cubicBezTo>
                  <a:pt x="4718772" y="5033538"/>
                  <a:pt x="4418202" y="5037187"/>
                  <a:pt x="4199090" y="4999332"/>
                </a:cubicBezTo>
                <a:cubicBezTo>
                  <a:pt x="3979978" y="4961477"/>
                  <a:pt x="3835685" y="5008534"/>
                  <a:pt x="3499242" y="4999332"/>
                </a:cubicBezTo>
                <a:cubicBezTo>
                  <a:pt x="3162799" y="4990130"/>
                  <a:pt x="3104977" y="5006689"/>
                  <a:pt x="2925366" y="4999332"/>
                </a:cubicBezTo>
                <a:cubicBezTo>
                  <a:pt x="2745755" y="4991975"/>
                  <a:pt x="2360498" y="5016621"/>
                  <a:pt x="2162531" y="4999332"/>
                </a:cubicBezTo>
                <a:cubicBezTo>
                  <a:pt x="1964564" y="4982043"/>
                  <a:pt x="1752721" y="5016318"/>
                  <a:pt x="1399697" y="4999332"/>
                </a:cubicBezTo>
                <a:cubicBezTo>
                  <a:pt x="1046673" y="4982346"/>
                  <a:pt x="1011374" y="5026028"/>
                  <a:pt x="762835" y="4999332"/>
                </a:cubicBezTo>
                <a:cubicBezTo>
                  <a:pt x="514296" y="4972636"/>
                  <a:pt x="321219" y="5037371"/>
                  <a:pt x="0" y="4999332"/>
                </a:cubicBezTo>
                <a:cubicBezTo>
                  <a:pt x="-12450" y="4740036"/>
                  <a:pt x="-18477" y="4528678"/>
                  <a:pt x="0" y="4374416"/>
                </a:cubicBezTo>
                <a:cubicBezTo>
                  <a:pt x="18477" y="4220154"/>
                  <a:pt x="91" y="4052048"/>
                  <a:pt x="0" y="3799492"/>
                </a:cubicBezTo>
                <a:cubicBezTo>
                  <a:pt x="-91" y="3546936"/>
                  <a:pt x="-15697" y="3422119"/>
                  <a:pt x="0" y="3274562"/>
                </a:cubicBezTo>
                <a:cubicBezTo>
                  <a:pt x="15697" y="3127005"/>
                  <a:pt x="6456" y="2808355"/>
                  <a:pt x="0" y="2599653"/>
                </a:cubicBezTo>
                <a:cubicBezTo>
                  <a:pt x="-6456" y="2390951"/>
                  <a:pt x="20126" y="2236460"/>
                  <a:pt x="0" y="2024729"/>
                </a:cubicBezTo>
                <a:cubicBezTo>
                  <a:pt x="-20126" y="1812998"/>
                  <a:pt x="17224" y="1591641"/>
                  <a:pt x="0" y="1349820"/>
                </a:cubicBezTo>
                <a:cubicBezTo>
                  <a:pt x="-17224" y="1107999"/>
                  <a:pt x="-6427" y="880526"/>
                  <a:pt x="0" y="724903"/>
                </a:cubicBezTo>
                <a:cubicBezTo>
                  <a:pt x="6427" y="569280"/>
                  <a:pt x="-11482" y="316188"/>
                  <a:pt x="0" y="0"/>
                </a:cubicBezTo>
                <a:close/>
              </a:path>
              <a:path extrusionOk="0" h="4999332" w="6298635">
                <a:moveTo>
                  <a:pt x="0" y="0"/>
                </a:moveTo>
                <a:cubicBezTo>
                  <a:pt x="233207" y="-19213"/>
                  <a:pt x="396176" y="-14168"/>
                  <a:pt x="699848" y="0"/>
                </a:cubicBezTo>
                <a:cubicBezTo>
                  <a:pt x="1003520" y="14168"/>
                  <a:pt x="1199851" y="2773"/>
                  <a:pt x="1525669" y="0"/>
                </a:cubicBezTo>
                <a:cubicBezTo>
                  <a:pt x="1851487" y="-2773"/>
                  <a:pt x="1860839" y="-17313"/>
                  <a:pt x="2162531" y="0"/>
                </a:cubicBezTo>
                <a:cubicBezTo>
                  <a:pt x="2464223" y="17313"/>
                  <a:pt x="2585379" y="3653"/>
                  <a:pt x="2736407" y="0"/>
                </a:cubicBezTo>
                <a:cubicBezTo>
                  <a:pt x="2887435" y="-3653"/>
                  <a:pt x="3311875" y="7891"/>
                  <a:pt x="3562228" y="0"/>
                </a:cubicBezTo>
                <a:cubicBezTo>
                  <a:pt x="3812581" y="-7891"/>
                  <a:pt x="3834279" y="1126"/>
                  <a:pt x="4073117" y="0"/>
                </a:cubicBezTo>
                <a:cubicBezTo>
                  <a:pt x="4311955" y="-1126"/>
                  <a:pt x="4545551" y="-23777"/>
                  <a:pt x="4772966" y="0"/>
                </a:cubicBezTo>
                <a:cubicBezTo>
                  <a:pt x="5000381" y="23777"/>
                  <a:pt x="5383131" y="-34826"/>
                  <a:pt x="5535800" y="0"/>
                </a:cubicBezTo>
                <a:cubicBezTo>
                  <a:pt x="5688469" y="34826"/>
                  <a:pt x="5987870" y="-24929"/>
                  <a:pt x="6298635" y="0"/>
                </a:cubicBezTo>
                <a:cubicBezTo>
                  <a:pt x="6290968" y="146802"/>
                  <a:pt x="6271312" y="405745"/>
                  <a:pt x="6298635" y="624917"/>
                </a:cubicBezTo>
                <a:cubicBezTo>
                  <a:pt x="6325958" y="844089"/>
                  <a:pt x="6294005" y="1054899"/>
                  <a:pt x="6298635" y="1299826"/>
                </a:cubicBezTo>
                <a:cubicBezTo>
                  <a:pt x="6303265" y="1544753"/>
                  <a:pt x="6283432" y="1642091"/>
                  <a:pt x="6298635" y="1824756"/>
                </a:cubicBezTo>
                <a:cubicBezTo>
                  <a:pt x="6313839" y="2007421"/>
                  <a:pt x="6294949" y="2088318"/>
                  <a:pt x="6298635" y="2299693"/>
                </a:cubicBezTo>
                <a:cubicBezTo>
                  <a:pt x="6302321" y="2511068"/>
                  <a:pt x="6311332" y="2584259"/>
                  <a:pt x="6298635" y="2824623"/>
                </a:cubicBezTo>
                <a:cubicBezTo>
                  <a:pt x="6285939" y="3064987"/>
                  <a:pt x="6323834" y="3245566"/>
                  <a:pt x="6298635" y="3549526"/>
                </a:cubicBezTo>
                <a:cubicBezTo>
                  <a:pt x="6273436" y="3853486"/>
                  <a:pt x="6278777" y="3960936"/>
                  <a:pt x="6298635" y="4074456"/>
                </a:cubicBezTo>
                <a:cubicBezTo>
                  <a:pt x="6318494" y="4187976"/>
                  <a:pt x="6300962" y="4613463"/>
                  <a:pt x="6298635" y="4999332"/>
                </a:cubicBezTo>
                <a:cubicBezTo>
                  <a:pt x="6121478" y="5018209"/>
                  <a:pt x="5906991" y="5019095"/>
                  <a:pt x="5661773" y="4999332"/>
                </a:cubicBezTo>
                <a:cubicBezTo>
                  <a:pt x="5416555" y="4979569"/>
                  <a:pt x="5212446" y="4991808"/>
                  <a:pt x="5087897" y="4999332"/>
                </a:cubicBezTo>
                <a:cubicBezTo>
                  <a:pt x="4963348" y="5006856"/>
                  <a:pt x="4793382" y="4988776"/>
                  <a:pt x="4514022" y="4999332"/>
                </a:cubicBezTo>
                <a:cubicBezTo>
                  <a:pt x="4234663" y="5009888"/>
                  <a:pt x="4093661" y="4998680"/>
                  <a:pt x="3940146" y="4999332"/>
                </a:cubicBezTo>
                <a:cubicBezTo>
                  <a:pt x="3786631" y="4999984"/>
                  <a:pt x="3586404" y="4992137"/>
                  <a:pt x="3303284" y="4999332"/>
                </a:cubicBezTo>
                <a:cubicBezTo>
                  <a:pt x="3020164" y="5006527"/>
                  <a:pt x="2878983" y="5017994"/>
                  <a:pt x="2477463" y="4999332"/>
                </a:cubicBezTo>
                <a:cubicBezTo>
                  <a:pt x="2075943" y="4980670"/>
                  <a:pt x="1923617" y="5010255"/>
                  <a:pt x="1651642" y="4999332"/>
                </a:cubicBezTo>
                <a:cubicBezTo>
                  <a:pt x="1379667" y="4988409"/>
                  <a:pt x="1085157" y="4990300"/>
                  <a:pt x="825821" y="4999332"/>
                </a:cubicBezTo>
                <a:cubicBezTo>
                  <a:pt x="566485" y="5008364"/>
                  <a:pt x="338296" y="5000401"/>
                  <a:pt x="0" y="4999332"/>
                </a:cubicBezTo>
                <a:cubicBezTo>
                  <a:pt x="-16087" y="4833189"/>
                  <a:pt x="-11535" y="4547922"/>
                  <a:pt x="0" y="4374416"/>
                </a:cubicBezTo>
                <a:cubicBezTo>
                  <a:pt x="11535" y="4200910"/>
                  <a:pt x="12345" y="3812085"/>
                  <a:pt x="0" y="3649512"/>
                </a:cubicBezTo>
                <a:cubicBezTo>
                  <a:pt x="-12345" y="3486939"/>
                  <a:pt x="-20916" y="3292918"/>
                  <a:pt x="0" y="3074589"/>
                </a:cubicBezTo>
                <a:cubicBezTo>
                  <a:pt x="20916" y="2856260"/>
                  <a:pt x="15698" y="2639251"/>
                  <a:pt x="0" y="2449673"/>
                </a:cubicBezTo>
                <a:cubicBezTo>
                  <a:pt x="-15698" y="2260095"/>
                  <a:pt x="2001" y="2034380"/>
                  <a:pt x="0" y="1874750"/>
                </a:cubicBezTo>
                <a:cubicBezTo>
                  <a:pt x="-2001" y="1715120"/>
                  <a:pt x="-4960" y="1413057"/>
                  <a:pt x="0" y="1249833"/>
                </a:cubicBezTo>
                <a:cubicBezTo>
                  <a:pt x="4960" y="1086609"/>
                  <a:pt x="-980" y="885298"/>
                  <a:pt x="0" y="774896"/>
                </a:cubicBezTo>
                <a:cubicBezTo>
                  <a:pt x="980" y="664494"/>
                  <a:pt x="-13687" y="234924"/>
                  <a:pt x="0" y="0"/>
                </a:cubicBezTo>
                <a:close/>
              </a:path>
            </a:pathLst>
          </a:custGeom>
          <a:noFill/>
          <a:ln cap="flat" cmpd="sng" w="9525">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8ECF"/>
              </a:buClr>
              <a:buSzPts val="4400"/>
              <a:buFont typeface="Jost SemiBold"/>
              <a:buNone/>
            </a:pPr>
            <a:r>
              <a:rPr lang="fi-FI"/>
              <a:t>Other assets</a:t>
            </a:r>
            <a:endParaRPr/>
          </a:p>
        </p:txBody>
      </p:sp>
      <p:sp>
        <p:nvSpPr>
          <p:cNvPr id="741" name="Google Shape;741;p18"/>
          <p:cNvSpPr txBox="1"/>
          <p:nvPr>
            <p:ph idx="1" type="body"/>
          </p:nvPr>
        </p:nvSpPr>
        <p:spPr>
          <a:xfrm>
            <a:off x="831850" y="4589463"/>
            <a:ext cx="10515600" cy="146526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76B82A"/>
              </a:buClr>
              <a:buSzPts val="2400"/>
              <a:buNone/>
            </a:pPr>
            <a:r>
              <a:t/>
            </a:r>
            <a:endParaRPr/>
          </a:p>
        </p:txBody>
      </p:sp>
      <p:sp>
        <p:nvSpPr>
          <p:cNvPr id="742" name="Google Shape;74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5" name="Shape 485"/>
        <p:cNvGrpSpPr/>
        <p:nvPr/>
      </p:nvGrpSpPr>
      <p:grpSpPr>
        <a:xfrm>
          <a:off x="0" y="0"/>
          <a:ext cx="0" cy="0"/>
          <a:chOff x="0" y="0"/>
          <a:chExt cx="0" cy="0"/>
        </a:xfrm>
      </p:grpSpPr>
      <p:pic>
        <p:nvPicPr>
          <p:cNvPr id="486" name="Google Shape;486;p2"/>
          <p:cNvPicPr preferRelativeResize="0"/>
          <p:nvPr/>
        </p:nvPicPr>
        <p:blipFill rotWithShape="1">
          <a:blip r:embed="rId3">
            <a:alphaModFix/>
          </a:blip>
          <a:srcRect b="-1" l="10362" r="10362" t="0"/>
          <a:stretch/>
        </p:blipFill>
        <p:spPr>
          <a:xfrm>
            <a:off x="3242695" y="10"/>
            <a:ext cx="8949307" cy="6857990"/>
          </a:xfrm>
          <a:custGeom>
            <a:rect b="b" l="l" r="r" t="t"/>
            <a:pathLst>
              <a:path extrusionOk="0" h="6858000" w="8949307">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ln>
            <a:noFill/>
          </a:ln>
        </p:spPr>
      </p:pic>
      <p:sp>
        <p:nvSpPr>
          <p:cNvPr id="487" name="Google Shape;487;p2"/>
          <p:cNvSpPr txBox="1"/>
          <p:nvPr>
            <p:ph idx="1" type="body"/>
          </p:nvPr>
        </p:nvSpPr>
        <p:spPr>
          <a:xfrm>
            <a:off x="398636" y="2332464"/>
            <a:ext cx="3438906" cy="169243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700"/>
              <a:buNone/>
            </a:pPr>
            <a:r>
              <a:rPr lang="fi-FI" sz="1700"/>
              <a:t>The virtual organization and EU-funded project which supports the deployment of common European data spaces and promotes the reuse of data across sectors</a:t>
            </a:r>
            <a:endParaRPr/>
          </a:p>
        </p:txBody>
      </p:sp>
      <p:sp>
        <p:nvSpPr>
          <p:cNvPr id="488" name="Google Shape;488;p2"/>
          <p:cNvSpPr txBox="1"/>
          <p:nvPr>
            <p:ph idx="12" type="sldNum"/>
          </p:nvPr>
        </p:nvSpPr>
        <p:spPr>
          <a:xfrm>
            <a:off x="9077706" y="6356350"/>
            <a:ext cx="2743200"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FFFFFF"/>
              </a:buClr>
              <a:buSzPts val="900"/>
              <a:buFont typeface="Calibri"/>
              <a:buNone/>
            </a:pPr>
            <a:fld id="{00000000-1234-1234-1234-123412341234}" type="slidenum">
              <a:rPr b="0" i="0" lang="fi-FI" sz="900" u="none" cap="none" strike="noStrike">
                <a:solidFill>
                  <a:srgbClr val="FFFFFF"/>
                </a:solidFill>
                <a:latin typeface="Calibri"/>
                <a:ea typeface="Calibri"/>
                <a:cs typeface="Calibri"/>
                <a:sym typeface="Calibri"/>
              </a:rPr>
              <a:t>‹#›</a:t>
            </a:fld>
            <a:endParaRPr b="0" i="0" sz="900" u="none" cap="none" strike="noStrike">
              <a:solidFill>
                <a:srgbClr val="FFFFFF"/>
              </a:solidFill>
              <a:latin typeface="Calibri"/>
              <a:ea typeface="Calibri"/>
              <a:cs typeface="Calibri"/>
              <a:sym typeface="Calibri"/>
            </a:endParaRPr>
          </a:p>
        </p:txBody>
      </p:sp>
      <p:sp>
        <p:nvSpPr>
          <p:cNvPr id="489" name="Google Shape;489;p2"/>
          <p:cNvSpPr txBox="1"/>
          <p:nvPr/>
        </p:nvSpPr>
        <p:spPr>
          <a:xfrm>
            <a:off x="0" y="1634973"/>
            <a:ext cx="424372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Calibri"/>
              <a:buNone/>
            </a:pPr>
            <a:r>
              <a:rPr b="0" i="0" lang="fi-FI" sz="2800" u="none" cap="none" strike="noStrike">
                <a:solidFill>
                  <a:srgbClr val="000000"/>
                </a:solidFill>
                <a:latin typeface="Calibri"/>
                <a:ea typeface="Calibri"/>
                <a:cs typeface="Calibri"/>
                <a:sym typeface="Calibri"/>
              </a:rPr>
              <a:t>Data Spaces Support Centre</a:t>
            </a:r>
            <a:endParaRPr/>
          </a:p>
        </p:txBody>
      </p:sp>
      <p:sp>
        <p:nvSpPr>
          <p:cNvPr id="490" name="Google Shape;490;p2"/>
          <p:cNvSpPr txBox="1"/>
          <p:nvPr/>
        </p:nvSpPr>
        <p:spPr>
          <a:xfrm>
            <a:off x="1052121" y="555643"/>
            <a:ext cx="177805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Calibri"/>
              <a:buNone/>
            </a:pPr>
            <a:r>
              <a:rPr b="0" i="0" lang="fi-FI" sz="3600" u="none" cap="none" strike="noStrike">
                <a:solidFill>
                  <a:srgbClr val="000000"/>
                </a:solidFill>
                <a:latin typeface="Calibri"/>
                <a:ea typeface="Calibri"/>
                <a:cs typeface="Calibri"/>
                <a:sym typeface="Calibri"/>
              </a:rPr>
              <a:t>DSSC.EU</a:t>
            </a:r>
            <a:endParaRPr/>
          </a:p>
        </p:txBody>
      </p:sp>
      <p:pic>
        <p:nvPicPr>
          <p:cNvPr id="491" name="Google Shape;491;p2"/>
          <p:cNvPicPr preferRelativeResize="0"/>
          <p:nvPr/>
        </p:nvPicPr>
        <p:blipFill rotWithShape="1">
          <a:blip r:embed="rId4">
            <a:alphaModFix/>
          </a:blip>
          <a:srcRect b="0" l="0" r="0" t="0"/>
          <a:stretch/>
        </p:blipFill>
        <p:spPr>
          <a:xfrm>
            <a:off x="838200" y="6414643"/>
            <a:ext cx="1466850" cy="381000"/>
          </a:xfrm>
          <a:prstGeom prst="rect">
            <a:avLst/>
          </a:prstGeom>
          <a:noFill/>
          <a:ln>
            <a:noFill/>
          </a:ln>
        </p:spPr>
      </p:pic>
      <p:pic>
        <p:nvPicPr>
          <p:cNvPr descr="Εικόνα που περιέχει κείμενο, στιγμιότυπο οθόνης, γραμματοσειρά, επωνυμία&#10;&#10;Περιγραφή που δημιουργήθηκε αυτόματα" id="492" name="Google Shape;492;p2"/>
          <p:cNvPicPr preferRelativeResize="0"/>
          <p:nvPr/>
        </p:nvPicPr>
        <p:blipFill rotWithShape="1">
          <a:blip r:embed="rId5">
            <a:alphaModFix/>
          </a:blip>
          <a:srcRect b="0" l="0" r="0" t="14580"/>
          <a:stretch/>
        </p:blipFill>
        <p:spPr>
          <a:xfrm>
            <a:off x="368923" y="4325997"/>
            <a:ext cx="6203769" cy="2441321"/>
          </a:xfrm>
          <a:prstGeom prst="rect">
            <a:avLst/>
          </a:prstGeom>
          <a:noFill/>
          <a:ln>
            <a:noFill/>
          </a:ln>
        </p:spPr>
      </p:pic>
      <p:sp>
        <p:nvSpPr>
          <p:cNvPr id="493" name="Google Shape;493;p2"/>
          <p:cNvSpPr txBox="1"/>
          <p:nvPr/>
        </p:nvSpPr>
        <p:spPr>
          <a:xfrm>
            <a:off x="367228" y="4021960"/>
            <a:ext cx="106125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0" i="0" lang="fi-FI" sz="2000" u="none" cap="none" strike="noStrike">
                <a:solidFill>
                  <a:srgbClr val="000000"/>
                </a:solidFill>
                <a:latin typeface="Calibri"/>
                <a:ea typeface="Calibri"/>
                <a:cs typeface="Calibri"/>
                <a:sym typeface="Calibri"/>
              </a:rPr>
              <a:t>Partners</a:t>
            </a:r>
            <a:endParaRPr b="0" i="0" sz="2000" u="none" cap="none" strike="noStrike">
              <a:solidFill>
                <a:srgbClr val="000000"/>
              </a:solidFill>
              <a:latin typeface="Arial"/>
              <a:ea typeface="Arial"/>
              <a:cs typeface="Arial"/>
              <a:sym typeface="Arial"/>
            </a:endParaRPr>
          </a:p>
        </p:txBody>
      </p:sp>
      <p:sp>
        <p:nvSpPr>
          <p:cNvPr id="494" name="Google Shape;494;p2"/>
          <p:cNvSpPr txBox="1"/>
          <p:nvPr/>
        </p:nvSpPr>
        <p:spPr>
          <a:xfrm>
            <a:off x="6775372" y="4021960"/>
            <a:ext cx="224785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i-FI" sz="2000" u="none" cap="none" strike="noStrike">
                <a:solidFill>
                  <a:srgbClr val="000000"/>
                </a:solidFill>
                <a:latin typeface="Calibri"/>
                <a:ea typeface="Calibri"/>
                <a:cs typeface="Calibri"/>
                <a:sym typeface="Calibri"/>
              </a:rPr>
              <a:t>Associated partners</a:t>
            </a:r>
            <a:endParaRPr b="0" i="0" sz="1800" u="none" cap="none" strike="noStrike">
              <a:solidFill>
                <a:schemeClr val="dk1"/>
              </a:solidFill>
              <a:latin typeface="Arial"/>
              <a:ea typeface="Arial"/>
              <a:cs typeface="Arial"/>
              <a:sym typeface="Arial"/>
            </a:endParaRPr>
          </a:p>
        </p:txBody>
      </p:sp>
      <p:pic>
        <p:nvPicPr>
          <p:cNvPr descr="A group of logos with different colors&#10;&#10;Description automatically generated" id="495" name="Google Shape;495;p2"/>
          <p:cNvPicPr preferRelativeResize="0"/>
          <p:nvPr/>
        </p:nvPicPr>
        <p:blipFill rotWithShape="1">
          <a:blip r:embed="rId6">
            <a:alphaModFix/>
          </a:blip>
          <a:srcRect b="0" l="0" r="0" t="0"/>
          <a:stretch/>
        </p:blipFill>
        <p:spPr>
          <a:xfrm>
            <a:off x="6871196" y="4441708"/>
            <a:ext cx="4859487" cy="24162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9"/>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Glossary and the Conceptual Model</a:t>
            </a:r>
            <a:endParaRPr sz="3200"/>
          </a:p>
        </p:txBody>
      </p:sp>
      <p:sp>
        <p:nvSpPr>
          <p:cNvPr id="748" name="Google Shape;74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749" name="Google Shape;749;p19"/>
          <p:cNvSpPr txBox="1"/>
          <p:nvPr/>
        </p:nvSpPr>
        <p:spPr>
          <a:xfrm>
            <a:off x="674557" y="1558977"/>
            <a:ext cx="4889335" cy="412420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Data Spaces is an innovative domain</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Among practitioners, concepts and terminology can be ambiguous or subject to different interpretation.</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Converging on language is necessary for clarity and collaboration</a:t>
            </a:r>
            <a:endParaRPr/>
          </a:p>
        </p:txBody>
      </p:sp>
      <p:pic>
        <p:nvPicPr>
          <p:cNvPr id="750" name="Google Shape;750;p19"/>
          <p:cNvPicPr preferRelativeResize="0"/>
          <p:nvPr/>
        </p:nvPicPr>
        <p:blipFill rotWithShape="1">
          <a:blip r:embed="rId3">
            <a:alphaModFix/>
          </a:blip>
          <a:srcRect b="0" l="0" r="0" t="0"/>
          <a:stretch/>
        </p:blipFill>
        <p:spPr>
          <a:xfrm>
            <a:off x="6096000" y="1700214"/>
            <a:ext cx="3602636" cy="4083840"/>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descr="A screenshot of a computer&#10;&#10;Description automatically generated" id="751" name="Google Shape;751;p19"/>
          <p:cNvPicPr preferRelativeResize="0"/>
          <p:nvPr/>
        </p:nvPicPr>
        <p:blipFill rotWithShape="1">
          <a:blip r:embed="rId4">
            <a:alphaModFix/>
          </a:blip>
          <a:srcRect b="0" l="0" r="0" t="0"/>
          <a:stretch/>
        </p:blipFill>
        <p:spPr>
          <a:xfrm>
            <a:off x="8035691" y="4188568"/>
            <a:ext cx="3472495" cy="2077842"/>
          </a:xfrm>
          <a:prstGeom prst="rect">
            <a:avLst/>
          </a:prstGeom>
          <a:solidFill>
            <a:schemeClr val="lt1"/>
          </a:solid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descr="A black background with white rectangles and text&#10;&#10;Description automatically generated" id="752" name="Google Shape;752;p19"/>
          <p:cNvPicPr preferRelativeResize="0"/>
          <p:nvPr/>
        </p:nvPicPr>
        <p:blipFill rotWithShape="1">
          <a:blip r:embed="rId5">
            <a:alphaModFix/>
          </a:blip>
          <a:srcRect b="0" l="0" r="0" t="0"/>
          <a:stretch/>
        </p:blipFill>
        <p:spPr>
          <a:xfrm>
            <a:off x="7801122" y="2429126"/>
            <a:ext cx="3707064" cy="1566235"/>
          </a:xfrm>
          <a:prstGeom prst="rect">
            <a:avLst/>
          </a:prstGeom>
          <a:solidFill>
            <a:schemeClr val="lt1"/>
          </a:solid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20"/>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Starter Kit</a:t>
            </a:r>
            <a:endParaRPr sz="3200"/>
          </a:p>
        </p:txBody>
      </p:sp>
      <p:sp>
        <p:nvSpPr>
          <p:cNvPr id="758" name="Google Shape;75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759" name="Google Shape;759;p20"/>
          <p:cNvSpPr txBox="1"/>
          <p:nvPr/>
        </p:nvSpPr>
        <p:spPr>
          <a:xfrm>
            <a:off x="674557" y="1558977"/>
            <a:ext cx="5594376" cy="412420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An easy introduction to data spaces and Data Spaces Support Centre</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For data space designers, data producers, data consumers, providers of intermediary services, or services and business applications.</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To be updated later in 2024</a:t>
            </a:r>
            <a:endParaRPr/>
          </a:p>
        </p:txBody>
      </p:sp>
      <p:pic>
        <p:nvPicPr>
          <p:cNvPr id="760" name="Google Shape;760;p20"/>
          <p:cNvPicPr preferRelativeResize="0"/>
          <p:nvPr/>
        </p:nvPicPr>
        <p:blipFill rotWithShape="1">
          <a:blip r:embed="rId3">
            <a:alphaModFix/>
          </a:blip>
          <a:srcRect b="0" l="0" r="0" t="0"/>
          <a:stretch/>
        </p:blipFill>
        <p:spPr>
          <a:xfrm>
            <a:off x="6781916" y="1690689"/>
            <a:ext cx="2661311" cy="3765732"/>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761" name="Google Shape;761;p20"/>
          <p:cNvPicPr preferRelativeResize="0"/>
          <p:nvPr/>
        </p:nvPicPr>
        <p:blipFill rotWithShape="1">
          <a:blip r:embed="rId4">
            <a:alphaModFix/>
          </a:blip>
          <a:srcRect b="0" l="0" r="0" t="0"/>
          <a:stretch/>
        </p:blipFill>
        <p:spPr>
          <a:xfrm>
            <a:off x="8836326" y="2015094"/>
            <a:ext cx="2655884" cy="3765733"/>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21"/>
          <p:cNvSpPr txBox="1"/>
          <p:nvPr>
            <p:ph type="title"/>
          </p:nvPr>
        </p:nvSpPr>
        <p:spPr>
          <a:xfrm>
            <a:off x="637032" y="363794"/>
            <a:ext cx="8872728" cy="9539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Collection of standards</a:t>
            </a:r>
            <a:endParaRPr/>
          </a:p>
        </p:txBody>
      </p:sp>
      <p:sp>
        <p:nvSpPr>
          <p:cNvPr id="767" name="Google Shape;7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sp>
        <p:nvSpPr>
          <p:cNvPr id="768" name="Google Shape;768;p21"/>
          <p:cNvSpPr txBox="1"/>
          <p:nvPr/>
        </p:nvSpPr>
        <p:spPr>
          <a:xfrm>
            <a:off x="524471" y="1525058"/>
            <a:ext cx="5260510"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fi-FI" sz="1800">
                <a:solidFill>
                  <a:schemeClr val="dk1"/>
                </a:solidFill>
                <a:latin typeface="Calibri"/>
                <a:ea typeface="Calibri"/>
                <a:cs typeface="Calibri"/>
                <a:sym typeface="Calibri"/>
              </a:rPr>
              <a:t>A map of existing de-facto/de-jure standards and reference implementations candidates for the technical descriptions of the Building Blocks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i-FI" sz="1800">
                <a:solidFill>
                  <a:schemeClr val="dk1"/>
                </a:solidFill>
                <a:latin typeface="Calibri"/>
                <a:ea typeface="Calibri"/>
                <a:cs typeface="Calibri"/>
                <a:sym typeface="Calibri"/>
              </a:rPr>
              <a:t>In co-creation with the data spaces initatives and stakeholders</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i-FI" sz="1800">
                <a:solidFill>
                  <a:schemeClr val="dk1"/>
                </a:solidFill>
                <a:latin typeface="Calibri"/>
                <a:ea typeface="Calibri"/>
                <a:cs typeface="Calibri"/>
                <a:sym typeface="Calibri"/>
              </a:rPr>
              <a:t>130 collected standards (Sep 2023)</a:t>
            </a:r>
            <a:endParaRPr/>
          </a:p>
          <a:p>
            <a:pPr indent="-285750" lvl="0" marL="285750" marR="0" rtl="0" algn="l">
              <a:spcBef>
                <a:spcPts val="0"/>
              </a:spcBef>
              <a:spcAft>
                <a:spcPts val="0"/>
              </a:spcAft>
              <a:buClr>
                <a:schemeClr val="dk1"/>
              </a:buClr>
              <a:buSzPts val="1800"/>
              <a:buFont typeface="Arial"/>
              <a:buChar char="•"/>
            </a:pPr>
            <a:r>
              <a:rPr lang="fi-FI" sz="1800">
                <a:solidFill>
                  <a:schemeClr val="dk1"/>
                </a:solidFill>
                <a:latin typeface="Calibri"/>
                <a:ea typeface="Calibri"/>
                <a:cs typeface="Calibri"/>
                <a:sym typeface="Calibri"/>
              </a:rPr>
              <a:t>Available through </a:t>
            </a:r>
            <a:r>
              <a:rPr lang="fi-FI" sz="1800" u="sng">
                <a:solidFill>
                  <a:schemeClr val="dk1"/>
                </a:solidFill>
                <a:latin typeface="Calibri"/>
                <a:ea typeface="Calibri"/>
                <a:cs typeface="Calibri"/>
                <a:sym typeface="Calibri"/>
                <a:hlinkClick r:id="rId3">
                  <a:extLst>
                    <a:ext uri="{A12FA001-AC4F-418D-AE19-62706E023703}">
                      <ahyp:hlinkClr val="tx"/>
                    </a:ext>
                  </a:extLst>
                </a:hlinkClick>
              </a:rPr>
              <a:t>DSSC web site</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fi-FI" sz="1800">
                <a:solidFill>
                  <a:schemeClr val="dk1"/>
                </a:solidFill>
                <a:latin typeface="Calibri"/>
                <a:ea typeface="Calibri"/>
                <a:cs typeface="Calibri"/>
                <a:sym typeface="Calibri"/>
              </a:rPr>
              <a:t>Open for contributions (</a:t>
            </a:r>
            <a:r>
              <a:rPr lang="fi-FI" sz="1800" u="sng">
                <a:solidFill>
                  <a:schemeClr val="dk1"/>
                </a:solidFill>
                <a:latin typeface="Calibri"/>
                <a:ea typeface="Calibri"/>
                <a:cs typeface="Calibri"/>
                <a:sym typeface="Calibri"/>
                <a:hlinkClick r:id="rId4">
                  <a:extLst>
                    <a:ext uri="{A12FA001-AC4F-418D-AE19-62706E023703}">
                      <ahyp:hlinkClr val="tx"/>
                    </a:ext>
                  </a:extLst>
                </a:hlinkClick>
              </a:rPr>
              <a:t>feedback form</a:t>
            </a:r>
            <a:r>
              <a:rPr lang="fi-FI" sz="1800">
                <a:solidFill>
                  <a:schemeClr val="dk1"/>
                </a:solidFill>
                <a:latin typeface="Calibri"/>
                <a:ea typeface="Calibri"/>
                <a:cs typeface="Calibri"/>
                <a:sym typeface="Calibri"/>
              </a:rPr>
              <a:t>)</a:t>
            </a:r>
            <a:endParaRPr/>
          </a:p>
        </p:txBody>
      </p:sp>
      <p:pic>
        <p:nvPicPr>
          <p:cNvPr id="769" name="Google Shape;769;p21"/>
          <p:cNvPicPr preferRelativeResize="0"/>
          <p:nvPr/>
        </p:nvPicPr>
        <p:blipFill rotWithShape="1">
          <a:blip r:embed="rId5">
            <a:alphaModFix/>
          </a:blip>
          <a:srcRect b="0" l="0" r="0" t="0"/>
          <a:stretch/>
        </p:blipFill>
        <p:spPr>
          <a:xfrm>
            <a:off x="2738548" y="4238193"/>
            <a:ext cx="7438039" cy="2483282"/>
          </a:xfrm>
          <a:prstGeom prst="rect">
            <a:avLst/>
          </a:prstGeom>
          <a:noFill/>
          <a:ln>
            <a:noFill/>
          </a:ln>
        </p:spPr>
      </p:pic>
      <p:pic>
        <p:nvPicPr>
          <p:cNvPr id="770" name="Google Shape;770;p21"/>
          <p:cNvPicPr preferRelativeResize="0"/>
          <p:nvPr/>
        </p:nvPicPr>
        <p:blipFill rotWithShape="1">
          <a:blip r:embed="rId6">
            <a:alphaModFix/>
          </a:blip>
          <a:srcRect b="0" l="0" r="0" t="0"/>
          <a:stretch/>
        </p:blipFill>
        <p:spPr>
          <a:xfrm>
            <a:off x="5784981" y="2084883"/>
            <a:ext cx="6407019" cy="32480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22"/>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Co-Creation Method</a:t>
            </a:r>
            <a:endParaRPr sz="3200"/>
          </a:p>
        </p:txBody>
      </p:sp>
      <p:sp>
        <p:nvSpPr>
          <p:cNvPr id="776" name="Google Shape;77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pic>
        <p:nvPicPr>
          <p:cNvPr id="777" name="Google Shape;777;p22"/>
          <p:cNvPicPr preferRelativeResize="0"/>
          <p:nvPr/>
        </p:nvPicPr>
        <p:blipFill rotWithShape="1">
          <a:blip r:embed="rId3">
            <a:alphaModFix/>
          </a:blip>
          <a:srcRect b="0" l="0" r="0" t="0"/>
          <a:stretch/>
        </p:blipFill>
        <p:spPr>
          <a:xfrm>
            <a:off x="6107864" y="1690364"/>
            <a:ext cx="4954877" cy="1662491"/>
          </a:xfrm>
          <a:prstGeom prst="rect">
            <a:avLst/>
          </a:prstGeom>
          <a:solidFill>
            <a:schemeClr val="lt1"/>
          </a:solid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
        <p:nvSpPr>
          <p:cNvPr id="778" name="Google Shape;778;p22"/>
          <p:cNvSpPr txBox="1"/>
          <p:nvPr/>
        </p:nvSpPr>
        <p:spPr>
          <a:xfrm>
            <a:off x="674558" y="1558977"/>
            <a:ext cx="5254674" cy="470898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A guide to select which building blocks and components are typically used to address your use case.</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Aligned to the maturity level of your data space.</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Enabling you to be agile in your implementation.</a:t>
            </a:r>
            <a:endParaRPr/>
          </a:p>
          <a:p>
            <a:pPr indent="-107950" lvl="0" marL="285750" marR="0" rtl="0" algn="l">
              <a:lnSpc>
                <a:spcPct val="100000"/>
              </a:lnSpc>
              <a:spcBef>
                <a:spcPts val="6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107950" lvl="0" marL="285750" marR="0" rtl="0" algn="l">
              <a:lnSpc>
                <a:spcPct val="100000"/>
              </a:lnSpc>
              <a:spcBef>
                <a:spcPts val="6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id="779" name="Google Shape;779;p22"/>
          <p:cNvPicPr preferRelativeResize="0"/>
          <p:nvPr/>
        </p:nvPicPr>
        <p:blipFill rotWithShape="1">
          <a:blip r:embed="rId4">
            <a:alphaModFix/>
          </a:blip>
          <a:srcRect b="0" l="0" r="0" t="0"/>
          <a:stretch/>
        </p:blipFill>
        <p:spPr>
          <a:xfrm>
            <a:off x="6931541" y="3518938"/>
            <a:ext cx="4576997" cy="2576046"/>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23"/>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Toolbox (coming late 2024)</a:t>
            </a:r>
            <a:endParaRPr sz="3200"/>
          </a:p>
        </p:txBody>
      </p:sp>
      <p:sp>
        <p:nvSpPr>
          <p:cNvPr id="785" name="Google Shape;78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786" name="Google Shape;786;p23"/>
          <p:cNvSpPr txBox="1"/>
          <p:nvPr/>
        </p:nvSpPr>
        <p:spPr>
          <a:xfrm>
            <a:off x="674558" y="1558977"/>
            <a:ext cx="5757239" cy="412420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Translating the functional specification of building blocks and components into actual implementations available “in the wild”</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Not just technology implementations but also business and organisational</a:t>
            </a:r>
            <a:endParaRPr/>
          </a:p>
          <a:p>
            <a:pPr indent="-107950" lvl="0" marL="285750" marR="0" rtl="0" algn="l">
              <a:lnSpc>
                <a:spcPct val="100000"/>
              </a:lnSpc>
              <a:spcBef>
                <a:spcPts val="60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id="787" name="Google Shape;787;p23"/>
          <p:cNvPicPr preferRelativeResize="0"/>
          <p:nvPr/>
        </p:nvPicPr>
        <p:blipFill rotWithShape="1">
          <a:blip r:embed="rId3">
            <a:alphaModFix/>
          </a:blip>
          <a:srcRect b="8936" l="3128" r="6146" t="8284"/>
          <a:stretch/>
        </p:blipFill>
        <p:spPr>
          <a:xfrm>
            <a:off x="6770328" y="2100411"/>
            <a:ext cx="4747113" cy="40787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24"/>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The Radar</a:t>
            </a:r>
            <a:endParaRPr sz="3200"/>
          </a:p>
        </p:txBody>
      </p:sp>
      <p:sp>
        <p:nvSpPr>
          <p:cNvPr id="793" name="Google Shape;79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794" name="Google Shape;794;p24"/>
          <p:cNvSpPr txBox="1"/>
          <p:nvPr/>
        </p:nvSpPr>
        <p:spPr>
          <a:xfrm>
            <a:off x="674558" y="1558977"/>
            <a:ext cx="4165456" cy="36163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A tool to collect and offer information back about data spaces and use cases</a:t>
            </a:r>
            <a:r>
              <a:rPr lang="fi-FI" sz="2800">
                <a:solidFill>
                  <a:srgbClr val="000000"/>
                </a:solidFill>
                <a:latin typeface="Calibri"/>
                <a:ea typeface="Calibri"/>
                <a:cs typeface="Calibri"/>
                <a:sym typeface="Calibri"/>
              </a:rPr>
              <a:t>, </a:t>
            </a:r>
            <a:r>
              <a:rPr b="0" i="0" lang="fi-FI" sz="2800" u="none" cap="none" strike="noStrike">
                <a:solidFill>
                  <a:srgbClr val="000000"/>
                </a:solidFill>
                <a:latin typeface="Calibri"/>
                <a:ea typeface="Calibri"/>
                <a:cs typeface="Calibri"/>
                <a:sym typeface="Calibri"/>
              </a:rPr>
              <a:t>whether EU-funded or commercial</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&gt;150 initiatives and use cases listed across 23 sectors</a:t>
            </a:r>
            <a:endParaRPr/>
          </a:p>
        </p:txBody>
      </p:sp>
      <p:pic>
        <p:nvPicPr>
          <p:cNvPr id="795" name="Google Shape;795;p24"/>
          <p:cNvPicPr preferRelativeResize="0"/>
          <p:nvPr/>
        </p:nvPicPr>
        <p:blipFill rotWithShape="1">
          <a:blip r:embed="rId3">
            <a:alphaModFix/>
          </a:blip>
          <a:srcRect b="0" l="0" r="0" t="0"/>
          <a:stretch/>
        </p:blipFill>
        <p:spPr>
          <a:xfrm>
            <a:off x="5409088" y="1700213"/>
            <a:ext cx="5005748" cy="2780971"/>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grpSp>
        <p:nvGrpSpPr>
          <p:cNvPr id="796" name="Google Shape;796;p24"/>
          <p:cNvGrpSpPr/>
          <p:nvPr/>
        </p:nvGrpSpPr>
        <p:grpSpPr>
          <a:xfrm>
            <a:off x="6427370" y="2884540"/>
            <a:ext cx="5005748" cy="3360546"/>
            <a:chOff x="6490927" y="2790216"/>
            <a:chExt cx="5005748" cy="3360546"/>
          </a:xfrm>
        </p:grpSpPr>
        <p:pic>
          <p:nvPicPr>
            <p:cNvPr id="797" name="Google Shape;797;p24"/>
            <p:cNvPicPr preferRelativeResize="0"/>
            <p:nvPr/>
          </p:nvPicPr>
          <p:blipFill rotWithShape="1">
            <a:blip r:embed="rId4">
              <a:alphaModFix/>
            </a:blip>
            <a:srcRect b="18190" l="0" r="0" t="0"/>
            <a:stretch/>
          </p:blipFill>
          <p:spPr>
            <a:xfrm>
              <a:off x="6490927" y="2790216"/>
              <a:ext cx="5005748" cy="2739272"/>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798" name="Google Shape;798;p24"/>
            <p:cNvPicPr preferRelativeResize="0"/>
            <p:nvPr/>
          </p:nvPicPr>
          <p:blipFill rotWithShape="1">
            <a:blip r:embed="rId4">
              <a:alphaModFix/>
            </a:blip>
            <a:srcRect b="0" l="26247" r="20358" t="54031"/>
            <a:stretch/>
          </p:blipFill>
          <p:spPr>
            <a:xfrm>
              <a:off x="7785238" y="4599867"/>
              <a:ext cx="2693155" cy="1550895"/>
            </a:xfrm>
            <a:prstGeom prst="rect">
              <a:avLst/>
            </a:prstGeom>
            <a:noFill/>
            <a:ln>
              <a:noFill/>
            </a:ln>
            <a:effectLst>
              <a:outerShdw blurRad="50800" rotWithShape="0" algn="tl" dir="2700000" dist="38100">
                <a:srgbClr val="000000">
                  <a:alpha val="40000"/>
                </a:srgbClr>
              </a:outerShdw>
            </a:effectLst>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25"/>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Impact monitoring and evaluation</a:t>
            </a:r>
            <a:endParaRPr sz="3200"/>
          </a:p>
        </p:txBody>
      </p:sp>
      <p:sp>
        <p:nvSpPr>
          <p:cNvPr id="804" name="Google Shape;80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805" name="Google Shape;805;p25"/>
          <p:cNvSpPr txBox="1"/>
          <p:nvPr/>
        </p:nvSpPr>
        <p:spPr>
          <a:xfrm>
            <a:off x="695325" y="2022115"/>
            <a:ext cx="4780845" cy="31854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The first ”maturity model” offering a benchmark and a shared reference to evaluate our efforts designing and operating data spaces.</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To learn from the experience and challenges of others.</a:t>
            </a:r>
            <a:endParaRPr/>
          </a:p>
        </p:txBody>
      </p:sp>
      <p:pic>
        <p:nvPicPr>
          <p:cNvPr id="806" name="Google Shape;806;p25"/>
          <p:cNvPicPr preferRelativeResize="0"/>
          <p:nvPr/>
        </p:nvPicPr>
        <p:blipFill rotWithShape="1">
          <a:blip r:embed="rId3">
            <a:alphaModFix/>
          </a:blip>
          <a:srcRect b="0" l="0" r="0" t="0"/>
          <a:stretch/>
        </p:blipFill>
        <p:spPr>
          <a:xfrm>
            <a:off x="7724012" y="1700213"/>
            <a:ext cx="3772663" cy="4548753"/>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807" name="Google Shape;807;p25"/>
          <p:cNvPicPr preferRelativeResize="0"/>
          <p:nvPr/>
        </p:nvPicPr>
        <p:blipFill rotWithShape="1">
          <a:blip r:embed="rId4">
            <a:alphaModFix/>
          </a:blip>
          <a:srcRect b="0" l="0" r="0" t="0"/>
          <a:stretch/>
        </p:blipFill>
        <p:spPr>
          <a:xfrm>
            <a:off x="5902896" y="3182689"/>
            <a:ext cx="4134213" cy="3173661"/>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26"/>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Support platform</a:t>
            </a:r>
            <a:endParaRPr sz="3200"/>
          </a:p>
        </p:txBody>
      </p:sp>
      <p:sp>
        <p:nvSpPr>
          <p:cNvPr id="813" name="Google Shape;81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814" name="Google Shape;814;p26"/>
          <p:cNvSpPr txBox="1"/>
          <p:nvPr/>
        </p:nvSpPr>
        <p:spPr>
          <a:xfrm>
            <a:off x="674557" y="1558977"/>
            <a:ext cx="5772737" cy="2831544"/>
          </a:xfrm>
          <a:prstGeom prst="rect">
            <a:avLst/>
          </a:prstGeom>
          <a:noFill/>
          <a:ln>
            <a:noFill/>
          </a:ln>
        </p:spPr>
        <p:txBody>
          <a:bodyPr anchorCtr="0" anchor="t" bIns="45700" lIns="91425" spcFirstLastPara="1" rIns="91425" wrap="square" tIns="45700">
            <a:spAutoFit/>
          </a:bodyPr>
          <a:lstStyle/>
          <a:p>
            <a:pPr indent="-107950" lvl="0" marL="285750" marR="0" rtl="0" algn="l">
              <a:lnSpc>
                <a:spcPct val="100000"/>
              </a:lnSpc>
              <a:spcBef>
                <a:spcPts val="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To get in touch with the experts in the team and get opinion and advice.</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&gt;1200 requests addressed in ~1,5 years.</a:t>
            </a:r>
            <a:endParaRPr/>
          </a:p>
        </p:txBody>
      </p:sp>
      <p:pic>
        <p:nvPicPr>
          <p:cNvPr id="815" name="Google Shape;815;p26"/>
          <p:cNvPicPr preferRelativeResize="0"/>
          <p:nvPr/>
        </p:nvPicPr>
        <p:blipFill rotWithShape="1">
          <a:blip r:embed="rId3">
            <a:alphaModFix/>
          </a:blip>
          <a:srcRect b="0" l="0" r="0" t="0"/>
          <a:stretch/>
        </p:blipFill>
        <p:spPr>
          <a:xfrm>
            <a:off x="6927742" y="1720531"/>
            <a:ext cx="4543206" cy="4590929"/>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27"/>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Communications</a:t>
            </a:r>
            <a:endParaRPr sz="3200"/>
          </a:p>
        </p:txBody>
      </p:sp>
      <p:sp>
        <p:nvSpPr>
          <p:cNvPr id="821" name="Google Shape;82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822" name="Google Shape;822;p27"/>
          <p:cNvSpPr txBox="1"/>
          <p:nvPr/>
        </p:nvSpPr>
        <p:spPr>
          <a:xfrm>
            <a:off x="674558" y="1558977"/>
            <a:ext cx="3904136" cy="232371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Keeping you connected and informed.</a:t>
            </a:r>
            <a:endParaRPr/>
          </a:p>
          <a:p>
            <a:pPr indent="-285750" lvl="0" marL="285750" marR="0" rtl="0" algn="l">
              <a:lnSpc>
                <a:spcPct val="100000"/>
              </a:lnSpc>
              <a:spcBef>
                <a:spcPts val="600"/>
              </a:spcBef>
              <a:spcAft>
                <a:spcPts val="0"/>
              </a:spcAft>
              <a:buClr>
                <a:srgbClr val="000000"/>
              </a:buClr>
              <a:buSzPts val="2800"/>
              <a:buFont typeface="Arial"/>
              <a:buChar char="•"/>
            </a:pPr>
            <a:r>
              <a:rPr b="0" i="0" lang="fi-FI" sz="2800" u="none" cap="none" strike="noStrike">
                <a:solidFill>
                  <a:srgbClr val="000000"/>
                </a:solidFill>
                <a:latin typeface="Calibri"/>
                <a:ea typeface="Calibri"/>
                <a:cs typeface="Calibri"/>
                <a:sym typeface="Calibri"/>
              </a:rPr>
              <a:t>Subscribe to our newsletter! </a:t>
            </a:r>
            <a:r>
              <a:rPr lang="fi-FI" sz="2800">
                <a:solidFill>
                  <a:srgbClr val="000000"/>
                </a:solidFill>
                <a:latin typeface="Calibri"/>
                <a:ea typeface="Calibri"/>
                <a:cs typeface="Calibri"/>
                <a:sym typeface="Calibri"/>
              </a:rPr>
              <a:t>Engage with us!</a:t>
            </a:r>
            <a:endParaRPr b="0" i="0" sz="2800" u="none" cap="none" strike="noStrike">
              <a:solidFill>
                <a:srgbClr val="000000"/>
              </a:solidFill>
              <a:latin typeface="Calibri"/>
              <a:ea typeface="Calibri"/>
              <a:cs typeface="Calibri"/>
              <a:sym typeface="Calibri"/>
            </a:endParaRPr>
          </a:p>
        </p:txBody>
      </p:sp>
      <p:pic>
        <p:nvPicPr>
          <p:cNvPr id="823" name="Google Shape;823;p27"/>
          <p:cNvPicPr preferRelativeResize="0"/>
          <p:nvPr/>
        </p:nvPicPr>
        <p:blipFill rotWithShape="1">
          <a:blip r:embed="rId3">
            <a:alphaModFix/>
          </a:blip>
          <a:srcRect b="0" l="0" r="0" t="0"/>
          <a:stretch/>
        </p:blipFill>
        <p:spPr>
          <a:xfrm>
            <a:off x="5068108" y="2498923"/>
            <a:ext cx="4647604" cy="3824382"/>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824" name="Google Shape;824;p27"/>
          <p:cNvPicPr preferRelativeResize="0"/>
          <p:nvPr/>
        </p:nvPicPr>
        <p:blipFill rotWithShape="1">
          <a:blip r:embed="rId4">
            <a:alphaModFix/>
          </a:blip>
          <a:srcRect b="0" l="0" r="0" t="0"/>
          <a:stretch/>
        </p:blipFill>
        <p:spPr>
          <a:xfrm>
            <a:off x="6253217" y="1176084"/>
            <a:ext cx="3589701" cy="3487866"/>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825" name="Google Shape;825;p27"/>
          <p:cNvPicPr preferRelativeResize="0"/>
          <p:nvPr/>
        </p:nvPicPr>
        <p:blipFill rotWithShape="1">
          <a:blip r:embed="rId5">
            <a:alphaModFix/>
          </a:blip>
          <a:srcRect b="0" l="0" r="0" t="0"/>
          <a:stretch/>
        </p:blipFill>
        <p:spPr>
          <a:xfrm>
            <a:off x="7920694" y="2283671"/>
            <a:ext cx="3596747" cy="3487423"/>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826" name="Google Shape;826;p27"/>
          <p:cNvPicPr preferRelativeResize="0"/>
          <p:nvPr/>
        </p:nvPicPr>
        <p:blipFill rotWithShape="1">
          <a:blip r:embed="rId6">
            <a:alphaModFix/>
          </a:blip>
          <a:srcRect b="19385" l="12890" r="12207" t="18421"/>
          <a:stretch/>
        </p:blipFill>
        <p:spPr>
          <a:xfrm>
            <a:off x="2502358" y="4027382"/>
            <a:ext cx="1782454" cy="18513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28"/>
          <p:cNvSpPr txBox="1"/>
          <p:nvPr/>
        </p:nvSpPr>
        <p:spPr>
          <a:xfrm>
            <a:off x="762126" y="2511802"/>
            <a:ext cx="9474694" cy="2863384"/>
          </a:xfrm>
          <a:prstGeom prst="rect">
            <a:avLst/>
          </a:prstGeom>
          <a:noFill/>
          <a:ln>
            <a:noFill/>
          </a:ln>
        </p:spPr>
        <p:txBody>
          <a:bodyPr anchorCtr="0" anchor="t" bIns="0" lIns="0" spcFirstLastPara="1" rIns="0" wrap="square" tIns="0">
            <a:noAutofit/>
          </a:bodyPr>
          <a:lstStyle/>
          <a:p>
            <a:pPr indent="-285750" lvl="0" marL="285750" marR="0" rtl="0" algn="l">
              <a:lnSpc>
                <a:spcPct val="100000"/>
              </a:lnSpc>
              <a:spcBef>
                <a:spcPts val="0"/>
              </a:spcBef>
              <a:spcAft>
                <a:spcPts val="0"/>
              </a:spcAft>
              <a:buClr>
                <a:srgbClr val="FFFFFF"/>
              </a:buClr>
              <a:buSzPts val="1800"/>
              <a:buFont typeface="Open Sans"/>
              <a:buChar char="»"/>
            </a:pPr>
            <a:r>
              <a:rPr b="0" i="0" lang="fi-FI" sz="1800" u="none" cap="none" strike="noStrike">
                <a:solidFill>
                  <a:srgbClr val="FFFFFF"/>
                </a:solidFill>
                <a:latin typeface="Roboto Slab"/>
                <a:ea typeface="Roboto Slab"/>
                <a:cs typeface="Roboto Slab"/>
                <a:sym typeface="Roboto Slab"/>
              </a:rPr>
              <a:t>Sign up for the Data Spaces Support Centre newsletter </a:t>
            </a:r>
            <a:br>
              <a:rPr b="0" i="0" lang="fi-FI" sz="1800" u="none" cap="none" strike="noStrike">
                <a:solidFill>
                  <a:srgbClr val="FFFFFF"/>
                </a:solidFill>
                <a:latin typeface="Roboto Slab"/>
                <a:ea typeface="Roboto Slab"/>
                <a:cs typeface="Roboto Slab"/>
                <a:sym typeface="Roboto Slab"/>
              </a:rPr>
            </a:br>
            <a:r>
              <a:rPr b="0" i="0" lang="fi-FI" sz="1800" u="none" cap="none" strike="noStrike">
                <a:solidFill>
                  <a:srgbClr val="FFFFFF"/>
                </a:solidFill>
                <a:latin typeface="Roboto Slab"/>
                <a:ea typeface="Roboto Slab"/>
                <a:cs typeface="Roboto Slab"/>
                <a:sym typeface="Roboto Slab"/>
              </a:rPr>
              <a:t>using the QR-code or at </a:t>
            </a:r>
            <a:r>
              <a:rPr b="0" i="0" lang="fi-FI" sz="1800" u="sng" cap="none" strike="noStrike">
                <a:solidFill>
                  <a:srgbClr val="FFFFFF"/>
                </a:solidFill>
                <a:latin typeface="Roboto Slab"/>
                <a:ea typeface="Roboto Slab"/>
                <a:cs typeface="Roboto Slab"/>
                <a:sym typeface="Roboto Slab"/>
              </a:rPr>
              <a:t>tinyurl.com/dssc-newsletter</a:t>
            </a:r>
            <a:r>
              <a:rPr b="0" i="0" lang="fi-FI" sz="1800" u="none" cap="none" strike="noStrike">
                <a:solidFill>
                  <a:srgbClr val="FFFFFF"/>
                </a:solidFill>
                <a:latin typeface="Roboto Slab"/>
                <a:ea typeface="Roboto Slab"/>
                <a:cs typeface="Roboto Slab"/>
                <a:sym typeface="Roboto Slab"/>
              </a:rPr>
              <a:t> …….</a:t>
            </a:r>
            <a:endParaRPr b="0" i="0" sz="1800" u="sng" cap="none" strike="noStrike">
              <a:solidFill>
                <a:srgbClr val="FFFFFF"/>
              </a:solidFill>
              <a:latin typeface="Roboto Slab"/>
              <a:ea typeface="Roboto Slab"/>
              <a:cs typeface="Roboto Slab"/>
              <a:sym typeface="Roboto Slab"/>
            </a:endParaRPr>
          </a:p>
          <a:p>
            <a:pPr indent="-285750" lvl="0" marL="285750" marR="0" rtl="0" algn="l">
              <a:lnSpc>
                <a:spcPct val="100000"/>
              </a:lnSpc>
              <a:spcBef>
                <a:spcPts val="3400"/>
              </a:spcBef>
              <a:spcAft>
                <a:spcPts val="0"/>
              </a:spcAft>
              <a:buClr>
                <a:srgbClr val="FFFFFF"/>
              </a:buClr>
              <a:buSzPts val="1800"/>
              <a:buFont typeface="Open Sans"/>
              <a:buChar char="»"/>
            </a:pPr>
            <a:r>
              <a:rPr b="0" i="0" lang="fi-FI" sz="1800" u="none" cap="none" strike="noStrike">
                <a:solidFill>
                  <a:srgbClr val="FFFFFF"/>
                </a:solidFill>
                <a:latin typeface="Roboto Slab"/>
                <a:ea typeface="Roboto Slab"/>
                <a:cs typeface="Roboto Slab"/>
                <a:sym typeface="Roboto Slab"/>
              </a:rPr>
              <a:t>Join our community at </a:t>
            </a:r>
            <a:r>
              <a:rPr b="0" i="0" lang="fi-FI" sz="1800" u="sng" cap="none" strike="noStrike">
                <a:solidFill>
                  <a:srgbClr val="FFFFFF"/>
                </a:solidFill>
                <a:latin typeface="Roboto Slab"/>
                <a:ea typeface="Roboto Slab"/>
                <a:cs typeface="Roboto Slab"/>
                <a:sym typeface="Roboto Slab"/>
              </a:rPr>
              <a:t>tinyurl.com/dssc-get-involved</a:t>
            </a:r>
            <a:r>
              <a:rPr b="0" i="0" lang="fi-FI" sz="1800" u="none" cap="none" strike="noStrike">
                <a:solidFill>
                  <a:srgbClr val="FFFFFF"/>
                </a:solidFill>
                <a:latin typeface="Roboto Slab"/>
                <a:ea typeface="Roboto Slab"/>
                <a:cs typeface="Roboto Slab"/>
                <a:sym typeface="Roboto Slab"/>
              </a:rPr>
              <a:t> ……………………………</a:t>
            </a:r>
            <a:endParaRPr/>
          </a:p>
          <a:p>
            <a:pPr indent="-285750" lvl="0" marL="285750" marR="0" rtl="0" algn="l">
              <a:lnSpc>
                <a:spcPct val="100000"/>
              </a:lnSpc>
              <a:spcBef>
                <a:spcPts val="3400"/>
              </a:spcBef>
              <a:spcAft>
                <a:spcPts val="0"/>
              </a:spcAft>
              <a:buClr>
                <a:srgbClr val="FFFFFF"/>
              </a:buClr>
              <a:buSzPts val="1800"/>
              <a:buFont typeface="Open Sans"/>
              <a:buChar char="»"/>
            </a:pPr>
            <a:r>
              <a:rPr b="0" i="0" lang="fi-FI" sz="1800" u="none" cap="none" strike="noStrike">
                <a:solidFill>
                  <a:srgbClr val="FFFFFF"/>
                </a:solidFill>
                <a:latin typeface="Roboto Slab"/>
                <a:ea typeface="Roboto Slab"/>
                <a:cs typeface="Roboto Slab"/>
                <a:sym typeface="Roboto Slab"/>
              </a:rPr>
              <a:t>Use our resources at </a:t>
            </a:r>
            <a:r>
              <a:rPr b="0" i="0" lang="fi-FI" sz="1800" u="sng" cap="none" strike="noStrike">
                <a:solidFill>
                  <a:srgbClr val="FFFFFF"/>
                </a:solidFill>
                <a:latin typeface="Roboto Slab"/>
                <a:ea typeface="Roboto Slab"/>
                <a:cs typeface="Roboto Slab"/>
                <a:sym typeface="Roboto Slab"/>
              </a:rPr>
              <a:t>tinyurl.com/dssc-knowledge-base</a:t>
            </a:r>
            <a:r>
              <a:rPr b="0" i="0" lang="fi-FI" sz="1800" u="none" cap="none" strike="noStrike">
                <a:solidFill>
                  <a:srgbClr val="FFFFFF"/>
                </a:solidFill>
                <a:latin typeface="Roboto Slab"/>
                <a:ea typeface="Roboto Slab"/>
                <a:cs typeface="Roboto Slab"/>
                <a:sym typeface="Roboto Slab"/>
              </a:rPr>
              <a:t> ………………………………………………………</a:t>
            </a:r>
            <a:endParaRPr/>
          </a:p>
          <a:p>
            <a:pPr indent="-285750" lvl="0" marL="285750" marR="0" rtl="0" algn="l">
              <a:lnSpc>
                <a:spcPct val="100000"/>
              </a:lnSpc>
              <a:spcBef>
                <a:spcPts val="3400"/>
              </a:spcBef>
              <a:spcAft>
                <a:spcPts val="0"/>
              </a:spcAft>
              <a:buClr>
                <a:srgbClr val="FFFFFF"/>
              </a:buClr>
              <a:buSzPts val="1800"/>
              <a:buFont typeface="Open Sans"/>
              <a:buChar char="»"/>
            </a:pPr>
            <a:r>
              <a:rPr b="0" i="0" lang="fi-FI" sz="1800" u="none" cap="none" strike="noStrike">
                <a:solidFill>
                  <a:srgbClr val="FFFFFF"/>
                </a:solidFill>
                <a:latin typeface="Roboto Slab"/>
                <a:ea typeface="Roboto Slab"/>
                <a:cs typeface="Roboto Slab"/>
                <a:sym typeface="Roboto Slab"/>
              </a:rPr>
              <a:t>Get support at </a:t>
            </a:r>
            <a:r>
              <a:rPr b="0" i="0" lang="fi-FI" sz="1800" u="sng" cap="none" strike="noStrike">
                <a:solidFill>
                  <a:srgbClr val="FFFFFF"/>
                </a:solidFill>
                <a:latin typeface="Roboto Slab"/>
                <a:ea typeface="Roboto Slab"/>
                <a:cs typeface="Roboto Slab"/>
                <a:sym typeface="Roboto Slab"/>
              </a:rPr>
              <a:t>tinyurl.com/dssc-support</a:t>
            </a:r>
            <a:r>
              <a:rPr b="0" i="0" lang="fi-FI" sz="1800" u="none" cap="none" strike="noStrike">
                <a:solidFill>
                  <a:srgbClr val="FFFFFF"/>
                </a:solidFill>
                <a:latin typeface="Roboto Slab"/>
                <a:ea typeface="Roboto Slab"/>
                <a:cs typeface="Roboto Slab"/>
                <a:sym typeface="Roboto Slab"/>
              </a:rPr>
              <a:t> ……………………………………..</a:t>
            </a:r>
            <a:endParaRPr b="0" i="0" sz="1800" u="sng" cap="none" strike="noStrike">
              <a:solidFill>
                <a:srgbClr val="FFFFFF"/>
              </a:solidFill>
              <a:latin typeface="Roboto Slab"/>
              <a:ea typeface="Roboto Slab"/>
              <a:cs typeface="Roboto Slab"/>
              <a:sym typeface="Roboto Slab"/>
            </a:endParaRPr>
          </a:p>
        </p:txBody>
      </p:sp>
      <p:sp>
        <p:nvSpPr>
          <p:cNvPr id="833" name="Google Shape;833;p28"/>
          <p:cNvSpPr txBox="1"/>
          <p:nvPr/>
        </p:nvSpPr>
        <p:spPr>
          <a:xfrm>
            <a:off x="762127" y="523561"/>
            <a:ext cx="8504557" cy="80186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800"/>
              <a:buFont typeface="Roboto Slab"/>
              <a:buNone/>
            </a:pPr>
            <a:r>
              <a:rPr b="1" i="0" lang="fi-FI" sz="2800" u="none" cap="none" strike="noStrike">
                <a:solidFill>
                  <a:srgbClr val="FFFFFF"/>
                </a:solidFill>
                <a:latin typeface="Roboto Slab"/>
                <a:ea typeface="Roboto Slab"/>
                <a:cs typeface="Roboto Slab"/>
                <a:sym typeface="Roboto Slab"/>
              </a:rPr>
              <a:t>Where to find out more</a:t>
            </a:r>
            <a:endParaRPr b="0" i="0" sz="1400" u="none" cap="none" strike="noStrike">
              <a:solidFill>
                <a:srgbClr val="FFFFFF"/>
              </a:solidFill>
              <a:latin typeface="Calibri"/>
              <a:ea typeface="Calibri"/>
              <a:cs typeface="Calibri"/>
              <a:sym typeface="Calibri"/>
            </a:endParaRPr>
          </a:p>
        </p:txBody>
      </p:sp>
      <p:pic>
        <p:nvPicPr>
          <p:cNvPr id="834" name="Google Shape;834;p28"/>
          <p:cNvPicPr preferRelativeResize="0"/>
          <p:nvPr/>
        </p:nvPicPr>
        <p:blipFill rotWithShape="1">
          <a:blip r:embed="rId3">
            <a:alphaModFix/>
          </a:blip>
          <a:srcRect b="0" l="0" r="0" t="0"/>
          <a:stretch/>
        </p:blipFill>
        <p:spPr>
          <a:xfrm>
            <a:off x="7148505" y="1931858"/>
            <a:ext cx="1099944" cy="1092982"/>
          </a:xfrm>
          <a:prstGeom prst="rect">
            <a:avLst/>
          </a:prstGeom>
          <a:noFill/>
          <a:ln>
            <a:noFill/>
          </a:ln>
        </p:spPr>
      </p:pic>
      <p:pic>
        <p:nvPicPr>
          <p:cNvPr id="835" name="Google Shape;835;p28"/>
          <p:cNvPicPr preferRelativeResize="0"/>
          <p:nvPr/>
        </p:nvPicPr>
        <p:blipFill rotWithShape="1">
          <a:blip r:embed="rId4">
            <a:alphaModFix/>
          </a:blip>
          <a:srcRect b="0" l="0" r="0" t="0"/>
          <a:stretch/>
        </p:blipFill>
        <p:spPr>
          <a:xfrm>
            <a:off x="8642483" y="2567478"/>
            <a:ext cx="1099944" cy="1120962"/>
          </a:xfrm>
          <a:prstGeom prst="rect">
            <a:avLst/>
          </a:prstGeom>
          <a:noFill/>
          <a:ln>
            <a:noFill/>
          </a:ln>
        </p:spPr>
      </p:pic>
      <p:pic>
        <p:nvPicPr>
          <p:cNvPr id="836" name="Google Shape;836;p28"/>
          <p:cNvPicPr preferRelativeResize="0"/>
          <p:nvPr/>
        </p:nvPicPr>
        <p:blipFill rotWithShape="1">
          <a:blip r:embed="rId5">
            <a:alphaModFix/>
          </a:blip>
          <a:srcRect b="0" l="0" r="0" t="0"/>
          <a:stretch/>
        </p:blipFill>
        <p:spPr>
          <a:xfrm>
            <a:off x="10267091" y="3292307"/>
            <a:ext cx="1099944" cy="1114229"/>
          </a:xfrm>
          <a:prstGeom prst="rect">
            <a:avLst/>
          </a:prstGeom>
          <a:noFill/>
          <a:ln>
            <a:noFill/>
          </a:ln>
        </p:spPr>
      </p:pic>
      <p:pic>
        <p:nvPicPr>
          <p:cNvPr id="837" name="Google Shape;837;p28"/>
          <p:cNvPicPr preferRelativeResize="0"/>
          <p:nvPr/>
        </p:nvPicPr>
        <p:blipFill rotWithShape="1">
          <a:blip r:embed="rId6">
            <a:alphaModFix/>
          </a:blip>
          <a:srcRect b="0" l="0" r="0" t="0"/>
          <a:stretch/>
        </p:blipFill>
        <p:spPr>
          <a:xfrm>
            <a:off x="7668766" y="3988103"/>
            <a:ext cx="1099943" cy="11210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
          <p:cNvSpPr txBox="1"/>
          <p:nvPr>
            <p:ph type="title"/>
          </p:nvPr>
        </p:nvSpPr>
        <p:spPr>
          <a:xfrm>
            <a:off x="838199" y="531628"/>
            <a:ext cx="9689123"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DSSC mission</a:t>
            </a:r>
            <a:endParaRPr/>
          </a:p>
        </p:txBody>
      </p:sp>
      <p:sp>
        <p:nvSpPr>
          <p:cNvPr id="501" name="Google Shape;501;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i-FI"/>
              <a:t>‹#›</a:t>
            </a:fld>
            <a:endParaRPr/>
          </a:p>
        </p:txBody>
      </p:sp>
      <p:grpSp>
        <p:nvGrpSpPr>
          <p:cNvPr id="502" name="Google Shape;502;p3"/>
          <p:cNvGrpSpPr/>
          <p:nvPr/>
        </p:nvGrpSpPr>
        <p:grpSpPr>
          <a:xfrm>
            <a:off x="2941188" y="1120245"/>
            <a:ext cx="7044267" cy="5418666"/>
            <a:chOff x="541866" y="0"/>
            <a:chExt cx="7044267" cy="5418666"/>
          </a:xfrm>
        </p:grpSpPr>
        <p:sp>
          <p:nvSpPr>
            <p:cNvPr id="503" name="Google Shape;503;p3"/>
            <p:cNvSpPr/>
            <p:nvPr/>
          </p:nvSpPr>
          <p:spPr>
            <a:xfrm>
              <a:off x="4909312" y="3684693"/>
              <a:ext cx="2676821" cy="1733973"/>
            </a:xfrm>
            <a:prstGeom prst="roundRect">
              <a:avLst>
                <a:gd fmla="val 10000" name="adj"/>
              </a:avLst>
            </a:prstGeom>
            <a:solidFill>
              <a:schemeClr val="lt1">
                <a:alpha val="89803"/>
              </a:schemeClr>
            </a:solidFill>
            <a:ln cap="flat" cmpd="sng" w="12700">
              <a:solidFill>
                <a:schemeClr val="accent6">
                  <a:alpha val="63137"/>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
            <p:cNvSpPr txBox="1"/>
            <p:nvPr/>
          </p:nvSpPr>
          <p:spPr>
            <a:xfrm>
              <a:off x="5750448" y="4156276"/>
              <a:ext cx="1797595" cy="1224300"/>
            </a:xfrm>
            <a:prstGeom prst="rect">
              <a:avLst/>
            </a:prstGeom>
            <a:noFill/>
            <a:ln>
              <a:noFill/>
            </a:ln>
          </p:spPr>
          <p:txBody>
            <a:bodyPr anchorCtr="0" anchor="t" bIns="53325" lIns="53325" spcFirstLastPara="1" rIns="53325" wrap="square" tIns="53325">
              <a:noAutofit/>
            </a:bodyPr>
            <a:lstStyle/>
            <a:p>
              <a:pPr indent="-69850" lvl="1" marL="57150" marR="0" rtl="0" algn="l">
                <a:lnSpc>
                  <a:spcPct val="90000"/>
                </a:lnSpc>
                <a:spcBef>
                  <a:spcPts val="0"/>
                </a:spcBef>
                <a:spcAft>
                  <a:spcPts val="0"/>
                </a:spcAft>
                <a:buClr>
                  <a:srgbClr val="0D0D0D"/>
                </a:buClr>
                <a:buSzPts val="1100"/>
                <a:buFont typeface="Calibri"/>
                <a:buChar char="•"/>
              </a:pPr>
              <a:r>
                <a:rPr b="1" i="0" lang="fi-FI" sz="1100" u="none" cap="none" strike="noStrike">
                  <a:solidFill>
                    <a:srgbClr val="0D0D0D"/>
                  </a:solidFill>
                  <a:latin typeface="Calibri"/>
                  <a:ea typeface="Calibri"/>
                  <a:cs typeface="Calibri"/>
                  <a:sym typeface="Calibri"/>
                </a:rPr>
                <a:t>Promote adoption </a:t>
              </a:r>
              <a:r>
                <a:rPr b="0" i="0" lang="fi-FI" sz="1100" u="none" cap="none" strike="noStrike">
                  <a:solidFill>
                    <a:srgbClr val="0D0D0D"/>
                  </a:solidFill>
                  <a:latin typeface="Calibri"/>
                  <a:ea typeface="Calibri"/>
                  <a:cs typeface="Calibri"/>
                  <a:sym typeface="Calibri"/>
                </a:rPr>
                <a:t>through support activities, a knowledge-sharing platform, and engagement with stakeholders</a:t>
              </a:r>
              <a:endParaRPr b="0" i="0" sz="1100" u="none" cap="none" strike="noStrike">
                <a:solidFill>
                  <a:schemeClr val="dk1"/>
                </a:solidFill>
                <a:latin typeface="Calibri"/>
                <a:ea typeface="Calibri"/>
                <a:cs typeface="Calibri"/>
                <a:sym typeface="Calibri"/>
              </a:endParaRPr>
            </a:p>
          </p:txBody>
        </p:sp>
        <p:sp>
          <p:nvSpPr>
            <p:cNvPr id="505" name="Google Shape;505;p3"/>
            <p:cNvSpPr/>
            <p:nvPr/>
          </p:nvSpPr>
          <p:spPr>
            <a:xfrm>
              <a:off x="541866" y="3684693"/>
              <a:ext cx="2676821" cy="1733973"/>
            </a:xfrm>
            <a:prstGeom prst="roundRect">
              <a:avLst>
                <a:gd fmla="val 10000" name="adj"/>
              </a:avLst>
            </a:prstGeom>
            <a:solidFill>
              <a:schemeClr val="lt1">
                <a:alpha val="89803"/>
              </a:schemeClr>
            </a:solidFill>
            <a:ln cap="flat" cmpd="sng" w="12700">
              <a:solidFill>
                <a:schemeClr val="accent6">
                  <a:alpha val="49803"/>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
            <p:cNvSpPr txBox="1"/>
            <p:nvPr/>
          </p:nvSpPr>
          <p:spPr>
            <a:xfrm>
              <a:off x="579956" y="4156276"/>
              <a:ext cx="1797595" cy="1224300"/>
            </a:xfrm>
            <a:prstGeom prst="rect">
              <a:avLst/>
            </a:prstGeom>
            <a:noFill/>
            <a:ln>
              <a:noFill/>
            </a:ln>
          </p:spPr>
          <p:txBody>
            <a:bodyPr anchorCtr="0" anchor="t" bIns="53325" lIns="53325" spcFirstLastPara="1" rIns="53325" wrap="square" tIns="53325">
              <a:noAutofit/>
            </a:bodyPr>
            <a:lstStyle/>
            <a:p>
              <a:pPr indent="-69850" lvl="1" marL="57150" marR="0" rtl="0" algn="l">
                <a:lnSpc>
                  <a:spcPct val="90000"/>
                </a:lnSpc>
                <a:spcBef>
                  <a:spcPts val="0"/>
                </a:spcBef>
                <a:spcAft>
                  <a:spcPts val="0"/>
                </a:spcAft>
                <a:buClr>
                  <a:srgbClr val="0D0D0D"/>
                </a:buClr>
                <a:buSzPts val="1100"/>
                <a:buFont typeface="Calibri"/>
                <a:buChar char="•"/>
              </a:pPr>
              <a:r>
                <a:rPr b="1" i="0" lang="fi-FI" sz="1100" u="none" cap="none" strike="noStrike">
                  <a:solidFill>
                    <a:srgbClr val="0D0D0D"/>
                  </a:solidFill>
                  <a:latin typeface="Calibri"/>
                  <a:ea typeface="Calibri"/>
                  <a:cs typeface="Calibri"/>
                  <a:sym typeface="Calibri"/>
                </a:rPr>
                <a:t>Assist the European Data Innovation Board </a:t>
              </a:r>
              <a:r>
                <a:rPr b="0" i="0" lang="fi-FI" sz="1100" u="none" cap="none" strike="noStrike">
                  <a:solidFill>
                    <a:srgbClr val="0D0D0D"/>
                  </a:solidFill>
                  <a:latin typeface="Calibri"/>
                  <a:ea typeface="Calibri"/>
                  <a:cs typeface="Calibri"/>
                  <a:sym typeface="Calibri"/>
                </a:rPr>
                <a:t>in setting guidelines for common European data spaces</a:t>
              </a:r>
              <a:endParaRPr b="0" i="0" sz="1100" u="none" cap="none" strike="noStrike">
                <a:solidFill>
                  <a:schemeClr val="dk1"/>
                </a:solidFill>
                <a:latin typeface="Calibri"/>
                <a:ea typeface="Calibri"/>
                <a:cs typeface="Calibri"/>
                <a:sym typeface="Calibri"/>
              </a:endParaRPr>
            </a:p>
          </p:txBody>
        </p:sp>
        <p:sp>
          <p:nvSpPr>
            <p:cNvPr id="507" name="Google Shape;507;p3"/>
            <p:cNvSpPr/>
            <p:nvPr/>
          </p:nvSpPr>
          <p:spPr>
            <a:xfrm>
              <a:off x="4909312" y="0"/>
              <a:ext cx="2676821" cy="1733973"/>
            </a:xfrm>
            <a:prstGeom prst="roundRect">
              <a:avLst>
                <a:gd fmla="val 10000" name="adj"/>
              </a:avLst>
            </a:prstGeom>
            <a:solidFill>
              <a:schemeClr val="lt1">
                <a:alpha val="89803"/>
              </a:schemeClr>
            </a:solidFill>
            <a:ln cap="flat" cmpd="sng" w="12700">
              <a:solidFill>
                <a:schemeClr val="accent6">
                  <a:alpha val="76862"/>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
            <p:cNvSpPr txBox="1"/>
            <p:nvPr/>
          </p:nvSpPr>
          <p:spPr>
            <a:xfrm>
              <a:off x="5750448" y="38090"/>
              <a:ext cx="1797595" cy="1224300"/>
            </a:xfrm>
            <a:prstGeom prst="rect">
              <a:avLst/>
            </a:prstGeom>
            <a:noFill/>
            <a:ln>
              <a:noFill/>
            </a:ln>
          </p:spPr>
          <p:txBody>
            <a:bodyPr anchorCtr="0" anchor="t" bIns="53325" lIns="53325" spcFirstLastPara="1" rIns="53325" wrap="square" tIns="53325">
              <a:noAutofit/>
            </a:bodyPr>
            <a:lstStyle/>
            <a:p>
              <a:pPr indent="-69850" lvl="1" marL="57150" marR="0" rtl="0" algn="l">
                <a:lnSpc>
                  <a:spcPct val="90000"/>
                </a:lnSpc>
                <a:spcBef>
                  <a:spcPts val="0"/>
                </a:spcBef>
                <a:spcAft>
                  <a:spcPts val="0"/>
                </a:spcAft>
                <a:buClr>
                  <a:srgbClr val="0D0D0D"/>
                </a:buClr>
                <a:buSzPts val="1100"/>
                <a:buFont typeface="Calibri"/>
                <a:buChar char="•"/>
              </a:pPr>
              <a:r>
                <a:rPr b="1" i="0" lang="fi-FI" sz="1100" u="none" cap="none" strike="noStrike">
                  <a:solidFill>
                    <a:srgbClr val="0D0D0D"/>
                  </a:solidFill>
                  <a:latin typeface="Calibri"/>
                  <a:ea typeface="Calibri"/>
                  <a:cs typeface="Calibri"/>
                  <a:sym typeface="Calibri"/>
                </a:rPr>
                <a:t>Co-create, develop and evolve guidance through assets and services </a:t>
              </a:r>
              <a:r>
                <a:rPr b="0" i="0" lang="fi-FI" sz="1100" u="none" cap="none" strike="noStrike">
                  <a:solidFill>
                    <a:srgbClr val="0D0D0D"/>
                  </a:solidFill>
                  <a:latin typeface="Calibri"/>
                  <a:ea typeface="Calibri"/>
                  <a:cs typeface="Calibri"/>
                  <a:sym typeface="Calibri"/>
                </a:rPr>
                <a:t>such as the data spaces “Blueprint”, together with stakeholders and experts</a:t>
              </a:r>
              <a:endParaRPr b="0" i="0" sz="1100" u="none" cap="none" strike="noStrike">
                <a:solidFill>
                  <a:schemeClr val="dk1"/>
                </a:solidFill>
                <a:latin typeface="Calibri"/>
                <a:ea typeface="Calibri"/>
                <a:cs typeface="Calibri"/>
                <a:sym typeface="Calibri"/>
              </a:endParaRPr>
            </a:p>
          </p:txBody>
        </p:sp>
        <p:sp>
          <p:nvSpPr>
            <p:cNvPr id="509" name="Google Shape;509;p3"/>
            <p:cNvSpPr/>
            <p:nvPr/>
          </p:nvSpPr>
          <p:spPr>
            <a:xfrm>
              <a:off x="541866" y="0"/>
              <a:ext cx="2676821" cy="1733973"/>
            </a:xfrm>
            <a:prstGeom prst="roundRect">
              <a:avLst>
                <a:gd fmla="val 10000" name="adj"/>
              </a:avLst>
            </a:prstGeom>
            <a:solidFill>
              <a:schemeClr val="lt1">
                <a:alpha val="89803"/>
              </a:schemeClr>
            </a:solidFill>
            <a:ln cap="flat" cmpd="sng" w="12700">
              <a:solidFill>
                <a:schemeClr val="accent6">
                  <a:alpha val="89803"/>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
            <p:cNvSpPr txBox="1"/>
            <p:nvPr/>
          </p:nvSpPr>
          <p:spPr>
            <a:xfrm>
              <a:off x="579956" y="38090"/>
              <a:ext cx="1797595" cy="1224300"/>
            </a:xfrm>
            <a:prstGeom prst="rect">
              <a:avLst/>
            </a:prstGeom>
            <a:noFill/>
            <a:ln>
              <a:noFill/>
            </a:ln>
          </p:spPr>
          <p:txBody>
            <a:bodyPr anchorCtr="0" anchor="t" bIns="53325" lIns="53325" spcFirstLastPara="1" rIns="53325" wrap="square" tIns="53325">
              <a:noAutofit/>
            </a:bodyPr>
            <a:lstStyle/>
            <a:p>
              <a:pPr indent="-69850" lvl="1" marL="57150" marR="0" rtl="0" algn="l">
                <a:lnSpc>
                  <a:spcPct val="90000"/>
                </a:lnSpc>
                <a:spcBef>
                  <a:spcPts val="0"/>
                </a:spcBef>
                <a:spcAft>
                  <a:spcPts val="0"/>
                </a:spcAft>
                <a:buClr>
                  <a:srgbClr val="0D0D0D"/>
                </a:buClr>
                <a:buSzPts val="1100"/>
                <a:buFont typeface="Calibri"/>
                <a:buChar char="•"/>
              </a:pPr>
              <a:r>
                <a:rPr b="1" i="0" lang="fi-FI" sz="1100" u="none" cap="none" strike="noStrike">
                  <a:solidFill>
                    <a:srgbClr val="0D0D0D"/>
                  </a:solidFill>
                  <a:latin typeface="Calibri"/>
                  <a:ea typeface="Calibri"/>
                  <a:cs typeface="Calibri"/>
                  <a:sym typeface="Calibri"/>
                </a:rPr>
                <a:t>Facilitate interoperable data sharing </a:t>
              </a:r>
              <a:r>
                <a:rPr b="0" i="0" lang="fi-FI" sz="1100" u="none" cap="none" strike="noStrike">
                  <a:solidFill>
                    <a:srgbClr val="0D0D0D"/>
                  </a:solidFill>
                  <a:latin typeface="Calibri"/>
                  <a:ea typeface="Calibri"/>
                  <a:cs typeface="Calibri"/>
                  <a:sym typeface="Calibri"/>
                </a:rPr>
                <a:t>across sectors while respecting the EU values</a:t>
              </a:r>
              <a:endParaRPr b="0" i="0" sz="1100" u="none" cap="none" strike="noStrike">
                <a:solidFill>
                  <a:schemeClr val="dk1"/>
                </a:solidFill>
                <a:latin typeface="Calibri"/>
                <a:ea typeface="Calibri"/>
                <a:cs typeface="Calibri"/>
                <a:sym typeface="Calibri"/>
              </a:endParaRPr>
            </a:p>
          </p:txBody>
        </p:sp>
        <p:sp>
          <p:nvSpPr>
            <p:cNvPr id="511" name="Google Shape;511;p3"/>
            <p:cNvSpPr/>
            <p:nvPr/>
          </p:nvSpPr>
          <p:spPr>
            <a:xfrm>
              <a:off x="1663530" y="308864"/>
              <a:ext cx="2346282" cy="234628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accent6">
                <a:alpha val="89803"/>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
            <p:cNvSpPr txBox="1"/>
            <p:nvPr/>
          </p:nvSpPr>
          <p:spPr>
            <a:xfrm>
              <a:off x="2350740" y="996074"/>
              <a:ext cx="1659072" cy="1659072"/>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0" i="0" lang="fi-FI" sz="1800" u="none" cap="none" strike="noStrike">
                  <a:solidFill>
                    <a:schemeClr val="lt1"/>
                  </a:solidFill>
                  <a:latin typeface="Calibri"/>
                  <a:ea typeface="Calibri"/>
                  <a:cs typeface="Calibri"/>
                  <a:sym typeface="Calibri"/>
                </a:rPr>
                <a:t>Support the EU Data Strategy</a:t>
              </a:r>
              <a:endParaRPr b="0" i="0" sz="1800" u="none" cap="none" strike="noStrike">
                <a:solidFill>
                  <a:schemeClr val="lt1"/>
                </a:solidFill>
                <a:latin typeface="Calibri"/>
                <a:ea typeface="Calibri"/>
                <a:cs typeface="Calibri"/>
                <a:sym typeface="Calibri"/>
              </a:endParaRPr>
            </a:p>
          </p:txBody>
        </p:sp>
        <p:sp>
          <p:nvSpPr>
            <p:cNvPr id="513" name="Google Shape;513;p3"/>
            <p:cNvSpPr/>
            <p:nvPr/>
          </p:nvSpPr>
          <p:spPr>
            <a:xfrm rot="5400000">
              <a:off x="4118186" y="308864"/>
              <a:ext cx="2346282" cy="234628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accent6">
                <a:alpha val="76862"/>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
            <p:cNvSpPr txBox="1"/>
            <p:nvPr/>
          </p:nvSpPr>
          <p:spPr>
            <a:xfrm>
              <a:off x="4118186" y="996074"/>
              <a:ext cx="1659072" cy="1659072"/>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0" i="0" lang="fi-FI" sz="1800" u="none" cap="none" strike="noStrike">
                  <a:solidFill>
                    <a:schemeClr val="lt1"/>
                  </a:solidFill>
                  <a:latin typeface="Calibri"/>
                  <a:ea typeface="Calibri"/>
                  <a:cs typeface="Calibri"/>
                  <a:sym typeface="Calibri"/>
                </a:rPr>
                <a:t>Coordinate the development of a data space blueprint</a:t>
              </a:r>
              <a:endParaRPr b="0" i="0" sz="1800" u="none" cap="none" strike="noStrike">
                <a:solidFill>
                  <a:schemeClr val="lt1"/>
                </a:solidFill>
                <a:latin typeface="Calibri"/>
                <a:ea typeface="Calibri"/>
                <a:cs typeface="Calibri"/>
                <a:sym typeface="Calibri"/>
              </a:endParaRPr>
            </a:p>
          </p:txBody>
        </p:sp>
        <p:sp>
          <p:nvSpPr>
            <p:cNvPr id="515" name="Google Shape;515;p3"/>
            <p:cNvSpPr/>
            <p:nvPr/>
          </p:nvSpPr>
          <p:spPr>
            <a:xfrm rot="10800000">
              <a:off x="4118186" y="2763520"/>
              <a:ext cx="2346282" cy="234628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accent6">
                <a:alpha val="63137"/>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
            <p:cNvSpPr txBox="1"/>
            <p:nvPr/>
          </p:nvSpPr>
          <p:spPr>
            <a:xfrm>
              <a:off x="4118186" y="2763520"/>
              <a:ext cx="1659072" cy="1659072"/>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0" i="0" lang="fi-FI" sz="1800" u="none" cap="none" strike="noStrike">
                  <a:solidFill>
                    <a:schemeClr val="lt1"/>
                  </a:solidFill>
                  <a:latin typeface="Calibri"/>
                  <a:ea typeface="Calibri"/>
                  <a:cs typeface="Calibri"/>
                  <a:sym typeface="Calibri"/>
                </a:rPr>
                <a:t>Support community of stakeholders</a:t>
              </a:r>
              <a:endParaRPr b="0" i="0" sz="1800" u="none" cap="none" strike="noStrike">
                <a:solidFill>
                  <a:schemeClr val="lt1"/>
                </a:solidFill>
                <a:latin typeface="Calibri"/>
                <a:ea typeface="Calibri"/>
                <a:cs typeface="Calibri"/>
                <a:sym typeface="Calibri"/>
              </a:endParaRPr>
            </a:p>
          </p:txBody>
        </p:sp>
        <p:sp>
          <p:nvSpPr>
            <p:cNvPr id="517" name="Google Shape;517;p3"/>
            <p:cNvSpPr/>
            <p:nvPr/>
          </p:nvSpPr>
          <p:spPr>
            <a:xfrm rot="-5400000">
              <a:off x="1663530" y="2763520"/>
              <a:ext cx="2346282" cy="2346282"/>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accent6">
                <a:alpha val="49803"/>
              </a:schemeClr>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
            <p:cNvSpPr txBox="1"/>
            <p:nvPr/>
          </p:nvSpPr>
          <p:spPr>
            <a:xfrm>
              <a:off x="2350740" y="2763520"/>
              <a:ext cx="1659072" cy="1659072"/>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0" i="0" lang="fi-FI" sz="1800" u="none" cap="none" strike="noStrike">
                  <a:solidFill>
                    <a:schemeClr val="lt1"/>
                  </a:solidFill>
                  <a:latin typeface="Calibri"/>
                  <a:ea typeface="Calibri"/>
                  <a:cs typeface="Calibri"/>
                  <a:sym typeface="Calibri"/>
                </a:rPr>
                <a:t>Support the European Commission</a:t>
              </a:r>
              <a:endParaRPr b="0" i="0" sz="1800" u="none" cap="none" strike="noStrike">
                <a:solidFill>
                  <a:schemeClr val="lt1"/>
                </a:solidFill>
                <a:latin typeface="Calibri"/>
                <a:ea typeface="Calibri"/>
                <a:cs typeface="Calibri"/>
                <a:sym typeface="Calibri"/>
              </a:endParaRPr>
            </a:p>
          </p:txBody>
        </p:sp>
        <p:sp>
          <p:nvSpPr>
            <p:cNvPr id="519" name="Google Shape;519;p3"/>
            <p:cNvSpPr/>
            <p:nvPr/>
          </p:nvSpPr>
          <p:spPr>
            <a:xfrm>
              <a:off x="3658954" y="2221653"/>
              <a:ext cx="810090" cy="704426"/>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D4E2C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
            <p:cNvSpPr/>
            <p:nvPr/>
          </p:nvSpPr>
          <p:spPr>
            <a:xfrm rot="10800000">
              <a:off x="3658954" y="2492586"/>
              <a:ext cx="810090" cy="704426"/>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D4E2C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
          <p:cNvSpPr txBox="1"/>
          <p:nvPr>
            <p:ph type="title"/>
          </p:nvPr>
        </p:nvSpPr>
        <p:spPr>
          <a:xfrm>
            <a:off x="838199" y="531628"/>
            <a:ext cx="9689123"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Positioning of the DSSC within the EU Data Strategy implementation actions</a:t>
            </a:r>
            <a:endParaRPr/>
          </a:p>
        </p:txBody>
      </p:sp>
      <p:sp>
        <p:nvSpPr>
          <p:cNvPr id="526" name="Google Shape;5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900"/>
              <a:buFont typeface="Jost"/>
              <a:buNone/>
            </a:pPr>
            <a:fld id="{00000000-1234-1234-1234-123412341234}" type="slidenum">
              <a:rPr b="0" i="0" lang="fi-FI" sz="900" u="none" cap="none" strike="noStrike">
                <a:solidFill>
                  <a:srgbClr val="008ECF"/>
                </a:solidFill>
                <a:latin typeface="Jost"/>
                <a:ea typeface="Jost"/>
                <a:cs typeface="Jost"/>
                <a:sym typeface="Jost"/>
              </a:rPr>
              <a:t>‹#›</a:t>
            </a:fld>
            <a:endParaRPr b="0" i="0" sz="900" u="none" cap="none" strike="noStrike">
              <a:solidFill>
                <a:srgbClr val="008ECF"/>
              </a:solidFill>
              <a:latin typeface="Jost"/>
              <a:ea typeface="Jost"/>
              <a:cs typeface="Jost"/>
              <a:sym typeface="Jost"/>
            </a:endParaRPr>
          </a:p>
        </p:txBody>
      </p:sp>
      <p:grpSp>
        <p:nvGrpSpPr>
          <p:cNvPr id="527" name="Google Shape;527;p4"/>
          <p:cNvGrpSpPr/>
          <p:nvPr/>
        </p:nvGrpSpPr>
        <p:grpSpPr>
          <a:xfrm>
            <a:off x="1299845" y="1643062"/>
            <a:ext cx="9525000" cy="4464844"/>
            <a:chOff x="838200" y="1643062"/>
            <a:chExt cx="9525000" cy="4464844"/>
          </a:xfrm>
        </p:grpSpPr>
        <p:pic>
          <p:nvPicPr>
            <p:cNvPr id="528" name="Google Shape;528;p4"/>
            <p:cNvPicPr preferRelativeResize="0"/>
            <p:nvPr/>
          </p:nvPicPr>
          <p:blipFill rotWithShape="1">
            <a:blip r:embed="rId3">
              <a:alphaModFix/>
            </a:blip>
            <a:srcRect b="0" l="0" r="0" t="0"/>
            <a:stretch/>
          </p:blipFill>
          <p:spPr>
            <a:xfrm>
              <a:off x="838200" y="1643062"/>
              <a:ext cx="9525000" cy="4464844"/>
            </a:xfrm>
            <a:prstGeom prst="rect">
              <a:avLst/>
            </a:prstGeom>
            <a:noFill/>
            <a:ln>
              <a:noFill/>
            </a:ln>
          </p:spPr>
        </p:pic>
        <p:sp>
          <p:nvSpPr>
            <p:cNvPr id="529" name="Google Shape;529;p4"/>
            <p:cNvSpPr txBox="1"/>
            <p:nvPr/>
          </p:nvSpPr>
          <p:spPr>
            <a:xfrm>
              <a:off x="4188101" y="1700213"/>
              <a:ext cx="28251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6000"/>
                </a:buClr>
                <a:buSzPts val="1400"/>
                <a:buFont typeface="Arial"/>
                <a:buNone/>
              </a:pPr>
              <a:r>
                <a:rPr b="1" i="0" lang="fi-FI" sz="1400" u="none" cap="none" strike="noStrike">
                  <a:solidFill>
                    <a:srgbClr val="7F6000"/>
                  </a:solidFill>
                  <a:latin typeface="Arial"/>
                  <a:ea typeface="Arial"/>
                  <a:cs typeface="Arial"/>
                  <a:sym typeface="Arial"/>
                </a:rPr>
                <a:t>Common European Data Spaces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200"/>
              <a:buFont typeface="Open Sans"/>
              <a:buNone/>
            </a:pPr>
            <a:r>
              <a:rPr lang="fi-FI" sz="3200">
                <a:latin typeface="Open Sans"/>
                <a:ea typeface="Open Sans"/>
                <a:cs typeface="Open Sans"/>
                <a:sym typeface="Open Sans"/>
              </a:rPr>
              <a:t>DSSC offerings</a:t>
            </a:r>
            <a:endParaRPr sz="3200"/>
          </a:p>
        </p:txBody>
      </p:sp>
      <p:sp>
        <p:nvSpPr>
          <p:cNvPr id="535" name="Google Shape;5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pic>
        <p:nvPicPr>
          <p:cNvPr id="536" name="Google Shape;536;p5"/>
          <p:cNvPicPr preferRelativeResize="0"/>
          <p:nvPr/>
        </p:nvPicPr>
        <p:blipFill rotWithShape="1">
          <a:blip r:embed="rId3">
            <a:alphaModFix/>
          </a:blip>
          <a:srcRect b="0" l="0" r="0" t="0"/>
          <a:stretch/>
        </p:blipFill>
        <p:spPr>
          <a:xfrm>
            <a:off x="9810427" y="1773438"/>
            <a:ext cx="1686248" cy="1703961"/>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537" name="Google Shape;537;p5"/>
          <p:cNvPicPr preferRelativeResize="0"/>
          <p:nvPr/>
        </p:nvPicPr>
        <p:blipFill rotWithShape="1">
          <a:blip r:embed="rId4">
            <a:alphaModFix/>
          </a:blip>
          <a:srcRect b="0" l="0" r="0" t="0"/>
          <a:stretch/>
        </p:blipFill>
        <p:spPr>
          <a:xfrm>
            <a:off x="7743147" y="1531471"/>
            <a:ext cx="1868643" cy="1608832"/>
          </a:xfrm>
          <a:prstGeom prst="rect">
            <a:avLst/>
          </a:prstGeom>
          <a:noFill/>
          <a:ln>
            <a:noFill/>
          </a:ln>
        </p:spPr>
      </p:pic>
      <p:sp>
        <p:nvSpPr>
          <p:cNvPr id="538" name="Google Shape;538;p5"/>
          <p:cNvSpPr txBox="1"/>
          <p:nvPr/>
        </p:nvSpPr>
        <p:spPr>
          <a:xfrm>
            <a:off x="674557" y="1558977"/>
            <a:ext cx="6715594" cy="424731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Network of Stakeholders</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Glossary and the Conceptual Model</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Starter Kit</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Collection of Standards</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Blueprint</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Co-Creation Method</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Toolbox</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The Radar</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Impact monitoring and evaluation</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Support</a:t>
            </a:r>
            <a:endParaRPr/>
          </a:p>
          <a:p>
            <a:pPr indent="-285750" lvl="0" marL="285750" marR="0" rtl="0" algn="l">
              <a:lnSpc>
                <a:spcPct val="100000"/>
              </a:lnSpc>
              <a:spcBef>
                <a:spcPts val="600"/>
              </a:spcBef>
              <a:spcAft>
                <a:spcPts val="0"/>
              </a:spcAft>
              <a:buClr>
                <a:srgbClr val="000000"/>
              </a:buClr>
              <a:buSzPts val="2000"/>
              <a:buFont typeface="Arial"/>
              <a:buChar char="•"/>
            </a:pPr>
            <a:r>
              <a:rPr b="0" i="0" lang="fi-FI" sz="2000" u="none" cap="none" strike="noStrike">
                <a:solidFill>
                  <a:srgbClr val="000000"/>
                </a:solidFill>
                <a:latin typeface="Calibri"/>
                <a:ea typeface="Calibri"/>
                <a:cs typeface="Calibri"/>
                <a:sym typeface="Calibri"/>
              </a:rPr>
              <a:t>Communications</a:t>
            </a:r>
            <a:endParaRPr/>
          </a:p>
        </p:txBody>
      </p:sp>
      <p:pic>
        <p:nvPicPr>
          <p:cNvPr id="539" name="Google Shape;539;p5"/>
          <p:cNvPicPr preferRelativeResize="0"/>
          <p:nvPr/>
        </p:nvPicPr>
        <p:blipFill rotWithShape="1">
          <a:blip r:embed="rId5">
            <a:alphaModFix/>
          </a:blip>
          <a:srcRect b="0" l="0" r="0" t="0"/>
          <a:stretch/>
        </p:blipFill>
        <p:spPr>
          <a:xfrm>
            <a:off x="8212727" y="4767796"/>
            <a:ext cx="1803658" cy="1748835"/>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540" name="Google Shape;540;p5"/>
          <p:cNvPicPr preferRelativeResize="0"/>
          <p:nvPr/>
        </p:nvPicPr>
        <p:blipFill rotWithShape="1">
          <a:blip r:embed="rId6">
            <a:alphaModFix/>
          </a:blip>
          <a:srcRect b="0" l="0" r="0" t="0"/>
          <a:stretch/>
        </p:blipFill>
        <p:spPr>
          <a:xfrm>
            <a:off x="4744619" y="2926166"/>
            <a:ext cx="2175103" cy="1669735"/>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grpSp>
        <p:nvGrpSpPr>
          <p:cNvPr id="541" name="Google Shape;541;p5"/>
          <p:cNvGrpSpPr/>
          <p:nvPr/>
        </p:nvGrpSpPr>
        <p:grpSpPr>
          <a:xfrm>
            <a:off x="9118953" y="2981086"/>
            <a:ext cx="2002878" cy="1344607"/>
            <a:chOff x="6490927" y="2790216"/>
            <a:chExt cx="5005748" cy="3360546"/>
          </a:xfrm>
        </p:grpSpPr>
        <p:pic>
          <p:nvPicPr>
            <p:cNvPr id="542" name="Google Shape;542;p5"/>
            <p:cNvPicPr preferRelativeResize="0"/>
            <p:nvPr/>
          </p:nvPicPr>
          <p:blipFill rotWithShape="1">
            <a:blip r:embed="rId7">
              <a:alphaModFix/>
            </a:blip>
            <a:srcRect b="18190" l="0" r="0" t="0"/>
            <a:stretch/>
          </p:blipFill>
          <p:spPr>
            <a:xfrm>
              <a:off x="6490927" y="2790216"/>
              <a:ext cx="5005748" cy="2739272"/>
            </a:xfrm>
            <a:prstGeom prst="rect">
              <a:avLst/>
            </a:prstGeom>
            <a:noFill/>
            <a:ln cap="flat" cmpd="sng" w="9525">
              <a:solidFill>
                <a:srgbClr val="7F7F7F"/>
              </a:solidFill>
              <a:prstDash val="solid"/>
              <a:round/>
              <a:headEnd len="sm" w="sm" type="none"/>
              <a:tailEnd len="sm" w="sm" type="none"/>
            </a:ln>
            <a:effectLst>
              <a:outerShdw blurRad="50800" rotWithShape="0" algn="tl" dir="2700000" dist="38100">
                <a:srgbClr val="000000">
                  <a:alpha val="40000"/>
                </a:srgbClr>
              </a:outerShdw>
            </a:effectLst>
          </p:spPr>
        </p:pic>
        <p:pic>
          <p:nvPicPr>
            <p:cNvPr id="543" name="Google Shape;543;p5"/>
            <p:cNvPicPr preferRelativeResize="0"/>
            <p:nvPr/>
          </p:nvPicPr>
          <p:blipFill rotWithShape="1">
            <a:blip r:embed="rId7">
              <a:alphaModFix/>
            </a:blip>
            <a:srcRect b="0" l="26247" r="20358" t="54031"/>
            <a:stretch/>
          </p:blipFill>
          <p:spPr>
            <a:xfrm>
              <a:off x="7785238" y="4599867"/>
              <a:ext cx="2693155" cy="1550895"/>
            </a:xfrm>
            <a:prstGeom prst="rect">
              <a:avLst/>
            </a:prstGeom>
            <a:noFill/>
            <a:ln>
              <a:noFill/>
            </a:ln>
            <a:effectLst>
              <a:outerShdw blurRad="50800" rotWithShape="0" algn="tl" dir="2700000" dist="38100">
                <a:srgbClr val="000000">
                  <a:alpha val="40000"/>
                </a:srgbClr>
              </a:outerShdw>
            </a:effectLst>
          </p:spPr>
        </p:pic>
      </p:grpSp>
      <p:pic>
        <p:nvPicPr>
          <p:cNvPr id="544" name="Google Shape;544;p5"/>
          <p:cNvPicPr preferRelativeResize="0"/>
          <p:nvPr/>
        </p:nvPicPr>
        <p:blipFill rotWithShape="1">
          <a:blip r:embed="rId8">
            <a:alphaModFix/>
          </a:blip>
          <a:srcRect b="0" l="0" r="0" t="0"/>
          <a:stretch/>
        </p:blipFill>
        <p:spPr>
          <a:xfrm>
            <a:off x="5981758" y="5192827"/>
            <a:ext cx="2353916" cy="1057772"/>
          </a:xfrm>
          <a:prstGeom prst="rect">
            <a:avLst/>
          </a:prstGeom>
          <a:noFill/>
          <a:ln>
            <a:noFill/>
          </a:ln>
        </p:spPr>
      </p:pic>
      <p:pic>
        <p:nvPicPr>
          <p:cNvPr id="545" name="Google Shape;545;p5"/>
          <p:cNvPicPr preferRelativeResize="0"/>
          <p:nvPr/>
        </p:nvPicPr>
        <p:blipFill rotWithShape="1">
          <a:blip r:embed="rId9">
            <a:alphaModFix/>
          </a:blip>
          <a:srcRect b="0" l="0" r="0" t="0"/>
          <a:stretch/>
        </p:blipFill>
        <p:spPr>
          <a:xfrm>
            <a:off x="6371702" y="2716861"/>
            <a:ext cx="1895813" cy="1608832"/>
          </a:xfrm>
          <a:prstGeom prst="rect">
            <a:avLst/>
          </a:prstGeom>
          <a:noFill/>
          <a:ln>
            <a:noFill/>
          </a:ln>
        </p:spPr>
      </p:pic>
      <p:pic>
        <p:nvPicPr>
          <p:cNvPr id="546" name="Google Shape;546;p5"/>
          <p:cNvPicPr preferRelativeResize="0"/>
          <p:nvPr/>
        </p:nvPicPr>
        <p:blipFill rotWithShape="1">
          <a:blip r:embed="rId10">
            <a:alphaModFix/>
          </a:blip>
          <a:srcRect b="0" l="0" r="0" t="0"/>
          <a:stretch/>
        </p:blipFill>
        <p:spPr>
          <a:xfrm>
            <a:off x="7730322" y="3925634"/>
            <a:ext cx="1714598" cy="1494085"/>
          </a:xfrm>
          <a:prstGeom prst="rect">
            <a:avLst/>
          </a:prstGeom>
          <a:noFill/>
          <a:ln>
            <a:noFill/>
          </a:ln>
        </p:spPr>
      </p:pic>
      <p:pic>
        <p:nvPicPr>
          <p:cNvPr id="547" name="Google Shape;547;p5"/>
          <p:cNvPicPr preferRelativeResize="0"/>
          <p:nvPr/>
        </p:nvPicPr>
        <p:blipFill rotWithShape="1">
          <a:blip r:embed="rId11">
            <a:alphaModFix/>
          </a:blip>
          <a:srcRect b="0" l="0" r="0" t="0"/>
          <a:stretch/>
        </p:blipFill>
        <p:spPr>
          <a:xfrm>
            <a:off x="5029169" y="4334586"/>
            <a:ext cx="1681520" cy="1492778"/>
          </a:xfrm>
          <a:prstGeom prst="rect">
            <a:avLst/>
          </a:prstGeom>
          <a:noFill/>
          <a:ln>
            <a:noFill/>
          </a:ln>
        </p:spPr>
      </p:pic>
      <p:pic>
        <p:nvPicPr>
          <p:cNvPr id="548" name="Google Shape;548;p5"/>
          <p:cNvPicPr preferRelativeResize="0"/>
          <p:nvPr/>
        </p:nvPicPr>
        <p:blipFill rotWithShape="1">
          <a:blip r:embed="rId12">
            <a:alphaModFix/>
          </a:blip>
          <a:srcRect b="0" l="0" r="0" t="0"/>
          <a:stretch/>
        </p:blipFill>
        <p:spPr>
          <a:xfrm>
            <a:off x="9599980" y="4570534"/>
            <a:ext cx="1896695" cy="15565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
          <p:cNvSpPr/>
          <p:nvPr/>
        </p:nvSpPr>
        <p:spPr>
          <a:xfrm>
            <a:off x="4294884" y="1383682"/>
            <a:ext cx="3302035" cy="14317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fi-FI" sz="1600" u="none" cap="none" strike="noStrike">
                <a:solidFill>
                  <a:srgbClr val="000000"/>
                </a:solidFill>
                <a:latin typeface="Calibri"/>
                <a:ea typeface="Calibri"/>
                <a:cs typeface="Calibri"/>
                <a:sym typeface="Calibri"/>
              </a:rPr>
              <a:t>Set up, run or provide technology for Data Spaces</a:t>
            </a:r>
            <a:endParaRPr/>
          </a:p>
          <a:p>
            <a:pPr indent="0" lvl="0" marL="0" marR="0" rtl="0" algn="ctr">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Hands-on community </a:t>
            </a:r>
            <a:endParaRPr/>
          </a:p>
          <a:p>
            <a:pPr indent="0" lvl="0" marL="0" marR="0" rtl="0" algn="ctr">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Learn from each other, align, contribute</a:t>
            </a:r>
            <a:endParaRPr/>
          </a:p>
        </p:txBody>
      </p:sp>
      <p:sp>
        <p:nvSpPr>
          <p:cNvPr id="555" name="Google Shape;555;p6"/>
          <p:cNvSpPr/>
          <p:nvPr/>
        </p:nvSpPr>
        <p:spPr>
          <a:xfrm>
            <a:off x="7638470" y="1518902"/>
            <a:ext cx="3490544" cy="10834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fi-FI" sz="1600" u="none" cap="none" strike="noStrike">
                <a:solidFill>
                  <a:srgbClr val="000000"/>
                </a:solidFill>
                <a:latin typeface="Calibri"/>
                <a:ea typeface="Calibri"/>
                <a:cs typeface="Calibri"/>
                <a:sym typeface="Calibri"/>
              </a:rPr>
              <a:t>Enablers, influencers and users of </a:t>
            </a:r>
            <a:endParaRPr/>
          </a:p>
          <a:p>
            <a:pPr indent="0" lvl="0" marL="0" marR="0" rtl="0" algn="ctr">
              <a:lnSpc>
                <a:spcPct val="100000"/>
              </a:lnSpc>
              <a:spcBef>
                <a:spcPts val="0"/>
              </a:spcBef>
              <a:spcAft>
                <a:spcPts val="0"/>
              </a:spcAft>
              <a:buClr>
                <a:srgbClr val="000000"/>
              </a:buClr>
              <a:buSzPts val="1600"/>
              <a:buFont typeface="Calibri"/>
              <a:buNone/>
            </a:pPr>
            <a:r>
              <a:rPr b="0" i="0" lang="fi-FI" sz="1600" u="none" cap="none" strike="noStrike">
                <a:solidFill>
                  <a:srgbClr val="000000"/>
                </a:solidFill>
                <a:latin typeface="Calibri"/>
                <a:ea typeface="Calibri"/>
                <a:cs typeface="Calibri"/>
                <a:sym typeface="Calibri"/>
              </a:rPr>
              <a:t>Data Spaces</a:t>
            </a:r>
            <a:endParaRPr/>
          </a:p>
          <a:p>
            <a:pPr indent="0" lvl="0" marL="0" marR="0" rtl="0" algn="ctr">
              <a:lnSpc>
                <a:spcPct val="100000"/>
              </a:lnSpc>
              <a:spcBef>
                <a:spcPts val="0"/>
              </a:spcBef>
              <a:spcAft>
                <a:spcPts val="0"/>
              </a:spcAft>
              <a:buClr>
                <a:srgbClr val="000000"/>
              </a:buClr>
              <a:buSzPts val="1600"/>
              <a:buFont typeface="Calibri"/>
              <a:buNone/>
            </a:pPr>
            <a:r>
              <a:rPr b="0" i="0" lang="fi-FI" sz="1600" u="none" cap="none" strike="noStrike">
                <a:solidFill>
                  <a:srgbClr val="000000"/>
                </a:solidFill>
                <a:latin typeface="Calibri"/>
                <a:ea typeface="Calibri"/>
                <a:cs typeface="Calibri"/>
                <a:sym typeface="Calibri"/>
              </a:rPr>
              <a:t>Have expertise on the matter</a:t>
            </a:r>
            <a:endParaRPr/>
          </a:p>
          <a:p>
            <a:pPr indent="0" lvl="0" marL="0" marR="0" rtl="0" algn="ctr">
              <a:lnSpc>
                <a:spcPct val="100000"/>
              </a:lnSpc>
              <a:spcBef>
                <a:spcPts val="0"/>
              </a:spcBef>
              <a:spcAft>
                <a:spcPts val="0"/>
              </a:spcAft>
              <a:buClr>
                <a:srgbClr val="000000"/>
              </a:buClr>
              <a:buSzPts val="1600"/>
              <a:buFont typeface="Calibri"/>
              <a:buNone/>
            </a:pPr>
            <a:r>
              <a:rPr b="0" i="0" lang="fi-FI" sz="1600" u="none" cap="none" strike="noStrike">
                <a:solidFill>
                  <a:srgbClr val="000000"/>
                </a:solidFill>
                <a:latin typeface="Calibri"/>
                <a:ea typeface="Calibri"/>
                <a:cs typeface="Calibri"/>
                <a:sym typeface="Calibri"/>
              </a:rPr>
              <a:t>They have committed resources</a:t>
            </a:r>
            <a:endParaRPr/>
          </a:p>
          <a:p>
            <a:pPr indent="0" lvl="0" marL="0" marR="0" rtl="0" algn="ctr">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Advice, give direction and contribute</a:t>
            </a:r>
            <a:endParaRPr/>
          </a:p>
        </p:txBody>
      </p:sp>
      <p:sp>
        <p:nvSpPr>
          <p:cNvPr id="556" name="Google Shape;556;p6"/>
          <p:cNvSpPr/>
          <p:nvPr/>
        </p:nvSpPr>
        <p:spPr>
          <a:xfrm>
            <a:off x="682962" y="1336182"/>
            <a:ext cx="3490544" cy="143177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fi-FI" sz="1600" u="none" cap="none" strike="noStrike">
                <a:solidFill>
                  <a:srgbClr val="000000"/>
                </a:solidFill>
                <a:latin typeface="Calibri"/>
                <a:ea typeface="Calibri"/>
                <a:cs typeface="Calibri"/>
                <a:sym typeface="Calibri"/>
              </a:rPr>
              <a:t>Initiatives and bodies DS need to collaborate with for alignment </a:t>
            </a:r>
            <a:r>
              <a:rPr b="0" i="0" lang="fi-FI" sz="1200" u="none" cap="none" strike="noStrike">
                <a:solidFill>
                  <a:srgbClr val="000000"/>
                </a:solidFill>
                <a:latin typeface="Calibri"/>
                <a:ea typeface="Calibri"/>
                <a:cs typeface="Calibri"/>
                <a:sym typeface="Calibri"/>
              </a:rPr>
              <a:t> </a:t>
            </a:r>
            <a:r>
              <a:rPr b="0" i="0" lang="fi-FI" sz="1600" u="none" cap="none" strike="noStrike">
                <a:solidFill>
                  <a:srgbClr val="000000"/>
                </a:solidFill>
                <a:latin typeface="Calibri"/>
                <a:ea typeface="Calibri"/>
                <a:cs typeface="Calibri"/>
                <a:sym typeface="Calibri"/>
              </a:rPr>
              <a:t>and/or holistic picture</a:t>
            </a:r>
            <a:endParaRPr/>
          </a:p>
          <a:p>
            <a:pPr indent="0" lvl="0" marL="0" marR="0" rtl="0" algn="ctr">
              <a:lnSpc>
                <a:spcPct val="100000"/>
              </a:lnSpc>
              <a:spcBef>
                <a:spcPts val="0"/>
              </a:spcBef>
              <a:spcAft>
                <a:spcPts val="0"/>
              </a:spcAft>
              <a:buClr>
                <a:srgbClr val="000000"/>
              </a:buClr>
              <a:buSzPts val="1600"/>
              <a:buFont typeface="Calibri"/>
              <a:buNone/>
            </a:pPr>
            <a:r>
              <a:rPr b="1" i="0" lang="fi-FI" sz="1600" u="none" cap="none" strike="noStrike">
                <a:solidFill>
                  <a:srgbClr val="000000"/>
                </a:solidFill>
                <a:latin typeface="Calibri"/>
                <a:ea typeface="Calibri"/>
                <a:cs typeface="Calibri"/>
                <a:sym typeface="Calibri"/>
              </a:rPr>
              <a:t>Bring requirements, knowledge, influence, alignment</a:t>
            </a:r>
            <a:endParaRPr/>
          </a:p>
        </p:txBody>
      </p:sp>
      <p:sp>
        <p:nvSpPr>
          <p:cNvPr id="557" name="Google Shape;557;p6"/>
          <p:cNvSpPr/>
          <p:nvPr/>
        </p:nvSpPr>
        <p:spPr>
          <a:xfrm>
            <a:off x="721387" y="2767954"/>
            <a:ext cx="3302035" cy="1582381"/>
          </a:xfrm>
          <a:prstGeom prst="rect">
            <a:avLst/>
          </a:prstGeom>
          <a:solidFill>
            <a:srgbClr val="92D050"/>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fi-FI" sz="1800" u="none" cap="none" strike="noStrike">
                <a:solidFill>
                  <a:srgbClr val="000000"/>
                </a:solidFill>
                <a:latin typeface="Calibri"/>
                <a:ea typeface="Calibri"/>
                <a:cs typeface="Calibri"/>
                <a:sym typeface="Calibri"/>
              </a:rPr>
              <a:t>Collaborations and liaisons</a:t>
            </a:r>
            <a:endParaRPr/>
          </a:p>
          <a:p>
            <a:pPr indent="0" lvl="0" marL="0" marR="0" rtl="0" algn="ctr">
              <a:lnSpc>
                <a:spcPct val="100000"/>
              </a:lnSpc>
              <a:spcBef>
                <a:spcPts val="0"/>
              </a:spcBef>
              <a:spcAft>
                <a:spcPts val="0"/>
              </a:spcAft>
              <a:buClr>
                <a:srgbClr val="000000"/>
              </a:buClr>
              <a:buSzPts val="1800"/>
              <a:buFont typeface="Calibri"/>
              <a:buNone/>
            </a:pPr>
            <a:r>
              <a:rPr b="0" i="0" lang="fi-FI" sz="1800" u="none" cap="none" strike="noStrike">
                <a:solidFill>
                  <a:srgbClr val="000000"/>
                </a:solidFill>
                <a:latin typeface="Calibri"/>
                <a:ea typeface="Calibri"/>
                <a:cs typeface="Calibri"/>
                <a:sym typeface="Calibri"/>
              </a:rPr>
              <a:t>Relevant initiatives and bodies</a:t>
            </a:r>
            <a:endParaRPr/>
          </a:p>
        </p:txBody>
      </p:sp>
      <p:sp>
        <p:nvSpPr>
          <p:cNvPr id="558" name="Google Shape;558;p6"/>
          <p:cNvSpPr/>
          <p:nvPr/>
        </p:nvSpPr>
        <p:spPr>
          <a:xfrm>
            <a:off x="4258503" y="2767955"/>
            <a:ext cx="3302035" cy="1582382"/>
          </a:xfrm>
          <a:prstGeom prst="rect">
            <a:avLst/>
          </a:prstGeom>
          <a:solidFill>
            <a:srgbClr val="00B0F0"/>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rPr b="1" i="0" lang="fi-FI" sz="2000" u="none" cap="none" strike="noStrike">
                <a:solidFill>
                  <a:schemeClr val="dk1"/>
                </a:solidFill>
                <a:latin typeface="Calibri"/>
                <a:ea typeface="Calibri"/>
                <a:cs typeface="Calibri"/>
                <a:sym typeface="Calibri"/>
              </a:rPr>
              <a:t>Community of Practice (CoP)</a:t>
            </a:r>
            <a:endParaRPr/>
          </a:p>
        </p:txBody>
      </p:sp>
      <p:sp>
        <p:nvSpPr>
          <p:cNvPr id="559" name="Google Shape;559;p6"/>
          <p:cNvSpPr/>
          <p:nvPr/>
        </p:nvSpPr>
        <p:spPr>
          <a:xfrm>
            <a:off x="7826979" y="2767954"/>
            <a:ext cx="3302035" cy="1582383"/>
          </a:xfrm>
          <a:prstGeom prst="rect">
            <a:avLst/>
          </a:prstGeom>
          <a:solidFill>
            <a:srgbClr val="92D050"/>
          </a:solidFill>
          <a:ln cap="flat" cmpd="sng" w="127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1" i="0" lang="fi-FI" sz="1800" u="none" cap="none" strike="noStrike">
                <a:solidFill>
                  <a:srgbClr val="000000"/>
                </a:solidFill>
                <a:latin typeface="Calibri"/>
                <a:ea typeface="Calibri"/>
                <a:cs typeface="Calibri"/>
                <a:sym typeface="Calibri"/>
              </a:rPr>
              <a:t>Strategic Stakeholder Forum (SSF)</a:t>
            </a:r>
            <a:endParaRPr/>
          </a:p>
          <a:p>
            <a:pPr indent="0" lvl="0" marL="0" marR="0" rtl="0" algn="ctr">
              <a:lnSpc>
                <a:spcPct val="100000"/>
              </a:lnSpc>
              <a:spcBef>
                <a:spcPts val="0"/>
              </a:spcBef>
              <a:spcAft>
                <a:spcPts val="0"/>
              </a:spcAft>
              <a:buClr>
                <a:srgbClr val="000000"/>
              </a:buClr>
              <a:buSzPts val="1800"/>
              <a:buFont typeface="Calibri"/>
              <a:buNone/>
            </a:pPr>
            <a:r>
              <a:rPr b="0" i="0" lang="fi-FI" sz="1800" u="none" cap="none" strike="noStrike">
                <a:solidFill>
                  <a:srgbClr val="000000"/>
                </a:solidFill>
                <a:latin typeface="Calibri"/>
                <a:ea typeface="Calibri"/>
                <a:cs typeface="Calibri"/>
                <a:sym typeface="Calibri"/>
              </a:rPr>
              <a:t>Organisations with expertise in Data Spaces</a:t>
            </a:r>
            <a:endParaRPr/>
          </a:p>
        </p:txBody>
      </p:sp>
      <p:sp>
        <p:nvSpPr>
          <p:cNvPr id="560" name="Google Shape;560;p6"/>
          <p:cNvSpPr/>
          <p:nvPr/>
        </p:nvSpPr>
        <p:spPr>
          <a:xfrm>
            <a:off x="542398" y="1032437"/>
            <a:ext cx="10872849" cy="3566705"/>
          </a:xfrm>
          <a:prstGeom prst="roundRect">
            <a:avLst>
              <a:gd fmla="val 16667" name="adj"/>
            </a:avLst>
          </a:prstGeom>
          <a:noFill/>
          <a:ln cap="flat" cmpd="sng" w="38100">
            <a:solidFill>
              <a:srgbClr val="00B0F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1" name="Google Shape;561;p6"/>
          <p:cNvSpPr/>
          <p:nvPr/>
        </p:nvSpPr>
        <p:spPr>
          <a:xfrm>
            <a:off x="941806" y="4785186"/>
            <a:ext cx="10036629" cy="1212688"/>
          </a:xfrm>
          <a:prstGeom prst="ellipse">
            <a:avLst/>
          </a:prstGeom>
          <a:solidFill>
            <a:srgbClr val="008ECF"/>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fi-FI" sz="1800" u="none" cap="none" strike="noStrike">
                <a:solidFill>
                  <a:srgbClr val="FFFFFF"/>
                </a:solidFill>
                <a:latin typeface="Calibri"/>
                <a:ea typeface="Calibri"/>
                <a:cs typeface="Calibri"/>
                <a:sym typeface="Calibri"/>
              </a:rPr>
              <a:t> </a:t>
            </a:r>
            <a:r>
              <a:rPr b="0" i="0" lang="fi-FI" sz="2400" u="none" cap="none" strike="noStrike">
                <a:solidFill>
                  <a:srgbClr val="FFFFFF"/>
                </a:solidFill>
                <a:latin typeface="Calibri"/>
                <a:ea typeface="Calibri"/>
                <a:cs typeface="Calibri"/>
                <a:sym typeface="Calibri"/>
              </a:rPr>
              <a:t>Data Spaces Support Centre</a:t>
            </a:r>
            <a:endParaRPr b="0" i="0" sz="1600" u="none" cap="none" strike="noStrike">
              <a:solidFill>
                <a:srgbClr val="FFFFFF"/>
              </a:solidFill>
              <a:latin typeface="Calibri"/>
              <a:ea typeface="Calibri"/>
              <a:cs typeface="Calibri"/>
              <a:sym typeface="Calibri"/>
            </a:endParaRPr>
          </a:p>
        </p:txBody>
      </p:sp>
      <p:sp>
        <p:nvSpPr>
          <p:cNvPr id="562" name="Google Shape;562;p6"/>
          <p:cNvSpPr/>
          <p:nvPr/>
        </p:nvSpPr>
        <p:spPr>
          <a:xfrm>
            <a:off x="8578271" y="5093750"/>
            <a:ext cx="2318653" cy="544286"/>
          </a:xfrm>
          <a:prstGeom prst="ellipse">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fi-FI" sz="1800" u="none" cap="none" strike="noStrike">
                <a:solidFill>
                  <a:srgbClr val="FFFFFF"/>
                </a:solidFill>
                <a:latin typeface="Calibri"/>
                <a:ea typeface="Calibri"/>
                <a:cs typeface="Calibri"/>
                <a:sym typeface="Calibri"/>
              </a:rPr>
              <a:t>ASSETS</a:t>
            </a:r>
            <a:endParaRPr/>
          </a:p>
        </p:txBody>
      </p:sp>
      <p:sp>
        <p:nvSpPr>
          <p:cNvPr id="563" name="Google Shape;563;p6"/>
          <p:cNvSpPr/>
          <p:nvPr/>
        </p:nvSpPr>
        <p:spPr>
          <a:xfrm>
            <a:off x="96123" y="3272643"/>
            <a:ext cx="450495" cy="2222893"/>
          </a:xfrm>
          <a:prstGeom prst="curvedRightArrow">
            <a:avLst>
              <a:gd fmla="val 25000" name="adj1"/>
              <a:gd fmla="val 50000" name="adj2"/>
              <a:gd fmla="val 25000"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4" name="Google Shape;564;p6"/>
          <p:cNvSpPr/>
          <p:nvPr/>
        </p:nvSpPr>
        <p:spPr>
          <a:xfrm flipH="1" rot="10800000">
            <a:off x="11417820" y="3065812"/>
            <a:ext cx="587669" cy="2429723"/>
          </a:xfrm>
          <a:prstGeom prst="curvedLeftArrow">
            <a:avLst>
              <a:gd fmla="val 25000" name="adj1"/>
              <a:gd fmla="val 50000" name="adj2"/>
              <a:gd fmla="val 25000"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5" name="Google Shape;565;p6"/>
          <p:cNvSpPr/>
          <p:nvPr/>
        </p:nvSpPr>
        <p:spPr>
          <a:xfrm>
            <a:off x="8483271" y="-87086"/>
            <a:ext cx="45719" cy="45719"/>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6" name="Google Shape;566;p6"/>
          <p:cNvSpPr txBox="1"/>
          <p:nvPr/>
        </p:nvSpPr>
        <p:spPr>
          <a:xfrm>
            <a:off x="4461295" y="1032437"/>
            <a:ext cx="31771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F0"/>
              </a:buClr>
              <a:buSzPts val="1800"/>
              <a:buFont typeface="Calibri"/>
              <a:buNone/>
            </a:pPr>
            <a:r>
              <a:rPr b="1" i="0" lang="fi-FI" sz="1800" u="none" cap="none" strike="noStrike">
                <a:solidFill>
                  <a:srgbClr val="00B0F0"/>
                </a:solidFill>
                <a:latin typeface="Calibri"/>
                <a:ea typeface="Calibri"/>
                <a:cs typeface="Calibri"/>
                <a:sym typeface="Calibri"/>
              </a:rPr>
              <a:t>DSSC Network of Stakeholders</a:t>
            </a:r>
            <a:endParaRPr/>
          </a:p>
        </p:txBody>
      </p:sp>
      <p:sp>
        <p:nvSpPr>
          <p:cNvPr id="567" name="Google Shape;567;p6"/>
          <p:cNvSpPr/>
          <p:nvPr/>
        </p:nvSpPr>
        <p:spPr>
          <a:xfrm>
            <a:off x="941806" y="5118670"/>
            <a:ext cx="2318653" cy="544286"/>
          </a:xfrm>
          <a:prstGeom prst="ellipse">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fi-FI" sz="1800" u="none" cap="none" strike="noStrike">
                <a:solidFill>
                  <a:srgbClr val="FFFFFF"/>
                </a:solidFill>
                <a:latin typeface="Calibri"/>
                <a:ea typeface="Calibri"/>
                <a:cs typeface="Calibri"/>
                <a:sym typeface="Calibri"/>
              </a:rPr>
              <a:t>SUPPORT</a:t>
            </a:r>
            <a:endParaRPr/>
          </a:p>
        </p:txBody>
      </p:sp>
      <p:sp>
        <p:nvSpPr>
          <p:cNvPr id="568" name="Google Shape;568;p6"/>
          <p:cNvSpPr txBox="1"/>
          <p:nvPr>
            <p:ph type="title"/>
          </p:nvPr>
        </p:nvSpPr>
        <p:spPr>
          <a:xfrm>
            <a:off x="838200" y="531628"/>
            <a:ext cx="8092044" cy="115906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latin typeface="Jost SemiBold"/>
                <a:ea typeface="Jost SemiBold"/>
                <a:cs typeface="Jost SemiBold"/>
                <a:sym typeface="Jost SemiBold"/>
              </a:rPr>
              <a:t>DSSC Network of Stakeholders (NoS)</a:t>
            </a:r>
            <a:endParaRPr/>
          </a:p>
        </p:txBody>
      </p:sp>
      <p:sp>
        <p:nvSpPr>
          <p:cNvPr id="569" name="Google Shape;56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570" name="Google Shape;570;p6"/>
          <p:cNvSpPr/>
          <p:nvPr/>
        </p:nvSpPr>
        <p:spPr>
          <a:xfrm>
            <a:off x="5955072" y="3304128"/>
            <a:ext cx="1428866" cy="877512"/>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fi-FI" sz="1800" u="none" cap="none" strike="noStrike">
                <a:solidFill>
                  <a:schemeClr val="lt1"/>
                </a:solidFill>
                <a:latin typeface="Calibri"/>
                <a:ea typeface="Calibri"/>
                <a:cs typeface="Calibri"/>
                <a:sym typeface="Calibri"/>
              </a:rPr>
              <a:t>Simpl</a:t>
            </a:r>
            <a:endParaRPr b="0" i="0" sz="1800" u="none" cap="none" strike="noStrike">
              <a:solidFill>
                <a:schemeClr val="lt1"/>
              </a:solidFill>
              <a:latin typeface="Calibri"/>
              <a:ea typeface="Calibri"/>
              <a:cs typeface="Calibri"/>
              <a:sym typeface="Calibri"/>
            </a:endParaRPr>
          </a:p>
          <a:p>
            <a:pPr indent="0" lvl="0" marL="0" marR="0" rtl="0" algn="ctr">
              <a:spcBef>
                <a:spcPts val="0"/>
              </a:spcBef>
              <a:spcAft>
                <a:spcPts val="0"/>
              </a:spcAft>
              <a:buNone/>
            </a:pPr>
            <a:r>
              <a:rPr b="0" i="0" lang="fi-FI" sz="1400" u="none" cap="none" strike="noStrike">
                <a:solidFill>
                  <a:schemeClr val="lt1"/>
                </a:solidFill>
                <a:latin typeface="Calibri"/>
                <a:ea typeface="Calibri"/>
                <a:cs typeface="Calibri"/>
                <a:sym typeface="Calibri"/>
              </a:rPr>
              <a:t>Building Blocks implementers</a:t>
            </a:r>
            <a:endParaRPr/>
          </a:p>
        </p:txBody>
      </p:sp>
      <p:sp>
        <p:nvSpPr>
          <p:cNvPr id="571" name="Google Shape;571;p6"/>
          <p:cNvSpPr/>
          <p:nvPr/>
        </p:nvSpPr>
        <p:spPr>
          <a:xfrm>
            <a:off x="4407642" y="3295501"/>
            <a:ext cx="1428866" cy="895598"/>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fi-FI" sz="1800" u="none" cap="none" strike="noStrike">
                <a:solidFill>
                  <a:schemeClr val="lt1"/>
                </a:solidFill>
                <a:latin typeface="Calibri"/>
                <a:ea typeface="Calibri"/>
                <a:cs typeface="Calibri"/>
                <a:sym typeface="Calibri"/>
              </a:rPr>
              <a:t>Data Space Initiatives</a:t>
            </a:r>
            <a:endParaRPr/>
          </a:p>
        </p:txBody>
      </p:sp>
      <p:sp>
        <p:nvSpPr>
          <p:cNvPr id="572" name="Google Shape;572;p6"/>
          <p:cNvSpPr/>
          <p:nvPr/>
        </p:nvSpPr>
        <p:spPr>
          <a:xfrm>
            <a:off x="1937975" y="3557130"/>
            <a:ext cx="1113261" cy="737074"/>
          </a:xfrm>
          <a:prstGeom prst="roundRect">
            <a:avLst>
              <a:gd fmla="val 16667" name="adj"/>
            </a:avLst>
          </a:prstGeom>
          <a:solidFill>
            <a:srgbClr val="548135"/>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fi-FI" sz="1800" u="none" cap="none" strike="noStrike">
                <a:solidFill>
                  <a:schemeClr val="lt1"/>
                </a:solidFill>
                <a:latin typeface="Calibri"/>
                <a:ea typeface="Calibri"/>
                <a:cs typeface="Calibri"/>
                <a:sym typeface="Calibri"/>
              </a:rPr>
              <a:t>EDIB</a:t>
            </a:r>
            <a:endParaRPr/>
          </a:p>
        </p:txBody>
      </p:sp>
      <p:sp>
        <p:nvSpPr>
          <p:cNvPr id="573" name="Google Shape;573;p6"/>
          <p:cNvSpPr txBox="1"/>
          <p:nvPr/>
        </p:nvSpPr>
        <p:spPr>
          <a:xfrm>
            <a:off x="5347505" y="6075144"/>
            <a:ext cx="5549400" cy="646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i="0" lang="fi-FI" sz="1800" u="none" cap="none" strike="noStrike">
                <a:solidFill>
                  <a:schemeClr val="dk1"/>
                </a:solidFill>
                <a:latin typeface="Calibri"/>
                <a:ea typeface="Calibri"/>
                <a:cs typeface="Calibri"/>
                <a:sym typeface="Calibri"/>
              </a:rPr>
              <a:t>Thematic groups (Technical, Business, Governance)</a:t>
            </a:r>
            <a:endParaRPr/>
          </a:p>
          <a:p>
            <a:pPr indent="-285750" lvl="0" marL="285750" marR="0" rtl="0" algn="l">
              <a:spcBef>
                <a:spcPts val="0"/>
              </a:spcBef>
              <a:spcAft>
                <a:spcPts val="0"/>
              </a:spcAft>
              <a:buClr>
                <a:schemeClr val="dk1"/>
              </a:buClr>
              <a:buSzPts val="1800"/>
              <a:buFont typeface="Arial"/>
              <a:buChar char="•"/>
            </a:pPr>
            <a:r>
              <a:rPr b="1" i="0" lang="fi-FI" sz="1800" u="none" cap="none" strike="noStrike">
                <a:solidFill>
                  <a:schemeClr val="dk1"/>
                </a:solidFill>
                <a:latin typeface="Calibri"/>
                <a:ea typeface="Calibri"/>
                <a:cs typeface="Calibri"/>
                <a:sym typeface="Calibri"/>
              </a:rPr>
              <a:t>Relationship Managers</a:t>
            </a:r>
            <a:endParaRPr/>
          </a:p>
        </p:txBody>
      </p:sp>
      <p:sp>
        <p:nvSpPr>
          <p:cNvPr id="574" name="Google Shape;574;p6"/>
          <p:cNvSpPr/>
          <p:nvPr/>
        </p:nvSpPr>
        <p:spPr>
          <a:xfrm>
            <a:off x="838201" y="3553428"/>
            <a:ext cx="1053474" cy="737074"/>
          </a:xfrm>
          <a:prstGeom prst="roundRect">
            <a:avLst>
              <a:gd fmla="val 16667" name="adj"/>
            </a:avLst>
          </a:prstGeom>
          <a:solidFill>
            <a:srgbClr val="548135"/>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fi-FI" sz="1800" u="none" cap="none" strike="noStrike">
                <a:solidFill>
                  <a:schemeClr val="lt1"/>
                </a:solidFill>
                <a:latin typeface="Calibri"/>
                <a:ea typeface="Calibri"/>
                <a:cs typeface="Calibri"/>
                <a:sym typeface="Calibri"/>
              </a:rPr>
              <a:t>SDOs</a:t>
            </a:r>
            <a:endParaRPr/>
          </a:p>
        </p:txBody>
      </p:sp>
      <p:sp>
        <p:nvSpPr>
          <p:cNvPr id="575" name="Google Shape;575;p6"/>
          <p:cNvSpPr/>
          <p:nvPr/>
        </p:nvSpPr>
        <p:spPr>
          <a:xfrm>
            <a:off x="3088937" y="3763202"/>
            <a:ext cx="891265" cy="317525"/>
          </a:xfrm>
          <a:prstGeom prst="roundRect">
            <a:avLst>
              <a:gd fmla="val 16667" name="adj"/>
            </a:avLst>
          </a:prstGeom>
          <a:solidFill>
            <a:srgbClr val="C0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fi-FI" sz="1800" u="none" cap="none" strike="noStrike">
                <a:solidFill>
                  <a:schemeClr val="lt1"/>
                </a:solidFill>
                <a:latin typeface="Calibri"/>
                <a:ea typeface="Calibri"/>
                <a:cs typeface="Calibri"/>
                <a:sym typeface="Calibri"/>
              </a:rPr>
              <a:t>EOSC</a:t>
            </a:r>
            <a:endParaRPr/>
          </a:p>
        </p:txBody>
      </p:sp>
      <p:sp>
        <p:nvSpPr>
          <p:cNvPr id="576" name="Google Shape;576;p6"/>
          <p:cNvSpPr/>
          <p:nvPr/>
        </p:nvSpPr>
        <p:spPr>
          <a:xfrm>
            <a:off x="8023609" y="3921964"/>
            <a:ext cx="891265" cy="317525"/>
          </a:xfrm>
          <a:prstGeom prst="roundRect">
            <a:avLst>
              <a:gd fmla="val 16667" name="adj"/>
            </a:avLst>
          </a:prstGeom>
          <a:solidFill>
            <a:srgbClr val="C00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fi-FI" sz="1800" u="none" cap="none" strike="noStrike">
                <a:solidFill>
                  <a:schemeClr val="lt1"/>
                </a:solidFill>
                <a:latin typeface="Calibri"/>
                <a:ea typeface="Calibri"/>
                <a:cs typeface="Calibri"/>
                <a:sym typeface="Calibri"/>
              </a:rPr>
              <a:t>EOSC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sp>
        <p:nvSpPr>
          <p:cNvPr id="581" name="Google Shape;581;p7"/>
          <p:cNvSpPr txBox="1"/>
          <p:nvPr>
            <p:ph type="title"/>
          </p:nvPr>
        </p:nvSpPr>
        <p:spPr>
          <a:xfrm>
            <a:off x="687728" y="299781"/>
            <a:ext cx="9053171" cy="602691"/>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008ECF"/>
              </a:buClr>
              <a:buSzPct val="100000"/>
              <a:buFont typeface="Jost SemiBold"/>
              <a:buNone/>
            </a:pPr>
            <a:r>
              <a:rPr lang="fi-FI"/>
              <a:t>DSSC Community of Practice (as per March 2024)</a:t>
            </a:r>
            <a:endParaRPr/>
          </a:p>
        </p:txBody>
      </p:sp>
      <p:pic>
        <p:nvPicPr>
          <p:cNvPr id="582" name="Google Shape;582;p7"/>
          <p:cNvPicPr preferRelativeResize="0"/>
          <p:nvPr/>
        </p:nvPicPr>
        <p:blipFill rotWithShape="1">
          <a:blip r:embed="rId3">
            <a:alphaModFix/>
          </a:blip>
          <a:srcRect b="0" l="0" r="0" t="0"/>
          <a:stretch/>
        </p:blipFill>
        <p:spPr>
          <a:xfrm>
            <a:off x="687729" y="902472"/>
            <a:ext cx="7133863" cy="5216564"/>
          </a:xfrm>
          <a:prstGeom prst="rect">
            <a:avLst/>
          </a:prstGeom>
          <a:noFill/>
          <a:ln>
            <a:noFill/>
          </a:ln>
        </p:spPr>
      </p:pic>
      <p:sp>
        <p:nvSpPr>
          <p:cNvPr id="583" name="Google Shape;583;p7"/>
          <p:cNvSpPr txBox="1"/>
          <p:nvPr/>
        </p:nvSpPr>
        <p:spPr>
          <a:xfrm>
            <a:off x="6045548" y="5138694"/>
            <a:ext cx="4510269" cy="155024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8ECF"/>
              </a:buClr>
              <a:buSzPts val="3600"/>
              <a:buFont typeface="Jost SemiBold"/>
              <a:buNone/>
            </a:pPr>
            <a:r>
              <a:rPr b="1" i="0" lang="fi-FI" sz="3600" u="none" cap="none" strike="noStrike">
                <a:solidFill>
                  <a:srgbClr val="008ECF"/>
                </a:solidFill>
                <a:latin typeface="Jost SemiBold"/>
                <a:ea typeface="Jost SemiBold"/>
                <a:cs typeface="Jost SemiBold"/>
                <a:sym typeface="Jost SemiBold"/>
              </a:rPr>
              <a:t>Collaboration with SIMPL started</a:t>
            </a:r>
            <a:endParaRPr/>
          </a:p>
        </p:txBody>
      </p:sp>
      <p:sp>
        <p:nvSpPr>
          <p:cNvPr id="584" name="Google Shape;584;p7"/>
          <p:cNvSpPr txBox="1"/>
          <p:nvPr/>
        </p:nvSpPr>
        <p:spPr>
          <a:xfrm>
            <a:off x="7681731" y="1949271"/>
            <a:ext cx="4510269" cy="2959458"/>
          </a:xfrm>
          <a:prstGeom prst="rect">
            <a:avLst/>
          </a:prstGeom>
          <a:noFill/>
          <a:ln>
            <a:noFill/>
          </a:ln>
        </p:spPr>
        <p:txBody>
          <a:bodyPr anchorCtr="0" anchor="t" bIns="45700" lIns="91425" spcFirstLastPara="1" rIns="91425" wrap="square" tIns="45700">
            <a:normAutofit fontScale="77500" lnSpcReduction="20000"/>
          </a:bodyPr>
          <a:lstStyle/>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Relationship Manager</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Regular group discussions</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Thematic Groups</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Expert groups</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Regular communications</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Insights and visibility</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Events</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Community</a:t>
            </a:r>
            <a:endParaRPr/>
          </a:p>
          <a:p>
            <a:pPr indent="-571500" lvl="0" marL="571500" marR="0" rtl="0" algn="l">
              <a:lnSpc>
                <a:spcPct val="90000"/>
              </a:lnSpc>
              <a:spcBef>
                <a:spcPts val="0"/>
              </a:spcBef>
              <a:spcAft>
                <a:spcPts val="0"/>
              </a:spcAft>
              <a:buClr>
                <a:srgbClr val="008ECF"/>
              </a:buClr>
              <a:buSzPct val="100000"/>
              <a:buFont typeface="Arial"/>
              <a:buChar char="•"/>
            </a:pPr>
            <a:r>
              <a:rPr b="0" i="0" lang="fi-FI" sz="3600" u="none" cap="none" strike="noStrike">
                <a:solidFill>
                  <a:srgbClr val="008ECF"/>
                </a:solidFill>
                <a:latin typeface="Jost SemiBold"/>
                <a:ea typeface="Jost SemiBold"/>
                <a:cs typeface="Jost SemiBold"/>
                <a:sym typeface="Jost SemiBold"/>
              </a:rPr>
              <a:t>Support</a:t>
            </a:r>
            <a:endParaRPr/>
          </a:p>
          <a:p>
            <a:pPr indent="0" lvl="0" marL="0" marR="0" rtl="0" algn="l">
              <a:lnSpc>
                <a:spcPct val="90000"/>
              </a:lnSpc>
              <a:spcBef>
                <a:spcPts val="0"/>
              </a:spcBef>
              <a:spcAft>
                <a:spcPts val="0"/>
              </a:spcAft>
              <a:buClr>
                <a:srgbClr val="008ECF"/>
              </a:buClr>
              <a:buSzPct val="100000"/>
              <a:buFont typeface="Jost SemiBold"/>
              <a:buNone/>
            </a:pPr>
            <a:r>
              <a:t/>
            </a:r>
            <a:endParaRPr b="1" i="0" sz="3600" u="none" cap="none" strike="noStrike">
              <a:solidFill>
                <a:srgbClr val="008ECF"/>
              </a:solidFill>
              <a:latin typeface="Jost SemiBold"/>
              <a:ea typeface="Jost SemiBold"/>
              <a:cs typeface="Jost SemiBold"/>
              <a:sym typeface="Jost SemiBold"/>
            </a:endParaRPr>
          </a:p>
        </p:txBody>
      </p:sp>
      <p:sp>
        <p:nvSpPr>
          <p:cNvPr id="585" name="Google Shape;585;p7"/>
          <p:cNvSpPr/>
          <p:nvPr/>
        </p:nvSpPr>
        <p:spPr>
          <a:xfrm>
            <a:off x="2137558" y="1033153"/>
            <a:ext cx="1246910" cy="771896"/>
          </a:xfrm>
          <a:prstGeom prst="roundRect">
            <a:avLst>
              <a:gd fmla="val 16667" name="adj"/>
            </a:avLst>
          </a:prstGeom>
          <a:noFill/>
          <a:ln cap="flat" cmpd="sng" w="571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6" name="Google Shape;586;p7"/>
          <p:cNvSpPr txBox="1"/>
          <p:nvPr/>
        </p:nvSpPr>
        <p:spPr>
          <a:xfrm>
            <a:off x="8763000" y="6401875"/>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
          <p:cNvSpPr txBox="1"/>
          <p:nvPr>
            <p:ph type="title"/>
          </p:nvPr>
        </p:nvSpPr>
        <p:spPr>
          <a:xfrm>
            <a:off x="838200" y="365125"/>
            <a:ext cx="809204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8ECF"/>
              </a:buClr>
              <a:buSzPts val="4400"/>
              <a:buFont typeface="Open Sans"/>
              <a:buNone/>
            </a:pPr>
            <a:r>
              <a:rPr lang="fi-FI">
                <a:latin typeface="Open Sans"/>
                <a:ea typeface="Open Sans"/>
                <a:cs typeface="Open Sans"/>
                <a:sym typeface="Open Sans"/>
              </a:rPr>
              <a:t>DSSC Strategic Stakeholder Forum</a:t>
            </a:r>
            <a:endParaRPr/>
          </a:p>
        </p:txBody>
      </p:sp>
      <p:sp>
        <p:nvSpPr>
          <p:cNvPr id="592" name="Google Shape;59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8ECF"/>
              </a:buClr>
              <a:buSzPts val="1200"/>
              <a:buFont typeface="Open Sans"/>
              <a:buNone/>
            </a:pPr>
            <a:r>
              <a:rPr b="0" i="0" lang="fi-FI" sz="1200" u="none" cap="none" strike="noStrike">
                <a:solidFill>
                  <a:srgbClr val="008ECF"/>
                </a:solidFill>
                <a:latin typeface="Open Sans"/>
                <a:ea typeface="Open Sans"/>
                <a:cs typeface="Open Sans"/>
                <a:sym typeface="Open Sans"/>
              </a:rPr>
              <a:t>June 4, 2024</a:t>
            </a:r>
            <a:endParaRPr b="0" i="0" sz="1200" u="none" cap="none" strike="noStrike">
              <a:solidFill>
                <a:srgbClr val="008ECF"/>
              </a:solidFill>
              <a:latin typeface="Open Sans"/>
              <a:ea typeface="Open Sans"/>
              <a:cs typeface="Open Sans"/>
              <a:sym typeface="Open Sans"/>
            </a:endParaRPr>
          </a:p>
        </p:txBody>
      </p:sp>
      <p:sp>
        <p:nvSpPr>
          <p:cNvPr id="593" name="Google Shape;59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8ECF"/>
              </a:buClr>
              <a:buSzPts val="1200"/>
              <a:buFont typeface="Open Sans"/>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pic>
        <p:nvPicPr>
          <p:cNvPr id="594" name="Google Shape;594;p8"/>
          <p:cNvPicPr preferRelativeResize="0"/>
          <p:nvPr/>
        </p:nvPicPr>
        <p:blipFill rotWithShape="1">
          <a:blip r:embed="rId3">
            <a:alphaModFix/>
          </a:blip>
          <a:srcRect b="0" l="0" r="0" t="0"/>
          <a:stretch/>
        </p:blipFill>
        <p:spPr>
          <a:xfrm>
            <a:off x="4766862" y="1722129"/>
            <a:ext cx="7244629" cy="4529167"/>
          </a:xfrm>
          <a:prstGeom prst="rect">
            <a:avLst/>
          </a:prstGeom>
          <a:noFill/>
          <a:ln>
            <a:noFill/>
          </a:ln>
        </p:spPr>
      </p:pic>
      <p:sp>
        <p:nvSpPr>
          <p:cNvPr id="595" name="Google Shape;595;p8"/>
          <p:cNvSpPr/>
          <p:nvPr/>
        </p:nvSpPr>
        <p:spPr>
          <a:xfrm>
            <a:off x="746832" y="1982177"/>
            <a:ext cx="4137390" cy="451069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rgbClr val="000000"/>
              </a:buClr>
              <a:buSzPts val="1400"/>
              <a:buFont typeface=" Arial"/>
              <a:buChar char="•"/>
            </a:pPr>
            <a:r>
              <a:rPr b="0" i="0" lang="fi-FI" sz="1400" u="none" cap="none" strike="noStrike">
                <a:solidFill>
                  <a:srgbClr val="000000"/>
                </a:solidFill>
                <a:latin typeface="Open Sans"/>
                <a:ea typeface="Open Sans"/>
                <a:cs typeface="Open Sans"/>
                <a:sym typeface="Open Sans"/>
              </a:rPr>
              <a:t>The SSF is a group of </a:t>
            </a:r>
            <a:r>
              <a:rPr b="1" i="0" lang="fi-FI" sz="1400" u="none" cap="none" strike="noStrike">
                <a:solidFill>
                  <a:srgbClr val="000000"/>
                </a:solidFill>
                <a:latin typeface="Open Sans"/>
                <a:ea typeface="Open Sans"/>
                <a:cs typeface="Open Sans"/>
                <a:sym typeface="Open Sans"/>
              </a:rPr>
              <a:t>key organisations </a:t>
            </a:r>
            <a:r>
              <a:rPr b="0" i="0" lang="fi-FI" sz="1400" u="none" cap="none" strike="noStrike">
                <a:solidFill>
                  <a:srgbClr val="000000"/>
                </a:solidFill>
                <a:latin typeface="Open Sans"/>
                <a:ea typeface="Open Sans"/>
                <a:cs typeface="Open Sans"/>
                <a:sym typeface="Open Sans"/>
              </a:rPr>
              <a:t>very  active </a:t>
            </a:r>
            <a:r>
              <a:rPr b="1" i="0" lang="fi-FI" sz="1400" u="none" cap="none" strike="noStrike">
                <a:solidFill>
                  <a:srgbClr val="000000"/>
                </a:solidFill>
                <a:latin typeface="Open Sans"/>
                <a:ea typeface="Open Sans"/>
                <a:cs typeface="Open Sans"/>
                <a:sym typeface="Open Sans"/>
              </a:rPr>
              <a:t>in the Data Space landscape </a:t>
            </a:r>
            <a:r>
              <a:rPr b="0" i="0" lang="fi-FI" sz="1400" u="none" cap="none" strike="noStrike">
                <a:solidFill>
                  <a:srgbClr val="000000"/>
                </a:solidFill>
                <a:latin typeface="Open Sans"/>
                <a:ea typeface="Open Sans"/>
                <a:cs typeface="Open Sans"/>
                <a:sym typeface="Open Sans"/>
              </a:rPr>
              <a:t>in Europe (sectoral and cross-sectoral). It has an active advisory and strategic role for DSSC</a:t>
            </a:r>
            <a:endParaRPr b="0" i="0" sz="1400" u="none" cap="none" strike="noStrike">
              <a:solidFill>
                <a:srgbClr val="000000"/>
              </a:solidFill>
              <a:latin typeface="Open Sans"/>
              <a:ea typeface="Open Sans"/>
              <a:cs typeface="Open Sans"/>
              <a:sym typeface="Open Sans"/>
            </a:endParaRPr>
          </a:p>
          <a:p>
            <a:pPr indent="-228600" lvl="0" marL="228600" marR="0" rtl="0" algn="l">
              <a:lnSpc>
                <a:spcPct val="100000"/>
              </a:lnSpc>
              <a:spcBef>
                <a:spcPts val="0"/>
              </a:spcBef>
              <a:spcAft>
                <a:spcPts val="0"/>
              </a:spcAft>
              <a:buClr>
                <a:srgbClr val="000000"/>
              </a:buClr>
              <a:buSzPts val="1400"/>
              <a:buFont typeface=" Arial"/>
              <a:buChar char="•"/>
            </a:pPr>
            <a:r>
              <a:rPr b="0" i="0" lang="fi-FI" sz="1400" u="none" cap="none" strike="noStrike">
                <a:solidFill>
                  <a:srgbClr val="000000"/>
                </a:solidFill>
                <a:latin typeface="Open Sans"/>
                <a:ea typeface="Open Sans"/>
                <a:cs typeface="Open Sans"/>
                <a:sym typeface="Open Sans"/>
              </a:rPr>
              <a:t>The SSF includes </a:t>
            </a:r>
            <a:r>
              <a:rPr b="1" i="0" lang="fi-FI" sz="1400" u="none" cap="none" strike="noStrike">
                <a:solidFill>
                  <a:srgbClr val="76B82A"/>
                </a:solidFill>
                <a:latin typeface="Open Sans"/>
                <a:ea typeface="Open Sans"/>
                <a:cs typeface="Open Sans"/>
                <a:sym typeface="Open Sans"/>
              </a:rPr>
              <a:t>29 members</a:t>
            </a:r>
            <a:r>
              <a:rPr b="1" i="0" lang="fi-FI" sz="1400" u="none" cap="none" strike="noStrike">
                <a:solidFill>
                  <a:srgbClr val="000000"/>
                </a:solidFill>
                <a:latin typeface="Open Sans"/>
                <a:ea typeface="Open Sans"/>
                <a:cs typeface="Open Sans"/>
                <a:sym typeface="Open Sans"/>
              </a:rPr>
              <a:t> from 12 EU countries</a:t>
            </a:r>
            <a:r>
              <a:rPr b="0" i="0" lang="fi-FI" sz="1400" u="none" cap="none" strike="noStrike">
                <a:solidFill>
                  <a:srgbClr val="000000"/>
                </a:solidFill>
                <a:latin typeface="Open Sans"/>
                <a:ea typeface="Open Sans"/>
                <a:cs typeface="Open Sans"/>
                <a:sym typeface="Open Sans"/>
              </a:rPr>
              <a:t> (but also members with European &amp; international focus)  </a:t>
            </a:r>
            <a:endParaRPr b="0" i="0" sz="1400" u="none" cap="none" strike="noStrike">
              <a:solidFill>
                <a:srgbClr val="000000"/>
              </a:solidFill>
              <a:latin typeface="Open Sans"/>
              <a:ea typeface="Open Sans"/>
              <a:cs typeface="Open Sans"/>
              <a:sym typeface="Open Sans"/>
            </a:endParaRPr>
          </a:p>
        </p:txBody>
      </p:sp>
      <p:sp>
        <p:nvSpPr>
          <p:cNvPr id="596" name="Google Shape;596;p8"/>
          <p:cNvSpPr/>
          <p:nvPr/>
        </p:nvSpPr>
        <p:spPr>
          <a:xfrm>
            <a:off x="9227127" y="3429000"/>
            <a:ext cx="1487055" cy="551873"/>
          </a:xfrm>
          <a:prstGeom prst="ellipse">
            <a:avLst/>
          </a:prstGeom>
          <a:noFill/>
          <a:ln cap="flat" cmpd="sng" w="381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
          <p:cNvSpPr txBox="1"/>
          <p:nvPr>
            <p:ph type="title"/>
          </p:nvPr>
        </p:nvSpPr>
        <p:spPr>
          <a:xfrm>
            <a:off x="780326" y="501650"/>
            <a:ext cx="8092044" cy="7531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8ECF"/>
              </a:buClr>
              <a:buSzPts val="3600"/>
              <a:buFont typeface="Jost SemiBold"/>
              <a:buNone/>
            </a:pPr>
            <a:r>
              <a:rPr lang="fi-FI"/>
              <a:t>Collaborations and liaisons (March 2024)</a:t>
            </a:r>
            <a:endParaRPr/>
          </a:p>
        </p:txBody>
      </p:sp>
      <p:pic>
        <p:nvPicPr>
          <p:cNvPr descr="A diagram of a computer&#10;&#10;Description automatically generated" id="602" name="Google Shape;602;p9"/>
          <p:cNvPicPr preferRelativeResize="0"/>
          <p:nvPr/>
        </p:nvPicPr>
        <p:blipFill rotWithShape="1">
          <a:blip r:embed="rId3">
            <a:alphaModFix/>
          </a:blip>
          <a:srcRect b="0" l="0" r="0" t="0"/>
          <a:stretch/>
        </p:blipFill>
        <p:spPr>
          <a:xfrm>
            <a:off x="568296" y="1543633"/>
            <a:ext cx="10168448" cy="3770734"/>
          </a:xfrm>
          <a:prstGeom prst="rect">
            <a:avLst/>
          </a:prstGeom>
          <a:noFill/>
          <a:ln>
            <a:noFill/>
          </a:ln>
        </p:spPr>
      </p:pic>
      <p:sp>
        <p:nvSpPr>
          <p:cNvPr id="603" name="Google Shape;603;p9"/>
          <p:cNvSpPr txBox="1"/>
          <p:nvPr/>
        </p:nvSpPr>
        <p:spPr>
          <a:xfrm>
            <a:off x="4978748" y="5785750"/>
            <a:ext cx="6933852" cy="753162"/>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Clr>
                <a:srgbClr val="008ECF"/>
              </a:buClr>
              <a:buSzPct val="100000"/>
              <a:buFont typeface="Jost SemiBold"/>
              <a:buNone/>
            </a:pPr>
            <a:r>
              <a:rPr b="1" i="0" lang="fi-FI" sz="3600" u="none" cap="none" strike="noStrike">
                <a:solidFill>
                  <a:srgbClr val="008ECF"/>
                </a:solidFill>
                <a:latin typeface="Jost SemiBold"/>
                <a:ea typeface="Jost SemiBold"/>
                <a:cs typeface="Jost SemiBold"/>
                <a:sym typeface="Jost SemiBold"/>
              </a:rPr>
              <a:t>Coordination of synergies and matchmaking with CoP</a:t>
            </a:r>
            <a:endParaRPr/>
          </a:p>
        </p:txBody>
      </p:sp>
      <p:sp>
        <p:nvSpPr>
          <p:cNvPr id="604" name="Google Shape;604;p9"/>
          <p:cNvSpPr txBox="1"/>
          <p:nvPr/>
        </p:nvSpPr>
        <p:spPr>
          <a:xfrm>
            <a:off x="8763000" y="650875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i-FI" sz="1200" u="none" cap="none" strike="noStrike">
                <a:solidFill>
                  <a:srgbClr val="008ECF"/>
                </a:solidFill>
                <a:latin typeface="Open Sans"/>
                <a:ea typeface="Open Sans"/>
                <a:cs typeface="Open Sans"/>
                <a:sym typeface="Open Sans"/>
              </a:rPr>
              <a:t>‹#›</a:t>
            </a:fld>
            <a:endParaRPr b="0" i="0" sz="1200" u="none" cap="none" strike="noStrike">
              <a:solidFill>
                <a:srgbClr val="008ECF"/>
              </a:solidFill>
              <a:latin typeface="Open Sans"/>
              <a:ea typeface="Open Sans"/>
              <a:cs typeface="Open Sans"/>
              <a:sym typeface="Open Sans"/>
            </a:endParaRPr>
          </a:p>
        </p:txBody>
      </p:sp>
      <p:sp>
        <p:nvSpPr>
          <p:cNvPr id="605" name="Google Shape;605;p9"/>
          <p:cNvSpPr/>
          <p:nvPr/>
        </p:nvSpPr>
        <p:spPr>
          <a:xfrm>
            <a:off x="7943274" y="1895764"/>
            <a:ext cx="1339272" cy="404091"/>
          </a:xfrm>
          <a:prstGeom prst="ellipse">
            <a:avLst/>
          </a:prstGeom>
          <a:noFill/>
          <a:ln cap="flat" cmpd="sng" w="381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6" name="Google Shape;606;p9"/>
          <p:cNvSpPr/>
          <p:nvPr/>
        </p:nvSpPr>
        <p:spPr>
          <a:xfrm>
            <a:off x="9363099" y="1986973"/>
            <a:ext cx="544946" cy="182418"/>
          </a:xfrm>
          <a:prstGeom prst="lef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7" name="Google Shape;607;p9"/>
          <p:cNvSpPr txBox="1"/>
          <p:nvPr/>
        </p:nvSpPr>
        <p:spPr>
          <a:xfrm>
            <a:off x="9988868" y="1589977"/>
            <a:ext cx="163483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i-FI" sz="1200" u="none" cap="none" strike="noStrike">
                <a:solidFill>
                  <a:srgbClr val="000000"/>
                </a:solidFill>
                <a:latin typeface="Arial"/>
                <a:ea typeface="Arial"/>
                <a:cs typeface="Arial"/>
                <a:sym typeface="Arial"/>
              </a:rPr>
              <a:t>EOSC Focus</a:t>
            </a:r>
            <a:endParaRPr/>
          </a:p>
          <a:p>
            <a:pPr indent="0" lvl="0" marL="0" marR="0" rtl="0" algn="l">
              <a:spcBef>
                <a:spcPts val="0"/>
              </a:spcBef>
              <a:spcAft>
                <a:spcPts val="0"/>
              </a:spcAft>
              <a:buNone/>
            </a:pPr>
            <a:r>
              <a:rPr lang="fi-FI" sz="1200">
                <a:solidFill>
                  <a:srgbClr val="000000"/>
                </a:solidFill>
                <a:latin typeface="Arial"/>
                <a:ea typeface="Arial"/>
                <a:cs typeface="Arial"/>
                <a:sym typeface="Arial"/>
              </a:rPr>
              <a:t>EOSC Future</a:t>
            </a:r>
            <a:endParaRPr/>
          </a:p>
          <a:p>
            <a:pPr indent="0" lvl="0" marL="0" marR="0" rtl="0" algn="l">
              <a:spcBef>
                <a:spcPts val="0"/>
              </a:spcBef>
              <a:spcAft>
                <a:spcPts val="0"/>
              </a:spcAft>
              <a:buNone/>
            </a:pPr>
            <a:r>
              <a:rPr lang="fi-FI" sz="1200">
                <a:solidFill>
                  <a:srgbClr val="000000"/>
                </a:solidFill>
                <a:latin typeface="Arial"/>
                <a:ea typeface="Arial"/>
                <a:cs typeface="Arial"/>
                <a:sym typeface="Arial"/>
              </a:rPr>
              <a:t>WorldFAIR</a:t>
            </a:r>
            <a:endParaRPr sz="1200">
              <a:solidFill>
                <a:srgbClr val="000000"/>
              </a:solidFill>
              <a:latin typeface="Arial"/>
              <a:ea typeface="Arial"/>
              <a:cs typeface="Arial"/>
              <a:sym typeface="Arial"/>
            </a:endParaRPr>
          </a:p>
          <a:p>
            <a:pPr indent="0" lvl="0" marL="0" marR="0" rtl="0" algn="l">
              <a:spcBef>
                <a:spcPts val="0"/>
              </a:spcBef>
              <a:spcAft>
                <a:spcPts val="0"/>
              </a:spcAft>
              <a:buNone/>
            </a:pPr>
            <a:r>
              <a:rPr lang="fi-FI" sz="1200">
                <a:solidFill>
                  <a:srgbClr val="000000"/>
                </a:solidFill>
                <a:latin typeface="Arial"/>
                <a:ea typeface="Arial"/>
                <a:cs typeface="Arial"/>
                <a:sym typeface="Arial"/>
              </a:rPr>
              <a:t>FAIR-Impact</a:t>
            </a:r>
            <a:endParaRPr/>
          </a:p>
          <a:p>
            <a:pPr indent="0" lvl="0" marL="0" marR="0" rtl="0" algn="l">
              <a:spcBef>
                <a:spcPts val="0"/>
              </a:spcBef>
              <a:spcAft>
                <a:spcPts val="0"/>
              </a:spcAft>
              <a:buNone/>
            </a:pPr>
            <a:r>
              <a:rPr lang="fi-FI" sz="1200">
                <a:solidFill>
                  <a:srgbClr val="000000"/>
                </a:solidFill>
                <a:latin typeface="Arial"/>
                <a:ea typeface="Arial"/>
                <a:cs typeface="Arial"/>
                <a:sym typeface="Arial"/>
              </a:rPr>
              <a:t>FAIRCORE4EOSC</a:t>
            </a:r>
            <a:endParaRPr sz="1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3_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5_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2022-09-26T04:52:56Z</dcterms:created>
  <dc:creator>Elke Fischer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0x010100588AE1E2C526944EA46BCE8D57CE53AA</vt:lpwstr>
  </property>
  <property fmtid="{D5CDD505-2E9C-101B-9397-08002B2CF9AE}" pid="3" name="MediaServiceImageTags">
    <vt:lpwstr/>
  </property>
</Properties>
</file>