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88" r:id="rId4"/>
  </p:sldMasterIdLst>
  <p:notesMasterIdLst>
    <p:notesMasterId r:id="rId36"/>
  </p:notesMasterIdLst>
  <p:handoutMasterIdLst>
    <p:handoutMasterId r:id="rId37"/>
  </p:handoutMasterIdLst>
  <p:sldIdLst>
    <p:sldId id="312" r:id="rId5"/>
    <p:sldId id="421" r:id="rId6"/>
    <p:sldId id="425" r:id="rId7"/>
    <p:sldId id="423" r:id="rId8"/>
    <p:sldId id="420" r:id="rId9"/>
    <p:sldId id="438" r:id="rId10"/>
    <p:sldId id="435" r:id="rId11"/>
    <p:sldId id="286" r:id="rId12"/>
    <p:sldId id="287" r:id="rId13"/>
    <p:sldId id="290" r:id="rId14"/>
    <p:sldId id="291" r:id="rId15"/>
    <p:sldId id="292" r:id="rId16"/>
    <p:sldId id="293" r:id="rId17"/>
    <p:sldId id="294" r:id="rId18"/>
    <p:sldId id="288" r:id="rId19"/>
    <p:sldId id="289" r:id="rId20"/>
    <p:sldId id="299" r:id="rId21"/>
    <p:sldId id="301" r:id="rId22"/>
    <p:sldId id="385" r:id="rId23"/>
    <p:sldId id="437" r:id="rId24"/>
    <p:sldId id="364" r:id="rId25"/>
    <p:sldId id="340" r:id="rId26"/>
    <p:sldId id="384" r:id="rId27"/>
    <p:sldId id="352" r:id="rId28"/>
    <p:sldId id="362" r:id="rId29"/>
    <p:sldId id="365" r:id="rId30"/>
    <p:sldId id="360" r:id="rId31"/>
    <p:sldId id="363" r:id="rId32"/>
    <p:sldId id="366" r:id="rId33"/>
    <p:sldId id="377" r:id="rId34"/>
    <p:sldId id="351" r:id="rId35"/>
  </p:sldIdLst>
  <p:sldSz cx="12192000" cy="6858000"/>
  <p:notesSz cx="6858000" cy="9144000"/>
  <p:custDataLst>
    <p:tags r:id="rId38"/>
  </p:custDataLst>
  <p:defaultTextStyle>
    <a:defPPr lvl="0">
      <a:defRPr lang="nl-NL"/>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set voorbeeld indelingen" id="{130FA196-B901-4748-8A24-CE4C5D292687}">
          <p14:sldIdLst>
            <p14:sldId id="312"/>
            <p14:sldId id="421"/>
            <p14:sldId id="425"/>
            <p14:sldId id="423"/>
            <p14:sldId id="420"/>
            <p14:sldId id="438"/>
            <p14:sldId id="435"/>
            <p14:sldId id="286"/>
            <p14:sldId id="287"/>
            <p14:sldId id="290"/>
            <p14:sldId id="291"/>
            <p14:sldId id="292"/>
            <p14:sldId id="293"/>
            <p14:sldId id="294"/>
            <p14:sldId id="288"/>
            <p14:sldId id="289"/>
            <p14:sldId id="299"/>
            <p14:sldId id="301"/>
            <p14:sldId id="385"/>
            <p14:sldId id="437"/>
            <p14:sldId id="364"/>
            <p14:sldId id="340"/>
            <p14:sldId id="384"/>
            <p14:sldId id="352"/>
            <p14:sldId id="362"/>
            <p14:sldId id="365"/>
            <p14:sldId id="360"/>
            <p14:sldId id="363"/>
            <p14:sldId id="366"/>
            <p14:sldId id="377"/>
            <p14:sldId id="35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9F1A6A-A4DF-037A-015E-578237D3A156}" name="Sander Klemann" initials="SK" userId="S::sander.klemann@surf.nl::d453494e-f765-4344-942b-ec490a63b6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lse de Groot" initials="IdG" lastIdx="12" clrIdx="0">
    <p:extLst>
      <p:ext uri="{19B8F6BF-5375-455C-9EA6-DF929625EA0E}">
        <p15:presenceInfo xmlns:p15="http://schemas.microsoft.com/office/powerpoint/2012/main" userId="S-1-5-21-2890558824-3927818043-3374662254-1188" providerId="AD"/>
      </p:ext>
    </p:extLst>
  </p:cmAuthor>
  <p:cmAuthor id="2" name="Tess Hoogenraad" initials="TH" lastIdx="1" clrIdx="1">
    <p:extLst>
      <p:ext uri="{19B8F6BF-5375-455C-9EA6-DF929625EA0E}">
        <p15:presenceInfo xmlns:p15="http://schemas.microsoft.com/office/powerpoint/2012/main" userId="S-1-5-21-2890558824-3927818043-3374662254-1209" providerId="AD"/>
      </p:ext>
    </p:extLst>
  </p:cmAuthor>
  <p:cmAuthor id="3" name="PPT Solutions" initials="PS" lastIdx="20" clrIdx="2">
    <p:extLst>
      <p:ext uri="{19B8F6BF-5375-455C-9EA6-DF929625EA0E}">
        <p15:presenceInfo xmlns:p15="http://schemas.microsoft.com/office/powerpoint/2012/main" userId="PPT Solutions" providerId="None"/>
      </p:ext>
    </p:extLst>
  </p:cmAuthor>
  <p:cmAuthor id="4" name="Kelly Kok" initials="KK" lastIdx="7" clrIdx="3">
    <p:extLst>
      <p:ext uri="{19B8F6BF-5375-455C-9EA6-DF929625EA0E}">
        <p15:presenceInfo xmlns:p15="http://schemas.microsoft.com/office/powerpoint/2012/main" userId="S-1-5-21-2890558824-3927818043-3374662254-1238" providerId="AD"/>
      </p:ext>
    </p:extLst>
  </p:cmAuthor>
  <p:cmAuthor id="5" name="Marjolijn de Kruijff" initials="MdK" lastIdx="40" clrIdx="4">
    <p:extLst>
      <p:ext uri="{19B8F6BF-5375-455C-9EA6-DF929625EA0E}">
        <p15:presenceInfo xmlns:p15="http://schemas.microsoft.com/office/powerpoint/2012/main" userId="S-1-5-21-2890558824-3927818043-3374662254-12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A4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E5CCCE-0F16-4432-90AC-D5417AAF7C0A}" v="89" dt="2024-04-08T12:08:47.23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178" autoAdjust="0"/>
  </p:normalViewPr>
  <p:slideViewPr>
    <p:cSldViewPr snapToGrid="0">
      <p:cViewPr>
        <p:scale>
          <a:sx n="100" d="100"/>
          <a:sy n="100" d="100"/>
        </p:scale>
        <p:origin x="318" y="4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er Klemann" userId="d453494e-f765-4344-942b-ec490a63b624" providerId="ADAL" clId="{98E5CCCE-0F16-4432-90AC-D5417AAF7C0A}"/>
    <pc:docChg chg="undo custSel addSld delSld modSld sldOrd modSection">
      <pc:chgData name="Sander Klemann" userId="d453494e-f765-4344-942b-ec490a63b624" providerId="ADAL" clId="{98E5CCCE-0F16-4432-90AC-D5417AAF7C0A}" dt="2024-04-08T12:31:22.580" v="931" actId="20577"/>
      <pc:docMkLst>
        <pc:docMk/>
      </pc:docMkLst>
      <pc:sldChg chg="modSp mod">
        <pc:chgData name="Sander Klemann" userId="d453494e-f765-4344-942b-ec490a63b624" providerId="ADAL" clId="{98E5CCCE-0F16-4432-90AC-D5417AAF7C0A}" dt="2024-04-08T12:31:22.580" v="931" actId="20577"/>
        <pc:sldMkLst>
          <pc:docMk/>
          <pc:sldMk cId="0" sldId="286"/>
        </pc:sldMkLst>
        <pc:spChg chg="mod">
          <ac:chgData name="Sander Klemann" userId="d453494e-f765-4344-942b-ec490a63b624" providerId="ADAL" clId="{98E5CCCE-0F16-4432-90AC-D5417AAF7C0A}" dt="2024-04-08T12:31:22.580" v="931" actId="20577"/>
          <ac:spMkLst>
            <pc:docMk/>
            <pc:sldMk cId="0" sldId="286"/>
            <ac:spMk id="337" creationId="{00000000-0000-0000-0000-000000000000}"/>
          </ac:spMkLst>
        </pc:spChg>
      </pc:sldChg>
      <pc:sldChg chg="modSp add del">
        <pc:chgData name="Sander Klemann" userId="d453494e-f765-4344-942b-ec490a63b624" providerId="ADAL" clId="{98E5CCCE-0F16-4432-90AC-D5417AAF7C0A}" dt="2024-04-08T10:41:27.324" v="825" actId="47"/>
        <pc:sldMkLst>
          <pc:docMk/>
          <pc:sldMk cId="1421439939" sldId="351"/>
        </pc:sldMkLst>
        <pc:spChg chg="mod">
          <ac:chgData name="Sander Klemann" userId="d453494e-f765-4344-942b-ec490a63b624" providerId="ADAL" clId="{98E5CCCE-0F16-4432-90AC-D5417AAF7C0A}" dt="2024-04-08T10:35:29" v="776"/>
          <ac:spMkLst>
            <pc:docMk/>
            <pc:sldMk cId="1421439939" sldId="351"/>
            <ac:spMk id="2" creationId="{A616E080-7953-25A2-C3B7-A8057936AC61}"/>
          </ac:spMkLst>
        </pc:spChg>
        <pc:spChg chg="mod">
          <ac:chgData name="Sander Klemann" userId="d453494e-f765-4344-942b-ec490a63b624" providerId="ADAL" clId="{98E5CCCE-0F16-4432-90AC-D5417AAF7C0A}" dt="2024-04-08T10:35:29" v="776"/>
          <ac:spMkLst>
            <pc:docMk/>
            <pc:sldMk cId="1421439939" sldId="351"/>
            <ac:spMk id="3" creationId="{C0EEBCDD-1CC2-021F-BA0F-C4FAC6A64609}"/>
          </ac:spMkLst>
        </pc:spChg>
      </pc:sldChg>
      <pc:sldChg chg="modSp">
        <pc:chgData name="Sander Klemann" userId="d453494e-f765-4344-942b-ec490a63b624" providerId="ADAL" clId="{98E5CCCE-0F16-4432-90AC-D5417AAF7C0A}" dt="2024-04-08T10:35:29" v="776"/>
        <pc:sldMkLst>
          <pc:docMk/>
          <pc:sldMk cId="4143859325" sldId="352"/>
        </pc:sldMkLst>
        <pc:spChg chg="mod">
          <ac:chgData name="Sander Klemann" userId="d453494e-f765-4344-942b-ec490a63b624" providerId="ADAL" clId="{98E5CCCE-0F16-4432-90AC-D5417AAF7C0A}" dt="2024-04-08T10:35:29" v="776"/>
          <ac:spMkLst>
            <pc:docMk/>
            <pc:sldMk cId="4143859325" sldId="352"/>
            <ac:spMk id="23" creationId="{DEDB4084-AAD0-8E8E-575C-7B5F48D39931}"/>
          </ac:spMkLst>
        </pc:spChg>
      </pc:sldChg>
      <pc:sldChg chg="del">
        <pc:chgData name="Sander Klemann" userId="d453494e-f765-4344-942b-ec490a63b624" providerId="ADAL" clId="{98E5CCCE-0F16-4432-90AC-D5417AAF7C0A}" dt="2024-04-08T10:34:52.062" v="775" actId="47"/>
        <pc:sldMkLst>
          <pc:docMk/>
          <pc:sldMk cId="2247863594" sldId="367"/>
        </pc:sldMkLst>
      </pc:sldChg>
      <pc:sldChg chg="del">
        <pc:chgData name="Sander Klemann" userId="d453494e-f765-4344-942b-ec490a63b624" providerId="ADAL" clId="{98E5CCCE-0F16-4432-90AC-D5417AAF7C0A}" dt="2024-04-08T10:34:52.062" v="775" actId="47"/>
        <pc:sldMkLst>
          <pc:docMk/>
          <pc:sldMk cId="4000405300" sldId="368"/>
        </pc:sldMkLst>
      </pc:sldChg>
      <pc:sldChg chg="del">
        <pc:chgData name="Sander Klemann" userId="d453494e-f765-4344-942b-ec490a63b624" providerId="ADAL" clId="{98E5CCCE-0F16-4432-90AC-D5417AAF7C0A}" dt="2024-04-08T10:34:52.062" v="775" actId="47"/>
        <pc:sldMkLst>
          <pc:docMk/>
          <pc:sldMk cId="917273118" sldId="369"/>
        </pc:sldMkLst>
      </pc:sldChg>
      <pc:sldChg chg="del">
        <pc:chgData name="Sander Klemann" userId="d453494e-f765-4344-942b-ec490a63b624" providerId="ADAL" clId="{98E5CCCE-0F16-4432-90AC-D5417AAF7C0A}" dt="2024-04-08T10:34:52.062" v="775" actId="47"/>
        <pc:sldMkLst>
          <pc:docMk/>
          <pc:sldMk cId="3596787017" sldId="370"/>
        </pc:sldMkLst>
      </pc:sldChg>
      <pc:sldChg chg="del">
        <pc:chgData name="Sander Klemann" userId="d453494e-f765-4344-942b-ec490a63b624" providerId="ADAL" clId="{98E5CCCE-0F16-4432-90AC-D5417AAF7C0A}" dt="2024-04-08T10:34:52.062" v="775" actId="47"/>
        <pc:sldMkLst>
          <pc:docMk/>
          <pc:sldMk cId="1303827677" sldId="372"/>
        </pc:sldMkLst>
      </pc:sldChg>
      <pc:sldChg chg="del">
        <pc:chgData name="Sander Klemann" userId="d453494e-f765-4344-942b-ec490a63b624" providerId="ADAL" clId="{98E5CCCE-0F16-4432-90AC-D5417AAF7C0A}" dt="2024-04-08T10:34:52.062" v="775" actId="47"/>
        <pc:sldMkLst>
          <pc:docMk/>
          <pc:sldMk cId="3604445344" sldId="375"/>
        </pc:sldMkLst>
      </pc:sldChg>
      <pc:sldChg chg="del">
        <pc:chgData name="Sander Klemann" userId="d453494e-f765-4344-942b-ec490a63b624" providerId="ADAL" clId="{98E5CCCE-0F16-4432-90AC-D5417AAF7C0A}" dt="2024-04-08T10:34:52.062" v="775" actId="47"/>
        <pc:sldMkLst>
          <pc:docMk/>
          <pc:sldMk cId="2405573177" sldId="383"/>
        </pc:sldMkLst>
      </pc:sldChg>
      <pc:sldChg chg="modSp modAnim">
        <pc:chgData name="Sander Klemann" userId="d453494e-f765-4344-942b-ec490a63b624" providerId="ADAL" clId="{98E5CCCE-0F16-4432-90AC-D5417AAF7C0A}" dt="2024-04-08T12:08:20.555" v="892" actId="113"/>
        <pc:sldMkLst>
          <pc:docMk/>
          <pc:sldMk cId="4127447903" sldId="385"/>
        </pc:sldMkLst>
        <pc:spChg chg="mod">
          <ac:chgData name="Sander Klemann" userId="d453494e-f765-4344-942b-ec490a63b624" providerId="ADAL" clId="{98E5CCCE-0F16-4432-90AC-D5417AAF7C0A}" dt="2024-04-08T12:08:20.555" v="892" actId="113"/>
          <ac:spMkLst>
            <pc:docMk/>
            <pc:sldMk cId="4127447903" sldId="385"/>
            <ac:spMk id="3" creationId="{684FB64E-C416-BEC2-3C95-FAF168A2B2A6}"/>
          </ac:spMkLst>
        </pc:spChg>
      </pc:sldChg>
      <pc:sldChg chg="modSp del">
        <pc:chgData name="Sander Klemann" userId="d453494e-f765-4344-942b-ec490a63b624" providerId="ADAL" clId="{98E5CCCE-0F16-4432-90AC-D5417AAF7C0A}" dt="2024-04-08T10:41:29.567" v="826" actId="47"/>
        <pc:sldMkLst>
          <pc:docMk/>
          <pc:sldMk cId="181523110" sldId="389"/>
        </pc:sldMkLst>
        <pc:spChg chg="mod">
          <ac:chgData name="Sander Klemann" userId="d453494e-f765-4344-942b-ec490a63b624" providerId="ADAL" clId="{98E5CCCE-0F16-4432-90AC-D5417AAF7C0A}" dt="2024-04-08T10:35:29" v="776"/>
          <ac:spMkLst>
            <pc:docMk/>
            <pc:sldMk cId="181523110" sldId="389"/>
            <ac:spMk id="2" creationId="{A616E080-7953-25A2-C3B7-A8057936AC61}"/>
          </ac:spMkLst>
        </pc:spChg>
      </pc:sldChg>
      <pc:sldChg chg="del">
        <pc:chgData name="Sander Klemann" userId="d453494e-f765-4344-942b-ec490a63b624" providerId="ADAL" clId="{98E5CCCE-0F16-4432-90AC-D5417AAF7C0A}" dt="2024-04-08T10:37:04.186" v="791" actId="2696"/>
        <pc:sldMkLst>
          <pc:docMk/>
          <pc:sldMk cId="1774631547" sldId="410"/>
        </pc:sldMkLst>
      </pc:sldChg>
      <pc:sldChg chg="modSp del">
        <pc:chgData name="Sander Klemann" userId="d453494e-f765-4344-942b-ec490a63b624" providerId="ADAL" clId="{98E5CCCE-0F16-4432-90AC-D5417AAF7C0A}" dt="2024-04-08T10:37:04.186" v="791" actId="2696"/>
        <pc:sldMkLst>
          <pc:docMk/>
          <pc:sldMk cId="2998593630" sldId="411"/>
        </pc:sldMkLst>
        <pc:spChg chg="mod">
          <ac:chgData name="Sander Klemann" userId="d453494e-f765-4344-942b-ec490a63b624" providerId="ADAL" clId="{98E5CCCE-0F16-4432-90AC-D5417AAF7C0A}" dt="2024-04-08T10:35:29" v="776"/>
          <ac:spMkLst>
            <pc:docMk/>
            <pc:sldMk cId="2998593630" sldId="411"/>
            <ac:spMk id="2" creationId="{A616E080-7953-25A2-C3B7-A8057936AC61}"/>
          </ac:spMkLst>
        </pc:spChg>
        <pc:spChg chg="mod">
          <ac:chgData name="Sander Klemann" userId="d453494e-f765-4344-942b-ec490a63b624" providerId="ADAL" clId="{98E5CCCE-0F16-4432-90AC-D5417AAF7C0A}" dt="2024-04-08T10:35:29" v="776"/>
          <ac:spMkLst>
            <pc:docMk/>
            <pc:sldMk cId="2998593630" sldId="411"/>
            <ac:spMk id="3" creationId="{C0EEBCDD-1CC2-021F-BA0F-C4FAC6A64609}"/>
          </ac:spMkLst>
        </pc:spChg>
      </pc:sldChg>
      <pc:sldChg chg="del">
        <pc:chgData name="Sander Klemann" userId="d453494e-f765-4344-942b-ec490a63b624" providerId="ADAL" clId="{98E5CCCE-0F16-4432-90AC-D5417AAF7C0A}" dt="2024-04-08T10:37:04.186" v="791" actId="2696"/>
        <pc:sldMkLst>
          <pc:docMk/>
          <pc:sldMk cId="1251752109" sldId="413"/>
        </pc:sldMkLst>
      </pc:sldChg>
      <pc:sldChg chg="del">
        <pc:chgData name="Sander Klemann" userId="d453494e-f765-4344-942b-ec490a63b624" providerId="ADAL" clId="{98E5CCCE-0F16-4432-90AC-D5417AAF7C0A}" dt="2024-04-08T10:37:04.186" v="791" actId="2696"/>
        <pc:sldMkLst>
          <pc:docMk/>
          <pc:sldMk cId="4212383311" sldId="414"/>
        </pc:sldMkLst>
      </pc:sldChg>
      <pc:sldChg chg="del">
        <pc:chgData name="Sander Klemann" userId="d453494e-f765-4344-942b-ec490a63b624" providerId="ADAL" clId="{98E5CCCE-0F16-4432-90AC-D5417AAF7C0A}" dt="2024-04-08T10:37:04.186" v="791" actId="2696"/>
        <pc:sldMkLst>
          <pc:docMk/>
          <pc:sldMk cId="3249751388" sldId="415"/>
        </pc:sldMkLst>
      </pc:sldChg>
      <pc:sldChg chg="del">
        <pc:chgData name="Sander Klemann" userId="d453494e-f765-4344-942b-ec490a63b624" providerId="ADAL" clId="{98E5CCCE-0F16-4432-90AC-D5417AAF7C0A}" dt="2024-04-08T10:37:04.186" v="791" actId="2696"/>
        <pc:sldMkLst>
          <pc:docMk/>
          <pc:sldMk cId="3807998403" sldId="416"/>
        </pc:sldMkLst>
      </pc:sldChg>
      <pc:sldChg chg="delSp modSp mod delAnim modAnim">
        <pc:chgData name="Sander Klemann" userId="d453494e-f765-4344-942b-ec490a63b624" providerId="ADAL" clId="{98E5CCCE-0F16-4432-90AC-D5417AAF7C0A}" dt="2024-04-08T10:57:41.831" v="890"/>
        <pc:sldMkLst>
          <pc:docMk/>
          <pc:sldMk cId="2223984144" sldId="420"/>
        </pc:sldMkLst>
        <pc:spChg chg="mod">
          <ac:chgData name="Sander Klemann" userId="d453494e-f765-4344-942b-ec490a63b624" providerId="ADAL" clId="{98E5CCCE-0F16-4432-90AC-D5417AAF7C0A}" dt="2024-04-08T10:35:29" v="776"/>
          <ac:spMkLst>
            <pc:docMk/>
            <pc:sldMk cId="2223984144" sldId="420"/>
            <ac:spMk id="52" creationId="{1CB17AE9-EBAD-E2EB-E534-8347E60476E4}"/>
          </ac:spMkLst>
        </pc:spChg>
        <pc:spChg chg="del">
          <ac:chgData name="Sander Klemann" userId="d453494e-f765-4344-942b-ec490a63b624" providerId="ADAL" clId="{98E5CCCE-0F16-4432-90AC-D5417AAF7C0A}" dt="2024-04-08T10:51:08.770" v="876" actId="478"/>
          <ac:spMkLst>
            <pc:docMk/>
            <pc:sldMk cId="2223984144" sldId="420"/>
            <ac:spMk id="67" creationId="{7EC51BE1-2550-2A7F-F91C-4D44A90B4FF5}"/>
          </ac:spMkLst>
        </pc:spChg>
        <pc:spChg chg="mod">
          <ac:chgData name="Sander Klemann" userId="d453494e-f765-4344-942b-ec490a63b624" providerId="ADAL" clId="{98E5CCCE-0F16-4432-90AC-D5417AAF7C0A}" dt="2024-04-08T10:38:20.019" v="796" actId="1076"/>
          <ac:spMkLst>
            <pc:docMk/>
            <pc:sldMk cId="2223984144" sldId="420"/>
            <ac:spMk id="72" creationId="{8C959D3C-0ECB-2BCE-6835-BE39399B0194}"/>
          </ac:spMkLst>
        </pc:spChg>
        <pc:spChg chg="del">
          <ac:chgData name="Sander Klemann" userId="d453494e-f765-4344-942b-ec490a63b624" providerId="ADAL" clId="{98E5CCCE-0F16-4432-90AC-D5417AAF7C0A}" dt="2024-04-08T10:50:57.348" v="874" actId="478"/>
          <ac:spMkLst>
            <pc:docMk/>
            <pc:sldMk cId="2223984144" sldId="420"/>
            <ac:spMk id="74" creationId="{F8BFC01C-8178-9F98-3805-582D893EEB1D}"/>
          </ac:spMkLst>
        </pc:spChg>
        <pc:cxnChg chg="del">
          <ac:chgData name="Sander Klemann" userId="d453494e-f765-4344-942b-ec490a63b624" providerId="ADAL" clId="{98E5CCCE-0F16-4432-90AC-D5417AAF7C0A}" dt="2024-04-08T10:51:07.882" v="875" actId="478"/>
          <ac:cxnSpMkLst>
            <pc:docMk/>
            <pc:sldMk cId="2223984144" sldId="420"/>
            <ac:cxnSpMk id="19" creationId="{289B21A3-9FDE-9194-DF0E-B97FA8D123A6}"/>
          </ac:cxnSpMkLst>
        </pc:cxnChg>
        <pc:cxnChg chg="del mod">
          <ac:chgData name="Sander Klemann" userId="d453494e-f765-4344-942b-ec490a63b624" providerId="ADAL" clId="{98E5CCCE-0F16-4432-90AC-D5417AAF7C0A}" dt="2024-04-08T10:50:52.224" v="873" actId="478"/>
          <ac:cxnSpMkLst>
            <pc:docMk/>
            <pc:sldMk cId="2223984144" sldId="420"/>
            <ac:cxnSpMk id="71" creationId="{1E6132F9-BCCB-CABB-24E6-2F71AF3B2056}"/>
          </ac:cxnSpMkLst>
        </pc:cxnChg>
        <pc:cxnChg chg="mod">
          <ac:chgData name="Sander Klemann" userId="d453494e-f765-4344-942b-ec490a63b624" providerId="ADAL" clId="{98E5CCCE-0F16-4432-90AC-D5417AAF7C0A}" dt="2024-04-08T10:38:20.019" v="796" actId="1076"/>
          <ac:cxnSpMkLst>
            <pc:docMk/>
            <pc:sldMk cId="2223984144" sldId="420"/>
            <ac:cxnSpMk id="73" creationId="{96131D0D-EA4B-0C15-739F-101D3B3AEBAA}"/>
          </ac:cxnSpMkLst>
        </pc:cxnChg>
      </pc:sldChg>
      <pc:sldChg chg="modSp mod">
        <pc:chgData name="Sander Klemann" userId="d453494e-f765-4344-942b-ec490a63b624" providerId="ADAL" clId="{98E5CCCE-0F16-4432-90AC-D5417AAF7C0A}" dt="2024-04-08T10:37:13.466" v="793" actId="113"/>
        <pc:sldMkLst>
          <pc:docMk/>
          <pc:sldMk cId="1233010189" sldId="421"/>
        </pc:sldMkLst>
        <pc:spChg chg="mod">
          <ac:chgData name="Sander Klemann" userId="d453494e-f765-4344-942b-ec490a63b624" providerId="ADAL" clId="{98E5CCCE-0F16-4432-90AC-D5417AAF7C0A}" dt="2024-04-08T09:51:25.604" v="1" actId="20577"/>
          <ac:spMkLst>
            <pc:docMk/>
            <pc:sldMk cId="1233010189" sldId="421"/>
            <ac:spMk id="2" creationId="{A616E080-7953-25A2-C3B7-A8057936AC61}"/>
          </ac:spMkLst>
        </pc:spChg>
        <pc:spChg chg="mod">
          <ac:chgData name="Sander Klemann" userId="d453494e-f765-4344-942b-ec490a63b624" providerId="ADAL" clId="{98E5CCCE-0F16-4432-90AC-D5417AAF7C0A}" dt="2024-04-08T10:37:13.466" v="793" actId="113"/>
          <ac:spMkLst>
            <pc:docMk/>
            <pc:sldMk cId="1233010189" sldId="421"/>
            <ac:spMk id="3" creationId="{C0EEBCDD-1CC2-021F-BA0F-C4FAC6A64609}"/>
          </ac:spMkLst>
        </pc:spChg>
      </pc:sldChg>
      <pc:sldChg chg="del">
        <pc:chgData name="Sander Klemann" userId="d453494e-f765-4344-942b-ec490a63b624" providerId="ADAL" clId="{98E5CCCE-0F16-4432-90AC-D5417AAF7C0A}" dt="2024-04-08T10:40:32.025" v="823" actId="47"/>
        <pc:sldMkLst>
          <pc:docMk/>
          <pc:sldMk cId="1191497243" sldId="422"/>
        </pc:sldMkLst>
      </pc:sldChg>
      <pc:sldChg chg="modSp mod ord modAnim">
        <pc:chgData name="Sander Klemann" userId="d453494e-f765-4344-942b-ec490a63b624" providerId="ADAL" clId="{98E5CCCE-0F16-4432-90AC-D5417AAF7C0A}" dt="2024-04-08T10:37:48.881" v="795" actId="6549"/>
        <pc:sldMkLst>
          <pc:docMk/>
          <pc:sldMk cId="2430441870" sldId="423"/>
        </pc:sldMkLst>
        <pc:spChg chg="mod">
          <ac:chgData name="Sander Klemann" userId="d453494e-f765-4344-942b-ec490a63b624" providerId="ADAL" clId="{98E5CCCE-0F16-4432-90AC-D5417AAF7C0A}" dt="2024-04-08T10:35:29" v="776"/>
          <ac:spMkLst>
            <pc:docMk/>
            <pc:sldMk cId="2430441870" sldId="423"/>
            <ac:spMk id="2" creationId="{A616E080-7953-25A2-C3B7-A8057936AC61}"/>
          </ac:spMkLst>
        </pc:spChg>
        <pc:spChg chg="mod">
          <ac:chgData name="Sander Klemann" userId="d453494e-f765-4344-942b-ec490a63b624" providerId="ADAL" clId="{98E5CCCE-0F16-4432-90AC-D5417AAF7C0A}" dt="2024-04-08T10:37:48.881" v="795" actId="6549"/>
          <ac:spMkLst>
            <pc:docMk/>
            <pc:sldMk cId="2430441870" sldId="423"/>
            <ac:spMk id="3" creationId="{C0EEBCDD-1CC2-021F-BA0F-C4FAC6A64609}"/>
          </ac:spMkLst>
        </pc:spChg>
      </pc:sldChg>
      <pc:sldChg chg="modSp mod modAnim">
        <pc:chgData name="Sander Klemann" userId="d453494e-f765-4344-942b-ec490a63b624" providerId="ADAL" clId="{98E5CCCE-0F16-4432-90AC-D5417AAF7C0A}" dt="2024-04-08T10:45:29.351" v="839"/>
        <pc:sldMkLst>
          <pc:docMk/>
          <pc:sldMk cId="3840688909" sldId="425"/>
        </pc:sldMkLst>
        <pc:spChg chg="mod">
          <ac:chgData name="Sander Klemann" userId="d453494e-f765-4344-942b-ec490a63b624" providerId="ADAL" clId="{98E5CCCE-0F16-4432-90AC-D5417AAF7C0A}" dt="2024-04-08T10:36:01.032" v="784" actId="1076"/>
          <ac:spMkLst>
            <pc:docMk/>
            <pc:sldMk cId="3840688909" sldId="425"/>
            <ac:spMk id="5" creationId="{AA49D4BC-2A1B-FBC2-FE91-15FE91095C28}"/>
          </ac:spMkLst>
        </pc:spChg>
        <pc:spChg chg="mod">
          <ac:chgData name="Sander Klemann" userId="d453494e-f765-4344-942b-ec490a63b624" providerId="ADAL" clId="{98E5CCCE-0F16-4432-90AC-D5417AAF7C0A}" dt="2024-04-08T10:37:22.241" v="794" actId="6549"/>
          <ac:spMkLst>
            <pc:docMk/>
            <pc:sldMk cId="3840688909" sldId="425"/>
            <ac:spMk id="12" creationId="{C5871CAB-080C-DC51-ECBF-707AEC6AE48C}"/>
          </ac:spMkLst>
        </pc:spChg>
      </pc:sldChg>
      <pc:sldChg chg="del">
        <pc:chgData name="Sander Klemann" userId="d453494e-f765-4344-942b-ec490a63b624" providerId="ADAL" clId="{98E5CCCE-0F16-4432-90AC-D5417AAF7C0A}" dt="2024-04-08T10:37:04.186" v="791" actId="2696"/>
        <pc:sldMkLst>
          <pc:docMk/>
          <pc:sldMk cId="3426148900" sldId="426"/>
        </pc:sldMkLst>
      </pc:sldChg>
      <pc:sldChg chg="del">
        <pc:chgData name="Sander Klemann" userId="d453494e-f765-4344-942b-ec490a63b624" providerId="ADAL" clId="{98E5CCCE-0F16-4432-90AC-D5417AAF7C0A}" dt="2024-04-08T10:34:52.062" v="775" actId="47"/>
        <pc:sldMkLst>
          <pc:docMk/>
          <pc:sldMk cId="629736112" sldId="432"/>
        </pc:sldMkLst>
      </pc:sldChg>
      <pc:sldChg chg="del">
        <pc:chgData name="Sander Klemann" userId="d453494e-f765-4344-942b-ec490a63b624" providerId="ADAL" clId="{98E5CCCE-0F16-4432-90AC-D5417AAF7C0A}" dt="2024-04-08T10:34:52.062" v="775" actId="47"/>
        <pc:sldMkLst>
          <pc:docMk/>
          <pc:sldMk cId="3319354073" sldId="433"/>
        </pc:sldMkLst>
      </pc:sldChg>
      <pc:sldChg chg="del">
        <pc:chgData name="Sander Klemann" userId="d453494e-f765-4344-942b-ec490a63b624" providerId="ADAL" clId="{98E5CCCE-0F16-4432-90AC-D5417AAF7C0A}" dt="2024-04-08T10:34:52.062" v="775" actId="47"/>
        <pc:sldMkLst>
          <pc:docMk/>
          <pc:sldMk cId="3610696503" sldId="434"/>
        </pc:sldMkLst>
      </pc:sldChg>
      <pc:sldChg chg="modSp mod">
        <pc:chgData name="Sander Klemann" userId="d453494e-f765-4344-942b-ec490a63b624" providerId="ADAL" clId="{98E5CCCE-0F16-4432-90AC-D5417AAF7C0A}" dt="2024-04-08T10:37:07.677" v="792" actId="20577"/>
        <pc:sldMkLst>
          <pc:docMk/>
          <pc:sldMk cId="66391801" sldId="435"/>
        </pc:sldMkLst>
        <pc:spChg chg="mod">
          <ac:chgData name="Sander Klemann" userId="d453494e-f765-4344-942b-ec490a63b624" providerId="ADAL" clId="{98E5CCCE-0F16-4432-90AC-D5417AAF7C0A}" dt="2024-04-08T10:37:07.677" v="792" actId="20577"/>
          <ac:spMkLst>
            <pc:docMk/>
            <pc:sldMk cId="66391801" sldId="435"/>
            <ac:spMk id="3" creationId="{2DD522A1-C4B6-441C-462C-C8BB530C925D}"/>
          </ac:spMkLst>
        </pc:spChg>
      </pc:sldChg>
      <pc:sldChg chg="new del">
        <pc:chgData name="Sander Klemann" userId="d453494e-f765-4344-942b-ec490a63b624" providerId="ADAL" clId="{98E5CCCE-0F16-4432-90AC-D5417AAF7C0A}" dt="2024-04-08T09:52:37.316" v="4" actId="47"/>
        <pc:sldMkLst>
          <pc:docMk/>
          <pc:sldMk cId="3855463197" sldId="436"/>
        </pc:sldMkLst>
      </pc:sldChg>
      <pc:sldChg chg="addSp delSp modSp add mod modAnim">
        <pc:chgData name="Sander Klemann" userId="d453494e-f765-4344-942b-ec490a63b624" providerId="ADAL" clId="{98E5CCCE-0F16-4432-90AC-D5417AAF7C0A}" dt="2024-04-08T12:08:47.233" v="893"/>
        <pc:sldMkLst>
          <pc:docMk/>
          <pc:sldMk cId="3687746956" sldId="437"/>
        </pc:sldMkLst>
        <pc:spChg chg="mod">
          <ac:chgData name="Sander Klemann" userId="d453494e-f765-4344-942b-ec490a63b624" providerId="ADAL" clId="{98E5CCCE-0F16-4432-90AC-D5417AAF7C0A}" dt="2024-04-08T09:52:50.407" v="55" actId="20577"/>
          <ac:spMkLst>
            <pc:docMk/>
            <pc:sldMk cId="3687746956" sldId="437"/>
            <ac:spMk id="2" creationId="{B0A544EB-7C1F-688A-DC01-00AD763D7E13}"/>
          </ac:spMkLst>
        </pc:spChg>
        <pc:spChg chg="mod">
          <ac:chgData name="Sander Klemann" userId="d453494e-f765-4344-942b-ec490a63b624" providerId="ADAL" clId="{98E5CCCE-0F16-4432-90AC-D5417AAF7C0A}" dt="2024-04-08T10:48:55.801" v="866" actId="20577"/>
          <ac:spMkLst>
            <pc:docMk/>
            <pc:sldMk cId="3687746956" sldId="437"/>
            <ac:spMk id="3" creationId="{684FB64E-C416-BEC2-3C95-FAF168A2B2A6}"/>
          </ac:spMkLst>
        </pc:spChg>
        <pc:spChg chg="mod">
          <ac:chgData name="Sander Klemann" userId="d453494e-f765-4344-942b-ec490a63b624" providerId="ADAL" clId="{98E5CCCE-0F16-4432-90AC-D5417AAF7C0A}" dt="2024-04-08T10:48:40.748" v="863" actId="113"/>
          <ac:spMkLst>
            <pc:docMk/>
            <pc:sldMk cId="3687746956" sldId="437"/>
            <ac:spMk id="4" creationId="{F8A9B94F-4C0A-0CDC-030D-7E68694EC097}"/>
          </ac:spMkLst>
        </pc:spChg>
        <pc:picChg chg="del mod">
          <ac:chgData name="Sander Klemann" userId="d453494e-f765-4344-942b-ec490a63b624" providerId="ADAL" clId="{98E5CCCE-0F16-4432-90AC-D5417AAF7C0A}" dt="2024-04-08T10:22:34.781" v="594" actId="478"/>
          <ac:picMkLst>
            <pc:docMk/>
            <pc:sldMk cId="3687746956" sldId="437"/>
            <ac:picMk id="7" creationId="{6AAA6EBE-9A27-398D-169F-8CE683098A7A}"/>
          </ac:picMkLst>
        </pc:picChg>
        <pc:picChg chg="add mod modCrop">
          <ac:chgData name="Sander Klemann" userId="d453494e-f765-4344-942b-ec490a63b624" providerId="ADAL" clId="{98E5CCCE-0F16-4432-90AC-D5417AAF7C0A}" dt="2024-04-08T10:33:33.532" v="767" actId="1076"/>
          <ac:picMkLst>
            <pc:docMk/>
            <pc:sldMk cId="3687746956" sldId="437"/>
            <ac:picMk id="8" creationId="{BF8E5402-C008-A8B4-C3CA-34654AF77D5E}"/>
          </ac:picMkLst>
        </pc:picChg>
        <pc:picChg chg="del">
          <ac:chgData name="Sander Klemann" userId="d453494e-f765-4344-942b-ec490a63b624" providerId="ADAL" clId="{98E5CCCE-0F16-4432-90AC-D5417AAF7C0A}" dt="2024-04-08T10:22:35.991" v="596" actId="478"/>
          <ac:picMkLst>
            <pc:docMk/>
            <pc:sldMk cId="3687746956" sldId="437"/>
            <ac:picMk id="9" creationId="{E45B19E3-FE67-DC97-BEB2-2E22335C3231}"/>
          </ac:picMkLst>
        </pc:picChg>
        <pc:picChg chg="del">
          <ac:chgData name="Sander Klemann" userId="d453494e-f765-4344-942b-ec490a63b624" providerId="ADAL" clId="{98E5CCCE-0F16-4432-90AC-D5417AAF7C0A}" dt="2024-04-08T10:22:35.452" v="595" actId="478"/>
          <ac:picMkLst>
            <pc:docMk/>
            <pc:sldMk cId="3687746956" sldId="437"/>
            <ac:picMk id="11" creationId="{F2416E0C-A99A-D0C5-54D8-D202991779C5}"/>
          </ac:picMkLst>
        </pc:picChg>
        <pc:picChg chg="add mod modCrop">
          <ac:chgData name="Sander Klemann" userId="d453494e-f765-4344-942b-ec490a63b624" providerId="ADAL" clId="{98E5CCCE-0F16-4432-90AC-D5417AAF7C0A}" dt="2024-04-08T10:33:30.117" v="766" actId="1076"/>
          <ac:picMkLst>
            <pc:docMk/>
            <pc:sldMk cId="3687746956" sldId="437"/>
            <ac:picMk id="12" creationId="{610447BD-AB3B-FB71-220D-38E9A1BBADDD}"/>
          </ac:picMkLst>
        </pc:picChg>
        <pc:picChg chg="add mod">
          <ac:chgData name="Sander Klemann" userId="d453494e-f765-4344-942b-ec490a63b624" providerId="ADAL" clId="{98E5CCCE-0F16-4432-90AC-D5417AAF7C0A}" dt="2024-04-08T10:33:46.420" v="771" actId="14100"/>
          <ac:picMkLst>
            <pc:docMk/>
            <pc:sldMk cId="3687746956" sldId="437"/>
            <ac:picMk id="14" creationId="{8E07D1EE-0704-7B13-8905-9C2845D7B26F}"/>
          </ac:picMkLst>
        </pc:picChg>
      </pc:sldChg>
      <pc:sldChg chg="delSp modSp add mod delAnim modAnim">
        <pc:chgData name="Sander Klemann" userId="d453494e-f765-4344-942b-ec490a63b624" providerId="ADAL" clId="{98E5CCCE-0F16-4432-90AC-D5417AAF7C0A}" dt="2024-04-08T10:57:34.650" v="889"/>
        <pc:sldMkLst>
          <pc:docMk/>
          <pc:sldMk cId="3649422057" sldId="438"/>
        </pc:sldMkLst>
        <pc:spChg chg="mod">
          <ac:chgData name="Sander Klemann" userId="d453494e-f765-4344-942b-ec490a63b624" providerId="ADAL" clId="{98E5CCCE-0F16-4432-90AC-D5417AAF7C0A}" dt="2024-04-08T10:46:45.038" v="845" actId="13822"/>
          <ac:spMkLst>
            <pc:docMk/>
            <pc:sldMk cId="3649422057" sldId="438"/>
            <ac:spMk id="62" creationId="{40660AF6-5F11-7CAD-8484-4E9F0B7F4171}"/>
          </ac:spMkLst>
        </pc:spChg>
        <pc:spChg chg="del mod">
          <ac:chgData name="Sander Klemann" userId="d453494e-f765-4344-942b-ec490a63b624" providerId="ADAL" clId="{98E5CCCE-0F16-4432-90AC-D5417AAF7C0A}" dt="2024-04-08T10:49:45.570" v="868" actId="478"/>
          <ac:spMkLst>
            <pc:docMk/>
            <pc:sldMk cId="3649422057" sldId="438"/>
            <ac:spMk id="67" creationId="{7EC51BE1-2550-2A7F-F91C-4D44A90B4FF5}"/>
          </ac:spMkLst>
        </pc:spChg>
        <pc:spChg chg="mod">
          <ac:chgData name="Sander Klemann" userId="d453494e-f765-4344-942b-ec490a63b624" providerId="ADAL" clId="{98E5CCCE-0F16-4432-90AC-D5417AAF7C0A}" dt="2024-04-08T10:46:34.106" v="844" actId="208"/>
          <ac:spMkLst>
            <pc:docMk/>
            <pc:sldMk cId="3649422057" sldId="438"/>
            <ac:spMk id="72" creationId="{8C959D3C-0ECB-2BCE-6835-BE39399B0194}"/>
          </ac:spMkLst>
        </pc:spChg>
        <pc:spChg chg="del">
          <ac:chgData name="Sander Klemann" userId="d453494e-f765-4344-942b-ec490a63b624" providerId="ADAL" clId="{98E5CCCE-0F16-4432-90AC-D5417AAF7C0A}" dt="2024-04-08T10:50:03.444" v="871" actId="478"/>
          <ac:spMkLst>
            <pc:docMk/>
            <pc:sldMk cId="3649422057" sldId="438"/>
            <ac:spMk id="74" creationId="{F8BFC01C-8178-9F98-3805-582D893EEB1D}"/>
          </ac:spMkLst>
        </pc:spChg>
        <pc:spChg chg="mod">
          <ac:chgData name="Sander Klemann" userId="d453494e-f765-4344-942b-ec490a63b624" providerId="ADAL" clId="{98E5CCCE-0F16-4432-90AC-D5417AAF7C0A}" dt="2024-04-08T10:46:45.038" v="845" actId="13822"/>
          <ac:spMkLst>
            <pc:docMk/>
            <pc:sldMk cId="3649422057" sldId="438"/>
            <ac:spMk id="151" creationId="{121BC4F1-EC10-6C19-005D-FD3A700D239A}"/>
          </ac:spMkLst>
        </pc:spChg>
        <pc:spChg chg="mod">
          <ac:chgData name="Sander Klemann" userId="d453494e-f765-4344-942b-ec490a63b624" providerId="ADAL" clId="{98E5CCCE-0F16-4432-90AC-D5417AAF7C0A}" dt="2024-04-08T10:46:45.038" v="845" actId="13822"/>
          <ac:spMkLst>
            <pc:docMk/>
            <pc:sldMk cId="3649422057" sldId="438"/>
            <ac:spMk id="154" creationId="{547E4804-DA91-1A48-88CC-B9BBEB260696}"/>
          </ac:spMkLst>
        </pc:spChg>
        <pc:cxnChg chg="del">
          <ac:chgData name="Sander Klemann" userId="d453494e-f765-4344-942b-ec490a63b624" providerId="ADAL" clId="{98E5CCCE-0F16-4432-90AC-D5417AAF7C0A}" dt="2024-04-08T10:49:46.607" v="869" actId="478"/>
          <ac:cxnSpMkLst>
            <pc:docMk/>
            <pc:sldMk cId="3649422057" sldId="438"/>
            <ac:cxnSpMk id="19" creationId="{289B21A3-9FDE-9194-DF0E-B97FA8D123A6}"/>
          </ac:cxnSpMkLst>
        </pc:cxnChg>
        <pc:cxnChg chg="del mod">
          <ac:chgData name="Sander Klemann" userId="d453494e-f765-4344-942b-ec490a63b624" providerId="ADAL" clId="{98E5CCCE-0F16-4432-90AC-D5417AAF7C0A}" dt="2024-04-08T10:50:02.364" v="870" actId="478"/>
          <ac:cxnSpMkLst>
            <pc:docMk/>
            <pc:sldMk cId="3649422057" sldId="438"/>
            <ac:cxnSpMk id="71" creationId="{1E6132F9-BCCB-CABB-24E6-2F71AF3B2056}"/>
          </ac:cxnSpMkLst>
        </pc:cxnChg>
      </pc:sldChg>
      <pc:sldChg chg="add del">
        <pc:chgData name="Sander Klemann" userId="d453494e-f765-4344-942b-ec490a63b624" providerId="ADAL" clId="{98E5CCCE-0F16-4432-90AC-D5417AAF7C0A}" dt="2024-04-08T10:46:05.527" v="841" actId="47"/>
        <pc:sldMkLst>
          <pc:docMk/>
          <pc:sldMk cId="4137469552" sldId="43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AC98AC25-4A32-4075-AA3C-3DCF4F6217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EA63CC90-5761-4E4D-B50A-D607A56B09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5E3D1E-5615-46D1-96C4-ABA4000F4F11}" type="datetimeFigureOut">
              <a:rPr lang="nl-NL" smtClean="0"/>
              <a:t>8-4-2024</a:t>
            </a:fld>
            <a:endParaRPr lang="nl-NL"/>
          </a:p>
        </p:txBody>
      </p:sp>
      <p:sp>
        <p:nvSpPr>
          <p:cNvPr id="4" name="Tijdelijke aanduiding voor voettekst 3">
            <a:extLst>
              <a:ext uri="{FF2B5EF4-FFF2-40B4-BE49-F238E27FC236}">
                <a16:creationId xmlns:a16="http://schemas.microsoft.com/office/drawing/2014/main" id="{66C10707-9097-4F7F-9E9C-CFC233DA45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E2507002-0427-45CE-9E16-40BA0BD287E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89EB24-5BCB-40EE-913C-A4E03839A772}" type="slidenum">
              <a:rPr lang="nl-NL" smtClean="0"/>
              <a:t>‹#›</a:t>
            </a:fld>
            <a:endParaRPr lang="nl-NL"/>
          </a:p>
        </p:txBody>
      </p:sp>
    </p:spTree>
    <p:extLst>
      <p:ext uri="{BB962C8B-B14F-4D97-AF65-F5344CB8AC3E}">
        <p14:creationId xmlns:p14="http://schemas.microsoft.com/office/powerpoint/2010/main" val="183484847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18T09:24:28.208"/>
    </inkml:context>
    <inkml:brush xml:id="br0">
      <inkml:brushProperty name="width" value="0.025" units="cm"/>
      <inkml:brushProperty name="height" value="0.15" units="cm"/>
      <inkml:brushProperty name="color" value="#849398"/>
      <inkml:brushProperty name="ignorePressure" value="1"/>
      <inkml:brushProperty name="inkEffects" value="pencil"/>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18T09:53:18.064"/>
    </inkml:context>
    <inkml:brush xml:id="br0">
      <inkml:brushProperty name="width" value="0.025" units="cm"/>
      <inkml:brushProperty name="height" value="0.15" units="cm"/>
      <inkml:brushProperty name="color" value="#849398"/>
      <inkml:brushProperty name="ignorePressure" value="1"/>
      <inkml:brushProperty name="inkEffects" value="pencil"/>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18T09:53:18.495"/>
    </inkml:context>
    <inkml:brush xml:id="br0">
      <inkml:brushProperty name="width" value="0.025" units="cm"/>
      <inkml:brushProperty name="height" value="0.15" units="cm"/>
      <inkml:brushProperty name="color" value="#849398"/>
      <inkml:brushProperty name="ignorePressure" value="1"/>
      <inkml:brushProperty name="inkEffects" value="pencil"/>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C596BC-FA37-459B-A0D2-0B7FE8790135}" type="datetimeFigureOut">
              <a:rPr lang="nl-NL" smtClean="0"/>
              <a:t>8-4-2024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D7F65-5299-4383-99A9-3EF851E1080D}" type="slidenum">
              <a:rPr lang="nl-NL" smtClean="0"/>
              <a:t>‹#›</a:t>
            </a:fld>
            <a:endParaRPr lang="nl-NL"/>
          </a:p>
        </p:txBody>
      </p:sp>
    </p:spTree>
    <p:extLst>
      <p:ext uri="{BB962C8B-B14F-4D97-AF65-F5344CB8AC3E}">
        <p14:creationId xmlns:p14="http://schemas.microsoft.com/office/powerpoint/2010/main" val="263131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Version </a:t>
            </a:r>
            <a:r>
              <a:rPr lang="nl-NL" dirty="0"/>
              <a:t>3.5</a:t>
            </a:r>
          </a:p>
        </p:txBody>
      </p:sp>
      <p:sp>
        <p:nvSpPr>
          <p:cNvPr id="4" name="Slide Number Placeholder 3"/>
          <p:cNvSpPr>
            <a:spLocks noGrp="1"/>
          </p:cNvSpPr>
          <p:nvPr>
            <p:ph type="sldNum" sz="quarter" idx="10"/>
          </p:nvPr>
        </p:nvSpPr>
        <p:spPr/>
        <p:txBody>
          <a:bodyPr/>
          <a:lstStyle/>
          <a:p>
            <a:fld id="{544D7F65-5299-4383-99A9-3EF851E1080D}" type="slidenum">
              <a:rPr lang="nl-NL" smtClean="0"/>
              <a:t>1</a:t>
            </a:fld>
            <a:endParaRPr lang="nl-NL"/>
          </a:p>
        </p:txBody>
      </p:sp>
    </p:spTree>
    <p:extLst>
      <p:ext uri="{BB962C8B-B14F-4D97-AF65-F5344CB8AC3E}">
        <p14:creationId xmlns:p14="http://schemas.microsoft.com/office/powerpoint/2010/main" val="2823740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1. Koelemeij, J.C.J., Dun, H., </a:t>
            </a:r>
            <a:r>
              <a:rPr lang="nl-NL" err="1"/>
              <a:t>Diouf</a:t>
            </a:r>
            <a:r>
              <a:rPr lang="nl-NL"/>
              <a:t>, C.E.V. </a:t>
            </a:r>
            <a:r>
              <a:rPr lang="nl-NL" i="1"/>
              <a:t>et al.</a:t>
            </a:r>
            <a:r>
              <a:rPr lang="nl-NL"/>
              <a:t> A </a:t>
            </a:r>
            <a:r>
              <a:rPr lang="nl-NL" err="1"/>
              <a:t>hybrid</a:t>
            </a:r>
            <a:r>
              <a:rPr lang="nl-NL"/>
              <a:t> </a:t>
            </a:r>
            <a:r>
              <a:rPr lang="nl-NL" err="1"/>
              <a:t>optical</a:t>
            </a:r>
            <a:r>
              <a:rPr lang="nl-NL"/>
              <a:t>–</a:t>
            </a:r>
            <a:r>
              <a:rPr lang="nl-NL" err="1"/>
              <a:t>wireless</a:t>
            </a:r>
            <a:r>
              <a:rPr lang="nl-NL"/>
              <a:t> </a:t>
            </a:r>
            <a:r>
              <a:rPr lang="nl-NL" err="1"/>
              <a:t>network</a:t>
            </a:r>
            <a:r>
              <a:rPr lang="nl-NL"/>
              <a:t> </a:t>
            </a:r>
            <a:r>
              <a:rPr lang="nl-NL" err="1"/>
              <a:t>for</a:t>
            </a:r>
            <a:r>
              <a:rPr lang="nl-NL"/>
              <a:t> </a:t>
            </a:r>
            <a:r>
              <a:rPr lang="nl-NL" err="1"/>
              <a:t>decimetre</a:t>
            </a:r>
            <a:r>
              <a:rPr lang="nl-NL"/>
              <a:t>-level </a:t>
            </a:r>
            <a:r>
              <a:rPr lang="nl-NL" err="1"/>
              <a:t>terrestrial</a:t>
            </a:r>
            <a:r>
              <a:rPr lang="nl-NL"/>
              <a:t> positioning. </a:t>
            </a:r>
            <a:r>
              <a:rPr lang="nl-NL" i="1"/>
              <a:t>Nature</a:t>
            </a:r>
            <a:r>
              <a:rPr lang="nl-NL"/>
              <a:t> </a:t>
            </a:r>
            <a:r>
              <a:rPr lang="nl-NL" b="1"/>
              <a:t>611</a:t>
            </a:r>
            <a:r>
              <a:rPr lang="nl-NL"/>
              <a:t>, 473–478 (2022). https://doi.org/10.1038/s41586-022-05315-7</a:t>
            </a:r>
            <a:br>
              <a:rPr lang="nl-NL"/>
            </a:br>
            <a:br>
              <a:rPr lang="nl-NL"/>
            </a:br>
            <a:r>
              <a:rPr lang="nl-NL"/>
              <a:t>2.Toelichting bij ASTRON Science Case:</a:t>
            </a:r>
          </a:p>
          <a:p>
            <a:endParaRPr lang="nl-NL"/>
          </a:p>
          <a:p>
            <a:r>
              <a:rPr lang="nl-NL"/>
              <a:t>We zien hier twee afbeelden één voor en een na de correctie. De golven in de eerste afbeelden zijn artefacten in de kaart welke ontstaan door storing van de ionosfeer en door inaccurate in de klokken. Deze twee effecten worden tegelijk gecorrigeerd. </a:t>
            </a:r>
          </a:p>
          <a:p>
            <a:r>
              <a:rPr lang="nl-NL"/>
              <a:t>De witte vormen zijn het gewenste signaal uit een Astronomische Bron. Dit kunnen sterren zijn maar ook sterrenstelsels of Pulsars. De </a:t>
            </a:r>
            <a:r>
              <a:rPr lang="nl-NL" err="1"/>
              <a:t>Clock</a:t>
            </a:r>
            <a:r>
              <a:rPr lang="nl-NL"/>
              <a:t> offset is constant maar de </a:t>
            </a:r>
            <a:r>
              <a:rPr lang="nl-NL" err="1"/>
              <a:t>Clock</a:t>
            </a:r>
            <a:r>
              <a:rPr lang="nl-NL"/>
              <a:t> Drift wordt langzaam erger naar mate de tijd voortduurt. </a:t>
            </a:r>
          </a:p>
          <a:p>
            <a:endParaRPr lang="nl-NL"/>
          </a:p>
          <a:p>
            <a:r>
              <a:rPr lang="nl-NL"/>
              <a:t>De X en Y as vormen het  J2000 coördinaten stelsel. Het geeft aan het stukje uit de hemel waar de telescoop op gericht is.</a:t>
            </a:r>
          </a:p>
          <a:p>
            <a:br>
              <a:rPr lang="nl-NL"/>
            </a:br>
            <a:r>
              <a:rPr lang="nl-NL"/>
              <a:t>Nu kan er al gecorrigeerd worden (we zien ten slotte deze afbeeldingen) maar dit gebeurt achteraf en is tijdrovend. Door de klokken bij de meting al synchroon te laten lopen hoeft deze niet achteraf nog gecorrigeerd te worden. </a:t>
            </a:r>
          </a:p>
          <a:p>
            <a:r>
              <a:rPr lang="nl-NL"/>
              <a:t>Hoeveel beter het beeld gaat worden is nu nog niet te voorspellen. Tegelijker tijd moet er een afweging gemaakt worden tussen de kosten van TFT en wat deze correctie gaat opleveren. </a:t>
            </a:r>
          </a:p>
          <a:p>
            <a:endParaRPr lang="nl-NL"/>
          </a:p>
          <a:p>
            <a:r>
              <a:rPr lang="nl-NL"/>
              <a:t>Voor het corrigeren van de ionosfeer wordt gebruik gemaakt van een bekend object als kalibratie bron om zo de correctie te kunnen meten. </a:t>
            </a: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24</a:t>
            </a:fld>
            <a:endParaRPr lang="nl-NL"/>
          </a:p>
        </p:txBody>
      </p:sp>
    </p:spTree>
    <p:extLst>
      <p:ext uri="{BB962C8B-B14F-4D97-AF65-F5344CB8AC3E}">
        <p14:creationId xmlns:p14="http://schemas.microsoft.com/office/powerpoint/2010/main" val="3822774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700"/>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27</a:t>
            </a:fld>
            <a:endParaRPr lang="nl-NL"/>
          </a:p>
        </p:txBody>
      </p:sp>
    </p:spTree>
    <p:extLst>
      <p:ext uri="{BB962C8B-B14F-4D97-AF65-F5344CB8AC3E}">
        <p14:creationId xmlns:p14="http://schemas.microsoft.com/office/powerpoint/2010/main" val="66262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Wat het is?</a:t>
            </a:r>
          </a:p>
          <a:p>
            <a:r>
              <a:rPr lang="en-GB" dirty="0" err="1"/>
              <a:t>Waarom</a:t>
            </a:r>
            <a:r>
              <a:rPr lang="en-GB" dirty="0"/>
              <a:t> ? Hoe </a:t>
            </a:r>
            <a:r>
              <a:rPr lang="en-GB" dirty="0" err="1"/>
              <a:t>wordt</a:t>
            </a:r>
            <a:r>
              <a:rPr lang="en-GB" dirty="0"/>
              <a:t> het </a:t>
            </a:r>
            <a:r>
              <a:rPr lang="en-GB" dirty="0" err="1"/>
              <a:t>gebruikt</a:t>
            </a:r>
            <a:r>
              <a:rPr lang="en-GB" dirty="0"/>
              <a:t>?</a:t>
            </a:r>
          </a:p>
          <a:p>
            <a:r>
              <a:rPr lang="en-GB" dirty="0"/>
              <a:t>Hoe </a:t>
            </a:r>
            <a:r>
              <a:rPr lang="en-GB" dirty="0" err="1"/>
              <a:t>werkt</a:t>
            </a:r>
            <a:r>
              <a:rPr lang="en-GB" dirty="0"/>
              <a:t> het?</a:t>
            </a:r>
          </a:p>
          <a:p>
            <a:r>
              <a:rPr lang="en-GB" dirty="0" err="1"/>
              <a:t>Voor</a:t>
            </a:r>
            <a:r>
              <a:rPr lang="en-GB" dirty="0"/>
              <a:t> </a:t>
            </a:r>
            <a:r>
              <a:rPr lang="en-GB" dirty="0" err="1"/>
              <a:t>wie</a:t>
            </a:r>
            <a:endParaRPr lang="en-GB" dirty="0"/>
          </a:p>
          <a:p>
            <a:endParaRPr lang="en-GB" dirty="0"/>
          </a:p>
          <a:p>
            <a:r>
              <a:rPr lang="en-GB" dirty="0"/>
              <a:t>Elk land </a:t>
            </a:r>
            <a:r>
              <a:rPr lang="en-GB" dirty="0" err="1"/>
              <a:t>heeft</a:t>
            </a:r>
            <a:r>
              <a:rPr lang="en-GB" dirty="0"/>
              <a:t> </a:t>
            </a:r>
            <a:r>
              <a:rPr lang="en-GB" dirty="0" err="1"/>
              <a:t>een</a:t>
            </a:r>
            <a:r>
              <a:rPr lang="en-GB" dirty="0"/>
              <a:t> </a:t>
            </a:r>
            <a:r>
              <a:rPr lang="en-GB" dirty="0" err="1"/>
              <a:t>metrologisch</a:t>
            </a:r>
            <a:r>
              <a:rPr lang="en-GB" dirty="0"/>
              <a:t> </a:t>
            </a:r>
            <a:r>
              <a:rPr lang="en-GB" dirty="0" err="1"/>
              <a:t>instituut</a:t>
            </a:r>
            <a:r>
              <a:rPr lang="en-GB" dirty="0"/>
              <a:t> wat de UTC </a:t>
            </a:r>
            <a:r>
              <a:rPr lang="en-GB" dirty="0" err="1"/>
              <a:t>tijd</a:t>
            </a:r>
            <a:r>
              <a:rPr lang="en-GB" dirty="0"/>
              <a:t> </a:t>
            </a:r>
            <a:r>
              <a:rPr lang="en-GB" dirty="0" err="1"/>
              <a:t>bepaald</a:t>
            </a:r>
            <a:r>
              <a:rPr lang="en-GB" dirty="0"/>
              <a:t> </a:t>
            </a:r>
            <a:r>
              <a:rPr lang="en-GB" dirty="0" err="1"/>
              <a:t>voor</a:t>
            </a:r>
            <a:r>
              <a:rPr lang="en-GB" dirty="0"/>
              <a:t> </a:t>
            </a:r>
            <a:r>
              <a:rPr lang="en-GB" dirty="0" err="1"/>
              <a:t>dat</a:t>
            </a:r>
            <a:r>
              <a:rPr lang="en-GB" dirty="0"/>
              <a:t> land. In Nederland is </a:t>
            </a:r>
            <a:r>
              <a:rPr lang="en-GB" dirty="0" err="1"/>
              <a:t>dit</a:t>
            </a:r>
            <a:r>
              <a:rPr lang="en-GB" dirty="0"/>
              <a:t> VSL in Delft</a:t>
            </a:r>
          </a:p>
          <a:p>
            <a:endParaRPr lang="en-GB" dirty="0"/>
          </a:p>
          <a:p>
            <a:r>
              <a:rPr lang="en-GB" dirty="0" err="1"/>
              <a:t>Momenteel</a:t>
            </a:r>
            <a:r>
              <a:rPr lang="en-GB" dirty="0"/>
              <a:t> </a:t>
            </a:r>
            <a:r>
              <a:rPr lang="en-GB" dirty="0" err="1"/>
              <a:t>als</a:t>
            </a:r>
            <a:r>
              <a:rPr lang="en-GB" dirty="0"/>
              <a:t> je wilt </a:t>
            </a:r>
            <a:r>
              <a:rPr lang="en-GB" dirty="0" err="1"/>
              <a:t>weten</a:t>
            </a:r>
            <a:r>
              <a:rPr lang="en-GB" dirty="0"/>
              <a:t> hoe </a:t>
            </a:r>
            <a:r>
              <a:rPr lang="en-GB" dirty="0" err="1"/>
              <a:t>laat</a:t>
            </a:r>
            <a:r>
              <a:rPr lang="en-GB" dirty="0"/>
              <a:t> het is? </a:t>
            </a:r>
            <a:br>
              <a:rPr lang="en-GB" dirty="0"/>
            </a:br>
            <a:endParaRPr lang="en-GB" dirty="0"/>
          </a:p>
          <a:p>
            <a:r>
              <a:rPr lang="en-GB" dirty="0" err="1"/>
              <a:t>Gaat</a:t>
            </a:r>
            <a:r>
              <a:rPr lang="en-GB" dirty="0"/>
              <a:t> </a:t>
            </a:r>
            <a:r>
              <a:rPr lang="en-GB" dirty="0" err="1"/>
              <a:t>dit</a:t>
            </a:r>
            <a:r>
              <a:rPr lang="en-GB" dirty="0"/>
              <a:t> over network via NTP dan </a:t>
            </a:r>
            <a:r>
              <a:rPr lang="en-GB" dirty="0" err="1"/>
              <a:t>Miliseconden</a:t>
            </a:r>
            <a:r>
              <a:rPr lang="en-GB" dirty="0"/>
              <a:t> </a:t>
            </a:r>
          </a:p>
          <a:p>
            <a:endParaRPr lang="en-GB" dirty="0"/>
          </a:p>
          <a:p>
            <a:r>
              <a:rPr lang="en-GB" dirty="0"/>
              <a:t>Via GPS </a:t>
            </a:r>
            <a:r>
              <a:rPr lang="en-GB" dirty="0" err="1"/>
              <a:t>onder</a:t>
            </a:r>
            <a:r>
              <a:rPr lang="en-GB" dirty="0"/>
              <a:t>  </a:t>
            </a:r>
            <a:r>
              <a:rPr lang="en-GB" dirty="0" err="1"/>
              <a:t>preciesier</a:t>
            </a:r>
            <a:r>
              <a:rPr lang="en-GB" dirty="0"/>
              <a:t> </a:t>
            </a:r>
            <a:r>
              <a:rPr lang="en-GB" dirty="0" err="1"/>
              <a:t>ongeveer</a:t>
            </a:r>
            <a:r>
              <a:rPr lang="en-GB" dirty="0"/>
              <a:t> 10 tot 1 </a:t>
            </a:r>
            <a:r>
              <a:rPr lang="en-GB" dirty="0" err="1"/>
              <a:t>microseconde</a:t>
            </a:r>
            <a:endParaRPr lang="en-GB" dirty="0"/>
          </a:p>
          <a:p>
            <a:endParaRPr lang="en-GB" dirty="0"/>
          </a:p>
          <a:p>
            <a:r>
              <a:rPr lang="en-GB"/>
              <a:t>Via SURF TFT 1 </a:t>
            </a:r>
            <a:r>
              <a:rPr lang="en-GB" dirty="0"/>
              <a:t>nano </a:t>
            </a:r>
            <a:r>
              <a:rPr lang="en-GB" dirty="0" err="1"/>
              <a:t>seconde</a:t>
            </a:r>
            <a:endParaRPr lang="en-GB" dirty="0"/>
          </a:p>
          <a:p>
            <a:endParaRPr lang="en-GB"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3</a:t>
            </a:fld>
            <a:endParaRPr lang="nl-NL"/>
          </a:p>
        </p:txBody>
      </p:sp>
    </p:spTree>
    <p:extLst>
      <p:ext uri="{BB962C8B-B14F-4D97-AF65-F5344CB8AC3E}">
        <p14:creationId xmlns:p14="http://schemas.microsoft.com/office/powerpoint/2010/main" val="1937414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to, for example, security concerns such as GPS spoofing attacks or reception issues if they are located in an underground laboratory. </a:t>
            </a:r>
          </a:p>
          <a:p>
            <a:endParaRPr lang="nl-NL" dirty="0"/>
          </a:p>
        </p:txBody>
      </p:sp>
      <p:sp>
        <p:nvSpPr>
          <p:cNvPr id="4" name="Slide Number Placeholder 3"/>
          <p:cNvSpPr>
            <a:spLocks noGrp="1"/>
          </p:cNvSpPr>
          <p:nvPr>
            <p:ph type="sldNum" sz="quarter" idx="5"/>
          </p:nvPr>
        </p:nvSpPr>
        <p:spPr/>
        <p:txBody>
          <a:bodyPr/>
          <a:lstStyle/>
          <a:p>
            <a:fld id="{544D7F65-5299-4383-99A9-3EF851E1080D}" type="slidenum">
              <a:rPr lang="nl-NL" smtClean="0"/>
              <a:t>4</a:t>
            </a:fld>
            <a:endParaRPr lang="nl-NL"/>
          </a:p>
        </p:txBody>
      </p:sp>
    </p:spTree>
    <p:extLst>
      <p:ext uri="{BB962C8B-B14F-4D97-AF65-F5344CB8AC3E}">
        <p14:creationId xmlns:p14="http://schemas.microsoft.com/office/powerpoint/2010/main" val="316370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nl-NL" b="0" dirty="0"/>
          </a:p>
          <a:p>
            <a:pPr marL="171450" indent="-171450">
              <a:buFontTx/>
              <a:buChar char="-"/>
            </a:pPr>
            <a:endParaRPr lang="nl-NL" b="0" dirty="0"/>
          </a:p>
          <a:p>
            <a:pPr marL="171450" indent="-171450">
              <a:buFontTx/>
              <a:buChar char="-"/>
            </a:pPr>
            <a:endParaRPr lang="nl-NL" b="0" dirty="0"/>
          </a:p>
          <a:p>
            <a:pPr marL="171450" indent="-171450">
              <a:buFontTx/>
              <a:buChar char="-"/>
            </a:pPr>
            <a:endParaRPr lang="nl-NL" b="0" dirty="0"/>
          </a:p>
          <a:p>
            <a:pPr marL="171450" indent="-171450">
              <a:buFontTx/>
              <a:buChar char="-"/>
            </a:pPr>
            <a:endParaRPr lang="nl-NL" b="0" dirty="0"/>
          </a:p>
        </p:txBody>
      </p:sp>
      <p:sp>
        <p:nvSpPr>
          <p:cNvPr id="4" name="Slide Number Placeholder 3"/>
          <p:cNvSpPr>
            <a:spLocks noGrp="1"/>
          </p:cNvSpPr>
          <p:nvPr>
            <p:ph type="sldNum" sz="quarter" idx="5"/>
          </p:nvPr>
        </p:nvSpPr>
        <p:spPr/>
        <p:txBody>
          <a:bodyPr/>
          <a:lstStyle/>
          <a:p>
            <a:fld id="{544D7F65-5299-4383-99A9-3EF851E1080D}" type="slidenum">
              <a:rPr lang="nl-NL" smtClean="0"/>
              <a:t>5</a:t>
            </a:fld>
            <a:endParaRPr lang="nl-NL"/>
          </a:p>
        </p:txBody>
      </p:sp>
    </p:spTree>
    <p:extLst>
      <p:ext uri="{BB962C8B-B14F-4D97-AF65-F5344CB8AC3E}">
        <p14:creationId xmlns:p14="http://schemas.microsoft.com/office/powerpoint/2010/main" val="2220329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nl-NL" b="0" dirty="0"/>
          </a:p>
          <a:p>
            <a:pPr marL="171450" indent="-171450">
              <a:buFontTx/>
              <a:buChar char="-"/>
            </a:pPr>
            <a:endParaRPr lang="nl-NL" b="0" dirty="0"/>
          </a:p>
          <a:p>
            <a:pPr marL="171450" indent="-171450">
              <a:buFontTx/>
              <a:buChar char="-"/>
            </a:pPr>
            <a:endParaRPr lang="nl-NL" b="0" dirty="0"/>
          </a:p>
          <a:p>
            <a:pPr marL="171450" indent="-171450">
              <a:buFontTx/>
              <a:buChar char="-"/>
            </a:pPr>
            <a:endParaRPr lang="nl-NL" b="0" dirty="0"/>
          </a:p>
          <a:p>
            <a:pPr marL="171450" indent="-171450">
              <a:buFontTx/>
              <a:buChar char="-"/>
            </a:pPr>
            <a:endParaRPr lang="nl-NL" b="0" dirty="0"/>
          </a:p>
        </p:txBody>
      </p:sp>
      <p:sp>
        <p:nvSpPr>
          <p:cNvPr id="4" name="Slide Number Placeholder 3"/>
          <p:cNvSpPr>
            <a:spLocks noGrp="1"/>
          </p:cNvSpPr>
          <p:nvPr>
            <p:ph type="sldNum" sz="quarter" idx="5"/>
          </p:nvPr>
        </p:nvSpPr>
        <p:spPr/>
        <p:txBody>
          <a:bodyPr/>
          <a:lstStyle/>
          <a:p>
            <a:fld id="{544D7F65-5299-4383-99A9-3EF851E1080D}" type="slidenum">
              <a:rPr lang="nl-NL" smtClean="0"/>
              <a:t>6</a:t>
            </a:fld>
            <a:endParaRPr lang="nl-NL"/>
          </a:p>
        </p:txBody>
      </p:sp>
    </p:spTree>
    <p:extLst>
      <p:ext uri="{BB962C8B-B14F-4D97-AF65-F5344CB8AC3E}">
        <p14:creationId xmlns:p14="http://schemas.microsoft.com/office/powerpoint/2010/main" val="2472776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3 meter per </a:t>
            </a:r>
            <a:r>
              <a:rPr lang="nl-NL" dirty="0" err="1"/>
              <a:t>nano</a:t>
            </a:r>
            <a:r>
              <a:rPr lang="nl-NL" dirty="0"/>
              <a:t> seconde </a:t>
            </a:r>
            <a:br>
              <a:rPr lang="nl-NL" dirty="0"/>
            </a:br>
            <a:br>
              <a:rPr lang="nl-NL" dirty="0"/>
            </a:br>
            <a:r>
              <a:rPr lang="nl-NL" dirty="0"/>
              <a:t>https://www.tudelft.nl/en/2022/tu-delft/a-navigation-system-with-10-centimeter-accuracy</a:t>
            </a:r>
          </a:p>
          <a:p>
            <a:endParaRPr lang="nl-NL" dirty="0"/>
          </a:p>
          <a:p>
            <a:r>
              <a:rPr lang="nl-NL" dirty="0"/>
              <a:t>Koelemeij, J.C.J., Dun, H., </a:t>
            </a:r>
            <a:r>
              <a:rPr lang="nl-NL" dirty="0" err="1"/>
              <a:t>Diouf</a:t>
            </a:r>
            <a:r>
              <a:rPr lang="nl-NL" dirty="0"/>
              <a:t>, C.E.V. </a:t>
            </a:r>
            <a:r>
              <a:rPr lang="nl-NL" i="1" dirty="0"/>
              <a:t>et al.</a:t>
            </a:r>
            <a:r>
              <a:rPr lang="nl-NL" dirty="0"/>
              <a:t> A </a:t>
            </a:r>
            <a:r>
              <a:rPr lang="nl-NL" dirty="0" err="1"/>
              <a:t>hybrid</a:t>
            </a:r>
            <a:r>
              <a:rPr lang="nl-NL" dirty="0"/>
              <a:t> </a:t>
            </a:r>
            <a:r>
              <a:rPr lang="nl-NL" dirty="0" err="1"/>
              <a:t>optical</a:t>
            </a:r>
            <a:r>
              <a:rPr lang="nl-NL" dirty="0"/>
              <a:t>–</a:t>
            </a:r>
            <a:r>
              <a:rPr lang="nl-NL" dirty="0" err="1"/>
              <a:t>wireless</a:t>
            </a:r>
            <a:r>
              <a:rPr lang="nl-NL" dirty="0"/>
              <a:t> </a:t>
            </a:r>
            <a:r>
              <a:rPr lang="nl-NL" dirty="0" err="1"/>
              <a:t>network</a:t>
            </a:r>
            <a:r>
              <a:rPr lang="nl-NL" dirty="0"/>
              <a:t> </a:t>
            </a:r>
            <a:r>
              <a:rPr lang="nl-NL" dirty="0" err="1"/>
              <a:t>for</a:t>
            </a:r>
            <a:r>
              <a:rPr lang="nl-NL" dirty="0"/>
              <a:t> </a:t>
            </a:r>
            <a:r>
              <a:rPr lang="nl-NL" dirty="0" err="1"/>
              <a:t>decimetre</a:t>
            </a:r>
            <a:r>
              <a:rPr lang="nl-NL" dirty="0"/>
              <a:t>-level </a:t>
            </a:r>
            <a:r>
              <a:rPr lang="nl-NL" dirty="0" err="1"/>
              <a:t>terrestrial</a:t>
            </a:r>
            <a:r>
              <a:rPr lang="nl-NL" dirty="0"/>
              <a:t> positioning. </a:t>
            </a:r>
            <a:r>
              <a:rPr lang="nl-NL" i="1" dirty="0"/>
              <a:t>Nature</a:t>
            </a:r>
            <a:r>
              <a:rPr lang="nl-NL" dirty="0"/>
              <a:t> </a:t>
            </a:r>
            <a:r>
              <a:rPr lang="nl-NL" b="1" dirty="0"/>
              <a:t>611</a:t>
            </a:r>
            <a:r>
              <a:rPr lang="nl-NL" dirty="0"/>
              <a:t>, 473–478 (2022). https://doi.org/10.1038/s41586-022-05315-7</a:t>
            </a:r>
          </a:p>
        </p:txBody>
      </p:sp>
      <p:sp>
        <p:nvSpPr>
          <p:cNvPr id="4" name="Slide Number Placeholder 3"/>
          <p:cNvSpPr>
            <a:spLocks noGrp="1"/>
          </p:cNvSpPr>
          <p:nvPr>
            <p:ph type="sldNum" sz="quarter" idx="5"/>
          </p:nvPr>
        </p:nvSpPr>
        <p:spPr/>
        <p:txBody>
          <a:bodyPr/>
          <a:lstStyle/>
          <a:p>
            <a:fld id="{544D7F65-5299-4383-99A9-3EF851E1080D}" type="slidenum">
              <a:rPr lang="nl-NL" smtClean="0"/>
              <a:t>19</a:t>
            </a:fld>
            <a:endParaRPr lang="nl-NL"/>
          </a:p>
        </p:txBody>
      </p:sp>
    </p:spTree>
    <p:extLst>
      <p:ext uri="{BB962C8B-B14F-4D97-AF65-F5344CB8AC3E}">
        <p14:creationId xmlns:p14="http://schemas.microsoft.com/office/powerpoint/2010/main" val="3271295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3 meter per </a:t>
            </a:r>
            <a:r>
              <a:rPr lang="nl-NL" dirty="0" err="1"/>
              <a:t>nano</a:t>
            </a:r>
            <a:r>
              <a:rPr lang="nl-NL" dirty="0"/>
              <a:t> seconde </a:t>
            </a:r>
            <a:br>
              <a:rPr lang="nl-NL" dirty="0"/>
            </a:br>
            <a:br>
              <a:rPr lang="nl-NL" dirty="0"/>
            </a:br>
            <a:r>
              <a:rPr lang="nl-NL" dirty="0"/>
              <a:t>https://www.tudelft.nl/en/2022/tu-delft/a-navigation-system-with-10-centimeter-accuracy</a:t>
            </a:r>
          </a:p>
          <a:p>
            <a:endParaRPr lang="nl-NL" dirty="0"/>
          </a:p>
          <a:p>
            <a:r>
              <a:rPr lang="nl-NL" dirty="0"/>
              <a:t>Koelemeij, J.C.J., Dun, H., </a:t>
            </a:r>
            <a:r>
              <a:rPr lang="nl-NL" dirty="0" err="1"/>
              <a:t>Diouf</a:t>
            </a:r>
            <a:r>
              <a:rPr lang="nl-NL" dirty="0"/>
              <a:t>, C.E.V. </a:t>
            </a:r>
            <a:r>
              <a:rPr lang="nl-NL" i="1" dirty="0"/>
              <a:t>et al.</a:t>
            </a:r>
            <a:r>
              <a:rPr lang="nl-NL" dirty="0"/>
              <a:t> A </a:t>
            </a:r>
            <a:r>
              <a:rPr lang="nl-NL" dirty="0" err="1"/>
              <a:t>hybrid</a:t>
            </a:r>
            <a:r>
              <a:rPr lang="nl-NL" dirty="0"/>
              <a:t> </a:t>
            </a:r>
            <a:r>
              <a:rPr lang="nl-NL" dirty="0" err="1"/>
              <a:t>optical</a:t>
            </a:r>
            <a:r>
              <a:rPr lang="nl-NL" dirty="0"/>
              <a:t>–</a:t>
            </a:r>
            <a:r>
              <a:rPr lang="nl-NL" dirty="0" err="1"/>
              <a:t>wireless</a:t>
            </a:r>
            <a:r>
              <a:rPr lang="nl-NL" dirty="0"/>
              <a:t> </a:t>
            </a:r>
            <a:r>
              <a:rPr lang="nl-NL" dirty="0" err="1"/>
              <a:t>network</a:t>
            </a:r>
            <a:r>
              <a:rPr lang="nl-NL" dirty="0"/>
              <a:t> </a:t>
            </a:r>
            <a:r>
              <a:rPr lang="nl-NL" dirty="0" err="1"/>
              <a:t>for</a:t>
            </a:r>
            <a:r>
              <a:rPr lang="nl-NL" dirty="0"/>
              <a:t> </a:t>
            </a:r>
            <a:r>
              <a:rPr lang="nl-NL" dirty="0" err="1"/>
              <a:t>decimetre</a:t>
            </a:r>
            <a:r>
              <a:rPr lang="nl-NL" dirty="0"/>
              <a:t>-level </a:t>
            </a:r>
            <a:r>
              <a:rPr lang="nl-NL" dirty="0" err="1"/>
              <a:t>terrestrial</a:t>
            </a:r>
            <a:r>
              <a:rPr lang="nl-NL" dirty="0"/>
              <a:t> positioning. </a:t>
            </a:r>
            <a:r>
              <a:rPr lang="nl-NL" i="1" dirty="0"/>
              <a:t>Nature</a:t>
            </a:r>
            <a:r>
              <a:rPr lang="nl-NL" dirty="0"/>
              <a:t> </a:t>
            </a:r>
            <a:r>
              <a:rPr lang="nl-NL" b="1" dirty="0"/>
              <a:t>611</a:t>
            </a:r>
            <a:r>
              <a:rPr lang="nl-NL" dirty="0"/>
              <a:t>, 473–478 (2022). https://doi.org/10.1038/s41586-022-05315-7</a:t>
            </a:r>
          </a:p>
        </p:txBody>
      </p:sp>
      <p:sp>
        <p:nvSpPr>
          <p:cNvPr id="4" name="Slide Number Placeholder 3"/>
          <p:cNvSpPr>
            <a:spLocks noGrp="1"/>
          </p:cNvSpPr>
          <p:nvPr>
            <p:ph type="sldNum" sz="quarter" idx="5"/>
          </p:nvPr>
        </p:nvSpPr>
        <p:spPr/>
        <p:txBody>
          <a:bodyPr/>
          <a:lstStyle/>
          <a:p>
            <a:fld id="{544D7F65-5299-4383-99A9-3EF851E1080D}" type="slidenum">
              <a:rPr lang="nl-NL" smtClean="0"/>
              <a:t>20</a:t>
            </a:fld>
            <a:endParaRPr lang="nl-NL"/>
          </a:p>
        </p:txBody>
      </p:sp>
    </p:spTree>
    <p:extLst>
      <p:ext uri="{BB962C8B-B14F-4D97-AF65-F5344CB8AC3E}">
        <p14:creationId xmlns:p14="http://schemas.microsoft.com/office/powerpoint/2010/main" val="2297422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544D7F65-5299-4383-99A9-3EF851E1080D}" type="slidenum">
              <a:rPr lang="nl-NL" smtClean="0"/>
              <a:t>22</a:t>
            </a:fld>
            <a:endParaRPr lang="nl-NL"/>
          </a:p>
        </p:txBody>
      </p:sp>
    </p:spTree>
    <p:extLst>
      <p:ext uri="{BB962C8B-B14F-4D97-AF65-F5344CB8AC3E}">
        <p14:creationId xmlns:p14="http://schemas.microsoft.com/office/powerpoint/2010/main" val="4264795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4D7F65-5299-4383-99A9-3EF851E1080D}" type="slidenum">
              <a:rPr lang="en-GB" smtClean="0"/>
              <a:t>23</a:t>
            </a:fld>
            <a:endParaRPr lang="en-GB"/>
          </a:p>
        </p:txBody>
      </p:sp>
    </p:spTree>
    <p:extLst>
      <p:ext uri="{BB962C8B-B14F-4D97-AF65-F5344CB8AC3E}">
        <p14:creationId xmlns:p14="http://schemas.microsoft.com/office/powerpoint/2010/main" val="33508047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blad">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a:spLocks/>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8C867F64-C16A-4958-8FCE-A2FB9753FA85}" type="datetime1">
              <a:rPr lang="nl-NL" smtClean="0"/>
              <a:t>8-4-2024</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100" b="0" baseline="0"/>
            </a:lvl1pPr>
          </a:lstStyle>
          <a:p>
            <a:r>
              <a:rPr lang="nl-NL"/>
              <a:t>Klik op het pictogram hiernaast</a:t>
            </a:r>
            <a:br>
              <a:rPr lang="nl-NL"/>
            </a:br>
            <a:r>
              <a:rPr lang="nl-NL"/>
              <a:t>om een afbeelding in te voegen</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5432772" y="-885712"/>
            <a:ext cx="1326491"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Titelblad</a:t>
            </a:r>
          </a:p>
        </p:txBody>
      </p:sp>
      <p:sp>
        <p:nvSpPr>
          <p:cNvPr id="86" name="wolk">
            <a:extLst>
              <a:ext uri="{FF2B5EF4-FFF2-40B4-BE49-F238E27FC236}">
                <a16:creationId xmlns:a16="http://schemas.microsoft.com/office/drawing/2014/main" id="{7BD14135-453A-4E43-96D6-867167DD967F}"/>
              </a:ext>
            </a:extLst>
          </p:cNvPr>
          <p:cNvSpPr>
            <a:spLocks noGrp="1"/>
          </p:cNvSpPr>
          <p:nvPr>
            <p:ph type="body" sz="quarter" idx="61" hasCustomPrompt="1"/>
          </p:nvPr>
        </p:nvSpPr>
        <p:spPr>
          <a:xfrm>
            <a:off x="423435" y="524498"/>
            <a:ext cx="5556741" cy="2645107"/>
          </a:xfrm>
          <a:blipFill dpi="0" rotWithShape="1">
            <a:blip r:embed="rId2" cstate="screen">
              <a:alphaModFix amt="90000"/>
              <a:extLst>
                <a:ext uri="{28A0092B-C50C-407E-A947-70E740481C1C}">
                  <a14:useLocalDpi xmlns:a14="http://schemas.microsoft.com/office/drawing/2010/main"/>
                </a:ext>
              </a:extLst>
            </a:blip>
            <a:srcRect/>
            <a:stretch>
              <a:fillRect l="1580" r="1580"/>
            </a:stretch>
          </a:blipFill>
        </p:spPr>
        <p:txBody>
          <a:bodyPr wrap="square" lIns="900000" tIns="720000" rIns="288000" bIns="1800000" anchor="t"/>
          <a:lstStyle>
            <a:lvl1pPr marL="0" marR="0" indent="0" algn="l" defTabSz="914400"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sz="3400" b="1" cap="all" baseline="0">
                <a:solidFill>
                  <a:schemeClr val="tx1"/>
                </a:solidFill>
                <a:effectLst/>
                <a:latin typeface="+mj-lt"/>
              </a:defRPr>
            </a:lvl1pPr>
          </a:lstStyle>
          <a:p>
            <a:pPr marL="0" marR="0" lvl="0" indent="0" algn="l" defTabSz="914400"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a:pPr>
            <a:r>
              <a:rPr lang="nl-NL" noProof="0"/>
              <a:t>Plaats hier de titel van de presentatie</a:t>
            </a:r>
            <a:endParaRPr lang="en-US"/>
          </a:p>
        </p:txBody>
      </p:sp>
      <p:sp>
        <p:nvSpPr>
          <p:cNvPr id="87" name="tekst">
            <a:extLst>
              <a:ext uri="{FF2B5EF4-FFF2-40B4-BE49-F238E27FC236}">
                <a16:creationId xmlns:a16="http://schemas.microsoft.com/office/drawing/2014/main" id="{95CEE5E6-3AA7-411A-9A5D-B22740BCD27D}"/>
              </a:ext>
            </a:extLst>
          </p:cNvPr>
          <p:cNvSpPr>
            <a:spLocks noGrp="1"/>
          </p:cNvSpPr>
          <p:nvPr>
            <p:ph type="body" sz="quarter" idx="53" hasCustomPrompt="1"/>
          </p:nvPr>
        </p:nvSpPr>
        <p:spPr>
          <a:xfrm>
            <a:off x="1013091" y="2183753"/>
            <a:ext cx="4875645" cy="974116"/>
          </a:xfrm>
        </p:spPr>
        <p:txBody>
          <a:bodyPr lIns="324000" rIns="252000" anchor="t"/>
          <a:lstStyle>
            <a:lvl1pPr marL="0" indent="0" algn="l">
              <a:lnSpc>
                <a:spcPct val="90000"/>
              </a:lnSpc>
              <a:spcBef>
                <a:spcPts val="100"/>
              </a:spcBef>
              <a:spcAft>
                <a:spcPts val="100"/>
              </a:spcAft>
              <a:buNone/>
              <a:defRPr sz="1800" b="0" cap="none" baseline="0">
                <a:solidFill>
                  <a:schemeClr val="tx1"/>
                </a:solidFill>
                <a:effectLst/>
                <a:latin typeface="+mj-lt"/>
              </a:defRPr>
            </a:lvl1pPr>
          </a:lstStyle>
          <a:p>
            <a:pPr lvl="0"/>
            <a:r>
              <a:rPr lang="nl-NL"/>
              <a:t>Plaats hier de naam van </a:t>
            </a:r>
            <a:br>
              <a:rPr lang="nl-NL"/>
            </a:br>
            <a:r>
              <a:rPr lang="nl-NL"/>
              <a:t>De spreker óf subtitel</a:t>
            </a:r>
            <a:endParaRPr lang="en-US"/>
          </a:p>
        </p:txBody>
      </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3"/>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p>
        </p:txBody>
      </p:sp>
      <p:sp>
        <p:nvSpPr>
          <p:cNvPr id="104" name="Tijdelijke aanduiding voor tekst 103">
            <a:extLst>
              <a:ext uri="{FF2B5EF4-FFF2-40B4-BE49-F238E27FC236}">
                <a16:creationId xmlns:a16="http://schemas.microsoft.com/office/drawing/2014/main" id="{C95E6A41-0DB4-405A-B296-ED86636C6275}"/>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Klikken om de tekststijl van het model te bewerken</a:t>
            </a:r>
          </a:p>
        </p:txBody>
      </p:sp>
      <p:sp>
        <p:nvSpPr>
          <p:cNvPr id="96" name="Tijdelijke aanduiding voor dianummer 5">
            <a:extLst>
              <a:ext uri="{FF2B5EF4-FFF2-40B4-BE49-F238E27FC236}">
                <a16:creationId xmlns:a16="http://schemas.microsoft.com/office/drawing/2014/main" id="{D6A528FE-D3FB-4684-8AA2-43392FC2038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1051033711"/>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T TABEL (50%/ 5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20856"/>
            <a:ext cx="3140325" cy="216909"/>
          </a:xfrm>
        </p:spPr>
        <p:txBody>
          <a:bodyPr/>
          <a:lstStyle/>
          <a:p>
            <a:fld id="{C8226F51-BA4F-47DD-BB27-1D52D814875C}" type="datetime1">
              <a:rPr lang="nl-NL" smtClean="0"/>
              <a:t>8-4-2024</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20856"/>
            <a:ext cx="6718797" cy="216909"/>
          </a:xfrm>
        </p:spPr>
        <p:txBody>
          <a:bodyPr/>
          <a:lstStyle/>
          <a:p>
            <a:r>
              <a:rPr lang="nl-NL"/>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11146223" cy="600744"/>
          </a:xfrm>
        </p:spPr>
        <p:txBody>
          <a:bodyPr/>
          <a:lstStyle>
            <a:lvl1pPr>
              <a:defRPr/>
            </a:lvl1pPr>
          </a:lstStyle>
          <a:p>
            <a:r>
              <a:rPr lang="nl-NL" noProof="0"/>
              <a:t>Plaats hier je titel</a:t>
            </a:r>
            <a:endParaRPr lang="nl-NL"/>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639252" y="-885712"/>
            <a:ext cx="2913528"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TEKST MET TABEL (50%/ 50%)</a:t>
            </a:r>
          </a:p>
        </p:txBody>
      </p:sp>
      <p:sp>
        <p:nvSpPr>
          <p:cNvPr id="152" name="tabel">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6247711" y="1407861"/>
            <a:ext cx="5412132" cy="4454808"/>
          </a:xfrm>
          <a:solidFill>
            <a:schemeClr val="bg1">
              <a:lumMod val="95000"/>
            </a:schemeClr>
          </a:solidFill>
        </p:spPr>
        <p:txBody>
          <a:bodyPr tIns="1620000"/>
          <a:lstStyle>
            <a:lvl1pPr marL="0" indent="0" algn="ctr">
              <a:spcBef>
                <a:spcPts val="0"/>
              </a:spcBef>
              <a:spcAft>
                <a:spcPts val="0"/>
              </a:spcAft>
              <a:buNone/>
              <a:defRPr sz="1100" b="0"/>
            </a:lvl1pPr>
          </a:lstStyle>
          <a:p>
            <a:r>
              <a:rPr lang="nl-NL"/>
              <a:t>Klik op onderstaand pictogram</a:t>
            </a:r>
            <a:br>
              <a:rPr lang="nl-NL"/>
            </a:br>
            <a:r>
              <a:rPr lang="nl-NL"/>
              <a:t>om een tabel in te voegen</a:t>
            </a:r>
          </a:p>
        </p:txBody>
      </p:sp>
      <p:sp>
        <p:nvSpPr>
          <p:cNvPr id="51" name="tekst">
            <a:extLst>
              <a:ext uri="{FF2B5EF4-FFF2-40B4-BE49-F238E27FC236}">
                <a16:creationId xmlns:a16="http://schemas.microsoft.com/office/drawing/2014/main" id="{2277963E-BB3D-4657-8FDB-59BC2A5ACE82}"/>
              </a:ext>
            </a:extLst>
          </p:cNvPr>
          <p:cNvSpPr>
            <a:spLocks noGrp="1"/>
          </p:cNvSpPr>
          <p:nvPr>
            <p:ph type="body" orient="vert" idx="1" hasCustomPrompt="1"/>
          </p:nvPr>
        </p:nvSpPr>
        <p:spPr>
          <a:xfrm>
            <a:off x="521864" y="1401494"/>
            <a:ext cx="5426486" cy="445137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a:t>Klik hier om een </a:t>
            </a:r>
            <a:r>
              <a:rPr lang="nl-NL" noProof="0" err="1"/>
              <a:t>bullet</a:t>
            </a:r>
            <a:r>
              <a:rPr lang="nl-NL" noProof="0"/>
              <a:t> te plaatsen. Andere </a:t>
            </a:r>
            <a:r>
              <a:rPr lang="nl-NL" noProof="0" err="1"/>
              <a:t>bullet</a:t>
            </a:r>
            <a:r>
              <a:rPr lang="nl-NL" noProof="0"/>
              <a:t> of tekststijl nodig? Gebruik het menu Tekstopmaak.</a:t>
            </a:r>
          </a:p>
          <a:p>
            <a:pPr lvl="1"/>
            <a:r>
              <a:rPr lang="nl-NL" noProof="0"/>
              <a:t>Sub-</a:t>
            </a:r>
            <a:r>
              <a:rPr lang="nl-NL" noProof="0" err="1"/>
              <a:t>bullet</a:t>
            </a:r>
            <a:endParaRPr lang="nl-NL" noProof="0"/>
          </a:p>
          <a:p>
            <a:pPr lvl="2"/>
            <a:r>
              <a:rPr lang="nl-NL" noProof="0"/>
              <a:t>Leestekst</a:t>
            </a:r>
          </a:p>
          <a:p>
            <a:pPr lvl="3"/>
            <a:r>
              <a:rPr lang="nl-NL" noProof="0"/>
              <a:t>Subtitel</a:t>
            </a:r>
          </a:p>
          <a:p>
            <a:pPr lvl="4"/>
            <a:r>
              <a:rPr lang="nl-NL" noProof="0"/>
              <a:t>Numerieke </a:t>
            </a:r>
            <a:r>
              <a:rPr lang="nl-NL" noProof="0" err="1"/>
              <a:t>bullet</a:t>
            </a:r>
            <a:endParaRPr lang="nl-NL" noProof="0"/>
          </a:p>
          <a:p>
            <a:pPr lvl="5"/>
            <a:r>
              <a:rPr lang="nl-NL" noProof="0" err="1"/>
              <a:t>Bullet</a:t>
            </a:r>
            <a:endParaRPr lang="nl-NL" noProof="0"/>
          </a:p>
          <a:p>
            <a:pPr lvl="6"/>
            <a:r>
              <a:rPr lang="nl-NL" noProof="0"/>
              <a:t>Sub-</a:t>
            </a:r>
            <a:r>
              <a:rPr lang="nl-NL" noProof="0" err="1"/>
              <a:t>bullet</a:t>
            </a:r>
            <a:endParaRPr lang="nl-NL" noProof="0"/>
          </a:p>
          <a:p>
            <a:pPr lvl="7"/>
            <a:r>
              <a:rPr lang="nl-NL" noProof="0"/>
              <a:t>Leestekst</a:t>
            </a:r>
          </a:p>
          <a:p>
            <a:pPr lvl="8"/>
            <a:r>
              <a:rPr lang="nl-NL" noProof="0"/>
              <a:t>Subtitel</a:t>
            </a:r>
          </a:p>
        </p:txBody>
      </p:sp>
      <p:sp>
        <p:nvSpPr>
          <p:cNvPr id="53" name="Onder balkje">
            <a:extLst>
              <a:ext uri="{FF2B5EF4-FFF2-40B4-BE49-F238E27FC236}">
                <a16:creationId xmlns:a16="http://schemas.microsoft.com/office/drawing/2014/main" id="{11CB7B56-D687-4517-BBBD-5752B48393E8}"/>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Tijdelijke aanduiding voor dianummer 5">
            <a:extLst>
              <a:ext uri="{FF2B5EF4-FFF2-40B4-BE49-F238E27FC236}">
                <a16:creationId xmlns:a16="http://schemas.microsoft.com/office/drawing/2014/main" id="{96F150C4-E3A4-40F1-9ED4-DC76B003B2EC}"/>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4104265457"/>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07893"/>
            <a:ext cx="3140325" cy="216909"/>
          </a:xfrm>
        </p:spPr>
        <p:txBody>
          <a:bodyPr/>
          <a:lstStyle/>
          <a:p>
            <a:fld id="{45804E2F-6799-4914-A5D0-6B51B35EFB93}" type="datetime1">
              <a:rPr lang="nl-NL" smtClean="0"/>
              <a:t>8-4-2024</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07893"/>
            <a:ext cx="6718797" cy="216909"/>
          </a:xfrm>
        </p:spPr>
        <p:txBody>
          <a:bodyPr/>
          <a:lstStyle/>
          <a:p>
            <a:r>
              <a:rPr lang="nl-NL"/>
              <a:t>&lt;Plaats hier je voettekst&gt;</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5219539" y="-885712"/>
            <a:ext cx="1752954"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TABEL (100%)</a:t>
            </a:r>
          </a:p>
        </p:txBody>
      </p:sp>
      <p:sp>
        <p:nvSpPr>
          <p:cNvPr id="152" name="tabel">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516221" y="1395160"/>
            <a:ext cx="11143622" cy="4471547"/>
          </a:xfrm>
          <a:solidFill>
            <a:schemeClr val="bg1">
              <a:lumMod val="95000"/>
            </a:schemeClr>
          </a:solidFill>
        </p:spPr>
        <p:txBody>
          <a:bodyPr tIns="1620000"/>
          <a:lstStyle>
            <a:lvl1pPr marL="0" indent="0" algn="ctr">
              <a:spcBef>
                <a:spcPts val="0"/>
              </a:spcBef>
              <a:spcAft>
                <a:spcPts val="0"/>
              </a:spcAft>
              <a:buNone/>
              <a:defRPr sz="1100" b="0"/>
            </a:lvl1pPr>
          </a:lstStyle>
          <a:p>
            <a:r>
              <a:rPr lang="nl-NL"/>
              <a:t>Klik op onderstaand pictogram</a:t>
            </a:r>
            <a:br>
              <a:rPr lang="nl-NL"/>
            </a:br>
            <a:r>
              <a:rPr lang="nl-NL"/>
              <a:t>om een tabel in te voegen</a:t>
            </a:r>
          </a:p>
        </p:txBody>
      </p:sp>
      <p:sp>
        <p:nvSpPr>
          <p:cNvPr id="51" name="Titel 1">
            <a:extLst>
              <a:ext uri="{FF2B5EF4-FFF2-40B4-BE49-F238E27FC236}">
                <a16:creationId xmlns:a16="http://schemas.microsoft.com/office/drawing/2014/main" id="{8EEC04D4-F0CA-43BD-BFB9-58F71B9D4F2E}"/>
              </a:ext>
            </a:extLst>
          </p:cNvPr>
          <p:cNvSpPr>
            <a:spLocks noGrp="1"/>
          </p:cNvSpPr>
          <p:nvPr>
            <p:ph type="title" hasCustomPrompt="1"/>
          </p:nvPr>
        </p:nvSpPr>
        <p:spPr>
          <a:xfrm>
            <a:off x="521863" y="272177"/>
            <a:ext cx="11146224" cy="600744"/>
          </a:xfrm>
        </p:spPr>
        <p:txBody>
          <a:bodyPr/>
          <a:lstStyle>
            <a:lvl1pPr>
              <a:defRPr/>
            </a:lvl1pPr>
          </a:lstStyle>
          <a:p>
            <a:r>
              <a:rPr lang="nl-NL" noProof="0"/>
              <a:t>Plaats hier je titel</a:t>
            </a:r>
            <a:endParaRPr lang="nl-NL"/>
          </a:p>
        </p:txBody>
      </p:sp>
      <p:sp>
        <p:nvSpPr>
          <p:cNvPr id="52" name="Onder balkje">
            <a:extLst>
              <a:ext uri="{FF2B5EF4-FFF2-40B4-BE49-F238E27FC236}">
                <a16:creationId xmlns:a16="http://schemas.microsoft.com/office/drawing/2014/main" id="{B2ACF3EC-2949-48DB-9FF3-371DCF605862}"/>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Tijdelijke aanduiding voor dianummer 5">
            <a:extLst>
              <a:ext uri="{FF2B5EF4-FFF2-40B4-BE49-F238E27FC236}">
                <a16:creationId xmlns:a16="http://schemas.microsoft.com/office/drawing/2014/main" id="{6AF92EA9-37D8-4C42-88F3-48205D95F9C2}"/>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1531330094"/>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TO 100%">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a:spLocks/>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A9F8B797-7D29-405C-AA62-7DA8D2E9F83B}" type="datetime1">
              <a:rPr lang="nl-NL" smtClean="0"/>
              <a:t>8-4-2024</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100" b="0" baseline="0"/>
            </a:lvl1pPr>
          </a:lstStyle>
          <a:p>
            <a:r>
              <a:rPr lang="nl-NL"/>
              <a:t>Klik op het pictogram hiernaast</a:t>
            </a:r>
            <a:br>
              <a:rPr lang="nl-NL"/>
            </a:br>
            <a:r>
              <a:rPr lang="nl-NL"/>
              <a:t>om een afbeelding in te voegen</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5289370" y="-885712"/>
            <a:ext cx="1613301"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FOTO (100%)</a:t>
            </a:r>
          </a:p>
        </p:txBody>
      </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2"/>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p>
        </p:txBody>
      </p:sp>
      <p:sp>
        <p:nvSpPr>
          <p:cNvPr id="87" name="Tijdelijke aanduiding voor dianummer 5">
            <a:extLst>
              <a:ext uri="{FF2B5EF4-FFF2-40B4-BE49-F238E27FC236}">
                <a16:creationId xmlns:a16="http://schemas.microsoft.com/office/drawing/2014/main" id="{1ADB3DF9-1775-4B02-BB3B-7CA5D78347E5}"/>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2965294937"/>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TO 100% (wit log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a:spLocks/>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100" b="0" baseline="0"/>
            </a:lvl1pPr>
          </a:lstStyle>
          <a:p>
            <a:r>
              <a:rPr lang="nl-NL"/>
              <a:t>Klik op het pictogram hiernaast</a:t>
            </a:r>
            <a:br>
              <a:rPr lang="nl-NL"/>
            </a:br>
            <a:r>
              <a:rPr lang="nl-NL"/>
              <a:t>om een afbeelding in te voegen</a:t>
            </a:r>
            <a:endParaRPr lang="en-GB"/>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801320" y="-885712"/>
            <a:ext cx="2589401"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PICTURE 100% (</a:t>
            </a:r>
            <a:r>
              <a:rPr lang="nl-NL" sz="1200" b="0" spc="50" baseline="0" err="1">
                <a:solidFill>
                  <a:srgbClr val="212121"/>
                </a:solidFill>
                <a:latin typeface="+mn-lt"/>
                <a:cs typeface="Calibri" panose="020F0502020204030204" pitchFamily="34" charset="0"/>
              </a:rPr>
              <a:t>white</a:t>
            </a:r>
            <a:r>
              <a:rPr lang="nl-NL" sz="1200" b="0" spc="50" baseline="0">
                <a:solidFill>
                  <a:srgbClr val="212121"/>
                </a:solidFill>
                <a:latin typeface="+mn-lt"/>
                <a:cs typeface="Calibri" panose="020F0502020204030204" pitchFamily="34" charset="0"/>
              </a:rPr>
              <a:t> logo)</a:t>
            </a:r>
          </a:p>
        </p:txBody>
      </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dpi="0" rotWithShape="1">
            <a:blip r:embed="rId2">
              <a:extLst>
                <a:ext uri="{28A0092B-C50C-407E-A947-70E740481C1C}">
                  <a14:useLocalDpi xmlns:a14="http://schemas.microsoft.com/office/drawing/2010/main" val="0"/>
                </a:ext>
              </a:extLst>
            </a:blip>
            <a:srcRect/>
            <a:stretch>
              <a:fillRect/>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p>
        </p:txBody>
      </p:sp>
      <p:sp>
        <p:nvSpPr>
          <p:cNvPr id="10" name="Slide Number Placeholder 9"/>
          <p:cNvSpPr>
            <a:spLocks noGrp="1"/>
          </p:cNvSpPr>
          <p:nvPr>
            <p:ph type="sldNum" sz="quarter" idx="67"/>
          </p:nvPr>
        </p:nvSpPr>
        <p:spPr/>
        <p:txBody>
          <a:bodyPr/>
          <a:lstStyle>
            <a:lvl1pPr>
              <a:defRPr>
                <a:solidFill>
                  <a:srgbClr val="FFFFFF"/>
                </a:solidFill>
              </a:defRPr>
            </a:lvl1pPr>
          </a:lstStyle>
          <a:p>
            <a:fld id="{0E7476D2-0896-4839-9387-ABF8745D58E4}" type="slidenum">
              <a:rPr lang="nl-NL" smtClean="0"/>
              <a:pPr/>
              <a:t>‹#›</a:t>
            </a:fld>
            <a:endParaRPr lang="nl-NL"/>
          </a:p>
        </p:txBody>
      </p:sp>
    </p:spTree>
    <p:extLst>
      <p:ext uri="{BB962C8B-B14F-4D97-AF65-F5344CB8AC3E}">
        <p14:creationId xmlns:p14="http://schemas.microsoft.com/office/powerpoint/2010/main" val="1810266312"/>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ITAAT - ZWART (100% FOT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a:spLocks/>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B7BF963E-A335-4EFC-96E2-BC5DDD288207}" type="datetime1">
              <a:rPr lang="nl-NL" smtClean="0"/>
              <a:t>8-4-2024</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100" b="0" baseline="0"/>
            </a:lvl1pPr>
          </a:lstStyle>
          <a:p>
            <a:r>
              <a:rPr lang="nl-NL"/>
              <a:t>Klik op het pictogram hiernaast</a:t>
            </a:r>
            <a:br>
              <a:rPr lang="nl-NL"/>
            </a:br>
            <a:r>
              <a:rPr lang="nl-NL"/>
              <a:t>om een afbeelding in te voegen</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728033" y="-885712"/>
            <a:ext cx="2735979"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CITAAT - ZWART (FOTO 100%)</a:t>
            </a:r>
          </a:p>
        </p:txBody>
      </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2"/>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p>
        </p:txBody>
      </p:sp>
      <p:sp>
        <p:nvSpPr>
          <p:cNvPr id="5" name="Tijdelijke aanduiding voor tekst 4">
            <a:extLst>
              <a:ext uri="{FF2B5EF4-FFF2-40B4-BE49-F238E27FC236}">
                <a16:creationId xmlns:a16="http://schemas.microsoft.com/office/drawing/2014/main" id="{7AF0307D-613D-4A4A-87F3-837BD313BCE6}"/>
              </a:ext>
            </a:extLst>
          </p:cNvPr>
          <p:cNvSpPr>
            <a:spLocks noGrp="1"/>
          </p:cNvSpPr>
          <p:nvPr>
            <p:ph type="body" sz="quarter" idx="65" hasCustomPrompt="1"/>
          </p:nvPr>
        </p:nvSpPr>
        <p:spPr>
          <a:xfrm>
            <a:off x="820498" y="824593"/>
            <a:ext cx="4448188" cy="5233988"/>
          </a:xfrm>
          <a:prstGeom prst="roundRect">
            <a:avLst>
              <a:gd name="adj" fmla="val 3255"/>
            </a:avLst>
          </a:prstGeom>
          <a:solidFill>
            <a:schemeClr val="bg1">
              <a:alpha val="70000"/>
            </a:schemeClr>
          </a:solidFill>
          <a:ln w="12700">
            <a:noFill/>
          </a:ln>
        </p:spPr>
        <p:txBody>
          <a:bodyPr lIns="180000" tIns="252000" rIns="180000" bIns="252000" anchor="ctr" anchorCtr="0"/>
          <a:lstStyle>
            <a:lvl1pPr marL="0" indent="0" algn="ctr">
              <a:buFont typeface="Arial" panose="020B0604020202020204" pitchFamily="34" charset="0"/>
              <a:buNone/>
              <a:defRPr sz="4000"/>
            </a:lvl1pPr>
            <a:lvl2pPr marL="0" indent="0" algn="ctr">
              <a:buFont typeface="Arial" panose="020B0604020202020204" pitchFamily="34" charset="0"/>
              <a:buNone/>
              <a:defRPr/>
            </a:lvl2pPr>
            <a:lvl3pPr marL="0" indent="0" algn="ctr">
              <a:buFont typeface="Arial" panose="020B0604020202020204" pitchFamily="34" charset="0"/>
              <a:buNone/>
              <a:defRPr/>
            </a:lvl3pPr>
            <a:lvl4pPr marL="0" indent="0" algn="ctr">
              <a:buFont typeface="Arial" panose="020B0604020202020204" pitchFamily="34" charset="0"/>
              <a:buNone/>
              <a:defRPr/>
            </a:lvl4pPr>
            <a:lvl5pPr marL="0" indent="0" algn="ctr">
              <a:buFont typeface="Arial" panose="020B0604020202020204" pitchFamily="34" charset="0"/>
              <a:buNone/>
              <a:defRPr/>
            </a:lvl5pPr>
            <a:lvl6pPr algn="ctr">
              <a:defRPr sz="4000" b="0"/>
            </a:lvl6pPr>
          </a:lstStyle>
          <a:p>
            <a:pPr lvl="0"/>
            <a:r>
              <a:rPr lang="nl-NL"/>
              <a:t>‘’Plaats hier </a:t>
            </a:r>
            <a:br>
              <a:rPr lang="nl-NL"/>
            </a:br>
            <a:r>
              <a:rPr lang="nl-NL"/>
              <a:t>de citaat’’</a:t>
            </a:r>
          </a:p>
          <a:p>
            <a:pPr lvl="0"/>
            <a:r>
              <a:rPr lang="nl-NL"/>
              <a:t>JU-LEVEL1=Citaat</a:t>
            </a:r>
          </a:p>
        </p:txBody>
      </p:sp>
      <p:sp>
        <p:nvSpPr>
          <p:cNvPr id="95" name="Tijdelijke aanduiding voor dianummer 5">
            <a:extLst>
              <a:ext uri="{FF2B5EF4-FFF2-40B4-BE49-F238E27FC236}">
                <a16:creationId xmlns:a16="http://schemas.microsoft.com/office/drawing/2014/main" id="{CC4936A4-A609-4DB4-B771-319DE3996ABF}"/>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3012295746"/>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TAAT - WIT (100% FOT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a:spLocks/>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715CEF43-AFAE-4401-A83A-77818006065C}" type="datetime1">
              <a:rPr lang="nl-NL" smtClean="0"/>
              <a:t>8-4-2024</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100" b="0" baseline="0"/>
            </a:lvl1pPr>
          </a:lstStyle>
          <a:p>
            <a:r>
              <a:rPr lang="nl-NL"/>
              <a:t>Klik op het pictogram hiernaast</a:t>
            </a:r>
            <a:br>
              <a:rPr lang="nl-NL"/>
            </a:br>
            <a:r>
              <a:rPr lang="nl-NL"/>
              <a:t>om een afbeelding in te voegen</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833351" y="-885712"/>
            <a:ext cx="2525344"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CITAAT - WIT (FOTO 100%)</a:t>
            </a:r>
          </a:p>
        </p:txBody>
      </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2"/>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p>
        </p:txBody>
      </p:sp>
      <p:sp>
        <p:nvSpPr>
          <p:cNvPr id="5" name="Tijdelijke aanduiding voor tekst 4">
            <a:extLst>
              <a:ext uri="{FF2B5EF4-FFF2-40B4-BE49-F238E27FC236}">
                <a16:creationId xmlns:a16="http://schemas.microsoft.com/office/drawing/2014/main" id="{7AF0307D-613D-4A4A-87F3-837BD313BCE6}"/>
              </a:ext>
            </a:extLst>
          </p:cNvPr>
          <p:cNvSpPr>
            <a:spLocks noGrp="1"/>
          </p:cNvSpPr>
          <p:nvPr>
            <p:ph type="body" sz="quarter" idx="65" hasCustomPrompt="1"/>
          </p:nvPr>
        </p:nvSpPr>
        <p:spPr>
          <a:xfrm>
            <a:off x="820498" y="824593"/>
            <a:ext cx="4448188" cy="5233988"/>
          </a:xfrm>
          <a:prstGeom prst="roundRect">
            <a:avLst>
              <a:gd name="adj" fmla="val 3255"/>
            </a:avLst>
          </a:prstGeom>
          <a:solidFill>
            <a:schemeClr val="bg1">
              <a:alpha val="70000"/>
            </a:schemeClr>
          </a:solidFill>
          <a:ln w="12700">
            <a:noFill/>
          </a:ln>
        </p:spPr>
        <p:txBody>
          <a:bodyPr lIns="180000" tIns="252000" rIns="180000" bIns="252000" anchor="ctr" anchorCtr="0"/>
          <a:lstStyle>
            <a:lvl1pPr marL="0" indent="0" algn="ctr">
              <a:buFont typeface="Arial" panose="020B0604020202020204" pitchFamily="34" charset="0"/>
              <a:buNone/>
              <a:defRPr sz="4000" b="0">
                <a:solidFill>
                  <a:schemeClr val="tx1"/>
                </a:solidFill>
              </a:defRPr>
            </a:lvl1pPr>
            <a:lvl2pPr marL="0" indent="0" algn="ctr">
              <a:buFont typeface="Arial" panose="020B0604020202020204" pitchFamily="34" charset="0"/>
              <a:buNone/>
              <a:defRPr>
                <a:solidFill>
                  <a:schemeClr val="bg1"/>
                </a:solidFill>
              </a:defRPr>
            </a:lvl2pPr>
            <a:lvl3pPr marL="0" indent="0" algn="ctr">
              <a:buFont typeface="Arial" panose="020B0604020202020204" pitchFamily="34" charset="0"/>
              <a:buNone/>
              <a:defRPr>
                <a:solidFill>
                  <a:schemeClr val="bg1"/>
                </a:solidFill>
              </a:defRPr>
            </a:lvl3pPr>
            <a:lvl4pPr marL="0" indent="0" algn="ctr">
              <a:buFont typeface="Arial" panose="020B0604020202020204" pitchFamily="34" charset="0"/>
              <a:buNone/>
              <a:defRPr>
                <a:solidFill>
                  <a:schemeClr val="bg1"/>
                </a:solidFill>
              </a:defRPr>
            </a:lvl4pPr>
            <a:lvl5pPr marL="0" indent="0" algn="ctr">
              <a:buFont typeface="Arial" panose="020B0604020202020204" pitchFamily="34" charset="0"/>
              <a:buNone/>
              <a:defRPr>
                <a:solidFill>
                  <a:schemeClr val="bg1"/>
                </a:solidFill>
              </a:defRPr>
            </a:lvl5pPr>
          </a:lstStyle>
          <a:p>
            <a:pPr lvl="0"/>
            <a:r>
              <a:rPr lang="nl-NL"/>
              <a:t>‘’Plaats hier </a:t>
            </a:r>
            <a:br>
              <a:rPr lang="nl-NL"/>
            </a:br>
            <a:r>
              <a:rPr lang="nl-NL"/>
              <a:t>de citaat’’</a:t>
            </a:r>
          </a:p>
          <a:p>
            <a:pPr lvl="0"/>
            <a:r>
              <a:rPr lang="nl-NL"/>
              <a:t>JU-LEVEL1=Citaat</a:t>
            </a:r>
          </a:p>
        </p:txBody>
      </p:sp>
      <p:sp>
        <p:nvSpPr>
          <p:cNvPr id="95" name="Tijdelijke aanduiding voor dianummer 5">
            <a:extLst>
              <a:ext uri="{FF2B5EF4-FFF2-40B4-BE49-F238E27FC236}">
                <a16:creationId xmlns:a16="http://schemas.microsoft.com/office/drawing/2014/main" id="{621E4A0F-D5B5-4E58-B6EA-4A7F4DFB61E7}"/>
              </a:ext>
            </a:extLst>
          </p:cNvPr>
          <p:cNvSpPr>
            <a:spLocks noGrp="1"/>
          </p:cNvSpPr>
          <p:nvPr>
            <p:ph type="sldNum" sz="quarter" idx="12"/>
          </p:nvPr>
        </p:nvSpPr>
        <p:spPr>
          <a:xfrm>
            <a:off x="516362" y="6376061"/>
            <a:ext cx="392576" cy="216909"/>
          </a:xfrm>
        </p:spPr>
        <p:txBody>
          <a:bodyPr/>
          <a:lstStyle>
            <a:lvl1pPr>
              <a:defRPr>
                <a:solidFill>
                  <a:srgbClr val="FFFFFF"/>
                </a:solidFill>
              </a:defRPr>
            </a:lvl1pPr>
          </a:lstStyle>
          <a:p>
            <a:fld id="{7AD0FE45-509C-4BDF-9EDE-64426F8DF3D2}" type="slidenum">
              <a:rPr lang="nl-NL" smtClean="0"/>
              <a:pPr/>
              <a:t>‹#›</a:t>
            </a:fld>
            <a:endParaRPr lang="nl-NL"/>
          </a:p>
        </p:txBody>
      </p:sp>
    </p:spTree>
    <p:extLst>
      <p:ext uri="{BB962C8B-B14F-4D97-AF65-F5344CB8AC3E}">
        <p14:creationId xmlns:p14="http://schemas.microsoft.com/office/powerpoint/2010/main" val="1849231795"/>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07893"/>
            <a:ext cx="3140325" cy="216909"/>
          </a:xfrm>
        </p:spPr>
        <p:txBody>
          <a:bodyPr/>
          <a:lstStyle/>
          <a:p>
            <a:fld id="{83364D3C-7064-4347-94A0-F2074AB9AB5B}" type="datetime1">
              <a:rPr lang="nl-NL" smtClean="0"/>
              <a:t>8-4-2024</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07893"/>
            <a:ext cx="6718797" cy="216909"/>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5278050" y="-885712"/>
            <a:ext cx="1635934"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ALLEEN TITEL</a:t>
            </a:r>
          </a:p>
        </p:txBody>
      </p:sp>
      <p:sp>
        <p:nvSpPr>
          <p:cNvPr id="51" name="Titel 1">
            <a:extLst>
              <a:ext uri="{FF2B5EF4-FFF2-40B4-BE49-F238E27FC236}">
                <a16:creationId xmlns:a16="http://schemas.microsoft.com/office/drawing/2014/main" id="{8EEC04D4-F0CA-43BD-BFB9-58F71B9D4F2E}"/>
              </a:ext>
            </a:extLst>
          </p:cNvPr>
          <p:cNvSpPr>
            <a:spLocks noGrp="1"/>
          </p:cNvSpPr>
          <p:nvPr>
            <p:ph type="title" hasCustomPrompt="1"/>
          </p:nvPr>
        </p:nvSpPr>
        <p:spPr>
          <a:xfrm>
            <a:off x="521863" y="272177"/>
            <a:ext cx="11146224" cy="600744"/>
          </a:xfrm>
        </p:spPr>
        <p:txBody>
          <a:bodyPr/>
          <a:lstStyle>
            <a:lvl1pPr>
              <a:defRPr/>
            </a:lvl1pPr>
          </a:lstStyle>
          <a:p>
            <a:r>
              <a:rPr lang="nl-NL" noProof="0"/>
              <a:t>Plaats hier je titel</a:t>
            </a:r>
            <a:endParaRPr lang="nl-NL"/>
          </a:p>
        </p:txBody>
      </p:sp>
      <p:sp>
        <p:nvSpPr>
          <p:cNvPr id="52" name="Onder balkje">
            <a:extLst>
              <a:ext uri="{FF2B5EF4-FFF2-40B4-BE49-F238E27FC236}">
                <a16:creationId xmlns:a16="http://schemas.microsoft.com/office/drawing/2014/main" id="{B2ACF3EC-2949-48DB-9FF3-371DCF605862}"/>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77876"/>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OORSTELL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53EE96EE-7724-42F6-A3E5-18EEB734E169}" type="datetime1">
              <a:rPr lang="nl-NL" smtClean="0"/>
              <a:t>8-4-2024</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a:t>&lt;Plaats hier je voettekst&gt;</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5128974" y="-885712"/>
            <a:ext cx="1934093"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VOORSTELLEN</a:t>
            </a:r>
          </a:p>
        </p:txBody>
      </p:sp>
      <p:sp>
        <p:nvSpPr>
          <p:cNvPr id="206" name="foto">
            <a:extLst>
              <a:ext uri="{FF2B5EF4-FFF2-40B4-BE49-F238E27FC236}">
                <a16:creationId xmlns:a16="http://schemas.microsoft.com/office/drawing/2014/main" id="{CB6B8576-11F8-41EC-8333-F7B206A9E57C}"/>
              </a:ext>
            </a:extLst>
          </p:cNvPr>
          <p:cNvSpPr>
            <a:spLocks noGrp="1"/>
          </p:cNvSpPr>
          <p:nvPr>
            <p:ph type="pic" sz="quarter" idx="14" hasCustomPrompt="1"/>
          </p:nvPr>
        </p:nvSpPr>
        <p:spPr>
          <a:xfrm>
            <a:off x="525244" y="1388695"/>
            <a:ext cx="2602608" cy="2887574"/>
          </a:xfrm>
          <a:prstGeom prst="roundRect">
            <a:avLst>
              <a:gd name="adj" fmla="val 2713"/>
            </a:avLst>
          </a:prstGeom>
          <a:solidFill>
            <a:schemeClr val="bg1">
              <a:lumMod val="95000"/>
            </a:schemeClr>
          </a:solidFill>
        </p:spPr>
        <p:txBody>
          <a:bodyPr tIns="720000" anchor="t"/>
          <a:lstStyle>
            <a:lvl1pPr marL="0" indent="0" algn="ctr">
              <a:spcBef>
                <a:spcPts val="0"/>
              </a:spcBef>
              <a:spcAft>
                <a:spcPts val="0"/>
              </a:spcAft>
              <a:buNone/>
              <a:defRPr sz="1100" b="0" baseline="0"/>
            </a:lvl1pPr>
          </a:lstStyle>
          <a:p>
            <a:r>
              <a:rPr lang="nl-NL"/>
              <a:t>Klik op onderstaand pictogram</a:t>
            </a:r>
            <a:br>
              <a:rPr lang="nl-NL"/>
            </a:br>
            <a:r>
              <a:rPr lang="nl-NL"/>
              <a:t>om een afbeelding in te voegen</a:t>
            </a:r>
          </a:p>
        </p:txBody>
      </p:sp>
      <p:sp>
        <p:nvSpPr>
          <p:cNvPr id="207" name="foto">
            <a:extLst>
              <a:ext uri="{FF2B5EF4-FFF2-40B4-BE49-F238E27FC236}">
                <a16:creationId xmlns:a16="http://schemas.microsoft.com/office/drawing/2014/main" id="{93B9B46A-56EE-4744-A5B8-9CD0C972CCD3}"/>
              </a:ext>
            </a:extLst>
          </p:cNvPr>
          <p:cNvSpPr>
            <a:spLocks noGrp="1"/>
          </p:cNvSpPr>
          <p:nvPr>
            <p:ph type="pic" sz="quarter" idx="56" hasCustomPrompt="1"/>
          </p:nvPr>
        </p:nvSpPr>
        <p:spPr>
          <a:xfrm>
            <a:off x="3377953" y="1388695"/>
            <a:ext cx="2602608" cy="2887574"/>
          </a:xfrm>
          <a:prstGeom prst="roundRect">
            <a:avLst>
              <a:gd name="adj" fmla="val 2713"/>
            </a:avLst>
          </a:prstGeom>
          <a:solidFill>
            <a:schemeClr val="bg1">
              <a:lumMod val="95000"/>
            </a:schemeClr>
          </a:solidFill>
        </p:spPr>
        <p:txBody>
          <a:bodyPr tIns="720000" anchor="t"/>
          <a:lstStyle>
            <a:lvl1pPr marL="0" indent="0" algn="ctr">
              <a:spcBef>
                <a:spcPts val="0"/>
              </a:spcBef>
              <a:spcAft>
                <a:spcPts val="0"/>
              </a:spcAft>
              <a:buNone/>
              <a:defRPr sz="1100" b="0" baseline="0"/>
            </a:lvl1pPr>
          </a:lstStyle>
          <a:p>
            <a:r>
              <a:rPr lang="nl-NL"/>
              <a:t>Klik op onderstaand pictogram</a:t>
            </a:r>
            <a:br>
              <a:rPr lang="nl-NL"/>
            </a:br>
            <a:r>
              <a:rPr lang="nl-NL"/>
              <a:t>om een afbeelding in te voegen</a:t>
            </a:r>
          </a:p>
        </p:txBody>
      </p:sp>
      <p:sp>
        <p:nvSpPr>
          <p:cNvPr id="208" name="foto">
            <a:extLst>
              <a:ext uri="{FF2B5EF4-FFF2-40B4-BE49-F238E27FC236}">
                <a16:creationId xmlns:a16="http://schemas.microsoft.com/office/drawing/2014/main" id="{147DEBB2-F750-4BC5-8734-F564106F3DB4}"/>
              </a:ext>
            </a:extLst>
          </p:cNvPr>
          <p:cNvSpPr>
            <a:spLocks noGrp="1"/>
          </p:cNvSpPr>
          <p:nvPr>
            <p:ph type="pic" sz="quarter" idx="57" hasCustomPrompt="1"/>
          </p:nvPr>
        </p:nvSpPr>
        <p:spPr>
          <a:xfrm>
            <a:off x="6226121" y="1388695"/>
            <a:ext cx="2602608" cy="2887574"/>
          </a:xfrm>
          <a:prstGeom prst="roundRect">
            <a:avLst>
              <a:gd name="adj" fmla="val 2713"/>
            </a:avLst>
          </a:prstGeom>
          <a:solidFill>
            <a:schemeClr val="bg1">
              <a:lumMod val="95000"/>
            </a:schemeClr>
          </a:solidFill>
        </p:spPr>
        <p:txBody>
          <a:bodyPr tIns="720000" anchor="t"/>
          <a:lstStyle>
            <a:lvl1pPr marL="0" indent="0" algn="ctr">
              <a:spcBef>
                <a:spcPts val="0"/>
              </a:spcBef>
              <a:spcAft>
                <a:spcPts val="0"/>
              </a:spcAft>
              <a:buNone/>
              <a:defRPr sz="1100" b="0" baseline="0"/>
            </a:lvl1pPr>
          </a:lstStyle>
          <a:p>
            <a:r>
              <a:rPr lang="nl-NL"/>
              <a:t>Klik op onderstaand pictogram</a:t>
            </a:r>
            <a:br>
              <a:rPr lang="nl-NL"/>
            </a:br>
            <a:r>
              <a:rPr lang="nl-NL"/>
              <a:t>om een afbeelding in te voegen</a:t>
            </a:r>
          </a:p>
        </p:txBody>
      </p:sp>
      <p:sp>
        <p:nvSpPr>
          <p:cNvPr id="209" name="foto">
            <a:extLst>
              <a:ext uri="{FF2B5EF4-FFF2-40B4-BE49-F238E27FC236}">
                <a16:creationId xmlns:a16="http://schemas.microsoft.com/office/drawing/2014/main" id="{92997DD6-3C3E-4D4F-A561-2FBB6E2CB16F}"/>
              </a:ext>
            </a:extLst>
          </p:cNvPr>
          <p:cNvSpPr>
            <a:spLocks noGrp="1"/>
          </p:cNvSpPr>
          <p:nvPr>
            <p:ph type="pic" sz="quarter" idx="58" hasCustomPrompt="1"/>
          </p:nvPr>
        </p:nvSpPr>
        <p:spPr>
          <a:xfrm>
            <a:off x="9074288" y="1388695"/>
            <a:ext cx="2602608" cy="2887574"/>
          </a:xfrm>
          <a:prstGeom prst="roundRect">
            <a:avLst>
              <a:gd name="adj" fmla="val 2713"/>
            </a:avLst>
          </a:prstGeom>
          <a:solidFill>
            <a:schemeClr val="bg1">
              <a:lumMod val="95000"/>
            </a:schemeClr>
          </a:solidFill>
        </p:spPr>
        <p:txBody>
          <a:bodyPr tIns="720000" anchor="t"/>
          <a:lstStyle>
            <a:lvl1pPr marL="0" indent="0" algn="ctr">
              <a:spcBef>
                <a:spcPts val="0"/>
              </a:spcBef>
              <a:spcAft>
                <a:spcPts val="0"/>
              </a:spcAft>
              <a:buNone/>
              <a:defRPr sz="1100" b="0" baseline="0"/>
            </a:lvl1pPr>
          </a:lstStyle>
          <a:p>
            <a:r>
              <a:rPr lang="nl-NL"/>
              <a:t>Klik op onderstaand pictogram</a:t>
            </a:r>
            <a:br>
              <a:rPr lang="nl-NL"/>
            </a:br>
            <a:r>
              <a:rPr lang="nl-NL"/>
              <a:t>om een afbeelding in te voegen</a:t>
            </a:r>
          </a:p>
        </p:txBody>
      </p:sp>
      <p:sp>
        <p:nvSpPr>
          <p:cNvPr id="211" name="tekst">
            <a:extLst>
              <a:ext uri="{FF2B5EF4-FFF2-40B4-BE49-F238E27FC236}">
                <a16:creationId xmlns:a16="http://schemas.microsoft.com/office/drawing/2014/main" id="{A2E8DCEB-4330-49AA-A7C5-2DAED7A4A97B}"/>
              </a:ext>
            </a:extLst>
          </p:cNvPr>
          <p:cNvSpPr>
            <a:spLocks noGrp="1"/>
          </p:cNvSpPr>
          <p:nvPr>
            <p:ph type="body" orient="vert" idx="59" hasCustomPrompt="1"/>
          </p:nvPr>
        </p:nvSpPr>
        <p:spPr>
          <a:xfrm>
            <a:off x="525244"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voor een </a:t>
            </a:r>
            <a:br>
              <a:rPr lang="nl-NL" noProof="0"/>
            </a:br>
            <a:r>
              <a:rPr lang="nl-NL" noProof="0"/>
              <a:t>extra toevoeging</a:t>
            </a:r>
          </a:p>
        </p:txBody>
      </p:sp>
      <p:sp>
        <p:nvSpPr>
          <p:cNvPr id="216" name="tekst">
            <a:extLst>
              <a:ext uri="{FF2B5EF4-FFF2-40B4-BE49-F238E27FC236}">
                <a16:creationId xmlns:a16="http://schemas.microsoft.com/office/drawing/2014/main" id="{44DC3E61-1D5A-478B-BF82-E05E5C3AB0A1}"/>
              </a:ext>
            </a:extLst>
          </p:cNvPr>
          <p:cNvSpPr>
            <a:spLocks noGrp="1"/>
          </p:cNvSpPr>
          <p:nvPr>
            <p:ph type="body" orient="vert" idx="61" hasCustomPrompt="1"/>
          </p:nvPr>
        </p:nvSpPr>
        <p:spPr>
          <a:xfrm>
            <a:off x="3368870"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voor een </a:t>
            </a:r>
            <a:br>
              <a:rPr lang="nl-NL" noProof="0"/>
            </a:br>
            <a:r>
              <a:rPr lang="nl-NL" noProof="0"/>
              <a:t>extra toevoeging</a:t>
            </a:r>
          </a:p>
        </p:txBody>
      </p:sp>
      <p:sp>
        <p:nvSpPr>
          <p:cNvPr id="218" name="tekst">
            <a:extLst>
              <a:ext uri="{FF2B5EF4-FFF2-40B4-BE49-F238E27FC236}">
                <a16:creationId xmlns:a16="http://schemas.microsoft.com/office/drawing/2014/main" id="{C12A6F54-7562-4C5D-846B-87E626458C4F}"/>
              </a:ext>
            </a:extLst>
          </p:cNvPr>
          <p:cNvSpPr>
            <a:spLocks noGrp="1"/>
          </p:cNvSpPr>
          <p:nvPr>
            <p:ph type="body" orient="vert" idx="63" hasCustomPrompt="1"/>
          </p:nvPr>
        </p:nvSpPr>
        <p:spPr>
          <a:xfrm>
            <a:off x="6217038"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voor een </a:t>
            </a:r>
            <a:br>
              <a:rPr lang="nl-NL" noProof="0"/>
            </a:br>
            <a:r>
              <a:rPr lang="nl-NL" noProof="0"/>
              <a:t>extra toevoeging</a:t>
            </a:r>
          </a:p>
        </p:txBody>
      </p:sp>
      <p:sp>
        <p:nvSpPr>
          <p:cNvPr id="220" name="tekst">
            <a:extLst>
              <a:ext uri="{FF2B5EF4-FFF2-40B4-BE49-F238E27FC236}">
                <a16:creationId xmlns:a16="http://schemas.microsoft.com/office/drawing/2014/main" id="{ABCBA0F9-0F97-45BB-B6DE-999D743635EB}"/>
              </a:ext>
            </a:extLst>
          </p:cNvPr>
          <p:cNvSpPr>
            <a:spLocks noGrp="1"/>
          </p:cNvSpPr>
          <p:nvPr>
            <p:ph type="body" orient="vert" idx="65" hasCustomPrompt="1"/>
          </p:nvPr>
        </p:nvSpPr>
        <p:spPr>
          <a:xfrm>
            <a:off x="9069747"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voor een </a:t>
            </a:r>
            <a:br>
              <a:rPr lang="nl-NL" noProof="0"/>
            </a:br>
            <a:r>
              <a:rPr lang="nl-NL" noProof="0"/>
              <a:t>extra toevoeging</a:t>
            </a:r>
          </a:p>
        </p:txBody>
      </p:sp>
      <p:sp>
        <p:nvSpPr>
          <p:cNvPr id="221" name="Titel 1">
            <a:extLst>
              <a:ext uri="{FF2B5EF4-FFF2-40B4-BE49-F238E27FC236}">
                <a16:creationId xmlns:a16="http://schemas.microsoft.com/office/drawing/2014/main" id="{6B210676-552F-4B28-9F20-5CBEE02DAE84}"/>
              </a:ext>
            </a:extLst>
          </p:cNvPr>
          <p:cNvSpPr>
            <a:spLocks noGrp="1"/>
          </p:cNvSpPr>
          <p:nvPr>
            <p:ph type="title" hasCustomPrompt="1"/>
          </p:nvPr>
        </p:nvSpPr>
        <p:spPr>
          <a:xfrm>
            <a:off x="510562" y="272177"/>
            <a:ext cx="11166334" cy="600744"/>
          </a:xfrm>
        </p:spPr>
        <p:txBody>
          <a:bodyPr/>
          <a:lstStyle>
            <a:lvl1pPr>
              <a:defRPr/>
            </a:lvl1pPr>
          </a:lstStyle>
          <a:p>
            <a:r>
              <a:rPr lang="nl-NL" noProof="0"/>
              <a:t>Plaats hier je titel</a:t>
            </a:r>
            <a:endParaRPr lang="nl-NL"/>
          </a:p>
        </p:txBody>
      </p:sp>
      <p:sp>
        <p:nvSpPr>
          <p:cNvPr id="63" name="Onder balkje">
            <a:extLst>
              <a:ext uri="{FF2B5EF4-FFF2-40B4-BE49-F238E27FC236}">
                <a16:creationId xmlns:a16="http://schemas.microsoft.com/office/drawing/2014/main" id="{EB382FCD-9C8B-4F18-B37B-29CA0F43C412}"/>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6" name="Tijdelijke aanduiding voor dianummer 5">
            <a:extLst>
              <a:ext uri="{FF2B5EF4-FFF2-40B4-BE49-F238E27FC236}">
                <a16:creationId xmlns:a16="http://schemas.microsoft.com/office/drawing/2014/main" id="{3CFA51F5-599C-4898-83AB-6D5F2884DFAA}"/>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3045927784"/>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C-BY">
    <p:spTree>
      <p:nvGrpSpPr>
        <p:cNvPr id="1" name=""/>
        <p:cNvGrpSpPr/>
        <p:nvPr/>
      </p:nvGrpSpPr>
      <p:grpSpPr>
        <a:xfrm>
          <a:off x="0" y="0"/>
          <a:ext cx="0" cy="0"/>
          <a:chOff x="0" y="0"/>
          <a:chExt cx="0" cy="0"/>
        </a:xfrm>
      </p:grpSpPr>
      <p:sp>
        <p:nvSpPr>
          <p:cNvPr id="27" name="Onder balkje">
            <a:extLst>
              <a:ext uri="{FF2B5EF4-FFF2-40B4-BE49-F238E27FC236}">
                <a16:creationId xmlns:a16="http://schemas.microsoft.com/office/drawing/2014/main" id="{EC338F84-A3AF-48F4-A412-8D1363198E1A}"/>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8516D6A5-529C-4A2F-9EF7-A2B647F1C54E}" type="datetime1">
              <a:rPr lang="nl-NL" smtClean="0"/>
              <a:t>8-4-2024</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a:lstStyle>
            <a:lvl1pPr>
              <a:defRPr/>
            </a:lvl1pPr>
          </a:lstStyle>
          <a:p>
            <a:r>
              <a:rPr lang="nl-NL" noProof="0"/>
              <a:t>Plaats hier je titel</a:t>
            </a:r>
            <a:endParaRPr lang="nl-NL"/>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7" y="1400483"/>
            <a:ext cx="8974163"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a:t>Plaats hier de CC-BY tekst</a:t>
            </a:r>
          </a:p>
        </p:txBody>
      </p:sp>
      <p:sp>
        <p:nvSpPr>
          <p:cNvPr id="7" name="Tekstvak">
            <a:extLst>
              <a:ext uri="{FF2B5EF4-FFF2-40B4-BE49-F238E27FC236}">
                <a16:creationId xmlns:a16="http://schemas.microsoft.com/office/drawing/2014/main" id="{A6DE5EA5-27BD-42F3-BD1D-C1E35D802DEE}"/>
              </a:ext>
            </a:extLst>
          </p:cNvPr>
          <p:cNvSpPr txBox="1">
            <a:spLocks/>
          </p:cNvSpPr>
          <p:nvPr userDrawn="1"/>
        </p:nvSpPr>
        <p:spPr>
          <a:xfrm>
            <a:off x="5534272" y="-885712"/>
            <a:ext cx="1123486"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CC-BY</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Klikken om de tekststijl van het model te bewerken</a:t>
            </a:r>
          </a:p>
        </p:txBody>
      </p:sp>
      <p:sp>
        <p:nvSpPr>
          <p:cNvPr id="28" name="Tijdelijke aanduiding voor tekst 44">
            <a:extLst>
              <a:ext uri="{FF2B5EF4-FFF2-40B4-BE49-F238E27FC236}">
                <a16:creationId xmlns:a16="http://schemas.microsoft.com/office/drawing/2014/main" id="{2625E133-5B44-43E9-8CFC-FA46765B91E9}"/>
              </a:ext>
            </a:extLst>
          </p:cNvPr>
          <p:cNvSpPr>
            <a:spLocks noGrp="1"/>
          </p:cNvSpPr>
          <p:nvPr>
            <p:ph type="body" sz="quarter" idx="68"/>
          </p:nvPr>
        </p:nvSpPr>
        <p:spPr>
          <a:xfrm>
            <a:off x="10691963" y="5463172"/>
            <a:ext cx="899703" cy="394157"/>
          </a:xfrm>
          <a: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l="2307" r="2307"/>
            </a:stretch>
          </a:blipFill>
        </p:spPr>
        <p:txBody>
          <a:bodyPr/>
          <a:lstStyle>
            <a:lvl1pPr marL="0" indent="0">
              <a:buNone/>
              <a:defRPr sz="100"/>
            </a:lvl1pPr>
          </a:lstStyle>
          <a:p>
            <a:pPr lvl="0"/>
            <a:r>
              <a:rPr lang="nl-NL"/>
              <a:t>Klikken om de tekststijl van het model te bewerken</a:t>
            </a:r>
          </a:p>
        </p:txBody>
      </p:sp>
      <p:sp>
        <p:nvSpPr>
          <p:cNvPr id="26" name="Tijdelijke aanduiding voor dianummer 5">
            <a:extLst>
              <a:ext uri="{FF2B5EF4-FFF2-40B4-BE49-F238E27FC236}">
                <a16:creationId xmlns:a16="http://schemas.microsoft.com/office/drawing/2014/main" id="{E6A3CE52-E5F7-4B4F-85AC-CD549AB4D496}"/>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90337127"/>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sluiting met foto">
    <p:spTree>
      <p:nvGrpSpPr>
        <p:cNvPr id="1" name=""/>
        <p:cNvGrpSpPr/>
        <p:nvPr/>
      </p:nvGrpSpPr>
      <p:grpSpPr>
        <a:xfrm>
          <a:off x="0" y="0"/>
          <a:ext cx="0" cy="0"/>
          <a:chOff x="0" y="0"/>
          <a:chExt cx="0" cy="0"/>
        </a:xfrm>
      </p:grpSpPr>
      <p:sp>
        <p:nvSpPr>
          <p:cNvPr id="49" name="Cover Logo">
            <a:extLst>
              <a:ext uri="{FF2B5EF4-FFF2-40B4-BE49-F238E27FC236}">
                <a16:creationId xmlns:a16="http://schemas.microsoft.com/office/drawing/2014/main" id="{BFE3F2DF-F973-4BC9-A966-72782954493A}"/>
              </a:ext>
            </a:extLst>
          </p:cNvPr>
          <p:cNvSpPr>
            <a:spLocks/>
          </p:cNvSpPr>
          <p:nvPr userDrawn="1"/>
        </p:nvSpPr>
        <p:spPr>
          <a:xfrm>
            <a:off x="10464800" y="5725024"/>
            <a:ext cx="1727200" cy="1060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foto">
            <a:extLst>
              <a:ext uri="{FF2B5EF4-FFF2-40B4-BE49-F238E27FC236}">
                <a16:creationId xmlns:a16="http://schemas.microsoft.com/office/drawing/2014/main" id="{9FA4FBC7-DF59-4250-B300-46C73F538778}"/>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100" b="0" baseline="0"/>
            </a:lvl1pPr>
          </a:lstStyle>
          <a:p>
            <a:r>
              <a:rPr lang="nl-NL"/>
              <a:t>Klik op het pictogram hiernaast</a:t>
            </a:r>
            <a:br>
              <a:rPr lang="nl-NL"/>
            </a:br>
            <a:r>
              <a:rPr lang="nl-NL"/>
              <a:t>om een afbeelding in te voegen</a:t>
            </a:r>
            <a:endParaRPr lang="en-GB" noProof="0"/>
          </a:p>
        </p:txBody>
      </p:sp>
      <p:sp>
        <p:nvSpPr>
          <p:cNvPr id="7" name="Tekstvak">
            <a:extLst>
              <a:ext uri="{FF2B5EF4-FFF2-40B4-BE49-F238E27FC236}">
                <a16:creationId xmlns:a16="http://schemas.microsoft.com/office/drawing/2014/main" id="{A6DE5EA5-27BD-42F3-BD1D-C1E35D802DEE}"/>
              </a:ext>
            </a:extLst>
          </p:cNvPr>
          <p:cNvSpPr txBox="1">
            <a:spLocks/>
          </p:cNvSpPr>
          <p:nvPr userDrawn="1"/>
        </p:nvSpPr>
        <p:spPr>
          <a:xfrm>
            <a:off x="4990631" y="-885712"/>
            <a:ext cx="2210772"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CLOSURE (Picture) (1)</a:t>
            </a:r>
          </a:p>
        </p:txBody>
      </p:sp>
      <p:sp>
        <p:nvSpPr>
          <p:cNvPr id="41" name="Tijdelijke aanduiding voor tekst 4">
            <a:extLst>
              <a:ext uri="{FF2B5EF4-FFF2-40B4-BE49-F238E27FC236}">
                <a16:creationId xmlns:a16="http://schemas.microsoft.com/office/drawing/2014/main" id="{97D94EDB-F9CC-42E2-BBE0-51B1FA517548}"/>
              </a:ext>
            </a:extLst>
          </p:cNvPr>
          <p:cNvSpPr>
            <a:spLocks noGrp="1"/>
          </p:cNvSpPr>
          <p:nvPr>
            <p:ph type="body" sz="quarter" idx="65"/>
          </p:nvPr>
        </p:nvSpPr>
        <p:spPr>
          <a:xfrm>
            <a:off x="870839" y="3264255"/>
            <a:ext cx="4347528" cy="2135167"/>
          </a:xfrm>
          <a:prstGeom prst="roundRect">
            <a:avLst>
              <a:gd name="adj" fmla="val 7360"/>
            </a:avLst>
          </a:prstGeom>
          <a:solidFill>
            <a:schemeClr val="accent1"/>
          </a:solidFill>
          <a:ln w="12700">
            <a:solidFill>
              <a:schemeClr val="accent1"/>
            </a:solidFill>
          </a:ln>
        </p:spPr>
        <p:txBody>
          <a:bodyPr lIns="612000" tIns="180000" rIns="180000" bIns="252000" anchor="ctr" anchorCtr="0"/>
          <a:lstStyle>
            <a:lvl1pPr marL="0" indent="0" algn="l">
              <a:lnSpc>
                <a:spcPct val="150000"/>
              </a:lnSpc>
              <a:buFont typeface="Arial" panose="020B0604020202020204" pitchFamily="34" charset="0"/>
              <a:buNone/>
              <a:defRPr sz="1600" b="1">
                <a:solidFill>
                  <a:schemeClr val="accent1"/>
                </a:solidFill>
              </a:defRPr>
            </a:lvl1pPr>
            <a:lvl2pPr marL="0" indent="0" algn="ctr">
              <a:buFont typeface="Arial" panose="020B0604020202020204" pitchFamily="34" charset="0"/>
              <a:buNone/>
              <a:defRPr>
                <a:solidFill>
                  <a:schemeClr val="bg1"/>
                </a:solidFill>
              </a:defRPr>
            </a:lvl2pPr>
            <a:lvl3pPr marL="0" indent="0" algn="ctr">
              <a:buFont typeface="Arial" panose="020B0604020202020204" pitchFamily="34" charset="0"/>
              <a:buNone/>
              <a:defRPr>
                <a:solidFill>
                  <a:schemeClr val="bg1"/>
                </a:solidFill>
              </a:defRPr>
            </a:lvl3pPr>
            <a:lvl4pPr marL="0" indent="0" algn="ctr">
              <a:buFont typeface="Arial" panose="020B0604020202020204" pitchFamily="34" charset="0"/>
              <a:buNone/>
              <a:defRPr>
                <a:solidFill>
                  <a:schemeClr val="bg1"/>
                </a:solidFill>
              </a:defRPr>
            </a:lvl4pPr>
            <a:lvl5pPr marL="0" indent="0" algn="ctr">
              <a:buFont typeface="Arial" panose="020B0604020202020204" pitchFamily="34" charset="0"/>
              <a:buNone/>
              <a:defRPr>
                <a:solidFill>
                  <a:schemeClr val="bg1"/>
                </a:solidFill>
              </a:defRPr>
            </a:lvl5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B9D02996-54AC-4166-B627-2F4362DC0176}"/>
              </a:ext>
            </a:extLst>
          </p:cNvPr>
          <p:cNvSpPr>
            <a:spLocks noGrp="1"/>
          </p:cNvSpPr>
          <p:nvPr>
            <p:ph type="body" sz="quarter" idx="67"/>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Klikken om de tekststijl van het model te bewerken</a:t>
            </a:r>
          </a:p>
        </p:txBody>
      </p:sp>
      <p:sp>
        <p:nvSpPr>
          <p:cNvPr id="47" name="logo">
            <a:extLst>
              <a:ext uri="{FF2B5EF4-FFF2-40B4-BE49-F238E27FC236}">
                <a16:creationId xmlns:a16="http://schemas.microsoft.com/office/drawing/2014/main" id="{D5F74550-17D3-4535-94BC-8922C0155B1C}"/>
              </a:ext>
            </a:extLst>
          </p:cNvPr>
          <p:cNvSpPr>
            <a:spLocks noGrp="1"/>
          </p:cNvSpPr>
          <p:nvPr>
            <p:ph type="body" sz="quarter" idx="64" hasCustomPrompt="1"/>
          </p:nvPr>
        </p:nvSpPr>
        <p:spPr>
          <a:xfrm>
            <a:off x="10691963" y="5852007"/>
            <a:ext cx="991742" cy="486603"/>
          </a:xfrm>
          <a:blipFill>
            <a:blip r:embed="rId2"/>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p>
        </p:txBody>
      </p:sp>
      <p:sp>
        <p:nvSpPr>
          <p:cNvPr id="26" name="wolk">
            <a:extLst>
              <a:ext uri="{FF2B5EF4-FFF2-40B4-BE49-F238E27FC236}">
                <a16:creationId xmlns:a16="http://schemas.microsoft.com/office/drawing/2014/main" id="{2E9579D3-4F63-4CAB-810A-D59D90415FF1}"/>
              </a:ext>
            </a:extLst>
          </p:cNvPr>
          <p:cNvSpPr>
            <a:spLocks noGrp="1"/>
          </p:cNvSpPr>
          <p:nvPr>
            <p:ph type="body" sz="quarter" idx="61" hasCustomPrompt="1"/>
          </p:nvPr>
        </p:nvSpPr>
        <p:spPr>
          <a:xfrm>
            <a:off x="423435" y="524498"/>
            <a:ext cx="4875645" cy="2320893"/>
          </a:xfrm>
          <a:blipFill dpi="0" rotWithShape="1">
            <a:blip r:embed="rId3" cstate="screen">
              <a:alphaModFix amt="90000"/>
              <a:extLst>
                <a:ext uri="{28A0092B-C50C-407E-A947-70E740481C1C}">
                  <a14:useLocalDpi xmlns:a14="http://schemas.microsoft.com/office/drawing/2010/main"/>
                </a:ext>
              </a:extLst>
            </a:blip>
            <a:srcRect/>
            <a:stretch>
              <a:fillRect l="1580" r="1580"/>
            </a:stretch>
          </a:blipFill>
        </p:spPr>
        <p:txBody>
          <a:bodyPr wrap="square" lIns="900000" tIns="720000" rIns="288000" bIns="1800000" anchor="t"/>
          <a:lstStyle>
            <a:lvl1pPr marL="0" marR="0" indent="0" algn="l" defTabSz="914400"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sz="3400" b="1" cap="all" baseline="0">
                <a:solidFill>
                  <a:schemeClr val="tx1"/>
                </a:solidFill>
                <a:effectLst/>
                <a:latin typeface="+mj-lt"/>
              </a:defRPr>
            </a:lvl1pPr>
          </a:lstStyle>
          <a:p>
            <a:r>
              <a:rPr lang="nl-NL"/>
              <a:t>Plaats hier de afsluitingszin</a:t>
            </a:r>
          </a:p>
        </p:txBody>
      </p:sp>
      <p:sp>
        <p:nvSpPr>
          <p:cNvPr id="28" name="Tijdelijke aanduiding voor dianummer 5">
            <a:extLst>
              <a:ext uri="{FF2B5EF4-FFF2-40B4-BE49-F238E27FC236}">
                <a16:creationId xmlns:a16="http://schemas.microsoft.com/office/drawing/2014/main" id="{B715D031-E29A-40E5-9F78-94BB56E8BA5B}"/>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
        <p:nvSpPr>
          <p:cNvPr id="27" name="tekst">
            <a:extLst>
              <a:ext uri="{FF2B5EF4-FFF2-40B4-BE49-F238E27FC236}">
                <a16:creationId xmlns:a16="http://schemas.microsoft.com/office/drawing/2014/main" id="{48EC4A08-27AE-4FB4-BF24-48B8321D39D1}"/>
              </a:ext>
            </a:extLst>
          </p:cNvPr>
          <p:cNvSpPr>
            <a:spLocks noGrp="1"/>
          </p:cNvSpPr>
          <p:nvPr>
            <p:ph type="body" orient="vert" idx="1" hasCustomPrompt="1"/>
          </p:nvPr>
        </p:nvSpPr>
        <p:spPr>
          <a:xfrm>
            <a:off x="1571062" y="3443305"/>
            <a:ext cx="3200400" cy="261257"/>
          </a:xfrm>
        </p:spPr>
        <p:txBody>
          <a:bodyPr vert="horz" wrap="none" anchor="t"/>
          <a:lstStyle>
            <a:lvl1pPr marL="0" marR="0" indent="0" algn="l" defTabSz="914400" rtl="0" eaLnBrk="1" fontAlgn="auto" latinLnBrk="0" hangingPunct="1">
              <a:lnSpc>
                <a:spcPct val="100000"/>
              </a:lnSpc>
              <a:spcBef>
                <a:spcPts val="0"/>
              </a:spcBef>
              <a:spcAft>
                <a:spcPts val="0"/>
              </a:spcAft>
              <a:buClr>
                <a:schemeClr val="accent1"/>
              </a:buClr>
              <a:buSzTx/>
              <a:buFontTx/>
              <a:buNone/>
              <a:tabLst/>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marL="0" marR="0" lvl="0" indent="0" algn="l" defTabSz="914400" rtl="0" eaLnBrk="1" fontAlgn="auto" latinLnBrk="0" hangingPunct="1">
              <a:lnSpc>
                <a:spcPct val="100000"/>
              </a:lnSpc>
              <a:spcBef>
                <a:spcPts val="0"/>
              </a:spcBef>
              <a:spcAft>
                <a:spcPts val="0"/>
              </a:spcAft>
              <a:buClr>
                <a:schemeClr val="accent1"/>
              </a:buClr>
              <a:buSzTx/>
              <a:buFontTx/>
              <a:buNone/>
              <a:tabLst/>
              <a:defRPr/>
            </a:pPr>
            <a:r>
              <a:rPr lang="nl-NL" noProof="0"/>
              <a:t>Naam + achternaam</a:t>
            </a:r>
          </a:p>
          <a:p>
            <a:pPr lvl="0"/>
            <a:endParaRPr lang="en-GB" noProof="0"/>
          </a:p>
        </p:txBody>
      </p:sp>
      <p:sp>
        <p:nvSpPr>
          <p:cNvPr id="31" name="tekst">
            <a:extLst>
              <a:ext uri="{FF2B5EF4-FFF2-40B4-BE49-F238E27FC236}">
                <a16:creationId xmlns:a16="http://schemas.microsoft.com/office/drawing/2014/main" id="{3DD2758F-58F6-46DA-B775-49E492EA5E31}"/>
              </a:ext>
            </a:extLst>
          </p:cNvPr>
          <p:cNvSpPr>
            <a:spLocks noGrp="1"/>
          </p:cNvSpPr>
          <p:nvPr>
            <p:ph type="body" orient="vert" idx="68" hasCustomPrompt="1"/>
          </p:nvPr>
        </p:nvSpPr>
        <p:spPr>
          <a:xfrm>
            <a:off x="1571062" y="3949026"/>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r>
              <a:rPr lang="nl-NL"/>
              <a:t>E-mail:</a:t>
            </a:r>
          </a:p>
        </p:txBody>
      </p:sp>
      <p:sp>
        <p:nvSpPr>
          <p:cNvPr id="32" name="tekst">
            <a:extLst>
              <a:ext uri="{FF2B5EF4-FFF2-40B4-BE49-F238E27FC236}">
                <a16:creationId xmlns:a16="http://schemas.microsoft.com/office/drawing/2014/main" id="{22BAB6AC-1F1A-4629-A2B9-2D3448E852CA}"/>
              </a:ext>
            </a:extLst>
          </p:cNvPr>
          <p:cNvSpPr>
            <a:spLocks noGrp="1"/>
          </p:cNvSpPr>
          <p:nvPr>
            <p:ph type="body" orient="vert" idx="69" hasCustomPrompt="1"/>
          </p:nvPr>
        </p:nvSpPr>
        <p:spPr>
          <a:xfrm>
            <a:off x="1571062" y="4454747"/>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noProof="0"/>
              <a:t>Website:</a:t>
            </a:r>
          </a:p>
        </p:txBody>
      </p:sp>
      <p:sp>
        <p:nvSpPr>
          <p:cNvPr id="33" name="tekst">
            <a:extLst>
              <a:ext uri="{FF2B5EF4-FFF2-40B4-BE49-F238E27FC236}">
                <a16:creationId xmlns:a16="http://schemas.microsoft.com/office/drawing/2014/main" id="{7C6CD6BC-119A-49EB-9D8D-3794C25113CE}"/>
              </a:ext>
            </a:extLst>
          </p:cNvPr>
          <p:cNvSpPr>
            <a:spLocks noGrp="1"/>
          </p:cNvSpPr>
          <p:nvPr>
            <p:ph type="body" orient="vert" idx="70" hasCustomPrompt="1"/>
          </p:nvPr>
        </p:nvSpPr>
        <p:spPr>
          <a:xfrm>
            <a:off x="1571062" y="4960468"/>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r>
              <a:rPr lang="nl-NL" err="1"/>
              <a:t>Social</a:t>
            </a:r>
            <a:r>
              <a:rPr lang="nl-NL"/>
              <a:t> media:</a:t>
            </a:r>
          </a:p>
        </p:txBody>
      </p:sp>
      <p:sp>
        <p:nvSpPr>
          <p:cNvPr id="3" name="Tijdelijke aanduiding voor tekst 2">
            <a:extLst>
              <a:ext uri="{FF2B5EF4-FFF2-40B4-BE49-F238E27FC236}">
                <a16:creationId xmlns:a16="http://schemas.microsoft.com/office/drawing/2014/main" id="{69A87B61-A945-41B1-9F67-1FAE779BF38F}"/>
              </a:ext>
            </a:extLst>
          </p:cNvPr>
          <p:cNvSpPr>
            <a:spLocks noGrp="1"/>
          </p:cNvSpPr>
          <p:nvPr>
            <p:ph type="body" sz="quarter" idx="71" hasCustomPrompt="1"/>
          </p:nvPr>
        </p:nvSpPr>
        <p:spPr>
          <a:xfrm>
            <a:off x="883538" y="5681386"/>
            <a:ext cx="8439150" cy="596361"/>
          </a:xfrm>
        </p:spPr>
        <p:txBody>
          <a:bodyPr/>
          <a:lstStyle>
            <a:lvl1pPr marL="0" indent="0">
              <a:buFont typeface="Arial" panose="020B0604020202020204" pitchFamily="34" charset="0"/>
              <a:buNone/>
              <a:defRPr sz="4000" b="1">
                <a:solidFill>
                  <a:schemeClr val="tx1"/>
                </a:solidFill>
              </a:defRPr>
            </a:lvl1pPr>
          </a:lstStyle>
          <a:p>
            <a:pPr lvl="0"/>
            <a:r>
              <a:rPr lang="nl-NL"/>
              <a:t>Samen aanjagen van vernieuwing</a:t>
            </a:r>
          </a:p>
        </p:txBody>
      </p:sp>
    </p:spTree>
    <p:extLst>
      <p:ext uri="{BB962C8B-B14F-4D97-AF65-F5344CB8AC3E}">
        <p14:creationId xmlns:p14="http://schemas.microsoft.com/office/powerpoint/2010/main" val="2684737742"/>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blad (wit log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a:spLocks/>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marR="0" indent="0" algn="l" defTabSz="914400" rtl="0" eaLnBrk="1" fontAlgn="auto" latinLnBrk="0" hangingPunct="1">
              <a:lnSpc>
                <a:spcPct val="100000"/>
              </a:lnSpc>
              <a:spcBef>
                <a:spcPts val="0"/>
              </a:spcBef>
              <a:spcAft>
                <a:spcPts val="0"/>
              </a:spcAft>
              <a:buClr>
                <a:schemeClr val="accent1"/>
              </a:buClr>
              <a:buSzTx/>
              <a:buFontTx/>
              <a:buNone/>
              <a:tabLst/>
              <a:defRPr lang="nl-NL" sz="1100" b="0">
                <a:effectLst/>
              </a:defRPr>
            </a:lvl1pPr>
          </a:lstStyle>
          <a:p>
            <a:pPr marL="0" marR="0" lvl="0" indent="0" algn="l" defTabSz="914400" rtl="0" eaLnBrk="1" fontAlgn="auto" latinLnBrk="0" hangingPunct="1">
              <a:lnSpc>
                <a:spcPct val="100000"/>
              </a:lnSpc>
              <a:spcBef>
                <a:spcPts val="0"/>
              </a:spcBef>
              <a:spcAft>
                <a:spcPts val="0"/>
              </a:spcAft>
              <a:buClr>
                <a:schemeClr val="accent1"/>
              </a:buClr>
              <a:buSzTx/>
              <a:buFontTx/>
              <a:buNone/>
              <a:tabLst/>
              <a:defRPr/>
            </a:pPr>
            <a:r>
              <a:rPr lang="nl-NL"/>
              <a:t>Klik op het pictogram hiernaast</a:t>
            </a:r>
            <a:br>
              <a:rPr lang="nl-NL"/>
            </a:br>
            <a:r>
              <a:rPr lang="nl-NL"/>
              <a:t>om een afbeelding in te voegen</a:t>
            </a:r>
            <a:endParaRPr lang="en-GB"/>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909101" y="-885712"/>
            <a:ext cx="2373829"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TITLE SLIDE (</a:t>
            </a:r>
            <a:r>
              <a:rPr lang="nl-NL" sz="1200" b="0" spc="50" baseline="0" err="1">
                <a:solidFill>
                  <a:srgbClr val="212121"/>
                </a:solidFill>
                <a:latin typeface="+mn-lt"/>
                <a:cs typeface="Calibri" panose="020F0502020204030204" pitchFamily="34" charset="0"/>
              </a:rPr>
              <a:t>white</a:t>
            </a:r>
            <a:r>
              <a:rPr lang="nl-NL" sz="1200" b="0" spc="50" baseline="0">
                <a:solidFill>
                  <a:srgbClr val="212121"/>
                </a:solidFill>
                <a:latin typeface="+mn-lt"/>
                <a:cs typeface="Calibri" panose="020F0502020204030204" pitchFamily="34" charset="0"/>
              </a:rPr>
              <a:t> logo)</a:t>
            </a:r>
          </a:p>
        </p:txBody>
      </p:sp>
      <p:sp>
        <p:nvSpPr>
          <p:cNvPr id="86" name="wolk">
            <a:extLst>
              <a:ext uri="{FF2B5EF4-FFF2-40B4-BE49-F238E27FC236}">
                <a16:creationId xmlns:a16="http://schemas.microsoft.com/office/drawing/2014/main" id="{7BD14135-453A-4E43-96D6-867167DD967F}"/>
              </a:ext>
            </a:extLst>
          </p:cNvPr>
          <p:cNvSpPr>
            <a:spLocks noGrp="1"/>
          </p:cNvSpPr>
          <p:nvPr>
            <p:ph type="body" sz="quarter" idx="61" hasCustomPrompt="1"/>
          </p:nvPr>
        </p:nvSpPr>
        <p:spPr>
          <a:xfrm>
            <a:off x="423435" y="524498"/>
            <a:ext cx="5556741" cy="2645107"/>
          </a:xfrm>
          <a:blipFill dpi="0" rotWithShape="1">
            <a:blip r:embed="rId2" cstate="screen">
              <a:alphaModFix amt="90000"/>
              <a:extLst>
                <a:ext uri="{28A0092B-C50C-407E-A947-70E740481C1C}">
                  <a14:useLocalDpi xmlns:a14="http://schemas.microsoft.com/office/drawing/2010/main"/>
                </a:ext>
              </a:extLst>
            </a:blip>
            <a:srcRect/>
            <a:stretch>
              <a:fillRect l="1580" r="1580"/>
            </a:stretch>
          </a:blipFill>
        </p:spPr>
        <p:txBody>
          <a:bodyPr wrap="square" lIns="900000" tIns="720000" rIns="288000" bIns="1800000" anchor="t"/>
          <a:lstStyle>
            <a:lvl1pPr marL="0" marR="0" indent="0" algn="l" defTabSz="914400"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sz="3400" b="1" cap="all" baseline="0">
                <a:solidFill>
                  <a:schemeClr val="tx1"/>
                </a:solidFill>
                <a:effectLst/>
                <a:latin typeface="+mj-lt"/>
              </a:defRPr>
            </a:lvl1pPr>
          </a:lstStyle>
          <a:p>
            <a:pPr marL="0" marR="0" lvl="0" indent="0" algn="l" defTabSz="914400"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a:pPr>
            <a:r>
              <a:rPr lang="nl-NL" noProof="0"/>
              <a:t>Plaats hier de titel van de presentatie</a:t>
            </a:r>
            <a:endParaRPr lang="en-US"/>
          </a:p>
        </p:txBody>
      </p:sp>
      <p:sp>
        <p:nvSpPr>
          <p:cNvPr id="87" name="tekst">
            <a:extLst>
              <a:ext uri="{FF2B5EF4-FFF2-40B4-BE49-F238E27FC236}">
                <a16:creationId xmlns:a16="http://schemas.microsoft.com/office/drawing/2014/main" id="{95CEE5E6-3AA7-411A-9A5D-B22740BCD27D}"/>
              </a:ext>
            </a:extLst>
          </p:cNvPr>
          <p:cNvSpPr>
            <a:spLocks noGrp="1"/>
          </p:cNvSpPr>
          <p:nvPr>
            <p:ph type="body" sz="quarter" idx="53" hasCustomPrompt="1"/>
          </p:nvPr>
        </p:nvSpPr>
        <p:spPr>
          <a:xfrm>
            <a:off x="1013091" y="2183753"/>
            <a:ext cx="4875645" cy="974116"/>
          </a:xfrm>
        </p:spPr>
        <p:txBody>
          <a:bodyPr lIns="324000" rIns="252000" anchor="t"/>
          <a:lstStyle>
            <a:lvl1pPr marL="0" indent="0" algn="l">
              <a:lnSpc>
                <a:spcPct val="90000"/>
              </a:lnSpc>
              <a:spcBef>
                <a:spcPts val="100"/>
              </a:spcBef>
              <a:spcAft>
                <a:spcPts val="100"/>
              </a:spcAft>
              <a:buNone/>
              <a:defRPr sz="1800" b="0" cap="none" baseline="0">
                <a:solidFill>
                  <a:schemeClr val="tx1"/>
                </a:solidFill>
                <a:effectLst/>
                <a:latin typeface="+mj-lt"/>
              </a:defRPr>
            </a:lvl1pPr>
          </a:lstStyle>
          <a:p>
            <a:pPr lvl="0"/>
            <a:r>
              <a:rPr lang="nl-NL"/>
              <a:t>Plaats hier de naam van </a:t>
            </a:r>
            <a:br>
              <a:rPr lang="nl-NL"/>
            </a:br>
            <a:r>
              <a:rPr lang="nl-NL"/>
              <a:t>De spreker óf subtitel</a:t>
            </a:r>
            <a:endParaRPr lang="en-US"/>
          </a:p>
        </p:txBody>
      </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dpi="0" rotWithShape="1">
            <a:blip r:embed="rId3">
              <a:extLst>
                <a:ext uri="{28A0092B-C50C-407E-A947-70E740481C1C}">
                  <a14:useLocalDpi xmlns:a14="http://schemas.microsoft.com/office/drawing/2010/main" val="0"/>
                </a:ext>
              </a:extLst>
            </a:blip>
            <a:srcRect/>
            <a:stretch>
              <a:fillRect/>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p>
        </p:txBody>
      </p:sp>
      <p:sp>
        <p:nvSpPr>
          <p:cNvPr id="104" name="Tijdelijke aanduiding voor tekst 103">
            <a:extLst>
              <a:ext uri="{FF2B5EF4-FFF2-40B4-BE49-F238E27FC236}">
                <a16:creationId xmlns:a16="http://schemas.microsoft.com/office/drawing/2014/main" id="{C95E6A41-0DB4-405A-B296-ED86636C6275}"/>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Klikken om de tekststijl van het model te bewerken</a:t>
            </a:r>
          </a:p>
        </p:txBody>
      </p:sp>
    </p:spTree>
    <p:extLst>
      <p:ext uri="{BB962C8B-B14F-4D97-AF65-F5344CB8AC3E}">
        <p14:creationId xmlns:p14="http://schemas.microsoft.com/office/powerpoint/2010/main" val="394342740"/>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sluiting met foto (wit logo)">
    <p:spTree>
      <p:nvGrpSpPr>
        <p:cNvPr id="1" name=""/>
        <p:cNvGrpSpPr/>
        <p:nvPr/>
      </p:nvGrpSpPr>
      <p:grpSpPr>
        <a:xfrm>
          <a:off x="0" y="0"/>
          <a:ext cx="0" cy="0"/>
          <a:chOff x="0" y="0"/>
          <a:chExt cx="0" cy="0"/>
        </a:xfrm>
      </p:grpSpPr>
      <p:sp>
        <p:nvSpPr>
          <p:cNvPr id="49" name="Cover Logo">
            <a:extLst>
              <a:ext uri="{FF2B5EF4-FFF2-40B4-BE49-F238E27FC236}">
                <a16:creationId xmlns:a16="http://schemas.microsoft.com/office/drawing/2014/main" id="{BFE3F2DF-F973-4BC9-A966-72782954493A}"/>
              </a:ext>
            </a:extLst>
          </p:cNvPr>
          <p:cNvSpPr>
            <a:spLocks/>
          </p:cNvSpPr>
          <p:nvPr userDrawn="1"/>
        </p:nvSpPr>
        <p:spPr>
          <a:xfrm>
            <a:off x="10464800" y="5725024"/>
            <a:ext cx="1727200" cy="1060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foto">
            <a:extLst>
              <a:ext uri="{FF2B5EF4-FFF2-40B4-BE49-F238E27FC236}">
                <a16:creationId xmlns:a16="http://schemas.microsoft.com/office/drawing/2014/main" id="{9FA4FBC7-DF59-4250-B300-46C73F538778}"/>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100" b="0" baseline="0"/>
            </a:lvl1pPr>
          </a:lstStyle>
          <a:p>
            <a:r>
              <a:rPr lang="nl-NL"/>
              <a:t>Klik op het pictogram hiernaast</a:t>
            </a:r>
            <a:br>
              <a:rPr lang="nl-NL"/>
            </a:br>
            <a:r>
              <a:rPr lang="nl-NL"/>
              <a:t>om een afbeelding in te voegen</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FC73CD82-1D46-4D68-A265-F825BBCF0C74}" type="datetime1">
              <a:rPr lang="nl-NL" smtClean="0"/>
              <a:t>8-4-2024</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a:t>&lt;Plaats hier je voettekst&gt;</a:t>
            </a:r>
          </a:p>
        </p:txBody>
      </p:sp>
      <p:sp>
        <p:nvSpPr>
          <p:cNvPr id="7" name="Tekstvak">
            <a:extLst>
              <a:ext uri="{FF2B5EF4-FFF2-40B4-BE49-F238E27FC236}">
                <a16:creationId xmlns:a16="http://schemas.microsoft.com/office/drawing/2014/main" id="{A6DE5EA5-27BD-42F3-BD1D-C1E35D802DEE}"/>
              </a:ext>
            </a:extLst>
          </p:cNvPr>
          <p:cNvSpPr txBox="1">
            <a:spLocks/>
          </p:cNvSpPr>
          <p:nvPr userDrawn="1"/>
        </p:nvSpPr>
        <p:spPr>
          <a:xfrm>
            <a:off x="5331301" y="-885712"/>
            <a:ext cx="1529431"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AFSLUITING</a:t>
            </a:r>
          </a:p>
        </p:txBody>
      </p:sp>
      <p:sp>
        <p:nvSpPr>
          <p:cNvPr id="41" name="Tijdelijke aanduiding voor tekst 4">
            <a:extLst>
              <a:ext uri="{FF2B5EF4-FFF2-40B4-BE49-F238E27FC236}">
                <a16:creationId xmlns:a16="http://schemas.microsoft.com/office/drawing/2014/main" id="{97D94EDB-F9CC-42E2-BBE0-51B1FA517548}"/>
              </a:ext>
            </a:extLst>
          </p:cNvPr>
          <p:cNvSpPr>
            <a:spLocks noGrp="1"/>
          </p:cNvSpPr>
          <p:nvPr>
            <p:ph type="body" sz="quarter" idx="65"/>
          </p:nvPr>
        </p:nvSpPr>
        <p:spPr>
          <a:xfrm>
            <a:off x="870839" y="3264255"/>
            <a:ext cx="4347528" cy="2135167"/>
          </a:xfrm>
          <a:prstGeom prst="roundRect">
            <a:avLst>
              <a:gd name="adj" fmla="val 7360"/>
            </a:avLst>
          </a:prstGeom>
          <a:solidFill>
            <a:schemeClr val="accent1"/>
          </a:solidFill>
          <a:ln w="12700">
            <a:solidFill>
              <a:schemeClr val="accent1"/>
            </a:solidFill>
          </a:ln>
        </p:spPr>
        <p:txBody>
          <a:bodyPr lIns="612000" tIns="180000" rIns="180000" bIns="252000" anchor="ctr" anchorCtr="0"/>
          <a:lstStyle>
            <a:lvl1pPr marL="0" indent="0" algn="l">
              <a:lnSpc>
                <a:spcPct val="150000"/>
              </a:lnSpc>
              <a:buFont typeface="Arial" panose="020B0604020202020204" pitchFamily="34" charset="0"/>
              <a:buNone/>
              <a:defRPr sz="1600" b="1">
                <a:solidFill>
                  <a:schemeClr val="accent1"/>
                </a:solidFill>
              </a:defRPr>
            </a:lvl1pPr>
            <a:lvl2pPr marL="0" indent="0" algn="ctr">
              <a:buFont typeface="Arial" panose="020B0604020202020204" pitchFamily="34" charset="0"/>
              <a:buNone/>
              <a:defRPr>
                <a:solidFill>
                  <a:schemeClr val="bg1"/>
                </a:solidFill>
              </a:defRPr>
            </a:lvl2pPr>
            <a:lvl3pPr marL="0" indent="0" algn="ctr">
              <a:buFont typeface="Arial" panose="020B0604020202020204" pitchFamily="34" charset="0"/>
              <a:buNone/>
              <a:defRPr>
                <a:solidFill>
                  <a:schemeClr val="bg1"/>
                </a:solidFill>
              </a:defRPr>
            </a:lvl3pPr>
            <a:lvl4pPr marL="0" indent="0" algn="ctr">
              <a:buFont typeface="Arial" panose="020B0604020202020204" pitchFamily="34" charset="0"/>
              <a:buNone/>
              <a:defRPr>
                <a:solidFill>
                  <a:schemeClr val="bg1"/>
                </a:solidFill>
              </a:defRPr>
            </a:lvl4pPr>
            <a:lvl5pPr marL="0" indent="0" algn="ctr">
              <a:buFont typeface="Arial" panose="020B0604020202020204" pitchFamily="34" charset="0"/>
              <a:buNone/>
              <a:defRPr>
                <a:solidFill>
                  <a:schemeClr val="bg1"/>
                </a:solidFill>
              </a:defRPr>
            </a:lvl5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B9D02996-54AC-4166-B627-2F4362DC0176}"/>
              </a:ext>
            </a:extLst>
          </p:cNvPr>
          <p:cNvSpPr>
            <a:spLocks noGrp="1"/>
          </p:cNvSpPr>
          <p:nvPr>
            <p:ph type="body" sz="quarter" idx="67"/>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Klikken om de tekststijl van het model te bewerken</a:t>
            </a:r>
          </a:p>
        </p:txBody>
      </p:sp>
      <p:sp>
        <p:nvSpPr>
          <p:cNvPr id="47" name="logo">
            <a:extLst>
              <a:ext uri="{FF2B5EF4-FFF2-40B4-BE49-F238E27FC236}">
                <a16:creationId xmlns:a16="http://schemas.microsoft.com/office/drawing/2014/main" id="{D5F74550-17D3-4535-94BC-8922C0155B1C}"/>
              </a:ext>
            </a:extLst>
          </p:cNvPr>
          <p:cNvSpPr>
            <a:spLocks noGrp="1"/>
          </p:cNvSpPr>
          <p:nvPr>
            <p:ph type="body" sz="quarter" idx="64" hasCustomPrompt="1"/>
          </p:nvPr>
        </p:nvSpPr>
        <p:spPr>
          <a:xfrm>
            <a:off x="10691963" y="5852007"/>
            <a:ext cx="991742" cy="486603"/>
          </a:xfrm>
          <a:blipFill>
            <a:blip r:embed="rId2"/>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p>
        </p:txBody>
      </p:sp>
      <p:sp>
        <p:nvSpPr>
          <p:cNvPr id="26" name="wolk">
            <a:extLst>
              <a:ext uri="{FF2B5EF4-FFF2-40B4-BE49-F238E27FC236}">
                <a16:creationId xmlns:a16="http://schemas.microsoft.com/office/drawing/2014/main" id="{2E9579D3-4F63-4CAB-810A-D59D90415FF1}"/>
              </a:ext>
            </a:extLst>
          </p:cNvPr>
          <p:cNvSpPr>
            <a:spLocks noGrp="1"/>
          </p:cNvSpPr>
          <p:nvPr>
            <p:ph type="body" sz="quarter" idx="61" hasCustomPrompt="1"/>
          </p:nvPr>
        </p:nvSpPr>
        <p:spPr>
          <a:xfrm>
            <a:off x="423435" y="524498"/>
            <a:ext cx="4875645" cy="2320893"/>
          </a:xfrm>
          <a:blipFill dpi="0" rotWithShape="1">
            <a:blip r:embed="rId3" cstate="screen">
              <a:alphaModFix amt="90000"/>
              <a:extLst>
                <a:ext uri="{28A0092B-C50C-407E-A947-70E740481C1C}">
                  <a14:useLocalDpi xmlns:a14="http://schemas.microsoft.com/office/drawing/2010/main"/>
                </a:ext>
              </a:extLst>
            </a:blip>
            <a:srcRect/>
            <a:stretch>
              <a:fillRect l="1580" r="1580"/>
            </a:stretch>
          </a:blipFill>
        </p:spPr>
        <p:txBody>
          <a:bodyPr wrap="square" lIns="900000" tIns="720000" rIns="288000" bIns="1800000" anchor="t"/>
          <a:lstStyle>
            <a:lvl1pPr marL="0" marR="0" indent="0" algn="l" defTabSz="914400"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sz="3400" b="1" cap="all" baseline="0">
                <a:solidFill>
                  <a:schemeClr val="tx1"/>
                </a:solidFill>
                <a:effectLst/>
                <a:latin typeface="+mj-lt"/>
              </a:defRPr>
            </a:lvl1pPr>
          </a:lstStyle>
          <a:p>
            <a:r>
              <a:rPr lang="nl-NL"/>
              <a:t>Plaats hier de afsluitingszin</a:t>
            </a:r>
          </a:p>
        </p:txBody>
      </p:sp>
      <p:sp>
        <p:nvSpPr>
          <p:cNvPr id="28" name="Tijdelijke aanduiding voor dianummer 5">
            <a:extLst>
              <a:ext uri="{FF2B5EF4-FFF2-40B4-BE49-F238E27FC236}">
                <a16:creationId xmlns:a16="http://schemas.microsoft.com/office/drawing/2014/main" id="{B715D031-E29A-40E5-9F78-94BB56E8BA5B}"/>
              </a:ext>
            </a:extLst>
          </p:cNvPr>
          <p:cNvSpPr>
            <a:spLocks noGrp="1"/>
          </p:cNvSpPr>
          <p:nvPr>
            <p:ph type="sldNum" sz="quarter" idx="12"/>
          </p:nvPr>
        </p:nvSpPr>
        <p:spPr>
          <a:xfrm>
            <a:off x="516362" y="6376061"/>
            <a:ext cx="392576" cy="216909"/>
          </a:xfrm>
        </p:spPr>
        <p:txBody>
          <a:bodyPr/>
          <a:lstStyle>
            <a:lvl1pPr>
              <a:defRPr>
                <a:solidFill>
                  <a:srgbClr val="FFFFFF"/>
                </a:solidFill>
              </a:defRPr>
            </a:lvl1pPr>
          </a:lstStyle>
          <a:p>
            <a:fld id="{7AD0FE45-509C-4BDF-9EDE-64426F8DF3D2}" type="slidenum">
              <a:rPr lang="nl-NL" smtClean="0"/>
              <a:pPr/>
              <a:t>‹#›</a:t>
            </a:fld>
            <a:endParaRPr lang="nl-NL"/>
          </a:p>
        </p:txBody>
      </p:sp>
      <p:sp>
        <p:nvSpPr>
          <p:cNvPr id="27" name="tekst">
            <a:extLst>
              <a:ext uri="{FF2B5EF4-FFF2-40B4-BE49-F238E27FC236}">
                <a16:creationId xmlns:a16="http://schemas.microsoft.com/office/drawing/2014/main" id="{48EC4A08-27AE-4FB4-BF24-48B8321D39D1}"/>
              </a:ext>
            </a:extLst>
          </p:cNvPr>
          <p:cNvSpPr>
            <a:spLocks noGrp="1"/>
          </p:cNvSpPr>
          <p:nvPr>
            <p:ph type="body" orient="vert" idx="1" hasCustomPrompt="1"/>
          </p:nvPr>
        </p:nvSpPr>
        <p:spPr>
          <a:xfrm>
            <a:off x="1571062" y="3443305"/>
            <a:ext cx="3200400" cy="261257"/>
          </a:xfrm>
        </p:spPr>
        <p:txBody>
          <a:bodyPr vert="horz" wrap="none" anchor="t"/>
          <a:lstStyle>
            <a:lvl1pPr marL="0" indent="0">
              <a:spcBef>
                <a:spcPts val="0"/>
              </a:spcBef>
              <a:spcAft>
                <a:spcPts val="0"/>
              </a:spcAft>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noProof="0"/>
              <a:t>Naam + achternaam</a:t>
            </a:r>
          </a:p>
          <a:p>
            <a:pPr lvl="0"/>
            <a:endParaRPr lang="nl-NL" noProof="0"/>
          </a:p>
        </p:txBody>
      </p:sp>
      <p:sp>
        <p:nvSpPr>
          <p:cNvPr id="31" name="tekst">
            <a:extLst>
              <a:ext uri="{FF2B5EF4-FFF2-40B4-BE49-F238E27FC236}">
                <a16:creationId xmlns:a16="http://schemas.microsoft.com/office/drawing/2014/main" id="{3DD2758F-58F6-46DA-B775-49E492EA5E31}"/>
              </a:ext>
            </a:extLst>
          </p:cNvPr>
          <p:cNvSpPr>
            <a:spLocks noGrp="1"/>
          </p:cNvSpPr>
          <p:nvPr>
            <p:ph type="body" orient="vert" idx="68" hasCustomPrompt="1"/>
          </p:nvPr>
        </p:nvSpPr>
        <p:spPr>
          <a:xfrm>
            <a:off x="1571062" y="3949026"/>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r>
              <a:rPr lang="nl-NL"/>
              <a:t>E-mail:</a:t>
            </a:r>
          </a:p>
        </p:txBody>
      </p:sp>
      <p:sp>
        <p:nvSpPr>
          <p:cNvPr id="32" name="tekst">
            <a:extLst>
              <a:ext uri="{FF2B5EF4-FFF2-40B4-BE49-F238E27FC236}">
                <a16:creationId xmlns:a16="http://schemas.microsoft.com/office/drawing/2014/main" id="{22BAB6AC-1F1A-4629-A2B9-2D3448E852CA}"/>
              </a:ext>
            </a:extLst>
          </p:cNvPr>
          <p:cNvSpPr>
            <a:spLocks noGrp="1"/>
          </p:cNvSpPr>
          <p:nvPr>
            <p:ph type="body" orient="vert" idx="69" hasCustomPrompt="1"/>
          </p:nvPr>
        </p:nvSpPr>
        <p:spPr>
          <a:xfrm>
            <a:off x="1571062" y="4454747"/>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noProof="0"/>
              <a:t>Website:</a:t>
            </a:r>
          </a:p>
        </p:txBody>
      </p:sp>
      <p:sp>
        <p:nvSpPr>
          <p:cNvPr id="33" name="tekst">
            <a:extLst>
              <a:ext uri="{FF2B5EF4-FFF2-40B4-BE49-F238E27FC236}">
                <a16:creationId xmlns:a16="http://schemas.microsoft.com/office/drawing/2014/main" id="{7C6CD6BC-119A-49EB-9D8D-3794C25113CE}"/>
              </a:ext>
            </a:extLst>
          </p:cNvPr>
          <p:cNvSpPr>
            <a:spLocks noGrp="1"/>
          </p:cNvSpPr>
          <p:nvPr>
            <p:ph type="body" orient="vert" idx="70" hasCustomPrompt="1"/>
          </p:nvPr>
        </p:nvSpPr>
        <p:spPr>
          <a:xfrm>
            <a:off x="1571062" y="4960468"/>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r>
              <a:rPr lang="nl-NL" err="1"/>
              <a:t>Social</a:t>
            </a:r>
            <a:r>
              <a:rPr lang="nl-NL"/>
              <a:t> media:</a:t>
            </a:r>
          </a:p>
        </p:txBody>
      </p:sp>
      <p:sp>
        <p:nvSpPr>
          <p:cNvPr id="3" name="Tijdelijke aanduiding voor tekst 2">
            <a:extLst>
              <a:ext uri="{FF2B5EF4-FFF2-40B4-BE49-F238E27FC236}">
                <a16:creationId xmlns:a16="http://schemas.microsoft.com/office/drawing/2014/main" id="{69A87B61-A945-41B1-9F67-1FAE779BF38F}"/>
              </a:ext>
            </a:extLst>
          </p:cNvPr>
          <p:cNvSpPr>
            <a:spLocks noGrp="1"/>
          </p:cNvSpPr>
          <p:nvPr>
            <p:ph type="body" sz="quarter" idx="71" hasCustomPrompt="1"/>
          </p:nvPr>
        </p:nvSpPr>
        <p:spPr>
          <a:xfrm>
            <a:off x="883538" y="5681386"/>
            <a:ext cx="8439150" cy="596361"/>
          </a:xfrm>
        </p:spPr>
        <p:txBody>
          <a:bodyPr/>
          <a:lstStyle>
            <a:lvl1pPr marL="0" indent="0">
              <a:buFont typeface="Arial" panose="020B0604020202020204" pitchFamily="34" charset="0"/>
              <a:buNone/>
              <a:defRPr sz="4000" b="1">
                <a:solidFill>
                  <a:schemeClr val="bg1"/>
                </a:solidFill>
              </a:defRPr>
            </a:lvl1pPr>
          </a:lstStyle>
          <a:p>
            <a:pPr lvl="0"/>
            <a:r>
              <a:rPr lang="nl-NL"/>
              <a:t>Samen aanjagen van vernieuwing</a:t>
            </a:r>
          </a:p>
        </p:txBody>
      </p:sp>
    </p:spTree>
    <p:extLst>
      <p:ext uri="{BB962C8B-B14F-4D97-AF65-F5344CB8AC3E}">
        <p14:creationId xmlns:p14="http://schemas.microsoft.com/office/powerpoint/2010/main" val="2611424711"/>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6A109DE8-DE3B-4ABF-AE26-4E37A56FDBF9}"/>
              </a:ext>
            </a:extLst>
          </p:cNvPr>
          <p:cNvSpPr>
            <a:spLocks/>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logo">
            <a:extLst>
              <a:ext uri="{FF2B5EF4-FFF2-40B4-BE49-F238E27FC236}">
                <a16:creationId xmlns:a16="http://schemas.microsoft.com/office/drawing/2014/main" id="{980E29EC-4D77-4FE5-9F34-F1B54C0C6410}"/>
              </a:ext>
            </a:extLst>
          </p:cNvPr>
          <p:cNvSpPr>
            <a:spLocks noGrp="1"/>
          </p:cNvSpPr>
          <p:nvPr>
            <p:ph type="body" sz="quarter" idx="64" hasCustomPrompt="1"/>
          </p:nvPr>
        </p:nvSpPr>
        <p:spPr>
          <a:xfrm>
            <a:off x="10691963" y="5852007"/>
            <a:ext cx="991742" cy="486603"/>
          </a:xfrm>
          <a:blipFill>
            <a:blip r:embed="rId2"/>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p>
        </p:txBody>
      </p:sp>
      <p:sp>
        <p:nvSpPr>
          <p:cNvPr id="10" name="Tekstvak">
            <a:extLst>
              <a:ext uri="{FF2B5EF4-FFF2-40B4-BE49-F238E27FC236}">
                <a16:creationId xmlns:a16="http://schemas.microsoft.com/office/drawing/2014/main" id="{6992082D-EDB3-45DF-96CC-F7B5BC4AC3C2}"/>
              </a:ext>
            </a:extLst>
          </p:cNvPr>
          <p:cNvSpPr txBox="1">
            <a:spLocks/>
          </p:cNvSpPr>
          <p:nvPr userDrawn="1"/>
        </p:nvSpPr>
        <p:spPr>
          <a:xfrm>
            <a:off x="5331301" y="-885712"/>
            <a:ext cx="1529431"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AFSLUITING</a:t>
            </a:r>
          </a:p>
        </p:txBody>
      </p:sp>
      <p:sp>
        <p:nvSpPr>
          <p:cNvPr id="8" name="Tijdelijke aanduiding voor tekst 41">
            <a:extLst>
              <a:ext uri="{FF2B5EF4-FFF2-40B4-BE49-F238E27FC236}">
                <a16:creationId xmlns:a16="http://schemas.microsoft.com/office/drawing/2014/main" id="{9F83E9FC-067F-4F18-B24E-EFC2BDBB5372}"/>
              </a:ext>
            </a:extLst>
          </p:cNvPr>
          <p:cNvSpPr>
            <a:spLocks noGrp="1"/>
          </p:cNvSpPr>
          <p:nvPr>
            <p:ph type="body" sz="quarter" idx="67"/>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bg1"/>
          </a:solidFill>
        </p:spPr>
        <p:txBody>
          <a:bodyPr wrap="square">
            <a:noAutofit/>
          </a:bodyPr>
          <a:lstStyle>
            <a:lvl1pPr marL="0" indent="0">
              <a:buNone/>
              <a:defRPr sz="100">
                <a:solidFill>
                  <a:schemeClr val="tx1">
                    <a:alpha val="0"/>
                  </a:schemeClr>
                </a:solidFill>
              </a:defRPr>
            </a:lvl1pPr>
          </a:lstStyle>
          <a:p>
            <a:pPr lvl="0"/>
            <a:r>
              <a:rPr lang="nl-NL"/>
              <a:t>Klikken om de tekststijl van het model te bewerken</a:t>
            </a:r>
          </a:p>
        </p:txBody>
      </p:sp>
      <p:sp>
        <p:nvSpPr>
          <p:cNvPr id="11" name="Tijdelijke aanduiding voor tekst 2">
            <a:extLst>
              <a:ext uri="{FF2B5EF4-FFF2-40B4-BE49-F238E27FC236}">
                <a16:creationId xmlns:a16="http://schemas.microsoft.com/office/drawing/2014/main" id="{44C80A36-B777-41EB-8184-7E721556A3DF}"/>
              </a:ext>
            </a:extLst>
          </p:cNvPr>
          <p:cNvSpPr>
            <a:spLocks noGrp="1"/>
          </p:cNvSpPr>
          <p:nvPr>
            <p:ph type="body" sz="quarter" idx="71" hasCustomPrompt="1"/>
          </p:nvPr>
        </p:nvSpPr>
        <p:spPr>
          <a:xfrm>
            <a:off x="883538" y="5681386"/>
            <a:ext cx="8439150" cy="596361"/>
          </a:xfrm>
        </p:spPr>
        <p:txBody>
          <a:bodyPr/>
          <a:lstStyle>
            <a:lvl1pPr marL="0" indent="0">
              <a:buFont typeface="Arial" panose="020B0604020202020204" pitchFamily="34" charset="0"/>
              <a:buNone/>
              <a:defRPr sz="4000" b="1">
                <a:solidFill>
                  <a:schemeClr val="bg1"/>
                </a:solidFill>
              </a:defRPr>
            </a:lvl1pPr>
          </a:lstStyle>
          <a:p>
            <a:pPr lvl="0"/>
            <a:r>
              <a:rPr lang="nl-NL"/>
              <a:t>Samen aanjagen van vernieuwing</a:t>
            </a:r>
          </a:p>
        </p:txBody>
      </p:sp>
    </p:spTree>
    <p:extLst>
      <p:ext uri="{BB962C8B-B14F-4D97-AF65-F5344CB8AC3E}">
        <p14:creationId xmlns:p14="http://schemas.microsoft.com/office/powerpoint/2010/main" val="308879466"/>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16F6C-AF2C-0441-9A07-6A68B63C444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9C798C61-785F-B02E-AB8C-6D2DD0E05A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17AC43D6-96AC-70C2-37DB-F97FF8FFDFC2}"/>
              </a:ext>
            </a:extLst>
          </p:cNvPr>
          <p:cNvSpPr>
            <a:spLocks noGrp="1"/>
          </p:cNvSpPr>
          <p:nvPr>
            <p:ph type="dt" sz="half" idx="10"/>
          </p:nvPr>
        </p:nvSpPr>
        <p:spPr/>
        <p:txBody>
          <a:bodyPr/>
          <a:lstStyle/>
          <a:p>
            <a:fld id="{32B6D79C-3D77-1245-AFC3-B838E1557157}" type="datetimeFigureOut">
              <a:rPr lang="en-NL" smtClean="0"/>
              <a:t>08/04/2024</a:t>
            </a:fld>
            <a:endParaRPr lang="en-NL"/>
          </a:p>
        </p:txBody>
      </p:sp>
      <p:sp>
        <p:nvSpPr>
          <p:cNvPr id="5" name="Footer Placeholder 4">
            <a:extLst>
              <a:ext uri="{FF2B5EF4-FFF2-40B4-BE49-F238E27FC236}">
                <a16:creationId xmlns:a16="http://schemas.microsoft.com/office/drawing/2014/main" id="{7A93635A-1A4E-633B-2AE6-51ECAC0E85F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FB996BEF-3822-D341-9AA5-7FC6D614A6F0}"/>
              </a:ext>
            </a:extLst>
          </p:cNvPr>
          <p:cNvSpPr>
            <a:spLocks noGrp="1"/>
          </p:cNvSpPr>
          <p:nvPr>
            <p:ph type="sldNum" sz="quarter" idx="12"/>
          </p:nvPr>
        </p:nvSpPr>
        <p:spPr/>
        <p:txBody>
          <a:bodyPr/>
          <a:lstStyle/>
          <a:p>
            <a:fld id="{B13AB4A6-F4E2-6541-B82A-5950ACF29D6F}" type="slidenum">
              <a:rPr lang="en-NL" smtClean="0"/>
              <a:t>‹#›</a:t>
            </a:fld>
            <a:endParaRPr lang="en-NL"/>
          </a:p>
        </p:txBody>
      </p:sp>
    </p:spTree>
    <p:extLst>
      <p:ext uri="{BB962C8B-B14F-4D97-AF65-F5344CB8AC3E}">
        <p14:creationId xmlns:p14="http://schemas.microsoft.com/office/powerpoint/2010/main" val="3416564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LOSURE (2)">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6A109DE8-DE3B-4ABF-AE26-4E37A56FDBF9}"/>
              </a:ext>
            </a:extLst>
          </p:cNvPr>
          <p:cNvSpPr>
            <a:spLocks/>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kstvak">
            <a:extLst>
              <a:ext uri="{FF2B5EF4-FFF2-40B4-BE49-F238E27FC236}">
                <a16:creationId xmlns:a16="http://schemas.microsoft.com/office/drawing/2014/main" id="{6992082D-EDB3-45DF-96CC-F7B5BC4AC3C2}"/>
              </a:ext>
            </a:extLst>
          </p:cNvPr>
          <p:cNvSpPr txBox="1">
            <a:spLocks/>
          </p:cNvSpPr>
          <p:nvPr userDrawn="1"/>
        </p:nvSpPr>
        <p:spPr>
          <a:xfrm>
            <a:off x="5307000" y="-885712"/>
            <a:ext cx="1578034" cy="548182"/>
          </a:xfrm>
          <a:prstGeom prst="rect">
            <a:avLst/>
          </a:prstGeom>
          <a:solidFill>
            <a:schemeClr val="bg1"/>
          </a:solidFill>
        </p:spPr>
        <p:txBody>
          <a:bodyPr wrap="none" lIns="360000" tIns="180000" rIns="360000" bIns="180000" rtlCol="0">
            <a:spAutoFit/>
          </a:bodyPr>
          <a:lstStyle/>
          <a:p>
            <a:pPr algn="ctr"/>
            <a:r>
              <a:rPr lang="en-GB" sz="1200" b="0" spc="50" baseline="0">
                <a:solidFill>
                  <a:srgbClr val="212121"/>
                </a:solidFill>
                <a:latin typeface="+mn-lt"/>
                <a:cs typeface="Calibri" panose="020F0502020204030204" pitchFamily="34" charset="0"/>
              </a:rPr>
              <a:t>CLOSURE (2)</a:t>
            </a:r>
          </a:p>
        </p:txBody>
      </p:sp>
      <p:sp>
        <p:nvSpPr>
          <p:cNvPr id="8" name="Tijdelijke aanduiding voor tekst 41">
            <a:extLst>
              <a:ext uri="{FF2B5EF4-FFF2-40B4-BE49-F238E27FC236}">
                <a16:creationId xmlns:a16="http://schemas.microsoft.com/office/drawing/2014/main" id="{9F83E9FC-067F-4F18-B24E-EFC2BDBB5372}"/>
              </a:ext>
            </a:extLst>
          </p:cNvPr>
          <p:cNvSpPr>
            <a:spLocks noGrp="1"/>
          </p:cNvSpPr>
          <p:nvPr>
            <p:ph type="body" sz="quarter" idx="67"/>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bg1"/>
          </a:solidFill>
        </p:spPr>
        <p:txBody>
          <a:bodyPr wrap="square">
            <a:noAutofit/>
          </a:bodyPr>
          <a:lstStyle>
            <a:lvl1pPr marL="0" indent="0">
              <a:buNone/>
              <a:defRPr sz="100">
                <a:solidFill>
                  <a:schemeClr val="tx1">
                    <a:alpha val="0"/>
                  </a:schemeClr>
                </a:solidFill>
              </a:defRPr>
            </a:lvl1pPr>
          </a:lstStyle>
          <a:p>
            <a:pPr lvl="0"/>
            <a:r>
              <a:rPr lang="en-US"/>
              <a:t>Click to edit Master text styles</a:t>
            </a:r>
          </a:p>
        </p:txBody>
      </p:sp>
      <p:sp>
        <p:nvSpPr>
          <p:cNvPr id="11" name="Tijdelijke aanduiding voor tekst 2">
            <a:extLst>
              <a:ext uri="{FF2B5EF4-FFF2-40B4-BE49-F238E27FC236}">
                <a16:creationId xmlns:a16="http://schemas.microsoft.com/office/drawing/2014/main" id="{44C80A36-B777-41EB-8184-7E721556A3DF}"/>
              </a:ext>
            </a:extLst>
          </p:cNvPr>
          <p:cNvSpPr>
            <a:spLocks noGrp="1"/>
          </p:cNvSpPr>
          <p:nvPr>
            <p:ph type="body" sz="quarter" idx="71" hasCustomPrompt="1"/>
          </p:nvPr>
        </p:nvSpPr>
        <p:spPr>
          <a:xfrm>
            <a:off x="883538" y="5681386"/>
            <a:ext cx="8439150" cy="596361"/>
          </a:xfrm>
        </p:spPr>
        <p:txBody>
          <a:bodyPr/>
          <a:lstStyle>
            <a:lvl1pPr marL="0" indent="0">
              <a:buFont typeface="Arial" panose="020B0604020202020204" pitchFamily="34" charset="0"/>
              <a:buNone/>
              <a:defRPr sz="4000" b="1">
                <a:solidFill>
                  <a:schemeClr val="bg1"/>
                </a:solidFill>
              </a:defRPr>
            </a:lvl1pPr>
          </a:lstStyle>
          <a:p>
            <a:pPr lvl="0"/>
            <a:r>
              <a:rPr lang="en-GB"/>
              <a:t>Driving innovation together </a:t>
            </a:r>
          </a:p>
        </p:txBody>
      </p:sp>
      <p:sp>
        <p:nvSpPr>
          <p:cNvPr id="9" name="logo">
            <a:extLst>
              <a:ext uri="{FF2B5EF4-FFF2-40B4-BE49-F238E27FC236}">
                <a16:creationId xmlns:a16="http://schemas.microsoft.com/office/drawing/2014/main" id="{980E29EC-4D77-4FE5-9F34-F1B54C0C6410}"/>
              </a:ext>
            </a:extLst>
          </p:cNvPr>
          <p:cNvSpPr>
            <a:spLocks noGrp="1"/>
          </p:cNvSpPr>
          <p:nvPr>
            <p:ph type="body" sz="quarter" idx="64" hasCustomPrompt="1"/>
          </p:nvPr>
        </p:nvSpPr>
        <p:spPr>
          <a:xfrm>
            <a:off x="10691963" y="5852007"/>
            <a:ext cx="991742" cy="486603"/>
          </a:xfrm>
          <a:blipFill>
            <a:blip r:embed="rId2"/>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en-GB"/>
              <a:t>  </a:t>
            </a:r>
          </a:p>
        </p:txBody>
      </p:sp>
    </p:spTree>
    <p:extLst>
      <p:ext uri="{BB962C8B-B14F-4D97-AF65-F5344CB8AC3E}">
        <p14:creationId xmlns:p14="http://schemas.microsoft.com/office/powerpoint/2010/main" val="190694520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EB7E88C9-A15E-4922-AC85-16C0F8F12781}" type="slidenum">
              <a:t>‹#›</a:t>
            </a:fld>
            <a:endParaRPr/>
          </a:p>
        </p:txBody>
      </p:sp>
      <p:sp>
        <p:nvSpPr>
          <p:cNvPr id="4" name="PlaceHolder 3"/>
          <p:cNvSpPr>
            <a:spLocks noGrp="1"/>
          </p:cNvSpPr>
          <p:nvPr>
            <p:ph type="dt" idx="6"/>
          </p:nvPr>
        </p:nvSpPr>
        <p:spPr/>
        <p:txBody>
          <a:bodyPr/>
          <a:lstStyle/>
          <a:p>
            <a:endParaRPr/>
          </a:p>
        </p:txBody>
      </p:sp>
    </p:spTree>
    <p:extLst>
      <p:ext uri="{BB962C8B-B14F-4D97-AF65-F5344CB8AC3E}">
        <p14:creationId xmlns:p14="http://schemas.microsoft.com/office/powerpoint/2010/main" val="3866152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xt + Image (s)">
    <p:spTree>
      <p:nvGrpSpPr>
        <p:cNvPr id="1" name=""/>
        <p:cNvGrpSpPr/>
        <p:nvPr/>
      </p:nvGrpSpPr>
      <p:grpSpPr>
        <a:xfrm>
          <a:off x="0" y="0"/>
          <a:ext cx="0" cy="0"/>
          <a:chOff x="0" y="0"/>
          <a:chExt cx="0" cy="0"/>
        </a:xfrm>
      </p:grpSpPr>
      <p:sp>
        <p:nvSpPr>
          <p:cNvPr id="9" name="Rechthoek: afgeronde hoeken 8">
            <a:extLst>
              <a:ext uri="{FF2B5EF4-FFF2-40B4-BE49-F238E27FC236}">
                <a16:creationId xmlns:a16="http://schemas.microsoft.com/office/drawing/2014/main" id="{5CD5B878-220D-4F80-B08D-6312746A4F90}"/>
              </a:ext>
            </a:extLst>
          </p:cNvPr>
          <p:cNvSpPr/>
          <p:nvPr userDrawn="1"/>
        </p:nvSpPr>
        <p:spPr>
          <a:xfrm>
            <a:off x="0" y="-367937"/>
            <a:ext cx="132017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 Image (s)</a:t>
            </a:r>
          </a:p>
        </p:txBody>
      </p:sp>
      <p:sp>
        <p:nvSpPr>
          <p:cNvPr id="163" name="Tijdelijke aanduiding voor tekst 15">
            <a:extLst>
              <a:ext uri="{FF2B5EF4-FFF2-40B4-BE49-F238E27FC236}">
                <a16:creationId xmlns:a16="http://schemas.microsoft.com/office/drawing/2014/main" id="{5EBE72CE-DC40-6D4E-563D-317873C02594}"/>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165" name="Tijdelijke aanduiding voor tekst 12">
            <a:extLst>
              <a:ext uri="{FF2B5EF4-FFF2-40B4-BE49-F238E27FC236}">
                <a16:creationId xmlns:a16="http://schemas.microsoft.com/office/drawing/2014/main" id="{A2CDA243-2822-FDC1-9656-779DF0EFD1D6}"/>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66" name="Tijdelijke aanduiding voor titel 1">
            <a:extLst>
              <a:ext uri="{FF2B5EF4-FFF2-40B4-BE49-F238E27FC236}">
                <a16:creationId xmlns:a16="http://schemas.microsoft.com/office/drawing/2014/main" id="{DA5B9C74-0708-1EC7-E013-F50E81FD6FC6}"/>
              </a:ext>
            </a:extLst>
          </p:cNvPr>
          <p:cNvSpPr>
            <a:spLocks noGrp="1"/>
          </p:cNvSpPr>
          <p:nvPr>
            <p:ph type="title" hasCustomPrompt="1"/>
          </p:nvPr>
        </p:nvSpPr>
        <p:spPr>
          <a:xfrm>
            <a:off x="865162" y="722313"/>
            <a:ext cx="7342838" cy="342211"/>
          </a:xfrm>
          <a:prstGeom prst="rect">
            <a:avLst/>
          </a:prstGeom>
        </p:spPr>
        <p:txBody>
          <a:bodyPr vert="horz" lIns="0" tIns="0" rIns="0" bIns="0" rtlCol="0" anchor="t">
            <a:noAutofit/>
          </a:bodyPr>
          <a:lstStyle/>
          <a:p>
            <a:r>
              <a:rPr lang="en-GB" noProof="0"/>
              <a:t>Place the title of the slide here</a:t>
            </a:r>
          </a:p>
        </p:txBody>
      </p:sp>
      <p:sp>
        <p:nvSpPr>
          <p:cNvPr id="2" name="Tijdelijke aanduiding voor afbeelding 16">
            <a:extLst>
              <a:ext uri="{FF2B5EF4-FFF2-40B4-BE49-F238E27FC236}">
                <a16:creationId xmlns:a16="http://schemas.microsoft.com/office/drawing/2014/main" id="{5E6E37D7-192F-D7CE-CAB6-205EFA903A0A}"/>
              </a:ext>
            </a:extLst>
          </p:cNvPr>
          <p:cNvSpPr>
            <a:spLocks noGrp="1"/>
          </p:cNvSpPr>
          <p:nvPr>
            <p:ph type="pic" sz="quarter" idx="19" hasCustomPrompt="1"/>
          </p:nvPr>
        </p:nvSpPr>
        <p:spPr>
          <a:xfrm>
            <a:off x="8562290" y="722313"/>
            <a:ext cx="2901015" cy="5083175"/>
          </a:xfrm>
          <a:prstGeom prst="roundRect">
            <a:avLst>
              <a:gd name="adj" fmla="val 5432"/>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5" name="Tijdelijke aanduiding voor verticale tekst 2">
            <a:extLst>
              <a:ext uri="{FF2B5EF4-FFF2-40B4-BE49-F238E27FC236}">
                <a16:creationId xmlns:a16="http://schemas.microsoft.com/office/drawing/2014/main" id="{340A7996-AC8F-C9EF-8B8C-87DF71529425}"/>
              </a:ext>
            </a:extLst>
          </p:cNvPr>
          <p:cNvSpPr>
            <a:spLocks noGrp="1"/>
          </p:cNvSpPr>
          <p:nvPr>
            <p:ph type="body" orient="vert" idx="22" hasCustomPrompt="1"/>
          </p:nvPr>
        </p:nvSpPr>
        <p:spPr>
          <a:xfrm>
            <a:off x="720000" y="1592263"/>
            <a:ext cx="7488000" cy="4213944"/>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grpSp>
        <p:nvGrpSpPr>
          <p:cNvPr id="3" name="Groep 2">
            <a:extLst>
              <a:ext uri="{FF2B5EF4-FFF2-40B4-BE49-F238E27FC236}">
                <a16:creationId xmlns:a16="http://schemas.microsoft.com/office/drawing/2014/main" id="{1C33B931-CCA5-379F-5FD3-4DDE58971175}"/>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B1ED61E2-A67C-83DA-4E40-1B166550A0D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Choosing text levels</a:t>
              </a:r>
            </a:p>
          </p:txBody>
        </p:sp>
        <p:sp>
          <p:nvSpPr>
            <p:cNvPr id="6" name="Ovaal 5">
              <a:extLst>
                <a:ext uri="{FF2B5EF4-FFF2-40B4-BE49-F238E27FC236}">
                  <a16:creationId xmlns:a16="http://schemas.microsoft.com/office/drawing/2014/main" id="{1C6610E6-67D2-035B-34F8-CB2507DD5953}"/>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71C67812-53F8-ABCE-F7D9-9E4E6F3058F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 name="Ovaal 7">
              <a:extLst>
                <a:ext uri="{FF2B5EF4-FFF2-40B4-BE49-F238E27FC236}">
                  <a16:creationId xmlns:a16="http://schemas.microsoft.com/office/drawing/2014/main" id="{F836ADC1-4F8F-7639-C383-E8B1D3A9D1A5}"/>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 name="Rechthoek 9">
              <a:extLst>
                <a:ext uri="{FF2B5EF4-FFF2-40B4-BE49-F238E27FC236}">
                  <a16:creationId xmlns:a16="http://schemas.microsoft.com/office/drawing/2014/main" id="{D3D2FC80-E110-8598-9FF7-586F0E75957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1" name="Rechthoek 10">
              <a:extLst>
                <a:ext uri="{FF2B5EF4-FFF2-40B4-BE49-F238E27FC236}">
                  <a16:creationId xmlns:a16="http://schemas.microsoft.com/office/drawing/2014/main" id="{D308E0AD-B485-5A84-493E-87054C9655AB}"/>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279EFBC1-9837-B029-E5DB-5E7C3DFEDF5A}"/>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EAFAFB84-6658-34F5-F697-2A988857357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080759B1-50C8-3C28-38F2-65DDFF05DA6D}"/>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EBC33206-102C-B6E7-3CCE-8713628C93A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D8F43165-88FD-C488-C871-6EE3E4B91EB5}"/>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88E6AAF3-A3FE-0A6A-1E12-577BCC9397B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3" name="Ovaal 22">
              <a:extLst>
                <a:ext uri="{FF2B5EF4-FFF2-40B4-BE49-F238E27FC236}">
                  <a16:creationId xmlns:a16="http://schemas.microsoft.com/office/drawing/2014/main" id="{27FCBE85-EFD2-6B5C-4905-5AB66D57B724}"/>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3869BD89-EE46-F17D-3488-076C7B9ACFD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D2CE54AE-ACFD-352A-5A88-35ABC26CEC0F}"/>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81" name="Rechthoek 80">
              <a:extLst>
                <a:ext uri="{FF2B5EF4-FFF2-40B4-BE49-F238E27FC236}">
                  <a16:creationId xmlns:a16="http://schemas.microsoft.com/office/drawing/2014/main" id="{4D8379D9-68F4-C557-7FD9-D0FD559CBC7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82" name="Ovaal 81">
              <a:extLst>
                <a:ext uri="{FF2B5EF4-FFF2-40B4-BE49-F238E27FC236}">
                  <a16:creationId xmlns:a16="http://schemas.microsoft.com/office/drawing/2014/main" id="{7BD9860E-5690-D60E-FB31-91F50C8F0108}"/>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83" name="Rechthoek 82">
              <a:extLst>
                <a:ext uri="{FF2B5EF4-FFF2-40B4-BE49-F238E27FC236}">
                  <a16:creationId xmlns:a16="http://schemas.microsoft.com/office/drawing/2014/main" id="{A3E181AA-0698-0F08-DEED-D51DAFDA321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84" name="Ovaal 83">
              <a:extLst>
                <a:ext uri="{FF2B5EF4-FFF2-40B4-BE49-F238E27FC236}">
                  <a16:creationId xmlns:a16="http://schemas.microsoft.com/office/drawing/2014/main" id="{C0975CAD-3F44-FFA4-6104-8FCC00652B76}"/>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85" name="Rechthoek 84">
              <a:extLst>
                <a:ext uri="{FF2B5EF4-FFF2-40B4-BE49-F238E27FC236}">
                  <a16:creationId xmlns:a16="http://schemas.microsoft.com/office/drawing/2014/main" id="{0FC645EC-0512-B05A-7B1C-A57AFA92D48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86" name="Rechthoek 85">
              <a:extLst>
                <a:ext uri="{FF2B5EF4-FFF2-40B4-BE49-F238E27FC236}">
                  <a16:creationId xmlns:a16="http://schemas.microsoft.com/office/drawing/2014/main" id="{CA93580E-A90F-1550-DA82-604A5408AD5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87" name="ICOON_info">
              <a:extLst>
                <a:ext uri="{FF2B5EF4-FFF2-40B4-BE49-F238E27FC236}">
                  <a16:creationId xmlns:a16="http://schemas.microsoft.com/office/drawing/2014/main" id="{E0B53C6D-894B-5F89-59CA-4C4087F20B86}"/>
                </a:ext>
              </a:extLst>
            </p:cNvPr>
            <p:cNvGrpSpPr/>
            <p:nvPr userDrawn="1"/>
          </p:nvGrpSpPr>
          <p:grpSpPr>
            <a:xfrm>
              <a:off x="-376736" y="4400186"/>
              <a:ext cx="283685" cy="283685"/>
              <a:chOff x="-510741" y="5913713"/>
              <a:chExt cx="267555" cy="267555"/>
            </a:xfrm>
          </p:grpSpPr>
          <p:sp>
            <p:nvSpPr>
              <p:cNvPr id="135" name="Ovaal 134">
                <a:extLst>
                  <a:ext uri="{FF2B5EF4-FFF2-40B4-BE49-F238E27FC236}">
                    <a16:creationId xmlns:a16="http://schemas.microsoft.com/office/drawing/2014/main" id="{ECE3D6EE-2308-1F45-AF3B-F3F8810C497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36" name="Graphic 163" descr="Informatie">
                <a:extLst>
                  <a:ext uri="{FF2B5EF4-FFF2-40B4-BE49-F238E27FC236}">
                    <a16:creationId xmlns:a16="http://schemas.microsoft.com/office/drawing/2014/main" id="{6B916658-04E8-2118-84AE-02D7A3510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88" name="VOORBEELD">
              <a:extLst>
                <a:ext uri="{FF2B5EF4-FFF2-40B4-BE49-F238E27FC236}">
                  <a16:creationId xmlns:a16="http://schemas.microsoft.com/office/drawing/2014/main" id="{42052F24-FC5D-8A00-3548-E268B57AE479}"/>
                </a:ext>
              </a:extLst>
            </p:cNvPr>
            <p:cNvGrpSpPr/>
            <p:nvPr userDrawn="1"/>
          </p:nvGrpSpPr>
          <p:grpSpPr>
            <a:xfrm>
              <a:off x="-3605171" y="458674"/>
              <a:ext cx="3234311" cy="558875"/>
              <a:chOff x="-3605171" y="458674"/>
              <a:chExt cx="3234311" cy="558875"/>
            </a:xfrm>
          </p:grpSpPr>
          <p:sp>
            <p:nvSpPr>
              <p:cNvPr id="95" name="Rechthoek 94">
                <a:extLst>
                  <a:ext uri="{FF2B5EF4-FFF2-40B4-BE49-F238E27FC236}">
                    <a16:creationId xmlns:a16="http://schemas.microsoft.com/office/drawing/2014/main" id="{D9391F8A-0182-4A78-D177-5A561C36DB4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96" name="Rechthoek 95">
                <a:extLst>
                  <a:ext uri="{FF2B5EF4-FFF2-40B4-BE49-F238E27FC236}">
                    <a16:creationId xmlns:a16="http://schemas.microsoft.com/office/drawing/2014/main" id="{4BF18801-3DFD-27DC-731D-6F05BF31828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E0394908-58E0-3548-76E8-DCCA2ECC87A9}"/>
                  </a:ext>
                </a:extLst>
              </p:cNvPr>
              <p:cNvGrpSpPr/>
              <p:nvPr userDrawn="1"/>
            </p:nvGrpSpPr>
            <p:grpSpPr>
              <a:xfrm>
                <a:off x="-3386247" y="830871"/>
                <a:ext cx="139423" cy="109566"/>
                <a:chOff x="-2866744" y="827071"/>
                <a:chExt cx="168701" cy="132575"/>
              </a:xfrm>
            </p:grpSpPr>
            <p:grpSp>
              <p:nvGrpSpPr>
                <p:cNvPr id="128" name="Groep 127">
                  <a:extLst>
                    <a:ext uri="{FF2B5EF4-FFF2-40B4-BE49-F238E27FC236}">
                      <a16:creationId xmlns:a16="http://schemas.microsoft.com/office/drawing/2014/main" id="{C1A7D183-67B5-5729-ACBB-40A5FC08EEEF}"/>
                    </a:ext>
                  </a:extLst>
                </p:cNvPr>
                <p:cNvGrpSpPr/>
                <p:nvPr userDrawn="1"/>
              </p:nvGrpSpPr>
              <p:grpSpPr>
                <a:xfrm>
                  <a:off x="-2866744" y="827071"/>
                  <a:ext cx="168701" cy="132575"/>
                  <a:chOff x="-2866744" y="827071"/>
                  <a:chExt cx="168701" cy="132575"/>
                </a:xfrm>
              </p:grpSpPr>
              <p:cxnSp>
                <p:nvCxnSpPr>
                  <p:cNvPr id="130" name="Rechte verbindingslijn 129">
                    <a:extLst>
                      <a:ext uri="{FF2B5EF4-FFF2-40B4-BE49-F238E27FC236}">
                        <a16:creationId xmlns:a16="http://schemas.microsoft.com/office/drawing/2014/main" id="{B6146909-D1E5-8312-9654-9C67F7C4DB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736E7E0A-3B5B-B8E2-7E47-CD46D97B697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15DAF40C-AE43-FAE1-E23B-35A11C4EEF3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66108F4-0703-3ACF-0B56-15931A457E3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E3687158-B60C-3E5D-C153-9F9DC152D42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9" name="Pijl: rechts 128">
                  <a:extLst>
                    <a:ext uri="{FF2B5EF4-FFF2-40B4-BE49-F238E27FC236}">
                      <a16:creationId xmlns:a16="http://schemas.microsoft.com/office/drawing/2014/main" id="{6EAD123F-B42F-2223-995C-46476F84A5C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60236013-B265-1EF5-E065-56CF4C09227D}"/>
                  </a:ext>
                </a:extLst>
              </p:cNvPr>
              <p:cNvGrpSpPr/>
              <p:nvPr userDrawn="1"/>
            </p:nvGrpSpPr>
            <p:grpSpPr>
              <a:xfrm>
                <a:off x="-3605171" y="830871"/>
                <a:ext cx="139423" cy="109566"/>
                <a:chOff x="-2866744" y="518074"/>
                <a:chExt cx="168701" cy="132575"/>
              </a:xfrm>
            </p:grpSpPr>
            <p:grpSp>
              <p:nvGrpSpPr>
                <p:cNvPr id="121" name="Groep 120">
                  <a:extLst>
                    <a:ext uri="{FF2B5EF4-FFF2-40B4-BE49-F238E27FC236}">
                      <a16:creationId xmlns:a16="http://schemas.microsoft.com/office/drawing/2014/main" id="{4B627698-A43F-48A6-8B4F-520ED77300DE}"/>
                    </a:ext>
                  </a:extLst>
                </p:cNvPr>
                <p:cNvGrpSpPr/>
                <p:nvPr userDrawn="1"/>
              </p:nvGrpSpPr>
              <p:grpSpPr>
                <a:xfrm>
                  <a:off x="-2866744" y="518074"/>
                  <a:ext cx="168701" cy="132575"/>
                  <a:chOff x="-2866744" y="518074"/>
                  <a:chExt cx="168701" cy="132575"/>
                </a:xfrm>
              </p:grpSpPr>
              <p:cxnSp>
                <p:nvCxnSpPr>
                  <p:cNvPr id="123" name="Rechte verbindingslijn 122">
                    <a:extLst>
                      <a:ext uri="{FF2B5EF4-FFF2-40B4-BE49-F238E27FC236}">
                        <a16:creationId xmlns:a16="http://schemas.microsoft.com/office/drawing/2014/main" id="{8DE925B3-9A7E-0482-E536-3BB4B890055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A5E0DBDE-2392-E919-96CF-E446980366C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A9D0035-DC57-73C1-2D2E-283401128AD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F35BBEB-4ADB-EB32-2A95-3EB79D684B1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A5B6AC9C-4F20-E1F5-334D-55F2DD381F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2" name="Pijl: rechts 121">
                  <a:extLst>
                    <a:ext uri="{FF2B5EF4-FFF2-40B4-BE49-F238E27FC236}">
                      <a16:creationId xmlns:a16="http://schemas.microsoft.com/office/drawing/2014/main" id="{D3E38EBF-F5F7-16DB-169B-539A7577788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99" name="Rechte verbindingslijn 98">
                <a:extLst>
                  <a:ext uri="{FF2B5EF4-FFF2-40B4-BE49-F238E27FC236}">
                    <a16:creationId xmlns:a16="http://schemas.microsoft.com/office/drawing/2014/main" id="{330D8B7C-4067-741B-EB51-1A621BD7102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00" name="Rechte verbindingslijn 99">
                <a:extLst>
                  <a:ext uri="{FF2B5EF4-FFF2-40B4-BE49-F238E27FC236}">
                    <a16:creationId xmlns:a16="http://schemas.microsoft.com/office/drawing/2014/main" id="{71BA37A7-B44B-3B70-E545-2EA7F6300FA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01" name="Rechthoek 100">
                <a:extLst>
                  <a:ext uri="{FF2B5EF4-FFF2-40B4-BE49-F238E27FC236}">
                    <a16:creationId xmlns:a16="http://schemas.microsoft.com/office/drawing/2014/main" id="{5D3BFE3F-46E8-35D0-4A4F-BBB3C7C6A7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02" name="Rechthoek 101">
                <a:extLst>
                  <a:ext uri="{FF2B5EF4-FFF2-40B4-BE49-F238E27FC236}">
                    <a16:creationId xmlns:a16="http://schemas.microsoft.com/office/drawing/2014/main" id="{D5C7FCA3-2E1F-2306-6F46-6034BC38B23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03" name="Groep 102">
                <a:extLst>
                  <a:ext uri="{FF2B5EF4-FFF2-40B4-BE49-F238E27FC236}">
                    <a16:creationId xmlns:a16="http://schemas.microsoft.com/office/drawing/2014/main" id="{ED5FBD51-841A-6726-9A9B-A8D77E174098}"/>
                  </a:ext>
                </a:extLst>
              </p:cNvPr>
              <p:cNvGrpSpPr/>
              <p:nvPr userDrawn="1"/>
            </p:nvGrpSpPr>
            <p:grpSpPr>
              <a:xfrm>
                <a:off x="-2916763" y="769168"/>
                <a:ext cx="268738" cy="248381"/>
                <a:chOff x="-2916763" y="769168"/>
                <a:chExt cx="268738" cy="248381"/>
              </a:xfrm>
            </p:grpSpPr>
            <p:sp>
              <p:nvSpPr>
                <p:cNvPr id="113" name="Rechthoek 112">
                  <a:extLst>
                    <a:ext uri="{FF2B5EF4-FFF2-40B4-BE49-F238E27FC236}">
                      <a16:creationId xmlns:a16="http://schemas.microsoft.com/office/drawing/2014/main" id="{AEB92250-FB8C-5F46-4E9B-AD67F7B351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114" name="Groep 113">
                  <a:extLst>
                    <a:ext uri="{FF2B5EF4-FFF2-40B4-BE49-F238E27FC236}">
                      <a16:creationId xmlns:a16="http://schemas.microsoft.com/office/drawing/2014/main" id="{8F1BE3B4-2F47-220E-77B7-9E2E1D36EB57}"/>
                    </a:ext>
                  </a:extLst>
                </p:cNvPr>
                <p:cNvGrpSpPr/>
                <p:nvPr userDrawn="1"/>
              </p:nvGrpSpPr>
              <p:grpSpPr>
                <a:xfrm>
                  <a:off x="-2866744" y="827071"/>
                  <a:ext cx="168701" cy="132575"/>
                  <a:chOff x="-2866744" y="827071"/>
                  <a:chExt cx="168701" cy="132575"/>
                </a:xfrm>
              </p:grpSpPr>
              <p:cxnSp>
                <p:nvCxnSpPr>
                  <p:cNvPr id="116" name="Rechte verbindingslijn 115">
                    <a:extLst>
                      <a:ext uri="{FF2B5EF4-FFF2-40B4-BE49-F238E27FC236}">
                        <a16:creationId xmlns:a16="http://schemas.microsoft.com/office/drawing/2014/main" id="{DFE3AD78-7143-8B35-C09E-BBB4D856CB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7" name="Rechte verbindingslijn 116">
                    <a:extLst>
                      <a:ext uri="{FF2B5EF4-FFF2-40B4-BE49-F238E27FC236}">
                        <a16:creationId xmlns:a16="http://schemas.microsoft.com/office/drawing/2014/main" id="{DF488C9A-3780-48D6-C252-15C1069F29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4EE0E068-EFD3-522B-F066-209368076D6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A89FA4B0-EBFC-4EE5-B55D-7BAA671830B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E6DACFBA-9237-95A4-3F01-311395D1C8E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5" name="Pijl: rechts 114">
                  <a:extLst>
                    <a:ext uri="{FF2B5EF4-FFF2-40B4-BE49-F238E27FC236}">
                      <a16:creationId xmlns:a16="http://schemas.microsoft.com/office/drawing/2014/main" id="{2D573487-3EEB-3481-36E3-27009CD5F18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04" name="Groep 103">
                <a:extLst>
                  <a:ext uri="{FF2B5EF4-FFF2-40B4-BE49-F238E27FC236}">
                    <a16:creationId xmlns:a16="http://schemas.microsoft.com/office/drawing/2014/main" id="{9C82DA77-5526-EC16-31DE-ABB364F76F2E}"/>
                  </a:ext>
                </a:extLst>
              </p:cNvPr>
              <p:cNvGrpSpPr/>
              <p:nvPr userDrawn="1"/>
            </p:nvGrpSpPr>
            <p:grpSpPr>
              <a:xfrm>
                <a:off x="-2916763" y="460171"/>
                <a:ext cx="268738" cy="248381"/>
                <a:chOff x="-2916763" y="460171"/>
                <a:chExt cx="268738" cy="248381"/>
              </a:xfrm>
            </p:grpSpPr>
            <p:sp>
              <p:nvSpPr>
                <p:cNvPr id="105" name="Rechthoek 104">
                  <a:extLst>
                    <a:ext uri="{FF2B5EF4-FFF2-40B4-BE49-F238E27FC236}">
                      <a16:creationId xmlns:a16="http://schemas.microsoft.com/office/drawing/2014/main" id="{796A61BF-D5CC-8CAA-B29E-DF85D8F7614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106" name="Groep 105">
                  <a:extLst>
                    <a:ext uri="{FF2B5EF4-FFF2-40B4-BE49-F238E27FC236}">
                      <a16:creationId xmlns:a16="http://schemas.microsoft.com/office/drawing/2014/main" id="{F45D74CB-77A1-139C-32BA-40E364045B2B}"/>
                    </a:ext>
                  </a:extLst>
                </p:cNvPr>
                <p:cNvGrpSpPr/>
                <p:nvPr userDrawn="1"/>
              </p:nvGrpSpPr>
              <p:grpSpPr>
                <a:xfrm>
                  <a:off x="-2866744" y="518074"/>
                  <a:ext cx="168701" cy="132575"/>
                  <a:chOff x="-2866744" y="518074"/>
                  <a:chExt cx="168701" cy="132575"/>
                </a:xfrm>
              </p:grpSpPr>
              <p:cxnSp>
                <p:nvCxnSpPr>
                  <p:cNvPr id="108" name="Rechte verbindingslijn 107">
                    <a:extLst>
                      <a:ext uri="{FF2B5EF4-FFF2-40B4-BE49-F238E27FC236}">
                        <a16:creationId xmlns:a16="http://schemas.microsoft.com/office/drawing/2014/main" id="{81CCA980-A1CF-1531-F905-80DC839E367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09" name="Rechte verbindingslijn 108">
                    <a:extLst>
                      <a:ext uri="{FF2B5EF4-FFF2-40B4-BE49-F238E27FC236}">
                        <a16:creationId xmlns:a16="http://schemas.microsoft.com/office/drawing/2014/main" id="{207CF3ED-21D1-4A47-AFC7-49FD92486D1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0" name="Rechte verbindingslijn 109">
                    <a:extLst>
                      <a:ext uri="{FF2B5EF4-FFF2-40B4-BE49-F238E27FC236}">
                        <a16:creationId xmlns:a16="http://schemas.microsoft.com/office/drawing/2014/main" id="{440E0FC3-49F6-DD9C-A590-73560AA47A9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4A56FCE1-9B5C-9F58-1ADA-B5F7420B414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5772672B-14E3-4C6B-A8A3-B1ADD9843F6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7" name="Pijl: rechts 106">
                  <a:extLst>
                    <a:ext uri="{FF2B5EF4-FFF2-40B4-BE49-F238E27FC236}">
                      <a16:creationId xmlns:a16="http://schemas.microsoft.com/office/drawing/2014/main" id="{C38ABFC9-3F8A-08FA-EF26-1A53DEA9A9E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89" name="Groep 88">
              <a:extLst>
                <a:ext uri="{FF2B5EF4-FFF2-40B4-BE49-F238E27FC236}">
                  <a16:creationId xmlns:a16="http://schemas.microsoft.com/office/drawing/2014/main" id="{AEA74701-1A70-B6F1-9CDD-45766C709C18}"/>
                </a:ext>
              </a:extLst>
            </p:cNvPr>
            <p:cNvGrpSpPr/>
            <p:nvPr userDrawn="1"/>
          </p:nvGrpSpPr>
          <p:grpSpPr>
            <a:xfrm>
              <a:off x="-938434" y="4663037"/>
              <a:ext cx="627798" cy="576693"/>
              <a:chOff x="-1753862" y="6112775"/>
              <a:chExt cx="759635" cy="697798"/>
            </a:xfrm>
          </p:grpSpPr>
          <p:grpSp>
            <p:nvGrpSpPr>
              <p:cNvPr id="90" name="Inspireren">
                <a:extLst>
                  <a:ext uri="{FF2B5EF4-FFF2-40B4-BE49-F238E27FC236}">
                    <a16:creationId xmlns:a16="http://schemas.microsoft.com/office/drawing/2014/main" id="{4DDBEBB7-6F9A-E97C-A2FF-7CC2F575E7E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92" name="Freeform 12">
                  <a:extLst>
                    <a:ext uri="{FF2B5EF4-FFF2-40B4-BE49-F238E27FC236}">
                      <a16:creationId xmlns:a16="http://schemas.microsoft.com/office/drawing/2014/main" id="{2C9B7ACC-6637-CFEE-DBA7-656FE2B7E3F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93" name="Freeform 13">
                  <a:extLst>
                    <a:ext uri="{FF2B5EF4-FFF2-40B4-BE49-F238E27FC236}">
                      <a16:creationId xmlns:a16="http://schemas.microsoft.com/office/drawing/2014/main" id="{B4684D6C-8E1C-EFF7-B6AE-33F818B8857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94" name="Freeform 14">
                  <a:extLst>
                    <a:ext uri="{FF2B5EF4-FFF2-40B4-BE49-F238E27FC236}">
                      <a16:creationId xmlns:a16="http://schemas.microsoft.com/office/drawing/2014/main" id="{29231373-1E90-1F06-09B2-AA479B32E89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91" name="Tekstvak 90">
                <a:extLst>
                  <a:ext uri="{FF2B5EF4-FFF2-40B4-BE49-F238E27FC236}">
                    <a16:creationId xmlns:a16="http://schemas.microsoft.com/office/drawing/2014/main" id="{F1E5466A-7C1C-DCC2-3D3D-0FF685EF2841}"/>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37" name="INSTRUCTION">
            <a:extLst>
              <a:ext uri="{FF2B5EF4-FFF2-40B4-BE49-F238E27FC236}">
                <a16:creationId xmlns:a16="http://schemas.microsoft.com/office/drawing/2014/main" id="{C2DF39EF-11A7-686B-6607-C91C4836155B}"/>
              </a:ext>
            </a:extLst>
          </p:cNvPr>
          <p:cNvGrpSpPr/>
          <p:nvPr userDrawn="1"/>
        </p:nvGrpSpPr>
        <p:grpSpPr>
          <a:xfrm>
            <a:off x="12377595" y="0"/>
            <a:ext cx="3693113" cy="5054643"/>
            <a:chOff x="-3786164" y="0"/>
            <a:chExt cx="3693113" cy="5054643"/>
          </a:xfrm>
        </p:grpSpPr>
        <p:sp>
          <p:nvSpPr>
            <p:cNvPr id="138" name="Rechthoek 137">
              <a:extLst>
                <a:ext uri="{FF2B5EF4-FFF2-40B4-BE49-F238E27FC236}">
                  <a16:creationId xmlns:a16="http://schemas.microsoft.com/office/drawing/2014/main" id="{B4DC2966-C929-8B96-6CDD-96C1106534F8}"/>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139" name="Rechthoek 138">
              <a:extLst>
                <a:ext uri="{FF2B5EF4-FFF2-40B4-BE49-F238E27FC236}">
                  <a16:creationId xmlns:a16="http://schemas.microsoft.com/office/drawing/2014/main" id="{BDB2BA38-3D25-F60D-D913-CACCC47DD29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140" name="Ovaal 139">
              <a:extLst>
                <a:ext uri="{FF2B5EF4-FFF2-40B4-BE49-F238E27FC236}">
                  <a16:creationId xmlns:a16="http://schemas.microsoft.com/office/drawing/2014/main" id="{3C0D93CB-6CE7-40B6-0AE0-CC9627C847C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1" name="Rechthoek 140">
              <a:extLst>
                <a:ext uri="{FF2B5EF4-FFF2-40B4-BE49-F238E27FC236}">
                  <a16:creationId xmlns:a16="http://schemas.microsoft.com/office/drawing/2014/main" id="{39FDDB60-23A7-A15D-0FBC-2E57E865A8BA}"/>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42" name="Ovaal 141">
              <a:extLst>
                <a:ext uri="{FF2B5EF4-FFF2-40B4-BE49-F238E27FC236}">
                  <a16:creationId xmlns:a16="http://schemas.microsoft.com/office/drawing/2014/main" id="{E25E2C80-7A77-573E-A1B0-DC028262005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3" name="Rechthoek 142">
              <a:extLst>
                <a:ext uri="{FF2B5EF4-FFF2-40B4-BE49-F238E27FC236}">
                  <a16:creationId xmlns:a16="http://schemas.microsoft.com/office/drawing/2014/main" id="{182C78A7-1124-CF6E-2A90-3F5866D275F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4" name="Rechthoek 143">
              <a:extLst>
                <a:ext uri="{FF2B5EF4-FFF2-40B4-BE49-F238E27FC236}">
                  <a16:creationId xmlns:a16="http://schemas.microsoft.com/office/drawing/2014/main" id="{23E07C06-5CF7-0EF6-8A77-9C17BDFE555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45" name="Ovaal 144">
              <a:extLst>
                <a:ext uri="{FF2B5EF4-FFF2-40B4-BE49-F238E27FC236}">
                  <a16:creationId xmlns:a16="http://schemas.microsoft.com/office/drawing/2014/main" id="{9DD406C3-61A7-89CB-1105-28F3A5644163}"/>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6" name="Rechthoek 145">
              <a:extLst>
                <a:ext uri="{FF2B5EF4-FFF2-40B4-BE49-F238E27FC236}">
                  <a16:creationId xmlns:a16="http://schemas.microsoft.com/office/drawing/2014/main" id="{BE3F2715-C54A-28AC-CAF7-ED94E17D53AC}"/>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47" name="Groep 146">
              <a:extLst>
                <a:ext uri="{FF2B5EF4-FFF2-40B4-BE49-F238E27FC236}">
                  <a16:creationId xmlns:a16="http://schemas.microsoft.com/office/drawing/2014/main" id="{79958D4C-67A7-D893-F9EF-C3D9E184DDF1}"/>
                </a:ext>
              </a:extLst>
            </p:cNvPr>
            <p:cNvGrpSpPr/>
            <p:nvPr userDrawn="1"/>
          </p:nvGrpSpPr>
          <p:grpSpPr>
            <a:xfrm>
              <a:off x="-3414453" y="3534339"/>
              <a:ext cx="514284" cy="506545"/>
              <a:chOff x="12617641" y="3403239"/>
              <a:chExt cx="752963" cy="741634"/>
            </a:xfrm>
          </p:grpSpPr>
          <p:grpSp>
            <p:nvGrpSpPr>
              <p:cNvPr id="167" name="Groep 166">
                <a:extLst>
                  <a:ext uri="{FF2B5EF4-FFF2-40B4-BE49-F238E27FC236}">
                    <a16:creationId xmlns:a16="http://schemas.microsoft.com/office/drawing/2014/main" id="{8AA7B2D7-87B0-485A-B066-D30C71672454}"/>
                  </a:ext>
                </a:extLst>
              </p:cNvPr>
              <p:cNvGrpSpPr/>
              <p:nvPr userDrawn="1"/>
            </p:nvGrpSpPr>
            <p:grpSpPr>
              <a:xfrm>
                <a:off x="12771530" y="3403239"/>
                <a:ext cx="467176" cy="448491"/>
                <a:chOff x="12782157" y="3403239"/>
                <a:chExt cx="467176" cy="448491"/>
              </a:xfrm>
            </p:grpSpPr>
            <p:grpSp>
              <p:nvGrpSpPr>
                <p:cNvPr id="170" name="Groep 169">
                  <a:extLst>
                    <a:ext uri="{FF2B5EF4-FFF2-40B4-BE49-F238E27FC236}">
                      <a16:creationId xmlns:a16="http://schemas.microsoft.com/office/drawing/2014/main" id="{6166ADF7-B5EF-5CB7-DFCA-0325D42D449A}"/>
                    </a:ext>
                  </a:extLst>
                </p:cNvPr>
                <p:cNvGrpSpPr/>
                <p:nvPr userDrawn="1"/>
              </p:nvGrpSpPr>
              <p:grpSpPr>
                <a:xfrm>
                  <a:off x="12782157" y="3403239"/>
                  <a:ext cx="412976" cy="396132"/>
                  <a:chOff x="13554906" y="3320109"/>
                  <a:chExt cx="443917" cy="425811"/>
                </a:xfrm>
              </p:grpSpPr>
              <p:grpSp>
                <p:nvGrpSpPr>
                  <p:cNvPr id="177" name="Groep 176">
                    <a:extLst>
                      <a:ext uri="{FF2B5EF4-FFF2-40B4-BE49-F238E27FC236}">
                        <a16:creationId xmlns:a16="http://schemas.microsoft.com/office/drawing/2014/main" id="{67059DA4-B5ED-371F-6DA8-D0F2AADAD5E4}"/>
                      </a:ext>
                    </a:extLst>
                  </p:cNvPr>
                  <p:cNvGrpSpPr/>
                  <p:nvPr userDrawn="1"/>
                </p:nvGrpSpPr>
                <p:grpSpPr>
                  <a:xfrm>
                    <a:off x="13554906" y="3320109"/>
                    <a:ext cx="443917" cy="425811"/>
                    <a:chOff x="12909684" y="1276143"/>
                    <a:chExt cx="443917" cy="425811"/>
                  </a:xfrm>
                </p:grpSpPr>
                <p:sp>
                  <p:nvSpPr>
                    <p:cNvPr id="180" name="Rechthoek 179">
                      <a:extLst>
                        <a:ext uri="{FF2B5EF4-FFF2-40B4-BE49-F238E27FC236}">
                          <a16:creationId xmlns:a16="http://schemas.microsoft.com/office/drawing/2014/main" id="{A17E25E4-07C3-5B96-0CDF-E9A1D9B7441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3263E3C0-D140-22A6-D175-21933B91EB6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82" name="Ovaal 181">
                      <a:extLst>
                        <a:ext uri="{FF2B5EF4-FFF2-40B4-BE49-F238E27FC236}">
                          <a16:creationId xmlns:a16="http://schemas.microsoft.com/office/drawing/2014/main" id="{AD132518-BCD5-3EE6-373B-CF51F5E705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78" name="Afbeelding 177">
                    <a:extLst>
                      <a:ext uri="{FF2B5EF4-FFF2-40B4-BE49-F238E27FC236}">
                        <a16:creationId xmlns:a16="http://schemas.microsoft.com/office/drawing/2014/main" id="{13173973-1CD6-71E4-027F-56168659619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79" name="Afbeelding 178">
                    <a:extLst>
                      <a:ext uri="{FF2B5EF4-FFF2-40B4-BE49-F238E27FC236}">
                        <a16:creationId xmlns:a16="http://schemas.microsoft.com/office/drawing/2014/main" id="{853CAA19-993B-CF0B-351A-EC4EBFE9F2B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71" name="Groep 170">
                  <a:extLst>
                    <a:ext uri="{FF2B5EF4-FFF2-40B4-BE49-F238E27FC236}">
                      <a16:creationId xmlns:a16="http://schemas.microsoft.com/office/drawing/2014/main" id="{C4C02480-CF1F-5E47-B5CF-C846F05B3FF6}"/>
                    </a:ext>
                  </a:extLst>
                </p:cNvPr>
                <p:cNvGrpSpPr/>
                <p:nvPr userDrawn="1"/>
              </p:nvGrpSpPr>
              <p:grpSpPr>
                <a:xfrm>
                  <a:off x="13103513" y="3705268"/>
                  <a:ext cx="145820" cy="146462"/>
                  <a:chOff x="13096169" y="3602278"/>
                  <a:chExt cx="145820" cy="146462"/>
                </a:xfrm>
              </p:grpSpPr>
              <p:sp>
                <p:nvSpPr>
                  <p:cNvPr id="175" name="Rechthoek 174">
                    <a:extLst>
                      <a:ext uri="{FF2B5EF4-FFF2-40B4-BE49-F238E27FC236}">
                        <a16:creationId xmlns:a16="http://schemas.microsoft.com/office/drawing/2014/main" id="{E165FA4C-D311-6866-CFB1-5B865AFB5D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00358618-5EE6-4008-DCBA-CD84631E5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72" name="Groep 171">
                  <a:extLst>
                    <a:ext uri="{FF2B5EF4-FFF2-40B4-BE49-F238E27FC236}">
                      <a16:creationId xmlns:a16="http://schemas.microsoft.com/office/drawing/2014/main" id="{A371AEAD-454D-8B79-EFEC-B4306DDBE86C}"/>
                    </a:ext>
                  </a:extLst>
                </p:cNvPr>
                <p:cNvGrpSpPr/>
                <p:nvPr userDrawn="1"/>
              </p:nvGrpSpPr>
              <p:grpSpPr>
                <a:xfrm rot="10800000">
                  <a:off x="13061402" y="3665637"/>
                  <a:ext cx="145820" cy="146462"/>
                  <a:chOff x="13096169" y="3602278"/>
                  <a:chExt cx="145820" cy="146462"/>
                </a:xfrm>
              </p:grpSpPr>
              <p:sp>
                <p:nvSpPr>
                  <p:cNvPr id="173" name="Rechthoek 172">
                    <a:extLst>
                      <a:ext uri="{FF2B5EF4-FFF2-40B4-BE49-F238E27FC236}">
                        <a16:creationId xmlns:a16="http://schemas.microsoft.com/office/drawing/2014/main" id="{90764B3F-6002-2036-3E86-44E157F21DD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2828DD3C-DC0F-CE2B-A74B-837A900D1E3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68" name="Rechthoek 167">
                <a:extLst>
                  <a:ext uri="{FF2B5EF4-FFF2-40B4-BE49-F238E27FC236}">
                    <a16:creationId xmlns:a16="http://schemas.microsoft.com/office/drawing/2014/main" id="{8DC02EAA-04B6-3E6C-E0D8-67128ED408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69" name="Gelijkbenige driehoek 168">
                <a:extLst>
                  <a:ext uri="{FF2B5EF4-FFF2-40B4-BE49-F238E27FC236}">
                    <a16:creationId xmlns:a16="http://schemas.microsoft.com/office/drawing/2014/main" id="{BBBF206F-C452-2F41-4AC6-0EA68AC9E7B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48" name="ICOON_info">
              <a:extLst>
                <a:ext uri="{FF2B5EF4-FFF2-40B4-BE49-F238E27FC236}">
                  <a16:creationId xmlns:a16="http://schemas.microsoft.com/office/drawing/2014/main" id="{FAD25AA7-EE79-B8CE-2877-321C308AE0B7}"/>
                </a:ext>
              </a:extLst>
            </p:cNvPr>
            <p:cNvGrpSpPr/>
            <p:nvPr userDrawn="1"/>
          </p:nvGrpSpPr>
          <p:grpSpPr>
            <a:xfrm>
              <a:off x="-376736" y="4055594"/>
              <a:ext cx="283685" cy="283685"/>
              <a:chOff x="-510741" y="5913713"/>
              <a:chExt cx="267555" cy="267555"/>
            </a:xfrm>
          </p:grpSpPr>
          <p:sp>
            <p:nvSpPr>
              <p:cNvPr id="162" name="Ovaal 161">
                <a:extLst>
                  <a:ext uri="{FF2B5EF4-FFF2-40B4-BE49-F238E27FC236}">
                    <a16:creationId xmlns:a16="http://schemas.microsoft.com/office/drawing/2014/main" id="{B84731D1-D574-E616-3BD3-EE50846575B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64" name="Graphic 163" descr="Informatie">
                <a:extLst>
                  <a:ext uri="{FF2B5EF4-FFF2-40B4-BE49-F238E27FC236}">
                    <a16:creationId xmlns:a16="http://schemas.microsoft.com/office/drawing/2014/main" id="{DD76C958-275E-5883-3C96-E19C0343C6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49" name="Groep 148">
              <a:extLst>
                <a:ext uri="{FF2B5EF4-FFF2-40B4-BE49-F238E27FC236}">
                  <a16:creationId xmlns:a16="http://schemas.microsoft.com/office/drawing/2014/main" id="{6B6A0A34-D33D-35C8-D0A3-1D3A463F9124}"/>
                </a:ext>
              </a:extLst>
            </p:cNvPr>
            <p:cNvGrpSpPr/>
            <p:nvPr userDrawn="1"/>
          </p:nvGrpSpPr>
          <p:grpSpPr>
            <a:xfrm>
              <a:off x="-938434" y="4364020"/>
              <a:ext cx="627798" cy="576693"/>
              <a:chOff x="-938434" y="4570310"/>
              <a:chExt cx="627798" cy="576693"/>
            </a:xfrm>
          </p:grpSpPr>
          <p:grpSp>
            <p:nvGrpSpPr>
              <p:cNvPr id="157" name="Inspireren">
                <a:extLst>
                  <a:ext uri="{FF2B5EF4-FFF2-40B4-BE49-F238E27FC236}">
                    <a16:creationId xmlns:a16="http://schemas.microsoft.com/office/drawing/2014/main" id="{DB6EE01B-FA1B-BB5D-1A9B-158D55D061C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9" name="Freeform 12">
                  <a:extLst>
                    <a:ext uri="{FF2B5EF4-FFF2-40B4-BE49-F238E27FC236}">
                      <a16:creationId xmlns:a16="http://schemas.microsoft.com/office/drawing/2014/main" id="{DD60E18C-8EC6-0FC6-5E5C-B62903F486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60" name="Freeform 13">
                  <a:extLst>
                    <a:ext uri="{FF2B5EF4-FFF2-40B4-BE49-F238E27FC236}">
                      <a16:creationId xmlns:a16="http://schemas.microsoft.com/office/drawing/2014/main" id="{67150B90-338D-328C-D163-618F469E8A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61" name="Freeform 14">
                  <a:extLst>
                    <a:ext uri="{FF2B5EF4-FFF2-40B4-BE49-F238E27FC236}">
                      <a16:creationId xmlns:a16="http://schemas.microsoft.com/office/drawing/2014/main" id="{012D827B-5934-EEF1-E827-D10791B915C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58" name="Tekstvak 157">
                <a:extLst>
                  <a:ext uri="{FF2B5EF4-FFF2-40B4-BE49-F238E27FC236}">
                    <a16:creationId xmlns:a16="http://schemas.microsoft.com/office/drawing/2014/main" id="{9385DA1E-DAF2-0C1B-54BF-FE33465A1DD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50" name="Groep 149">
              <a:extLst>
                <a:ext uri="{FF2B5EF4-FFF2-40B4-BE49-F238E27FC236}">
                  <a16:creationId xmlns:a16="http://schemas.microsoft.com/office/drawing/2014/main" id="{CEB9AF32-BC8C-AB55-8F6A-F4DBFFD9F50C}"/>
                </a:ext>
              </a:extLst>
            </p:cNvPr>
            <p:cNvGrpSpPr/>
            <p:nvPr userDrawn="1"/>
          </p:nvGrpSpPr>
          <p:grpSpPr>
            <a:xfrm>
              <a:off x="-3365484" y="1226982"/>
              <a:ext cx="446937" cy="406485"/>
              <a:chOff x="-3563526" y="1409294"/>
              <a:chExt cx="354190" cy="322133"/>
            </a:xfrm>
          </p:grpSpPr>
          <p:grpSp>
            <p:nvGrpSpPr>
              <p:cNvPr id="151" name="Groep 150">
                <a:extLst>
                  <a:ext uri="{FF2B5EF4-FFF2-40B4-BE49-F238E27FC236}">
                    <a16:creationId xmlns:a16="http://schemas.microsoft.com/office/drawing/2014/main" id="{059B8699-1165-BDC8-F132-E50DC2384DAD}"/>
                  </a:ext>
                </a:extLst>
              </p:cNvPr>
              <p:cNvGrpSpPr/>
              <p:nvPr userDrawn="1"/>
            </p:nvGrpSpPr>
            <p:grpSpPr>
              <a:xfrm>
                <a:off x="-3499992" y="1409294"/>
                <a:ext cx="225195" cy="195499"/>
                <a:chOff x="8987389" y="1361199"/>
                <a:chExt cx="2200275" cy="1914525"/>
              </a:xfrm>
            </p:grpSpPr>
            <p:sp>
              <p:nvSpPr>
                <p:cNvPr id="153" name="Vrije vorm: vorm 152">
                  <a:extLst>
                    <a:ext uri="{FF2B5EF4-FFF2-40B4-BE49-F238E27FC236}">
                      <a16:creationId xmlns:a16="http://schemas.microsoft.com/office/drawing/2014/main" id="{49BB864F-E6AA-0D19-AD4C-3AA6B85DBC0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154" name="Groep 153">
                  <a:extLst>
                    <a:ext uri="{FF2B5EF4-FFF2-40B4-BE49-F238E27FC236}">
                      <a16:creationId xmlns:a16="http://schemas.microsoft.com/office/drawing/2014/main" id="{84CE095C-1BDC-B679-1C89-4686AC6394F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55" name="Vrije vorm: vorm 154">
                    <a:extLst>
                      <a:ext uri="{FF2B5EF4-FFF2-40B4-BE49-F238E27FC236}">
                        <a16:creationId xmlns:a16="http://schemas.microsoft.com/office/drawing/2014/main" id="{E84F7562-8D1E-442B-24E4-DBCBD7F11C2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56" name="Vrije vorm: vorm 155">
                    <a:extLst>
                      <a:ext uri="{FF2B5EF4-FFF2-40B4-BE49-F238E27FC236}">
                        <a16:creationId xmlns:a16="http://schemas.microsoft.com/office/drawing/2014/main" id="{6CD7997B-7DA5-55D6-9AC8-6C638F3AB489}"/>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152" name="Tekstvak 151">
                <a:extLst>
                  <a:ext uri="{FF2B5EF4-FFF2-40B4-BE49-F238E27FC236}">
                    <a16:creationId xmlns:a16="http://schemas.microsoft.com/office/drawing/2014/main" id="{1C087B54-F7B1-11DD-21AB-530AAD6942E8}"/>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56442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DIA (100%)">
    <p:spTree>
      <p:nvGrpSpPr>
        <p:cNvPr id="1" name=""/>
        <p:cNvGrpSpPr/>
        <p:nvPr/>
      </p:nvGrpSpPr>
      <p:grpSpPr>
        <a:xfrm>
          <a:off x="0" y="0"/>
          <a:ext cx="0" cy="0"/>
          <a:chOff x="0" y="0"/>
          <a:chExt cx="0" cy="0"/>
        </a:xfrm>
      </p:grpSpPr>
      <p:sp>
        <p:nvSpPr>
          <p:cNvPr id="27" name="Onder balkje">
            <a:extLst>
              <a:ext uri="{FF2B5EF4-FFF2-40B4-BE49-F238E27FC236}">
                <a16:creationId xmlns:a16="http://schemas.microsoft.com/office/drawing/2014/main" id="{EC338F84-A3AF-48F4-A412-8D1363198E1A}"/>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282E6B19-C172-4760-8A97-D66BFBC0201A}" type="datetime1">
              <a:rPr lang="nl-NL" smtClean="0"/>
              <a:t>8-4-2024</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tIns="72000"/>
          <a:lstStyle>
            <a:lvl1pPr>
              <a:defRPr/>
            </a:lvl1pPr>
          </a:lstStyle>
          <a:p>
            <a:r>
              <a:rPr lang="nl-NL" noProof="0"/>
              <a:t>Plaats hier je titel</a:t>
            </a:r>
            <a:endParaRPr lang="nl-NL"/>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7" y="1400483"/>
            <a:ext cx="8974163"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a:t>Klik hier om een </a:t>
            </a:r>
            <a:r>
              <a:rPr lang="nl-NL" noProof="0" err="1"/>
              <a:t>bullet</a:t>
            </a:r>
            <a:r>
              <a:rPr lang="nl-NL" noProof="0"/>
              <a:t> te plaatsen. Andere </a:t>
            </a:r>
            <a:r>
              <a:rPr lang="nl-NL" noProof="0" err="1"/>
              <a:t>bullet</a:t>
            </a:r>
            <a:r>
              <a:rPr lang="nl-NL" noProof="0"/>
              <a:t> of tekststijl nodig? Gebruik het menu Tekstopmaak.</a:t>
            </a:r>
          </a:p>
          <a:p>
            <a:pPr lvl="1"/>
            <a:r>
              <a:rPr lang="nl-NL" noProof="0"/>
              <a:t>Sub-</a:t>
            </a:r>
            <a:r>
              <a:rPr lang="nl-NL" noProof="0" err="1"/>
              <a:t>bullet</a:t>
            </a:r>
            <a:endParaRPr lang="nl-NL" noProof="0"/>
          </a:p>
          <a:p>
            <a:pPr lvl="2"/>
            <a:r>
              <a:rPr lang="nl-NL" noProof="0"/>
              <a:t>Leestekst</a:t>
            </a:r>
          </a:p>
          <a:p>
            <a:pPr lvl="3"/>
            <a:r>
              <a:rPr lang="nl-NL" noProof="0"/>
              <a:t>Subtitel</a:t>
            </a:r>
          </a:p>
          <a:p>
            <a:pPr lvl="4"/>
            <a:r>
              <a:rPr lang="nl-NL" noProof="0"/>
              <a:t>Numerieke </a:t>
            </a:r>
            <a:r>
              <a:rPr lang="nl-NL" noProof="0" err="1"/>
              <a:t>bullet</a:t>
            </a:r>
            <a:endParaRPr lang="nl-NL" noProof="0"/>
          </a:p>
          <a:p>
            <a:pPr lvl="5"/>
            <a:r>
              <a:rPr lang="nl-NL" noProof="0" err="1"/>
              <a:t>Bullet</a:t>
            </a:r>
            <a:endParaRPr lang="nl-NL" noProof="0"/>
          </a:p>
          <a:p>
            <a:pPr lvl="6"/>
            <a:r>
              <a:rPr lang="nl-NL" noProof="0"/>
              <a:t>Sub-</a:t>
            </a:r>
            <a:r>
              <a:rPr lang="nl-NL" noProof="0" err="1"/>
              <a:t>bullet</a:t>
            </a:r>
            <a:endParaRPr lang="nl-NL" noProof="0"/>
          </a:p>
          <a:p>
            <a:pPr lvl="7"/>
            <a:r>
              <a:rPr lang="nl-NL" noProof="0"/>
              <a:t>Leestekst</a:t>
            </a:r>
          </a:p>
          <a:p>
            <a:pPr lvl="8"/>
            <a:r>
              <a:rPr lang="nl-NL" noProof="0"/>
              <a:t>Subtitel</a:t>
            </a:r>
          </a:p>
        </p:txBody>
      </p:sp>
      <p:sp>
        <p:nvSpPr>
          <p:cNvPr id="7" name="Tekstvak">
            <a:extLst>
              <a:ext uri="{FF2B5EF4-FFF2-40B4-BE49-F238E27FC236}">
                <a16:creationId xmlns:a16="http://schemas.microsoft.com/office/drawing/2014/main" id="{A6DE5EA5-27BD-42F3-BD1D-C1E35D802DEE}"/>
              </a:ext>
            </a:extLst>
          </p:cNvPr>
          <p:cNvSpPr txBox="1">
            <a:spLocks/>
          </p:cNvSpPr>
          <p:nvPr userDrawn="1"/>
        </p:nvSpPr>
        <p:spPr>
          <a:xfrm>
            <a:off x="5035995" y="-885712"/>
            <a:ext cx="2120041"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TEKST DIA (100%)</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Klikken om de tekststijl van het model te bewerken</a:t>
            </a:r>
          </a:p>
        </p:txBody>
      </p:sp>
      <p:sp>
        <p:nvSpPr>
          <p:cNvPr id="26" name="Tijdelijke aanduiding voor dianummer 5">
            <a:extLst>
              <a:ext uri="{FF2B5EF4-FFF2-40B4-BE49-F238E27FC236}">
                <a16:creationId xmlns:a16="http://schemas.microsoft.com/office/drawing/2014/main" id="{77CA6B8A-BEB2-49FD-AE28-FD442722680E}"/>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167306955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DIA (100%) (2)">
    <p:spTree>
      <p:nvGrpSpPr>
        <p:cNvPr id="1" name=""/>
        <p:cNvGrpSpPr/>
        <p:nvPr/>
      </p:nvGrpSpPr>
      <p:grpSpPr>
        <a:xfrm>
          <a:off x="0" y="0"/>
          <a:ext cx="0" cy="0"/>
          <a:chOff x="0" y="0"/>
          <a:chExt cx="0" cy="0"/>
        </a:xfrm>
      </p:grpSpPr>
      <p:sp>
        <p:nvSpPr>
          <p:cNvPr id="27" name="Onder balkje">
            <a:extLst>
              <a:ext uri="{FF2B5EF4-FFF2-40B4-BE49-F238E27FC236}">
                <a16:creationId xmlns:a16="http://schemas.microsoft.com/office/drawing/2014/main" id="{EC338F84-A3AF-48F4-A412-8D1363198E1A}"/>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4B9DCFDA-5821-4714-A7A4-43465064099D}" type="datetime1">
              <a:rPr lang="nl-NL" smtClean="0"/>
              <a:t>8-4-2024</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a:lstStyle>
            <a:lvl1pPr>
              <a:defRPr/>
            </a:lvl1pPr>
          </a:lstStyle>
          <a:p>
            <a:r>
              <a:rPr lang="nl-NL" noProof="0"/>
              <a:t>Plaats hier je titel</a:t>
            </a:r>
            <a:endParaRPr lang="nl-NL"/>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8" y="1400483"/>
            <a:ext cx="4320000"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a:t>Klik hier om een </a:t>
            </a:r>
            <a:r>
              <a:rPr lang="nl-NL" noProof="0" err="1"/>
              <a:t>bullet</a:t>
            </a:r>
            <a:r>
              <a:rPr lang="nl-NL" noProof="0"/>
              <a:t> te plaatsen. Andere </a:t>
            </a:r>
            <a:r>
              <a:rPr lang="nl-NL" noProof="0" err="1"/>
              <a:t>bullet</a:t>
            </a:r>
            <a:r>
              <a:rPr lang="nl-NL" noProof="0"/>
              <a:t> of tekststijl nodig? Gebruik het menu Tekstopmaak.</a:t>
            </a:r>
          </a:p>
          <a:p>
            <a:pPr lvl="1"/>
            <a:r>
              <a:rPr lang="nl-NL" noProof="0"/>
              <a:t>Sub-</a:t>
            </a:r>
            <a:r>
              <a:rPr lang="nl-NL" noProof="0" err="1"/>
              <a:t>bullet</a:t>
            </a:r>
            <a:endParaRPr lang="nl-NL" noProof="0"/>
          </a:p>
          <a:p>
            <a:pPr lvl="2"/>
            <a:r>
              <a:rPr lang="nl-NL" noProof="0"/>
              <a:t>Leestekst</a:t>
            </a:r>
          </a:p>
          <a:p>
            <a:pPr lvl="3"/>
            <a:r>
              <a:rPr lang="nl-NL" noProof="0"/>
              <a:t>Subtitel</a:t>
            </a:r>
          </a:p>
          <a:p>
            <a:pPr lvl="4"/>
            <a:r>
              <a:rPr lang="nl-NL" noProof="0"/>
              <a:t>Numerieke </a:t>
            </a:r>
            <a:r>
              <a:rPr lang="nl-NL" noProof="0" err="1"/>
              <a:t>bullet</a:t>
            </a:r>
            <a:endParaRPr lang="nl-NL" noProof="0"/>
          </a:p>
          <a:p>
            <a:pPr lvl="5"/>
            <a:r>
              <a:rPr lang="nl-NL" noProof="0" err="1"/>
              <a:t>Bullet</a:t>
            </a:r>
            <a:endParaRPr lang="nl-NL" noProof="0"/>
          </a:p>
          <a:p>
            <a:pPr lvl="6"/>
            <a:r>
              <a:rPr lang="nl-NL" noProof="0"/>
              <a:t>Sub-</a:t>
            </a:r>
            <a:r>
              <a:rPr lang="nl-NL" noProof="0" err="1"/>
              <a:t>bullet</a:t>
            </a:r>
            <a:endParaRPr lang="nl-NL" noProof="0"/>
          </a:p>
          <a:p>
            <a:pPr lvl="7"/>
            <a:r>
              <a:rPr lang="nl-NL" noProof="0"/>
              <a:t>Leestekst</a:t>
            </a:r>
          </a:p>
          <a:p>
            <a:pPr lvl="8"/>
            <a:r>
              <a:rPr lang="nl-NL" noProof="0"/>
              <a:t>Subtitel</a:t>
            </a:r>
          </a:p>
        </p:txBody>
      </p:sp>
      <p:sp>
        <p:nvSpPr>
          <p:cNvPr id="7" name="Tekstvak">
            <a:extLst>
              <a:ext uri="{FF2B5EF4-FFF2-40B4-BE49-F238E27FC236}">
                <a16:creationId xmlns:a16="http://schemas.microsoft.com/office/drawing/2014/main" id="{A6DE5EA5-27BD-42F3-BD1D-C1E35D802DEE}"/>
              </a:ext>
            </a:extLst>
          </p:cNvPr>
          <p:cNvSpPr txBox="1">
            <a:spLocks/>
          </p:cNvSpPr>
          <p:nvPr userDrawn="1"/>
        </p:nvSpPr>
        <p:spPr>
          <a:xfrm>
            <a:off x="5035995" y="-885712"/>
            <a:ext cx="2120041"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TEKST DIA (100%)</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Klikken om de tekststijl van het model te bewerken</a:t>
            </a:r>
          </a:p>
        </p:txBody>
      </p:sp>
      <p:sp>
        <p:nvSpPr>
          <p:cNvPr id="26" name="tekst">
            <a:extLst>
              <a:ext uri="{FF2B5EF4-FFF2-40B4-BE49-F238E27FC236}">
                <a16:creationId xmlns:a16="http://schemas.microsoft.com/office/drawing/2014/main" id="{B8C88FFE-EF7A-4AB4-BA5A-008DBDC15DA4}"/>
              </a:ext>
            </a:extLst>
          </p:cNvPr>
          <p:cNvSpPr>
            <a:spLocks noGrp="1"/>
          </p:cNvSpPr>
          <p:nvPr>
            <p:ph type="body" orient="vert" idx="66" hasCustomPrompt="1"/>
          </p:nvPr>
        </p:nvSpPr>
        <p:spPr>
          <a:xfrm>
            <a:off x="5156423" y="1385957"/>
            <a:ext cx="4320000"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a:t>Klik hier om een </a:t>
            </a:r>
            <a:r>
              <a:rPr lang="nl-NL" noProof="0" err="1"/>
              <a:t>bullet</a:t>
            </a:r>
            <a:r>
              <a:rPr lang="nl-NL" noProof="0"/>
              <a:t> te plaatsen. Andere </a:t>
            </a:r>
            <a:r>
              <a:rPr lang="nl-NL" noProof="0" err="1"/>
              <a:t>bullet</a:t>
            </a:r>
            <a:r>
              <a:rPr lang="nl-NL" noProof="0"/>
              <a:t> of tekststijl nodig? Gebruik het menu Tekstopmaak.</a:t>
            </a:r>
          </a:p>
          <a:p>
            <a:pPr lvl="1"/>
            <a:r>
              <a:rPr lang="nl-NL" noProof="0"/>
              <a:t>Sub-</a:t>
            </a:r>
            <a:r>
              <a:rPr lang="nl-NL" noProof="0" err="1"/>
              <a:t>bullet</a:t>
            </a:r>
            <a:endParaRPr lang="nl-NL" noProof="0"/>
          </a:p>
          <a:p>
            <a:pPr lvl="2"/>
            <a:r>
              <a:rPr lang="nl-NL" noProof="0"/>
              <a:t>Leestekst</a:t>
            </a:r>
          </a:p>
          <a:p>
            <a:pPr lvl="3"/>
            <a:r>
              <a:rPr lang="nl-NL" noProof="0"/>
              <a:t>Subtitel</a:t>
            </a:r>
          </a:p>
          <a:p>
            <a:pPr lvl="4"/>
            <a:r>
              <a:rPr lang="nl-NL" noProof="0"/>
              <a:t>Numerieke </a:t>
            </a:r>
            <a:r>
              <a:rPr lang="nl-NL" noProof="0" err="1"/>
              <a:t>bullet</a:t>
            </a:r>
            <a:endParaRPr lang="nl-NL" noProof="0"/>
          </a:p>
          <a:p>
            <a:pPr lvl="5"/>
            <a:r>
              <a:rPr lang="nl-NL" noProof="0" err="1"/>
              <a:t>Bullet</a:t>
            </a:r>
            <a:endParaRPr lang="nl-NL" noProof="0"/>
          </a:p>
          <a:p>
            <a:pPr lvl="6"/>
            <a:r>
              <a:rPr lang="nl-NL" noProof="0"/>
              <a:t>Sub-</a:t>
            </a:r>
            <a:r>
              <a:rPr lang="nl-NL" noProof="0" err="1"/>
              <a:t>bullet</a:t>
            </a:r>
            <a:endParaRPr lang="nl-NL" noProof="0"/>
          </a:p>
          <a:p>
            <a:pPr lvl="7"/>
            <a:r>
              <a:rPr lang="nl-NL" noProof="0"/>
              <a:t>Leestekst</a:t>
            </a:r>
          </a:p>
          <a:p>
            <a:pPr lvl="8"/>
            <a:r>
              <a:rPr lang="nl-NL" noProof="0"/>
              <a:t>Subtitel</a:t>
            </a:r>
          </a:p>
        </p:txBody>
      </p:sp>
      <p:sp>
        <p:nvSpPr>
          <p:cNvPr id="29" name="Tijdelijke aanduiding voor dianummer 5">
            <a:extLst>
              <a:ext uri="{FF2B5EF4-FFF2-40B4-BE49-F238E27FC236}">
                <a16:creationId xmlns:a16="http://schemas.microsoft.com/office/drawing/2014/main" id="{E8C4C3C6-686A-490D-B361-C02FAC648BFC}"/>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163104304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MET FOTO (50% / 50%)">
    <p:spTree>
      <p:nvGrpSpPr>
        <p:cNvPr id="1" name=""/>
        <p:cNvGrpSpPr/>
        <p:nvPr/>
      </p:nvGrpSpPr>
      <p:grpSpPr>
        <a:xfrm>
          <a:off x="0" y="0"/>
          <a:ext cx="0" cy="0"/>
          <a:chOff x="0" y="0"/>
          <a:chExt cx="0" cy="0"/>
        </a:xfrm>
      </p:grpSpPr>
      <p:sp>
        <p:nvSpPr>
          <p:cNvPr id="129" name="Onder balkje">
            <a:extLst>
              <a:ext uri="{FF2B5EF4-FFF2-40B4-BE49-F238E27FC236}">
                <a16:creationId xmlns:a16="http://schemas.microsoft.com/office/drawing/2014/main" id="{93B821B0-D9C3-453C-B3CB-E51133442ABC}"/>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98BFDA63-73B4-4601-904F-E0AB02FDFF7A}" type="datetime1">
              <a:rPr lang="nl-NL" smtClean="0"/>
              <a:t>8-4-2024</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0" y="259477"/>
            <a:ext cx="6078361" cy="6526464"/>
          </a:xfrm>
          <a:prstGeom prst="round2SameRect">
            <a:avLst>
              <a:gd name="adj1" fmla="val 2120"/>
              <a:gd name="adj2" fmla="val 0"/>
            </a:avLst>
          </a:prstGeom>
          <a:solidFill>
            <a:schemeClr val="bg1">
              <a:lumMod val="95000"/>
            </a:schemeClr>
          </a:solidFill>
        </p:spPr>
        <p:txBody>
          <a:bodyPr tIns="2520000"/>
          <a:lstStyle>
            <a:lvl1pPr marL="0" indent="0" algn="ctr">
              <a:spcBef>
                <a:spcPts val="0"/>
              </a:spcBef>
              <a:spcAft>
                <a:spcPts val="0"/>
              </a:spcAft>
              <a:buNone/>
              <a:defRPr sz="1100" b="0" baseline="0"/>
            </a:lvl1pPr>
          </a:lstStyle>
          <a:p>
            <a:r>
              <a:rPr lang="nl-NL"/>
              <a:t>Klik op onderstaand pictogram</a:t>
            </a:r>
            <a:br>
              <a:rPr lang="nl-NL"/>
            </a:br>
            <a:r>
              <a:rPr lang="nl-NL"/>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a:t>Plaats hier je titel</a:t>
            </a:r>
            <a:endParaRPr lang="nl-NL"/>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3"/>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a:t>Klik hier om een </a:t>
            </a:r>
            <a:r>
              <a:rPr lang="nl-NL" noProof="0" err="1"/>
              <a:t>bullet</a:t>
            </a:r>
            <a:r>
              <a:rPr lang="nl-NL" noProof="0"/>
              <a:t> te plaatsen. Andere </a:t>
            </a:r>
            <a:r>
              <a:rPr lang="nl-NL" noProof="0" err="1"/>
              <a:t>bullet</a:t>
            </a:r>
            <a:r>
              <a:rPr lang="nl-NL" noProof="0"/>
              <a:t> of tekststijl nodig? Gebruik het menu Tekstopmaak.</a:t>
            </a:r>
          </a:p>
          <a:p>
            <a:pPr lvl="1"/>
            <a:r>
              <a:rPr lang="nl-NL" noProof="0"/>
              <a:t>Sub-</a:t>
            </a:r>
            <a:r>
              <a:rPr lang="nl-NL" noProof="0" err="1"/>
              <a:t>bullet</a:t>
            </a:r>
            <a:endParaRPr lang="nl-NL" noProof="0"/>
          </a:p>
          <a:p>
            <a:pPr lvl="2"/>
            <a:r>
              <a:rPr lang="nl-NL" noProof="0"/>
              <a:t>Leestekst</a:t>
            </a:r>
          </a:p>
          <a:p>
            <a:pPr lvl="3"/>
            <a:r>
              <a:rPr lang="nl-NL" noProof="0"/>
              <a:t>Subtitel</a:t>
            </a:r>
          </a:p>
          <a:p>
            <a:pPr lvl="4"/>
            <a:r>
              <a:rPr lang="nl-NL" noProof="0"/>
              <a:t>Numerieke </a:t>
            </a:r>
            <a:r>
              <a:rPr lang="nl-NL" noProof="0" err="1"/>
              <a:t>bullet</a:t>
            </a:r>
            <a:endParaRPr lang="nl-NL" noProof="0"/>
          </a:p>
          <a:p>
            <a:pPr lvl="5"/>
            <a:r>
              <a:rPr lang="nl-NL" noProof="0" err="1"/>
              <a:t>Bullet</a:t>
            </a:r>
            <a:endParaRPr lang="nl-NL" noProof="0"/>
          </a:p>
          <a:p>
            <a:pPr lvl="6"/>
            <a:r>
              <a:rPr lang="nl-NL" noProof="0"/>
              <a:t>Sub-</a:t>
            </a:r>
            <a:r>
              <a:rPr lang="nl-NL" noProof="0" err="1"/>
              <a:t>bullet</a:t>
            </a:r>
            <a:endParaRPr lang="nl-NL" noProof="0"/>
          </a:p>
          <a:p>
            <a:pPr lvl="7"/>
            <a:r>
              <a:rPr lang="nl-NL" noProof="0"/>
              <a:t>Leestekst</a:t>
            </a:r>
          </a:p>
          <a:p>
            <a:pPr lvl="8"/>
            <a:r>
              <a:rPr lang="nl-NL" noProof="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624023" y="-885712"/>
            <a:ext cx="2943985"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TEKST MET FOTO (50% / 50%)</a:t>
            </a:r>
          </a:p>
        </p:txBody>
      </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Klikken om de tekststijl van het model te bewerken</a:t>
            </a:r>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5"/>
            <a:ext cx="954000" cy="482400"/>
          </a:xfrm>
          <a:blipFill>
            <a:blip r:embed="rId2"/>
            <a:srcRect/>
            <a:stretch>
              <a:fillRect l="99" r="99"/>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38049724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MET FOTO (wit logo) (50% / 50%)">
    <p:spTree>
      <p:nvGrpSpPr>
        <p:cNvPr id="1" name=""/>
        <p:cNvGrpSpPr/>
        <p:nvPr/>
      </p:nvGrpSpPr>
      <p:grpSpPr>
        <a:xfrm>
          <a:off x="0" y="0"/>
          <a:ext cx="0" cy="0"/>
          <a:chOff x="0" y="0"/>
          <a:chExt cx="0" cy="0"/>
        </a:xfrm>
      </p:grpSpPr>
      <p:sp>
        <p:nvSpPr>
          <p:cNvPr id="129" name="Onder balkje">
            <a:extLst>
              <a:ext uri="{FF2B5EF4-FFF2-40B4-BE49-F238E27FC236}">
                <a16:creationId xmlns:a16="http://schemas.microsoft.com/office/drawing/2014/main" id="{93B821B0-D9C3-453C-B3CB-E51133442ABC}"/>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98BFDA63-73B4-4601-904F-E0AB02FDFF7A}" type="datetime1">
              <a:rPr lang="nl-NL" smtClean="0"/>
              <a:t>8-4-2024</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0" y="259477"/>
            <a:ext cx="6078361" cy="6526464"/>
          </a:xfrm>
          <a:prstGeom prst="round2SameRect">
            <a:avLst>
              <a:gd name="adj1" fmla="val 2120"/>
              <a:gd name="adj2" fmla="val 0"/>
            </a:avLst>
          </a:prstGeom>
          <a:solidFill>
            <a:schemeClr val="bg1">
              <a:lumMod val="95000"/>
            </a:schemeClr>
          </a:solidFill>
        </p:spPr>
        <p:txBody>
          <a:bodyPr tIns="2520000"/>
          <a:lstStyle>
            <a:lvl1pPr marL="0" marR="0" indent="0" algn="ctr" defTabSz="914400" rtl="0" eaLnBrk="1" fontAlgn="auto" latinLnBrk="0" hangingPunct="1">
              <a:lnSpc>
                <a:spcPct val="100000"/>
              </a:lnSpc>
              <a:spcBef>
                <a:spcPts val="0"/>
              </a:spcBef>
              <a:spcAft>
                <a:spcPts val="0"/>
              </a:spcAft>
              <a:buClr>
                <a:schemeClr val="accent1"/>
              </a:buClr>
              <a:buSzTx/>
              <a:buFontTx/>
              <a:buNone/>
              <a:tabLst/>
              <a:defRPr lang="nl-NL" sz="1100" b="0">
                <a:effectLst/>
              </a:defRPr>
            </a:lvl1pPr>
          </a:lstStyle>
          <a:p>
            <a:pPr marL="0" marR="0" lvl="0" indent="0" algn="ctr" defTabSz="914400" rtl="0" eaLnBrk="1" fontAlgn="auto" latinLnBrk="0" hangingPunct="1">
              <a:lnSpc>
                <a:spcPct val="100000"/>
              </a:lnSpc>
              <a:spcBef>
                <a:spcPts val="0"/>
              </a:spcBef>
              <a:spcAft>
                <a:spcPts val="0"/>
              </a:spcAft>
              <a:buClr>
                <a:schemeClr val="accent1"/>
              </a:buClr>
              <a:buSzTx/>
              <a:buFontTx/>
              <a:buNone/>
              <a:tabLst/>
              <a:defRPr/>
            </a:pPr>
            <a:r>
              <a:rPr lang="nl-NL"/>
              <a:t>Klik op onderstaand pictogram</a:t>
            </a:r>
            <a:br>
              <a:rPr lang="nl-NL"/>
            </a:br>
            <a:r>
              <a:rPr lang="nl-NL"/>
              <a:t>om een afbeelding in te voegen</a:t>
            </a:r>
          </a:p>
          <a:p>
            <a:pPr marL="0" marR="0" lvl="0" indent="0" algn="ctr" defTabSz="914400" rtl="0" eaLnBrk="1" fontAlgn="auto" latinLnBrk="0" hangingPunct="1">
              <a:lnSpc>
                <a:spcPct val="100000"/>
              </a:lnSpc>
              <a:spcBef>
                <a:spcPts val="0"/>
              </a:spcBef>
              <a:spcAft>
                <a:spcPts val="0"/>
              </a:spcAft>
              <a:buClr>
                <a:schemeClr val="accent1"/>
              </a:buClr>
              <a:buSzTx/>
              <a:buFontTx/>
              <a:buNone/>
              <a:tabLst/>
              <a:defRPr/>
            </a:pPr>
            <a:endParaRPr lang="en-GB"/>
          </a:p>
          <a:p>
            <a:pPr marL="0" marR="0" lvl="0" indent="0" algn="ctr" defTabSz="914400" rtl="0" eaLnBrk="1" fontAlgn="auto" latinLnBrk="0" hangingPunct="1">
              <a:lnSpc>
                <a:spcPct val="100000"/>
              </a:lnSpc>
              <a:spcBef>
                <a:spcPts val="0"/>
              </a:spcBef>
              <a:spcAft>
                <a:spcPts val="0"/>
              </a:spcAft>
              <a:buClr>
                <a:schemeClr val="accent1"/>
              </a:buClr>
              <a:buSzTx/>
              <a:buFontTx/>
              <a:buNone/>
              <a:tabLst/>
              <a:defRPr/>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a:t>Plaats hier je titel</a:t>
            </a:r>
            <a:endParaRPr lang="nl-NL"/>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3"/>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a:t>Klik hier om een </a:t>
            </a:r>
            <a:r>
              <a:rPr lang="nl-NL" noProof="0" err="1"/>
              <a:t>bullet</a:t>
            </a:r>
            <a:r>
              <a:rPr lang="nl-NL" noProof="0"/>
              <a:t> te plaatsen. Andere </a:t>
            </a:r>
            <a:r>
              <a:rPr lang="nl-NL" noProof="0" err="1"/>
              <a:t>bullet</a:t>
            </a:r>
            <a:r>
              <a:rPr lang="nl-NL" noProof="0"/>
              <a:t> of tekststijl nodig? Gebruik het menu Tekstopmaak.</a:t>
            </a:r>
          </a:p>
          <a:p>
            <a:pPr lvl="1"/>
            <a:r>
              <a:rPr lang="nl-NL" noProof="0"/>
              <a:t>Sub-</a:t>
            </a:r>
            <a:r>
              <a:rPr lang="nl-NL" noProof="0" err="1"/>
              <a:t>bullet</a:t>
            </a:r>
            <a:endParaRPr lang="nl-NL" noProof="0"/>
          </a:p>
          <a:p>
            <a:pPr lvl="2"/>
            <a:r>
              <a:rPr lang="nl-NL" noProof="0"/>
              <a:t>Leestekst</a:t>
            </a:r>
          </a:p>
          <a:p>
            <a:pPr lvl="3"/>
            <a:r>
              <a:rPr lang="nl-NL" noProof="0"/>
              <a:t>Subtitel</a:t>
            </a:r>
          </a:p>
          <a:p>
            <a:pPr lvl="4"/>
            <a:r>
              <a:rPr lang="nl-NL" noProof="0"/>
              <a:t>Numerieke </a:t>
            </a:r>
            <a:r>
              <a:rPr lang="nl-NL" noProof="0" err="1"/>
              <a:t>bullet</a:t>
            </a:r>
            <a:endParaRPr lang="nl-NL" noProof="0"/>
          </a:p>
          <a:p>
            <a:pPr lvl="5"/>
            <a:r>
              <a:rPr lang="nl-NL" noProof="0" err="1"/>
              <a:t>Bullet</a:t>
            </a:r>
            <a:endParaRPr lang="nl-NL" noProof="0"/>
          </a:p>
          <a:p>
            <a:pPr lvl="6"/>
            <a:r>
              <a:rPr lang="nl-NL" noProof="0"/>
              <a:t>Sub-</a:t>
            </a:r>
            <a:r>
              <a:rPr lang="nl-NL" noProof="0" err="1"/>
              <a:t>bullet</a:t>
            </a:r>
            <a:endParaRPr lang="nl-NL" noProof="0"/>
          </a:p>
          <a:p>
            <a:pPr lvl="7"/>
            <a:r>
              <a:rPr lang="nl-NL" noProof="0"/>
              <a:t>Leestekst</a:t>
            </a:r>
          </a:p>
          <a:p>
            <a:pPr lvl="8"/>
            <a:r>
              <a:rPr lang="nl-NL" noProof="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213818" y="-885712"/>
            <a:ext cx="3764402"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TEXT AND PICTURE (</a:t>
            </a:r>
            <a:r>
              <a:rPr lang="nl-NL" sz="1200" b="0" spc="50" baseline="0" err="1">
                <a:solidFill>
                  <a:srgbClr val="212121"/>
                </a:solidFill>
                <a:latin typeface="+mn-lt"/>
                <a:cs typeface="Calibri" panose="020F0502020204030204" pitchFamily="34" charset="0"/>
              </a:rPr>
              <a:t>white</a:t>
            </a:r>
            <a:r>
              <a:rPr lang="nl-NL" sz="1200" b="0" spc="50" baseline="0">
                <a:solidFill>
                  <a:srgbClr val="212121"/>
                </a:solidFill>
                <a:latin typeface="+mn-lt"/>
                <a:cs typeface="Calibri" panose="020F0502020204030204" pitchFamily="34" charset="0"/>
              </a:rPr>
              <a:t> logo) (50% / 50%)</a:t>
            </a:r>
          </a:p>
        </p:txBody>
      </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Klikken om de tekststijl van het model te bewerken</a:t>
            </a:r>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5"/>
            <a:ext cx="954000" cy="482400"/>
          </a:xfrm>
          <a:blipFill dpi="0" rotWithShape="1">
            <a:blip r:embed="rId2">
              <a:extLst>
                <a:ext uri="{28A0092B-C50C-407E-A947-70E740481C1C}">
                  <a14:useLocalDpi xmlns:a14="http://schemas.microsoft.com/office/drawing/2010/main" val="0"/>
                </a:ext>
              </a:extLst>
            </a:blip>
            <a:srcRect/>
            <a:stretch>
              <a:fillRect/>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351346605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MET FOTO ANDERSOM (70% / 30%)">
    <p:spTree>
      <p:nvGrpSpPr>
        <p:cNvPr id="1" name=""/>
        <p:cNvGrpSpPr/>
        <p:nvPr/>
      </p:nvGrpSpPr>
      <p:grpSpPr>
        <a:xfrm>
          <a:off x="0" y="0"/>
          <a:ext cx="0" cy="0"/>
          <a:chOff x="0" y="0"/>
          <a:chExt cx="0" cy="0"/>
        </a:xfrm>
      </p:grpSpPr>
      <p:sp>
        <p:nvSpPr>
          <p:cNvPr id="129" name="foto">
            <a:extLst>
              <a:ext uri="{FF2B5EF4-FFF2-40B4-BE49-F238E27FC236}">
                <a16:creationId xmlns:a16="http://schemas.microsoft.com/office/drawing/2014/main" id="{8675B554-5CE7-4D5E-8A45-11A43EE64C70}"/>
              </a:ext>
            </a:extLst>
          </p:cNvPr>
          <p:cNvSpPr>
            <a:spLocks noGrp="1"/>
          </p:cNvSpPr>
          <p:nvPr>
            <p:ph type="pic" sz="quarter" idx="14" hasCustomPrompt="1"/>
          </p:nvPr>
        </p:nvSpPr>
        <p:spPr>
          <a:xfrm>
            <a:off x="-199601" y="276939"/>
            <a:ext cx="4766416" cy="6508904"/>
          </a:xfrm>
          <a:prstGeom prst="round2SameRect">
            <a:avLst>
              <a:gd name="adj1" fmla="val 2120"/>
              <a:gd name="adj2" fmla="val 0"/>
            </a:avLst>
          </a:prstGeom>
          <a:solidFill>
            <a:schemeClr val="bg1">
              <a:lumMod val="95000"/>
            </a:schemeClr>
          </a:solidFill>
        </p:spPr>
        <p:txBody>
          <a:bodyPr tIns="2520000"/>
          <a:lstStyle>
            <a:lvl1pPr marL="0" indent="0" algn="ctr">
              <a:spcBef>
                <a:spcPts val="0"/>
              </a:spcBef>
              <a:spcAft>
                <a:spcPts val="0"/>
              </a:spcAft>
              <a:buNone/>
              <a:defRPr sz="1100" b="0" baseline="0"/>
            </a:lvl1pPr>
          </a:lstStyle>
          <a:p>
            <a:r>
              <a:rPr lang="nl-NL"/>
              <a:t>Klik op onderstaand pictogram</a:t>
            </a:r>
            <a:br>
              <a:rPr lang="nl-NL"/>
            </a:br>
            <a:r>
              <a:rPr lang="nl-NL"/>
              <a:t>om een afbeelding in te voegen</a:t>
            </a:r>
          </a:p>
        </p:txBody>
      </p:sp>
      <p:sp>
        <p:nvSpPr>
          <p:cNvPr id="128" name="Onder balkje">
            <a:extLst>
              <a:ext uri="{FF2B5EF4-FFF2-40B4-BE49-F238E27FC236}">
                <a16:creationId xmlns:a16="http://schemas.microsoft.com/office/drawing/2014/main" id="{18DBE45D-5F2E-411F-8A68-CD9CD5B31DE9}"/>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3172A3D0-8B64-4718-89CF-CC414EA98B08}" type="datetime1">
              <a:rPr lang="nl-NL" smtClean="0"/>
              <a:t>8-4-2024</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7532"/>
            <a:ext cx="7193507" cy="216909"/>
          </a:xfrm>
        </p:spPr>
        <p:txBody>
          <a:bodyPr/>
          <a:lstStyle/>
          <a:p>
            <a:r>
              <a:rPr lang="nl-NL"/>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852135" y="272177"/>
            <a:ext cx="7076234" cy="600744"/>
          </a:xfrm>
        </p:spPr>
        <p:txBody>
          <a:bodyPr/>
          <a:lstStyle>
            <a:lvl1pPr>
              <a:defRPr/>
            </a:lvl1pPr>
          </a:lstStyle>
          <a:p>
            <a:r>
              <a:rPr lang="nl-NL" noProof="0"/>
              <a:t>Plaats hier je titel</a:t>
            </a:r>
            <a:endParaRPr lang="nl-NL"/>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852135" y="1399433"/>
            <a:ext cx="6815952" cy="447889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a:t>Klik hier om een </a:t>
            </a:r>
            <a:r>
              <a:rPr lang="nl-NL" noProof="0" err="1"/>
              <a:t>bullet</a:t>
            </a:r>
            <a:r>
              <a:rPr lang="nl-NL" noProof="0"/>
              <a:t> te plaatsen. Andere </a:t>
            </a:r>
            <a:r>
              <a:rPr lang="nl-NL" noProof="0" err="1"/>
              <a:t>bullet</a:t>
            </a:r>
            <a:r>
              <a:rPr lang="nl-NL" noProof="0"/>
              <a:t> of tekststijl nodig? Gebruik het menu Tekstopmaak.</a:t>
            </a:r>
          </a:p>
          <a:p>
            <a:pPr lvl="1"/>
            <a:r>
              <a:rPr lang="nl-NL" noProof="0"/>
              <a:t>Sub-</a:t>
            </a:r>
            <a:r>
              <a:rPr lang="nl-NL" noProof="0" err="1"/>
              <a:t>bullet</a:t>
            </a:r>
            <a:endParaRPr lang="nl-NL" noProof="0"/>
          </a:p>
          <a:p>
            <a:pPr lvl="2"/>
            <a:r>
              <a:rPr lang="nl-NL" noProof="0"/>
              <a:t>Leestekst</a:t>
            </a:r>
          </a:p>
          <a:p>
            <a:pPr lvl="3"/>
            <a:r>
              <a:rPr lang="nl-NL" noProof="0"/>
              <a:t>Subtitel</a:t>
            </a:r>
          </a:p>
          <a:p>
            <a:pPr lvl="4"/>
            <a:r>
              <a:rPr lang="nl-NL" noProof="0"/>
              <a:t>Numerieke </a:t>
            </a:r>
            <a:r>
              <a:rPr lang="nl-NL" noProof="0" err="1"/>
              <a:t>bullet</a:t>
            </a:r>
            <a:endParaRPr lang="nl-NL" noProof="0"/>
          </a:p>
          <a:p>
            <a:pPr lvl="5"/>
            <a:r>
              <a:rPr lang="nl-NL" noProof="0" err="1"/>
              <a:t>Bullet</a:t>
            </a:r>
            <a:endParaRPr lang="nl-NL" noProof="0"/>
          </a:p>
          <a:p>
            <a:pPr lvl="6"/>
            <a:r>
              <a:rPr lang="nl-NL" noProof="0"/>
              <a:t>Sub-</a:t>
            </a:r>
            <a:r>
              <a:rPr lang="nl-NL" noProof="0" err="1"/>
              <a:t>bullet</a:t>
            </a:r>
            <a:endParaRPr lang="nl-NL" noProof="0"/>
          </a:p>
          <a:p>
            <a:pPr lvl="7"/>
            <a:r>
              <a:rPr lang="nl-NL" noProof="0"/>
              <a:t>Leestekst</a:t>
            </a:r>
          </a:p>
          <a:p>
            <a:pPr lvl="8"/>
            <a:r>
              <a:rPr lang="nl-NL" noProof="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299323" y="-885712"/>
            <a:ext cx="3593393"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TEKST MET FOTO ANDERSOM (70% / 30%)</a:t>
            </a:r>
          </a:p>
        </p:txBody>
      </p:sp>
      <p:sp>
        <p:nvSpPr>
          <p:cNvPr id="127" name="Tijdelijke aanduiding voor tekst 126">
            <a:extLst>
              <a:ext uri="{FF2B5EF4-FFF2-40B4-BE49-F238E27FC236}">
                <a16:creationId xmlns:a16="http://schemas.microsoft.com/office/drawing/2014/main" id="{6C3BBCF6-5BDB-47A2-8C5B-A3011553378E}"/>
              </a:ext>
            </a:extLst>
          </p:cNvPr>
          <p:cNvSpPr>
            <a:spLocks noGrp="1"/>
          </p:cNvSpPr>
          <p:nvPr>
            <p:ph type="body" sz="quarter" idx="65"/>
          </p:nvPr>
        </p:nvSpPr>
        <p:spPr>
          <a:xfrm>
            <a:off x="265647"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Klikken om de tekststijl van het model te bewerken</a:t>
            </a:r>
          </a:p>
        </p:txBody>
      </p:sp>
      <p:sp>
        <p:nvSpPr>
          <p:cNvPr id="130" name="Tijdelijke aanduiding voor dianummer 5">
            <a:extLst>
              <a:ext uri="{FF2B5EF4-FFF2-40B4-BE49-F238E27FC236}">
                <a16:creationId xmlns:a16="http://schemas.microsoft.com/office/drawing/2014/main" id="{B420AA81-754B-45EB-8942-AF665B88BD94}"/>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164968468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T GRAFIEK (50%/ 5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14546"/>
            <a:ext cx="3140325" cy="216909"/>
          </a:xfrm>
        </p:spPr>
        <p:txBody>
          <a:bodyPr/>
          <a:lstStyle/>
          <a:p>
            <a:fld id="{81B33066-8D2A-4A75-BFF1-CF44C8C09CE9}" type="datetime1">
              <a:rPr lang="nl-NL" smtClean="0"/>
              <a:t>8-4-2024</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14546"/>
            <a:ext cx="6718797" cy="216909"/>
          </a:xfrm>
        </p:spPr>
        <p:txBody>
          <a:bodyPr/>
          <a:lstStyle/>
          <a:p>
            <a:r>
              <a:rPr lang="nl-NL"/>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11407336" cy="600744"/>
          </a:xfrm>
        </p:spPr>
        <p:txBody>
          <a:bodyPr/>
          <a:lstStyle>
            <a:lvl1pPr>
              <a:defRPr/>
            </a:lvl1pPr>
          </a:lstStyle>
          <a:p>
            <a:r>
              <a:rPr lang="nl-NL" noProof="0"/>
              <a:t>Plaats hier je titel</a:t>
            </a:r>
            <a:endParaRPr lang="nl-NL"/>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1864" y="1401494"/>
            <a:ext cx="5426486" cy="445137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a:t>Klik hier om een </a:t>
            </a:r>
            <a:r>
              <a:rPr lang="nl-NL" noProof="0" err="1"/>
              <a:t>bullet</a:t>
            </a:r>
            <a:r>
              <a:rPr lang="nl-NL" noProof="0"/>
              <a:t> te plaatsen. Andere </a:t>
            </a:r>
            <a:r>
              <a:rPr lang="nl-NL" noProof="0" err="1"/>
              <a:t>bullet</a:t>
            </a:r>
            <a:r>
              <a:rPr lang="nl-NL" noProof="0"/>
              <a:t> of tekststijl nodig? Gebruik het menu Tekstopmaak.</a:t>
            </a:r>
          </a:p>
          <a:p>
            <a:pPr lvl="1"/>
            <a:r>
              <a:rPr lang="nl-NL" noProof="0"/>
              <a:t>Sub-</a:t>
            </a:r>
            <a:r>
              <a:rPr lang="nl-NL" noProof="0" err="1"/>
              <a:t>bullet</a:t>
            </a:r>
            <a:endParaRPr lang="nl-NL" noProof="0"/>
          </a:p>
          <a:p>
            <a:pPr lvl="2"/>
            <a:r>
              <a:rPr lang="nl-NL" noProof="0"/>
              <a:t>Leestekst</a:t>
            </a:r>
          </a:p>
          <a:p>
            <a:pPr lvl="3"/>
            <a:r>
              <a:rPr lang="nl-NL" noProof="0"/>
              <a:t>Subtitel</a:t>
            </a:r>
          </a:p>
          <a:p>
            <a:pPr lvl="4"/>
            <a:r>
              <a:rPr lang="nl-NL" noProof="0"/>
              <a:t>Numerieke </a:t>
            </a:r>
            <a:r>
              <a:rPr lang="nl-NL" noProof="0" err="1"/>
              <a:t>bullet</a:t>
            </a:r>
            <a:endParaRPr lang="nl-NL" noProof="0"/>
          </a:p>
          <a:p>
            <a:pPr lvl="5"/>
            <a:r>
              <a:rPr lang="nl-NL" noProof="0" err="1"/>
              <a:t>Bullet</a:t>
            </a:r>
            <a:endParaRPr lang="nl-NL" noProof="0"/>
          </a:p>
          <a:p>
            <a:pPr lvl="6"/>
            <a:r>
              <a:rPr lang="nl-NL" noProof="0"/>
              <a:t>Sub-</a:t>
            </a:r>
            <a:r>
              <a:rPr lang="nl-NL" noProof="0" err="1"/>
              <a:t>bullet</a:t>
            </a:r>
            <a:endParaRPr lang="nl-NL" noProof="0"/>
          </a:p>
          <a:p>
            <a:pPr lvl="7"/>
            <a:r>
              <a:rPr lang="nl-NL" noProof="0"/>
              <a:t>Leestekst</a:t>
            </a:r>
          </a:p>
          <a:p>
            <a:pPr lvl="8"/>
            <a:r>
              <a:rPr lang="nl-NL" noProof="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530247" y="-885712"/>
            <a:ext cx="3131537"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TEKST MET GRAFIEK (50%/ 50%)</a:t>
            </a:r>
          </a:p>
        </p:txBody>
      </p:sp>
      <p:sp>
        <p:nvSpPr>
          <p:cNvPr id="91" name="grafiek">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6227400" y="1401494"/>
            <a:ext cx="5437991" cy="4422432"/>
          </a:xfrm>
          <a:solidFill>
            <a:schemeClr val="bg1">
              <a:lumMod val="95000"/>
            </a:schemeClr>
          </a:solidFill>
        </p:spPr>
        <p:txBody>
          <a:bodyPr tIns="1620000"/>
          <a:lstStyle>
            <a:lvl1pPr marL="0" indent="0" algn="ctr">
              <a:spcBef>
                <a:spcPts val="0"/>
              </a:spcBef>
              <a:spcAft>
                <a:spcPts val="0"/>
              </a:spcAft>
              <a:buNone/>
              <a:defRPr sz="1100" b="0" baseline="0"/>
            </a:lvl1pPr>
          </a:lstStyle>
          <a:p>
            <a:r>
              <a:rPr lang="nl-NL"/>
              <a:t>Klik op onderstaand pictogram</a:t>
            </a:r>
            <a:br>
              <a:rPr lang="nl-NL"/>
            </a:br>
            <a:r>
              <a:rPr lang="nl-NL"/>
              <a:t>om een grafiek in te voegen</a:t>
            </a:r>
          </a:p>
        </p:txBody>
      </p:sp>
      <p:sp>
        <p:nvSpPr>
          <p:cNvPr id="71" name="Onder balkje">
            <a:extLst>
              <a:ext uri="{FF2B5EF4-FFF2-40B4-BE49-F238E27FC236}">
                <a16:creationId xmlns:a16="http://schemas.microsoft.com/office/drawing/2014/main" id="{A4B100AB-4F9B-4A64-908F-0A386EE51625}"/>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6" name="Tijdelijke aanduiding voor dianummer 5">
            <a:extLst>
              <a:ext uri="{FF2B5EF4-FFF2-40B4-BE49-F238E27FC236}">
                <a16:creationId xmlns:a16="http://schemas.microsoft.com/office/drawing/2014/main" id="{FF854FE4-B0F5-4BD8-9188-4DC0CF882BB6}"/>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519110827"/>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87129"/>
            <a:ext cx="3140325" cy="216909"/>
          </a:xfrm>
        </p:spPr>
        <p:txBody>
          <a:bodyPr/>
          <a:lstStyle/>
          <a:p>
            <a:fld id="{A1B00CF6-CBF8-4891-A1EF-BA979A9524BF}" type="datetime1">
              <a:rPr lang="nl-NL" smtClean="0"/>
              <a:t>8-4-2024</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87129"/>
            <a:ext cx="6718797" cy="216909"/>
          </a:xfrm>
        </p:spPr>
        <p:txBody>
          <a:bodyPr/>
          <a:lstStyle/>
          <a:p>
            <a:r>
              <a:rPr lang="nl-NL"/>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3" y="272177"/>
            <a:ext cx="11146224" cy="600744"/>
          </a:xfrm>
        </p:spPr>
        <p:txBody>
          <a:bodyPr/>
          <a:lstStyle>
            <a:lvl1pPr>
              <a:defRPr/>
            </a:lvl1pPr>
          </a:lstStyle>
          <a:p>
            <a:r>
              <a:rPr lang="nl-NL" noProof="0"/>
              <a:t>Plaats hier je titel</a:t>
            </a:r>
            <a:endParaRPr lang="nl-NL"/>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5110534" y="-885712"/>
            <a:ext cx="1970962"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GRAFIEK (100%)</a:t>
            </a:r>
          </a:p>
        </p:txBody>
      </p:sp>
      <p:sp>
        <p:nvSpPr>
          <p:cNvPr id="91" name="grafiek">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521863" y="1388794"/>
            <a:ext cx="11133275" cy="4469349"/>
          </a:xfrm>
          <a:solidFill>
            <a:schemeClr val="bg1">
              <a:lumMod val="95000"/>
            </a:schemeClr>
          </a:solidFill>
        </p:spPr>
        <p:txBody>
          <a:bodyPr tIns="1620000"/>
          <a:lstStyle>
            <a:lvl1pPr marL="0" indent="0" algn="ctr">
              <a:spcBef>
                <a:spcPts val="0"/>
              </a:spcBef>
              <a:spcAft>
                <a:spcPts val="0"/>
              </a:spcAft>
              <a:buNone/>
              <a:defRPr sz="1100" b="0" baseline="0"/>
            </a:lvl1pPr>
          </a:lstStyle>
          <a:p>
            <a:r>
              <a:rPr lang="nl-NL"/>
              <a:t>Klik op onderstaand pictogram</a:t>
            </a:r>
            <a:br>
              <a:rPr lang="nl-NL"/>
            </a:br>
            <a:r>
              <a:rPr lang="nl-NL"/>
              <a:t>om een grafiek in te voegen</a:t>
            </a:r>
          </a:p>
        </p:txBody>
      </p:sp>
      <p:sp>
        <p:nvSpPr>
          <p:cNvPr id="71" name="Onder balkje">
            <a:extLst>
              <a:ext uri="{FF2B5EF4-FFF2-40B4-BE49-F238E27FC236}">
                <a16:creationId xmlns:a16="http://schemas.microsoft.com/office/drawing/2014/main" id="{A43B3275-0DAA-46DF-AA83-74A0CD51782F}"/>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7" name="Tijdelijke aanduiding voor dianummer 5">
            <a:extLst>
              <a:ext uri="{FF2B5EF4-FFF2-40B4-BE49-F238E27FC236}">
                <a16:creationId xmlns:a16="http://schemas.microsoft.com/office/drawing/2014/main" id="{59A8263C-BADD-4468-84A9-1E09DB414ECB}"/>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2060983555"/>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7.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6.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5.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emf"/><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9" name="logo">
            <a:extLst>
              <a:ext uri="{FF2B5EF4-FFF2-40B4-BE49-F238E27FC236}">
                <a16:creationId xmlns:a16="http://schemas.microsoft.com/office/drawing/2014/main" id="{A9EF41EF-91DB-4F13-83A5-72C0E41968CA}"/>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10987093" y="6122145"/>
            <a:ext cx="952038" cy="482540"/>
          </a:xfrm>
          <a:prstGeom prst="rect">
            <a:avLst/>
          </a:prstGeom>
        </p:spPr>
      </p:pic>
      <p:sp>
        <p:nvSpPr>
          <p:cNvPr id="2" name="titel">
            <a:extLst>
              <a:ext uri="{FF2B5EF4-FFF2-40B4-BE49-F238E27FC236}">
                <a16:creationId xmlns:a16="http://schemas.microsoft.com/office/drawing/2014/main" id="{5584EFC4-1262-4DCE-B5BE-6643429FDF14}"/>
              </a:ext>
            </a:extLst>
          </p:cNvPr>
          <p:cNvSpPr>
            <a:spLocks noGrp="1"/>
          </p:cNvSpPr>
          <p:nvPr>
            <p:ph type="title"/>
          </p:nvPr>
        </p:nvSpPr>
        <p:spPr>
          <a:xfrm>
            <a:off x="444500" y="272177"/>
            <a:ext cx="11293914" cy="600744"/>
          </a:xfrm>
          <a:prstGeom prst="rect">
            <a:avLst/>
          </a:prstGeom>
        </p:spPr>
        <p:txBody>
          <a:bodyPr vert="horz" lIns="0" tIns="72000" rIns="0" bIns="0" rtlCol="0" anchor="t">
            <a:noAutofit/>
          </a:bodyPr>
          <a:lstStyle/>
          <a:p>
            <a:r>
              <a:rPr lang="nl-NL" noProof="0"/>
              <a:t>Plaats hier je titel</a:t>
            </a:r>
          </a:p>
        </p:txBody>
      </p:sp>
      <p:sp>
        <p:nvSpPr>
          <p:cNvPr id="3" name="tekst">
            <a:extLst>
              <a:ext uri="{FF2B5EF4-FFF2-40B4-BE49-F238E27FC236}">
                <a16:creationId xmlns:a16="http://schemas.microsoft.com/office/drawing/2014/main" id="{C176942F-F0F8-4066-905E-22E2B72C951D}"/>
              </a:ext>
            </a:extLst>
          </p:cNvPr>
          <p:cNvSpPr>
            <a:spLocks noGrp="1"/>
          </p:cNvSpPr>
          <p:nvPr>
            <p:ph type="body" idx="1"/>
          </p:nvPr>
        </p:nvSpPr>
        <p:spPr>
          <a:xfrm>
            <a:off x="444500" y="1464994"/>
            <a:ext cx="11268000" cy="4469349"/>
          </a:xfrm>
          <a:prstGeom prst="rect">
            <a:avLst/>
          </a:prstGeom>
        </p:spPr>
        <p:txBody>
          <a:bodyPr vert="horz" lIns="0" tIns="0" rIns="0" bIns="0" rtlCol="0">
            <a:noAutofit/>
          </a:bodyPr>
          <a:lstStyle/>
          <a:p>
            <a:pPr lvl="0"/>
            <a:r>
              <a:rPr lang="nl-NL" noProof="0"/>
              <a:t>JU-LEVEL1=</a:t>
            </a:r>
            <a:r>
              <a:rPr lang="nl-NL" noProof="0" err="1"/>
              <a:t>Bullet</a:t>
            </a:r>
            <a:r>
              <a:rPr lang="nl-NL" noProof="0"/>
              <a:t> oranje</a:t>
            </a:r>
          </a:p>
          <a:p>
            <a:pPr lvl="1"/>
            <a:r>
              <a:rPr lang="nl-NL" noProof="0"/>
              <a:t>JU-LEVEL2=</a:t>
            </a:r>
            <a:r>
              <a:rPr lang="nl-NL" noProof="0" err="1"/>
              <a:t>Bullet</a:t>
            </a:r>
            <a:r>
              <a:rPr lang="nl-NL" noProof="0"/>
              <a:t> geel</a:t>
            </a:r>
          </a:p>
          <a:p>
            <a:pPr lvl="2"/>
            <a:r>
              <a:rPr lang="nl-NL" noProof="0"/>
              <a:t>JU-LEVEL3=</a:t>
            </a:r>
            <a:r>
              <a:rPr lang="nl-NL" noProof="0" err="1"/>
              <a:t>Bullet</a:t>
            </a:r>
            <a:r>
              <a:rPr lang="nl-NL" noProof="0"/>
              <a:t> blauw</a:t>
            </a:r>
          </a:p>
          <a:p>
            <a:pPr lvl="3"/>
            <a:r>
              <a:rPr lang="nl-NL" noProof="0"/>
              <a:t>JU-LEVEL4=</a:t>
            </a:r>
            <a:r>
              <a:rPr lang="nl-NL" noProof="0" err="1"/>
              <a:t>Bullet</a:t>
            </a:r>
            <a:r>
              <a:rPr lang="nl-NL" noProof="0"/>
              <a:t> groen</a:t>
            </a:r>
          </a:p>
          <a:p>
            <a:pPr lvl="4"/>
            <a:r>
              <a:rPr lang="nl-NL" noProof="0"/>
              <a:t>JU-LEVEL5=Basistekst</a:t>
            </a:r>
          </a:p>
          <a:p>
            <a:pPr lvl="5"/>
            <a:r>
              <a:rPr lang="nl-NL" noProof="0"/>
              <a:t>JU-LEVEL6=Subtitel</a:t>
            </a:r>
          </a:p>
          <a:p>
            <a:pPr lvl="6"/>
            <a:r>
              <a:rPr lang="nl-NL" noProof="0"/>
              <a:t>JU-LEVEL7=Sub </a:t>
            </a:r>
            <a:r>
              <a:rPr lang="nl-NL" noProof="0" err="1"/>
              <a:t>bullet</a:t>
            </a:r>
            <a:endParaRPr lang="nl-NL" noProof="0"/>
          </a:p>
          <a:p>
            <a:pPr lvl="7"/>
            <a:r>
              <a:rPr lang="nl-NL" noProof="0"/>
              <a:t>JU-LEVEL8=Nummers</a:t>
            </a:r>
          </a:p>
          <a:p>
            <a:pPr lvl="8"/>
            <a:r>
              <a:rPr lang="nl-NL" noProof="0"/>
              <a:t>JU-LEVEL9=Sub nummers</a:t>
            </a:r>
          </a:p>
        </p:txBody>
      </p:sp>
      <p:sp>
        <p:nvSpPr>
          <p:cNvPr id="4" name="datum">
            <a:extLst>
              <a:ext uri="{FF2B5EF4-FFF2-40B4-BE49-F238E27FC236}">
                <a16:creationId xmlns:a16="http://schemas.microsoft.com/office/drawing/2014/main" id="{BA8A27F1-40C7-4ABA-A23D-ABF73FB6F10F}"/>
              </a:ext>
            </a:extLst>
          </p:cNvPr>
          <p:cNvSpPr>
            <a:spLocks noGrp="1"/>
          </p:cNvSpPr>
          <p:nvPr>
            <p:ph type="dt" sz="half" idx="2"/>
          </p:nvPr>
        </p:nvSpPr>
        <p:spPr>
          <a:xfrm>
            <a:off x="7645707" y="6376061"/>
            <a:ext cx="3140325" cy="216909"/>
          </a:xfrm>
          <a:prstGeom prst="rect">
            <a:avLst/>
          </a:prstGeom>
        </p:spPr>
        <p:txBody>
          <a:bodyPr vert="horz" lIns="0" tIns="0" rIns="0" bIns="0" rtlCol="0" anchor="ctr">
            <a:noAutofit/>
          </a:bodyPr>
          <a:lstStyle>
            <a:lvl1pPr algn="r">
              <a:defRPr sz="1200">
                <a:solidFill>
                  <a:schemeClr val="tx1"/>
                </a:solidFill>
              </a:defRPr>
            </a:lvl1pPr>
          </a:lstStyle>
          <a:p>
            <a:fld id="{A3BC5AFA-D9DA-4B84-B0D7-1918E212144A}" type="datetime1">
              <a:rPr lang="nl-NL" smtClean="0"/>
              <a:t>8-4-2024</a:t>
            </a:fld>
            <a:endParaRPr lang="nl-NL"/>
          </a:p>
        </p:txBody>
      </p:sp>
      <p:sp>
        <p:nvSpPr>
          <p:cNvPr id="5" name="voettekst">
            <a:extLst>
              <a:ext uri="{FF2B5EF4-FFF2-40B4-BE49-F238E27FC236}">
                <a16:creationId xmlns:a16="http://schemas.microsoft.com/office/drawing/2014/main" id="{A8CC3061-3BED-4D38-839F-6419010C85E6}"/>
              </a:ext>
            </a:extLst>
          </p:cNvPr>
          <p:cNvSpPr>
            <a:spLocks noGrp="1"/>
          </p:cNvSpPr>
          <p:nvPr>
            <p:ph type="ftr" sz="quarter" idx="3"/>
          </p:nvPr>
        </p:nvSpPr>
        <p:spPr>
          <a:xfrm>
            <a:off x="926910" y="6376061"/>
            <a:ext cx="6718797" cy="216909"/>
          </a:xfrm>
          <a:prstGeom prst="rect">
            <a:avLst/>
          </a:prstGeom>
        </p:spPr>
        <p:txBody>
          <a:bodyPr vert="horz" lIns="0" tIns="0" rIns="0" bIns="0" rtlCol="0" anchor="ctr">
            <a:noAutofit/>
          </a:bodyPr>
          <a:lstStyle>
            <a:lvl1pPr algn="l">
              <a:defRPr sz="1200" cap="all" baseline="0">
                <a:solidFill>
                  <a:schemeClr val="tx1"/>
                </a:solidFill>
              </a:defRPr>
            </a:lvl1pPr>
          </a:lstStyle>
          <a:p>
            <a:r>
              <a:rPr lang="nl-NL"/>
              <a:t>&lt;Plaats hier je voettekst&gt;</a:t>
            </a:r>
          </a:p>
        </p:txBody>
      </p:sp>
      <p:sp>
        <p:nvSpPr>
          <p:cNvPr id="6" name="nummer">
            <a:extLst>
              <a:ext uri="{FF2B5EF4-FFF2-40B4-BE49-F238E27FC236}">
                <a16:creationId xmlns:a16="http://schemas.microsoft.com/office/drawing/2014/main" id="{94213057-4619-486A-8604-BE7285D39778}"/>
              </a:ext>
            </a:extLst>
          </p:cNvPr>
          <p:cNvSpPr>
            <a:spLocks noGrp="1"/>
          </p:cNvSpPr>
          <p:nvPr>
            <p:ph type="sldNum" sz="quarter" idx="4"/>
          </p:nvPr>
        </p:nvSpPr>
        <p:spPr>
          <a:xfrm>
            <a:off x="516362" y="6376061"/>
            <a:ext cx="392576" cy="216909"/>
          </a:xfrm>
          <a:prstGeom prst="rect">
            <a:avLst/>
          </a:prstGeom>
        </p:spPr>
        <p:txBody>
          <a:bodyPr vert="horz" lIns="0" tIns="0" rIns="0" bIns="0" rtlCol="0" anchor="ctr">
            <a:noAutofit/>
          </a:bodyPr>
          <a:lstStyle>
            <a:lvl1pPr algn="l">
              <a:defRPr sz="1200" b="1">
                <a:solidFill>
                  <a:schemeClr val="tx1"/>
                </a:solidFill>
              </a:defRPr>
            </a:lvl1pPr>
          </a:lstStyle>
          <a:p>
            <a:fld id="{0E7476D2-0896-4839-9387-ABF8745D58E4}" type="slidenum">
              <a:rPr lang="nl-NL" smtClean="0"/>
              <a:pPr/>
              <a:t>‹#›</a:t>
            </a:fld>
            <a:endParaRPr lang="nl-NL"/>
          </a:p>
        </p:txBody>
      </p:sp>
      <p:pic>
        <p:nvPicPr>
          <p:cNvPr id="22" name="logoboven">
            <a:extLst>
              <a:ext uri="{FF2B5EF4-FFF2-40B4-BE49-F238E27FC236}">
                <a16:creationId xmlns:a16="http://schemas.microsoft.com/office/drawing/2014/main" id="{CBC6162C-9627-4687-89A5-937B0031F48B}"/>
              </a:ext>
            </a:extLst>
          </p:cNvPr>
          <p:cNvPicPr>
            <a:picLocks noChangeAspect="1"/>
          </p:cNvPicPr>
          <p:nvPr userDrawn="1"/>
        </p:nvPicPr>
        <p:blipFill>
          <a:blip r:embed="rId29">
            <a:extLst>
              <a:ext uri="{28A0092B-C50C-407E-A947-70E740481C1C}">
                <a14:useLocalDpi xmlns:a14="http://schemas.microsoft.com/office/drawing/2010/main"/>
              </a:ext>
            </a:extLst>
          </a:blip>
          <a:stretch>
            <a:fillRect/>
          </a:stretch>
        </p:blipFill>
        <p:spPr>
          <a:xfrm>
            <a:off x="5615266" y="-1395191"/>
            <a:ext cx="952381" cy="482540"/>
          </a:xfrm>
          <a:prstGeom prst="rect">
            <a:avLst/>
          </a:prstGeom>
        </p:spPr>
      </p:pic>
    </p:spTree>
    <p:extLst>
      <p:ext uri="{BB962C8B-B14F-4D97-AF65-F5344CB8AC3E}">
        <p14:creationId xmlns:p14="http://schemas.microsoft.com/office/powerpoint/2010/main" val="1807704489"/>
      </p:ext>
    </p:extLst>
  </p:cSld>
  <p:clrMap bg1="lt1" tx1="dk1" bg2="lt2" tx2="dk2" accent1="accent1" accent2="accent2" accent3="accent3" accent4="accent4" accent5="accent5" accent6="accent6" hlink="hlink" folHlink="folHlink"/>
  <p:sldLayoutIdLst>
    <p:sldLayoutId id="2147483689" r:id="rId1"/>
    <p:sldLayoutId id="2147483746" r:id="rId2"/>
    <p:sldLayoutId id="2147483718" r:id="rId3"/>
    <p:sldLayoutId id="2147483736" r:id="rId4"/>
    <p:sldLayoutId id="2147483723" r:id="rId5"/>
    <p:sldLayoutId id="2147483747" r:id="rId6"/>
    <p:sldLayoutId id="2147483725" r:id="rId7"/>
    <p:sldLayoutId id="2147483730" r:id="rId8"/>
    <p:sldLayoutId id="2147483731" r:id="rId9"/>
    <p:sldLayoutId id="2147483732" r:id="rId10"/>
    <p:sldLayoutId id="2147483733" r:id="rId11"/>
    <p:sldLayoutId id="2147483737" r:id="rId12"/>
    <p:sldLayoutId id="2147483748" r:id="rId13"/>
    <p:sldLayoutId id="2147483738" r:id="rId14"/>
    <p:sldLayoutId id="2147483739" r:id="rId15"/>
    <p:sldLayoutId id="2147483740" r:id="rId16"/>
    <p:sldLayoutId id="2147483721" r:id="rId17"/>
    <p:sldLayoutId id="2147483741" r:id="rId18"/>
    <p:sldLayoutId id="2147483749" r:id="rId19"/>
    <p:sldLayoutId id="2147483745" r:id="rId20"/>
    <p:sldLayoutId id="2147483743" r:id="rId21"/>
    <p:sldLayoutId id="2147483750" r:id="rId22"/>
    <p:sldLayoutId id="2147483751" r:id="rId23"/>
    <p:sldLayoutId id="2147483752" r:id="rId24"/>
    <p:sldLayoutId id="2147483753" r:id="rId25"/>
  </p:sldLayoutIdLst>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hf hdr="0" ftr="0" dt="0"/>
  <p:txStyles>
    <p:titleStyle>
      <a:lvl1pPr algn="l" defTabSz="914400" rtl="0" eaLnBrk="1" latinLnBrk="0" hangingPunct="1">
        <a:lnSpc>
          <a:spcPct val="80000"/>
        </a:lnSpc>
        <a:spcBef>
          <a:spcPct val="0"/>
        </a:spcBef>
        <a:buNone/>
        <a:defRPr sz="3200" b="1" kern="1200" cap="none" baseline="0">
          <a:solidFill>
            <a:schemeClr val="tx1"/>
          </a:solidFill>
          <a:latin typeface="+mj-lt"/>
          <a:ea typeface="+mj-ea"/>
          <a:cs typeface="+mj-cs"/>
        </a:defRPr>
      </a:lvl1pPr>
    </p:titleStyle>
    <p:bodyStyle>
      <a:lvl1pPr marL="269875" indent="-269875" algn="l" defTabSz="914400" rtl="0" eaLnBrk="1" latinLnBrk="0" hangingPunct="1">
        <a:lnSpc>
          <a:spcPct val="100000"/>
        </a:lnSpc>
        <a:spcBef>
          <a:spcPts val="600"/>
        </a:spcBef>
        <a:spcAft>
          <a:spcPts val="600"/>
        </a:spcAft>
        <a:buClr>
          <a:schemeClr val="accent1"/>
        </a:buClr>
        <a:buFontTx/>
        <a:buBlip>
          <a:blip r:embed="rId30"/>
        </a:buBlip>
        <a:tabLst/>
        <a:defRPr sz="2000" kern="1200">
          <a:solidFill>
            <a:schemeClr val="tx1"/>
          </a:solidFill>
          <a:latin typeface="+mn-lt"/>
          <a:ea typeface="+mn-ea"/>
          <a:cs typeface="+mn-cs"/>
        </a:defRPr>
      </a:lvl1pPr>
      <a:lvl2pPr marL="532800" indent="-269875" algn="l" defTabSz="914400" rtl="0" eaLnBrk="1" latinLnBrk="0" hangingPunct="1">
        <a:lnSpc>
          <a:spcPct val="100000"/>
        </a:lnSpc>
        <a:spcBef>
          <a:spcPts val="600"/>
        </a:spcBef>
        <a:spcAft>
          <a:spcPts val="600"/>
        </a:spcAft>
        <a:buClr>
          <a:schemeClr val="accent4"/>
        </a:buClr>
        <a:buFontTx/>
        <a:buBlip>
          <a:blip r:embed="rId31"/>
        </a:buBlip>
        <a:tabLst/>
        <a:defRPr sz="2000" kern="1200">
          <a:solidFill>
            <a:schemeClr val="tx1"/>
          </a:solidFill>
          <a:latin typeface="+mn-lt"/>
          <a:ea typeface="+mn-ea"/>
          <a:cs typeface="+mn-cs"/>
        </a:defRPr>
      </a:lvl2pPr>
      <a:lvl3pPr marL="799200" indent="-269875" algn="l" defTabSz="914400" rtl="0" eaLnBrk="1" latinLnBrk="0" hangingPunct="1">
        <a:lnSpc>
          <a:spcPct val="100000"/>
        </a:lnSpc>
        <a:spcBef>
          <a:spcPts val="600"/>
        </a:spcBef>
        <a:spcAft>
          <a:spcPts val="600"/>
        </a:spcAft>
        <a:buFontTx/>
        <a:buBlip>
          <a:blip r:embed="rId32"/>
        </a:buBlip>
        <a:tabLst/>
        <a:defRPr sz="2000" kern="1200">
          <a:solidFill>
            <a:schemeClr val="tx1"/>
          </a:solidFill>
          <a:latin typeface="+mn-lt"/>
          <a:ea typeface="+mn-ea"/>
          <a:cs typeface="+mn-cs"/>
        </a:defRPr>
      </a:lvl3pPr>
      <a:lvl4pPr marL="1065600" indent="-269875" algn="l" defTabSz="914400" rtl="0" eaLnBrk="1" latinLnBrk="0" hangingPunct="1">
        <a:lnSpc>
          <a:spcPct val="100000"/>
        </a:lnSpc>
        <a:spcBef>
          <a:spcPts val="600"/>
        </a:spcBef>
        <a:spcAft>
          <a:spcPts val="600"/>
        </a:spcAft>
        <a:buFontTx/>
        <a:buBlip>
          <a:blip r:embed="rId33"/>
        </a:buBlip>
        <a:tabLst/>
        <a:defRPr sz="2000" b="0" kern="1200" cap="none" baseline="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mj-lt"/>
        <a:buNone/>
        <a:defRPr sz="2000" kern="1200">
          <a:solidFill>
            <a:schemeClr val="tx1"/>
          </a:solidFill>
          <a:latin typeface="+mn-lt"/>
          <a:ea typeface="+mn-ea"/>
          <a:cs typeface="+mn-cs"/>
        </a:defRPr>
      </a:lvl5pPr>
      <a:lvl6pPr marL="0" indent="0" algn="l" defTabSz="914400" rtl="0" eaLnBrk="1" latinLnBrk="0" hangingPunct="1">
        <a:lnSpc>
          <a:spcPct val="100000"/>
        </a:lnSpc>
        <a:spcBef>
          <a:spcPts val="600"/>
        </a:spcBef>
        <a:spcAft>
          <a:spcPts val="600"/>
        </a:spcAft>
        <a:buClr>
          <a:schemeClr val="accent3"/>
        </a:buClr>
        <a:buFont typeface="Arial" panose="020B0604020202020204" pitchFamily="34" charset="0"/>
        <a:buNone/>
        <a:defRPr sz="2000" b="1" kern="1200">
          <a:solidFill>
            <a:schemeClr val="tx1"/>
          </a:solidFill>
          <a:latin typeface="+mn-lt"/>
          <a:ea typeface="+mn-ea"/>
          <a:cs typeface="+mn-cs"/>
        </a:defRPr>
      </a:lvl6pPr>
      <a:lvl7pPr marL="533400" indent="-271463" algn="l" defTabSz="914400" rtl="0" eaLnBrk="1" latinLnBrk="0" hangingPunct="1">
        <a:lnSpc>
          <a:spcPct val="100000"/>
        </a:lnSpc>
        <a:spcBef>
          <a:spcPts val="600"/>
        </a:spcBef>
        <a:spcAft>
          <a:spcPts val="600"/>
        </a:spcAft>
        <a:buClrTx/>
        <a:buFont typeface="Calibri" panose="020F0502020204030204" pitchFamily="34" charset="0"/>
        <a:buChar char="→"/>
        <a:defRPr sz="2000" kern="1200">
          <a:solidFill>
            <a:schemeClr val="tx1"/>
          </a:solidFill>
          <a:latin typeface="+mn-lt"/>
          <a:ea typeface="+mn-ea"/>
          <a:cs typeface="+mn-cs"/>
        </a:defRPr>
      </a:lvl7pPr>
      <a:lvl8pPr marL="261938" indent="-261938" algn="l" defTabSz="914400" rtl="0" eaLnBrk="1" latinLnBrk="0" hangingPunct="1">
        <a:lnSpc>
          <a:spcPct val="100000"/>
        </a:lnSpc>
        <a:spcBef>
          <a:spcPts val="600"/>
        </a:spcBef>
        <a:spcAft>
          <a:spcPts val="600"/>
        </a:spcAft>
        <a:buFont typeface="+mj-lt"/>
        <a:buAutoNum type="arabicPeriod"/>
        <a:defRPr sz="2000" kern="1200">
          <a:solidFill>
            <a:schemeClr val="tx1"/>
          </a:solidFill>
          <a:latin typeface="+mn-lt"/>
          <a:ea typeface="+mn-ea"/>
          <a:cs typeface="+mn-cs"/>
        </a:defRPr>
      </a:lvl8pPr>
      <a:lvl9pPr marL="536575" indent="-274638" algn="l" defTabSz="914400" rtl="0" eaLnBrk="1" latinLnBrk="0" hangingPunct="1">
        <a:lnSpc>
          <a:spcPct val="100000"/>
        </a:lnSpc>
        <a:spcBef>
          <a:spcPts val="600"/>
        </a:spcBef>
        <a:spcAft>
          <a:spcPts val="600"/>
        </a:spcAft>
        <a:buFont typeface="+mj-lt"/>
        <a:buAutoNum type="arabicPeriod"/>
        <a:defRPr sz="2000" kern="1200" cap="none" baseline="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hyperlink" Target="https://white-rabbit.web.cern.ch/"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hyperlink" Target="https://www.tudelft.nl/en/2022/tu-delft/a-navigation-system-with-10-centimeter-accuracy"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www.tudelft.nl/en/ewi/over-de-faculteit/afdelingen/electrical-sustainable-energy/intelligent-electrical-power-grids-iepg-group/facilities" TargetMode="External"/><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hyperlink" Target="https://www.iqclock.eu/about.html" TargetMode="External"/><Relationship Id="rId4" Type="http://schemas.openxmlformats.org/officeDocument/2006/relationships/hyperlink" Target="https://www.tue.nl/en/news/news-overview/06-10-2020-the-road-to-eindhovens-hybrid-quantum-computer"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mailto:Sander.Klemann@surf.nl"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hyperlink" Target="https://www.tudelft.nl/citg/over-faculteit/afdelingen/geoscience-remote-sensing/research/projects/supergps" TargetMode="External"/><Relationship Id="rId13" Type="http://schemas.openxmlformats.org/officeDocument/2006/relationships/customXml" Target="../ink/ink1.xml"/><Relationship Id="rId18" Type="http://schemas.openxmlformats.org/officeDocument/2006/relationships/image" Target="../media/image320.png"/><Relationship Id="rId3" Type="http://schemas.openxmlformats.org/officeDocument/2006/relationships/image" Target="../media/image44.png"/><Relationship Id="rId7" Type="http://schemas.openxmlformats.org/officeDocument/2006/relationships/hyperlink" Target="https://www.surf.nl/en/use-case-time-synchronisation-via-a-fibre-optic-connection" TargetMode="External"/><Relationship Id="rId12" Type="http://schemas.openxmlformats.org/officeDocument/2006/relationships/image" Target="../media/image45.emf"/><Relationship Id="rId17" Type="http://schemas.openxmlformats.org/officeDocument/2006/relationships/customXml" Target="../ink/ink3.xml"/><Relationship Id="rId2" Type="http://schemas.openxmlformats.org/officeDocument/2006/relationships/notesSlide" Target="../notesSlides/notesSlide10.xml"/><Relationship Id="rId16" Type="http://schemas.openxmlformats.org/officeDocument/2006/relationships/image" Target="../media/image310.png"/><Relationship Id="rId20" Type="http://schemas.openxmlformats.org/officeDocument/2006/relationships/image" Target="../media/image47.png"/><Relationship Id="rId1" Type="http://schemas.openxmlformats.org/officeDocument/2006/relationships/slideLayout" Target="../slideLayouts/slideLayout22.xml"/><Relationship Id="rId6" Type="http://schemas.openxmlformats.org/officeDocument/2006/relationships/hyperlink" Target="https://www.iqclock.eu/" TargetMode="External"/><Relationship Id="rId11" Type="http://schemas.openxmlformats.org/officeDocument/2006/relationships/hyperlink" Target="https://www.opnt.nl/" TargetMode="External"/><Relationship Id="rId5" Type="http://schemas.openxmlformats.org/officeDocument/2006/relationships/hyperlink" Target="https://vu.nl/en/news/2022/a-navigation-system-with-10-centimeter-accuracy" TargetMode="External"/><Relationship Id="rId15" Type="http://schemas.openxmlformats.org/officeDocument/2006/relationships/customXml" Target="../ink/ink2.xml"/><Relationship Id="rId10" Type="http://schemas.openxmlformats.org/officeDocument/2006/relationships/hyperlink" Target="https://www.vsl.nl/en" TargetMode="External"/><Relationship Id="rId19" Type="http://schemas.openxmlformats.org/officeDocument/2006/relationships/image" Target="../media/image46.png"/><Relationship Id="rId4" Type="http://schemas.openxmlformats.org/officeDocument/2006/relationships/hyperlink" Target="https://www.tue.nl/en/research/research-groups/center-for-quantum-materials-and-technology-eindhoven/" TargetMode="External"/><Relationship Id="rId9" Type="http://schemas.openxmlformats.org/officeDocument/2006/relationships/hyperlink" Target="https://www.astron.nl/what-we-look-forward-to-in-lofar-2-0-high-precision-clock-to-all-dutch-stations/" TargetMode="External"/><Relationship Id="rId14" Type="http://schemas.openxmlformats.org/officeDocument/2006/relationships/image" Target="../media/image300.png"/></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resources.geant.org/wp-content/uploads/2022/02/GN4-3_White-Paper_Time_and_Frequency.pdf"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hyperlink" Target="https://ohwr.org/project/white-rabbit/wikis/home" TargetMode="External"/><Relationship Id="rId3" Type="http://schemas.openxmlformats.org/officeDocument/2006/relationships/hyperlink" Target="https://ohwr.org/project/white-rabbit/wikis/uploads/c91f41a34bde79d0ce18dfddb2ec5c91/WR_OCP_2021-05-06.pdf" TargetMode="External"/><Relationship Id="rId7" Type="http://schemas.openxmlformats.org/officeDocument/2006/relationships/hyperlink" Target="https://clonets-ds.eu/wp-content/uploads/2022/07/Deliverable-1.2-Requirements-and-Definitions.pdf"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resources.geant.org/wp-content/uploads/2022/11/GN4-3_White-Paper_Management-and-Monitoring-of-TF-Services.pdf" TargetMode="External"/><Relationship Id="rId5" Type="http://schemas.openxmlformats.org/officeDocument/2006/relationships/hyperlink" Target="https://resources.geant.org/wp-content/uploads/2022/02/GN4-3_White-Paper_Time_and_Frequency.pdf" TargetMode="External"/><Relationship Id="rId4" Type="http://schemas.openxmlformats.org/officeDocument/2006/relationships/hyperlink" Target="https://www.youtube.com/watch?v=pqTsCFM6lCo"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s://resources.geant.org/wp-content/uploads/2022/02/GN4-3_White-Paper_Time_and_Frequency.pdf"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vu.nl/en/news/2022/a-navigation-system-with-10-centimeter-accuracy" TargetMode="External"/><Relationship Id="rId2" Type="http://schemas.openxmlformats.org/officeDocument/2006/relationships/hyperlink" Target="https://www.tudelft.nl/en/2022/tu-delft/a-navigation-system-with-10-centimeter-accuracy" TargetMode="External"/><Relationship Id="rId1" Type="http://schemas.openxmlformats.org/officeDocument/2006/relationships/slideLayout" Target="../slideLayouts/slideLayout3.xml"/><Relationship Id="rId4" Type="http://schemas.openxmlformats.org/officeDocument/2006/relationships/hyperlink" Target="https://doi.org/10.1038/s41586-022-05315-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23.jp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nikhef.nl/en/" TargetMode="External"/><Relationship Id="rId2" Type="http://schemas.openxmlformats.org/officeDocument/2006/relationships/hyperlink" Target="https://cern.ch/white-rabbit" TargetMode="External"/><Relationship Id="rId1" Type="http://schemas.openxmlformats.org/officeDocument/2006/relationships/slideLayout" Target="../slideLayouts/slideLayout3.xml"/><Relationship Id="rId4" Type="http://schemas.openxmlformats.org/officeDocument/2006/relationships/hyperlink" Target="https://www.gsi.de/en/about_u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cern.ch/white-rabbit" TargetMode="External"/><Relationship Id="rId7"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hyperlink" Target="https://www.gsi.de/en/about_us" TargetMode="External"/><Relationship Id="rId4" Type="http://schemas.openxmlformats.org/officeDocument/2006/relationships/hyperlink" Target="https://www.nikhef.nl/e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Connecting lines and dots illustration">
            <a:extLst>
              <a:ext uri="{FF2B5EF4-FFF2-40B4-BE49-F238E27FC236}">
                <a16:creationId xmlns:a16="http://schemas.microsoft.com/office/drawing/2014/main" id="{332DED9E-4E6B-7964-F0AB-598C97FCF12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702" b="4702"/>
          <a:stretch/>
        </p:blipFill>
        <p:spPr>
          <a:xfrm>
            <a:off x="376758" y="345764"/>
            <a:ext cx="11670136" cy="6343604"/>
          </a:xfrm>
        </p:spPr>
      </p:pic>
      <p:sp>
        <p:nvSpPr>
          <p:cNvPr id="19" name="Tijdelijke aanduiding voor tekst 18">
            <a:extLst>
              <a:ext uri="{FF2B5EF4-FFF2-40B4-BE49-F238E27FC236}">
                <a16:creationId xmlns:a16="http://schemas.microsoft.com/office/drawing/2014/main" id="{F489F854-1B18-4521-B332-A14A4D8B0442}"/>
              </a:ext>
            </a:extLst>
          </p:cNvPr>
          <p:cNvSpPr>
            <a:spLocks noGrp="1"/>
          </p:cNvSpPr>
          <p:nvPr>
            <p:ph type="body" sz="quarter" idx="61"/>
          </p:nvPr>
        </p:nvSpPr>
        <p:spPr>
          <a:xfrm>
            <a:off x="423435" y="524497"/>
            <a:ext cx="5556741" cy="2645107"/>
          </a:xfrm>
        </p:spPr>
        <p:txBody>
          <a:bodyPr/>
          <a:lstStyle/>
          <a:p>
            <a:r>
              <a:rPr lang="nl-NL" cap="none" dirty="0" err="1"/>
              <a:t>What</a:t>
            </a:r>
            <a:r>
              <a:rPr lang="nl-NL" cap="none" dirty="0"/>
              <a:t> time is </a:t>
            </a:r>
            <a:r>
              <a:rPr lang="nl-NL" cap="none" dirty="0" err="1"/>
              <a:t>it</a:t>
            </a:r>
            <a:r>
              <a:rPr lang="nl-NL" cap="none" dirty="0"/>
              <a:t> SURF?</a:t>
            </a:r>
          </a:p>
        </p:txBody>
      </p:sp>
      <p:sp>
        <p:nvSpPr>
          <p:cNvPr id="10" name="Tijdelijke aanduiding voor tekst 9">
            <a:extLst>
              <a:ext uri="{FF2B5EF4-FFF2-40B4-BE49-F238E27FC236}">
                <a16:creationId xmlns:a16="http://schemas.microsoft.com/office/drawing/2014/main" id="{0E88CE3C-D5D2-4760-B29E-A97C9E422DEF}"/>
              </a:ext>
            </a:extLst>
          </p:cNvPr>
          <p:cNvSpPr>
            <a:spLocks noGrp="1"/>
          </p:cNvSpPr>
          <p:nvPr>
            <p:ph type="body" sz="quarter" idx="53"/>
          </p:nvPr>
        </p:nvSpPr>
        <p:spPr>
          <a:xfrm>
            <a:off x="954824" y="1699303"/>
            <a:ext cx="5257002" cy="974116"/>
          </a:xfrm>
        </p:spPr>
        <p:txBody>
          <a:bodyPr/>
          <a:lstStyle/>
          <a:p>
            <a:pPr>
              <a:lnSpc>
                <a:spcPct val="100000"/>
              </a:lnSpc>
            </a:pPr>
            <a:r>
              <a:rPr lang="en-GB" dirty="0"/>
              <a:t>SURF Time &amp; Frequency pilot service</a:t>
            </a:r>
            <a:br>
              <a:rPr lang="en-GB" dirty="0"/>
            </a:br>
            <a:br>
              <a:rPr lang="en-GB" dirty="0"/>
            </a:br>
            <a:r>
              <a:rPr lang="en-GB" sz="1600" i="1" dirty="0"/>
              <a:t>Sander Klemann</a:t>
            </a:r>
            <a:br>
              <a:rPr lang="en-GB" sz="1600" i="1" dirty="0"/>
            </a:br>
            <a:r>
              <a:rPr lang="en-GB" sz="1600" i="1" dirty="0" err="1"/>
              <a:t>Productmanager</a:t>
            </a:r>
            <a:r>
              <a:rPr lang="en-GB" sz="1600" i="1" dirty="0"/>
              <a:t> </a:t>
            </a:r>
            <a:r>
              <a:rPr lang="en-GB" sz="1600" i="1" dirty="0" err="1"/>
              <a:t>Networkservices</a:t>
            </a:r>
            <a:r>
              <a:rPr lang="en-GB" sz="1600" i="1" dirty="0"/>
              <a:t> (SURF)</a:t>
            </a:r>
            <a:br>
              <a:rPr lang="en-GB" sz="1600" i="1" dirty="0"/>
            </a:br>
            <a:endParaRPr lang="en-GB" sz="1600" i="1" dirty="0"/>
          </a:p>
        </p:txBody>
      </p:sp>
      <p:sp>
        <p:nvSpPr>
          <p:cNvPr id="6" name="Text Placeholder 5"/>
          <p:cNvSpPr>
            <a:spLocks noGrp="1"/>
          </p:cNvSpPr>
          <p:nvPr>
            <p:ph type="body" sz="quarter" idx="64"/>
          </p:nvPr>
        </p:nvSpPr>
        <p:spPr/>
        <p:txBody>
          <a:bodyPr/>
          <a:lstStyle/>
          <a:p>
            <a:endParaRPr lang="nl-NL"/>
          </a:p>
        </p:txBody>
      </p:sp>
      <p:sp>
        <p:nvSpPr>
          <p:cNvPr id="7" name="Text Placeholder 6"/>
          <p:cNvSpPr>
            <a:spLocks noGrp="1"/>
          </p:cNvSpPr>
          <p:nvPr>
            <p:ph type="body" sz="quarter" idx="65"/>
          </p:nvPr>
        </p:nvSpPr>
        <p:spPr/>
        <p:txBody>
          <a:bodyPr/>
          <a:lstStyle/>
          <a:p>
            <a:endParaRPr lang="nl-NL" dirty="0"/>
          </a:p>
        </p:txBody>
      </p:sp>
      <p:pic>
        <p:nvPicPr>
          <p:cNvPr id="15" name="Afbeelding 14" descr="Afbeelding met illustratie&#10;&#10;Automatisch gegenereerde beschrijving">
            <a:hlinkClick r:id="rId4"/>
            <a:extLst>
              <a:ext uri="{FF2B5EF4-FFF2-40B4-BE49-F238E27FC236}">
                <a16:creationId xmlns:a16="http://schemas.microsoft.com/office/drawing/2014/main" id="{9AFAAAAA-0525-9A80-E251-5D191E7C38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339" y="5315667"/>
            <a:ext cx="1113795" cy="1012423"/>
          </a:xfrm>
          <a:prstGeom prst="rect">
            <a:avLst/>
          </a:prstGeom>
        </p:spPr>
      </p:pic>
      <p:pic>
        <p:nvPicPr>
          <p:cNvPr id="1028" name="Picture 4" descr="White Rabbit logo blue">
            <a:extLst>
              <a:ext uri="{FF2B5EF4-FFF2-40B4-BE49-F238E27FC236}">
                <a16:creationId xmlns:a16="http://schemas.microsoft.com/office/drawing/2014/main" id="{B1807110-77AC-D105-EB25-CFE00AB9BE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042" y="5298207"/>
            <a:ext cx="1674534" cy="10473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me - VSL">
            <a:extLst>
              <a:ext uri="{FF2B5EF4-FFF2-40B4-BE49-F238E27FC236}">
                <a16:creationId xmlns:a16="http://schemas.microsoft.com/office/drawing/2014/main" id="{C43BA005-E233-3E68-4D93-21CA7D8FD1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0169" y="4776084"/>
            <a:ext cx="958148" cy="15520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OPNT | LinkedIn">
            <a:extLst>
              <a:ext uri="{FF2B5EF4-FFF2-40B4-BE49-F238E27FC236}">
                <a16:creationId xmlns:a16="http://schemas.microsoft.com/office/drawing/2014/main" id="{F3CB9CB9-0FC7-43C4-8476-BE10C096D2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9623" y="5315667"/>
            <a:ext cx="1022943" cy="1022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072751"/>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Rectangle 521"/>
          <p:cNvSpPr/>
          <p:nvPr/>
        </p:nvSpPr>
        <p:spPr>
          <a:xfrm>
            <a:off x="0" y="360"/>
            <a:ext cx="12248280" cy="6884280"/>
          </a:xfrm>
          <a:prstGeom prst="rect">
            <a:avLst/>
          </a:prstGeom>
          <a:solidFill>
            <a:srgbClr val="0000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buNone/>
            </a:pPr>
            <a:endParaRPr lang="en-US" sz="1800" b="0" strike="noStrike" spc="-1">
              <a:solidFill>
                <a:srgbClr val="FFFFFF"/>
              </a:solidFill>
              <a:latin typeface="Calibri"/>
              <a:ea typeface="DejaVu Sans"/>
            </a:endParaRPr>
          </a:p>
        </p:txBody>
      </p:sp>
      <p:pic>
        <p:nvPicPr>
          <p:cNvPr id="351" name="Picture 522"/>
          <p:cNvPicPr/>
          <p:nvPr/>
        </p:nvPicPr>
        <p:blipFill>
          <a:blip r:embed="rId2"/>
          <a:stretch/>
        </p:blipFill>
        <p:spPr>
          <a:xfrm>
            <a:off x="552600" y="360"/>
            <a:ext cx="11105280" cy="6856920"/>
          </a:xfrm>
          <a:prstGeom prst="rect">
            <a:avLst/>
          </a:prstGeom>
          <a:ln w="0">
            <a:noFill/>
          </a:ln>
        </p:spPr>
      </p:pic>
      <p:sp>
        <p:nvSpPr>
          <p:cNvPr id="2" name="PlaceHolder 1"/>
          <p:cNvSpPr>
            <a:spLocks noGrp="1"/>
          </p:cNvSpPr>
          <p:nvPr>
            <p:ph type="sldNum" idx="5"/>
          </p:nvPr>
        </p:nvSpPr>
        <p:spPr/>
        <p:txBody>
          <a:bodyPr/>
          <a:lstStyle/>
          <a:p>
            <a:fld id="{B7A35E69-A20B-4E11-82C3-1AC79158259A}" type="slidenum">
              <a:rPr/>
              <a:t>10</a:t>
            </a:fld>
            <a:endParaRPr/>
          </a:p>
        </p:txBody>
      </p:sp>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p15="http://schemas.microsoft.com/office/powerpoint/2012/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Rectangle 523"/>
          <p:cNvSpPr/>
          <p:nvPr/>
        </p:nvSpPr>
        <p:spPr>
          <a:xfrm>
            <a:off x="0" y="360"/>
            <a:ext cx="12248280" cy="6884280"/>
          </a:xfrm>
          <a:prstGeom prst="rect">
            <a:avLst/>
          </a:prstGeom>
          <a:solidFill>
            <a:srgbClr val="0000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buNone/>
            </a:pPr>
            <a:endParaRPr lang="en-US" sz="1800" b="0" strike="noStrike" spc="-1">
              <a:solidFill>
                <a:srgbClr val="FFFFFF"/>
              </a:solidFill>
              <a:latin typeface="Calibri"/>
              <a:ea typeface="DejaVu Sans"/>
            </a:endParaRPr>
          </a:p>
        </p:txBody>
      </p:sp>
      <p:pic>
        <p:nvPicPr>
          <p:cNvPr id="353" name="Picture 524"/>
          <p:cNvPicPr/>
          <p:nvPr/>
        </p:nvPicPr>
        <p:blipFill>
          <a:blip r:embed="rId2"/>
          <a:stretch/>
        </p:blipFill>
        <p:spPr>
          <a:xfrm>
            <a:off x="897120" y="720"/>
            <a:ext cx="10539000" cy="6856920"/>
          </a:xfrm>
          <a:prstGeom prst="rect">
            <a:avLst/>
          </a:prstGeom>
          <a:ln w="0">
            <a:noFill/>
          </a:ln>
        </p:spPr>
      </p:pic>
      <p:sp>
        <p:nvSpPr>
          <p:cNvPr id="2" name="PlaceHolder 1"/>
          <p:cNvSpPr>
            <a:spLocks noGrp="1"/>
          </p:cNvSpPr>
          <p:nvPr>
            <p:ph type="sldNum" idx="5"/>
          </p:nvPr>
        </p:nvSpPr>
        <p:spPr/>
        <p:txBody>
          <a:bodyPr/>
          <a:lstStyle/>
          <a:p>
            <a:fld id="{744E28C8-3355-4CD7-AD33-BD0CC9323370}" type="slidenum">
              <a:rPr/>
              <a:t>11</a:t>
            </a:fld>
            <a:endParaRPr/>
          </a:p>
        </p:txBody>
      </p:sp>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p15="http://schemas.microsoft.com/office/powerpoint/2012/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Rectangle 525"/>
          <p:cNvSpPr/>
          <p:nvPr/>
        </p:nvSpPr>
        <p:spPr>
          <a:xfrm>
            <a:off x="0" y="360"/>
            <a:ext cx="12248280" cy="6884280"/>
          </a:xfrm>
          <a:prstGeom prst="rect">
            <a:avLst/>
          </a:prstGeom>
          <a:solidFill>
            <a:srgbClr val="0000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buNone/>
            </a:pPr>
            <a:endParaRPr lang="en-US" sz="1800" b="0" strike="noStrike" spc="-1">
              <a:solidFill>
                <a:srgbClr val="FFFFFF"/>
              </a:solidFill>
              <a:latin typeface="Calibri"/>
              <a:ea typeface="DejaVu Sans"/>
            </a:endParaRPr>
          </a:p>
        </p:txBody>
      </p:sp>
      <p:pic>
        <p:nvPicPr>
          <p:cNvPr id="355" name="Picture 526"/>
          <p:cNvPicPr/>
          <p:nvPr/>
        </p:nvPicPr>
        <p:blipFill>
          <a:blip r:embed="rId2"/>
          <a:stretch/>
        </p:blipFill>
        <p:spPr>
          <a:xfrm>
            <a:off x="1055880" y="0"/>
            <a:ext cx="10278000" cy="6856920"/>
          </a:xfrm>
          <a:prstGeom prst="rect">
            <a:avLst/>
          </a:prstGeom>
          <a:ln w="0">
            <a:noFill/>
          </a:ln>
        </p:spPr>
      </p:pic>
      <p:sp>
        <p:nvSpPr>
          <p:cNvPr id="2" name="PlaceHolder 1"/>
          <p:cNvSpPr>
            <a:spLocks noGrp="1"/>
          </p:cNvSpPr>
          <p:nvPr>
            <p:ph type="sldNum" idx="5"/>
          </p:nvPr>
        </p:nvSpPr>
        <p:spPr/>
        <p:txBody>
          <a:bodyPr/>
          <a:lstStyle/>
          <a:p>
            <a:fld id="{1F1133FD-DAE0-4A07-861F-B26F89D5B6BA}" type="slidenum">
              <a:rPr/>
              <a:t>12</a:t>
            </a:fld>
            <a:endParaRPr/>
          </a:p>
        </p:txBody>
      </p:sp>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p15="http://schemas.microsoft.com/office/powerpoint/2012/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Rectangle 527"/>
          <p:cNvSpPr/>
          <p:nvPr/>
        </p:nvSpPr>
        <p:spPr>
          <a:xfrm>
            <a:off x="0" y="360"/>
            <a:ext cx="12248280" cy="6884280"/>
          </a:xfrm>
          <a:prstGeom prst="rect">
            <a:avLst/>
          </a:prstGeom>
          <a:solidFill>
            <a:srgbClr val="0000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buNone/>
            </a:pPr>
            <a:endParaRPr lang="en-US" sz="1800" b="0" strike="noStrike" spc="-1">
              <a:solidFill>
                <a:srgbClr val="FFFFFF"/>
              </a:solidFill>
              <a:latin typeface="Calibri"/>
              <a:ea typeface="DejaVu Sans"/>
            </a:endParaRPr>
          </a:p>
        </p:txBody>
      </p:sp>
      <p:pic>
        <p:nvPicPr>
          <p:cNvPr id="357" name="Picture 528"/>
          <p:cNvPicPr/>
          <p:nvPr/>
        </p:nvPicPr>
        <p:blipFill>
          <a:blip r:embed="rId2"/>
          <a:stretch/>
        </p:blipFill>
        <p:spPr>
          <a:xfrm>
            <a:off x="1022400" y="1440"/>
            <a:ext cx="10289880" cy="6856920"/>
          </a:xfrm>
          <a:prstGeom prst="rect">
            <a:avLst/>
          </a:prstGeom>
          <a:ln w="0">
            <a:noFill/>
          </a:ln>
        </p:spPr>
      </p:pic>
      <p:sp>
        <p:nvSpPr>
          <p:cNvPr id="2" name="PlaceHolder 1"/>
          <p:cNvSpPr>
            <a:spLocks noGrp="1"/>
          </p:cNvSpPr>
          <p:nvPr>
            <p:ph type="sldNum" idx="5"/>
          </p:nvPr>
        </p:nvSpPr>
        <p:spPr/>
        <p:txBody>
          <a:bodyPr/>
          <a:lstStyle/>
          <a:p>
            <a:fld id="{8C24F497-F4F9-4C44-A80E-20F53A77317C}" type="slidenum">
              <a:rPr/>
              <a:t>13</a:t>
            </a:fld>
            <a:endParaRPr/>
          </a:p>
        </p:txBody>
      </p:sp>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p15="http://schemas.microsoft.com/office/powerpoint/2012/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Rectangle 529"/>
          <p:cNvSpPr/>
          <p:nvPr/>
        </p:nvSpPr>
        <p:spPr>
          <a:xfrm>
            <a:off x="0" y="360"/>
            <a:ext cx="12248280" cy="6884280"/>
          </a:xfrm>
          <a:prstGeom prst="rect">
            <a:avLst/>
          </a:prstGeom>
          <a:solidFill>
            <a:srgbClr val="0000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buNone/>
            </a:pPr>
            <a:endParaRPr lang="en-US" sz="1800" b="0" strike="noStrike" spc="-1">
              <a:solidFill>
                <a:srgbClr val="FFFFFF"/>
              </a:solidFill>
              <a:latin typeface="Calibri"/>
              <a:ea typeface="DejaVu Sans"/>
            </a:endParaRPr>
          </a:p>
        </p:txBody>
      </p:sp>
      <p:pic>
        <p:nvPicPr>
          <p:cNvPr id="359" name="Picture 530"/>
          <p:cNvPicPr/>
          <p:nvPr/>
        </p:nvPicPr>
        <p:blipFill>
          <a:blip r:embed="rId2"/>
          <a:stretch/>
        </p:blipFill>
        <p:spPr>
          <a:xfrm>
            <a:off x="1650240" y="1440"/>
            <a:ext cx="9142920" cy="6856920"/>
          </a:xfrm>
          <a:prstGeom prst="rect">
            <a:avLst/>
          </a:prstGeom>
          <a:ln w="0">
            <a:noFill/>
          </a:ln>
        </p:spPr>
      </p:pic>
      <p:sp>
        <p:nvSpPr>
          <p:cNvPr id="2" name="PlaceHolder 1"/>
          <p:cNvSpPr>
            <a:spLocks noGrp="1"/>
          </p:cNvSpPr>
          <p:nvPr>
            <p:ph type="sldNum" idx="5"/>
          </p:nvPr>
        </p:nvSpPr>
        <p:spPr/>
        <p:txBody>
          <a:bodyPr/>
          <a:lstStyle/>
          <a:p>
            <a:fld id="{CD295B89-C7C3-4B63-8746-530EE6DAD4A5}" type="slidenum">
              <a:rPr/>
              <a:t>14</a:t>
            </a:fld>
            <a:endParaRPr/>
          </a:p>
        </p:txBody>
      </p:sp>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p15="http://schemas.microsoft.com/office/powerpoint/2012/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Rectangle 513"/>
          <p:cNvSpPr/>
          <p:nvPr/>
        </p:nvSpPr>
        <p:spPr>
          <a:xfrm>
            <a:off x="0" y="360"/>
            <a:ext cx="12248280" cy="6884280"/>
          </a:xfrm>
          <a:prstGeom prst="rect">
            <a:avLst/>
          </a:prstGeom>
          <a:solidFill>
            <a:srgbClr val="0000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buNone/>
            </a:pPr>
            <a:endParaRPr lang="en-US" sz="1800" b="0" strike="noStrike" spc="-1">
              <a:solidFill>
                <a:srgbClr val="FFFFFF"/>
              </a:solidFill>
              <a:latin typeface="Calibri"/>
              <a:ea typeface="DejaVu Sans"/>
            </a:endParaRPr>
          </a:p>
        </p:txBody>
      </p:sp>
      <p:pic>
        <p:nvPicPr>
          <p:cNvPr id="343" name="Picture 514"/>
          <p:cNvPicPr/>
          <p:nvPr/>
        </p:nvPicPr>
        <p:blipFill>
          <a:blip r:embed="rId2"/>
          <a:stretch/>
        </p:blipFill>
        <p:spPr>
          <a:xfrm>
            <a:off x="552600" y="360"/>
            <a:ext cx="11105280" cy="6856920"/>
          </a:xfrm>
          <a:prstGeom prst="rect">
            <a:avLst/>
          </a:prstGeom>
          <a:ln w="0">
            <a:noFill/>
          </a:ln>
        </p:spPr>
      </p:pic>
      <p:pic>
        <p:nvPicPr>
          <p:cNvPr id="344" name="Picture 515"/>
          <p:cNvPicPr/>
          <p:nvPr/>
        </p:nvPicPr>
        <p:blipFill>
          <a:blip r:embed="rId3"/>
          <a:stretch/>
        </p:blipFill>
        <p:spPr>
          <a:xfrm>
            <a:off x="1403280" y="1001520"/>
            <a:ext cx="9162000" cy="5456880"/>
          </a:xfrm>
          <a:prstGeom prst="rect">
            <a:avLst/>
          </a:prstGeom>
          <a:ln w="0">
            <a:noFill/>
          </a:ln>
        </p:spPr>
      </p:pic>
      <p:pic>
        <p:nvPicPr>
          <p:cNvPr id="345" name="Picture 516"/>
          <p:cNvPicPr/>
          <p:nvPr/>
        </p:nvPicPr>
        <p:blipFill>
          <a:blip r:embed="rId4"/>
          <a:stretch/>
        </p:blipFill>
        <p:spPr>
          <a:xfrm>
            <a:off x="38880" y="4049280"/>
            <a:ext cx="3751920" cy="2808720"/>
          </a:xfrm>
          <a:prstGeom prst="rect">
            <a:avLst/>
          </a:prstGeom>
          <a:ln w="0">
            <a:noFill/>
          </a:ln>
        </p:spPr>
      </p:pic>
      <p:sp>
        <p:nvSpPr>
          <p:cNvPr id="2" name="PlaceHolder 1"/>
          <p:cNvSpPr>
            <a:spLocks noGrp="1"/>
          </p:cNvSpPr>
          <p:nvPr>
            <p:ph type="sldNum" idx="5"/>
          </p:nvPr>
        </p:nvSpPr>
        <p:spPr/>
        <p:txBody>
          <a:bodyPr/>
          <a:lstStyle/>
          <a:p>
            <a:fld id="{2556B361-D9ED-42F7-B17F-8752963FE901}" type="slidenum">
              <a:rPr/>
              <a:t>15</a:t>
            </a:fld>
            <a:endParaRPr/>
          </a:p>
        </p:txBody>
      </p:sp>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p15="http://schemas.microsoft.com/office/powerpoint/2012/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Rectangle 517"/>
          <p:cNvSpPr/>
          <p:nvPr/>
        </p:nvSpPr>
        <p:spPr>
          <a:xfrm>
            <a:off x="0" y="360"/>
            <a:ext cx="12248280" cy="6884280"/>
          </a:xfrm>
          <a:prstGeom prst="rect">
            <a:avLst/>
          </a:prstGeom>
          <a:solidFill>
            <a:srgbClr val="0000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buNone/>
            </a:pPr>
            <a:endParaRPr lang="en-US" sz="1800" b="0" strike="noStrike" spc="-1">
              <a:solidFill>
                <a:srgbClr val="FFFFFF"/>
              </a:solidFill>
              <a:latin typeface="Calibri"/>
              <a:ea typeface="DejaVu Sans"/>
            </a:endParaRPr>
          </a:p>
        </p:txBody>
      </p:sp>
      <p:pic>
        <p:nvPicPr>
          <p:cNvPr id="347" name="Picture 518"/>
          <p:cNvPicPr/>
          <p:nvPr/>
        </p:nvPicPr>
        <p:blipFill>
          <a:blip r:embed="rId2"/>
          <a:stretch/>
        </p:blipFill>
        <p:spPr>
          <a:xfrm>
            <a:off x="552600" y="360"/>
            <a:ext cx="11105280" cy="6856920"/>
          </a:xfrm>
          <a:prstGeom prst="rect">
            <a:avLst/>
          </a:prstGeom>
          <a:ln w="0">
            <a:noFill/>
          </a:ln>
        </p:spPr>
      </p:pic>
      <p:pic>
        <p:nvPicPr>
          <p:cNvPr id="348" name="Picture 519"/>
          <p:cNvPicPr/>
          <p:nvPr/>
        </p:nvPicPr>
        <p:blipFill>
          <a:blip r:embed="rId3"/>
          <a:stretch/>
        </p:blipFill>
        <p:spPr>
          <a:xfrm>
            <a:off x="1403280" y="1001520"/>
            <a:ext cx="9162000" cy="5456880"/>
          </a:xfrm>
          <a:prstGeom prst="rect">
            <a:avLst/>
          </a:prstGeom>
          <a:ln w="0">
            <a:noFill/>
          </a:ln>
        </p:spPr>
      </p:pic>
      <p:pic>
        <p:nvPicPr>
          <p:cNvPr id="349" name="Picture 520"/>
          <p:cNvPicPr/>
          <p:nvPr/>
        </p:nvPicPr>
        <p:blipFill>
          <a:blip r:embed="rId4"/>
          <a:stretch/>
        </p:blipFill>
        <p:spPr>
          <a:xfrm>
            <a:off x="0" y="4039920"/>
            <a:ext cx="3751920" cy="2818440"/>
          </a:xfrm>
          <a:prstGeom prst="rect">
            <a:avLst/>
          </a:prstGeom>
          <a:ln w="0">
            <a:noFill/>
          </a:ln>
        </p:spPr>
      </p:pic>
      <p:sp>
        <p:nvSpPr>
          <p:cNvPr id="2" name="PlaceHolder 1"/>
          <p:cNvSpPr>
            <a:spLocks noGrp="1"/>
          </p:cNvSpPr>
          <p:nvPr>
            <p:ph type="sldNum" idx="5"/>
          </p:nvPr>
        </p:nvSpPr>
        <p:spPr/>
        <p:txBody>
          <a:bodyPr/>
          <a:lstStyle/>
          <a:p>
            <a:fld id="{D4C4005C-AAC0-4B9E-BE10-9CDD35DD4761}" type="slidenum">
              <a:rPr/>
              <a:t>16</a:t>
            </a:fld>
            <a:endParaRPr/>
          </a:p>
        </p:txBody>
      </p:sp>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p15="http://schemas.microsoft.com/office/powerpoint/2012/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Picture 534"/>
          <p:cNvPicPr/>
          <p:nvPr/>
        </p:nvPicPr>
        <p:blipFill>
          <a:blip r:embed="rId2"/>
          <a:stretch/>
        </p:blipFill>
        <p:spPr>
          <a:xfrm>
            <a:off x="0" y="42840"/>
            <a:ext cx="10527120" cy="6357240"/>
          </a:xfrm>
          <a:prstGeom prst="rect">
            <a:avLst/>
          </a:prstGeom>
          <a:ln w="0">
            <a:noFill/>
          </a:ln>
        </p:spPr>
      </p:pic>
      <p:sp>
        <p:nvSpPr>
          <p:cNvPr id="369" name="Rectangle 535"/>
          <p:cNvSpPr/>
          <p:nvPr/>
        </p:nvSpPr>
        <p:spPr>
          <a:xfrm>
            <a:off x="3914640" y="28440"/>
            <a:ext cx="2878920" cy="104400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buNone/>
            </a:pPr>
            <a:endParaRPr lang="en-US" sz="1800" b="0" strike="noStrike" spc="-1">
              <a:solidFill>
                <a:srgbClr val="000000"/>
              </a:solidFill>
              <a:latin typeface="Calibri"/>
              <a:ea typeface="DejaVu Sans"/>
            </a:endParaRPr>
          </a:p>
        </p:txBody>
      </p:sp>
      <p:sp>
        <p:nvSpPr>
          <p:cNvPr id="2" name="PlaceHolder 1"/>
          <p:cNvSpPr>
            <a:spLocks noGrp="1"/>
          </p:cNvSpPr>
          <p:nvPr>
            <p:ph type="sldNum" idx="5"/>
          </p:nvPr>
        </p:nvSpPr>
        <p:spPr/>
        <p:txBody>
          <a:bodyPr/>
          <a:lstStyle/>
          <a:p>
            <a:fld id="{5851A154-807F-4EA2-96F4-3F0E9896AF20}" type="slidenum">
              <a:rPr/>
              <a:t>17</a:t>
            </a:fld>
            <a:endParaRPr/>
          </a:p>
        </p:txBody>
      </p:sp>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p15="http://schemas.microsoft.com/office/powerpoint/2012/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Picture 537"/>
          <p:cNvPicPr/>
          <p:nvPr/>
        </p:nvPicPr>
        <p:blipFill>
          <a:blip r:embed="rId2"/>
          <a:stretch/>
        </p:blipFill>
        <p:spPr>
          <a:xfrm>
            <a:off x="0" y="228600"/>
            <a:ext cx="12086280" cy="5752080"/>
          </a:xfrm>
          <a:prstGeom prst="rect">
            <a:avLst/>
          </a:prstGeom>
          <a:ln w="0">
            <a:noFill/>
          </a:ln>
        </p:spPr>
      </p:pic>
      <p:sp>
        <p:nvSpPr>
          <p:cNvPr id="2" name="PlaceHolder 1"/>
          <p:cNvSpPr>
            <a:spLocks noGrp="1"/>
          </p:cNvSpPr>
          <p:nvPr>
            <p:ph type="sldNum" idx="5"/>
          </p:nvPr>
        </p:nvSpPr>
        <p:spPr/>
        <p:txBody>
          <a:bodyPr/>
          <a:lstStyle/>
          <a:p>
            <a:fld id="{1E3046A8-919E-4E8A-B9C2-76B934C46117}" type="slidenum">
              <a:rPr/>
              <a:t>18</a:t>
            </a:fld>
            <a:endParaRPr/>
          </a:p>
        </p:txBody>
      </p:sp>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p15="http://schemas.microsoft.com/office/powerpoint/2012/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544EB-7C1F-688A-DC01-00AD763D7E13}"/>
              </a:ext>
            </a:extLst>
          </p:cNvPr>
          <p:cNvSpPr>
            <a:spLocks noGrp="1"/>
          </p:cNvSpPr>
          <p:nvPr>
            <p:ph type="title"/>
          </p:nvPr>
        </p:nvSpPr>
        <p:spPr>
          <a:xfrm>
            <a:off x="518899" y="272177"/>
            <a:ext cx="11149188" cy="728494"/>
          </a:xfrm>
        </p:spPr>
        <p:txBody>
          <a:bodyPr/>
          <a:lstStyle/>
          <a:p>
            <a:r>
              <a:rPr lang="nl-NL" sz="2800" dirty="0"/>
              <a:t>“Super-GPS” </a:t>
            </a:r>
            <a:r>
              <a:rPr lang="en-US" sz="2800" dirty="0"/>
              <a:t>An urban navigation system with 10-centimeter accuracy</a:t>
            </a:r>
            <a:endParaRPr lang="nl-NL" sz="2800" dirty="0"/>
          </a:p>
        </p:txBody>
      </p:sp>
      <p:sp>
        <p:nvSpPr>
          <p:cNvPr id="3" name="Vertical Text Placeholder 2">
            <a:extLst>
              <a:ext uri="{FF2B5EF4-FFF2-40B4-BE49-F238E27FC236}">
                <a16:creationId xmlns:a16="http://schemas.microsoft.com/office/drawing/2014/main" id="{684FB64E-C416-BEC2-3C95-FAF168A2B2A6}"/>
              </a:ext>
            </a:extLst>
          </p:cNvPr>
          <p:cNvSpPr>
            <a:spLocks noGrp="1"/>
          </p:cNvSpPr>
          <p:nvPr>
            <p:ph type="body" orient="vert" idx="1"/>
          </p:nvPr>
        </p:nvSpPr>
        <p:spPr>
          <a:xfrm>
            <a:off x="523808" y="1000671"/>
            <a:ext cx="7792290" cy="4456846"/>
          </a:xfrm>
        </p:spPr>
        <p:txBody>
          <a:bodyPr/>
          <a:lstStyle/>
          <a:p>
            <a:r>
              <a:rPr lang="en-GB" dirty="0" err="1">
                <a:hlinkClick r:id="rId3"/>
              </a:rPr>
              <a:t>Colaboration</a:t>
            </a:r>
            <a:r>
              <a:rPr lang="en-GB" dirty="0">
                <a:hlinkClick r:id="rId3"/>
              </a:rPr>
              <a:t> between </a:t>
            </a:r>
            <a:r>
              <a:rPr lang="en-GB" dirty="0" err="1">
                <a:hlinkClick r:id="rId3"/>
              </a:rPr>
              <a:t>TUdelft</a:t>
            </a:r>
            <a:r>
              <a:rPr lang="en-GB" dirty="0">
                <a:hlinkClick r:id="rId3"/>
              </a:rPr>
              <a:t>, VU University, VSL and SURF</a:t>
            </a:r>
            <a:endParaRPr lang="en-GB" dirty="0"/>
          </a:p>
          <a:p>
            <a:r>
              <a:rPr lang="en-GB" dirty="0"/>
              <a:t>Use Mobile Telecommunication Network to distribute Atomic Clock time</a:t>
            </a:r>
          </a:p>
          <a:p>
            <a:r>
              <a:rPr lang="en-GB" dirty="0"/>
              <a:t>More precise time is better accuracy</a:t>
            </a:r>
          </a:p>
          <a:p>
            <a:r>
              <a:rPr lang="en-GB" dirty="0"/>
              <a:t>Publication in Nature in 2022</a:t>
            </a:r>
          </a:p>
          <a:p>
            <a:pPr lvl="1"/>
            <a:r>
              <a:rPr lang="nl-NL" sz="1400" dirty="0"/>
              <a:t>Koelemeij, J.C.J., Dun, H., </a:t>
            </a:r>
            <a:r>
              <a:rPr lang="nl-NL" sz="1400" dirty="0" err="1"/>
              <a:t>Diouf</a:t>
            </a:r>
            <a:r>
              <a:rPr lang="nl-NL" sz="1400" dirty="0"/>
              <a:t>, C.E.V. </a:t>
            </a:r>
            <a:r>
              <a:rPr lang="nl-NL" sz="1400" i="1" dirty="0"/>
              <a:t>et al.</a:t>
            </a:r>
            <a:r>
              <a:rPr lang="nl-NL" sz="1400" dirty="0"/>
              <a:t> A </a:t>
            </a:r>
            <a:r>
              <a:rPr lang="nl-NL" sz="1400" dirty="0" err="1"/>
              <a:t>hybrid</a:t>
            </a:r>
            <a:r>
              <a:rPr lang="nl-NL" sz="1400" dirty="0"/>
              <a:t> </a:t>
            </a:r>
            <a:r>
              <a:rPr lang="nl-NL" sz="1400" dirty="0" err="1"/>
              <a:t>optical</a:t>
            </a:r>
            <a:r>
              <a:rPr lang="nl-NL" sz="1400" dirty="0"/>
              <a:t>–</a:t>
            </a:r>
            <a:r>
              <a:rPr lang="nl-NL" sz="1400" dirty="0" err="1"/>
              <a:t>wireless</a:t>
            </a:r>
            <a:r>
              <a:rPr lang="nl-NL" sz="1400" dirty="0"/>
              <a:t> </a:t>
            </a:r>
            <a:r>
              <a:rPr lang="nl-NL" sz="1400" dirty="0" err="1"/>
              <a:t>network</a:t>
            </a:r>
            <a:br>
              <a:rPr lang="nl-NL" sz="1400" dirty="0"/>
            </a:br>
            <a:r>
              <a:rPr lang="nl-NL" sz="1400" dirty="0"/>
              <a:t> </a:t>
            </a:r>
            <a:r>
              <a:rPr lang="nl-NL" sz="1400" dirty="0" err="1"/>
              <a:t>for</a:t>
            </a:r>
            <a:r>
              <a:rPr lang="nl-NL" sz="1400" dirty="0"/>
              <a:t> </a:t>
            </a:r>
            <a:r>
              <a:rPr lang="nl-NL" sz="1400" dirty="0" err="1"/>
              <a:t>decimetre</a:t>
            </a:r>
            <a:r>
              <a:rPr lang="nl-NL" sz="1400" dirty="0"/>
              <a:t>-level </a:t>
            </a:r>
            <a:r>
              <a:rPr lang="nl-NL" sz="1400" dirty="0" err="1"/>
              <a:t>terrestrial</a:t>
            </a:r>
            <a:r>
              <a:rPr lang="nl-NL" sz="1400" dirty="0"/>
              <a:t> positioning. </a:t>
            </a:r>
            <a:r>
              <a:rPr lang="nl-NL" sz="1400" i="1" dirty="0"/>
              <a:t>Nature</a:t>
            </a:r>
            <a:r>
              <a:rPr lang="nl-NL" sz="1400" dirty="0"/>
              <a:t> 611, 473–478 (2022)</a:t>
            </a:r>
            <a:endParaRPr lang="en-GB" sz="1400" dirty="0"/>
          </a:p>
        </p:txBody>
      </p:sp>
      <p:sp>
        <p:nvSpPr>
          <p:cNvPr id="4" name="Text Placeholder 3">
            <a:extLst>
              <a:ext uri="{FF2B5EF4-FFF2-40B4-BE49-F238E27FC236}">
                <a16:creationId xmlns:a16="http://schemas.microsoft.com/office/drawing/2014/main" id="{F8A9B94F-4C0A-0CDC-030D-7E68694EC097}"/>
              </a:ext>
            </a:extLst>
          </p:cNvPr>
          <p:cNvSpPr>
            <a:spLocks noGrp="1"/>
          </p:cNvSpPr>
          <p:nvPr>
            <p:ph type="body" sz="quarter" idx="65"/>
          </p:nvPr>
        </p:nvSpPr>
        <p:spPr/>
        <p:txBody>
          <a:bodyPr/>
          <a:lstStyle/>
          <a:p>
            <a:endParaRPr lang="nl-NL"/>
          </a:p>
        </p:txBody>
      </p:sp>
      <p:sp>
        <p:nvSpPr>
          <p:cNvPr id="5" name="Slide Number Placeholder 4">
            <a:extLst>
              <a:ext uri="{FF2B5EF4-FFF2-40B4-BE49-F238E27FC236}">
                <a16:creationId xmlns:a16="http://schemas.microsoft.com/office/drawing/2014/main" id="{82C1CE4A-59C9-5349-1E0C-14940B9B8612}"/>
              </a:ext>
            </a:extLst>
          </p:cNvPr>
          <p:cNvSpPr>
            <a:spLocks noGrp="1"/>
          </p:cNvSpPr>
          <p:nvPr>
            <p:ph type="sldNum" sz="quarter" idx="12"/>
          </p:nvPr>
        </p:nvSpPr>
        <p:spPr/>
        <p:txBody>
          <a:bodyPr/>
          <a:lstStyle/>
          <a:p>
            <a:fld id="{7AD0FE45-509C-4BDF-9EDE-64426F8DF3D2}" type="slidenum">
              <a:rPr lang="nl-NL" smtClean="0"/>
              <a:t>19</a:t>
            </a:fld>
            <a:endParaRPr lang="nl-NL"/>
          </a:p>
        </p:txBody>
      </p:sp>
      <p:pic>
        <p:nvPicPr>
          <p:cNvPr id="9" name="Picture 8" descr="A picture containing outdoor, sky, person&#10;&#10;Description automatically generated">
            <a:extLst>
              <a:ext uri="{FF2B5EF4-FFF2-40B4-BE49-F238E27FC236}">
                <a16:creationId xmlns:a16="http://schemas.microsoft.com/office/drawing/2014/main" id="{E45B19E3-FE67-DC97-BEB2-2E22335C3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728" y="4189454"/>
            <a:ext cx="2471686" cy="1853765"/>
          </a:xfrm>
          <a:prstGeom prst="rect">
            <a:avLst/>
          </a:prstGeom>
        </p:spPr>
      </p:pic>
      <p:pic>
        <p:nvPicPr>
          <p:cNvPr id="11" name="Picture 10" descr="A picture containing text, tree, outdoor, sky&#10;&#10;Description automatically generated">
            <a:extLst>
              <a:ext uri="{FF2B5EF4-FFF2-40B4-BE49-F238E27FC236}">
                <a16:creationId xmlns:a16="http://schemas.microsoft.com/office/drawing/2014/main" id="{F2416E0C-A99A-D0C5-54D8-D20299177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1563" y="4189454"/>
            <a:ext cx="5556422" cy="2509352"/>
          </a:xfrm>
          <a:prstGeom prst="rect">
            <a:avLst/>
          </a:prstGeom>
        </p:spPr>
      </p:pic>
      <p:pic>
        <p:nvPicPr>
          <p:cNvPr id="7" name="Picture 6" descr="Diagram, engineering drawing&#10;&#10;Description automatically generated">
            <a:extLst>
              <a:ext uri="{FF2B5EF4-FFF2-40B4-BE49-F238E27FC236}">
                <a16:creationId xmlns:a16="http://schemas.microsoft.com/office/drawing/2014/main" id="{6AAA6EBE-9A27-398D-169F-8CE683098A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0299" y="1841155"/>
            <a:ext cx="4265250" cy="2953265"/>
          </a:xfrm>
          <a:prstGeom prst="rect">
            <a:avLst/>
          </a:prstGeom>
        </p:spPr>
      </p:pic>
    </p:spTree>
    <p:extLst>
      <p:ext uri="{BB962C8B-B14F-4D97-AF65-F5344CB8AC3E}">
        <p14:creationId xmlns:p14="http://schemas.microsoft.com/office/powerpoint/2010/main" val="4127447903"/>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6E080-7953-25A2-C3B7-A8057936AC61}"/>
              </a:ext>
            </a:extLst>
          </p:cNvPr>
          <p:cNvSpPr>
            <a:spLocks noGrp="1"/>
          </p:cNvSpPr>
          <p:nvPr>
            <p:ph type="title"/>
          </p:nvPr>
        </p:nvSpPr>
        <p:spPr/>
        <p:txBody>
          <a:bodyPr/>
          <a:lstStyle/>
          <a:p>
            <a:r>
              <a:rPr lang="en-GB" dirty="0"/>
              <a:t>Program</a:t>
            </a:r>
          </a:p>
        </p:txBody>
      </p:sp>
      <p:sp>
        <p:nvSpPr>
          <p:cNvPr id="3" name="Tijdelijke aanduiding voor verticale tekst 2">
            <a:extLst>
              <a:ext uri="{FF2B5EF4-FFF2-40B4-BE49-F238E27FC236}">
                <a16:creationId xmlns:a16="http://schemas.microsoft.com/office/drawing/2014/main" id="{C0EEBCDD-1CC2-021F-BA0F-C4FAC6A64609}"/>
              </a:ext>
            </a:extLst>
          </p:cNvPr>
          <p:cNvSpPr>
            <a:spLocks noGrp="1"/>
          </p:cNvSpPr>
          <p:nvPr>
            <p:ph type="body" orient="vert" idx="1"/>
          </p:nvPr>
        </p:nvSpPr>
        <p:spPr>
          <a:xfrm>
            <a:off x="523913" y="872920"/>
            <a:ext cx="9307440" cy="5301969"/>
          </a:xfrm>
        </p:spPr>
        <p:txBody>
          <a:bodyPr/>
          <a:lstStyle/>
          <a:p>
            <a:pPr marL="342900" indent="-342900">
              <a:buFont typeface="+mj-lt"/>
              <a:buAutoNum type="arabicPeriod"/>
            </a:pPr>
            <a:r>
              <a:rPr lang="nl-NL" sz="1800" b="1" dirty="0" err="1"/>
              <a:t>What</a:t>
            </a:r>
            <a:r>
              <a:rPr lang="nl-NL" sz="1800" b="1" dirty="0"/>
              <a:t> is SURF Time &amp; Frequency?</a:t>
            </a:r>
          </a:p>
          <a:p>
            <a:pPr marL="342900" indent="-342900">
              <a:buFont typeface="+mj-lt"/>
              <a:buAutoNum type="arabicPeriod"/>
            </a:pPr>
            <a:r>
              <a:rPr lang="nl-NL" sz="1800" dirty="0"/>
              <a:t>SURF members Science </a:t>
            </a:r>
            <a:r>
              <a:rPr lang="nl-NL" sz="1800" dirty="0" err="1"/>
              <a:t>Use</a:t>
            </a:r>
            <a:r>
              <a:rPr lang="nl-NL" sz="1800" dirty="0"/>
              <a:t> Cases</a:t>
            </a:r>
          </a:p>
        </p:txBody>
      </p:sp>
      <p:sp>
        <p:nvSpPr>
          <p:cNvPr id="4" name="Tijdelijke aanduiding voor tekst 3">
            <a:extLst>
              <a:ext uri="{FF2B5EF4-FFF2-40B4-BE49-F238E27FC236}">
                <a16:creationId xmlns:a16="http://schemas.microsoft.com/office/drawing/2014/main" id="{6D3F485E-97D1-ED60-2055-5E6E7A2BC1E9}"/>
              </a:ext>
            </a:extLst>
          </p:cNvPr>
          <p:cNvSpPr>
            <a:spLocks noGrp="1"/>
          </p:cNvSpPr>
          <p:nvPr>
            <p:ph type="body" sz="quarter" idx="65"/>
          </p:nvPr>
        </p:nvSpPr>
        <p:spPr>
          <a:xfrm>
            <a:off x="10058399" y="0"/>
            <a:ext cx="1614701" cy="6858000"/>
          </a:xfrm>
        </p:spPr>
        <p:txBody>
          <a:bodyPr/>
          <a:lstStyle/>
          <a:p>
            <a:endParaRPr lang="nl-NL"/>
          </a:p>
        </p:txBody>
      </p:sp>
      <p:sp>
        <p:nvSpPr>
          <p:cNvPr id="5" name="Tijdelijke aanduiding voor dianummer 4">
            <a:extLst>
              <a:ext uri="{FF2B5EF4-FFF2-40B4-BE49-F238E27FC236}">
                <a16:creationId xmlns:a16="http://schemas.microsoft.com/office/drawing/2014/main" id="{2D4E0713-4CD5-9900-FD6D-4DB300D86E5A}"/>
              </a:ext>
            </a:extLst>
          </p:cNvPr>
          <p:cNvSpPr>
            <a:spLocks noGrp="1"/>
          </p:cNvSpPr>
          <p:nvPr>
            <p:ph type="sldNum" sz="quarter" idx="12"/>
          </p:nvPr>
        </p:nvSpPr>
        <p:spPr/>
        <p:txBody>
          <a:bodyPr/>
          <a:lstStyle/>
          <a:p>
            <a:fld id="{7AD0FE45-509C-4BDF-9EDE-64426F8DF3D2}" type="slidenum">
              <a:rPr lang="nl-NL" smtClean="0"/>
              <a:t>2</a:t>
            </a:fld>
            <a:endParaRPr lang="nl-NL"/>
          </a:p>
        </p:txBody>
      </p:sp>
      <p:pic>
        <p:nvPicPr>
          <p:cNvPr id="1026" name="Picture 2" descr="undefined">
            <a:extLst>
              <a:ext uri="{FF2B5EF4-FFF2-40B4-BE49-F238E27FC236}">
                <a16:creationId xmlns:a16="http://schemas.microsoft.com/office/drawing/2014/main" id="{457C1C06-0CD5-B144-5FFF-F54A8C3CE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3732" y="683111"/>
            <a:ext cx="3894667" cy="584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01018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544EB-7C1F-688A-DC01-00AD763D7E13}"/>
              </a:ext>
            </a:extLst>
          </p:cNvPr>
          <p:cNvSpPr>
            <a:spLocks noGrp="1"/>
          </p:cNvSpPr>
          <p:nvPr>
            <p:ph type="title"/>
          </p:nvPr>
        </p:nvSpPr>
        <p:spPr>
          <a:xfrm>
            <a:off x="518899" y="272177"/>
            <a:ext cx="11149188" cy="728494"/>
          </a:xfrm>
        </p:spPr>
        <p:txBody>
          <a:bodyPr/>
          <a:lstStyle/>
          <a:p>
            <a:r>
              <a:rPr lang="nl-NL" sz="2800" dirty="0" err="1"/>
              <a:t>Other</a:t>
            </a:r>
            <a:r>
              <a:rPr lang="nl-NL" sz="2800" dirty="0"/>
              <a:t> </a:t>
            </a:r>
            <a:r>
              <a:rPr lang="nl-NL" sz="2800" dirty="0" err="1"/>
              <a:t>Use</a:t>
            </a:r>
            <a:r>
              <a:rPr lang="nl-NL" sz="2800" dirty="0"/>
              <a:t> Cases in The Netherlands	</a:t>
            </a:r>
          </a:p>
        </p:txBody>
      </p:sp>
      <p:sp>
        <p:nvSpPr>
          <p:cNvPr id="3" name="Vertical Text Placeholder 2">
            <a:extLst>
              <a:ext uri="{FF2B5EF4-FFF2-40B4-BE49-F238E27FC236}">
                <a16:creationId xmlns:a16="http://schemas.microsoft.com/office/drawing/2014/main" id="{684FB64E-C416-BEC2-3C95-FAF168A2B2A6}"/>
              </a:ext>
            </a:extLst>
          </p:cNvPr>
          <p:cNvSpPr>
            <a:spLocks noGrp="1"/>
          </p:cNvSpPr>
          <p:nvPr>
            <p:ph type="body" orient="vert" idx="1"/>
          </p:nvPr>
        </p:nvSpPr>
        <p:spPr>
          <a:xfrm>
            <a:off x="523913" y="884130"/>
            <a:ext cx="10466921" cy="4456846"/>
          </a:xfrm>
        </p:spPr>
        <p:txBody>
          <a:bodyPr/>
          <a:lstStyle/>
          <a:p>
            <a:r>
              <a:rPr lang="nl-NL" dirty="0"/>
              <a:t>TU Delft: Extra High Voltage Power Cable Research TU Delft</a:t>
            </a:r>
            <a:br>
              <a:rPr lang="nl-NL" dirty="0"/>
            </a:br>
            <a:r>
              <a:rPr lang="en-US" sz="1400" dirty="0">
                <a:hlinkClick r:id="rId3"/>
              </a:rPr>
              <a:t>Real Time Digital Simulator laboratory (RTDS)</a:t>
            </a:r>
            <a:r>
              <a:rPr lang="en-GB" sz="1400" dirty="0"/>
              <a:t>Lab within a Faraday Cage, No access to GPS, needed for precise on off switching.</a:t>
            </a:r>
          </a:p>
          <a:p>
            <a:r>
              <a:rPr lang="en-GB" dirty="0"/>
              <a:t>Eindhoven University of Technology: </a:t>
            </a:r>
            <a:r>
              <a:rPr lang="en-GB" dirty="0">
                <a:hlinkClick r:id="rId4"/>
              </a:rPr>
              <a:t>Hybrid Quantum Computer</a:t>
            </a:r>
            <a:r>
              <a:rPr lang="en-GB" dirty="0"/>
              <a:t> </a:t>
            </a:r>
            <a:br>
              <a:rPr lang="en-GB" dirty="0"/>
            </a:br>
            <a:r>
              <a:rPr lang="en-GB" sz="1600" dirty="0"/>
              <a:t>Synchronisation of support devices.</a:t>
            </a:r>
          </a:p>
          <a:p>
            <a:r>
              <a:rPr lang="en-GB" dirty="0"/>
              <a:t>University of Amsterdam: Stable Frequency for building next generation Optical Clocks</a:t>
            </a:r>
            <a:br>
              <a:rPr lang="en-GB" dirty="0"/>
            </a:br>
            <a:r>
              <a:rPr lang="en-GB" sz="1400" dirty="0" err="1">
                <a:hlinkClick r:id="rId5"/>
              </a:rPr>
              <a:t>iqClock</a:t>
            </a:r>
            <a:r>
              <a:rPr lang="en-GB" sz="1400" dirty="0">
                <a:hlinkClick r:id="rId5"/>
              </a:rPr>
              <a:t> - Integrated Quantum Clock</a:t>
            </a:r>
            <a:br>
              <a:rPr lang="en-GB" dirty="0"/>
            </a:br>
            <a:endParaRPr lang="en-GB" dirty="0"/>
          </a:p>
          <a:p>
            <a:endParaRPr lang="nl-NL" b="1" dirty="0"/>
          </a:p>
        </p:txBody>
      </p:sp>
      <p:sp>
        <p:nvSpPr>
          <p:cNvPr id="4" name="Text Placeholder 3">
            <a:extLst>
              <a:ext uri="{FF2B5EF4-FFF2-40B4-BE49-F238E27FC236}">
                <a16:creationId xmlns:a16="http://schemas.microsoft.com/office/drawing/2014/main" id="{F8A9B94F-4C0A-0CDC-030D-7E68694EC097}"/>
              </a:ext>
            </a:extLst>
          </p:cNvPr>
          <p:cNvSpPr>
            <a:spLocks noGrp="1" noRot="1" noMove="1" noResize="1" noEditPoints="1" noAdjustHandles="1" noChangeArrowheads="1" noChangeShapeType="1"/>
          </p:cNvSpPr>
          <p:nvPr>
            <p:ph type="body" sz="quarter" idx="65"/>
          </p:nvPr>
        </p:nvSpPr>
        <p:spPr/>
        <p:txBody>
          <a:bodyPr/>
          <a:lstStyle/>
          <a:p>
            <a:endParaRPr lang="nl-NL" b="1" dirty="0"/>
          </a:p>
        </p:txBody>
      </p:sp>
      <p:sp>
        <p:nvSpPr>
          <p:cNvPr id="5" name="Slide Number Placeholder 4">
            <a:extLst>
              <a:ext uri="{FF2B5EF4-FFF2-40B4-BE49-F238E27FC236}">
                <a16:creationId xmlns:a16="http://schemas.microsoft.com/office/drawing/2014/main" id="{82C1CE4A-59C9-5349-1E0C-14940B9B8612}"/>
              </a:ext>
            </a:extLst>
          </p:cNvPr>
          <p:cNvSpPr>
            <a:spLocks noGrp="1"/>
          </p:cNvSpPr>
          <p:nvPr>
            <p:ph type="sldNum" sz="quarter" idx="12"/>
          </p:nvPr>
        </p:nvSpPr>
        <p:spPr/>
        <p:txBody>
          <a:bodyPr/>
          <a:lstStyle/>
          <a:p>
            <a:fld id="{7AD0FE45-509C-4BDF-9EDE-64426F8DF3D2}" type="slidenum">
              <a:rPr lang="nl-NL" smtClean="0"/>
              <a:t>20</a:t>
            </a:fld>
            <a:endParaRPr lang="nl-NL"/>
          </a:p>
        </p:txBody>
      </p:sp>
      <p:pic>
        <p:nvPicPr>
          <p:cNvPr id="8" name="Picture 7">
            <a:extLst>
              <a:ext uri="{FF2B5EF4-FFF2-40B4-BE49-F238E27FC236}">
                <a16:creationId xmlns:a16="http://schemas.microsoft.com/office/drawing/2014/main" id="{BF8E5402-C008-A8B4-C3CA-34654AF77D5E}"/>
              </a:ext>
            </a:extLst>
          </p:cNvPr>
          <p:cNvPicPr>
            <a:picLocks noChangeAspect="1"/>
          </p:cNvPicPr>
          <p:nvPr/>
        </p:nvPicPr>
        <p:blipFill rotWithShape="1">
          <a:blip r:embed="rId6"/>
          <a:srcRect l="12578" r="5395"/>
          <a:stretch/>
        </p:blipFill>
        <p:spPr>
          <a:xfrm>
            <a:off x="3592598" y="3229094"/>
            <a:ext cx="3885876" cy="3138376"/>
          </a:xfrm>
          <a:prstGeom prst="rect">
            <a:avLst/>
          </a:prstGeom>
        </p:spPr>
      </p:pic>
      <p:pic>
        <p:nvPicPr>
          <p:cNvPr id="12" name="Picture 11">
            <a:extLst>
              <a:ext uri="{FF2B5EF4-FFF2-40B4-BE49-F238E27FC236}">
                <a16:creationId xmlns:a16="http://schemas.microsoft.com/office/drawing/2014/main" id="{610447BD-AB3B-FB71-220D-38E9A1BBADDD}"/>
              </a:ext>
            </a:extLst>
          </p:cNvPr>
          <p:cNvPicPr>
            <a:picLocks noChangeAspect="1"/>
          </p:cNvPicPr>
          <p:nvPr/>
        </p:nvPicPr>
        <p:blipFill rotWithShape="1">
          <a:blip r:embed="rId7"/>
          <a:srcRect b="2290"/>
          <a:stretch/>
        </p:blipFill>
        <p:spPr>
          <a:xfrm>
            <a:off x="123579" y="3229094"/>
            <a:ext cx="3469019" cy="3138376"/>
          </a:xfrm>
          <a:prstGeom prst="rect">
            <a:avLst/>
          </a:prstGeom>
        </p:spPr>
      </p:pic>
      <p:pic>
        <p:nvPicPr>
          <p:cNvPr id="14" name="Picture 13">
            <a:extLst>
              <a:ext uri="{FF2B5EF4-FFF2-40B4-BE49-F238E27FC236}">
                <a16:creationId xmlns:a16="http://schemas.microsoft.com/office/drawing/2014/main" id="{8E07D1EE-0704-7B13-8905-9C2845D7B26F}"/>
              </a:ext>
            </a:extLst>
          </p:cNvPr>
          <p:cNvPicPr>
            <a:picLocks noChangeAspect="1"/>
          </p:cNvPicPr>
          <p:nvPr/>
        </p:nvPicPr>
        <p:blipFill>
          <a:blip r:embed="rId8"/>
          <a:stretch>
            <a:fillRect/>
          </a:stretch>
        </p:blipFill>
        <p:spPr>
          <a:xfrm>
            <a:off x="7478474" y="3229094"/>
            <a:ext cx="4522493" cy="3138376"/>
          </a:xfrm>
          <a:prstGeom prst="rect">
            <a:avLst/>
          </a:prstGeom>
        </p:spPr>
      </p:pic>
    </p:spTree>
    <p:extLst>
      <p:ext uri="{BB962C8B-B14F-4D97-AF65-F5344CB8AC3E}">
        <p14:creationId xmlns:p14="http://schemas.microsoft.com/office/powerpoint/2010/main" val="3687746956"/>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6E080-7953-25A2-C3B7-A8057936AC61}"/>
              </a:ext>
            </a:extLst>
          </p:cNvPr>
          <p:cNvSpPr>
            <a:spLocks noGrp="1"/>
          </p:cNvSpPr>
          <p:nvPr>
            <p:ph type="title"/>
          </p:nvPr>
        </p:nvSpPr>
        <p:spPr/>
        <p:txBody>
          <a:bodyPr/>
          <a:lstStyle/>
          <a:p>
            <a:r>
              <a:rPr lang="en-GB"/>
              <a:t>Looking for new Use Cases &amp; Interested Parties</a:t>
            </a:r>
          </a:p>
        </p:txBody>
      </p:sp>
      <p:sp>
        <p:nvSpPr>
          <p:cNvPr id="3" name="Tijdelijke aanduiding voor verticale tekst 2">
            <a:extLst>
              <a:ext uri="{FF2B5EF4-FFF2-40B4-BE49-F238E27FC236}">
                <a16:creationId xmlns:a16="http://schemas.microsoft.com/office/drawing/2014/main" id="{C0EEBCDD-1CC2-021F-BA0F-C4FAC6A64609}"/>
              </a:ext>
            </a:extLst>
          </p:cNvPr>
          <p:cNvSpPr>
            <a:spLocks noGrp="1"/>
          </p:cNvSpPr>
          <p:nvPr>
            <p:ph type="body" orient="vert" idx="1"/>
          </p:nvPr>
        </p:nvSpPr>
        <p:spPr>
          <a:xfrm>
            <a:off x="442325" y="941211"/>
            <a:ext cx="9389738" cy="5287574"/>
          </a:xfrm>
        </p:spPr>
        <p:txBody>
          <a:bodyPr/>
          <a:lstStyle/>
          <a:p>
            <a:r>
              <a:rPr lang="en-GB" dirty="0">
                <a:latin typeface="+mj-lt"/>
              </a:rPr>
              <a:t>Do you know of researchers or institutions who might be interested in the (Dutch) TFT service?</a:t>
            </a:r>
          </a:p>
          <a:p>
            <a:r>
              <a:rPr lang="en-GB" dirty="0">
                <a:latin typeface="+mj-lt"/>
              </a:rPr>
              <a:t>We are looking for international collaborations in the coming years. </a:t>
            </a:r>
          </a:p>
          <a:p>
            <a:pPr marL="0" indent="0">
              <a:buNone/>
            </a:pPr>
            <a:r>
              <a:rPr lang="en-GB" dirty="0">
                <a:latin typeface="+mj-lt"/>
              </a:rPr>
              <a:t>Please contact me at: </a:t>
            </a:r>
            <a:r>
              <a:rPr lang="en-GB" dirty="0">
                <a:latin typeface="+mj-lt"/>
                <a:hlinkClick r:id="rId2"/>
              </a:rPr>
              <a:t>Sander.Klemann@surf.nl</a:t>
            </a:r>
            <a:r>
              <a:rPr lang="en-GB" dirty="0">
                <a:latin typeface="+mj-lt"/>
              </a:rPr>
              <a:t> </a:t>
            </a:r>
          </a:p>
          <a:p>
            <a:pPr marL="0" indent="0">
              <a:buNone/>
            </a:pPr>
            <a:endParaRPr lang="en-GB" dirty="0">
              <a:latin typeface="+mj-lt"/>
            </a:endParaRPr>
          </a:p>
          <a:p>
            <a:pPr marL="0" indent="0">
              <a:buNone/>
            </a:pPr>
            <a:endParaRPr lang="en-GB" dirty="0">
              <a:latin typeface="+mj-lt"/>
            </a:endParaRPr>
          </a:p>
        </p:txBody>
      </p:sp>
      <p:sp>
        <p:nvSpPr>
          <p:cNvPr id="4" name="Tijdelijke aanduiding voor tekst 3">
            <a:extLst>
              <a:ext uri="{FF2B5EF4-FFF2-40B4-BE49-F238E27FC236}">
                <a16:creationId xmlns:a16="http://schemas.microsoft.com/office/drawing/2014/main" id="{6D3F485E-97D1-ED60-2055-5E6E7A2BC1E9}"/>
              </a:ext>
            </a:extLst>
          </p:cNvPr>
          <p:cNvSpPr>
            <a:spLocks noGrp="1"/>
          </p:cNvSpPr>
          <p:nvPr>
            <p:ph type="body" sz="quarter" idx="65"/>
          </p:nvPr>
        </p:nvSpPr>
        <p:spPr/>
        <p:txBody>
          <a:bodyPr/>
          <a:lstStyle/>
          <a:p>
            <a:endParaRPr lang="nl-NL"/>
          </a:p>
        </p:txBody>
      </p:sp>
      <p:sp>
        <p:nvSpPr>
          <p:cNvPr id="5" name="Tijdelijke aanduiding voor dianummer 4">
            <a:extLst>
              <a:ext uri="{FF2B5EF4-FFF2-40B4-BE49-F238E27FC236}">
                <a16:creationId xmlns:a16="http://schemas.microsoft.com/office/drawing/2014/main" id="{2D4E0713-4CD5-9900-FD6D-4DB300D86E5A}"/>
              </a:ext>
            </a:extLst>
          </p:cNvPr>
          <p:cNvSpPr>
            <a:spLocks noGrp="1"/>
          </p:cNvSpPr>
          <p:nvPr>
            <p:ph type="sldNum" sz="quarter" idx="12"/>
          </p:nvPr>
        </p:nvSpPr>
        <p:spPr/>
        <p:txBody>
          <a:bodyPr/>
          <a:lstStyle/>
          <a:p>
            <a:fld id="{7AD0FE45-509C-4BDF-9EDE-64426F8DF3D2}" type="slidenum">
              <a:rPr lang="nl-NL" smtClean="0"/>
              <a:t>21</a:t>
            </a:fld>
            <a:endParaRPr lang="nl-NL"/>
          </a:p>
        </p:txBody>
      </p:sp>
    </p:spTree>
    <p:extLst>
      <p:ext uri="{BB962C8B-B14F-4D97-AF65-F5344CB8AC3E}">
        <p14:creationId xmlns:p14="http://schemas.microsoft.com/office/powerpoint/2010/main" val="1490789550"/>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sitting in a server room&#10;&#10;Description automatically generated with medium confidence">
            <a:extLst>
              <a:ext uri="{FF2B5EF4-FFF2-40B4-BE49-F238E27FC236}">
                <a16:creationId xmlns:a16="http://schemas.microsoft.com/office/drawing/2014/main" id="{BDDA3122-1D46-4294-BAD0-B77A547D5A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1673" b="11673"/>
          <a:stretch>
            <a:fillRect/>
          </a:stretch>
        </p:blipFill>
        <p:spPr/>
      </p:pic>
      <p:sp>
        <p:nvSpPr>
          <p:cNvPr id="32" name="Text Placeholder 31"/>
          <p:cNvSpPr>
            <a:spLocks noGrp="1"/>
          </p:cNvSpPr>
          <p:nvPr>
            <p:ph type="body" sz="quarter" idx="65"/>
          </p:nvPr>
        </p:nvSpPr>
        <p:spPr/>
        <p:txBody>
          <a:bodyPr/>
          <a:lstStyle/>
          <a:p>
            <a:endParaRPr lang="nl-NL"/>
          </a:p>
        </p:txBody>
      </p:sp>
      <p:sp>
        <p:nvSpPr>
          <p:cNvPr id="33" name="Text Placeholder 32"/>
          <p:cNvSpPr>
            <a:spLocks noGrp="1"/>
          </p:cNvSpPr>
          <p:nvPr>
            <p:ph type="body" sz="quarter" idx="67"/>
          </p:nvPr>
        </p:nvSpPr>
        <p:spPr/>
        <p:txBody>
          <a:bodyPr/>
          <a:lstStyle/>
          <a:p>
            <a:endParaRPr lang="nl-NL"/>
          </a:p>
        </p:txBody>
      </p:sp>
      <p:sp>
        <p:nvSpPr>
          <p:cNvPr id="31" name="Text Placeholder 30"/>
          <p:cNvSpPr>
            <a:spLocks noGrp="1"/>
          </p:cNvSpPr>
          <p:nvPr>
            <p:ph type="body" sz="quarter" idx="64"/>
          </p:nvPr>
        </p:nvSpPr>
        <p:spPr/>
        <p:txBody>
          <a:bodyPr/>
          <a:lstStyle/>
          <a:p>
            <a:endParaRPr lang="nl-NL"/>
          </a:p>
        </p:txBody>
      </p:sp>
      <p:sp>
        <p:nvSpPr>
          <p:cNvPr id="6" name="Text Placeholder 5"/>
          <p:cNvSpPr>
            <a:spLocks noGrp="1"/>
          </p:cNvSpPr>
          <p:nvPr>
            <p:ph type="body" sz="quarter" idx="61"/>
          </p:nvPr>
        </p:nvSpPr>
        <p:spPr/>
        <p:txBody>
          <a:bodyPr/>
          <a:lstStyle/>
          <a:p>
            <a:r>
              <a:rPr lang="nl-NL" dirty="0" err="1"/>
              <a:t>Thank</a:t>
            </a:r>
            <a:r>
              <a:rPr lang="nl-NL" dirty="0"/>
              <a:t> </a:t>
            </a:r>
            <a:r>
              <a:rPr lang="nl-NL" dirty="0" err="1"/>
              <a:t>you</a:t>
            </a:r>
            <a:r>
              <a:rPr lang="nl-NL" dirty="0"/>
              <a:t> </a:t>
            </a:r>
            <a:r>
              <a:rPr lang="nl-NL" dirty="0" err="1"/>
              <a:t>for</a:t>
            </a:r>
            <a:r>
              <a:rPr lang="nl-NL" dirty="0"/>
              <a:t> </a:t>
            </a:r>
            <a:r>
              <a:rPr lang="nl-NL" dirty="0" err="1"/>
              <a:t>your</a:t>
            </a:r>
            <a:r>
              <a:rPr lang="nl-NL" dirty="0"/>
              <a:t> attention</a:t>
            </a:r>
            <a:endParaRPr lang="en-GB" dirty="0"/>
          </a:p>
        </p:txBody>
      </p:sp>
      <p:sp>
        <p:nvSpPr>
          <p:cNvPr id="7" name="Slide Number Placeholder 6"/>
          <p:cNvSpPr>
            <a:spLocks noGrp="1"/>
          </p:cNvSpPr>
          <p:nvPr>
            <p:ph type="sldNum" sz="quarter" idx="12"/>
          </p:nvPr>
        </p:nvSpPr>
        <p:spPr/>
        <p:txBody>
          <a:bodyPr/>
          <a:lstStyle/>
          <a:p>
            <a:fld id="{7AD0FE45-509C-4BDF-9EDE-64426F8DF3D2}" type="slidenum">
              <a:rPr lang="nl-NL" smtClean="0"/>
              <a:pPr/>
              <a:t>22</a:t>
            </a:fld>
            <a:endParaRPr lang="nl-NL"/>
          </a:p>
        </p:txBody>
      </p:sp>
      <p:sp>
        <p:nvSpPr>
          <p:cNvPr id="8" name="Vertical Text Placeholder 7"/>
          <p:cNvSpPr>
            <a:spLocks noGrp="1"/>
          </p:cNvSpPr>
          <p:nvPr>
            <p:ph type="body" orient="vert" idx="1"/>
          </p:nvPr>
        </p:nvSpPr>
        <p:spPr/>
        <p:txBody>
          <a:bodyPr/>
          <a:lstStyle/>
          <a:p>
            <a:r>
              <a:rPr lang="nl-NL"/>
              <a:t>Sander Klemann - Productmanager</a:t>
            </a:r>
            <a:endParaRPr lang="en-GB"/>
          </a:p>
        </p:txBody>
      </p:sp>
      <p:sp>
        <p:nvSpPr>
          <p:cNvPr id="9" name="Vertical Text Placeholder 8"/>
          <p:cNvSpPr>
            <a:spLocks noGrp="1"/>
          </p:cNvSpPr>
          <p:nvPr>
            <p:ph type="body" orient="vert" idx="68"/>
          </p:nvPr>
        </p:nvSpPr>
        <p:spPr/>
        <p:txBody>
          <a:bodyPr/>
          <a:lstStyle/>
          <a:p>
            <a:r>
              <a:rPr lang="nl-NL"/>
              <a:t>E-mail:  Sander.Klemann@surf.nl</a:t>
            </a:r>
          </a:p>
          <a:p>
            <a:endParaRPr lang="en-GB"/>
          </a:p>
        </p:txBody>
      </p:sp>
      <p:sp>
        <p:nvSpPr>
          <p:cNvPr id="10" name="Vertical Text Placeholder 9"/>
          <p:cNvSpPr>
            <a:spLocks noGrp="1"/>
          </p:cNvSpPr>
          <p:nvPr>
            <p:ph type="body" orient="vert" idx="69"/>
          </p:nvPr>
        </p:nvSpPr>
        <p:spPr/>
        <p:txBody>
          <a:bodyPr/>
          <a:lstStyle/>
          <a:p>
            <a:r>
              <a:rPr lang="nl-NL"/>
              <a:t>www.surf.nl</a:t>
            </a:r>
          </a:p>
          <a:p>
            <a:endParaRPr lang="en-GB"/>
          </a:p>
        </p:txBody>
      </p:sp>
      <p:sp>
        <p:nvSpPr>
          <p:cNvPr id="12" name="Text Placeholder 11"/>
          <p:cNvSpPr>
            <a:spLocks noGrp="1"/>
          </p:cNvSpPr>
          <p:nvPr>
            <p:ph type="body" sz="quarter" idx="71"/>
          </p:nvPr>
        </p:nvSpPr>
        <p:spPr/>
        <p:txBody>
          <a:bodyPr/>
          <a:lstStyle/>
          <a:p>
            <a:r>
              <a:rPr lang="en-GB"/>
              <a:t>Driving innovation together </a:t>
            </a:r>
          </a:p>
        </p:txBody>
      </p:sp>
      <p:grpSp>
        <p:nvGrpSpPr>
          <p:cNvPr id="14" name="Groep 58">
            <a:extLst>
              <a:ext uri="{FF2B5EF4-FFF2-40B4-BE49-F238E27FC236}">
                <a16:creationId xmlns:a16="http://schemas.microsoft.com/office/drawing/2014/main" id="{3A9465C8-E8EF-4EA2-BFCA-E1D6E4C3A6A6}"/>
              </a:ext>
            </a:extLst>
          </p:cNvPr>
          <p:cNvGrpSpPr>
            <a:grpSpLocks/>
          </p:cNvGrpSpPr>
          <p:nvPr/>
        </p:nvGrpSpPr>
        <p:grpSpPr>
          <a:xfrm>
            <a:off x="1169849" y="4459952"/>
            <a:ext cx="309562" cy="233858"/>
            <a:chOff x="3614738" y="3806826"/>
            <a:chExt cx="655638" cy="495300"/>
          </a:xfrm>
        </p:grpSpPr>
        <p:sp>
          <p:nvSpPr>
            <p:cNvPr id="15" name="Freeform 8">
              <a:extLst>
                <a:ext uri="{FF2B5EF4-FFF2-40B4-BE49-F238E27FC236}">
                  <a16:creationId xmlns:a16="http://schemas.microsoft.com/office/drawing/2014/main" id="{8DA14C1B-DC53-4202-9101-457CF9D0D0A7}"/>
                </a:ext>
              </a:extLst>
            </p:cNvPr>
            <p:cNvSpPr>
              <a:spLocks/>
            </p:cNvSpPr>
            <p:nvPr/>
          </p:nvSpPr>
          <p:spPr bwMode="auto">
            <a:xfrm>
              <a:off x="3614738" y="4249738"/>
              <a:ext cx="655638" cy="52388"/>
            </a:xfrm>
            <a:custGeom>
              <a:avLst/>
              <a:gdLst>
                <a:gd name="T0" fmla="*/ 0 w 413"/>
                <a:gd name="T1" fmla="*/ 0 h 33"/>
                <a:gd name="T2" fmla="*/ 413 w 413"/>
                <a:gd name="T3" fmla="*/ 0 h 33"/>
                <a:gd name="T4" fmla="*/ 413 w 413"/>
                <a:gd name="T5" fmla="*/ 20 h 33"/>
                <a:gd name="T6" fmla="*/ 413 w 413"/>
                <a:gd name="T7" fmla="*/ 21 h 33"/>
                <a:gd name="T8" fmla="*/ 410 w 413"/>
                <a:gd name="T9" fmla="*/ 22 h 33"/>
                <a:gd name="T10" fmla="*/ 405 w 413"/>
                <a:gd name="T11" fmla="*/ 24 h 33"/>
                <a:gd name="T12" fmla="*/ 394 w 413"/>
                <a:gd name="T13" fmla="*/ 25 h 33"/>
                <a:gd name="T14" fmla="*/ 363 w 413"/>
                <a:gd name="T15" fmla="*/ 33 h 33"/>
                <a:gd name="T16" fmla="*/ 51 w 413"/>
                <a:gd name="T17" fmla="*/ 33 h 33"/>
                <a:gd name="T18" fmla="*/ 20 w 413"/>
                <a:gd name="T19" fmla="*/ 25 h 33"/>
                <a:gd name="T20" fmla="*/ 9 w 413"/>
                <a:gd name="T21" fmla="*/ 24 h 33"/>
                <a:gd name="T22" fmla="*/ 3 w 413"/>
                <a:gd name="T23" fmla="*/ 22 h 33"/>
                <a:gd name="T24" fmla="*/ 0 w 413"/>
                <a:gd name="T25" fmla="*/ 21 h 33"/>
                <a:gd name="T26" fmla="*/ 0 w 413"/>
                <a:gd name="T27" fmla="*/ 20 h 33"/>
                <a:gd name="T28" fmla="*/ 0 w 413"/>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3" h="33">
                  <a:moveTo>
                    <a:pt x="0" y="0"/>
                  </a:moveTo>
                  <a:lnTo>
                    <a:pt x="413" y="0"/>
                  </a:lnTo>
                  <a:lnTo>
                    <a:pt x="413" y="20"/>
                  </a:lnTo>
                  <a:lnTo>
                    <a:pt x="413" y="21"/>
                  </a:lnTo>
                  <a:lnTo>
                    <a:pt x="410" y="22"/>
                  </a:lnTo>
                  <a:lnTo>
                    <a:pt x="405" y="24"/>
                  </a:lnTo>
                  <a:lnTo>
                    <a:pt x="394" y="25"/>
                  </a:lnTo>
                  <a:lnTo>
                    <a:pt x="363" y="33"/>
                  </a:lnTo>
                  <a:lnTo>
                    <a:pt x="51" y="33"/>
                  </a:lnTo>
                  <a:lnTo>
                    <a:pt x="20" y="25"/>
                  </a:lnTo>
                  <a:lnTo>
                    <a:pt x="9" y="24"/>
                  </a:lnTo>
                  <a:lnTo>
                    <a:pt x="3" y="22"/>
                  </a:lnTo>
                  <a:lnTo>
                    <a:pt x="0" y="21"/>
                  </a:lnTo>
                  <a:lnTo>
                    <a:pt x="0" y="2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 name="Freeform 9">
              <a:extLst>
                <a:ext uri="{FF2B5EF4-FFF2-40B4-BE49-F238E27FC236}">
                  <a16:creationId xmlns:a16="http://schemas.microsoft.com/office/drawing/2014/main" id="{899CA432-BC65-4650-A445-1AABFC498530}"/>
                </a:ext>
              </a:extLst>
            </p:cNvPr>
            <p:cNvSpPr>
              <a:spLocks/>
            </p:cNvSpPr>
            <p:nvPr/>
          </p:nvSpPr>
          <p:spPr bwMode="auto">
            <a:xfrm>
              <a:off x="3687763" y="3806826"/>
              <a:ext cx="509588" cy="403225"/>
            </a:xfrm>
            <a:custGeom>
              <a:avLst/>
              <a:gdLst>
                <a:gd name="T0" fmla="*/ 41 w 321"/>
                <a:gd name="T1" fmla="*/ 36 h 254"/>
                <a:gd name="T2" fmla="*/ 41 w 321"/>
                <a:gd name="T3" fmla="*/ 223 h 254"/>
                <a:gd name="T4" fmla="*/ 279 w 321"/>
                <a:gd name="T5" fmla="*/ 223 h 254"/>
                <a:gd name="T6" fmla="*/ 279 w 321"/>
                <a:gd name="T7" fmla="*/ 36 h 254"/>
                <a:gd name="T8" fmla="*/ 41 w 321"/>
                <a:gd name="T9" fmla="*/ 36 h 254"/>
                <a:gd name="T10" fmla="*/ 7 w 321"/>
                <a:gd name="T11" fmla="*/ 0 h 254"/>
                <a:gd name="T12" fmla="*/ 314 w 321"/>
                <a:gd name="T13" fmla="*/ 0 h 254"/>
                <a:gd name="T14" fmla="*/ 316 w 321"/>
                <a:gd name="T15" fmla="*/ 1 h 254"/>
                <a:gd name="T16" fmla="*/ 319 w 321"/>
                <a:gd name="T17" fmla="*/ 2 h 254"/>
                <a:gd name="T18" fmla="*/ 320 w 321"/>
                <a:gd name="T19" fmla="*/ 5 h 254"/>
                <a:gd name="T20" fmla="*/ 321 w 321"/>
                <a:gd name="T21" fmla="*/ 8 h 254"/>
                <a:gd name="T22" fmla="*/ 321 w 321"/>
                <a:gd name="T23" fmla="*/ 254 h 254"/>
                <a:gd name="T24" fmla="*/ 0 w 321"/>
                <a:gd name="T25" fmla="*/ 254 h 254"/>
                <a:gd name="T26" fmla="*/ 0 w 321"/>
                <a:gd name="T27" fmla="*/ 8 h 254"/>
                <a:gd name="T28" fmla="*/ 0 w 321"/>
                <a:gd name="T29" fmla="*/ 5 h 254"/>
                <a:gd name="T30" fmla="*/ 2 w 321"/>
                <a:gd name="T31" fmla="*/ 2 h 254"/>
                <a:gd name="T32" fmla="*/ 4 w 321"/>
                <a:gd name="T33" fmla="*/ 1 h 254"/>
                <a:gd name="T34" fmla="*/ 7 w 321"/>
                <a:gd name="T35"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1" h="254">
                  <a:moveTo>
                    <a:pt x="41" y="36"/>
                  </a:moveTo>
                  <a:lnTo>
                    <a:pt x="41" y="223"/>
                  </a:lnTo>
                  <a:lnTo>
                    <a:pt x="279" y="223"/>
                  </a:lnTo>
                  <a:lnTo>
                    <a:pt x="279" y="36"/>
                  </a:lnTo>
                  <a:lnTo>
                    <a:pt x="41" y="36"/>
                  </a:lnTo>
                  <a:close/>
                  <a:moveTo>
                    <a:pt x="7" y="0"/>
                  </a:moveTo>
                  <a:lnTo>
                    <a:pt x="314" y="0"/>
                  </a:lnTo>
                  <a:lnTo>
                    <a:pt x="316" y="1"/>
                  </a:lnTo>
                  <a:lnTo>
                    <a:pt x="319" y="2"/>
                  </a:lnTo>
                  <a:lnTo>
                    <a:pt x="320" y="5"/>
                  </a:lnTo>
                  <a:lnTo>
                    <a:pt x="321" y="8"/>
                  </a:lnTo>
                  <a:lnTo>
                    <a:pt x="321" y="254"/>
                  </a:lnTo>
                  <a:lnTo>
                    <a:pt x="0" y="254"/>
                  </a:lnTo>
                  <a:lnTo>
                    <a:pt x="0" y="8"/>
                  </a:lnTo>
                  <a:lnTo>
                    <a:pt x="0" y="5"/>
                  </a:lnTo>
                  <a:lnTo>
                    <a:pt x="2" y="2"/>
                  </a:lnTo>
                  <a:lnTo>
                    <a:pt x="4" y="1"/>
                  </a:lnTo>
                  <a:lnTo>
                    <a:pt x="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grpSp>
        <p:nvGrpSpPr>
          <p:cNvPr id="17" name="Groep 53">
            <a:extLst>
              <a:ext uri="{FF2B5EF4-FFF2-40B4-BE49-F238E27FC236}">
                <a16:creationId xmlns:a16="http://schemas.microsoft.com/office/drawing/2014/main" id="{B871A015-52C8-4CBE-9FC0-507A29933D5F}"/>
              </a:ext>
            </a:extLst>
          </p:cNvPr>
          <p:cNvGrpSpPr>
            <a:grpSpLocks/>
          </p:cNvGrpSpPr>
          <p:nvPr/>
        </p:nvGrpSpPr>
        <p:grpSpPr>
          <a:xfrm>
            <a:off x="1185645" y="3985199"/>
            <a:ext cx="277970" cy="200704"/>
            <a:chOff x="2487613" y="1470026"/>
            <a:chExt cx="468313" cy="338138"/>
          </a:xfrm>
        </p:grpSpPr>
        <p:sp>
          <p:nvSpPr>
            <p:cNvPr id="18" name="Freeform 21">
              <a:extLst>
                <a:ext uri="{FF2B5EF4-FFF2-40B4-BE49-F238E27FC236}">
                  <a16:creationId xmlns:a16="http://schemas.microsoft.com/office/drawing/2014/main" id="{01E2A7A0-86EE-46F9-9365-648870B022D8}"/>
                </a:ext>
              </a:extLst>
            </p:cNvPr>
            <p:cNvSpPr>
              <a:spLocks/>
            </p:cNvSpPr>
            <p:nvPr/>
          </p:nvSpPr>
          <p:spPr bwMode="auto">
            <a:xfrm>
              <a:off x="2524126" y="1654176"/>
              <a:ext cx="393700" cy="153988"/>
            </a:xfrm>
            <a:custGeom>
              <a:avLst/>
              <a:gdLst>
                <a:gd name="T0" fmla="*/ 103 w 248"/>
                <a:gd name="T1" fmla="*/ 0 h 97"/>
                <a:gd name="T2" fmla="*/ 125 w 248"/>
                <a:gd name="T3" fmla="*/ 16 h 97"/>
                <a:gd name="T4" fmla="*/ 145 w 248"/>
                <a:gd name="T5" fmla="*/ 0 h 97"/>
                <a:gd name="T6" fmla="*/ 248 w 248"/>
                <a:gd name="T7" fmla="*/ 97 h 97"/>
                <a:gd name="T8" fmla="*/ 0 w 248"/>
                <a:gd name="T9" fmla="*/ 97 h 97"/>
                <a:gd name="T10" fmla="*/ 103 w 248"/>
                <a:gd name="T11" fmla="*/ 0 h 97"/>
              </a:gdLst>
              <a:ahLst/>
              <a:cxnLst>
                <a:cxn ang="0">
                  <a:pos x="T0" y="T1"/>
                </a:cxn>
                <a:cxn ang="0">
                  <a:pos x="T2" y="T3"/>
                </a:cxn>
                <a:cxn ang="0">
                  <a:pos x="T4" y="T5"/>
                </a:cxn>
                <a:cxn ang="0">
                  <a:pos x="T6" y="T7"/>
                </a:cxn>
                <a:cxn ang="0">
                  <a:pos x="T8" y="T9"/>
                </a:cxn>
                <a:cxn ang="0">
                  <a:pos x="T10" y="T11"/>
                </a:cxn>
              </a:cxnLst>
              <a:rect l="0" t="0" r="r" b="b"/>
              <a:pathLst>
                <a:path w="248" h="97">
                  <a:moveTo>
                    <a:pt x="103" y="0"/>
                  </a:moveTo>
                  <a:lnTo>
                    <a:pt x="125" y="16"/>
                  </a:lnTo>
                  <a:lnTo>
                    <a:pt x="145" y="0"/>
                  </a:lnTo>
                  <a:lnTo>
                    <a:pt x="248" y="97"/>
                  </a:lnTo>
                  <a:lnTo>
                    <a:pt x="0" y="97"/>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9" name="Freeform 22">
              <a:extLst>
                <a:ext uri="{FF2B5EF4-FFF2-40B4-BE49-F238E27FC236}">
                  <a16:creationId xmlns:a16="http://schemas.microsoft.com/office/drawing/2014/main" id="{2CB8D0A3-8A94-42D8-918C-CDE1A12DAF09}"/>
                </a:ext>
              </a:extLst>
            </p:cNvPr>
            <p:cNvSpPr>
              <a:spLocks/>
            </p:cNvSpPr>
            <p:nvPr/>
          </p:nvSpPr>
          <p:spPr bwMode="auto">
            <a:xfrm>
              <a:off x="2487613" y="1474788"/>
              <a:ext cx="179388" cy="330200"/>
            </a:xfrm>
            <a:custGeom>
              <a:avLst/>
              <a:gdLst>
                <a:gd name="T0" fmla="*/ 1 w 113"/>
                <a:gd name="T1" fmla="*/ 0 h 208"/>
                <a:gd name="T2" fmla="*/ 113 w 113"/>
                <a:gd name="T3" fmla="*/ 103 h 208"/>
                <a:gd name="T4" fmla="*/ 1 w 113"/>
                <a:gd name="T5" fmla="*/ 208 h 208"/>
                <a:gd name="T6" fmla="*/ 0 w 113"/>
                <a:gd name="T7" fmla="*/ 202 h 208"/>
                <a:gd name="T8" fmla="*/ 0 w 113"/>
                <a:gd name="T9" fmla="*/ 6 h 208"/>
                <a:gd name="T10" fmla="*/ 0 w 113"/>
                <a:gd name="T11" fmla="*/ 3 h 208"/>
                <a:gd name="T12" fmla="*/ 1 w 113"/>
                <a:gd name="T13" fmla="*/ 0 h 208"/>
              </a:gdLst>
              <a:ahLst/>
              <a:cxnLst>
                <a:cxn ang="0">
                  <a:pos x="T0" y="T1"/>
                </a:cxn>
                <a:cxn ang="0">
                  <a:pos x="T2" y="T3"/>
                </a:cxn>
                <a:cxn ang="0">
                  <a:pos x="T4" y="T5"/>
                </a:cxn>
                <a:cxn ang="0">
                  <a:pos x="T6" y="T7"/>
                </a:cxn>
                <a:cxn ang="0">
                  <a:pos x="T8" y="T9"/>
                </a:cxn>
                <a:cxn ang="0">
                  <a:pos x="T10" y="T11"/>
                </a:cxn>
                <a:cxn ang="0">
                  <a:pos x="T12" y="T13"/>
                </a:cxn>
              </a:cxnLst>
              <a:rect l="0" t="0" r="r" b="b"/>
              <a:pathLst>
                <a:path w="113" h="208">
                  <a:moveTo>
                    <a:pt x="1" y="0"/>
                  </a:moveTo>
                  <a:lnTo>
                    <a:pt x="113" y="103"/>
                  </a:lnTo>
                  <a:lnTo>
                    <a:pt x="1" y="208"/>
                  </a:lnTo>
                  <a:lnTo>
                    <a:pt x="0" y="202"/>
                  </a:lnTo>
                  <a:lnTo>
                    <a:pt x="0" y="6"/>
                  </a:lnTo>
                  <a:lnTo>
                    <a:pt x="0" y="3"/>
                  </a:lnTo>
                  <a:lnTo>
                    <a:pt x="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0" name="Freeform 23">
              <a:extLst>
                <a:ext uri="{FF2B5EF4-FFF2-40B4-BE49-F238E27FC236}">
                  <a16:creationId xmlns:a16="http://schemas.microsoft.com/office/drawing/2014/main" id="{5A2FF76B-77EE-4714-A011-25DABE7116DA}"/>
                </a:ext>
              </a:extLst>
            </p:cNvPr>
            <p:cNvSpPr>
              <a:spLocks/>
            </p:cNvSpPr>
            <p:nvPr/>
          </p:nvSpPr>
          <p:spPr bwMode="auto">
            <a:xfrm>
              <a:off x="2774951" y="1474788"/>
              <a:ext cx="180975" cy="330200"/>
            </a:xfrm>
            <a:custGeom>
              <a:avLst/>
              <a:gdLst>
                <a:gd name="T0" fmla="*/ 113 w 114"/>
                <a:gd name="T1" fmla="*/ 0 h 208"/>
                <a:gd name="T2" fmla="*/ 114 w 114"/>
                <a:gd name="T3" fmla="*/ 3 h 208"/>
                <a:gd name="T4" fmla="*/ 114 w 114"/>
                <a:gd name="T5" fmla="*/ 6 h 208"/>
                <a:gd name="T6" fmla="*/ 114 w 114"/>
                <a:gd name="T7" fmla="*/ 202 h 208"/>
                <a:gd name="T8" fmla="*/ 114 w 114"/>
                <a:gd name="T9" fmla="*/ 208 h 208"/>
                <a:gd name="T10" fmla="*/ 0 w 114"/>
                <a:gd name="T11" fmla="*/ 103 h 208"/>
                <a:gd name="T12" fmla="*/ 113 w 114"/>
                <a:gd name="T13" fmla="*/ 0 h 208"/>
              </a:gdLst>
              <a:ahLst/>
              <a:cxnLst>
                <a:cxn ang="0">
                  <a:pos x="T0" y="T1"/>
                </a:cxn>
                <a:cxn ang="0">
                  <a:pos x="T2" y="T3"/>
                </a:cxn>
                <a:cxn ang="0">
                  <a:pos x="T4" y="T5"/>
                </a:cxn>
                <a:cxn ang="0">
                  <a:pos x="T6" y="T7"/>
                </a:cxn>
                <a:cxn ang="0">
                  <a:pos x="T8" y="T9"/>
                </a:cxn>
                <a:cxn ang="0">
                  <a:pos x="T10" y="T11"/>
                </a:cxn>
                <a:cxn ang="0">
                  <a:pos x="T12" y="T13"/>
                </a:cxn>
              </a:cxnLst>
              <a:rect l="0" t="0" r="r" b="b"/>
              <a:pathLst>
                <a:path w="114" h="208">
                  <a:moveTo>
                    <a:pt x="113" y="0"/>
                  </a:moveTo>
                  <a:lnTo>
                    <a:pt x="114" y="3"/>
                  </a:lnTo>
                  <a:lnTo>
                    <a:pt x="114" y="6"/>
                  </a:lnTo>
                  <a:lnTo>
                    <a:pt x="114" y="202"/>
                  </a:lnTo>
                  <a:lnTo>
                    <a:pt x="114" y="208"/>
                  </a:lnTo>
                  <a:lnTo>
                    <a:pt x="0" y="103"/>
                  </a:lnTo>
                  <a:lnTo>
                    <a:pt x="11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 name="Freeform 24">
              <a:extLst>
                <a:ext uri="{FF2B5EF4-FFF2-40B4-BE49-F238E27FC236}">
                  <a16:creationId xmlns:a16="http://schemas.microsoft.com/office/drawing/2014/main" id="{AE2BEB0B-0C99-409D-875F-3C9730C02060}"/>
                </a:ext>
              </a:extLst>
            </p:cNvPr>
            <p:cNvSpPr>
              <a:spLocks/>
            </p:cNvSpPr>
            <p:nvPr/>
          </p:nvSpPr>
          <p:spPr bwMode="auto">
            <a:xfrm>
              <a:off x="2524126" y="1470026"/>
              <a:ext cx="393700" cy="177800"/>
            </a:xfrm>
            <a:custGeom>
              <a:avLst/>
              <a:gdLst>
                <a:gd name="T0" fmla="*/ 0 w 248"/>
                <a:gd name="T1" fmla="*/ 0 h 112"/>
                <a:gd name="T2" fmla="*/ 248 w 248"/>
                <a:gd name="T3" fmla="*/ 0 h 112"/>
                <a:gd name="T4" fmla="*/ 145 w 248"/>
                <a:gd name="T5" fmla="*/ 96 h 112"/>
                <a:gd name="T6" fmla="*/ 132 w 248"/>
                <a:gd name="T7" fmla="*/ 106 h 112"/>
                <a:gd name="T8" fmla="*/ 125 w 248"/>
                <a:gd name="T9" fmla="*/ 112 h 112"/>
                <a:gd name="T10" fmla="*/ 117 w 248"/>
                <a:gd name="T11" fmla="*/ 106 h 112"/>
                <a:gd name="T12" fmla="*/ 103 w 248"/>
                <a:gd name="T13" fmla="*/ 96 h 112"/>
                <a:gd name="T14" fmla="*/ 0 w 248"/>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12">
                  <a:moveTo>
                    <a:pt x="0" y="0"/>
                  </a:moveTo>
                  <a:lnTo>
                    <a:pt x="248" y="0"/>
                  </a:lnTo>
                  <a:lnTo>
                    <a:pt x="145" y="96"/>
                  </a:lnTo>
                  <a:lnTo>
                    <a:pt x="132" y="106"/>
                  </a:lnTo>
                  <a:lnTo>
                    <a:pt x="125" y="112"/>
                  </a:lnTo>
                  <a:lnTo>
                    <a:pt x="117" y="106"/>
                  </a:lnTo>
                  <a:lnTo>
                    <a:pt x="103" y="96"/>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2" name="Freeform 29">
            <a:extLst>
              <a:ext uri="{FF2B5EF4-FFF2-40B4-BE49-F238E27FC236}">
                <a16:creationId xmlns:a16="http://schemas.microsoft.com/office/drawing/2014/main" id="{605A9FB4-8401-405B-8FE9-FA7438AB46CA}"/>
              </a:ext>
            </a:extLst>
          </p:cNvPr>
          <p:cNvSpPr>
            <a:spLocks/>
          </p:cNvSpPr>
          <p:nvPr/>
        </p:nvSpPr>
        <p:spPr bwMode="auto">
          <a:xfrm>
            <a:off x="1186518" y="3436570"/>
            <a:ext cx="276224" cy="267992"/>
          </a:xfrm>
          <a:custGeom>
            <a:avLst/>
            <a:gdLst>
              <a:gd name="T0" fmla="*/ 152 w 302"/>
              <a:gd name="T1" fmla="*/ 0 h 293"/>
              <a:gd name="T2" fmla="*/ 170 w 302"/>
              <a:gd name="T3" fmla="*/ 2 h 293"/>
              <a:gd name="T4" fmla="*/ 188 w 302"/>
              <a:gd name="T5" fmla="*/ 9 h 293"/>
              <a:gd name="T6" fmla="*/ 202 w 302"/>
              <a:gd name="T7" fmla="*/ 20 h 293"/>
              <a:gd name="T8" fmla="*/ 212 w 302"/>
              <a:gd name="T9" fmla="*/ 35 h 293"/>
              <a:gd name="T10" fmla="*/ 218 w 302"/>
              <a:gd name="T11" fmla="*/ 53 h 293"/>
              <a:gd name="T12" fmla="*/ 220 w 302"/>
              <a:gd name="T13" fmla="*/ 73 h 293"/>
              <a:gd name="T14" fmla="*/ 220 w 302"/>
              <a:gd name="T15" fmla="*/ 94 h 293"/>
              <a:gd name="T16" fmla="*/ 218 w 302"/>
              <a:gd name="T17" fmla="*/ 115 h 293"/>
              <a:gd name="T18" fmla="*/ 211 w 302"/>
              <a:gd name="T19" fmla="*/ 135 h 293"/>
              <a:gd name="T20" fmla="*/ 201 w 302"/>
              <a:gd name="T21" fmla="*/ 152 h 293"/>
              <a:gd name="T22" fmla="*/ 192 w 302"/>
              <a:gd name="T23" fmla="*/ 164 h 293"/>
              <a:gd name="T24" fmla="*/ 188 w 302"/>
              <a:gd name="T25" fmla="*/ 173 h 293"/>
              <a:gd name="T26" fmla="*/ 187 w 302"/>
              <a:gd name="T27" fmla="*/ 180 h 293"/>
              <a:gd name="T28" fmla="*/ 188 w 302"/>
              <a:gd name="T29" fmla="*/ 185 h 293"/>
              <a:gd name="T30" fmla="*/ 189 w 302"/>
              <a:gd name="T31" fmla="*/ 188 h 293"/>
              <a:gd name="T32" fmla="*/ 189 w 302"/>
              <a:gd name="T33" fmla="*/ 189 h 293"/>
              <a:gd name="T34" fmla="*/ 201 w 302"/>
              <a:gd name="T35" fmla="*/ 201 h 293"/>
              <a:gd name="T36" fmla="*/ 214 w 302"/>
              <a:gd name="T37" fmla="*/ 208 h 293"/>
              <a:gd name="T38" fmla="*/ 228 w 302"/>
              <a:gd name="T39" fmla="*/ 214 h 293"/>
              <a:gd name="T40" fmla="*/ 242 w 302"/>
              <a:gd name="T41" fmla="*/ 217 h 293"/>
              <a:gd name="T42" fmla="*/ 256 w 302"/>
              <a:gd name="T43" fmla="*/ 220 h 293"/>
              <a:gd name="T44" fmla="*/ 270 w 302"/>
              <a:gd name="T45" fmla="*/ 225 h 293"/>
              <a:gd name="T46" fmla="*/ 282 w 302"/>
              <a:gd name="T47" fmla="*/ 231 h 293"/>
              <a:gd name="T48" fmla="*/ 291 w 302"/>
              <a:gd name="T49" fmla="*/ 241 h 293"/>
              <a:gd name="T50" fmla="*/ 297 w 302"/>
              <a:gd name="T51" fmla="*/ 252 h 293"/>
              <a:gd name="T52" fmla="*/ 300 w 302"/>
              <a:gd name="T53" fmla="*/ 264 h 293"/>
              <a:gd name="T54" fmla="*/ 302 w 302"/>
              <a:gd name="T55" fmla="*/ 274 h 293"/>
              <a:gd name="T56" fmla="*/ 302 w 302"/>
              <a:gd name="T57" fmla="*/ 284 h 293"/>
              <a:gd name="T58" fmla="*/ 302 w 302"/>
              <a:gd name="T59" fmla="*/ 291 h 293"/>
              <a:gd name="T60" fmla="*/ 301 w 302"/>
              <a:gd name="T61" fmla="*/ 293 h 293"/>
              <a:gd name="T62" fmla="*/ 2 w 302"/>
              <a:gd name="T63" fmla="*/ 293 h 293"/>
              <a:gd name="T64" fmla="*/ 2 w 302"/>
              <a:gd name="T65" fmla="*/ 291 h 293"/>
              <a:gd name="T66" fmla="*/ 0 w 302"/>
              <a:gd name="T67" fmla="*/ 284 h 293"/>
              <a:gd name="T68" fmla="*/ 2 w 302"/>
              <a:gd name="T69" fmla="*/ 274 h 293"/>
              <a:gd name="T70" fmla="*/ 3 w 302"/>
              <a:gd name="T71" fmla="*/ 264 h 293"/>
              <a:gd name="T72" fmla="*/ 6 w 302"/>
              <a:gd name="T73" fmla="*/ 252 h 293"/>
              <a:gd name="T74" fmla="*/ 12 w 302"/>
              <a:gd name="T75" fmla="*/ 241 h 293"/>
              <a:gd name="T76" fmla="*/ 22 w 302"/>
              <a:gd name="T77" fmla="*/ 231 h 293"/>
              <a:gd name="T78" fmla="*/ 34 w 302"/>
              <a:gd name="T79" fmla="*/ 225 h 293"/>
              <a:gd name="T80" fmla="*/ 47 w 302"/>
              <a:gd name="T81" fmla="*/ 220 h 293"/>
              <a:gd name="T82" fmla="*/ 61 w 302"/>
              <a:gd name="T83" fmla="*/ 217 h 293"/>
              <a:gd name="T84" fmla="*/ 75 w 302"/>
              <a:gd name="T85" fmla="*/ 214 h 293"/>
              <a:gd name="T86" fmla="*/ 89 w 302"/>
              <a:gd name="T87" fmla="*/ 208 h 293"/>
              <a:gd name="T88" fmla="*/ 102 w 302"/>
              <a:gd name="T89" fmla="*/ 201 h 293"/>
              <a:gd name="T90" fmla="*/ 114 w 302"/>
              <a:gd name="T91" fmla="*/ 189 h 293"/>
              <a:gd name="T92" fmla="*/ 115 w 302"/>
              <a:gd name="T93" fmla="*/ 188 h 293"/>
              <a:gd name="T94" fmla="*/ 116 w 302"/>
              <a:gd name="T95" fmla="*/ 185 h 293"/>
              <a:gd name="T96" fmla="*/ 116 w 302"/>
              <a:gd name="T97" fmla="*/ 180 h 293"/>
              <a:gd name="T98" fmla="*/ 115 w 302"/>
              <a:gd name="T99" fmla="*/ 173 h 293"/>
              <a:gd name="T100" fmla="*/ 111 w 302"/>
              <a:gd name="T101" fmla="*/ 164 h 293"/>
              <a:gd name="T102" fmla="*/ 102 w 302"/>
              <a:gd name="T103" fmla="*/ 152 h 293"/>
              <a:gd name="T104" fmla="*/ 92 w 302"/>
              <a:gd name="T105" fmla="*/ 135 h 293"/>
              <a:gd name="T106" fmla="*/ 86 w 302"/>
              <a:gd name="T107" fmla="*/ 115 h 293"/>
              <a:gd name="T108" fmla="*/ 83 w 302"/>
              <a:gd name="T109" fmla="*/ 94 h 293"/>
              <a:gd name="T110" fmla="*/ 83 w 302"/>
              <a:gd name="T111" fmla="*/ 73 h 293"/>
              <a:gd name="T112" fmla="*/ 85 w 302"/>
              <a:gd name="T113" fmla="*/ 53 h 293"/>
              <a:gd name="T114" fmla="*/ 91 w 302"/>
              <a:gd name="T115" fmla="*/ 35 h 293"/>
              <a:gd name="T116" fmla="*/ 102 w 302"/>
              <a:gd name="T117" fmla="*/ 20 h 293"/>
              <a:gd name="T118" fmla="*/ 116 w 302"/>
              <a:gd name="T119" fmla="*/ 9 h 293"/>
              <a:gd name="T120" fmla="*/ 134 w 302"/>
              <a:gd name="T121" fmla="*/ 2 h 293"/>
              <a:gd name="T122" fmla="*/ 152 w 302"/>
              <a:gd name="T12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2" h="293">
                <a:moveTo>
                  <a:pt x="152" y="0"/>
                </a:moveTo>
                <a:lnTo>
                  <a:pt x="170" y="2"/>
                </a:lnTo>
                <a:lnTo>
                  <a:pt x="188" y="9"/>
                </a:lnTo>
                <a:lnTo>
                  <a:pt x="202" y="20"/>
                </a:lnTo>
                <a:lnTo>
                  <a:pt x="212" y="35"/>
                </a:lnTo>
                <a:lnTo>
                  <a:pt x="218" y="53"/>
                </a:lnTo>
                <a:lnTo>
                  <a:pt x="220" y="73"/>
                </a:lnTo>
                <a:lnTo>
                  <a:pt x="220" y="94"/>
                </a:lnTo>
                <a:lnTo>
                  <a:pt x="218" y="115"/>
                </a:lnTo>
                <a:lnTo>
                  <a:pt x="211" y="135"/>
                </a:lnTo>
                <a:lnTo>
                  <a:pt x="201" y="152"/>
                </a:lnTo>
                <a:lnTo>
                  <a:pt x="192" y="164"/>
                </a:lnTo>
                <a:lnTo>
                  <a:pt x="188" y="173"/>
                </a:lnTo>
                <a:lnTo>
                  <a:pt x="187" y="180"/>
                </a:lnTo>
                <a:lnTo>
                  <a:pt x="188" y="185"/>
                </a:lnTo>
                <a:lnTo>
                  <a:pt x="189" y="188"/>
                </a:lnTo>
                <a:lnTo>
                  <a:pt x="189" y="189"/>
                </a:lnTo>
                <a:lnTo>
                  <a:pt x="201" y="201"/>
                </a:lnTo>
                <a:lnTo>
                  <a:pt x="214" y="208"/>
                </a:lnTo>
                <a:lnTo>
                  <a:pt x="228" y="214"/>
                </a:lnTo>
                <a:lnTo>
                  <a:pt x="242" y="217"/>
                </a:lnTo>
                <a:lnTo>
                  <a:pt x="256" y="220"/>
                </a:lnTo>
                <a:lnTo>
                  <a:pt x="270" y="225"/>
                </a:lnTo>
                <a:lnTo>
                  <a:pt x="282" y="231"/>
                </a:lnTo>
                <a:lnTo>
                  <a:pt x="291" y="241"/>
                </a:lnTo>
                <a:lnTo>
                  <a:pt x="297" y="252"/>
                </a:lnTo>
                <a:lnTo>
                  <a:pt x="300" y="264"/>
                </a:lnTo>
                <a:lnTo>
                  <a:pt x="302" y="274"/>
                </a:lnTo>
                <a:lnTo>
                  <a:pt x="302" y="284"/>
                </a:lnTo>
                <a:lnTo>
                  <a:pt x="302" y="291"/>
                </a:lnTo>
                <a:lnTo>
                  <a:pt x="301" y="293"/>
                </a:lnTo>
                <a:lnTo>
                  <a:pt x="2" y="293"/>
                </a:lnTo>
                <a:lnTo>
                  <a:pt x="2" y="291"/>
                </a:lnTo>
                <a:lnTo>
                  <a:pt x="0" y="284"/>
                </a:lnTo>
                <a:lnTo>
                  <a:pt x="2" y="274"/>
                </a:lnTo>
                <a:lnTo>
                  <a:pt x="3" y="264"/>
                </a:lnTo>
                <a:lnTo>
                  <a:pt x="6" y="252"/>
                </a:lnTo>
                <a:lnTo>
                  <a:pt x="12" y="241"/>
                </a:lnTo>
                <a:lnTo>
                  <a:pt x="22" y="231"/>
                </a:lnTo>
                <a:lnTo>
                  <a:pt x="34" y="225"/>
                </a:lnTo>
                <a:lnTo>
                  <a:pt x="47" y="220"/>
                </a:lnTo>
                <a:lnTo>
                  <a:pt x="61" y="217"/>
                </a:lnTo>
                <a:lnTo>
                  <a:pt x="75" y="214"/>
                </a:lnTo>
                <a:lnTo>
                  <a:pt x="89" y="208"/>
                </a:lnTo>
                <a:lnTo>
                  <a:pt x="102" y="201"/>
                </a:lnTo>
                <a:lnTo>
                  <a:pt x="114" y="189"/>
                </a:lnTo>
                <a:lnTo>
                  <a:pt x="115" y="188"/>
                </a:lnTo>
                <a:lnTo>
                  <a:pt x="116" y="185"/>
                </a:lnTo>
                <a:lnTo>
                  <a:pt x="116" y="180"/>
                </a:lnTo>
                <a:lnTo>
                  <a:pt x="115" y="173"/>
                </a:lnTo>
                <a:lnTo>
                  <a:pt x="111" y="164"/>
                </a:lnTo>
                <a:lnTo>
                  <a:pt x="102" y="152"/>
                </a:lnTo>
                <a:lnTo>
                  <a:pt x="92" y="135"/>
                </a:lnTo>
                <a:lnTo>
                  <a:pt x="86" y="115"/>
                </a:lnTo>
                <a:lnTo>
                  <a:pt x="83" y="94"/>
                </a:lnTo>
                <a:lnTo>
                  <a:pt x="83" y="73"/>
                </a:lnTo>
                <a:lnTo>
                  <a:pt x="85" y="53"/>
                </a:lnTo>
                <a:lnTo>
                  <a:pt x="91" y="35"/>
                </a:lnTo>
                <a:lnTo>
                  <a:pt x="102" y="20"/>
                </a:lnTo>
                <a:lnTo>
                  <a:pt x="116" y="9"/>
                </a:lnTo>
                <a:lnTo>
                  <a:pt x="134" y="2"/>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2859635296"/>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67"/>
          </p:nvPr>
        </p:nvSpPr>
        <p:spPr/>
        <p:txBody>
          <a:bodyPr/>
          <a:lstStyle/>
          <a:p>
            <a:endParaRPr lang="en-GB"/>
          </a:p>
        </p:txBody>
      </p:sp>
      <p:sp>
        <p:nvSpPr>
          <p:cNvPr id="5" name="Tijdelijke aanduiding voor tekst 4">
            <a:extLst>
              <a:ext uri="{FF2B5EF4-FFF2-40B4-BE49-F238E27FC236}">
                <a16:creationId xmlns:a16="http://schemas.microsoft.com/office/drawing/2014/main" id="{A7D1AD16-9485-44C2-A5A4-917C6F84F8D3}"/>
              </a:ext>
            </a:extLst>
          </p:cNvPr>
          <p:cNvSpPr>
            <a:spLocks noGrp="1"/>
          </p:cNvSpPr>
          <p:nvPr>
            <p:ph type="body" sz="quarter" idx="71"/>
          </p:nvPr>
        </p:nvSpPr>
        <p:spPr/>
        <p:txBody>
          <a:bodyPr/>
          <a:lstStyle/>
          <a:p>
            <a:r>
              <a:rPr lang="en-GB"/>
              <a:t>Driving innovation together </a:t>
            </a:r>
          </a:p>
        </p:txBody>
      </p:sp>
      <p:sp>
        <p:nvSpPr>
          <p:cNvPr id="9" name="Text Placeholder 8"/>
          <p:cNvSpPr>
            <a:spLocks noGrp="1"/>
          </p:cNvSpPr>
          <p:nvPr>
            <p:ph type="body" sz="quarter" idx="64"/>
          </p:nvPr>
        </p:nvSpPr>
        <p:spPr/>
        <p:txBody>
          <a:bodyPr/>
          <a:lstStyle/>
          <a:p>
            <a:endParaRPr lang="en-GB"/>
          </a:p>
        </p:txBody>
      </p:sp>
    </p:spTree>
    <p:extLst>
      <p:ext uri="{BB962C8B-B14F-4D97-AF65-F5344CB8AC3E}">
        <p14:creationId xmlns:p14="http://schemas.microsoft.com/office/powerpoint/2010/main" val="200664341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372FD-0102-CC95-E846-7997AAF63E86}"/>
              </a:ext>
            </a:extLst>
          </p:cNvPr>
          <p:cNvPicPr>
            <a:picLocks noChangeAspect="1"/>
          </p:cNvPicPr>
          <p:nvPr/>
        </p:nvPicPr>
        <p:blipFill>
          <a:blip r:embed="rId3"/>
          <a:stretch>
            <a:fillRect/>
          </a:stretch>
        </p:blipFill>
        <p:spPr>
          <a:xfrm>
            <a:off x="156875" y="2641715"/>
            <a:ext cx="5977267" cy="3355574"/>
          </a:xfrm>
          <a:prstGeom prst="rect">
            <a:avLst/>
          </a:prstGeom>
        </p:spPr>
      </p:pic>
      <p:sp>
        <p:nvSpPr>
          <p:cNvPr id="4" name="Tijdelijke aanduiding voor dianummer 3">
            <a:extLst>
              <a:ext uri="{FF2B5EF4-FFF2-40B4-BE49-F238E27FC236}">
                <a16:creationId xmlns:a16="http://schemas.microsoft.com/office/drawing/2014/main" id="{C51DC96F-02F5-F4BA-FE2C-DCD994530E93}"/>
              </a:ext>
            </a:extLst>
          </p:cNvPr>
          <p:cNvSpPr>
            <a:spLocks noGrp="1"/>
          </p:cNvSpPr>
          <p:nvPr>
            <p:ph type="sldNum" sz="quarter" idx="12"/>
          </p:nvPr>
        </p:nvSpPr>
        <p:spPr/>
        <p:txBody>
          <a:bodyPr/>
          <a:lstStyle/>
          <a:p>
            <a:fld id="{B13AB4A6-F4E2-6541-B82A-5950ACF29D6F}" type="slidenum">
              <a:rPr lang="en-NL" smtClean="0"/>
              <a:t>24</a:t>
            </a:fld>
            <a:endParaRPr lang="en-NL"/>
          </a:p>
        </p:txBody>
      </p:sp>
      <p:sp>
        <p:nvSpPr>
          <p:cNvPr id="9" name="Tijdelijke aanduiding voor verticale tekst 2">
            <a:extLst>
              <a:ext uri="{FF2B5EF4-FFF2-40B4-BE49-F238E27FC236}">
                <a16:creationId xmlns:a16="http://schemas.microsoft.com/office/drawing/2014/main" id="{FD786282-4BF0-B862-67AE-540489E4F7AA}"/>
              </a:ext>
            </a:extLst>
          </p:cNvPr>
          <p:cNvSpPr txBox="1">
            <a:spLocks/>
          </p:cNvSpPr>
          <p:nvPr/>
        </p:nvSpPr>
        <p:spPr>
          <a:xfrm>
            <a:off x="7301012" y="678712"/>
            <a:ext cx="4826115" cy="3143276"/>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600"/>
              </a:spcBef>
              <a:spcAft>
                <a:spcPts val="600"/>
              </a:spcAft>
              <a:buClr>
                <a:schemeClr val="accent1"/>
              </a:buClr>
              <a:buFontTx/>
              <a:buNone/>
              <a:tabLst/>
              <a:defRPr sz="2400" kern="1200">
                <a:solidFill>
                  <a:schemeClr val="tx1"/>
                </a:solidFill>
                <a:latin typeface="+mn-lt"/>
                <a:ea typeface="+mn-ea"/>
                <a:cs typeface="+mn-cs"/>
              </a:defRPr>
            </a:lvl1pPr>
            <a:lvl2pPr marL="457200" indent="0" algn="ctr" defTabSz="914400" rtl="0" eaLnBrk="1" latinLnBrk="0" hangingPunct="1">
              <a:lnSpc>
                <a:spcPct val="100000"/>
              </a:lnSpc>
              <a:spcBef>
                <a:spcPts val="600"/>
              </a:spcBef>
              <a:spcAft>
                <a:spcPts val="600"/>
              </a:spcAft>
              <a:buClr>
                <a:schemeClr val="accent4"/>
              </a:buClr>
              <a:buFontTx/>
              <a:buNone/>
              <a:tabLst/>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spcAft>
                <a:spcPts val="600"/>
              </a:spcAft>
              <a:buFontTx/>
              <a:buNone/>
              <a:tabLst/>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spcAft>
                <a:spcPts val="600"/>
              </a:spcAft>
              <a:buFontTx/>
              <a:buNone/>
              <a:tabLst/>
              <a:defRPr sz="1600" b="0" kern="1200" cap="none" baseline="0">
                <a:solidFill>
                  <a:schemeClr val="tx1"/>
                </a:solidFill>
                <a:latin typeface="+mn-lt"/>
                <a:ea typeface="+mn-ea"/>
                <a:cs typeface="+mn-cs"/>
              </a:defRPr>
            </a:lvl4pPr>
            <a:lvl5pPr marL="1828800" indent="0" algn="ctr" defTabSz="914400" rtl="0" eaLnBrk="1" latinLnBrk="0" hangingPunct="1">
              <a:lnSpc>
                <a:spcPct val="100000"/>
              </a:lnSpc>
              <a:spcBef>
                <a:spcPts val="600"/>
              </a:spcBef>
              <a:spcAft>
                <a:spcPts val="600"/>
              </a:spcAft>
              <a:buClr>
                <a:schemeClr val="accent1"/>
              </a:buClr>
              <a:buFont typeface="+mj-lt"/>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spcAft>
                <a:spcPts val="600"/>
              </a:spcAft>
              <a:buClr>
                <a:schemeClr val="accent3"/>
              </a:buClr>
              <a:buFont typeface="Arial" panose="020B0604020202020204" pitchFamily="34" charset="0"/>
              <a:buNone/>
              <a:defRPr sz="1600" b="1" kern="1200">
                <a:solidFill>
                  <a:schemeClr val="tx1"/>
                </a:solidFill>
                <a:latin typeface="+mn-lt"/>
                <a:ea typeface="+mn-ea"/>
                <a:cs typeface="+mn-cs"/>
              </a:defRPr>
            </a:lvl6pPr>
            <a:lvl7pPr marL="2743200" indent="0" algn="ctr" defTabSz="914400" rtl="0" eaLnBrk="1" latinLnBrk="0" hangingPunct="1">
              <a:lnSpc>
                <a:spcPct val="100000"/>
              </a:lnSpc>
              <a:spcBef>
                <a:spcPts val="600"/>
              </a:spcBef>
              <a:spcAft>
                <a:spcPts val="600"/>
              </a:spcAft>
              <a:buClrTx/>
              <a:buFont typeface="Calibri" panose="020F050202020403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600"/>
              </a:spcBef>
              <a:spcAft>
                <a:spcPts val="600"/>
              </a:spcAft>
              <a:buFont typeface="+mj-lt"/>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600"/>
              </a:spcBef>
              <a:spcAft>
                <a:spcPts val="600"/>
              </a:spcAft>
              <a:buFont typeface="+mj-lt"/>
              <a:buNone/>
              <a:defRPr sz="1600" kern="1200" cap="none" baseline="0">
                <a:solidFill>
                  <a:schemeClr val="tx1"/>
                </a:solidFill>
                <a:latin typeface="+mn-lt"/>
                <a:ea typeface="+mn-ea"/>
                <a:cs typeface="+mn-cs"/>
              </a:defRPr>
            </a:lvl9pPr>
          </a:lstStyle>
          <a:p>
            <a:pPr lvl="0" algn="l">
              <a:spcBef>
                <a:spcPts val="0"/>
              </a:spcBef>
              <a:spcAft>
                <a:spcPts val="0"/>
              </a:spcAft>
            </a:pPr>
            <a:r>
              <a:rPr lang="en-GB" sz="2000" b="1">
                <a:ea typeface="Calibri" panose="020F0502020204030204" pitchFamily="34" charset="0"/>
              </a:rPr>
              <a:t>Current Dutch TFT Science Use Cases:</a:t>
            </a:r>
          </a:p>
          <a:p>
            <a:pPr marL="342900" lvl="0" indent="-342900" algn="l">
              <a:spcBef>
                <a:spcPts val="0"/>
              </a:spcBef>
              <a:spcAft>
                <a:spcPts val="0"/>
              </a:spcAft>
              <a:buFont typeface="Arial" panose="020B0604020202020204" pitchFamily="34" charset="0"/>
              <a:buChar char="•"/>
            </a:pPr>
            <a:r>
              <a:rPr lang="en-GB" sz="1800">
                <a:ea typeface="Calibri" panose="020F0502020204030204" pitchFamily="34" charset="0"/>
                <a:cs typeface="Calibri"/>
                <a:hlinkClick r:id="rId4"/>
              </a:rPr>
              <a:t>TU/e</a:t>
            </a:r>
            <a:r>
              <a:rPr lang="en-GB" sz="1800">
                <a:ea typeface="Calibri" panose="020F0502020204030204" pitchFamily="34" charset="0"/>
                <a:cs typeface="Calibri"/>
              </a:rPr>
              <a:t>: Quantum Computer Synchronisation</a:t>
            </a:r>
          </a:p>
          <a:p>
            <a:pPr marL="342900" indent="-342900" algn="l">
              <a:spcBef>
                <a:spcPts val="0"/>
              </a:spcBef>
              <a:spcAft>
                <a:spcPts val="0"/>
              </a:spcAft>
              <a:buFont typeface="Arial" panose="020B0604020202020204" pitchFamily="34" charset="0"/>
              <a:buChar char="•"/>
            </a:pPr>
            <a:r>
              <a:rPr lang="en-GB" sz="1800">
                <a:ln>
                  <a:noFill/>
                </a:ln>
                <a:solidFill>
                  <a:srgbClr val="000000"/>
                </a:solidFill>
                <a:effectLst/>
                <a:ea typeface="Arial Unicode MS"/>
                <a:cs typeface="Arial Unicode MS"/>
                <a:hlinkClick r:id="rId5"/>
              </a:rPr>
              <a:t>VU</a:t>
            </a:r>
            <a:r>
              <a:rPr lang="en-GB" sz="1800">
                <a:solidFill>
                  <a:srgbClr val="000000"/>
                </a:solidFill>
                <a:ea typeface="Arial Unicode MS"/>
                <a:cs typeface="Arial Unicode MS"/>
              </a:rPr>
              <a:t>: Time &amp; Frequency Transfer Research.</a:t>
            </a:r>
            <a:endParaRPr lang="en-GB" sz="1800">
              <a:ea typeface="Calibri" panose="020F0502020204030204" pitchFamily="34" charset="0"/>
              <a:cs typeface="Calibri"/>
            </a:endParaRPr>
          </a:p>
          <a:p>
            <a:pPr marL="342900" indent="-342900" algn="l">
              <a:spcBef>
                <a:spcPts val="0"/>
              </a:spcBef>
              <a:spcAft>
                <a:spcPts val="0"/>
              </a:spcAft>
              <a:buFont typeface="Arial" panose="020B0604020202020204" pitchFamily="34" charset="0"/>
              <a:buChar char="•"/>
            </a:pPr>
            <a:r>
              <a:rPr lang="en-GB" sz="1800" err="1">
                <a:ea typeface="Calibri" panose="020F0502020204030204" pitchFamily="34" charset="0"/>
                <a:cs typeface="Calibri"/>
              </a:rPr>
              <a:t>Nikhef</a:t>
            </a:r>
            <a:r>
              <a:rPr lang="en-GB" sz="1800">
                <a:ea typeface="Calibri" panose="020F0502020204030204" pitchFamily="34" charset="0"/>
                <a:cs typeface="Calibri"/>
              </a:rPr>
              <a:t>: </a:t>
            </a:r>
            <a:r>
              <a:rPr lang="en-GB" sz="1800">
                <a:solidFill>
                  <a:srgbClr val="000000"/>
                </a:solidFill>
                <a:ea typeface="Arial Unicode MS"/>
                <a:cs typeface="Arial Unicode MS"/>
              </a:rPr>
              <a:t>WR Protocol Development, TFT research</a:t>
            </a:r>
          </a:p>
          <a:p>
            <a:pPr marL="342900" indent="-342900" algn="l">
              <a:spcBef>
                <a:spcPts val="0"/>
              </a:spcBef>
              <a:spcAft>
                <a:spcPts val="0"/>
              </a:spcAft>
              <a:buFont typeface="Arial" panose="020B0604020202020204" pitchFamily="34" charset="0"/>
              <a:buChar char="•"/>
            </a:pPr>
            <a:r>
              <a:rPr lang="en-GB" sz="1800" err="1">
                <a:ea typeface="Calibri" panose="020F0502020204030204" pitchFamily="34" charset="0"/>
                <a:cs typeface="Calibri"/>
                <a:hlinkClick r:id="rId6"/>
              </a:rPr>
              <a:t>UvA</a:t>
            </a:r>
            <a:r>
              <a:rPr lang="en-GB" sz="1800">
                <a:ea typeface="Calibri" panose="020F0502020204030204" pitchFamily="34" charset="0"/>
                <a:cs typeface="Calibri"/>
              </a:rPr>
              <a:t>: Development of Quantum Clock, </a:t>
            </a:r>
            <a:r>
              <a:rPr lang="en-GB" sz="1800" err="1">
                <a:ln>
                  <a:noFill/>
                </a:ln>
                <a:solidFill>
                  <a:srgbClr val="000000"/>
                </a:solidFill>
                <a:effectLst/>
                <a:ea typeface="Arial Unicode MS"/>
                <a:cs typeface="Arial Unicode MS"/>
              </a:rPr>
              <a:t>iqClock</a:t>
            </a:r>
            <a:r>
              <a:rPr lang="en-GB" sz="1800">
                <a:ln>
                  <a:noFill/>
                </a:ln>
                <a:solidFill>
                  <a:srgbClr val="000000"/>
                </a:solidFill>
                <a:effectLst/>
                <a:ea typeface="Arial Unicode MS"/>
                <a:cs typeface="Arial Unicode MS"/>
              </a:rPr>
              <a:t>.</a:t>
            </a:r>
            <a:endParaRPr lang="en-GB" sz="1800"/>
          </a:p>
          <a:p>
            <a:pPr marL="342900" indent="-342900" algn="l">
              <a:spcBef>
                <a:spcPts val="0"/>
              </a:spcBef>
              <a:spcAft>
                <a:spcPts val="0"/>
              </a:spcAft>
              <a:buFont typeface="Arial" panose="020B0604020202020204" pitchFamily="34" charset="0"/>
              <a:buChar char="•"/>
            </a:pPr>
            <a:r>
              <a:rPr lang="en-GB" sz="1800">
                <a:solidFill>
                  <a:srgbClr val="000000"/>
                </a:solidFill>
                <a:ea typeface="Arial Unicode MS"/>
                <a:cs typeface="Arial Unicode MS"/>
                <a:hlinkClick r:id="rId7"/>
              </a:rPr>
              <a:t>ESTEC</a:t>
            </a:r>
            <a:r>
              <a:rPr lang="en-GB" sz="1800">
                <a:solidFill>
                  <a:srgbClr val="000000"/>
                </a:solidFill>
                <a:ea typeface="Arial Unicode MS"/>
                <a:cs typeface="Arial Unicode MS"/>
              </a:rPr>
              <a:t>: Time synchronisation and determining UTC-NL. </a:t>
            </a:r>
          </a:p>
          <a:p>
            <a:pPr marL="342900" lvl="0" indent="-342900" algn="l">
              <a:spcBef>
                <a:spcPts val="0"/>
              </a:spcBef>
              <a:spcAft>
                <a:spcPts val="0"/>
              </a:spcAft>
              <a:buFont typeface="Arial" panose="020B0604020202020204" pitchFamily="34" charset="0"/>
              <a:buChar char="•"/>
            </a:pPr>
            <a:r>
              <a:rPr lang="en-GB" sz="1800">
                <a:cs typeface="Calibri"/>
                <a:hlinkClick r:id="rId8"/>
              </a:rPr>
              <a:t>TU Delft</a:t>
            </a:r>
            <a:r>
              <a:rPr lang="en-GB" sz="1800">
                <a:ln>
                  <a:noFill/>
                </a:ln>
                <a:solidFill>
                  <a:srgbClr val="000000"/>
                </a:solidFill>
                <a:effectLst/>
                <a:ea typeface="Arial Unicode MS"/>
                <a:cs typeface="Arial Unicode MS"/>
              </a:rPr>
              <a:t>: </a:t>
            </a:r>
            <a:r>
              <a:rPr lang="en-GB" sz="1800" err="1">
                <a:ln>
                  <a:noFill/>
                </a:ln>
                <a:solidFill>
                  <a:srgbClr val="000000"/>
                </a:solidFill>
                <a:effectLst/>
                <a:ea typeface="Arial Unicode MS"/>
                <a:cs typeface="Arial Unicode MS"/>
              </a:rPr>
              <a:t>SuperGPS</a:t>
            </a:r>
            <a:r>
              <a:rPr lang="en-GB" sz="1800">
                <a:ln>
                  <a:noFill/>
                </a:ln>
                <a:solidFill>
                  <a:srgbClr val="000000"/>
                </a:solidFill>
                <a:effectLst/>
                <a:ea typeface="Arial Unicode MS"/>
                <a:cs typeface="Arial Unicode MS"/>
              </a:rPr>
              <a:t> Research</a:t>
            </a:r>
            <a:r>
              <a:rPr lang="en-GB" sz="1800" baseline="30000">
                <a:ln>
                  <a:noFill/>
                </a:ln>
                <a:solidFill>
                  <a:srgbClr val="000000"/>
                </a:solidFill>
                <a:ea typeface="Arial Unicode MS"/>
                <a:cs typeface="Arial Unicode MS"/>
              </a:rPr>
              <a:t>1</a:t>
            </a:r>
            <a:r>
              <a:rPr lang="en-GB" sz="1800">
                <a:solidFill>
                  <a:srgbClr val="000000"/>
                </a:solidFill>
                <a:ea typeface="Arial Unicode MS"/>
                <a:cs typeface="Arial Unicode MS"/>
              </a:rPr>
              <a:t> </a:t>
            </a:r>
          </a:p>
          <a:p>
            <a:pPr marL="342900" indent="-342900" algn="l">
              <a:spcBef>
                <a:spcPts val="0"/>
              </a:spcBef>
              <a:spcAft>
                <a:spcPts val="0"/>
              </a:spcAft>
              <a:buFont typeface="Arial" panose="020B0604020202020204" pitchFamily="34" charset="0"/>
              <a:buChar char="•"/>
            </a:pPr>
            <a:r>
              <a:rPr lang="en-GB" sz="1800">
                <a:ea typeface="Calibri" panose="020F0502020204030204" pitchFamily="34" charset="0"/>
                <a:cs typeface="Calibri"/>
                <a:hlinkClick r:id="rId9"/>
              </a:rPr>
              <a:t>ASTRON</a:t>
            </a:r>
            <a:r>
              <a:rPr lang="en-GB" sz="1800">
                <a:ea typeface="Calibri" panose="020F0502020204030204" pitchFamily="34" charset="0"/>
                <a:cs typeface="Calibri"/>
              </a:rPr>
              <a:t>: LOFAR 2.0 Radio telescope Image Correction</a:t>
            </a:r>
            <a:r>
              <a:rPr lang="en-GB" sz="1800" baseline="30000">
                <a:ea typeface="Calibri" panose="020F0502020204030204" pitchFamily="34" charset="0"/>
                <a:cs typeface="Calibri"/>
              </a:rPr>
              <a:t>2</a:t>
            </a:r>
            <a:r>
              <a:rPr lang="en-GB" sz="1800">
                <a:ea typeface="Calibri" panose="020F0502020204030204" pitchFamily="34" charset="0"/>
                <a:cs typeface="Calibri"/>
              </a:rPr>
              <a:t> due to high precision clock synchronisation ↓</a:t>
            </a:r>
          </a:p>
          <a:p>
            <a:pPr lvl="0" algn="l">
              <a:spcBef>
                <a:spcPts val="0"/>
              </a:spcBef>
              <a:spcAft>
                <a:spcPts val="0"/>
              </a:spcAft>
            </a:pPr>
            <a:br>
              <a:rPr lang="en-GB" sz="1800">
                <a:ln>
                  <a:noFill/>
                </a:ln>
                <a:solidFill>
                  <a:srgbClr val="000000"/>
                </a:solidFill>
                <a:effectLst/>
                <a:latin typeface="Calibri" panose="020F0502020204030204" pitchFamily="34" charset="0"/>
                <a:ea typeface="Arial Unicode MS"/>
                <a:cs typeface="Arial Unicode MS"/>
              </a:rPr>
            </a:br>
            <a:endParaRPr lang="en-GB" sz="1800">
              <a:ln>
                <a:noFill/>
              </a:ln>
              <a:solidFill>
                <a:srgbClr val="000000"/>
              </a:solidFill>
              <a:effectLst/>
              <a:latin typeface="Calibri" panose="020F0502020204030204" pitchFamily="34" charset="0"/>
              <a:ea typeface="Arial Unicode MS"/>
              <a:cs typeface="Arial Unicode MS"/>
            </a:endParaRPr>
          </a:p>
          <a:p>
            <a:pPr marL="342900" lvl="0" indent="-342900" algn="l">
              <a:buFont typeface="Arial" panose="020B0604020202020204" pitchFamily="34" charset="0"/>
              <a:buChar char="•"/>
            </a:pPr>
            <a:endParaRPr lang="en-GB" sz="2000">
              <a:latin typeface="Calibri" panose="020F0502020204030204" pitchFamily="34" charset="0"/>
              <a:ea typeface="Calibri" panose="020F0502020204030204" pitchFamily="34" charset="0"/>
            </a:endParaRPr>
          </a:p>
        </p:txBody>
      </p:sp>
      <p:cxnSp>
        <p:nvCxnSpPr>
          <p:cNvPr id="16" name="Rechte verbindingslijn met pijl 15">
            <a:extLst>
              <a:ext uri="{FF2B5EF4-FFF2-40B4-BE49-F238E27FC236}">
                <a16:creationId xmlns:a16="http://schemas.microsoft.com/office/drawing/2014/main" id="{B237AAAF-1171-3E5A-945A-1D52E6839BE4}"/>
              </a:ext>
            </a:extLst>
          </p:cNvPr>
          <p:cNvCxnSpPr>
            <a:cxnSpLocks/>
          </p:cNvCxnSpPr>
          <p:nvPr/>
        </p:nvCxnSpPr>
        <p:spPr>
          <a:xfrm>
            <a:off x="6529612" y="3696669"/>
            <a:ext cx="425928" cy="44334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Titel 1">
            <a:extLst>
              <a:ext uri="{FF2B5EF4-FFF2-40B4-BE49-F238E27FC236}">
                <a16:creationId xmlns:a16="http://schemas.microsoft.com/office/drawing/2014/main" id="{DEDB4084-AAD0-8E8E-575C-7B5F48D39931}"/>
              </a:ext>
            </a:extLst>
          </p:cNvPr>
          <p:cNvSpPr txBox="1">
            <a:spLocks/>
          </p:cNvSpPr>
          <p:nvPr/>
        </p:nvSpPr>
        <p:spPr>
          <a:xfrm>
            <a:off x="521406" y="-24655"/>
            <a:ext cx="11149188" cy="600744"/>
          </a:xfrm>
          <a:prstGeom prst="rect">
            <a:avLst/>
          </a:prstGeom>
        </p:spPr>
        <p:txBody>
          <a:bodyPr vert="horz" lIns="0" tIns="72000" rIns="0" bIns="0" rtlCol="0" anchor="b">
            <a:noAutofit/>
          </a:bodyPr>
          <a:lstStyle>
            <a:lvl1pPr algn="ctr" defTabSz="914400" rtl="0" eaLnBrk="1" latinLnBrk="0" hangingPunct="1">
              <a:lnSpc>
                <a:spcPct val="80000"/>
              </a:lnSpc>
              <a:spcBef>
                <a:spcPct val="0"/>
              </a:spcBef>
              <a:buNone/>
              <a:defRPr sz="6000" b="1" kern="1200" cap="none" baseline="0">
                <a:solidFill>
                  <a:schemeClr val="tx1"/>
                </a:solidFill>
                <a:latin typeface="+mj-lt"/>
                <a:ea typeface="+mj-ea"/>
                <a:cs typeface="+mj-cs"/>
              </a:defRPr>
            </a:lvl1pPr>
          </a:lstStyle>
          <a:p>
            <a:pPr lvl="0"/>
            <a:r>
              <a:rPr lang="en-GB" sz="3600" dirty="0"/>
              <a:t>SURF Time &amp; Frequency – Pilot Summery</a:t>
            </a:r>
          </a:p>
        </p:txBody>
      </p:sp>
      <p:sp>
        <p:nvSpPr>
          <p:cNvPr id="24" name="Tijdelijke aanduiding voor verticale tekst 2">
            <a:extLst>
              <a:ext uri="{FF2B5EF4-FFF2-40B4-BE49-F238E27FC236}">
                <a16:creationId xmlns:a16="http://schemas.microsoft.com/office/drawing/2014/main" id="{EFBB9371-7DD1-71AE-6A0B-D6DDAB779B35}"/>
              </a:ext>
            </a:extLst>
          </p:cNvPr>
          <p:cNvSpPr txBox="1">
            <a:spLocks/>
          </p:cNvSpPr>
          <p:nvPr/>
        </p:nvSpPr>
        <p:spPr>
          <a:xfrm>
            <a:off x="299338" y="574328"/>
            <a:ext cx="3623961" cy="1969600"/>
          </a:xfrm>
          <a:prstGeom prst="rect">
            <a:avLst/>
          </a:prstGeom>
        </p:spPr>
        <p:txBody>
          <a:bodyPr vert="horz" lIns="0" tIns="0" rIns="0" bIns="0" rtlCol="0">
            <a:noAutofit/>
          </a:bodyPr>
          <a:lstStyle>
            <a:lvl1pPr marL="0" indent="0" algn="ctr" defTabSz="914400" rtl="0" eaLnBrk="1" latinLnBrk="0" hangingPunct="1">
              <a:lnSpc>
                <a:spcPct val="100000"/>
              </a:lnSpc>
              <a:spcBef>
                <a:spcPts val="600"/>
              </a:spcBef>
              <a:spcAft>
                <a:spcPts val="600"/>
              </a:spcAft>
              <a:buClr>
                <a:schemeClr val="accent1"/>
              </a:buClr>
              <a:buFontTx/>
              <a:buNone/>
              <a:tabLst/>
              <a:defRPr sz="2400" kern="1200">
                <a:solidFill>
                  <a:schemeClr val="tx1"/>
                </a:solidFill>
                <a:latin typeface="+mn-lt"/>
                <a:ea typeface="+mn-ea"/>
                <a:cs typeface="+mn-cs"/>
              </a:defRPr>
            </a:lvl1pPr>
            <a:lvl2pPr marL="457200" indent="0" algn="ctr" defTabSz="914400" rtl="0" eaLnBrk="1" latinLnBrk="0" hangingPunct="1">
              <a:lnSpc>
                <a:spcPct val="100000"/>
              </a:lnSpc>
              <a:spcBef>
                <a:spcPts val="600"/>
              </a:spcBef>
              <a:spcAft>
                <a:spcPts val="600"/>
              </a:spcAft>
              <a:buClr>
                <a:schemeClr val="accent4"/>
              </a:buClr>
              <a:buFontTx/>
              <a:buNone/>
              <a:tabLst/>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spcAft>
                <a:spcPts val="600"/>
              </a:spcAft>
              <a:buFontTx/>
              <a:buNone/>
              <a:tabLst/>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spcAft>
                <a:spcPts val="600"/>
              </a:spcAft>
              <a:buFontTx/>
              <a:buNone/>
              <a:tabLst/>
              <a:defRPr sz="1600" b="0" kern="1200" cap="none" baseline="0">
                <a:solidFill>
                  <a:schemeClr val="tx1"/>
                </a:solidFill>
                <a:latin typeface="+mn-lt"/>
                <a:ea typeface="+mn-ea"/>
                <a:cs typeface="+mn-cs"/>
              </a:defRPr>
            </a:lvl4pPr>
            <a:lvl5pPr marL="1828800" indent="0" algn="ctr" defTabSz="914400" rtl="0" eaLnBrk="1" latinLnBrk="0" hangingPunct="1">
              <a:lnSpc>
                <a:spcPct val="100000"/>
              </a:lnSpc>
              <a:spcBef>
                <a:spcPts val="600"/>
              </a:spcBef>
              <a:spcAft>
                <a:spcPts val="600"/>
              </a:spcAft>
              <a:buClr>
                <a:schemeClr val="accent1"/>
              </a:buClr>
              <a:buFont typeface="+mj-lt"/>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spcAft>
                <a:spcPts val="600"/>
              </a:spcAft>
              <a:buClr>
                <a:schemeClr val="accent3"/>
              </a:buClr>
              <a:buFont typeface="Arial" panose="020B0604020202020204" pitchFamily="34" charset="0"/>
              <a:buNone/>
              <a:defRPr sz="1600" b="1" kern="1200">
                <a:solidFill>
                  <a:schemeClr val="tx1"/>
                </a:solidFill>
                <a:latin typeface="+mn-lt"/>
                <a:ea typeface="+mn-ea"/>
                <a:cs typeface="+mn-cs"/>
              </a:defRPr>
            </a:lvl6pPr>
            <a:lvl7pPr marL="2743200" indent="0" algn="ctr" defTabSz="914400" rtl="0" eaLnBrk="1" latinLnBrk="0" hangingPunct="1">
              <a:lnSpc>
                <a:spcPct val="100000"/>
              </a:lnSpc>
              <a:spcBef>
                <a:spcPts val="600"/>
              </a:spcBef>
              <a:spcAft>
                <a:spcPts val="600"/>
              </a:spcAft>
              <a:buClrTx/>
              <a:buFont typeface="Calibri" panose="020F050202020403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600"/>
              </a:spcBef>
              <a:spcAft>
                <a:spcPts val="600"/>
              </a:spcAft>
              <a:buFont typeface="+mj-lt"/>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600"/>
              </a:spcBef>
              <a:spcAft>
                <a:spcPts val="600"/>
              </a:spcAft>
              <a:buFont typeface="+mj-lt"/>
              <a:buNone/>
              <a:defRPr sz="1600" kern="1200" cap="none" baseline="0">
                <a:solidFill>
                  <a:schemeClr val="tx1"/>
                </a:solidFill>
                <a:latin typeface="+mn-lt"/>
                <a:ea typeface="+mn-ea"/>
                <a:cs typeface="+mn-cs"/>
              </a:defRPr>
            </a:lvl9pPr>
          </a:lstStyle>
          <a:p>
            <a:pPr lvl="0" algn="l">
              <a:spcBef>
                <a:spcPts val="0"/>
              </a:spcBef>
              <a:spcAft>
                <a:spcPts val="0"/>
              </a:spcAft>
            </a:pPr>
            <a:r>
              <a:rPr lang="en-GB" sz="1600" b="1">
                <a:latin typeface="Calibri" panose="020F0502020204030204" pitchFamily="34" charset="0"/>
                <a:ea typeface="Calibri" panose="020F0502020204030204" pitchFamily="34" charset="0"/>
              </a:rPr>
              <a:t>SURF TFT Pilot Proposition </a:t>
            </a:r>
            <a:r>
              <a:rPr lang="en-GB" sz="1600" b="1" err="1">
                <a:latin typeface="Calibri" panose="020F0502020204030204" pitchFamily="34" charset="0"/>
                <a:ea typeface="Calibri" panose="020F0502020204030204" pitchFamily="34" charset="0"/>
              </a:rPr>
              <a:t>Fase</a:t>
            </a:r>
            <a:r>
              <a:rPr lang="en-GB" sz="1600" b="1">
                <a:latin typeface="Calibri" panose="020F0502020204030204" pitchFamily="34" charset="0"/>
                <a:ea typeface="Calibri" panose="020F0502020204030204" pitchFamily="34" charset="0"/>
              </a:rPr>
              <a:t> 1</a:t>
            </a:r>
          </a:p>
          <a:p>
            <a:pPr marL="342900" lvl="0" indent="-342900" algn="l">
              <a:spcBef>
                <a:spcPts val="0"/>
              </a:spcBef>
              <a:spcAft>
                <a:spcPts val="0"/>
              </a:spcAft>
              <a:buFont typeface="Arial" panose="020B0604020202020204" pitchFamily="34" charset="0"/>
              <a:buChar char="•"/>
            </a:pPr>
            <a:r>
              <a:rPr lang="en-GB" sz="1600">
                <a:latin typeface="Calibri" panose="020F0502020204030204" pitchFamily="34" charset="0"/>
                <a:ea typeface="Calibri" panose="020F0502020204030204" pitchFamily="34" charset="0"/>
              </a:rPr>
              <a:t>White Rabbit TFT Signal in 4 city’s, 6 locations.</a:t>
            </a:r>
          </a:p>
          <a:p>
            <a:pPr marL="800100" lvl="1" indent="-342900" algn="l">
              <a:spcBef>
                <a:spcPts val="0"/>
              </a:spcBef>
              <a:spcAft>
                <a:spcPts val="0"/>
              </a:spcAft>
              <a:buFont typeface="Arial" panose="020B0604020202020204" pitchFamily="34" charset="0"/>
              <a:buChar char="•"/>
            </a:pPr>
            <a:r>
              <a:rPr lang="en-GB" sz="1200">
                <a:latin typeface="Calibri" panose="020F0502020204030204" pitchFamily="34" charset="0"/>
                <a:ea typeface="Calibri" panose="020F0502020204030204" pitchFamily="34" charset="0"/>
                <a:hlinkClick r:id="rId10"/>
              </a:rPr>
              <a:t>VSL</a:t>
            </a:r>
            <a:r>
              <a:rPr lang="en-GB" sz="1200">
                <a:latin typeface="Calibri" panose="020F0502020204030204" pitchFamily="34" charset="0"/>
                <a:ea typeface="Calibri" panose="020F0502020204030204" pitchFamily="34" charset="0"/>
              </a:rPr>
              <a:t> TAI Time Signal  </a:t>
            </a:r>
          </a:p>
          <a:p>
            <a:pPr marL="800100" lvl="1" indent="-342900" algn="l">
              <a:spcBef>
                <a:spcPts val="0"/>
              </a:spcBef>
              <a:spcAft>
                <a:spcPts val="0"/>
              </a:spcAft>
              <a:buFont typeface="Arial" panose="020B0604020202020204" pitchFamily="34" charset="0"/>
              <a:buChar char="•"/>
            </a:pPr>
            <a:r>
              <a:rPr lang="nl-NL" sz="1200">
                <a:latin typeface="Calibri" panose="020F0502020204030204" pitchFamily="34" charset="0"/>
                <a:ea typeface="Calibri" panose="020F0502020204030204" pitchFamily="34" charset="0"/>
              </a:rPr>
              <a:t>10 MHz </a:t>
            </a:r>
            <a:r>
              <a:rPr lang="nl-NL" sz="1200" err="1">
                <a:latin typeface="Calibri" panose="020F0502020204030204" pitchFamily="34" charset="0"/>
                <a:ea typeface="Calibri" panose="020F0502020204030204" pitchFamily="34" charset="0"/>
              </a:rPr>
              <a:t>Frequency</a:t>
            </a:r>
            <a:endParaRPr lang="nl-NL" sz="1200">
              <a:latin typeface="Calibri" panose="020F0502020204030204" pitchFamily="34" charset="0"/>
              <a:ea typeface="Calibri" panose="020F0502020204030204" pitchFamily="34" charset="0"/>
            </a:endParaRPr>
          </a:p>
          <a:p>
            <a:pPr marL="800100" lvl="1" indent="-342900" algn="l">
              <a:spcBef>
                <a:spcPts val="0"/>
              </a:spcBef>
              <a:spcAft>
                <a:spcPts val="0"/>
              </a:spcAft>
              <a:buFont typeface="Arial" panose="020B0604020202020204" pitchFamily="34" charset="0"/>
              <a:buChar char="•"/>
            </a:pPr>
            <a:r>
              <a:rPr lang="nl-NL" sz="1200">
                <a:latin typeface="Calibri" panose="020F0502020204030204" pitchFamily="34" charset="0"/>
                <a:ea typeface="Calibri" panose="020F0502020204030204" pitchFamily="34" charset="0"/>
              </a:rPr>
              <a:t>Time </a:t>
            </a:r>
            <a:r>
              <a:rPr lang="nl-NL" sz="1200" err="1">
                <a:latin typeface="Calibri" panose="020F0502020204030204" pitchFamily="34" charset="0"/>
                <a:ea typeface="Calibri" panose="020F0502020204030204" pitchFamily="34" charset="0"/>
              </a:rPr>
              <a:t>pulse</a:t>
            </a:r>
            <a:r>
              <a:rPr lang="nl-NL" sz="1200">
                <a:latin typeface="Calibri" panose="020F0502020204030204" pitchFamily="34" charset="0"/>
                <a:ea typeface="Calibri" panose="020F0502020204030204" pitchFamily="34" charset="0"/>
              </a:rPr>
              <a:t> (1PPS)</a:t>
            </a:r>
          </a:p>
          <a:p>
            <a:pPr marL="342900" indent="-342900" algn="l">
              <a:spcBef>
                <a:spcPts val="0"/>
              </a:spcBef>
              <a:spcAft>
                <a:spcPts val="0"/>
              </a:spcAft>
              <a:buFont typeface="Arial" panose="020B0604020202020204" pitchFamily="34" charset="0"/>
              <a:buChar char="•"/>
            </a:pPr>
            <a:r>
              <a:rPr lang="en-GB" sz="1600">
                <a:latin typeface="Calibri" panose="020F0502020204030204" pitchFamily="34" charset="0"/>
                <a:ea typeface="Calibri" panose="020F0502020204030204" pitchFamily="34" charset="0"/>
              </a:rPr>
              <a:t>Collaboration with </a:t>
            </a:r>
            <a:r>
              <a:rPr lang="en-GB" sz="1600">
                <a:latin typeface="Calibri" panose="020F0502020204030204" pitchFamily="34" charset="0"/>
                <a:ea typeface="Calibri" panose="020F0502020204030204" pitchFamily="34" charset="0"/>
                <a:hlinkClick r:id="rId11"/>
              </a:rPr>
              <a:t>OPNT</a:t>
            </a:r>
            <a:r>
              <a:rPr lang="en-GB" sz="1600">
                <a:latin typeface="Calibri" panose="020F0502020204030204" pitchFamily="34" charset="0"/>
                <a:ea typeface="Calibri" panose="020F0502020204030204" pitchFamily="34" charset="0"/>
              </a:rPr>
              <a:t> as supplier.</a:t>
            </a:r>
          </a:p>
          <a:p>
            <a:pPr marL="342900" indent="-342900" algn="l">
              <a:spcBef>
                <a:spcPts val="0"/>
              </a:spcBef>
              <a:spcAft>
                <a:spcPts val="0"/>
              </a:spcAft>
              <a:buFont typeface="Arial" panose="020B0604020202020204" pitchFamily="34" charset="0"/>
              <a:buChar char="•"/>
            </a:pPr>
            <a:r>
              <a:rPr lang="en-GB" sz="1600">
                <a:latin typeface="Calibri" panose="020F0502020204030204" pitchFamily="34" charset="0"/>
                <a:ea typeface="Calibri" panose="020F0502020204030204" pitchFamily="34" charset="0"/>
              </a:rPr>
              <a:t>No SLS determined yet.</a:t>
            </a:r>
            <a:endParaRPr lang="en-GB" sz="1600" i="1">
              <a:latin typeface="Calibri" panose="020F0502020204030204" pitchFamily="34" charset="0"/>
              <a:ea typeface="Calibri" panose="020F0502020204030204" pitchFamily="34" charset="0"/>
            </a:endParaRPr>
          </a:p>
        </p:txBody>
      </p:sp>
      <p:grpSp>
        <p:nvGrpSpPr>
          <p:cNvPr id="32" name="Groep 31">
            <a:extLst>
              <a:ext uri="{FF2B5EF4-FFF2-40B4-BE49-F238E27FC236}">
                <a16:creationId xmlns:a16="http://schemas.microsoft.com/office/drawing/2014/main" id="{2376AD90-F68B-FE71-50E3-CD0E6A4E28DC}"/>
              </a:ext>
            </a:extLst>
          </p:cNvPr>
          <p:cNvGrpSpPr/>
          <p:nvPr/>
        </p:nvGrpSpPr>
        <p:grpSpPr>
          <a:xfrm>
            <a:off x="2869432" y="872115"/>
            <a:ext cx="4288486" cy="1671452"/>
            <a:chOff x="3675668" y="679994"/>
            <a:chExt cx="3571150" cy="1391868"/>
          </a:xfrm>
        </p:grpSpPr>
        <p:pic>
          <p:nvPicPr>
            <p:cNvPr id="29" name="Picture 14">
              <a:extLst>
                <a:ext uri="{FF2B5EF4-FFF2-40B4-BE49-F238E27FC236}">
                  <a16:creationId xmlns:a16="http://schemas.microsoft.com/office/drawing/2014/main" id="{2FBA6001-8FBF-309B-C672-83A7064DAC2B}"/>
                </a:ext>
              </a:extLst>
            </p:cNvPr>
            <p:cNvPicPr>
              <a:picLocks noChangeAspect="1"/>
            </p:cNvPicPr>
            <p:nvPr/>
          </p:nvPicPr>
          <p:blipFill>
            <a:blip r:embed="rId12"/>
            <a:stretch>
              <a:fillRect/>
            </a:stretch>
          </p:blipFill>
          <p:spPr>
            <a:xfrm>
              <a:off x="3675668" y="679994"/>
              <a:ext cx="3571150" cy="1245980"/>
            </a:xfrm>
            <a:prstGeom prst="rect">
              <a:avLst/>
            </a:prstGeom>
          </p:spPr>
        </p:pic>
        <p:sp>
          <p:nvSpPr>
            <p:cNvPr id="31" name="Tekstvak 30">
              <a:extLst>
                <a:ext uri="{FF2B5EF4-FFF2-40B4-BE49-F238E27FC236}">
                  <a16:creationId xmlns:a16="http://schemas.microsoft.com/office/drawing/2014/main" id="{B6369F7C-B13B-A714-00CB-D6EEFD050BF6}"/>
                </a:ext>
              </a:extLst>
            </p:cNvPr>
            <p:cNvSpPr txBox="1"/>
            <p:nvPr/>
          </p:nvSpPr>
          <p:spPr>
            <a:xfrm>
              <a:off x="4012199" y="1856418"/>
              <a:ext cx="3054350" cy="215444"/>
            </a:xfrm>
            <a:prstGeom prst="rect">
              <a:avLst/>
            </a:prstGeom>
            <a:noFill/>
          </p:spPr>
          <p:txBody>
            <a:bodyPr wrap="square" lIns="0" tIns="0" rIns="0" bIns="0" rtlCol="0">
              <a:spAutoFit/>
            </a:bodyPr>
            <a:lstStyle/>
            <a:p>
              <a:r>
                <a:rPr lang="en-GB" sz="700" i="1">
                  <a:solidFill>
                    <a:srgbClr val="000000"/>
                  </a:solidFill>
                  <a:effectLst/>
                  <a:latin typeface="Calibri" panose="020F0502020204030204" pitchFamily="34" charset="0"/>
                  <a:ea typeface="Calibri" panose="020F0502020204030204" pitchFamily="34" charset="0"/>
                  <a:cs typeface="Maiandra GD" panose="020E0502030308020204" pitchFamily="34" charset="0"/>
                </a:rPr>
                <a:t>Demarcation Model  – User is responsible for connection to SURF boundary clock.</a:t>
              </a:r>
            </a:p>
            <a:p>
              <a:pPr algn="l"/>
              <a:endParaRPr lang="nl-NL" sz="700" i="1" cap="all" err="1"/>
            </a:p>
          </p:txBody>
        </p:sp>
      </p:grpSp>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37" name="Inkt 36">
                <a:extLst>
                  <a:ext uri="{FF2B5EF4-FFF2-40B4-BE49-F238E27FC236}">
                    <a16:creationId xmlns:a16="http://schemas.microsoft.com/office/drawing/2014/main" id="{BB83D998-BF9E-8E50-1F20-C2A4FA67BCB7}"/>
                  </a:ext>
                </a:extLst>
              </p14:cNvPr>
              <p14:cNvContentPartPr/>
              <p14:nvPr/>
            </p14:nvContentPartPr>
            <p14:xfrm>
              <a:off x="1965640" y="2433000"/>
              <a:ext cx="360" cy="360"/>
            </p14:xfrm>
          </p:contentPart>
        </mc:Choice>
        <mc:Fallback xmlns="">
          <p:pic>
            <p:nvPicPr>
              <p:cNvPr id="37" name="Inkt 36">
                <a:extLst>
                  <a:ext uri="{FF2B5EF4-FFF2-40B4-BE49-F238E27FC236}">
                    <a16:creationId xmlns:a16="http://schemas.microsoft.com/office/drawing/2014/main" id="{BB83D998-BF9E-8E50-1F20-C2A4FA67BCB7}"/>
                  </a:ext>
                </a:extLst>
              </p:cNvPr>
              <p:cNvPicPr/>
              <p:nvPr/>
            </p:nvPicPr>
            <p:blipFill>
              <a:blip r:embed="rId14"/>
              <a:stretch>
                <a:fillRect/>
              </a:stretch>
            </p:blipFill>
            <p:spPr>
              <a:xfrm>
                <a:off x="1961320" y="2406000"/>
                <a:ext cx="9000" cy="5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54" name="Inkt 53">
                <a:extLst>
                  <a:ext uri="{FF2B5EF4-FFF2-40B4-BE49-F238E27FC236}">
                    <a16:creationId xmlns:a16="http://schemas.microsoft.com/office/drawing/2014/main" id="{2769A600-D3C4-5FBF-1310-91DB1405992A}"/>
                  </a:ext>
                </a:extLst>
              </p14:cNvPr>
              <p14:cNvContentPartPr/>
              <p14:nvPr/>
            </p14:nvContentPartPr>
            <p14:xfrm>
              <a:off x="3939300" y="2994480"/>
              <a:ext cx="360" cy="360"/>
            </p14:xfrm>
          </p:contentPart>
        </mc:Choice>
        <mc:Fallback xmlns="">
          <p:pic>
            <p:nvPicPr>
              <p:cNvPr id="54" name="Inkt 53">
                <a:extLst>
                  <a:ext uri="{FF2B5EF4-FFF2-40B4-BE49-F238E27FC236}">
                    <a16:creationId xmlns:a16="http://schemas.microsoft.com/office/drawing/2014/main" id="{2769A600-D3C4-5FBF-1310-91DB1405992A}"/>
                  </a:ext>
                </a:extLst>
              </p:cNvPr>
              <p:cNvPicPr/>
              <p:nvPr/>
            </p:nvPicPr>
            <p:blipFill>
              <a:blip r:embed="rId16"/>
              <a:stretch>
                <a:fillRect/>
              </a:stretch>
            </p:blipFill>
            <p:spPr>
              <a:xfrm>
                <a:off x="3934980" y="2967480"/>
                <a:ext cx="9000" cy="5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55" name="Inkt 54">
                <a:extLst>
                  <a:ext uri="{FF2B5EF4-FFF2-40B4-BE49-F238E27FC236}">
                    <a16:creationId xmlns:a16="http://schemas.microsoft.com/office/drawing/2014/main" id="{8260C982-AB6F-62E7-7AA4-C03EF5CAAA57}"/>
                  </a:ext>
                </a:extLst>
              </p14:cNvPr>
              <p14:cNvContentPartPr/>
              <p14:nvPr/>
            </p14:nvContentPartPr>
            <p14:xfrm>
              <a:off x="4030740" y="3055320"/>
              <a:ext cx="360" cy="360"/>
            </p14:xfrm>
          </p:contentPart>
        </mc:Choice>
        <mc:Fallback xmlns="">
          <p:pic>
            <p:nvPicPr>
              <p:cNvPr id="55" name="Inkt 54">
                <a:extLst>
                  <a:ext uri="{FF2B5EF4-FFF2-40B4-BE49-F238E27FC236}">
                    <a16:creationId xmlns:a16="http://schemas.microsoft.com/office/drawing/2014/main" id="{8260C982-AB6F-62E7-7AA4-C03EF5CAAA57}"/>
                  </a:ext>
                </a:extLst>
              </p:cNvPr>
              <p:cNvPicPr/>
              <p:nvPr/>
            </p:nvPicPr>
            <p:blipFill>
              <a:blip r:embed="rId18"/>
              <a:stretch>
                <a:fillRect/>
              </a:stretch>
            </p:blipFill>
            <p:spPr>
              <a:xfrm>
                <a:off x="4026420" y="3028320"/>
                <a:ext cx="9000" cy="54000"/>
              </a:xfrm>
              <a:prstGeom prst="rect">
                <a:avLst/>
              </a:prstGeom>
            </p:spPr>
          </p:pic>
        </mc:Fallback>
      </mc:AlternateContent>
      <p:sp>
        <p:nvSpPr>
          <p:cNvPr id="68" name="Rechthoek: afgeronde hoeken 67">
            <a:extLst>
              <a:ext uri="{FF2B5EF4-FFF2-40B4-BE49-F238E27FC236}">
                <a16:creationId xmlns:a16="http://schemas.microsoft.com/office/drawing/2014/main" id="{F4E2A140-8476-93D1-A6EE-8D11F855DDCE}"/>
              </a:ext>
            </a:extLst>
          </p:cNvPr>
          <p:cNvSpPr/>
          <p:nvPr/>
        </p:nvSpPr>
        <p:spPr>
          <a:xfrm>
            <a:off x="82859" y="2485684"/>
            <a:ext cx="3510611" cy="3062693"/>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nl-NL"/>
          </a:p>
        </p:txBody>
      </p:sp>
      <p:sp>
        <p:nvSpPr>
          <p:cNvPr id="69" name="Tekstvak 68">
            <a:extLst>
              <a:ext uri="{FF2B5EF4-FFF2-40B4-BE49-F238E27FC236}">
                <a16:creationId xmlns:a16="http://schemas.microsoft.com/office/drawing/2014/main" id="{CFBBBB46-636A-9853-11A5-2F5FA417AF83}"/>
              </a:ext>
            </a:extLst>
          </p:cNvPr>
          <p:cNvSpPr txBox="1"/>
          <p:nvPr/>
        </p:nvSpPr>
        <p:spPr>
          <a:xfrm>
            <a:off x="481400" y="2543012"/>
            <a:ext cx="735537" cy="138499"/>
          </a:xfrm>
          <a:prstGeom prst="rect">
            <a:avLst/>
          </a:prstGeom>
          <a:noFill/>
        </p:spPr>
        <p:txBody>
          <a:bodyPr wrap="square" lIns="0" tIns="0" rIns="0" bIns="0" rtlCol="0">
            <a:spAutoFit/>
          </a:bodyPr>
          <a:lstStyle/>
          <a:p>
            <a:pPr algn="l"/>
            <a:r>
              <a:rPr lang="nl-NL" sz="900" err="1">
                <a:solidFill>
                  <a:srgbClr val="0DA456"/>
                </a:solidFill>
              </a:rPr>
              <a:t>Phase</a:t>
            </a:r>
            <a:r>
              <a:rPr lang="nl-NL" sz="900">
                <a:solidFill>
                  <a:srgbClr val="0DA456"/>
                </a:solidFill>
              </a:rPr>
              <a:t> 1</a:t>
            </a:r>
          </a:p>
        </p:txBody>
      </p:sp>
      <p:pic>
        <p:nvPicPr>
          <p:cNvPr id="11" name="Afbeelding 10">
            <a:extLst>
              <a:ext uri="{FF2B5EF4-FFF2-40B4-BE49-F238E27FC236}">
                <a16:creationId xmlns:a16="http://schemas.microsoft.com/office/drawing/2014/main" id="{A57E3075-5E1F-E945-B4A1-C733F03649E4}"/>
              </a:ext>
            </a:extLst>
          </p:cNvPr>
          <p:cNvPicPr>
            <a:picLocks noChangeAspect="1"/>
          </p:cNvPicPr>
          <p:nvPr/>
        </p:nvPicPr>
        <p:blipFill>
          <a:blip r:embed="rId19"/>
          <a:stretch>
            <a:fillRect/>
          </a:stretch>
        </p:blipFill>
        <p:spPr>
          <a:xfrm>
            <a:off x="5849765" y="4261085"/>
            <a:ext cx="2740343" cy="2087880"/>
          </a:xfrm>
          <a:prstGeom prst="rect">
            <a:avLst/>
          </a:prstGeom>
        </p:spPr>
      </p:pic>
      <p:pic>
        <p:nvPicPr>
          <p:cNvPr id="13" name="Afbeelding 12">
            <a:extLst>
              <a:ext uri="{FF2B5EF4-FFF2-40B4-BE49-F238E27FC236}">
                <a16:creationId xmlns:a16="http://schemas.microsoft.com/office/drawing/2014/main" id="{23672AAF-A804-777A-14CC-5E60CFFB9E04}"/>
              </a:ext>
            </a:extLst>
          </p:cNvPr>
          <p:cNvPicPr>
            <a:picLocks noChangeAspect="1"/>
          </p:cNvPicPr>
          <p:nvPr/>
        </p:nvPicPr>
        <p:blipFill>
          <a:blip r:embed="rId20"/>
          <a:stretch>
            <a:fillRect/>
          </a:stretch>
        </p:blipFill>
        <p:spPr>
          <a:xfrm>
            <a:off x="9009680" y="4261085"/>
            <a:ext cx="3018387" cy="2059831"/>
          </a:xfrm>
          <a:prstGeom prst="rect">
            <a:avLst/>
          </a:prstGeom>
        </p:spPr>
      </p:pic>
      <p:sp>
        <p:nvSpPr>
          <p:cNvPr id="14" name="Pijl: rechts 13">
            <a:extLst>
              <a:ext uri="{FF2B5EF4-FFF2-40B4-BE49-F238E27FC236}">
                <a16:creationId xmlns:a16="http://schemas.microsoft.com/office/drawing/2014/main" id="{8F0ED228-80F6-19F0-5E3D-5ACB6AEBF601}"/>
              </a:ext>
            </a:extLst>
          </p:cNvPr>
          <p:cNvSpPr/>
          <p:nvPr/>
        </p:nvSpPr>
        <p:spPr>
          <a:xfrm>
            <a:off x="8600330" y="4649016"/>
            <a:ext cx="432345" cy="1045029"/>
          </a:xfrm>
          <a:prstGeom prst="rightArrow">
            <a:avLst>
              <a:gd name="adj1" fmla="val 38462"/>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afgeronde hoeken 17">
            <a:extLst>
              <a:ext uri="{FF2B5EF4-FFF2-40B4-BE49-F238E27FC236}">
                <a16:creationId xmlns:a16="http://schemas.microsoft.com/office/drawing/2014/main" id="{D0E2DAA7-9AF4-E4CF-C4E3-98A47DE2E302}"/>
              </a:ext>
            </a:extLst>
          </p:cNvPr>
          <p:cNvSpPr/>
          <p:nvPr/>
        </p:nvSpPr>
        <p:spPr>
          <a:xfrm>
            <a:off x="5859987" y="4140018"/>
            <a:ext cx="6189704" cy="2208947"/>
          </a:xfrm>
          <a:prstGeom prst="roundRect">
            <a:avLst>
              <a:gd name="adj" fmla="val 4898"/>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p>
        </p:txBody>
      </p:sp>
    </p:spTree>
    <p:extLst>
      <p:ext uri="{BB962C8B-B14F-4D97-AF65-F5344CB8AC3E}">
        <p14:creationId xmlns:p14="http://schemas.microsoft.com/office/powerpoint/2010/main" val="4143859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D0957A-4D01-3F97-7746-2E55ECCE8F57}"/>
              </a:ext>
            </a:extLst>
          </p:cNvPr>
          <p:cNvSpPr>
            <a:spLocks noGrp="1"/>
          </p:cNvSpPr>
          <p:nvPr>
            <p:ph type="title"/>
          </p:nvPr>
        </p:nvSpPr>
        <p:spPr/>
        <p:txBody>
          <a:bodyPr/>
          <a:lstStyle/>
          <a:p>
            <a:r>
              <a:rPr lang="nl-NL" err="1"/>
              <a:t>Attachement</a:t>
            </a:r>
            <a:r>
              <a:rPr lang="nl-NL"/>
              <a:t> 1: </a:t>
            </a:r>
            <a:r>
              <a:rPr lang="nl-NL" err="1"/>
              <a:t>Accuracy</a:t>
            </a:r>
            <a:r>
              <a:rPr lang="nl-NL"/>
              <a:t> </a:t>
            </a:r>
            <a:r>
              <a:rPr lang="nl-NL" err="1"/>
              <a:t>vs</a:t>
            </a:r>
            <a:r>
              <a:rPr lang="nl-NL"/>
              <a:t> </a:t>
            </a:r>
            <a:r>
              <a:rPr lang="nl-NL" err="1"/>
              <a:t>Stability</a:t>
            </a:r>
            <a:endParaRPr lang="nl-NL"/>
          </a:p>
        </p:txBody>
      </p:sp>
      <p:sp>
        <p:nvSpPr>
          <p:cNvPr id="3" name="Tijdelijke aanduiding voor verticale tekst 2">
            <a:extLst>
              <a:ext uri="{FF2B5EF4-FFF2-40B4-BE49-F238E27FC236}">
                <a16:creationId xmlns:a16="http://schemas.microsoft.com/office/drawing/2014/main" id="{29615551-5194-F24F-5D5B-FE012319E42B}"/>
              </a:ext>
            </a:extLst>
          </p:cNvPr>
          <p:cNvSpPr>
            <a:spLocks noGrp="1"/>
          </p:cNvSpPr>
          <p:nvPr>
            <p:ph type="body" orient="vert" idx="1"/>
          </p:nvPr>
        </p:nvSpPr>
        <p:spPr/>
        <p:txBody>
          <a:bodyPr/>
          <a:lstStyle/>
          <a:p>
            <a:endParaRPr lang="nl-NL"/>
          </a:p>
        </p:txBody>
      </p:sp>
      <p:sp>
        <p:nvSpPr>
          <p:cNvPr id="4" name="Tijdelijke aanduiding voor tekst 3">
            <a:extLst>
              <a:ext uri="{FF2B5EF4-FFF2-40B4-BE49-F238E27FC236}">
                <a16:creationId xmlns:a16="http://schemas.microsoft.com/office/drawing/2014/main" id="{B0E9EC39-D2F8-F863-9977-FF7516818D22}"/>
              </a:ext>
            </a:extLst>
          </p:cNvPr>
          <p:cNvSpPr>
            <a:spLocks noGrp="1"/>
          </p:cNvSpPr>
          <p:nvPr>
            <p:ph type="body" sz="quarter" idx="65"/>
          </p:nvPr>
        </p:nvSpPr>
        <p:spPr/>
        <p:txBody>
          <a:bodyPr/>
          <a:lstStyle/>
          <a:p>
            <a:endParaRPr lang="nl-NL"/>
          </a:p>
        </p:txBody>
      </p:sp>
      <p:sp>
        <p:nvSpPr>
          <p:cNvPr id="5" name="Tijdelijke aanduiding voor dianummer 4">
            <a:extLst>
              <a:ext uri="{FF2B5EF4-FFF2-40B4-BE49-F238E27FC236}">
                <a16:creationId xmlns:a16="http://schemas.microsoft.com/office/drawing/2014/main" id="{FE25DE59-EAAC-FD6C-EF06-74D2A2F2FE3D}"/>
              </a:ext>
            </a:extLst>
          </p:cNvPr>
          <p:cNvSpPr>
            <a:spLocks noGrp="1"/>
          </p:cNvSpPr>
          <p:nvPr>
            <p:ph type="sldNum" sz="quarter" idx="12"/>
          </p:nvPr>
        </p:nvSpPr>
        <p:spPr/>
        <p:txBody>
          <a:bodyPr/>
          <a:lstStyle/>
          <a:p>
            <a:fld id="{7AD0FE45-509C-4BDF-9EDE-64426F8DF3D2}" type="slidenum">
              <a:rPr lang="nl-NL" smtClean="0"/>
              <a:t>25</a:t>
            </a:fld>
            <a:endParaRPr lang="nl-NL"/>
          </a:p>
        </p:txBody>
      </p:sp>
      <p:pic>
        <p:nvPicPr>
          <p:cNvPr id="7" name="Afbeelding 6">
            <a:extLst>
              <a:ext uri="{FF2B5EF4-FFF2-40B4-BE49-F238E27FC236}">
                <a16:creationId xmlns:a16="http://schemas.microsoft.com/office/drawing/2014/main" id="{CFE01178-9F3B-437D-F4A3-CF4A24D14B55}"/>
              </a:ext>
            </a:extLst>
          </p:cNvPr>
          <p:cNvPicPr>
            <a:picLocks noChangeAspect="1"/>
          </p:cNvPicPr>
          <p:nvPr/>
        </p:nvPicPr>
        <p:blipFill>
          <a:blip r:embed="rId2"/>
          <a:stretch>
            <a:fillRect/>
          </a:stretch>
        </p:blipFill>
        <p:spPr>
          <a:xfrm>
            <a:off x="2245131" y="1883779"/>
            <a:ext cx="6594069" cy="3714381"/>
          </a:xfrm>
          <a:prstGeom prst="rect">
            <a:avLst/>
          </a:prstGeom>
        </p:spPr>
      </p:pic>
    </p:spTree>
    <p:extLst>
      <p:ext uri="{BB962C8B-B14F-4D97-AF65-F5344CB8AC3E}">
        <p14:creationId xmlns:p14="http://schemas.microsoft.com/office/powerpoint/2010/main" val="60118407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D0957A-4D01-3F97-7746-2E55ECCE8F57}"/>
              </a:ext>
            </a:extLst>
          </p:cNvPr>
          <p:cNvSpPr>
            <a:spLocks noGrp="1"/>
          </p:cNvSpPr>
          <p:nvPr>
            <p:ph type="title"/>
          </p:nvPr>
        </p:nvSpPr>
        <p:spPr/>
        <p:txBody>
          <a:bodyPr/>
          <a:lstStyle/>
          <a:p>
            <a:r>
              <a:rPr lang="nl-NL" err="1"/>
              <a:t>Attachement</a:t>
            </a:r>
            <a:r>
              <a:rPr lang="nl-NL"/>
              <a:t> 2: </a:t>
            </a:r>
            <a:r>
              <a:rPr lang="nl-NL" err="1"/>
              <a:t>Accuracy</a:t>
            </a:r>
            <a:r>
              <a:rPr lang="nl-NL"/>
              <a:t> TFT </a:t>
            </a:r>
            <a:r>
              <a:rPr lang="nl-NL" err="1"/>
              <a:t>signals</a:t>
            </a:r>
            <a:br>
              <a:rPr lang="nl-NL"/>
            </a:br>
            <a:endParaRPr lang="nl-NL"/>
          </a:p>
        </p:txBody>
      </p:sp>
      <p:sp>
        <p:nvSpPr>
          <p:cNvPr id="3" name="Tijdelijke aanduiding voor verticale tekst 2">
            <a:extLst>
              <a:ext uri="{FF2B5EF4-FFF2-40B4-BE49-F238E27FC236}">
                <a16:creationId xmlns:a16="http://schemas.microsoft.com/office/drawing/2014/main" id="{29615551-5194-F24F-5D5B-FE012319E42B}"/>
              </a:ext>
            </a:extLst>
          </p:cNvPr>
          <p:cNvSpPr>
            <a:spLocks noGrp="1"/>
          </p:cNvSpPr>
          <p:nvPr>
            <p:ph type="body" orient="vert" idx="1"/>
          </p:nvPr>
        </p:nvSpPr>
        <p:spPr>
          <a:xfrm>
            <a:off x="832739" y="6194959"/>
            <a:ext cx="8882762" cy="289556"/>
          </a:xfrm>
        </p:spPr>
        <p:txBody>
          <a:bodyPr/>
          <a:lstStyle/>
          <a:p>
            <a:r>
              <a:rPr lang="en-US" sz="1600" b="0" u="none" strike="noStrike" baseline="0" dirty="0">
                <a:solidFill>
                  <a:srgbClr val="000000"/>
                </a:solidFill>
                <a:latin typeface="Calibri" panose="020F0502020204030204" pitchFamily="34" charset="0"/>
                <a:hlinkClick r:id="rId2"/>
              </a:rPr>
              <a:t>Source</a:t>
            </a:r>
            <a:r>
              <a:rPr lang="en-US" sz="1600" b="0" u="none" strike="noStrike" baseline="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Geant</a:t>
            </a:r>
            <a:r>
              <a:rPr lang="en-US" sz="1600" dirty="0">
                <a:solidFill>
                  <a:srgbClr val="000000"/>
                </a:solidFill>
                <a:latin typeface="Calibri" panose="020F0502020204030204" pitchFamily="34" charset="0"/>
              </a:rPr>
              <a:t> White Paper: </a:t>
            </a:r>
            <a:r>
              <a:rPr lang="en-US" sz="1600" b="0" i="1" u="none" strike="noStrike" baseline="0" dirty="0">
                <a:solidFill>
                  <a:srgbClr val="000000"/>
                </a:solidFill>
                <a:latin typeface="Calibri" panose="020F0502020204030204" pitchFamily="34" charset="0"/>
              </a:rPr>
              <a:t>Distributing New Performant Time and Frequency Services over NREN Networks</a:t>
            </a:r>
            <a:r>
              <a:rPr lang="en-US" sz="1600" b="0" u="none" strike="noStrike" baseline="0" dirty="0">
                <a:solidFill>
                  <a:srgbClr val="000000"/>
                </a:solidFill>
                <a:latin typeface="Calibri" panose="020F0502020204030204" pitchFamily="34" charset="0"/>
              </a:rPr>
              <a:t> (2020)</a:t>
            </a:r>
            <a:endParaRPr lang="nl-NL" sz="1600" dirty="0"/>
          </a:p>
        </p:txBody>
      </p:sp>
      <p:sp>
        <p:nvSpPr>
          <p:cNvPr id="4" name="Tijdelijke aanduiding voor tekst 3">
            <a:extLst>
              <a:ext uri="{FF2B5EF4-FFF2-40B4-BE49-F238E27FC236}">
                <a16:creationId xmlns:a16="http://schemas.microsoft.com/office/drawing/2014/main" id="{B0E9EC39-D2F8-F863-9977-FF7516818D22}"/>
              </a:ext>
            </a:extLst>
          </p:cNvPr>
          <p:cNvSpPr>
            <a:spLocks noGrp="1"/>
          </p:cNvSpPr>
          <p:nvPr>
            <p:ph type="body" sz="quarter" idx="65"/>
          </p:nvPr>
        </p:nvSpPr>
        <p:spPr/>
        <p:txBody>
          <a:bodyPr/>
          <a:lstStyle/>
          <a:p>
            <a:endParaRPr lang="nl-NL"/>
          </a:p>
        </p:txBody>
      </p:sp>
      <p:sp>
        <p:nvSpPr>
          <p:cNvPr id="5" name="Tijdelijke aanduiding voor dianummer 4">
            <a:extLst>
              <a:ext uri="{FF2B5EF4-FFF2-40B4-BE49-F238E27FC236}">
                <a16:creationId xmlns:a16="http://schemas.microsoft.com/office/drawing/2014/main" id="{FE25DE59-EAAC-FD6C-EF06-74D2A2F2FE3D}"/>
              </a:ext>
            </a:extLst>
          </p:cNvPr>
          <p:cNvSpPr>
            <a:spLocks noGrp="1"/>
          </p:cNvSpPr>
          <p:nvPr>
            <p:ph type="sldNum" sz="quarter" idx="12"/>
          </p:nvPr>
        </p:nvSpPr>
        <p:spPr/>
        <p:txBody>
          <a:bodyPr/>
          <a:lstStyle/>
          <a:p>
            <a:fld id="{7AD0FE45-509C-4BDF-9EDE-64426F8DF3D2}" type="slidenum">
              <a:rPr lang="nl-NL" smtClean="0"/>
              <a:t>26</a:t>
            </a:fld>
            <a:endParaRPr lang="nl-NL"/>
          </a:p>
        </p:txBody>
      </p:sp>
      <p:pic>
        <p:nvPicPr>
          <p:cNvPr id="8" name="Afbeelding 7">
            <a:extLst>
              <a:ext uri="{FF2B5EF4-FFF2-40B4-BE49-F238E27FC236}">
                <a16:creationId xmlns:a16="http://schemas.microsoft.com/office/drawing/2014/main" id="{ED6AB91C-A53B-C244-B0E9-0F89B560D532}"/>
              </a:ext>
            </a:extLst>
          </p:cNvPr>
          <p:cNvPicPr>
            <a:picLocks noChangeAspect="1"/>
          </p:cNvPicPr>
          <p:nvPr/>
        </p:nvPicPr>
        <p:blipFill>
          <a:blip r:embed="rId3"/>
          <a:stretch>
            <a:fillRect/>
          </a:stretch>
        </p:blipFill>
        <p:spPr>
          <a:xfrm>
            <a:off x="2256615" y="784352"/>
            <a:ext cx="5912141" cy="5353231"/>
          </a:xfrm>
          <a:prstGeom prst="rect">
            <a:avLst/>
          </a:prstGeom>
        </p:spPr>
      </p:pic>
    </p:spTree>
    <p:extLst>
      <p:ext uri="{BB962C8B-B14F-4D97-AF65-F5344CB8AC3E}">
        <p14:creationId xmlns:p14="http://schemas.microsoft.com/office/powerpoint/2010/main" val="2155428834"/>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6E080-7953-25A2-C3B7-A8057936AC61}"/>
              </a:ext>
            </a:extLst>
          </p:cNvPr>
          <p:cNvSpPr>
            <a:spLocks noGrp="1"/>
          </p:cNvSpPr>
          <p:nvPr>
            <p:ph type="title"/>
          </p:nvPr>
        </p:nvSpPr>
        <p:spPr>
          <a:xfrm>
            <a:off x="523912" y="265030"/>
            <a:ext cx="11149188" cy="600744"/>
          </a:xfrm>
        </p:spPr>
        <p:txBody>
          <a:bodyPr/>
          <a:lstStyle/>
          <a:p>
            <a:r>
              <a:rPr lang="nl-NL"/>
              <a:t>Attachment 3 Want </a:t>
            </a:r>
            <a:r>
              <a:rPr lang="nl-NL" err="1"/>
              <a:t>to</a:t>
            </a:r>
            <a:r>
              <a:rPr lang="nl-NL"/>
              <a:t> </a:t>
            </a:r>
            <a:r>
              <a:rPr lang="nl-NL" err="1"/>
              <a:t>know</a:t>
            </a:r>
            <a:r>
              <a:rPr lang="nl-NL"/>
              <a:t> more </a:t>
            </a:r>
            <a:r>
              <a:rPr lang="nl-NL" err="1"/>
              <a:t>about</a:t>
            </a:r>
            <a:r>
              <a:rPr lang="nl-NL"/>
              <a:t> TFT? Reading </a:t>
            </a:r>
            <a:r>
              <a:rPr lang="nl-NL" err="1"/>
              <a:t>material</a:t>
            </a:r>
            <a:r>
              <a:rPr lang="nl-NL"/>
              <a:t>:</a:t>
            </a:r>
          </a:p>
        </p:txBody>
      </p:sp>
      <p:sp>
        <p:nvSpPr>
          <p:cNvPr id="3" name="Tijdelijke aanduiding voor verticale tekst 2">
            <a:extLst>
              <a:ext uri="{FF2B5EF4-FFF2-40B4-BE49-F238E27FC236}">
                <a16:creationId xmlns:a16="http://schemas.microsoft.com/office/drawing/2014/main" id="{C0EEBCDD-1CC2-021F-BA0F-C4FAC6A64609}"/>
              </a:ext>
            </a:extLst>
          </p:cNvPr>
          <p:cNvSpPr>
            <a:spLocks noGrp="1"/>
          </p:cNvSpPr>
          <p:nvPr>
            <p:ph type="body" orient="vert" idx="1"/>
          </p:nvPr>
        </p:nvSpPr>
        <p:spPr>
          <a:xfrm>
            <a:off x="447338" y="934064"/>
            <a:ext cx="9389738" cy="5287574"/>
          </a:xfrm>
        </p:spPr>
        <p:txBody>
          <a:bodyPr/>
          <a:lstStyle/>
          <a:p>
            <a:r>
              <a:rPr lang="en-US" sz="1600" dirty="0">
                <a:solidFill>
                  <a:srgbClr val="000000"/>
                </a:solidFill>
                <a:ea typeface="Calibri" panose="020F0502020204030204" pitchFamily="34" charset="0"/>
              </a:rPr>
              <a:t>White Rabbit: An Accurate Time and Frequency Transfer over Ethernet Network" - presentation for Time Application Project of Open Compute Project, online event (6 May 2021): </a:t>
            </a:r>
            <a:r>
              <a:rPr lang="en-US" sz="1600" dirty="0">
                <a:solidFill>
                  <a:srgbClr val="000000"/>
                </a:solidFill>
                <a:ea typeface="Calibri" panose="020F0502020204030204" pitchFamily="34" charset="0"/>
                <a:hlinkClick r:id="rId3"/>
              </a:rPr>
              <a:t>presentation</a:t>
            </a:r>
            <a:r>
              <a:rPr lang="en-US" sz="1600" dirty="0">
                <a:solidFill>
                  <a:srgbClr val="000000"/>
                </a:solidFill>
                <a:ea typeface="Calibri" panose="020F0502020204030204" pitchFamily="34" charset="0"/>
              </a:rPr>
              <a:t>, </a:t>
            </a:r>
            <a:r>
              <a:rPr lang="en-US" sz="1600" dirty="0">
                <a:solidFill>
                  <a:srgbClr val="000000"/>
                </a:solidFill>
                <a:ea typeface="Calibri" panose="020F0502020204030204" pitchFamily="34" charset="0"/>
                <a:hlinkClick r:id="rId4"/>
              </a:rPr>
              <a:t>recording</a:t>
            </a:r>
            <a:r>
              <a:rPr lang="en-US" sz="1600" dirty="0">
                <a:solidFill>
                  <a:srgbClr val="000000"/>
                </a:solidFill>
                <a:ea typeface="Calibri" panose="020F0502020204030204" pitchFamily="34" charset="0"/>
              </a:rPr>
              <a:t> </a:t>
            </a:r>
            <a:br>
              <a:rPr lang="en-US" sz="1600" dirty="0">
                <a:solidFill>
                  <a:srgbClr val="000000"/>
                </a:solidFill>
                <a:ea typeface="Calibri" panose="020F0502020204030204" pitchFamily="34" charset="0"/>
              </a:rPr>
            </a:br>
            <a:r>
              <a:rPr lang="en-US" sz="1600" dirty="0">
                <a:solidFill>
                  <a:srgbClr val="000000"/>
                </a:solidFill>
                <a:ea typeface="Calibri" panose="020F0502020204030204" pitchFamily="34" charset="0"/>
              </a:rPr>
              <a:t>(Slides about White Rabbit in this </a:t>
            </a:r>
            <a:r>
              <a:rPr lang="en-US" sz="1600" dirty="0" err="1">
                <a:solidFill>
                  <a:srgbClr val="000000"/>
                </a:solidFill>
                <a:ea typeface="Calibri" panose="020F0502020204030204" pitchFamily="34" charset="0"/>
              </a:rPr>
              <a:t>powerpoint</a:t>
            </a:r>
            <a:r>
              <a:rPr lang="en-US" sz="1600" dirty="0">
                <a:solidFill>
                  <a:srgbClr val="000000"/>
                </a:solidFill>
                <a:ea typeface="Calibri" panose="020F0502020204030204" pitchFamily="34" charset="0"/>
              </a:rPr>
              <a:t> were copied from Maciej Lipinski’s presentation)</a:t>
            </a:r>
          </a:p>
          <a:p>
            <a:r>
              <a:rPr lang="en-US" sz="1600" dirty="0">
                <a:solidFill>
                  <a:srgbClr val="000000"/>
                </a:solidFill>
                <a:ea typeface="Calibri" panose="020F0502020204030204" pitchFamily="34" charset="0"/>
                <a:cs typeface="Maiandra GD" panose="020E0502030308020204" pitchFamily="34" charset="0"/>
              </a:rPr>
              <a:t>GEANT White Paper: Distributing New Performant Time and Frequency Services over NREN Networks Grant 2020</a:t>
            </a:r>
          </a:p>
          <a:p>
            <a:pPr lvl="1"/>
            <a:r>
              <a:rPr lang="nl-NL" sz="1600" dirty="0">
                <a:solidFill>
                  <a:srgbClr val="000000"/>
                </a:solidFill>
                <a:ea typeface="Calibri" panose="020F0502020204030204" pitchFamily="34" charset="0"/>
                <a:cs typeface="Maiandra GD" panose="020E0502030308020204" pitchFamily="34" charset="0"/>
                <a:hlinkClick r:id="rId5"/>
              </a:rPr>
              <a:t>https://resources.geant.org/wp-content/uploads/2022/02/GN4-3_White-Paper_Time_and_Frequency.pdf</a:t>
            </a:r>
            <a:r>
              <a:rPr lang="nl-NL" sz="1600" dirty="0">
                <a:solidFill>
                  <a:srgbClr val="000000"/>
                </a:solidFill>
                <a:ea typeface="Calibri" panose="020F0502020204030204" pitchFamily="34" charset="0"/>
                <a:cs typeface="Maiandra GD" panose="020E0502030308020204" pitchFamily="34" charset="0"/>
              </a:rPr>
              <a:t> </a:t>
            </a:r>
          </a:p>
          <a:p>
            <a:r>
              <a:rPr lang="en-US" sz="1600" dirty="0">
                <a:solidFill>
                  <a:srgbClr val="000000"/>
                </a:solidFill>
                <a:ea typeface="Calibri" panose="020F0502020204030204" pitchFamily="34" charset="0"/>
                <a:cs typeface="Maiandra GD" panose="020E0502030308020204" pitchFamily="34" charset="0"/>
              </a:rPr>
              <a:t>GEANT White Paper: Management and Monitoring of Time and Frequency Services 2022</a:t>
            </a:r>
          </a:p>
          <a:p>
            <a:pPr lvl="1"/>
            <a:r>
              <a:rPr lang="nl-NL" sz="1600" dirty="0">
                <a:hlinkClick r:id="rId6"/>
              </a:rPr>
              <a:t>https://resources.geant.org/wp-content/uploads/2022/11/GN4-3_White-Paper_Management-and-Monitoring-of-TF-Services.pdf</a:t>
            </a:r>
            <a:r>
              <a:rPr lang="nl-NL" sz="1600" dirty="0"/>
              <a:t> </a:t>
            </a:r>
          </a:p>
          <a:p>
            <a:r>
              <a:rPr lang="nl-NL" sz="1600" dirty="0" err="1">
                <a:solidFill>
                  <a:srgbClr val="000000"/>
                </a:solidFill>
              </a:rPr>
              <a:t>Clonets</a:t>
            </a:r>
            <a:r>
              <a:rPr lang="nl-NL" sz="1600" dirty="0">
                <a:solidFill>
                  <a:srgbClr val="000000"/>
                </a:solidFill>
              </a:rPr>
              <a:t>-DS: </a:t>
            </a:r>
            <a:r>
              <a:rPr lang="nl-NL" sz="1600" dirty="0" err="1">
                <a:solidFill>
                  <a:srgbClr val="000000"/>
                </a:solidFill>
              </a:rPr>
              <a:t>Clock</a:t>
            </a:r>
            <a:r>
              <a:rPr lang="nl-NL" sz="1600" dirty="0">
                <a:solidFill>
                  <a:srgbClr val="000000"/>
                </a:solidFill>
              </a:rPr>
              <a:t> </a:t>
            </a:r>
            <a:r>
              <a:rPr lang="nl-NL" sz="1600" dirty="0" err="1">
                <a:solidFill>
                  <a:srgbClr val="000000"/>
                </a:solidFill>
              </a:rPr>
              <a:t>network</a:t>
            </a:r>
            <a:r>
              <a:rPr lang="nl-NL" sz="1600" dirty="0">
                <a:solidFill>
                  <a:srgbClr val="000000"/>
                </a:solidFill>
              </a:rPr>
              <a:t> services </a:t>
            </a:r>
            <a:r>
              <a:rPr lang="en-US" sz="1600" dirty="0">
                <a:solidFill>
                  <a:srgbClr val="000000"/>
                </a:solidFill>
              </a:rPr>
              <a:t>Requirements of the Scientific Community </a:t>
            </a:r>
            <a:r>
              <a:rPr lang="nl-NL" sz="1600" dirty="0" err="1">
                <a:solidFill>
                  <a:srgbClr val="000000"/>
                </a:solidFill>
              </a:rPr>
              <a:t>Requirements</a:t>
            </a:r>
            <a:r>
              <a:rPr lang="nl-NL" sz="1600" dirty="0">
                <a:solidFill>
                  <a:srgbClr val="000000"/>
                </a:solidFill>
              </a:rPr>
              <a:t> </a:t>
            </a:r>
            <a:r>
              <a:rPr lang="nl-NL" sz="1600" dirty="0" err="1">
                <a:solidFill>
                  <a:srgbClr val="000000"/>
                </a:solidFill>
              </a:rPr>
              <a:t>and</a:t>
            </a:r>
            <a:r>
              <a:rPr lang="nl-NL" sz="1600" dirty="0">
                <a:solidFill>
                  <a:srgbClr val="000000"/>
                </a:solidFill>
              </a:rPr>
              <a:t> </a:t>
            </a:r>
            <a:r>
              <a:rPr lang="nl-NL" sz="1600" dirty="0" err="1">
                <a:solidFill>
                  <a:srgbClr val="000000"/>
                </a:solidFill>
              </a:rPr>
              <a:t>Definitions</a:t>
            </a:r>
            <a:endParaRPr lang="nl-NL" sz="1600" dirty="0">
              <a:solidFill>
                <a:srgbClr val="000000"/>
              </a:solidFill>
            </a:endParaRPr>
          </a:p>
          <a:p>
            <a:pPr lvl="1"/>
            <a:r>
              <a:rPr lang="nl-NL" sz="1600" dirty="0">
                <a:hlinkClick r:id="rId7"/>
              </a:rPr>
              <a:t>https://clonets-ds .</a:t>
            </a:r>
            <a:r>
              <a:rPr lang="nl-NL" sz="1600" dirty="0" err="1">
                <a:hlinkClick r:id="rId7"/>
              </a:rPr>
              <a:t>eu</a:t>
            </a:r>
            <a:r>
              <a:rPr lang="nl-NL" sz="1600" dirty="0">
                <a:hlinkClick r:id="rId7"/>
              </a:rPr>
              <a:t>/</a:t>
            </a:r>
            <a:r>
              <a:rPr lang="nl-NL" sz="1600" dirty="0" err="1">
                <a:hlinkClick r:id="rId7"/>
              </a:rPr>
              <a:t>wp</a:t>
            </a:r>
            <a:r>
              <a:rPr lang="nl-NL" sz="1600" dirty="0">
                <a:hlinkClick r:id="rId7"/>
              </a:rPr>
              <a:t>-content/uploads/2022/07/Deliverable-1.2-Requirements-and-Definitions.pdf</a:t>
            </a:r>
            <a:r>
              <a:rPr lang="nl-NL" sz="1600" dirty="0"/>
              <a:t> </a:t>
            </a:r>
          </a:p>
          <a:p>
            <a:r>
              <a:rPr lang="nl-NL" sz="1600" dirty="0">
                <a:solidFill>
                  <a:srgbClr val="000000"/>
                </a:solidFill>
              </a:rPr>
              <a:t>White </a:t>
            </a:r>
            <a:r>
              <a:rPr lang="nl-NL" sz="1600" dirty="0" err="1">
                <a:solidFill>
                  <a:srgbClr val="000000"/>
                </a:solidFill>
              </a:rPr>
              <a:t>Rabbit</a:t>
            </a:r>
            <a:r>
              <a:rPr lang="nl-NL" sz="1600" dirty="0">
                <a:solidFill>
                  <a:srgbClr val="000000"/>
                </a:solidFill>
              </a:rPr>
              <a:t> Open Hardware </a:t>
            </a:r>
            <a:r>
              <a:rPr lang="nl-NL" sz="1600" dirty="0" err="1">
                <a:solidFill>
                  <a:srgbClr val="000000"/>
                </a:solidFill>
              </a:rPr>
              <a:t>Repository</a:t>
            </a:r>
            <a:r>
              <a:rPr lang="nl-NL" sz="1600" dirty="0">
                <a:solidFill>
                  <a:srgbClr val="000000"/>
                </a:solidFill>
              </a:rPr>
              <a:t> WIKI</a:t>
            </a:r>
          </a:p>
          <a:p>
            <a:pPr lvl="1"/>
            <a:r>
              <a:rPr lang="nl-NL" sz="1600" dirty="0">
                <a:hlinkClick r:id="rId8"/>
              </a:rPr>
              <a:t>https://ohwr.org/project/white-rabbit/wikis/home</a:t>
            </a:r>
            <a:r>
              <a:rPr lang="nl-NL" sz="1600" dirty="0"/>
              <a:t> </a:t>
            </a:r>
          </a:p>
          <a:p>
            <a:endParaRPr lang="nl-NL" dirty="0">
              <a:latin typeface="+mj-lt"/>
            </a:endParaRPr>
          </a:p>
        </p:txBody>
      </p:sp>
      <p:sp>
        <p:nvSpPr>
          <p:cNvPr id="4" name="Tijdelijke aanduiding voor tekst 3">
            <a:extLst>
              <a:ext uri="{FF2B5EF4-FFF2-40B4-BE49-F238E27FC236}">
                <a16:creationId xmlns:a16="http://schemas.microsoft.com/office/drawing/2014/main" id="{6D3F485E-97D1-ED60-2055-5E6E7A2BC1E9}"/>
              </a:ext>
            </a:extLst>
          </p:cNvPr>
          <p:cNvSpPr>
            <a:spLocks noGrp="1"/>
          </p:cNvSpPr>
          <p:nvPr>
            <p:ph type="body" sz="quarter" idx="65"/>
          </p:nvPr>
        </p:nvSpPr>
        <p:spPr>
          <a:xfrm>
            <a:off x="10078947" y="0"/>
            <a:ext cx="1594153" cy="6858000"/>
          </a:xfrm>
        </p:spPr>
        <p:txBody>
          <a:bodyPr/>
          <a:lstStyle/>
          <a:p>
            <a:endParaRPr lang="nl-NL"/>
          </a:p>
        </p:txBody>
      </p:sp>
      <p:sp>
        <p:nvSpPr>
          <p:cNvPr id="5" name="Tijdelijke aanduiding voor dianummer 4">
            <a:extLst>
              <a:ext uri="{FF2B5EF4-FFF2-40B4-BE49-F238E27FC236}">
                <a16:creationId xmlns:a16="http://schemas.microsoft.com/office/drawing/2014/main" id="{2D4E0713-4CD5-9900-FD6D-4DB300D86E5A}"/>
              </a:ext>
            </a:extLst>
          </p:cNvPr>
          <p:cNvSpPr>
            <a:spLocks noGrp="1"/>
          </p:cNvSpPr>
          <p:nvPr>
            <p:ph type="sldNum" sz="quarter" idx="12"/>
          </p:nvPr>
        </p:nvSpPr>
        <p:spPr/>
        <p:txBody>
          <a:bodyPr/>
          <a:lstStyle/>
          <a:p>
            <a:fld id="{7AD0FE45-509C-4BDF-9EDE-64426F8DF3D2}" type="slidenum">
              <a:rPr lang="nl-NL" smtClean="0"/>
              <a:t>27</a:t>
            </a:fld>
            <a:endParaRPr lang="nl-NL"/>
          </a:p>
        </p:txBody>
      </p:sp>
    </p:spTree>
    <p:extLst>
      <p:ext uri="{BB962C8B-B14F-4D97-AF65-F5344CB8AC3E}">
        <p14:creationId xmlns:p14="http://schemas.microsoft.com/office/powerpoint/2010/main" val="4148071756"/>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A6579F-A081-8243-2921-F9290797DFC0}"/>
              </a:ext>
            </a:extLst>
          </p:cNvPr>
          <p:cNvSpPr>
            <a:spLocks noGrp="1"/>
          </p:cNvSpPr>
          <p:nvPr>
            <p:ph type="title"/>
          </p:nvPr>
        </p:nvSpPr>
        <p:spPr/>
        <p:txBody>
          <a:bodyPr/>
          <a:lstStyle/>
          <a:p>
            <a:r>
              <a:rPr lang="nl-NL"/>
              <a:t>Attachment 4: English </a:t>
            </a:r>
            <a:r>
              <a:rPr lang="nl-NL" err="1"/>
              <a:t>description</a:t>
            </a:r>
            <a:r>
              <a:rPr lang="nl-NL"/>
              <a:t> TFT</a:t>
            </a:r>
          </a:p>
        </p:txBody>
      </p:sp>
      <p:sp>
        <p:nvSpPr>
          <p:cNvPr id="3" name="Tijdelijke aanduiding voor verticale tekst 2">
            <a:extLst>
              <a:ext uri="{FF2B5EF4-FFF2-40B4-BE49-F238E27FC236}">
                <a16:creationId xmlns:a16="http://schemas.microsoft.com/office/drawing/2014/main" id="{0694DB8A-FF10-9C75-C24E-3D8ACC3CC44D}"/>
              </a:ext>
            </a:extLst>
          </p:cNvPr>
          <p:cNvSpPr>
            <a:spLocks noGrp="1"/>
          </p:cNvSpPr>
          <p:nvPr>
            <p:ph type="body" orient="vert" idx="1"/>
          </p:nvPr>
        </p:nvSpPr>
        <p:spPr>
          <a:xfrm>
            <a:off x="516362" y="996445"/>
            <a:ext cx="8974163" cy="4456846"/>
          </a:xfrm>
        </p:spPr>
        <p:txBody>
          <a:bodyPr/>
          <a:lstStyle/>
          <a:p>
            <a:r>
              <a:rPr lang="en-US" b="0" u="none" strike="noStrike" baseline="0" dirty="0">
                <a:solidFill>
                  <a:srgbClr val="000000"/>
                </a:solidFill>
                <a:latin typeface="Calibri" panose="020F0502020204030204" pitchFamily="34" charset="0"/>
              </a:rPr>
              <a:t>In the past few years, National Metrology Institutes (NMIs) have successfully developed and tested new T&amp;F techniques using optical </a:t>
            </a:r>
            <a:r>
              <a:rPr lang="en-US" b="0" u="none" strike="noStrike" baseline="0" dirty="0" err="1">
                <a:solidFill>
                  <a:srgbClr val="000000"/>
                </a:solidFill>
                <a:latin typeface="Calibri" panose="020F0502020204030204" pitchFamily="34" charset="0"/>
              </a:rPr>
              <a:t>fibres</a:t>
            </a:r>
            <a:r>
              <a:rPr lang="en-US" b="0" u="none" strike="noStrike" baseline="0" dirty="0">
                <a:solidFill>
                  <a:srgbClr val="000000"/>
                </a:solidFill>
                <a:latin typeface="Calibri" panose="020F0502020204030204" pitchFamily="34" charset="0"/>
              </a:rPr>
              <a:t> which have shown a stability performance of at least three orders of magnitude better than the current best commercial services. Moreover, such techniques offer an alternative to Global Navigation Satellite System (GNSS) for end-users who cannot rely on broadcast signals due to, for example, security concerns such as GPS spoofing attacks or reception issues if they are located in an underground laboratory. Further, new T&amp;F services have the potential to respond effectively to the challenges of tomorrow. These new services generated by NMIs and based on optical </a:t>
            </a:r>
            <a:r>
              <a:rPr lang="en-US" b="0" u="none" strike="noStrike" baseline="0" dirty="0" err="1">
                <a:solidFill>
                  <a:srgbClr val="000000"/>
                </a:solidFill>
                <a:latin typeface="Calibri" panose="020F0502020204030204" pitchFamily="34" charset="0"/>
              </a:rPr>
              <a:t>fibre</a:t>
            </a:r>
            <a:r>
              <a:rPr lang="en-US" b="0" u="none" strike="noStrike" baseline="0" dirty="0">
                <a:solidFill>
                  <a:srgbClr val="000000"/>
                </a:solidFill>
                <a:latin typeface="Calibri" panose="020F0502020204030204" pitchFamily="34" charset="0"/>
              </a:rPr>
              <a:t> transfer (often referred to as metrological T&amp;F services) have emerged in response to a worldwide challenge driven mainly by research institutes that wanted to improve their physical experiments using metrological signals.</a:t>
            </a:r>
            <a:br>
              <a:rPr lang="en-US" b="0" i="0" u="none" strike="noStrike" baseline="0" dirty="0">
                <a:solidFill>
                  <a:srgbClr val="000000"/>
                </a:solidFill>
                <a:latin typeface="Calibri" panose="020F0502020204030204" pitchFamily="34" charset="0"/>
              </a:rPr>
            </a:br>
            <a:r>
              <a:rPr lang="en-US" sz="2000" b="0" u="none" strike="noStrike" baseline="0" dirty="0">
                <a:solidFill>
                  <a:srgbClr val="000000"/>
                </a:solidFill>
                <a:latin typeface="Calibri" panose="020F0502020204030204" pitchFamily="34" charset="0"/>
                <a:hlinkClick r:id="rId2"/>
              </a:rPr>
              <a:t>Source</a:t>
            </a:r>
            <a:r>
              <a:rPr lang="en-US" sz="2000" b="0" u="none" strike="noStrike" baseline="0"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Geant</a:t>
            </a:r>
            <a:r>
              <a:rPr lang="en-US" dirty="0">
                <a:solidFill>
                  <a:srgbClr val="000000"/>
                </a:solidFill>
                <a:latin typeface="Calibri" panose="020F0502020204030204" pitchFamily="34" charset="0"/>
              </a:rPr>
              <a:t> White Paper: </a:t>
            </a:r>
            <a:r>
              <a:rPr lang="en-US" b="0" i="1" u="none" strike="noStrike" baseline="0" dirty="0">
                <a:solidFill>
                  <a:srgbClr val="000000"/>
                </a:solidFill>
                <a:latin typeface="Calibri" panose="020F0502020204030204" pitchFamily="34" charset="0"/>
              </a:rPr>
              <a:t>Distributing New Performant Time and Frequency Services over NREN Networks</a:t>
            </a:r>
            <a:r>
              <a:rPr lang="en-US" b="0" u="none" strike="noStrike" baseline="0" dirty="0">
                <a:solidFill>
                  <a:srgbClr val="000000"/>
                </a:solidFill>
                <a:latin typeface="Calibri" panose="020F0502020204030204" pitchFamily="34" charset="0"/>
              </a:rPr>
              <a:t> (2020)</a:t>
            </a:r>
            <a:endParaRPr lang="nl-NL" dirty="0"/>
          </a:p>
        </p:txBody>
      </p:sp>
      <p:sp>
        <p:nvSpPr>
          <p:cNvPr id="4" name="Tijdelijke aanduiding voor tekst 3">
            <a:extLst>
              <a:ext uri="{FF2B5EF4-FFF2-40B4-BE49-F238E27FC236}">
                <a16:creationId xmlns:a16="http://schemas.microsoft.com/office/drawing/2014/main" id="{D94A54EB-CED8-CD6D-4C87-3DD5B75E5721}"/>
              </a:ext>
            </a:extLst>
          </p:cNvPr>
          <p:cNvSpPr>
            <a:spLocks noGrp="1"/>
          </p:cNvSpPr>
          <p:nvPr>
            <p:ph type="body" sz="quarter" idx="65"/>
          </p:nvPr>
        </p:nvSpPr>
        <p:spPr/>
        <p:txBody>
          <a:bodyPr/>
          <a:lstStyle/>
          <a:p>
            <a:endParaRPr lang="nl-NL"/>
          </a:p>
        </p:txBody>
      </p:sp>
      <p:sp>
        <p:nvSpPr>
          <p:cNvPr id="5" name="Tijdelijke aanduiding voor dianummer 4">
            <a:extLst>
              <a:ext uri="{FF2B5EF4-FFF2-40B4-BE49-F238E27FC236}">
                <a16:creationId xmlns:a16="http://schemas.microsoft.com/office/drawing/2014/main" id="{1A0B80E2-8993-CDB8-30CA-1F67990FA739}"/>
              </a:ext>
            </a:extLst>
          </p:cNvPr>
          <p:cNvSpPr>
            <a:spLocks noGrp="1"/>
          </p:cNvSpPr>
          <p:nvPr>
            <p:ph type="sldNum" sz="quarter" idx="12"/>
          </p:nvPr>
        </p:nvSpPr>
        <p:spPr/>
        <p:txBody>
          <a:bodyPr/>
          <a:lstStyle/>
          <a:p>
            <a:fld id="{7AD0FE45-509C-4BDF-9EDE-64426F8DF3D2}" type="slidenum">
              <a:rPr lang="nl-NL" smtClean="0"/>
              <a:t>28</a:t>
            </a:fld>
            <a:endParaRPr lang="nl-NL"/>
          </a:p>
        </p:txBody>
      </p:sp>
    </p:spTree>
    <p:extLst>
      <p:ext uri="{BB962C8B-B14F-4D97-AF65-F5344CB8AC3E}">
        <p14:creationId xmlns:p14="http://schemas.microsoft.com/office/powerpoint/2010/main" val="46253841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2EDE1A-177F-AB3B-3F9E-9D3C944F1D95}"/>
              </a:ext>
            </a:extLst>
          </p:cNvPr>
          <p:cNvSpPr>
            <a:spLocks noGrp="1"/>
          </p:cNvSpPr>
          <p:nvPr>
            <p:ph type="title"/>
          </p:nvPr>
        </p:nvSpPr>
        <p:spPr/>
        <p:txBody>
          <a:bodyPr/>
          <a:lstStyle/>
          <a:p>
            <a:r>
              <a:rPr lang="nl-NL"/>
              <a:t>Attachment 5: </a:t>
            </a:r>
            <a:r>
              <a:rPr lang="nl-NL" err="1"/>
              <a:t>References</a:t>
            </a:r>
            <a:r>
              <a:rPr lang="nl-NL"/>
              <a:t> </a:t>
            </a:r>
          </a:p>
        </p:txBody>
      </p:sp>
      <p:sp>
        <p:nvSpPr>
          <p:cNvPr id="3" name="Tijdelijke aanduiding voor verticale tekst 2">
            <a:extLst>
              <a:ext uri="{FF2B5EF4-FFF2-40B4-BE49-F238E27FC236}">
                <a16:creationId xmlns:a16="http://schemas.microsoft.com/office/drawing/2014/main" id="{9B9CF6AF-47C5-7013-9F24-F5C032D5AA75}"/>
              </a:ext>
            </a:extLst>
          </p:cNvPr>
          <p:cNvSpPr>
            <a:spLocks noGrp="1"/>
          </p:cNvSpPr>
          <p:nvPr>
            <p:ph type="body" orient="vert" idx="1"/>
          </p:nvPr>
        </p:nvSpPr>
        <p:spPr/>
        <p:txBody>
          <a:bodyPr/>
          <a:lstStyle/>
          <a:p>
            <a:r>
              <a:rPr lang="nl-NL"/>
              <a:t>Super GPS project </a:t>
            </a:r>
            <a:r>
              <a:rPr lang="nl-NL" err="1"/>
              <a:t>and</a:t>
            </a:r>
            <a:r>
              <a:rPr lang="nl-NL"/>
              <a:t> </a:t>
            </a:r>
            <a:r>
              <a:rPr lang="nl-NL" err="1"/>
              <a:t>publication</a:t>
            </a:r>
            <a:r>
              <a:rPr lang="nl-NL"/>
              <a:t> in Nature: </a:t>
            </a:r>
          </a:p>
          <a:p>
            <a:pPr lvl="1"/>
            <a:r>
              <a:rPr lang="nl-NL" sz="1000">
                <a:hlinkClick r:id="rId2"/>
              </a:rPr>
              <a:t>https://www.tudelft.nl/en/2022/tu-delft/a-navigation-system-with-10-centimeter-accuracy</a:t>
            </a:r>
            <a:r>
              <a:rPr lang="nl-NL" sz="1000"/>
              <a:t> </a:t>
            </a:r>
          </a:p>
          <a:p>
            <a:pPr lvl="1"/>
            <a:r>
              <a:rPr lang="nl-NL" sz="1000" u="sng">
                <a:solidFill>
                  <a:srgbClr val="0563C1"/>
                </a:solidFill>
                <a:effectLst/>
                <a:ea typeface="Calibri" panose="020F0502020204030204" pitchFamily="34" charset="0"/>
                <a:hlinkClick r:id="rId3"/>
              </a:rPr>
              <a:t>https://vu.nl/en/news/2022/a-navigation-system-with-10-centimeter-accuracy</a:t>
            </a:r>
            <a:endParaRPr lang="nl-NL" sz="1000" u="sng">
              <a:solidFill>
                <a:srgbClr val="0563C1"/>
              </a:solidFill>
              <a:effectLst/>
              <a:ea typeface="Calibri" panose="020F0502020204030204" pitchFamily="34" charset="0"/>
            </a:endParaRPr>
          </a:p>
          <a:p>
            <a:pPr lvl="1"/>
            <a:r>
              <a:rPr lang="nl-NL" sz="1000"/>
              <a:t>Koelemeij, J.C.J., Dun, H., </a:t>
            </a:r>
            <a:r>
              <a:rPr lang="nl-NL" sz="1000" err="1"/>
              <a:t>Diouf</a:t>
            </a:r>
            <a:r>
              <a:rPr lang="nl-NL" sz="1000"/>
              <a:t>, C.E.V. </a:t>
            </a:r>
            <a:r>
              <a:rPr lang="nl-NL" sz="1000" i="1"/>
              <a:t>et al.</a:t>
            </a:r>
            <a:r>
              <a:rPr lang="nl-NL" sz="1000"/>
              <a:t> A </a:t>
            </a:r>
            <a:r>
              <a:rPr lang="nl-NL" sz="1000" err="1"/>
              <a:t>hybrid</a:t>
            </a:r>
            <a:r>
              <a:rPr lang="nl-NL" sz="1000"/>
              <a:t> </a:t>
            </a:r>
            <a:r>
              <a:rPr lang="nl-NL" sz="1000" err="1"/>
              <a:t>optical</a:t>
            </a:r>
            <a:r>
              <a:rPr lang="nl-NL" sz="1000"/>
              <a:t>–</a:t>
            </a:r>
            <a:r>
              <a:rPr lang="nl-NL" sz="1000" err="1"/>
              <a:t>wireless</a:t>
            </a:r>
            <a:r>
              <a:rPr lang="nl-NL" sz="1000"/>
              <a:t> </a:t>
            </a:r>
            <a:r>
              <a:rPr lang="nl-NL" sz="1000" err="1"/>
              <a:t>network</a:t>
            </a:r>
            <a:r>
              <a:rPr lang="nl-NL" sz="1000"/>
              <a:t> </a:t>
            </a:r>
            <a:r>
              <a:rPr lang="nl-NL" sz="1000" err="1"/>
              <a:t>for</a:t>
            </a:r>
            <a:r>
              <a:rPr lang="nl-NL" sz="1000"/>
              <a:t> </a:t>
            </a:r>
            <a:r>
              <a:rPr lang="nl-NL" sz="1000" err="1"/>
              <a:t>decimetre</a:t>
            </a:r>
            <a:r>
              <a:rPr lang="nl-NL" sz="1000"/>
              <a:t>-level </a:t>
            </a:r>
            <a:r>
              <a:rPr lang="nl-NL" sz="1000" err="1"/>
              <a:t>terrestrial</a:t>
            </a:r>
            <a:r>
              <a:rPr lang="nl-NL" sz="1000"/>
              <a:t> positioning. </a:t>
            </a:r>
            <a:r>
              <a:rPr lang="nl-NL" sz="1000" i="1"/>
              <a:t>Nature</a:t>
            </a:r>
            <a:r>
              <a:rPr lang="nl-NL" sz="1000"/>
              <a:t> </a:t>
            </a:r>
            <a:r>
              <a:rPr lang="nl-NL" sz="1000" b="1"/>
              <a:t>611</a:t>
            </a:r>
            <a:r>
              <a:rPr lang="nl-NL" sz="1000"/>
              <a:t>, 473–478 (2022). </a:t>
            </a:r>
            <a:r>
              <a:rPr lang="nl-NL" sz="1000">
                <a:hlinkClick r:id="rId4"/>
              </a:rPr>
              <a:t>https://doi.org/10.1038/s41586-022-05315-7</a:t>
            </a:r>
            <a:endParaRPr lang="nl-NL" sz="1000"/>
          </a:p>
          <a:p>
            <a:r>
              <a:rPr lang="nl-NL"/>
              <a:t>LOFAR 2.0 </a:t>
            </a:r>
            <a:r>
              <a:rPr lang="nl-NL" err="1"/>
              <a:t>Radiotelescope</a:t>
            </a:r>
            <a:r>
              <a:rPr lang="nl-NL"/>
              <a:t> project  </a:t>
            </a:r>
            <a:r>
              <a:rPr lang="nl-NL" err="1"/>
              <a:t>by</a:t>
            </a:r>
            <a:r>
              <a:rPr lang="nl-NL"/>
              <a:t> </a:t>
            </a:r>
            <a:r>
              <a:rPr lang="nl-NL" err="1"/>
              <a:t>Astron</a:t>
            </a:r>
            <a:endParaRPr lang="nl-NL" sz="1000"/>
          </a:p>
          <a:p>
            <a:pPr lvl="1"/>
            <a:r>
              <a:rPr lang="nl-NL" sz="1000" u="sng">
                <a:solidFill>
                  <a:srgbClr val="0563C1"/>
                </a:solidFill>
                <a:effectLst/>
                <a:ea typeface="Calibri" panose="020F0502020204030204" pitchFamily="34" charset="0"/>
              </a:rPr>
              <a:t>https://www.astron.nl/telescopes/lofar/</a:t>
            </a:r>
            <a:endParaRPr lang="nl-NL" sz="1400" u="sng">
              <a:solidFill>
                <a:srgbClr val="0563C1"/>
              </a:solidFill>
              <a:ea typeface="Calibri" panose="020F0502020204030204" pitchFamily="34" charset="0"/>
            </a:endParaRPr>
          </a:p>
          <a:p>
            <a:endParaRPr lang="nl-NL" sz="1400"/>
          </a:p>
        </p:txBody>
      </p:sp>
      <p:sp>
        <p:nvSpPr>
          <p:cNvPr id="4" name="Tijdelijke aanduiding voor tekst 3">
            <a:extLst>
              <a:ext uri="{FF2B5EF4-FFF2-40B4-BE49-F238E27FC236}">
                <a16:creationId xmlns:a16="http://schemas.microsoft.com/office/drawing/2014/main" id="{6D5A3E7D-5739-B670-B442-50C5FD2ED05C}"/>
              </a:ext>
            </a:extLst>
          </p:cNvPr>
          <p:cNvSpPr>
            <a:spLocks noGrp="1"/>
          </p:cNvSpPr>
          <p:nvPr>
            <p:ph type="body" sz="quarter" idx="65"/>
          </p:nvPr>
        </p:nvSpPr>
        <p:spPr/>
        <p:txBody>
          <a:bodyPr/>
          <a:lstStyle/>
          <a:p>
            <a:endParaRPr lang="nl-NL"/>
          </a:p>
        </p:txBody>
      </p:sp>
      <p:sp>
        <p:nvSpPr>
          <p:cNvPr id="5" name="Tijdelijke aanduiding voor dianummer 4">
            <a:extLst>
              <a:ext uri="{FF2B5EF4-FFF2-40B4-BE49-F238E27FC236}">
                <a16:creationId xmlns:a16="http://schemas.microsoft.com/office/drawing/2014/main" id="{3EDC94CB-0AFF-9C7B-422C-075BC012346E}"/>
              </a:ext>
            </a:extLst>
          </p:cNvPr>
          <p:cNvSpPr>
            <a:spLocks noGrp="1"/>
          </p:cNvSpPr>
          <p:nvPr>
            <p:ph type="sldNum" sz="quarter" idx="12"/>
          </p:nvPr>
        </p:nvSpPr>
        <p:spPr/>
        <p:txBody>
          <a:bodyPr/>
          <a:lstStyle/>
          <a:p>
            <a:fld id="{7AD0FE45-509C-4BDF-9EDE-64426F8DF3D2}" type="slidenum">
              <a:rPr lang="nl-NL" smtClean="0"/>
              <a:t>29</a:t>
            </a:fld>
            <a:endParaRPr lang="nl-NL"/>
          </a:p>
        </p:txBody>
      </p:sp>
    </p:spTree>
    <p:extLst>
      <p:ext uri="{BB962C8B-B14F-4D97-AF65-F5344CB8AC3E}">
        <p14:creationId xmlns:p14="http://schemas.microsoft.com/office/powerpoint/2010/main" val="1423510351"/>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46E22ED6-DB59-7D3E-2ABA-28C501E7F1E5}"/>
              </a:ext>
            </a:extLst>
          </p:cNvPr>
          <p:cNvSpPr>
            <a:spLocks noGrp="1"/>
          </p:cNvSpPr>
          <p:nvPr>
            <p:ph type="body" sz="quarter" idx="14"/>
          </p:nvPr>
        </p:nvSpPr>
        <p:spPr/>
        <p:txBody>
          <a:bodyPr/>
          <a:lstStyle/>
          <a:p>
            <a:r>
              <a:rPr lang="en-GB"/>
              <a:t> </a:t>
            </a:r>
          </a:p>
        </p:txBody>
      </p:sp>
      <p:sp>
        <p:nvSpPr>
          <p:cNvPr id="14" name="Tijdelijke aanduiding voor tekst 13">
            <a:extLst>
              <a:ext uri="{FF2B5EF4-FFF2-40B4-BE49-F238E27FC236}">
                <a16:creationId xmlns:a16="http://schemas.microsoft.com/office/drawing/2014/main" id="{CB71D048-84DA-8E5B-E390-61ABFE9DDB4B}"/>
              </a:ext>
            </a:extLst>
          </p:cNvPr>
          <p:cNvSpPr>
            <a:spLocks noGrp="1"/>
          </p:cNvSpPr>
          <p:nvPr>
            <p:ph type="body" sz="quarter" idx="18"/>
          </p:nvPr>
        </p:nvSpPr>
        <p:spPr>
          <a:xfrm>
            <a:off x="428289" y="697355"/>
            <a:ext cx="36000" cy="396000"/>
          </a:xfrm>
        </p:spPr>
        <p:txBody>
          <a:bodyPr/>
          <a:lstStyle/>
          <a:p>
            <a:r>
              <a:rPr lang="en-GB"/>
              <a:t> </a:t>
            </a:r>
          </a:p>
        </p:txBody>
      </p:sp>
      <p:sp>
        <p:nvSpPr>
          <p:cNvPr id="12" name="Titel 11">
            <a:extLst>
              <a:ext uri="{FF2B5EF4-FFF2-40B4-BE49-F238E27FC236}">
                <a16:creationId xmlns:a16="http://schemas.microsoft.com/office/drawing/2014/main" id="{C5871CAB-080C-DC51-ECBF-707AEC6AE48C}"/>
              </a:ext>
            </a:extLst>
          </p:cNvPr>
          <p:cNvSpPr>
            <a:spLocks noGrp="1"/>
          </p:cNvSpPr>
          <p:nvPr>
            <p:ph type="title"/>
          </p:nvPr>
        </p:nvSpPr>
        <p:spPr>
          <a:xfrm>
            <a:off x="585244" y="711873"/>
            <a:ext cx="7342838" cy="342211"/>
          </a:xfrm>
        </p:spPr>
        <p:txBody>
          <a:bodyPr/>
          <a:lstStyle/>
          <a:p>
            <a:r>
              <a:rPr lang="en-GB" b="0" noProof="0" dirty="0">
                <a:solidFill>
                  <a:schemeClr val="accent1"/>
                </a:solidFill>
              </a:rPr>
              <a:t>SURF T</a:t>
            </a:r>
            <a:r>
              <a:rPr lang="en-GB" b="0" dirty="0" err="1">
                <a:solidFill>
                  <a:schemeClr val="accent1"/>
                </a:solidFill>
              </a:rPr>
              <a:t>ime&amp;Frequency</a:t>
            </a:r>
            <a:endParaRPr lang="en-GB" b="0" dirty="0">
              <a:solidFill>
                <a:schemeClr val="accent1"/>
              </a:solidFill>
            </a:endParaRPr>
          </a:p>
        </p:txBody>
      </p:sp>
      <p:sp>
        <p:nvSpPr>
          <p:cNvPr id="2" name="Tijdelijke aanduiding voor verticale tekst 1">
            <a:extLst>
              <a:ext uri="{FF2B5EF4-FFF2-40B4-BE49-F238E27FC236}">
                <a16:creationId xmlns:a16="http://schemas.microsoft.com/office/drawing/2014/main" id="{44530DE3-2012-AD71-53D4-206E503B7894}"/>
              </a:ext>
            </a:extLst>
          </p:cNvPr>
          <p:cNvSpPr>
            <a:spLocks noGrp="1"/>
          </p:cNvSpPr>
          <p:nvPr>
            <p:ph type="body" orient="vert" idx="22"/>
          </p:nvPr>
        </p:nvSpPr>
        <p:spPr>
          <a:xfrm>
            <a:off x="708207" y="1502524"/>
            <a:ext cx="6168454" cy="1913437"/>
          </a:xfrm>
        </p:spPr>
        <p:txBody>
          <a:bodyPr/>
          <a:lstStyle/>
          <a:p>
            <a:pPr marL="0" indent="0">
              <a:buNone/>
            </a:pPr>
            <a:r>
              <a:rPr lang="en-GB" sz="1400" b="1" dirty="0" err="1">
                <a:solidFill>
                  <a:schemeClr val="accent1"/>
                </a:solidFill>
                <a:effectLst/>
              </a:rPr>
              <a:t>Decription</a:t>
            </a:r>
            <a:endParaRPr lang="en-GB" sz="1400" b="1" dirty="0">
              <a:solidFill>
                <a:schemeClr val="accent1"/>
              </a:solidFill>
              <a:effectLst/>
            </a:endParaRPr>
          </a:p>
          <a:p>
            <a:r>
              <a:rPr lang="en-US" sz="1400" kern="100" dirty="0">
                <a:ea typeface="Calibri" panose="020F0502020204030204" pitchFamily="34" charset="0"/>
                <a:cs typeface="Times New Roman" panose="02020603050405020304" pitchFamily="18" charset="0"/>
              </a:rPr>
              <a:t>SURF Time &amp; Frequency provides institutions with a reliable and highly accurate time (under 1 nanosecond) and frequency signal over SURF's fiber optic network. It is a new application utilizing the existing SURF network. </a:t>
            </a:r>
          </a:p>
          <a:p>
            <a:r>
              <a:rPr lang="en-US" sz="1400" kern="100" dirty="0">
                <a:ea typeface="Calibri" panose="020F0502020204030204" pitchFamily="34" charset="0"/>
                <a:cs typeface="Times New Roman" panose="02020603050405020304" pitchFamily="18" charset="0"/>
              </a:rPr>
              <a:t>Institutions use this Time and Frequency (TFT) signal as a reference for fundamental scientific research, synchronizing (measurement) equipment, as an alternative to GPS, or as a traceable source of time.</a:t>
            </a:r>
            <a:endParaRPr lang="nl-NL" sz="1400" dirty="0">
              <a:effectLst/>
            </a:endParaRPr>
          </a:p>
        </p:txBody>
      </p:sp>
      <p:sp>
        <p:nvSpPr>
          <p:cNvPr id="4" name="Tekstvak 5">
            <a:extLst>
              <a:ext uri="{FF2B5EF4-FFF2-40B4-BE49-F238E27FC236}">
                <a16:creationId xmlns:a16="http://schemas.microsoft.com/office/drawing/2014/main" id="{25AC2D06-571A-EE34-0F02-A43F7ACBA3E1}"/>
              </a:ext>
            </a:extLst>
          </p:cNvPr>
          <p:cNvSpPr txBox="1"/>
          <p:nvPr/>
        </p:nvSpPr>
        <p:spPr>
          <a:xfrm>
            <a:off x="585244" y="1132740"/>
            <a:ext cx="6776608" cy="215444"/>
          </a:xfrm>
          <a:prstGeom prst="rect">
            <a:avLst/>
          </a:prstGeom>
          <a:noFill/>
        </p:spPr>
        <p:txBody>
          <a:bodyPr wrap="square" lIns="0" tIns="0" rIns="0" bIns="0" rtlCol="0">
            <a:spAutoFit/>
          </a:bodyPr>
          <a:lstStyle/>
          <a:p>
            <a:r>
              <a:rPr lang="en-US" sz="1400" b="0" i="1" u="none" strike="noStrike" dirty="0">
                <a:solidFill>
                  <a:srgbClr val="172B4D"/>
                </a:solidFill>
                <a:effectLst/>
              </a:rPr>
              <a:t>A reliable and highly accurate time and frequency signal over the fiber optic network of SURF.</a:t>
            </a:r>
            <a:endParaRPr lang="nl-NL" sz="1400" i="1" cap="all" dirty="0"/>
          </a:p>
        </p:txBody>
      </p:sp>
      <p:sp>
        <p:nvSpPr>
          <p:cNvPr id="5" name="Tijdelijke aanduiding voor verticale tekst 1">
            <a:extLst>
              <a:ext uri="{FF2B5EF4-FFF2-40B4-BE49-F238E27FC236}">
                <a16:creationId xmlns:a16="http://schemas.microsoft.com/office/drawing/2014/main" id="{AA49D4BC-2A1B-FBC2-FE91-15FE91095C28}"/>
              </a:ext>
            </a:extLst>
          </p:cNvPr>
          <p:cNvSpPr txBox="1">
            <a:spLocks/>
          </p:cNvSpPr>
          <p:nvPr/>
        </p:nvSpPr>
        <p:spPr>
          <a:xfrm>
            <a:off x="720000" y="3793650"/>
            <a:ext cx="5163392" cy="2504486"/>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r>
              <a:rPr lang="en-GB" sz="1400" b="1" dirty="0">
                <a:solidFill>
                  <a:schemeClr val="accent1"/>
                </a:solidFill>
              </a:rPr>
              <a:t>Goals and ambition</a:t>
            </a:r>
          </a:p>
          <a:p>
            <a:pPr marL="342900" indent="-342900">
              <a:lnSpc>
                <a:spcPts val="1285"/>
              </a:lnSpc>
              <a:spcBef>
                <a:spcPts val="0"/>
              </a:spcBef>
              <a:spcAft>
                <a:spcPts val="0"/>
              </a:spcAft>
              <a:buFont typeface="Symbol" pitchFamily="2" charset="2"/>
              <a:buChar char=""/>
            </a:pPr>
            <a:r>
              <a:rPr lang="en-US" sz="1400" dirty="0"/>
              <a:t>Enabling the synchronization of geographically dispersed research instruments.</a:t>
            </a:r>
          </a:p>
          <a:p>
            <a:pPr marL="342900" indent="-342900">
              <a:lnSpc>
                <a:spcPts val="1285"/>
              </a:lnSpc>
              <a:spcBef>
                <a:spcPts val="0"/>
              </a:spcBef>
              <a:spcAft>
                <a:spcPts val="0"/>
              </a:spcAft>
              <a:buFont typeface="Symbol" pitchFamily="2" charset="2"/>
              <a:buChar char=""/>
            </a:pPr>
            <a:endParaRPr lang="en-US" sz="1400" dirty="0"/>
          </a:p>
          <a:p>
            <a:pPr marL="342900" indent="-342900">
              <a:lnSpc>
                <a:spcPts val="1285"/>
              </a:lnSpc>
              <a:spcBef>
                <a:spcPts val="0"/>
              </a:spcBef>
              <a:spcAft>
                <a:spcPts val="0"/>
              </a:spcAft>
              <a:buFont typeface="Symbol" pitchFamily="2" charset="2"/>
              <a:buChar char=""/>
            </a:pPr>
            <a:r>
              <a:rPr lang="en-US" sz="1400" dirty="0"/>
              <a:t>Systems and devices on the network perfectly synchronized independently of GPS.</a:t>
            </a:r>
          </a:p>
          <a:p>
            <a:pPr marL="342900" indent="-342900">
              <a:lnSpc>
                <a:spcPts val="1285"/>
              </a:lnSpc>
              <a:spcBef>
                <a:spcPts val="0"/>
              </a:spcBef>
              <a:spcAft>
                <a:spcPts val="0"/>
              </a:spcAft>
              <a:buFont typeface="Symbol" pitchFamily="2" charset="2"/>
              <a:buChar char=""/>
            </a:pPr>
            <a:endParaRPr lang="en-US" sz="1400" dirty="0"/>
          </a:p>
          <a:p>
            <a:pPr marL="342900" indent="-342900">
              <a:lnSpc>
                <a:spcPts val="1285"/>
              </a:lnSpc>
              <a:spcBef>
                <a:spcPts val="0"/>
              </a:spcBef>
              <a:spcAft>
                <a:spcPts val="0"/>
              </a:spcAft>
              <a:buFont typeface="Symbol" pitchFamily="2" charset="2"/>
              <a:buChar char=""/>
            </a:pPr>
            <a:r>
              <a:rPr lang="en-US" sz="1400" dirty="0"/>
              <a:t>As a pioneer in European network innovation, SURF aligns TFT projects with the broader European ambition.</a:t>
            </a:r>
            <a:endParaRPr lang="nl-NL" sz="1400" dirty="0">
              <a:solidFill>
                <a:srgbClr val="000000"/>
              </a:solidFill>
              <a:ea typeface="Times New Roman" panose="02020603050405020304" pitchFamily="18" charset="0"/>
              <a:cs typeface="Maiandra GD" panose="020E0502030308020204" pitchFamily="34" charset="77"/>
            </a:endParaRPr>
          </a:p>
        </p:txBody>
      </p:sp>
      <p:pic>
        <p:nvPicPr>
          <p:cNvPr id="6" name="Picture 5">
            <a:extLst>
              <a:ext uri="{FF2B5EF4-FFF2-40B4-BE49-F238E27FC236}">
                <a16:creationId xmlns:a16="http://schemas.microsoft.com/office/drawing/2014/main" id="{A9F11EE1-9A76-369C-A1EE-1E149B1E497B}"/>
              </a:ext>
            </a:extLst>
          </p:cNvPr>
          <p:cNvPicPr>
            <a:picLocks noChangeAspect="1"/>
          </p:cNvPicPr>
          <p:nvPr/>
        </p:nvPicPr>
        <p:blipFill>
          <a:blip r:embed="rId3"/>
          <a:stretch>
            <a:fillRect/>
          </a:stretch>
        </p:blipFill>
        <p:spPr>
          <a:xfrm>
            <a:off x="7518383" y="3620278"/>
            <a:ext cx="4502029" cy="2902382"/>
          </a:xfrm>
          <a:prstGeom prst="rect">
            <a:avLst/>
          </a:prstGeom>
          <a:ln>
            <a:noFill/>
          </a:ln>
          <a:effectLst>
            <a:softEdge rad="112500"/>
          </a:effectLst>
        </p:spPr>
      </p:pic>
      <p:sp>
        <p:nvSpPr>
          <p:cNvPr id="11" name="TextBox 10">
            <a:extLst>
              <a:ext uri="{FF2B5EF4-FFF2-40B4-BE49-F238E27FC236}">
                <a16:creationId xmlns:a16="http://schemas.microsoft.com/office/drawing/2014/main" id="{09E4D550-2290-EB9B-A46F-2D9C5B06022D}"/>
              </a:ext>
            </a:extLst>
          </p:cNvPr>
          <p:cNvSpPr txBox="1"/>
          <p:nvPr/>
        </p:nvSpPr>
        <p:spPr>
          <a:xfrm>
            <a:off x="7796128" y="6576138"/>
            <a:ext cx="4104217" cy="187908"/>
          </a:xfrm>
          <a:prstGeom prst="rect">
            <a:avLst/>
          </a:prstGeom>
          <a:noFill/>
        </p:spPr>
        <p:txBody>
          <a:bodyPr wrap="none" lIns="0" tIns="0" rIns="0" bIns="0" rtlCol="0">
            <a:noAutofit/>
          </a:bodyPr>
          <a:lstStyle/>
          <a:p>
            <a:pPr>
              <a:lnSpc>
                <a:spcPct val="90000"/>
              </a:lnSpc>
              <a:spcBef>
                <a:spcPts val="600"/>
              </a:spcBef>
              <a:spcAft>
                <a:spcPts val="600"/>
              </a:spcAft>
            </a:pPr>
            <a:r>
              <a:rPr lang="en-GB" sz="1050"/>
              <a:t>Source: GEANT Time-Frequency Incubator Project 2024</a:t>
            </a:r>
            <a:endParaRPr lang="nl-NL" sz="1050"/>
          </a:p>
        </p:txBody>
      </p:sp>
      <p:pic>
        <p:nvPicPr>
          <p:cNvPr id="8" name="Picture 7" descr="A rabbit with a globe and graph&#10;&#10;Description automatically generated with medium confidence">
            <a:extLst>
              <a:ext uri="{FF2B5EF4-FFF2-40B4-BE49-F238E27FC236}">
                <a16:creationId xmlns:a16="http://schemas.microsoft.com/office/drawing/2014/main" id="{A4913831-F475-9E20-C5F3-1A1ADF69F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837" y="505796"/>
            <a:ext cx="4505678" cy="2816049"/>
          </a:xfrm>
          <a:prstGeom prst="rect">
            <a:avLst/>
          </a:prstGeom>
        </p:spPr>
      </p:pic>
    </p:spTree>
    <p:extLst>
      <p:ext uri="{BB962C8B-B14F-4D97-AF65-F5344CB8AC3E}">
        <p14:creationId xmlns:p14="http://schemas.microsoft.com/office/powerpoint/2010/main" val="384068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3A9EDC-CB26-A141-EABA-06E20E45F17B}"/>
              </a:ext>
            </a:extLst>
          </p:cNvPr>
          <p:cNvSpPr>
            <a:spLocks noGrp="1"/>
          </p:cNvSpPr>
          <p:nvPr>
            <p:ph type="title"/>
          </p:nvPr>
        </p:nvSpPr>
        <p:spPr/>
        <p:txBody>
          <a:bodyPr/>
          <a:lstStyle/>
          <a:p>
            <a:r>
              <a:rPr lang="nl-NL"/>
              <a:t>Attachment 6: OPNT Hardware  </a:t>
            </a:r>
          </a:p>
        </p:txBody>
      </p:sp>
      <p:sp>
        <p:nvSpPr>
          <p:cNvPr id="3" name="Tijdelijke aanduiding voor verticale tekst 2">
            <a:extLst>
              <a:ext uri="{FF2B5EF4-FFF2-40B4-BE49-F238E27FC236}">
                <a16:creationId xmlns:a16="http://schemas.microsoft.com/office/drawing/2014/main" id="{B65130D4-FE51-BC9B-F3C0-DA94D565CCD6}"/>
              </a:ext>
            </a:extLst>
          </p:cNvPr>
          <p:cNvSpPr>
            <a:spLocks noGrp="1"/>
          </p:cNvSpPr>
          <p:nvPr>
            <p:ph type="body" orient="vert" idx="1"/>
          </p:nvPr>
        </p:nvSpPr>
        <p:spPr/>
        <p:txBody>
          <a:bodyPr/>
          <a:lstStyle/>
          <a:p>
            <a:endParaRPr lang="nl-NL"/>
          </a:p>
        </p:txBody>
      </p:sp>
      <p:sp>
        <p:nvSpPr>
          <p:cNvPr id="4" name="Tijdelijke aanduiding voor tekst 3">
            <a:extLst>
              <a:ext uri="{FF2B5EF4-FFF2-40B4-BE49-F238E27FC236}">
                <a16:creationId xmlns:a16="http://schemas.microsoft.com/office/drawing/2014/main" id="{941334ED-1C21-93DB-B420-3ED1B7BFCC78}"/>
              </a:ext>
            </a:extLst>
          </p:cNvPr>
          <p:cNvSpPr>
            <a:spLocks noGrp="1"/>
          </p:cNvSpPr>
          <p:nvPr>
            <p:ph type="body" sz="quarter" idx="65"/>
          </p:nvPr>
        </p:nvSpPr>
        <p:spPr/>
        <p:txBody>
          <a:bodyPr/>
          <a:lstStyle/>
          <a:p>
            <a:endParaRPr lang="nl-NL"/>
          </a:p>
        </p:txBody>
      </p:sp>
      <p:sp>
        <p:nvSpPr>
          <p:cNvPr id="5" name="Tijdelijke aanduiding voor dianummer 4">
            <a:extLst>
              <a:ext uri="{FF2B5EF4-FFF2-40B4-BE49-F238E27FC236}">
                <a16:creationId xmlns:a16="http://schemas.microsoft.com/office/drawing/2014/main" id="{A90ABCD4-8C24-120E-475E-73A6EFB95E2F}"/>
              </a:ext>
            </a:extLst>
          </p:cNvPr>
          <p:cNvSpPr>
            <a:spLocks noGrp="1"/>
          </p:cNvSpPr>
          <p:nvPr>
            <p:ph type="sldNum" sz="quarter" idx="12"/>
          </p:nvPr>
        </p:nvSpPr>
        <p:spPr/>
        <p:txBody>
          <a:bodyPr/>
          <a:lstStyle/>
          <a:p>
            <a:fld id="{7AD0FE45-509C-4BDF-9EDE-64426F8DF3D2}" type="slidenum">
              <a:rPr lang="nl-NL" smtClean="0"/>
              <a:t>30</a:t>
            </a:fld>
            <a:endParaRPr lang="nl-NL"/>
          </a:p>
        </p:txBody>
      </p:sp>
      <p:pic>
        <p:nvPicPr>
          <p:cNvPr id="7" name="Afbeelding 6">
            <a:extLst>
              <a:ext uri="{FF2B5EF4-FFF2-40B4-BE49-F238E27FC236}">
                <a16:creationId xmlns:a16="http://schemas.microsoft.com/office/drawing/2014/main" id="{B3892188-31BE-9B49-5BDF-F3E823F830C2}"/>
              </a:ext>
            </a:extLst>
          </p:cNvPr>
          <p:cNvPicPr>
            <a:picLocks noChangeAspect="1"/>
          </p:cNvPicPr>
          <p:nvPr/>
        </p:nvPicPr>
        <p:blipFill>
          <a:blip r:embed="rId2"/>
          <a:stretch>
            <a:fillRect/>
          </a:stretch>
        </p:blipFill>
        <p:spPr>
          <a:xfrm>
            <a:off x="380665" y="1035503"/>
            <a:ext cx="10125596" cy="5340558"/>
          </a:xfrm>
          <a:prstGeom prst="rect">
            <a:avLst/>
          </a:prstGeom>
        </p:spPr>
      </p:pic>
    </p:spTree>
    <p:extLst>
      <p:ext uri="{BB962C8B-B14F-4D97-AF65-F5344CB8AC3E}">
        <p14:creationId xmlns:p14="http://schemas.microsoft.com/office/powerpoint/2010/main" val="1128699526"/>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6E080-7953-25A2-C3B7-A8057936AC61}"/>
              </a:ext>
            </a:extLst>
          </p:cNvPr>
          <p:cNvSpPr>
            <a:spLocks noGrp="1"/>
          </p:cNvSpPr>
          <p:nvPr>
            <p:ph type="title"/>
          </p:nvPr>
        </p:nvSpPr>
        <p:spPr/>
        <p:txBody>
          <a:bodyPr/>
          <a:lstStyle/>
          <a:p>
            <a:r>
              <a:rPr lang="nl-NL" dirty="0"/>
              <a:t>Attachment 7: </a:t>
            </a:r>
            <a:r>
              <a:rPr lang="en-GB" dirty="0"/>
              <a:t>What is SURF Time &amp; Frequency? The short version</a:t>
            </a:r>
          </a:p>
        </p:txBody>
      </p:sp>
      <p:sp>
        <p:nvSpPr>
          <p:cNvPr id="3" name="Tijdelijke aanduiding voor verticale tekst 2">
            <a:extLst>
              <a:ext uri="{FF2B5EF4-FFF2-40B4-BE49-F238E27FC236}">
                <a16:creationId xmlns:a16="http://schemas.microsoft.com/office/drawing/2014/main" id="{C0EEBCDD-1CC2-021F-BA0F-C4FAC6A64609}"/>
              </a:ext>
            </a:extLst>
          </p:cNvPr>
          <p:cNvSpPr>
            <a:spLocks noGrp="1"/>
          </p:cNvSpPr>
          <p:nvPr>
            <p:ph type="body" orient="vert" idx="1"/>
          </p:nvPr>
        </p:nvSpPr>
        <p:spPr>
          <a:xfrm>
            <a:off x="442324" y="941211"/>
            <a:ext cx="10263347" cy="5287574"/>
          </a:xfrm>
        </p:spPr>
        <p:txBody>
          <a:bodyPr/>
          <a:lstStyle/>
          <a:p>
            <a:r>
              <a:rPr lang="en-GB" sz="1800" dirty="0"/>
              <a:t>TFT is short for Time Frequency Transfer. Meaning: Transporting a highly accurate and stable time and frequency signal (&lt; 1 nanoseconds) over fibre.</a:t>
            </a:r>
          </a:p>
          <a:p>
            <a:r>
              <a:rPr lang="en-GB" sz="1800" dirty="0">
                <a:hlinkClick r:id="rId2"/>
              </a:rPr>
              <a:t>White Rabbit</a:t>
            </a:r>
            <a:r>
              <a:rPr lang="en-GB" sz="1800" dirty="0"/>
              <a:t> is a time transfer protocol. It’s Initiated by CERN and developed in a consortium of several research institutes such as </a:t>
            </a:r>
            <a:r>
              <a:rPr lang="en-GB" sz="1800" dirty="0" err="1">
                <a:hlinkClick r:id="rId3"/>
              </a:rPr>
              <a:t>Nikhef</a:t>
            </a:r>
            <a:r>
              <a:rPr lang="en-GB" sz="1800" dirty="0"/>
              <a:t> </a:t>
            </a:r>
            <a:r>
              <a:rPr lang="en-GB" sz="1800" dirty="0" err="1"/>
              <a:t>en</a:t>
            </a:r>
            <a:r>
              <a:rPr lang="en-GB" sz="1800" dirty="0"/>
              <a:t> </a:t>
            </a:r>
            <a:r>
              <a:rPr lang="en-GB" sz="1800" dirty="0">
                <a:hlinkClick r:id="rId4"/>
              </a:rPr>
              <a:t>GSI</a:t>
            </a:r>
            <a:r>
              <a:rPr lang="en-GB" sz="1800" dirty="0"/>
              <a:t>.  There are other high precision TFT techniques but White Rabbit is currently the most scalable.</a:t>
            </a:r>
          </a:p>
          <a:p>
            <a:r>
              <a:rPr lang="en-GB" sz="1800" dirty="0">
                <a:solidFill>
                  <a:srgbClr val="000000"/>
                </a:solidFill>
                <a:effectLst/>
                <a:ea typeface="Calibri" panose="020F0502020204030204" pitchFamily="34" charset="0"/>
                <a:cs typeface="Maiandra GD" panose="020E0502030308020204" pitchFamily="34" charset="0"/>
              </a:rPr>
              <a:t>Users of SURF Time &amp; Frequency</a:t>
            </a:r>
            <a:r>
              <a:rPr lang="en-GB" sz="1800" dirty="0">
                <a:solidFill>
                  <a:srgbClr val="000000"/>
                </a:solidFill>
                <a:ea typeface="Calibri" panose="020F0502020204030204" pitchFamily="34" charset="0"/>
                <a:cs typeface="Maiandra GD" panose="020E0502030308020204" pitchFamily="34" charset="0"/>
              </a:rPr>
              <a:t> can pick up the White Rabbit signal on a SURF pop location. We will use OPNT adapted White Rabbit Switches to distribute the UTC(VSL) time signal. This is generated by the Dutch Metrology Institute VSL which is one of the best in the world in UTC accuracy. </a:t>
            </a:r>
          </a:p>
          <a:p>
            <a:r>
              <a:rPr lang="en-GB" sz="1800" dirty="0">
                <a:solidFill>
                  <a:srgbClr val="000000"/>
                </a:solidFill>
                <a:ea typeface="Calibri" panose="020F0502020204030204" pitchFamily="34" charset="0"/>
                <a:cs typeface="Maiandra GD" panose="020E0502030308020204" pitchFamily="34" charset="0"/>
              </a:rPr>
              <a:t>The signal contains three components</a:t>
            </a:r>
            <a:r>
              <a:rPr lang="en-GB" sz="1800" dirty="0">
                <a:solidFill>
                  <a:srgbClr val="000000"/>
                </a:solidFill>
                <a:effectLst/>
                <a:ea typeface="Calibri" panose="020F0502020204030204" pitchFamily="34" charset="0"/>
                <a:cs typeface="Maiandra GD" panose="020E0502030308020204" pitchFamily="34" charset="0"/>
              </a:rPr>
              <a:t>:</a:t>
            </a:r>
          </a:p>
          <a:p>
            <a:pPr marL="605825" lvl="1" indent="-342900">
              <a:buFont typeface="Symbol" panose="05050102010706020507" pitchFamily="18" charset="2"/>
              <a:buChar char=""/>
            </a:pPr>
            <a:r>
              <a:rPr lang="en-GB" sz="1800" dirty="0">
                <a:solidFill>
                  <a:srgbClr val="000000"/>
                </a:solidFill>
                <a:ea typeface="Calibri" panose="020F0502020204030204" pitchFamily="34" charset="0"/>
                <a:cs typeface="Maiandra GD" panose="020E0502030308020204" pitchFamily="34" charset="0"/>
              </a:rPr>
              <a:t>An accurate 10 </a:t>
            </a:r>
            <a:r>
              <a:rPr lang="en-GB" sz="1800" dirty="0" err="1">
                <a:solidFill>
                  <a:srgbClr val="000000"/>
                </a:solidFill>
                <a:ea typeface="Calibri" panose="020F0502020204030204" pitchFamily="34" charset="0"/>
                <a:cs typeface="Maiandra GD" panose="020E0502030308020204" pitchFamily="34" charset="0"/>
              </a:rPr>
              <a:t>Mhz</a:t>
            </a:r>
            <a:r>
              <a:rPr lang="en-GB" sz="1800" dirty="0">
                <a:solidFill>
                  <a:srgbClr val="000000"/>
                </a:solidFill>
                <a:ea typeface="Calibri" panose="020F0502020204030204" pitchFamily="34" charset="0"/>
                <a:cs typeface="Maiandra GD" panose="020E0502030308020204" pitchFamily="34" charset="0"/>
              </a:rPr>
              <a:t> </a:t>
            </a:r>
            <a:r>
              <a:rPr lang="en-GB" sz="1800" dirty="0">
                <a:solidFill>
                  <a:srgbClr val="000000"/>
                </a:solidFill>
                <a:effectLst/>
                <a:ea typeface="Calibri" panose="020F0502020204030204" pitchFamily="34" charset="0"/>
                <a:cs typeface="Maiandra GD" panose="020E0502030308020204" pitchFamily="34" charset="0"/>
              </a:rPr>
              <a:t>frequency</a:t>
            </a:r>
          </a:p>
          <a:p>
            <a:pPr marL="605825" lvl="1" indent="-342900">
              <a:buFont typeface="Symbol" panose="05050102010706020507" pitchFamily="18" charset="2"/>
              <a:buChar char=""/>
            </a:pPr>
            <a:r>
              <a:rPr lang="en-GB" sz="1800" dirty="0">
                <a:solidFill>
                  <a:srgbClr val="000000"/>
                </a:solidFill>
                <a:effectLst/>
                <a:ea typeface="Calibri" panose="020F0502020204030204" pitchFamily="34" charset="0"/>
                <a:cs typeface="Maiandra GD" panose="020E0502030308020204" pitchFamily="34" charset="0"/>
              </a:rPr>
              <a:t>Timestamps 1 pulse per second (1PPS)</a:t>
            </a:r>
          </a:p>
          <a:p>
            <a:pPr marL="605825" lvl="1" indent="-342900">
              <a:buFont typeface="Symbol" panose="05050102010706020507" pitchFamily="18" charset="2"/>
              <a:buChar char=""/>
            </a:pPr>
            <a:r>
              <a:rPr lang="en-GB" sz="1800" dirty="0">
                <a:solidFill>
                  <a:srgbClr val="000000"/>
                </a:solidFill>
                <a:effectLst/>
                <a:ea typeface="Calibri" panose="020F0502020204030204" pitchFamily="34" charset="0"/>
                <a:cs typeface="Maiandra GD" panose="020E0502030308020204" pitchFamily="34" charset="0"/>
              </a:rPr>
              <a:t>Timestamps in the international atomic time (TAI) UTC (NL-VSL)</a:t>
            </a:r>
          </a:p>
          <a:p>
            <a:pPr marL="342900" indent="-342900">
              <a:buFont typeface="Symbol" panose="05050102010706020507" pitchFamily="18" charset="2"/>
              <a:buChar char=""/>
            </a:pPr>
            <a:r>
              <a:rPr lang="en-GB" sz="1800" dirty="0">
                <a:solidFill>
                  <a:srgbClr val="000000"/>
                </a:solidFill>
                <a:ea typeface="Calibri" panose="020F0502020204030204" pitchFamily="34" charset="0"/>
                <a:cs typeface="Maiandra GD" panose="020E0502030308020204" pitchFamily="34" charset="0"/>
              </a:rPr>
              <a:t>Possible use cases are: Synchronizing and calibrating measuring devices, traceable time signal for documentation. Other possible uses are in development such as “Super-GPS”</a:t>
            </a:r>
          </a:p>
          <a:p>
            <a:pPr marL="0" indent="0">
              <a:buNone/>
            </a:pPr>
            <a:endParaRPr lang="en-GB" dirty="0">
              <a:latin typeface="+mj-lt"/>
            </a:endParaRPr>
          </a:p>
          <a:p>
            <a:endParaRPr lang="en-GB" dirty="0">
              <a:latin typeface="+mj-lt"/>
            </a:endParaRPr>
          </a:p>
          <a:p>
            <a:endParaRPr lang="en-GB" dirty="0">
              <a:latin typeface="+mj-lt"/>
            </a:endParaRPr>
          </a:p>
        </p:txBody>
      </p:sp>
      <p:sp>
        <p:nvSpPr>
          <p:cNvPr id="4" name="Tijdelijke aanduiding voor tekst 3">
            <a:extLst>
              <a:ext uri="{FF2B5EF4-FFF2-40B4-BE49-F238E27FC236}">
                <a16:creationId xmlns:a16="http://schemas.microsoft.com/office/drawing/2014/main" id="{6D3F485E-97D1-ED60-2055-5E6E7A2BC1E9}"/>
              </a:ext>
            </a:extLst>
          </p:cNvPr>
          <p:cNvSpPr>
            <a:spLocks noGrp="1"/>
          </p:cNvSpPr>
          <p:nvPr>
            <p:ph type="body" sz="quarter" idx="65"/>
          </p:nvPr>
        </p:nvSpPr>
        <p:spPr>
          <a:xfrm>
            <a:off x="10705671" y="0"/>
            <a:ext cx="1407560" cy="6858000"/>
          </a:xfrm>
        </p:spPr>
        <p:txBody>
          <a:bodyPr/>
          <a:lstStyle/>
          <a:p>
            <a:endParaRPr lang="nl-NL"/>
          </a:p>
        </p:txBody>
      </p:sp>
      <p:sp>
        <p:nvSpPr>
          <p:cNvPr id="5" name="Tijdelijke aanduiding voor dianummer 4">
            <a:extLst>
              <a:ext uri="{FF2B5EF4-FFF2-40B4-BE49-F238E27FC236}">
                <a16:creationId xmlns:a16="http://schemas.microsoft.com/office/drawing/2014/main" id="{2D4E0713-4CD5-9900-FD6D-4DB300D86E5A}"/>
              </a:ext>
            </a:extLst>
          </p:cNvPr>
          <p:cNvSpPr>
            <a:spLocks noGrp="1"/>
          </p:cNvSpPr>
          <p:nvPr>
            <p:ph type="sldNum" sz="quarter" idx="12"/>
          </p:nvPr>
        </p:nvSpPr>
        <p:spPr/>
        <p:txBody>
          <a:bodyPr/>
          <a:lstStyle/>
          <a:p>
            <a:fld id="{7AD0FE45-509C-4BDF-9EDE-64426F8DF3D2}" type="slidenum">
              <a:rPr lang="nl-NL" smtClean="0"/>
              <a:t>31</a:t>
            </a:fld>
            <a:endParaRPr lang="nl-NL"/>
          </a:p>
        </p:txBody>
      </p:sp>
    </p:spTree>
    <p:extLst>
      <p:ext uri="{BB962C8B-B14F-4D97-AF65-F5344CB8AC3E}">
        <p14:creationId xmlns:p14="http://schemas.microsoft.com/office/powerpoint/2010/main" val="142143993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6D3F485E-97D1-ED60-2055-5E6E7A2BC1E9}"/>
              </a:ext>
            </a:extLst>
          </p:cNvPr>
          <p:cNvSpPr>
            <a:spLocks noGrp="1"/>
          </p:cNvSpPr>
          <p:nvPr>
            <p:ph type="body" sz="quarter" idx="65"/>
          </p:nvPr>
        </p:nvSpPr>
        <p:spPr>
          <a:xfrm>
            <a:off x="10705671" y="0"/>
            <a:ext cx="1407560" cy="6858000"/>
          </a:xfrm>
        </p:spPr>
        <p:txBody>
          <a:bodyPr/>
          <a:lstStyle/>
          <a:p>
            <a:endParaRPr lang="nl-NL" dirty="0"/>
          </a:p>
        </p:txBody>
      </p:sp>
      <p:sp>
        <p:nvSpPr>
          <p:cNvPr id="2" name="Titel 1">
            <a:extLst>
              <a:ext uri="{FF2B5EF4-FFF2-40B4-BE49-F238E27FC236}">
                <a16:creationId xmlns:a16="http://schemas.microsoft.com/office/drawing/2014/main" id="{A616E080-7953-25A2-C3B7-A8057936AC61}"/>
              </a:ext>
            </a:extLst>
          </p:cNvPr>
          <p:cNvSpPr>
            <a:spLocks noGrp="1"/>
          </p:cNvSpPr>
          <p:nvPr>
            <p:ph type="title"/>
          </p:nvPr>
        </p:nvSpPr>
        <p:spPr/>
        <p:txBody>
          <a:bodyPr/>
          <a:lstStyle/>
          <a:p>
            <a:r>
              <a:rPr lang="en-GB" dirty="0"/>
              <a:t>What is SURF Time &amp; Frequency? </a:t>
            </a:r>
          </a:p>
        </p:txBody>
      </p:sp>
      <p:sp>
        <p:nvSpPr>
          <p:cNvPr id="3" name="Tijdelijke aanduiding voor verticale tekst 2">
            <a:extLst>
              <a:ext uri="{FF2B5EF4-FFF2-40B4-BE49-F238E27FC236}">
                <a16:creationId xmlns:a16="http://schemas.microsoft.com/office/drawing/2014/main" id="{C0EEBCDD-1CC2-021F-BA0F-C4FAC6A64609}"/>
              </a:ext>
            </a:extLst>
          </p:cNvPr>
          <p:cNvSpPr>
            <a:spLocks noGrp="1"/>
          </p:cNvSpPr>
          <p:nvPr>
            <p:ph type="body" orient="vert" idx="1"/>
          </p:nvPr>
        </p:nvSpPr>
        <p:spPr>
          <a:xfrm>
            <a:off x="442324" y="941211"/>
            <a:ext cx="6314075" cy="5287574"/>
          </a:xfrm>
        </p:spPr>
        <p:txBody>
          <a:bodyPr/>
          <a:lstStyle/>
          <a:p>
            <a:r>
              <a:rPr lang="en-GB" sz="1800" dirty="0"/>
              <a:t>TFT is short for Time Frequency Transfer. Meaning: Transporting a highly accurate and stable time and frequency signal (&lt; 1 nanoseconds) over fibre.</a:t>
            </a:r>
          </a:p>
          <a:p>
            <a:r>
              <a:rPr lang="en-GB" sz="1800" dirty="0">
                <a:hlinkClick r:id="rId3"/>
              </a:rPr>
              <a:t>White Rabbit</a:t>
            </a:r>
            <a:r>
              <a:rPr lang="en-GB" sz="1800" dirty="0"/>
              <a:t> is a time transfer protocol. </a:t>
            </a:r>
          </a:p>
          <a:p>
            <a:pPr lvl="1"/>
            <a:r>
              <a:rPr lang="en-GB" sz="1800" dirty="0"/>
              <a:t>It’s Initiated by CERN and developed in a consortium of several research institutes such as </a:t>
            </a:r>
            <a:r>
              <a:rPr lang="en-GB" sz="1800" dirty="0" err="1">
                <a:hlinkClick r:id="rId4"/>
              </a:rPr>
              <a:t>Nikhef</a:t>
            </a:r>
            <a:r>
              <a:rPr lang="en-GB" sz="1800" dirty="0"/>
              <a:t> </a:t>
            </a:r>
            <a:r>
              <a:rPr lang="en-GB" sz="1800" dirty="0" err="1"/>
              <a:t>en</a:t>
            </a:r>
            <a:r>
              <a:rPr lang="en-GB" sz="1800" dirty="0"/>
              <a:t> </a:t>
            </a:r>
            <a:r>
              <a:rPr lang="en-GB" sz="1800" dirty="0">
                <a:hlinkClick r:id="rId5"/>
              </a:rPr>
              <a:t>GSI</a:t>
            </a:r>
            <a:r>
              <a:rPr lang="en-GB" sz="1800" dirty="0"/>
              <a:t>.  </a:t>
            </a:r>
          </a:p>
          <a:p>
            <a:pPr lvl="1"/>
            <a:r>
              <a:rPr lang="en-GB" sz="1800" dirty="0"/>
              <a:t>There are other high precision TFT techniques but White Rabbit is currently the most scalable.</a:t>
            </a:r>
          </a:p>
          <a:p>
            <a:r>
              <a:rPr lang="en-GB" sz="1800" dirty="0"/>
              <a:t>GPS = 10 nanoseconds  ~ 10-20m</a:t>
            </a:r>
          </a:p>
          <a:p>
            <a:r>
              <a:rPr lang="en-US" sz="1800" dirty="0"/>
              <a:t>Stability and accuracy performance of at least three orders of magnitude better than the current best commercial services. </a:t>
            </a:r>
          </a:p>
          <a:p>
            <a:pPr lvl="1"/>
            <a:endParaRPr lang="en-GB" sz="1800" dirty="0"/>
          </a:p>
          <a:p>
            <a:endParaRPr lang="en-GB" dirty="0">
              <a:latin typeface="+mj-lt"/>
            </a:endParaRPr>
          </a:p>
          <a:p>
            <a:endParaRPr lang="en-GB" dirty="0">
              <a:latin typeface="+mj-lt"/>
            </a:endParaRPr>
          </a:p>
        </p:txBody>
      </p:sp>
      <p:sp>
        <p:nvSpPr>
          <p:cNvPr id="5" name="Tijdelijke aanduiding voor dianummer 4">
            <a:extLst>
              <a:ext uri="{FF2B5EF4-FFF2-40B4-BE49-F238E27FC236}">
                <a16:creationId xmlns:a16="http://schemas.microsoft.com/office/drawing/2014/main" id="{2D4E0713-4CD5-9900-FD6D-4DB300D86E5A}"/>
              </a:ext>
            </a:extLst>
          </p:cNvPr>
          <p:cNvSpPr>
            <a:spLocks noGrp="1"/>
          </p:cNvSpPr>
          <p:nvPr>
            <p:ph type="sldNum" sz="quarter" idx="12"/>
          </p:nvPr>
        </p:nvSpPr>
        <p:spPr/>
        <p:txBody>
          <a:bodyPr/>
          <a:lstStyle/>
          <a:p>
            <a:fld id="{7AD0FE45-509C-4BDF-9EDE-64426F8DF3D2}" type="slidenum">
              <a:rPr lang="nl-NL" smtClean="0"/>
              <a:t>4</a:t>
            </a:fld>
            <a:endParaRPr lang="nl-NL"/>
          </a:p>
        </p:txBody>
      </p:sp>
      <p:pic>
        <p:nvPicPr>
          <p:cNvPr id="9" name="Picture 8">
            <a:extLst>
              <a:ext uri="{FF2B5EF4-FFF2-40B4-BE49-F238E27FC236}">
                <a16:creationId xmlns:a16="http://schemas.microsoft.com/office/drawing/2014/main" id="{D8E64D93-8A27-BC6F-EEFA-22D3BAAF0FFA}"/>
              </a:ext>
            </a:extLst>
          </p:cNvPr>
          <p:cNvPicPr>
            <a:picLocks noChangeAspect="1"/>
          </p:cNvPicPr>
          <p:nvPr/>
        </p:nvPicPr>
        <p:blipFill>
          <a:blip r:embed="rId6"/>
          <a:stretch>
            <a:fillRect/>
          </a:stretch>
        </p:blipFill>
        <p:spPr>
          <a:xfrm>
            <a:off x="6954260" y="3088434"/>
            <a:ext cx="5010849" cy="3629532"/>
          </a:xfrm>
          <a:prstGeom prst="rect">
            <a:avLst/>
          </a:prstGeom>
        </p:spPr>
      </p:pic>
      <p:pic>
        <p:nvPicPr>
          <p:cNvPr id="6" name="Afbeelding 6">
            <a:extLst>
              <a:ext uri="{FF2B5EF4-FFF2-40B4-BE49-F238E27FC236}">
                <a16:creationId xmlns:a16="http://schemas.microsoft.com/office/drawing/2014/main" id="{6C0A3D44-7A21-CF87-3E2C-0D040FE620B0}"/>
              </a:ext>
            </a:extLst>
          </p:cNvPr>
          <p:cNvPicPr>
            <a:picLocks noChangeAspect="1"/>
          </p:cNvPicPr>
          <p:nvPr/>
        </p:nvPicPr>
        <p:blipFill>
          <a:blip r:embed="rId7"/>
          <a:stretch>
            <a:fillRect/>
          </a:stretch>
        </p:blipFill>
        <p:spPr>
          <a:xfrm>
            <a:off x="6864008" y="51422"/>
            <a:ext cx="5327992" cy="3001211"/>
          </a:xfrm>
          <a:prstGeom prst="rect">
            <a:avLst/>
          </a:prstGeom>
        </p:spPr>
      </p:pic>
      <p:sp>
        <p:nvSpPr>
          <p:cNvPr id="7" name="TextBox 6">
            <a:extLst>
              <a:ext uri="{FF2B5EF4-FFF2-40B4-BE49-F238E27FC236}">
                <a16:creationId xmlns:a16="http://schemas.microsoft.com/office/drawing/2014/main" id="{A5667E1D-1FF9-6873-0DD7-038D7DA6F0F0}"/>
              </a:ext>
            </a:extLst>
          </p:cNvPr>
          <p:cNvSpPr txBox="1"/>
          <p:nvPr/>
        </p:nvSpPr>
        <p:spPr>
          <a:xfrm>
            <a:off x="11319588" y="3805368"/>
            <a:ext cx="1744824" cy="2138406"/>
          </a:xfrm>
          <a:prstGeom prst="rect">
            <a:avLst/>
          </a:prstGeom>
          <a:noFill/>
        </p:spPr>
        <p:txBody>
          <a:bodyPr wrap="square" lIns="0" tIns="0" rIns="0" bIns="0" rtlCol="0">
            <a:spAutoFit/>
          </a:bodyPr>
          <a:lstStyle/>
          <a:p>
            <a:pPr algn="l">
              <a:lnSpc>
                <a:spcPct val="200000"/>
              </a:lnSpc>
            </a:pPr>
            <a:r>
              <a:rPr lang="nl-NL" dirty="0">
                <a:solidFill>
                  <a:schemeClr val="tx1">
                    <a:lumMod val="50000"/>
                    <a:lumOff val="50000"/>
                  </a:schemeClr>
                </a:solidFill>
              </a:rPr>
              <a:t>NTP</a:t>
            </a:r>
          </a:p>
          <a:p>
            <a:pPr algn="l">
              <a:lnSpc>
                <a:spcPct val="200000"/>
              </a:lnSpc>
            </a:pPr>
            <a:r>
              <a:rPr lang="nl-NL" dirty="0">
                <a:solidFill>
                  <a:schemeClr val="tx1">
                    <a:lumMod val="50000"/>
                    <a:lumOff val="50000"/>
                  </a:schemeClr>
                </a:solidFill>
              </a:rPr>
              <a:t>PTP</a:t>
            </a:r>
            <a:br>
              <a:rPr lang="nl-NL" dirty="0">
                <a:solidFill>
                  <a:schemeClr val="tx1">
                    <a:lumMod val="50000"/>
                    <a:lumOff val="50000"/>
                  </a:schemeClr>
                </a:solidFill>
              </a:rPr>
            </a:br>
            <a:r>
              <a:rPr lang="nl-NL" dirty="0">
                <a:solidFill>
                  <a:schemeClr val="tx1">
                    <a:lumMod val="50000"/>
                    <a:lumOff val="50000"/>
                  </a:schemeClr>
                </a:solidFill>
              </a:rPr>
              <a:t>GPS</a:t>
            </a:r>
          </a:p>
          <a:p>
            <a:pPr algn="l">
              <a:lnSpc>
                <a:spcPct val="200000"/>
              </a:lnSpc>
            </a:pPr>
            <a:r>
              <a:rPr lang="nl-NL" dirty="0">
                <a:solidFill>
                  <a:schemeClr val="tx1">
                    <a:lumMod val="50000"/>
                    <a:lumOff val="50000"/>
                  </a:schemeClr>
                </a:solidFill>
              </a:rPr>
              <a:t>WR</a:t>
            </a:r>
          </a:p>
        </p:txBody>
      </p:sp>
    </p:spTree>
    <p:extLst>
      <p:ext uri="{BB962C8B-B14F-4D97-AF65-F5344CB8AC3E}">
        <p14:creationId xmlns:p14="http://schemas.microsoft.com/office/powerpoint/2010/main" val="2430441870"/>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8679902-C154-73CF-179B-195162740BD1}"/>
              </a:ext>
            </a:extLst>
          </p:cNvPr>
          <p:cNvSpPr/>
          <p:nvPr/>
        </p:nvSpPr>
        <p:spPr>
          <a:xfrm>
            <a:off x="5061411" y="5616873"/>
            <a:ext cx="600732" cy="58857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900" dirty="0"/>
              <a:t>Eindhoven</a:t>
            </a:r>
            <a:endParaRPr lang="en-NL" sz="900" dirty="0"/>
          </a:p>
        </p:txBody>
      </p:sp>
      <p:sp>
        <p:nvSpPr>
          <p:cNvPr id="6" name="Oval 5">
            <a:extLst>
              <a:ext uri="{FF2B5EF4-FFF2-40B4-BE49-F238E27FC236}">
                <a16:creationId xmlns:a16="http://schemas.microsoft.com/office/drawing/2014/main" id="{446336E2-A587-708C-E4BE-7719E15FAE35}"/>
              </a:ext>
            </a:extLst>
          </p:cNvPr>
          <p:cNvSpPr/>
          <p:nvPr/>
        </p:nvSpPr>
        <p:spPr>
          <a:xfrm>
            <a:off x="5061411" y="4539305"/>
            <a:ext cx="600732" cy="588579"/>
          </a:xfrm>
          <a:prstGeom prst="ellipse">
            <a:avLst/>
          </a:prstGeom>
        </p:spPr>
        <p:style>
          <a:lnRef idx="1">
            <a:schemeClr val="dk1"/>
          </a:lnRef>
          <a:fillRef idx="2">
            <a:schemeClr val="dk1"/>
          </a:fillRef>
          <a:effectRef idx="1">
            <a:schemeClr val="dk1"/>
          </a:effectRef>
          <a:fontRef idx="minor">
            <a:schemeClr val="dk1"/>
          </a:fontRef>
        </p:style>
        <p:txBody>
          <a:bodyPr lIns="0" rIns="0" rtlCol="0" anchor="ctr"/>
          <a:lstStyle/>
          <a:p>
            <a:pPr algn="ctr"/>
            <a:r>
              <a:rPr lang="nl-NL" sz="900" dirty="0"/>
              <a:t>Den Bosch</a:t>
            </a:r>
            <a:endParaRPr lang="en-NL" sz="900" dirty="0"/>
          </a:p>
        </p:txBody>
      </p:sp>
      <p:sp>
        <p:nvSpPr>
          <p:cNvPr id="7" name="Oval 6">
            <a:extLst>
              <a:ext uri="{FF2B5EF4-FFF2-40B4-BE49-F238E27FC236}">
                <a16:creationId xmlns:a16="http://schemas.microsoft.com/office/drawing/2014/main" id="{D25DCAF3-08DB-EF36-1F77-4B98CD344525}"/>
              </a:ext>
            </a:extLst>
          </p:cNvPr>
          <p:cNvSpPr/>
          <p:nvPr/>
        </p:nvSpPr>
        <p:spPr>
          <a:xfrm>
            <a:off x="5061411" y="3514746"/>
            <a:ext cx="600732" cy="588579"/>
          </a:xfrm>
          <a:prstGeom prst="ellipse">
            <a:avLst/>
          </a:prstGeom>
          <a:ln w="63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900" dirty="0"/>
              <a:t>Utrecht</a:t>
            </a:r>
            <a:endParaRPr lang="en-NL" sz="900" dirty="0"/>
          </a:p>
        </p:txBody>
      </p:sp>
      <p:sp>
        <p:nvSpPr>
          <p:cNvPr id="8" name="Oval 7">
            <a:extLst>
              <a:ext uri="{FF2B5EF4-FFF2-40B4-BE49-F238E27FC236}">
                <a16:creationId xmlns:a16="http://schemas.microsoft.com/office/drawing/2014/main" id="{3B20DB53-8970-67E6-101A-8C85FCF82546}"/>
              </a:ext>
            </a:extLst>
          </p:cNvPr>
          <p:cNvSpPr/>
          <p:nvPr/>
        </p:nvSpPr>
        <p:spPr>
          <a:xfrm>
            <a:off x="5061411" y="2237574"/>
            <a:ext cx="600732" cy="588579"/>
          </a:xfrm>
          <a:prstGeom prst="ellipse">
            <a:avLst/>
          </a:prstGeom>
        </p:spPr>
        <p:style>
          <a:lnRef idx="1">
            <a:schemeClr val="dk1"/>
          </a:lnRef>
          <a:fillRef idx="2">
            <a:schemeClr val="dk1"/>
          </a:fillRef>
          <a:effectRef idx="1">
            <a:schemeClr val="dk1"/>
          </a:effectRef>
          <a:fontRef idx="minor">
            <a:schemeClr val="dk1"/>
          </a:fontRef>
        </p:style>
        <p:txBody>
          <a:bodyPr lIns="0" rIns="0" rtlCol="0" anchor="ctr"/>
          <a:lstStyle/>
          <a:p>
            <a:pPr algn="ctr"/>
            <a:r>
              <a:rPr lang="nl-NL" sz="900" dirty="0"/>
              <a:t>Amsterdam 2</a:t>
            </a:r>
            <a:endParaRPr lang="en-NL" sz="900" dirty="0"/>
          </a:p>
        </p:txBody>
      </p:sp>
      <p:sp>
        <p:nvSpPr>
          <p:cNvPr id="9" name="Oval 8">
            <a:extLst>
              <a:ext uri="{FF2B5EF4-FFF2-40B4-BE49-F238E27FC236}">
                <a16:creationId xmlns:a16="http://schemas.microsoft.com/office/drawing/2014/main" id="{852F68DA-429A-EF69-2BBA-173CBEB02CA2}"/>
              </a:ext>
            </a:extLst>
          </p:cNvPr>
          <p:cNvSpPr/>
          <p:nvPr/>
        </p:nvSpPr>
        <p:spPr>
          <a:xfrm>
            <a:off x="5061411" y="960402"/>
            <a:ext cx="600732" cy="588579"/>
          </a:xfrm>
          <a:prstGeom prst="ellipse">
            <a:avLst/>
          </a:prstGeom>
          <a:ln w="63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900" dirty="0"/>
              <a:t>Amsterdam 1b</a:t>
            </a:r>
            <a:endParaRPr lang="en-NL" sz="900" dirty="0"/>
          </a:p>
        </p:txBody>
      </p:sp>
      <p:sp>
        <p:nvSpPr>
          <p:cNvPr id="10" name="Oval 9">
            <a:extLst>
              <a:ext uri="{FF2B5EF4-FFF2-40B4-BE49-F238E27FC236}">
                <a16:creationId xmlns:a16="http://schemas.microsoft.com/office/drawing/2014/main" id="{55EA9FD1-EE79-E259-83E3-44ADFFE3845F}"/>
              </a:ext>
            </a:extLst>
          </p:cNvPr>
          <p:cNvSpPr/>
          <p:nvPr/>
        </p:nvSpPr>
        <p:spPr>
          <a:xfrm>
            <a:off x="1279986" y="3514745"/>
            <a:ext cx="600732" cy="588579"/>
          </a:xfrm>
          <a:prstGeom prst="ellipse">
            <a:avLst/>
          </a:prstGeom>
          <a:ln w="63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900" dirty="0"/>
              <a:t>Delft 1b</a:t>
            </a:r>
            <a:endParaRPr lang="en-NL" sz="900" dirty="0"/>
          </a:p>
        </p:txBody>
      </p:sp>
      <p:sp>
        <p:nvSpPr>
          <p:cNvPr id="11" name="Oval 10">
            <a:extLst>
              <a:ext uri="{FF2B5EF4-FFF2-40B4-BE49-F238E27FC236}">
                <a16:creationId xmlns:a16="http://schemas.microsoft.com/office/drawing/2014/main" id="{889D558F-87B7-992B-F0EB-C598BC1ACF2F}"/>
              </a:ext>
            </a:extLst>
          </p:cNvPr>
          <p:cNvSpPr/>
          <p:nvPr/>
        </p:nvSpPr>
        <p:spPr>
          <a:xfrm>
            <a:off x="2752728" y="3514745"/>
            <a:ext cx="600732" cy="583919"/>
          </a:xfrm>
          <a:prstGeom prst="ellipse">
            <a:avLst/>
          </a:prstGeom>
          <a:ln/>
        </p:spPr>
        <p:style>
          <a:lnRef idx="1">
            <a:schemeClr val="dk1"/>
          </a:lnRef>
          <a:fillRef idx="2">
            <a:schemeClr val="dk1"/>
          </a:fillRef>
          <a:effectRef idx="1">
            <a:schemeClr val="dk1"/>
          </a:effectRef>
          <a:fontRef idx="minor">
            <a:schemeClr val="dk1"/>
          </a:fontRef>
        </p:style>
        <p:txBody>
          <a:bodyPr lIns="0" rIns="0" rtlCol="0" anchor="ctr"/>
          <a:lstStyle/>
          <a:p>
            <a:pPr algn="ctr"/>
            <a:r>
              <a:rPr lang="nl-NL" sz="900" dirty="0"/>
              <a:t>Delft 10</a:t>
            </a:r>
            <a:endParaRPr lang="en-NL" sz="900" dirty="0"/>
          </a:p>
        </p:txBody>
      </p:sp>
      <p:sp>
        <p:nvSpPr>
          <p:cNvPr id="12" name="Oval 11">
            <a:extLst>
              <a:ext uri="{FF2B5EF4-FFF2-40B4-BE49-F238E27FC236}">
                <a16:creationId xmlns:a16="http://schemas.microsoft.com/office/drawing/2014/main" id="{99A3F8C6-D33F-A25B-C463-7BAC329708F7}"/>
              </a:ext>
            </a:extLst>
          </p:cNvPr>
          <p:cNvSpPr/>
          <p:nvPr/>
        </p:nvSpPr>
        <p:spPr>
          <a:xfrm>
            <a:off x="3785061" y="1592303"/>
            <a:ext cx="600732" cy="588579"/>
          </a:xfrm>
          <a:prstGeom prst="ellipse">
            <a:avLst/>
          </a:prstGeom>
        </p:spPr>
        <p:style>
          <a:lnRef idx="1">
            <a:schemeClr val="dk1"/>
          </a:lnRef>
          <a:fillRef idx="2">
            <a:schemeClr val="dk1"/>
          </a:fillRef>
          <a:effectRef idx="1">
            <a:schemeClr val="dk1"/>
          </a:effectRef>
          <a:fontRef idx="minor">
            <a:schemeClr val="dk1"/>
          </a:fontRef>
        </p:style>
        <p:txBody>
          <a:bodyPr lIns="0" rIns="0" rtlCol="0" anchor="ctr"/>
          <a:lstStyle/>
          <a:p>
            <a:pPr algn="ctr"/>
            <a:r>
              <a:rPr lang="nl-NL" sz="900" dirty="0"/>
              <a:t>Amsterdam 3</a:t>
            </a:r>
            <a:endParaRPr lang="en-NL" sz="900" dirty="0"/>
          </a:p>
        </p:txBody>
      </p:sp>
      <p:sp>
        <p:nvSpPr>
          <p:cNvPr id="16" name="Oval 15">
            <a:extLst>
              <a:ext uri="{FF2B5EF4-FFF2-40B4-BE49-F238E27FC236}">
                <a16:creationId xmlns:a16="http://schemas.microsoft.com/office/drawing/2014/main" id="{66733CE7-4813-1634-B142-598F564F6A38}"/>
              </a:ext>
            </a:extLst>
          </p:cNvPr>
          <p:cNvSpPr/>
          <p:nvPr/>
        </p:nvSpPr>
        <p:spPr>
          <a:xfrm>
            <a:off x="8842835" y="1274431"/>
            <a:ext cx="600732" cy="588579"/>
          </a:xfrm>
          <a:prstGeom prst="ellipse">
            <a:avLst/>
          </a:prstGeom>
          <a:ln w="63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900" dirty="0"/>
              <a:t>Zwolle</a:t>
            </a:r>
            <a:endParaRPr lang="en-NL" sz="900" dirty="0"/>
          </a:p>
        </p:txBody>
      </p:sp>
      <p:sp>
        <p:nvSpPr>
          <p:cNvPr id="17" name="Oval 16">
            <a:extLst>
              <a:ext uri="{FF2B5EF4-FFF2-40B4-BE49-F238E27FC236}">
                <a16:creationId xmlns:a16="http://schemas.microsoft.com/office/drawing/2014/main" id="{EC85A214-B506-4A38-C30D-A5AD7ED361A3}"/>
              </a:ext>
            </a:extLst>
          </p:cNvPr>
          <p:cNvSpPr/>
          <p:nvPr/>
        </p:nvSpPr>
        <p:spPr>
          <a:xfrm>
            <a:off x="9990681" y="2253027"/>
            <a:ext cx="600732" cy="588579"/>
          </a:xfrm>
          <a:prstGeom prst="ellips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lIns="0" rIns="0" rtlCol="0" anchor="ctr"/>
          <a:lstStyle/>
          <a:p>
            <a:pPr algn="ctr"/>
            <a:r>
              <a:rPr lang="nl-NL" sz="900" dirty="0"/>
              <a:t>Enschede</a:t>
            </a:r>
            <a:endParaRPr lang="en-NL" sz="900" dirty="0"/>
          </a:p>
        </p:txBody>
      </p:sp>
      <p:cxnSp>
        <p:nvCxnSpPr>
          <p:cNvPr id="21" name="Straight Connector 20">
            <a:extLst>
              <a:ext uri="{FF2B5EF4-FFF2-40B4-BE49-F238E27FC236}">
                <a16:creationId xmlns:a16="http://schemas.microsoft.com/office/drawing/2014/main" id="{9A0AD645-9A22-0E36-FD70-8D62DBD1814E}"/>
              </a:ext>
            </a:extLst>
          </p:cNvPr>
          <p:cNvCxnSpPr>
            <a:cxnSpLocks/>
            <a:stCxn id="6" idx="4"/>
            <a:endCxn id="5" idx="0"/>
          </p:cNvCxnSpPr>
          <p:nvPr/>
        </p:nvCxnSpPr>
        <p:spPr>
          <a:xfrm>
            <a:off x="5361777" y="5127884"/>
            <a:ext cx="0" cy="4889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68BE48-F449-796A-4803-05555BBCA95E}"/>
              </a:ext>
            </a:extLst>
          </p:cNvPr>
          <p:cNvCxnSpPr>
            <a:cxnSpLocks/>
            <a:stCxn id="7" idx="4"/>
            <a:endCxn id="6" idx="0"/>
          </p:cNvCxnSpPr>
          <p:nvPr/>
        </p:nvCxnSpPr>
        <p:spPr>
          <a:xfrm>
            <a:off x="5361777" y="4103325"/>
            <a:ext cx="0" cy="435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7DBDC86-19E5-DFF8-56FD-742EBDFFFA7D}"/>
              </a:ext>
            </a:extLst>
          </p:cNvPr>
          <p:cNvCxnSpPr>
            <a:cxnSpLocks/>
            <a:stCxn id="8" idx="4"/>
            <a:endCxn id="7" idx="0"/>
          </p:cNvCxnSpPr>
          <p:nvPr/>
        </p:nvCxnSpPr>
        <p:spPr>
          <a:xfrm>
            <a:off x="5361777" y="2826153"/>
            <a:ext cx="0" cy="688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DA89D25-DD89-9785-32FF-40FB380FA72A}"/>
              </a:ext>
            </a:extLst>
          </p:cNvPr>
          <p:cNvCxnSpPr>
            <a:cxnSpLocks/>
            <a:stCxn id="8" idx="6"/>
            <a:endCxn id="30" idx="3"/>
          </p:cNvCxnSpPr>
          <p:nvPr/>
        </p:nvCxnSpPr>
        <p:spPr>
          <a:xfrm flipV="1">
            <a:off x="5662143" y="1984436"/>
            <a:ext cx="1311386" cy="547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340554-20A3-777C-2E3A-5489E2A2939E}"/>
              </a:ext>
            </a:extLst>
          </p:cNvPr>
          <p:cNvCxnSpPr>
            <a:cxnSpLocks/>
            <a:stCxn id="9" idx="4"/>
            <a:endCxn id="8" idx="0"/>
          </p:cNvCxnSpPr>
          <p:nvPr/>
        </p:nvCxnSpPr>
        <p:spPr>
          <a:xfrm>
            <a:off x="5361777" y="1548981"/>
            <a:ext cx="0" cy="688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DC55A1-41D6-C37D-8427-23E97AD2487E}"/>
              </a:ext>
            </a:extLst>
          </p:cNvPr>
          <p:cNvCxnSpPr>
            <a:cxnSpLocks/>
            <a:stCxn id="30" idx="7"/>
            <a:endCxn id="16" idx="2"/>
          </p:cNvCxnSpPr>
          <p:nvPr/>
        </p:nvCxnSpPr>
        <p:spPr>
          <a:xfrm flipV="1">
            <a:off x="7734680" y="1568721"/>
            <a:ext cx="1108155" cy="415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027790-4238-27F6-A3B2-5ECDF2A747C5}"/>
              </a:ext>
            </a:extLst>
          </p:cNvPr>
          <p:cNvCxnSpPr>
            <a:cxnSpLocks/>
            <a:stCxn id="17" idx="1"/>
            <a:endCxn id="16" idx="5"/>
          </p:cNvCxnSpPr>
          <p:nvPr/>
        </p:nvCxnSpPr>
        <p:spPr>
          <a:xfrm flipH="1" flipV="1">
            <a:off x="9355592" y="1776815"/>
            <a:ext cx="723064" cy="5624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D6E2516-9F3E-2726-A7E5-70BC3162667B}"/>
              </a:ext>
            </a:extLst>
          </p:cNvPr>
          <p:cNvCxnSpPr>
            <a:cxnSpLocks/>
            <a:stCxn id="11" idx="6"/>
            <a:endCxn id="7" idx="2"/>
          </p:cNvCxnSpPr>
          <p:nvPr/>
        </p:nvCxnSpPr>
        <p:spPr>
          <a:xfrm>
            <a:off x="3353460" y="3806705"/>
            <a:ext cx="1707951" cy="2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6ED64F8-BAD2-C9DA-A6A5-403DC1C11214}"/>
              </a:ext>
            </a:extLst>
          </p:cNvPr>
          <p:cNvCxnSpPr>
            <a:cxnSpLocks/>
            <a:stCxn id="12" idx="6"/>
            <a:endCxn id="9" idx="3"/>
          </p:cNvCxnSpPr>
          <p:nvPr/>
        </p:nvCxnSpPr>
        <p:spPr>
          <a:xfrm flipV="1">
            <a:off x="4385793" y="1462786"/>
            <a:ext cx="763593" cy="423807"/>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6F0BF93-F150-034C-B316-C4C136F57ED0}"/>
              </a:ext>
            </a:extLst>
          </p:cNvPr>
          <p:cNvCxnSpPr>
            <a:cxnSpLocks/>
          </p:cNvCxnSpPr>
          <p:nvPr/>
        </p:nvCxnSpPr>
        <p:spPr>
          <a:xfrm flipV="1">
            <a:off x="1889336" y="1234883"/>
            <a:ext cx="3190660" cy="34575"/>
          </a:xfrm>
          <a:prstGeom prst="line">
            <a:avLst/>
          </a:prstGeom>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40660AF6-5F11-7CAD-8484-4E9F0B7F4171}"/>
              </a:ext>
            </a:extLst>
          </p:cNvPr>
          <p:cNvSpPr/>
          <p:nvPr/>
        </p:nvSpPr>
        <p:spPr>
          <a:xfrm>
            <a:off x="10978586" y="1298013"/>
            <a:ext cx="802153" cy="5192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NL" sz="1050"/>
              <a:t>ASTRON</a:t>
            </a:r>
            <a:endParaRPr lang="en-NL" sz="1050" dirty="0"/>
          </a:p>
        </p:txBody>
      </p:sp>
      <p:cxnSp>
        <p:nvCxnSpPr>
          <p:cNvPr id="64" name="Straight Connector 63">
            <a:extLst>
              <a:ext uri="{FF2B5EF4-FFF2-40B4-BE49-F238E27FC236}">
                <a16:creationId xmlns:a16="http://schemas.microsoft.com/office/drawing/2014/main" id="{39C2ED0F-071C-4B98-F727-73D8ED0A0A84}"/>
              </a:ext>
            </a:extLst>
          </p:cNvPr>
          <p:cNvCxnSpPr>
            <a:cxnSpLocks/>
            <a:stCxn id="16" idx="6"/>
          </p:cNvCxnSpPr>
          <p:nvPr/>
        </p:nvCxnSpPr>
        <p:spPr>
          <a:xfrm flipV="1">
            <a:off x="9443567" y="1560096"/>
            <a:ext cx="523921" cy="862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DF678B2-DFA3-CF7B-84FF-31ABF6036823}"/>
              </a:ext>
            </a:extLst>
          </p:cNvPr>
          <p:cNvCxnSpPr>
            <a:cxnSpLocks/>
            <a:stCxn id="17" idx="6"/>
            <a:endCxn id="154" idx="2"/>
          </p:cNvCxnSpPr>
          <p:nvPr/>
        </p:nvCxnSpPr>
        <p:spPr>
          <a:xfrm>
            <a:off x="10591413" y="2547317"/>
            <a:ext cx="389661" cy="19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8" name="Cloud 67">
            <a:extLst>
              <a:ext uri="{FF2B5EF4-FFF2-40B4-BE49-F238E27FC236}">
                <a16:creationId xmlns:a16="http://schemas.microsoft.com/office/drawing/2014/main" id="{43AF63B8-53CD-3A91-B142-0E41AB93C8A9}"/>
              </a:ext>
            </a:extLst>
          </p:cNvPr>
          <p:cNvSpPr/>
          <p:nvPr/>
        </p:nvSpPr>
        <p:spPr>
          <a:xfrm>
            <a:off x="6551046" y="5664770"/>
            <a:ext cx="802153" cy="5192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L" sz="1050"/>
              <a:t>TU/e</a:t>
            </a:r>
          </a:p>
        </p:txBody>
      </p:sp>
      <p:cxnSp>
        <p:nvCxnSpPr>
          <p:cNvPr id="69" name="Straight Connector 68">
            <a:extLst>
              <a:ext uri="{FF2B5EF4-FFF2-40B4-BE49-F238E27FC236}">
                <a16:creationId xmlns:a16="http://schemas.microsoft.com/office/drawing/2014/main" id="{B5F39045-B031-B094-1B1D-4569C8B266D6}"/>
              </a:ext>
            </a:extLst>
          </p:cNvPr>
          <p:cNvCxnSpPr>
            <a:cxnSpLocks/>
            <a:stCxn id="5" idx="6"/>
            <a:endCxn id="68" idx="2"/>
          </p:cNvCxnSpPr>
          <p:nvPr/>
        </p:nvCxnSpPr>
        <p:spPr>
          <a:xfrm>
            <a:off x="5662143" y="5911163"/>
            <a:ext cx="891391" cy="1325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Cloud 71">
            <a:extLst>
              <a:ext uri="{FF2B5EF4-FFF2-40B4-BE49-F238E27FC236}">
                <a16:creationId xmlns:a16="http://schemas.microsoft.com/office/drawing/2014/main" id="{8C959D3C-0ECB-2BCE-6835-BE39399B0194}"/>
              </a:ext>
            </a:extLst>
          </p:cNvPr>
          <p:cNvSpPr/>
          <p:nvPr/>
        </p:nvSpPr>
        <p:spPr>
          <a:xfrm>
            <a:off x="304020" y="3165163"/>
            <a:ext cx="802153" cy="5192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L" sz="1050"/>
              <a:t>TUDelft</a:t>
            </a:r>
          </a:p>
        </p:txBody>
      </p:sp>
      <p:cxnSp>
        <p:nvCxnSpPr>
          <p:cNvPr id="73" name="Straight Connector 72">
            <a:extLst>
              <a:ext uri="{FF2B5EF4-FFF2-40B4-BE49-F238E27FC236}">
                <a16:creationId xmlns:a16="http://schemas.microsoft.com/office/drawing/2014/main" id="{96131D0D-EA4B-0C15-739F-101D3B3AEBAA}"/>
              </a:ext>
            </a:extLst>
          </p:cNvPr>
          <p:cNvCxnSpPr>
            <a:cxnSpLocks/>
            <a:stCxn id="72" idx="1"/>
            <a:endCxn id="10" idx="2"/>
          </p:cNvCxnSpPr>
          <p:nvPr/>
        </p:nvCxnSpPr>
        <p:spPr>
          <a:xfrm>
            <a:off x="705097" y="3683898"/>
            <a:ext cx="574889" cy="12513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76" name="Cloud 75">
            <a:extLst>
              <a:ext uri="{FF2B5EF4-FFF2-40B4-BE49-F238E27FC236}">
                <a16:creationId xmlns:a16="http://schemas.microsoft.com/office/drawing/2014/main" id="{DF5E3A26-E77A-9DDF-03BE-E7F278C19DF1}"/>
              </a:ext>
            </a:extLst>
          </p:cNvPr>
          <p:cNvSpPr/>
          <p:nvPr/>
        </p:nvSpPr>
        <p:spPr>
          <a:xfrm>
            <a:off x="2548299" y="1766876"/>
            <a:ext cx="802153" cy="5192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L" sz="1050"/>
              <a:t>VU</a:t>
            </a:r>
          </a:p>
        </p:txBody>
      </p:sp>
      <p:cxnSp>
        <p:nvCxnSpPr>
          <p:cNvPr id="77" name="Straight Connector 76">
            <a:extLst>
              <a:ext uri="{FF2B5EF4-FFF2-40B4-BE49-F238E27FC236}">
                <a16:creationId xmlns:a16="http://schemas.microsoft.com/office/drawing/2014/main" id="{98BE2EF5-B338-9C4F-0EDA-E4933AC382DA}"/>
              </a:ext>
            </a:extLst>
          </p:cNvPr>
          <p:cNvCxnSpPr>
            <a:cxnSpLocks/>
            <a:stCxn id="76" idx="0"/>
            <a:endCxn id="12" idx="2"/>
          </p:cNvCxnSpPr>
          <p:nvPr/>
        </p:nvCxnSpPr>
        <p:spPr>
          <a:xfrm flipV="1">
            <a:off x="3349784" y="1886593"/>
            <a:ext cx="435277" cy="13992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3" name="Cloud 82">
            <a:extLst>
              <a:ext uri="{FF2B5EF4-FFF2-40B4-BE49-F238E27FC236}">
                <a16:creationId xmlns:a16="http://schemas.microsoft.com/office/drawing/2014/main" id="{CD4DBE66-4788-0ED8-81F9-80114BDC9B5F}"/>
              </a:ext>
            </a:extLst>
          </p:cNvPr>
          <p:cNvSpPr/>
          <p:nvPr/>
        </p:nvSpPr>
        <p:spPr>
          <a:xfrm>
            <a:off x="5985640" y="2778910"/>
            <a:ext cx="802153" cy="5192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L" sz="1050"/>
              <a:t>SURF</a:t>
            </a:r>
          </a:p>
        </p:txBody>
      </p:sp>
      <p:cxnSp>
        <p:nvCxnSpPr>
          <p:cNvPr id="84" name="Straight Connector 83">
            <a:extLst>
              <a:ext uri="{FF2B5EF4-FFF2-40B4-BE49-F238E27FC236}">
                <a16:creationId xmlns:a16="http://schemas.microsoft.com/office/drawing/2014/main" id="{3547F32A-A5CC-D96C-726E-8C080A1469BD}"/>
              </a:ext>
            </a:extLst>
          </p:cNvPr>
          <p:cNvCxnSpPr>
            <a:cxnSpLocks/>
            <a:endCxn id="83" idx="2"/>
          </p:cNvCxnSpPr>
          <p:nvPr/>
        </p:nvCxnSpPr>
        <p:spPr>
          <a:xfrm flipV="1">
            <a:off x="5567800" y="3038554"/>
            <a:ext cx="420328" cy="54111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0" name="Can 89">
            <a:extLst>
              <a:ext uri="{FF2B5EF4-FFF2-40B4-BE49-F238E27FC236}">
                <a16:creationId xmlns:a16="http://schemas.microsoft.com/office/drawing/2014/main" id="{07F3F85C-7AB4-C23F-05F5-35CA943D8579}"/>
              </a:ext>
            </a:extLst>
          </p:cNvPr>
          <p:cNvSpPr/>
          <p:nvPr/>
        </p:nvSpPr>
        <p:spPr>
          <a:xfrm>
            <a:off x="2852556" y="5429271"/>
            <a:ext cx="401076" cy="63817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L" sz="1400"/>
              <a:t>VSL</a:t>
            </a:r>
          </a:p>
        </p:txBody>
      </p:sp>
      <p:cxnSp>
        <p:nvCxnSpPr>
          <p:cNvPr id="91" name="Straight Connector 90">
            <a:extLst>
              <a:ext uri="{FF2B5EF4-FFF2-40B4-BE49-F238E27FC236}">
                <a16:creationId xmlns:a16="http://schemas.microsoft.com/office/drawing/2014/main" id="{F349B6BF-9696-B3F5-8BC7-015D63B3CCCE}"/>
              </a:ext>
            </a:extLst>
          </p:cNvPr>
          <p:cNvCxnSpPr>
            <a:cxnSpLocks/>
            <a:stCxn id="10" idx="6"/>
            <a:endCxn id="11" idx="2"/>
          </p:cNvCxnSpPr>
          <p:nvPr/>
        </p:nvCxnSpPr>
        <p:spPr>
          <a:xfrm flipV="1">
            <a:off x="1880718" y="3806705"/>
            <a:ext cx="872010" cy="233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019B844-F52B-FB5F-5F21-6F556024A280}"/>
              </a:ext>
            </a:extLst>
          </p:cNvPr>
          <p:cNvCxnSpPr>
            <a:cxnSpLocks/>
            <a:stCxn id="11" idx="4"/>
            <a:endCxn id="20" idx="0"/>
          </p:cNvCxnSpPr>
          <p:nvPr/>
        </p:nvCxnSpPr>
        <p:spPr>
          <a:xfrm>
            <a:off x="3053094" y="4098664"/>
            <a:ext cx="652" cy="39678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8" name="Oval 14">
            <a:extLst>
              <a:ext uri="{FF2B5EF4-FFF2-40B4-BE49-F238E27FC236}">
                <a16:creationId xmlns:a16="http://schemas.microsoft.com/office/drawing/2014/main" id="{5641DE81-82CB-0072-A0EE-2F3CAE822937}"/>
              </a:ext>
            </a:extLst>
          </p:cNvPr>
          <p:cNvSpPr/>
          <p:nvPr/>
        </p:nvSpPr>
        <p:spPr>
          <a:xfrm>
            <a:off x="9979908" y="35687"/>
            <a:ext cx="600732" cy="588579"/>
          </a:xfrm>
          <a:prstGeom prst="ellipse">
            <a:avLst/>
          </a:prstGeom>
        </p:spPr>
        <p:style>
          <a:lnRef idx="1">
            <a:schemeClr val="dk1"/>
          </a:lnRef>
          <a:fillRef idx="2">
            <a:schemeClr val="dk1"/>
          </a:fillRef>
          <a:effectRef idx="1">
            <a:schemeClr val="dk1"/>
          </a:effectRef>
          <a:fontRef idx="minor">
            <a:schemeClr val="dk1"/>
          </a:fontRef>
        </p:style>
        <p:txBody>
          <a:bodyPr lIns="0" rIns="0" rtlCol="0" anchor="ctr"/>
          <a:lstStyle/>
          <a:p>
            <a:pPr algn="ctr"/>
            <a:r>
              <a:rPr lang="nl-NL" sz="900" dirty="0"/>
              <a:t>Groningen</a:t>
            </a:r>
            <a:endParaRPr lang="en-NL" sz="900" dirty="0"/>
          </a:p>
        </p:txBody>
      </p:sp>
      <p:cxnSp>
        <p:nvCxnSpPr>
          <p:cNvPr id="50" name="Straight Connector 31">
            <a:extLst>
              <a:ext uri="{FF2B5EF4-FFF2-40B4-BE49-F238E27FC236}">
                <a16:creationId xmlns:a16="http://schemas.microsoft.com/office/drawing/2014/main" id="{07A11C24-6CB6-BC86-1B26-1B71B67B2A32}"/>
              </a:ext>
            </a:extLst>
          </p:cNvPr>
          <p:cNvCxnSpPr>
            <a:cxnSpLocks/>
            <a:stCxn id="16" idx="7"/>
            <a:endCxn id="144" idx="5"/>
          </p:cNvCxnSpPr>
          <p:nvPr/>
        </p:nvCxnSpPr>
        <p:spPr>
          <a:xfrm flipV="1">
            <a:off x="9355592" y="1033284"/>
            <a:ext cx="223074" cy="327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3">
            <a:extLst>
              <a:ext uri="{FF2B5EF4-FFF2-40B4-BE49-F238E27FC236}">
                <a16:creationId xmlns:a16="http://schemas.microsoft.com/office/drawing/2014/main" id="{2AEA611E-F4BA-F552-7233-86621F342BE0}"/>
              </a:ext>
            </a:extLst>
          </p:cNvPr>
          <p:cNvCxnSpPr>
            <a:cxnSpLocks/>
            <a:stCxn id="48" idx="6"/>
            <a:endCxn id="151" idx="2"/>
          </p:cNvCxnSpPr>
          <p:nvPr/>
        </p:nvCxnSpPr>
        <p:spPr>
          <a:xfrm>
            <a:off x="10580640" y="329977"/>
            <a:ext cx="400434" cy="20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Titel 1">
            <a:extLst>
              <a:ext uri="{FF2B5EF4-FFF2-40B4-BE49-F238E27FC236}">
                <a16:creationId xmlns:a16="http://schemas.microsoft.com/office/drawing/2014/main" id="{1CB17AE9-EBAD-E2EB-E534-8347E60476E4}"/>
              </a:ext>
            </a:extLst>
          </p:cNvPr>
          <p:cNvSpPr txBox="1">
            <a:spLocks/>
          </p:cNvSpPr>
          <p:nvPr/>
        </p:nvSpPr>
        <p:spPr>
          <a:xfrm>
            <a:off x="521335" y="58766"/>
            <a:ext cx="8834257" cy="326018"/>
          </a:xfrm>
          <a:prstGeom prst="rect">
            <a:avLst/>
          </a:prstGeom>
        </p:spPr>
        <p:txBody>
          <a:bodyPr vert="horz" lIns="0" tIns="72000" rIns="0" bIns="0" rtlCol="0" anchor="b">
            <a:noAutofit/>
          </a:bodyPr>
          <a:lstStyle>
            <a:lvl1pPr algn="ctr" defTabSz="914400" rtl="0" eaLnBrk="1" latinLnBrk="0" hangingPunct="1">
              <a:lnSpc>
                <a:spcPct val="80000"/>
              </a:lnSpc>
              <a:spcBef>
                <a:spcPct val="0"/>
              </a:spcBef>
              <a:buNone/>
              <a:defRPr sz="6000" b="1" kern="1200" cap="none" baseline="0">
                <a:solidFill>
                  <a:schemeClr val="tx1"/>
                </a:solidFill>
                <a:latin typeface="+mj-lt"/>
                <a:ea typeface="+mj-ea"/>
                <a:cs typeface="+mj-cs"/>
              </a:defRPr>
            </a:lvl1pPr>
          </a:lstStyle>
          <a:p>
            <a:r>
              <a:rPr lang="nl-NL" sz="2400" dirty="0"/>
              <a:t>High-Level Design SURF Time &amp; Frequency pilot -  </a:t>
            </a:r>
            <a:r>
              <a:rPr lang="nl-NL" sz="2400" dirty="0" err="1"/>
              <a:t>Phase</a:t>
            </a:r>
            <a:r>
              <a:rPr lang="nl-NL" sz="2400" dirty="0"/>
              <a:t> 1 End state </a:t>
            </a:r>
            <a:endParaRPr lang="en-US" dirty="0"/>
          </a:p>
        </p:txBody>
      </p:sp>
      <p:sp>
        <p:nvSpPr>
          <p:cNvPr id="53" name="Can 89">
            <a:extLst>
              <a:ext uri="{FF2B5EF4-FFF2-40B4-BE49-F238E27FC236}">
                <a16:creationId xmlns:a16="http://schemas.microsoft.com/office/drawing/2014/main" id="{6D97164B-8322-6AF4-8AF9-709129B6A56A}"/>
              </a:ext>
            </a:extLst>
          </p:cNvPr>
          <p:cNvSpPr/>
          <p:nvPr/>
        </p:nvSpPr>
        <p:spPr>
          <a:xfrm>
            <a:off x="6264102" y="1216439"/>
            <a:ext cx="401076" cy="63817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NL" sz="1400"/>
              <a:t>UVA</a:t>
            </a:r>
            <a:endParaRPr lang="en-NL" sz="1400" dirty="0"/>
          </a:p>
        </p:txBody>
      </p:sp>
      <p:cxnSp>
        <p:nvCxnSpPr>
          <p:cNvPr id="55" name="Straight Connector 26">
            <a:extLst>
              <a:ext uri="{FF2B5EF4-FFF2-40B4-BE49-F238E27FC236}">
                <a16:creationId xmlns:a16="http://schemas.microsoft.com/office/drawing/2014/main" id="{B48D8108-AD3B-99EA-E757-D2AC436EAB20}"/>
              </a:ext>
            </a:extLst>
          </p:cNvPr>
          <p:cNvCxnSpPr>
            <a:cxnSpLocks/>
            <a:stCxn id="9" idx="6"/>
            <a:endCxn id="53" idx="2"/>
          </p:cNvCxnSpPr>
          <p:nvPr/>
        </p:nvCxnSpPr>
        <p:spPr>
          <a:xfrm>
            <a:off x="5662143" y="1254692"/>
            <a:ext cx="601959" cy="280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63">
            <a:extLst>
              <a:ext uri="{FF2B5EF4-FFF2-40B4-BE49-F238E27FC236}">
                <a16:creationId xmlns:a16="http://schemas.microsoft.com/office/drawing/2014/main" id="{CC13AA29-DDF1-2683-7E14-2D4DB7008933}"/>
              </a:ext>
            </a:extLst>
          </p:cNvPr>
          <p:cNvCxnSpPr>
            <a:cxnSpLocks/>
            <a:stCxn id="157" idx="6"/>
            <a:endCxn id="62" idx="2"/>
          </p:cNvCxnSpPr>
          <p:nvPr/>
        </p:nvCxnSpPr>
        <p:spPr>
          <a:xfrm>
            <a:off x="10568220" y="1540140"/>
            <a:ext cx="412854" cy="1751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Oval 9">
            <a:extLst>
              <a:ext uri="{FF2B5EF4-FFF2-40B4-BE49-F238E27FC236}">
                <a16:creationId xmlns:a16="http://schemas.microsoft.com/office/drawing/2014/main" id="{E1E8EE55-98DB-E093-F051-9C74DA653F72}"/>
              </a:ext>
            </a:extLst>
          </p:cNvPr>
          <p:cNvSpPr/>
          <p:nvPr/>
        </p:nvSpPr>
        <p:spPr>
          <a:xfrm>
            <a:off x="1288745" y="1048048"/>
            <a:ext cx="600732" cy="588579"/>
          </a:xfrm>
          <a:prstGeom prst="ellips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lIns="0" rIns="0" rtlCol="0" anchor="ctr"/>
          <a:lstStyle/>
          <a:p>
            <a:pPr algn="ctr"/>
            <a:r>
              <a:rPr lang="nl-NL" sz="900" dirty="0"/>
              <a:t>Leiden</a:t>
            </a:r>
            <a:endParaRPr lang="en-NL" sz="900" dirty="0"/>
          </a:p>
        </p:txBody>
      </p:sp>
      <p:cxnSp>
        <p:nvCxnSpPr>
          <p:cNvPr id="63" name="Straight Connector 72">
            <a:extLst>
              <a:ext uri="{FF2B5EF4-FFF2-40B4-BE49-F238E27FC236}">
                <a16:creationId xmlns:a16="http://schemas.microsoft.com/office/drawing/2014/main" id="{59140E41-A2BA-D9B2-BA20-E5F856A86FF3}"/>
              </a:ext>
            </a:extLst>
          </p:cNvPr>
          <p:cNvCxnSpPr>
            <a:cxnSpLocks/>
            <a:stCxn id="61" idx="4"/>
            <a:endCxn id="10" idx="0"/>
          </p:cNvCxnSpPr>
          <p:nvPr/>
        </p:nvCxnSpPr>
        <p:spPr>
          <a:xfrm flipH="1">
            <a:off x="1580352" y="1636627"/>
            <a:ext cx="8759" cy="187811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Cloud 75">
            <a:extLst>
              <a:ext uri="{FF2B5EF4-FFF2-40B4-BE49-F238E27FC236}">
                <a16:creationId xmlns:a16="http://schemas.microsoft.com/office/drawing/2014/main" id="{BDBD7759-472E-9BAA-AD91-5F069B699835}"/>
              </a:ext>
            </a:extLst>
          </p:cNvPr>
          <p:cNvSpPr/>
          <p:nvPr/>
        </p:nvSpPr>
        <p:spPr>
          <a:xfrm>
            <a:off x="5871482" y="503405"/>
            <a:ext cx="802153" cy="5192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NL" sz="1050" err="1"/>
              <a:t>Nikhef</a:t>
            </a:r>
            <a:endParaRPr lang="en-NL" sz="1050"/>
          </a:p>
        </p:txBody>
      </p:sp>
      <p:sp>
        <p:nvSpPr>
          <p:cNvPr id="20" name="Oval 10">
            <a:extLst>
              <a:ext uri="{FF2B5EF4-FFF2-40B4-BE49-F238E27FC236}">
                <a16:creationId xmlns:a16="http://schemas.microsoft.com/office/drawing/2014/main" id="{4BED044D-01EF-8F81-8033-95F6C5C4CE71}"/>
              </a:ext>
            </a:extLst>
          </p:cNvPr>
          <p:cNvSpPr/>
          <p:nvPr/>
        </p:nvSpPr>
        <p:spPr>
          <a:xfrm>
            <a:off x="2753380" y="4495445"/>
            <a:ext cx="600732" cy="588579"/>
          </a:xfrm>
          <a:prstGeom prst="ellipse">
            <a:avLst/>
          </a:prstGeom>
          <a:ln w="63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900" dirty="0"/>
              <a:t>Delft 14</a:t>
            </a:r>
            <a:endParaRPr lang="en-NL" sz="900" dirty="0"/>
          </a:p>
        </p:txBody>
      </p:sp>
      <p:sp>
        <p:nvSpPr>
          <p:cNvPr id="30" name="Oval 14">
            <a:extLst>
              <a:ext uri="{FF2B5EF4-FFF2-40B4-BE49-F238E27FC236}">
                <a16:creationId xmlns:a16="http://schemas.microsoft.com/office/drawing/2014/main" id="{3131B7FB-31C8-E9D3-C4F1-D97CB5003D43}"/>
              </a:ext>
            </a:extLst>
          </p:cNvPr>
          <p:cNvSpPr/>
          <p:nvPr/>
        </p:nvSpPr>
        <p:spPr>
          <a:xfrm>
            <a:off x="6973529" y="1690146"/>
            <a:ext cx="761151" cy="588579"/>
          </a:xfrm>
          <a:prstGeom prst="leftRightArrow">
            <a:avLst/>
          </a:prstGeom>
          <a:ln w="63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1050" kern="1200" dirty="0">
                <a:solidFill>
                  <a:srgbClr val="FFFFFF"/>
                </a:solidFill>
                <a:effectLst/>
                <a:latin typeface="Calibri" panose="020F0502020204030204" pitchFamily="34" charset="0"/>
                <a:ea typeface="+mn-ea"/>
                <a:cs typeface="+mn-cs"/>
              </a:rPr>
              <a:t>Lelystad</a:t>
            </a:r>
            <a:endParaRPr lang="en-NL" sz="900" dirty="0"/>
          </a:p>
        </p:txBody>
      </p:sp>
      <p:sp>
        <p:nvSpPr>
          <p:cNvPr id="43" name="Cloud 75">
            <a:extLst>
              <a:ext uri="{FF2B5EF4-FFF2-40B4-BE49-F238E27FC236}">
                <a16:creationId xmlns:a16="http://schemas.microsoft.com/office/drawing/2014/main" id="{4257FF56-5C29-6D12-C6AF-BF3E571E786F}"/>
              </a:ext>
            </a:extLst>
          </p:cNvPr>
          <p:cNvSpPr/>
          <p:nvPr/>
        </p:nvSpPr>
        <p:spPr>
          <a:xfrm>
            <a:off x="9909553" y="5793164"/>
            <a:ext cx="802153" cy="5192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NL" sz="1050"/>
              <a:t>Science Case</a:t>
            </a:r>
            <a:endParaRPr lang="en-NL" sz="1050" dirty="0"/>
          </a:p>
        </p:txBody>
      </p:sp>
      <p:sp>
        <p:nvSpPr>
          <p:cNvPr id="44" name="Can 89">
            <a:extLst>
              <a:ext uri="{FF2B5EF4-FFF2-40B4-BE49-F238E27FC236}">
                <a16:creationId xmlns:a16="http://schemas.microsoft.com/office/drawing/2014/main" id="{F205E473-A5CC-9155-B14D-6D800EF07EAE}"/>
              </a:ext>
            </a:extLst>
          </p:cNvPr>
          <p:cNvSpPr/>
          <p:nvPr/>
        </p:nvSpPr>
        <p:spPr>
          <a:xfrm>
            <a:off x="10959301" y="5021151"/>
            <a:ext cx="401076" cy="63817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NL" sz="1100"/>
              <a:t>T+F</a:t>
            </a:r>
            <a:br>
              <a:rPr lang="nl-NL" sz="1100"/>
            </a:br>
            <a:r>
              <a:rPr lang="nl-NL" sz="1100"/>
              <a:t>Source</a:t>
            </a:r>
            <a:endParaRPr lang="en-NL" sz="1100"/>
          </a:p>
        </p:txBody>
      </p:sp>
      <p:sp>
        <p:nvSpPr>
          <p:cNvPr id="47" name="Oval 16">
            <a:extLst>
              <a:ext uri="{FF2B5EF4-FFF2-40B4-BE49-F238E27FC236}">
                <a16:creationId xmlns:a16="http://schemas.microsoft.com/office/drawing/2014/main" id="{BBED13F3-FDA6-E6B9-FA8C-A599B8E5F245}"/>
              </a:ext>
            </a:extLst>
          </p:cNvPr>
          <p:cNvSpPr/>
          <p:nvPr/>
        </p:nvSpPr>
        <p:spPr>
          <a:xfrm>
            <a:off x="9012213" y="5758518"/>
            <a:ext cx="600732" cy="588579"/>
          </a:xfrm>
          <a:prstGeom prst="ellipse">
            <a:avLst/>
          </a:prstGeom>
          <a:ln w="63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800"/>
              <a:t>New WR Node</a:t>
            </a:r>
            <a:endParaRPr lang="en-NL" sz="800"/>
          </a:p>
        </p:txBody>
      </p:sp>
      <p:sp>
        <p:nvSpPr>
          <p:cNvPr id="2" name="Can 89">
            <a:extLst>
              <a:ext uri="{FF2B5EF4-FFF2-40B4-BE49-F238E27FC236}">
                <a16:creationId xmlns:a16="http://schemas.microsoft.com/office/drawing/2014/main" id="{E45352F8-6A5B-F674-455B-84925BFCE6F5}"/>
              </a:ext>
            </a:extLst>
          </p:cNvPr>
          <p:cNvSpPr/>
          <p:nvPr/>
        </p:nvSpPr>
        <p:spPr>
          <a:xfrm>
            <a:off x="3341633" y="435083"/>
            <a:ext cx="401076" cy="63817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NL" sz="1400" dirty="0"/>
              <a:t>VSL</a:t>
            </a:r>
            <a:endParaRPr lang="en-NL" sz="1400" dirty="0"/>
          </a:p>
        </p:txBody>
      </p:sp>
      <p:cxnSp>
        <p:nvCxnSpPr>
          <p:cNvPr id="37" name="Straight Connector 36">
            <a:extLst>
              <a:ext uri="{FF2B5EF4-FFF2-40B4-BE49-F238E27FC236}">
                <a16:creationId xmlns:a16="http://schemas.microsoft.com/office/drawing/2014/main" id="{94BB2F9C-1B2D-1373-810C-77F019C90195}"/>
              </a:ext>
            </a:extLst>
          </p:cNvPr>
          <p:cNvCxnSpPr>
            <a:cxnSpLocks/>
            <a:stCxn id="20" idx="4"/>
            <a:endCxn id="90" idx="1"/>
          </p:cNvCxnSpPr>
          <p:nvPr/>
        </p:nvCxnSpPr>
        <p:spPr>
          <a:xfrm flipH="1">
            <a:off x="3053094" y="5084024"/>
            <a:ext cx="652" cy="34524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Straight Connector 25">
            <a:extLst>
              <a:ext uri="{FF2B5EF4-FFF2-40B4-BE49-F238E27FC236}">
                <a16:creationId xmlns:a16="http://schemas.microsoft.com/office/drawing/2014/main" id="{13D1600B-6680-A0C5-7DE8-393790B2922F}"/>
              </a:ext>
            </a:extLst>
          </p:cNvPr>
          <p:cNvCxnSpPr>
            <a:cxnSpLocks/>
            <a:stCxn id="80" idx="2"/>
            <a:endCxn id="2" idx="4"/>
          </p:cNvCxnSpPr>
          <p:nvPr/>
        </p:nvCxnSpPr>
        <p:spPr>
          <a:xfrm flipH="1" flipV="1">
            <a:off x="3742709" y="754171"/>
            <a:ext cx="227316" cy="1"/>
          </a:xfrm>
          <a:prstGeom prst="line">
            <a:avLst/>
          </a:prstGeom>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a16="http://schemas.microsoft.com/office/drawing/2014/main" id="{3DF8AFD4-F220-7E9C-6DEF-1CD7E24D882C}"/>
              </a:ext>
            </a:extLst>
          </p:cNvPr>
          <p:cNvSpPr/>
          <p:nvPr/>
        </p:nvSpPr>
        <p:spPr>
          <a:xfrm>
            <a:off x="10002797" y="4998820"/>
            <a:ext cx="600732" cy="583919"/>
          </a:xfrm>
          <a:prstGeom prst="ellipse">
            <a:avLst/>
          </a:prstGeom>
        </p:spPr>
        <p:style>
          <a:lnRef idx="1">
            <a:schemeClr val="dk1"/>
          </a:lnRef>
          <a:fillRef idx="2">
            <a:schemeClr val="dk1"/>
          </a:fillRef>
          <a:effectRef idx="1">
            <a:schemeClr val="dk1"/>
          </a:effectRef>
          <a:fontRef idx="minor">
            <a:schemeClr val="dk1"/>
          </a:fontRef>
        </p:style>
        <p:txBody>
          <a:bodyPr lIns="0" rIns="0" rtlCol="0" anchor="ctr"/>
          <a:lstStyle/>
          <a:p>
            <a:pPr algn="ctr"/>
            <a:r>
              <a:rPr lang="nl-NL" sz="900"/>
              <a:t>Optical </a:t>
            </a:r>
            <a:r>
              <a:rPr lang="nl-NL" sz="900" dirty="0" err="1"/>
              <a:t>Only</a:t>
            </a:r>
            <a:endParaRPr lang="en-NL" sz="900" dirty="0"/>
          </a:p>
        </p:txBody>
      </p:sp>
      <p:sp>
        <p:nvSpPr>
          <p:cNvPr id="144" name="Oval 14">
            <a:extLst>
              <a:ext uri="{FF2B5EF4-FFF2-40B4-BE49-F238E27FC236}">
                <a16:creationId xmlns:a16="http://schemas.microsoft.com/office/drawing/2014/main" id="{C643EE25-5B9A-664E-3739-2E62351A9365}"/>
              </a:ext>
            </a:extLst>
          </p:cNvPr>
          <p:cNvSpPr/>
          <p:nvPr/>
        </p:nvSpPr>
        <p:spPr>
          <a:xfrm>
            <a:off x="9198090" y="591850"/>
            <a:ext cx="761151" cy="588579"/>
          </a:xfrm>
          <a:prstGeom prst="leftRightArrow">
            <a:avLst/>
          </a:prstGeom>
          <a:ln w="6350">
            <a:solidFill>
              <a:schemeClr val="tx1">
                <a:lumMod val="85000"/>
                <a:lumOff val="15000"/>
              </a:schemeClr>
            </a:solid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1050" dirty="0"/>
              <a:t>Dwingeloo</a:t>
            </a:r>
          </a:p>
        </p:txBody>
      </p:sp>
      <p:cxnSp>
        <p:nvCxnSpPr>
          <p:cNvPr id="146" name="Straight Connector 31">
            <a:extLst>
              <a:ext uri="{FF2B5EF4-FFF2-40B4-BE49-F238E27FC236}">
                <a16:creationId xmlns:a16="http://schemas.microsoft.com/office/drawing/2014/main" id="{0FC0261E-4D99-F679-CA83-B6E35D4D1C61}"/>
              </a:ext>
            </a:extLst>
          </p:cNvPr>
          <p:cNvCxnSpPr>
            <a:cxnSpLocks/>
            <a:stCxn id="144" idx="1"/>
            <a:endCxn id="48" idx="2"/>
          </p:cNvCxnSpPr>
          <p:nvPr/>
        </p:nvCxnSpPr>
        <p:spPr>
          <a:xfrm flipV="1">
            <a:off x="9578666" y="329977"/>
            <a:ext cx="401242" cy="409018"/>
          </a:xfrm>
          <a:prstGeom prst="line">
            <a:avLst/>
          </a:prstGeom>
        </p:spPr>
        <p:style>
          <a:lnRef idx="1">
            <a:schemeClr val="accent1"/>
          </a:lnRef>
          <a:fillRef idx="0">
            <a:schemeClr val="accent1"/>
          </a:fillRef>
          <a:effectRef idx="0">
            <a:schemeClr val="accent1"/>
          </a:effectRef>
          <a:fontRef idx="minor">
            <a:schemeClr val="tx1"/>
          </a:fontRef>
        </p:style>
      </p:cxnSp>
      <p:sp>
        <p:nvSpPr>
          <p:cNvPr id="151" name="Cloud 150">
            <a:extLst>
              <a:ext uri="{FF2B5EF4-FFF2-40B4-BE49-F238E27FC236}">
                <a16:creationId xmlns:a16="http://schemas.microsoft.com/office/drawing/2014/main" id="{121BC4F1-EC10-6C19-005D-FD3A700D239A}"/>
              </a:ext>
            </a:extLst>
          </p:cNvPr>
          <p:cNvSpPr/>
          <p:nvPr/>
        </p:nvSpPr>
        <p:spPr>
          <a:xfrm>
            <a:off x="10978586" y="72383"/>
            <a:ext cx="802153" cy="5192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NL" sz="1050"/>
              <a:t>ASTRON</a:t>
            </a:r>
            <a:endParaRPr lang="en-NL" sz="1050" dirty="0"/>
          </a:p>
        </p:txBody>
      </p:sp>
      <p:sp>
        <p:nvSpPr>
          <p:cNvPr id="154" name="Cloud 153">
            <a:extLst>
              <a:ext uri="{FF2B5EF4-FFF2-40B4-BE49-F238E27FC236}">
                <a16:creationId xmlns:a16="http://schemas.microsoft.com/office/drawing/2014/main" id="{547E4804-DA91-1A48-88CC-B9BBEB260696}"/>
              </a:ext>
            </a:extLst>
          </p:cNvPr>
          <p:cNvSpPr/>
          <p:nvPr/>
        </p:nvSpPr>
        <p:spPr>
          <a:xfrm>
            <a:off x="10978586" y="2289628"/>
            <a:ext cx="802153" cy="5192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NL" sz="1050"/>
              <a:t>ASTRON</a:t>
            </a:r>
            <a:endParaRPr lang="en-NL" sz="1050" dirty="0"/>
          </a:p>
        </p:txBody>
      </p:sp>
      <p:sp>
        <p:nvSpPr>
          <p:cNvPr id="157" name="Oval 156">
            <a:extLst>
              <a:ext uri="{FF2B5EF4-FFF2-40B4-BE49-F238E27FC236}">
                <a16:creationId xmlns:a16="http://schemas.microsoft.com/office/drawing/2014/main" id="{9A8EBA9B-AF1D-346A-B6BB-AB4C6DAD66A3}"/>
              </a:ext>
            </a:extLst>
          </p:cNvPr>
          <p:cNvSpPr/>
          <p:nvPr/>
        </p:nvSpPr>
        <p:spPr>
          <a:xfrm>
            <a:off x="9967488" y="1248180"/>
            <a:ext cx="600732" cy="583919"/>
          </a:xfrm>
          <a:prstGeom prst="ellipse">
            <a:avLst/>
          </a:prstGeom>
        </p:spPr>
        <p:style>
          <a:lnRef idx="1">
            <a:schemeClr val="dk1"/>
          </a:lnRef>
          <a:fillRef idx="2">
            <a:schemeClr val="dk1"/>
          </a:fillRef>
          <a:effectRef idx="1">
            <a:schemeClr val="dk1"/>
          </a:effectRef>
          <a:fontRef idx="minor">
            <a:schemeClr val="dk1"/>
          </a:fontRef>
        </p:style>
        <p:txBody>
          <a:bodyPr lIns="0" rIns="0" rtlCol="0" anchor="ctr"/>
          <a:lstStyle/>
          <a:p>
            <a:pPr algn="ctr"/>
            <a:r>
              <a:rPr lang="nl-NL" sz="1000" kern="1200" dirty="0">
                <a:solidFill>
                  <a:schemeClr val="tx1"/>
                </a:solidFill>
                <a:effectLst/>
                <a:latin typeface="Calibri" panose="020F0502020204030204" pitchFamily="34" charset="0"/>
                <a:ea typeface="+mn-ea"/>
                <a:cs typeface="+mn-cs"/>
              </a:rPr>
              <a:t>Zwolle 10</a:t>
            </a:r>
            <a:endParaRPr lang="en-NL" sz="1000" dirty="0">
              <a:solidFill>
                <a:schemeClr val="tx1"/>
              </a:solidFill>
            </a:endParaRPr>
          </a:p>
        </p:txBody>
      </p:sp>
      <p:cxnSp>
        <p:nvCxnSpPr>
          <p:cNvPr id="35" name="Straight Connector 25">
            <a:extLst>
              <a:ext uri="{FF2B5EF4-FFF2-40B4-BE49-F238E27FC236}">
                <a16:creationId xmlns:a16="http://schemas.microsoft.com/office/drawing/2014/main" id="{677B1820-391F-D6E3-FBF6-0C60D8CF502E}"/>
              </a:ext>
            </a:extLst>
          </p:cNvPr>
          <p:cNvCxnSpPr>
            <a:cxnSpLocks/>
            <a:stCxn id="9" idx="7"/>
            <a:endCxn id="96" idx="2"/>
          </p:cNvCxnSpPr>
          <p:nvPr/>
        </p:nvCxnSpPr>
        <p:spPr>
          <a:xfrm flipV="1">
            <a:off x="5574168" y="763049"/>
            <a:ext cx="299802" cy="283548"/>
          </a:xfrm>
          <a:prstGeom prst="line">
            <a:avLst/>
          </a:prstGeom>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4920F76C-5A87-2714-FEC7-8789D17AB558}"/>
              </a:ext>
            </a:extLst>
          </p:cNvPr>
          <p:cNvSpPr/>
          <p:nvPr/>
        </p:nvSpPr>
        <p:spPr>
          <a:xfrm>
            <a:off x="3970025" y="459882"/>
            <a:ext cx="600732" cy="588579"/>
          </a:xfrm>
          <a:prstGeom prst="ellipse">
            <a:avLst/>
          </a:prstGeom>
        </p:spPr>
        <p:style>
          <a:lnRef idx="1">
            <a:schemeClr val="dk1"/>
          </a:lnRef>
          <a:fillRef idx="2">
            <a:schemeClr val="dk1"/>
          </a:fillRef>
          <a:effectRef idx="1">
            <a:schemeClr val="dk1"/>
          </a:effectRef>
          <a:fontRef idx="minor">
            <a:schemeClr val="dk1"/>
          </a:fontRef>
        </p:style>
        <p:txBody>
          <a:bodyPr lIns="0" rIns="0" rtlCol="0" anchor="ctr"/>
          <a:lstStyle/>
          <a:p>
            <a:pPr algn="ctr"/>
            <a:r>
              <a:rPr lang="nl-NL" sz="900" dirty="0"/>
              <a:t>Amsterdam 66</a:t>
            </a:r>
            <a:endParaRPr lang="en-NL" sz="900" dirty="0"/>
          </a:p>
        </p:txBody>
      </p:sp>
      <p:cxnSp>
        <p:nvCxnSpPr>
          <p:cNvPr id="82" name="Straight Connector 25">
            <a:extLst>
              <a:ext uri="{FF2B5EF4-FFF2-40B4-BE49-F238E27FC236}">
                <a16:creationId xmlns:a16="http://schemas.microsoft.com/office/drawing/2014/main" id="{54A14A37-1670-2558-098D-0657E9E9B91D}"/>
              </a:ext>
            </a:extLst>
          </p:cNvPr>
          <p:cNvCxnSpPr>
            <a:cxnSpLocks/>
            <a:stCxn id="9" idx="1"/>
          </p:cNvCxnSpPr>
          <p:nvPr/>
        </p:nvCxnSpPr>
        <p:spPr>
          <a:xfrm flipH="1" flipV="1">
            <a:off x="4526770" y="852946"/>
            <a:ext cx="622616" cy="193651"/>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E9626C2-20CA-C30B-610D-947A2EF49B5A}"/>
              </a:ext>
            </a:extLst>
          </p:cNvPr>
          <p:cNvSpPr txBox="1"/>
          <p:nvPr/>
        </p:nvSpPr>
        <p:spPr>
          <a:xfrm>
            <a:off x="3216033" y="1238297"/>
            <a:ext cx="76655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60km/ 14.0db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932672F-3F74-D30D-1480-5421745DCA35}"/>
              </a:ext>
            </a:extLst>
          </p:cNvPr>
          <p:cNvSpPr txBox="1"/>
          <p:nvPr/>
        </p:nvSpPr>
        <p:spPr>
          <a:xfrm>
            <a:off x="1527306" y="2424141"/>
            <a:ext cx="76655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34km/ 10.0db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ED16E0F-ACD4-816A-B8B3-D895926826DC}"/>
              </a:ext>
            </a:extLst>
          </p:cNvPr>
          <p:cNvSpPr txBox="1"/>
          <p:nvPr/>
        </p:nvSpPr>
        <p:spPr>
          <a:xfrm>
            <a:off x="1956880" y="3776379"/>
            <a:ext cx="66396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4km/ 3.0db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E724EE2-7787-5C75-9F4E-7C439640054A}"/>
              </a:ext>
            </a:extLst>
          </p:cNvPr>
          <p:cNvSpPr txBox="1"/>
          <p:nvPr/>
        </p:nvSpPr>
        <p:spPr>
          <a:xfrm>
            <a:off x="3499664" y="3795943"/>
            <a:ext cx="14155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prstClr val="black"/>
                </a:solidFill>
                <a:latin typeface="Calibri" panose="020F0502020204030204"/>
              </a:rPr>
              <a:t>15</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km/ </a:t>
            </a:r>
            <a:r>
              <a:rPr lang="en-GB" sz="800">
                <a:solidFill>
                  <a:prstClr val="black"/>
                </a:solidFill>
                <a:latin typeface="Calibri" panose="020F0502020204030204"/>
              </a:rPr>
              <a:t>5</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.0db + 78km/ 17.0db </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207531F-F4FE-C38C-2177-82B6677523AF}"/>
              </a:ext>
            </a:extLst>
          </p:cNvPr>
          <p:cNvSpPr txBox="1"/>
          <p:nvPr/>
        </p:nvSpPr>
        <p:spPr>
          <a:xfrm>
            <a:off x="6071096" y="2302143"/>
            <a:ext cx="76655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65km/ 18.0db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F50B7D27-97F5-040A-F70E-999694F98450}"/>
              </a:ext>
            </a:extLst>
          </p:cNvPr>
          <p:cNvSpPr txBox="1"/>
          <p:nvPr/>
        </p:nvSpPr>
        <p:spPr>
          <a:xfrm>
            <a:off x="8001937" y="1854614"/>
            <a:ext cx="76655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prstClr val="black"/>
                </a:solidFill>
                <a:latin typeface="Calibri" panose="020F0502020204030204"/>
              </a:rPr>
              <a:t>73</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km/ </a:t>
            </a:r>
            <a:r>
              <a:rPr lang="en-GB" sz="800">
                <a:solidFill>
                  <a:prstClr val="black"/>
                </a:solidFill>
                <a:latin typeface="Calibri" panose="020F0502020204030204"/>
              </a:rPr>
              <a:t>20</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.0db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7DCA5AF8-73C5-44F4-0DE2-B7EEBDAE1EEB}"/>
              </a:ext>
            </a:extLst>
          </p:cNvPr>
          <p:cNvSpPr txBox="1"/>
          <p:nvPr/>
        </p:nvSpPr>
        <p:spPr>
          <a:xfrm>
            <a:off x="4696717" y="3095466"/>
            <a:ext cx="76655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prstClr val="black"/>
                </a:solidFill>
                <a:latin typeface="Calibri" panose="020F0502020204030204"/>
              </a:rPr>
              <a:t>46</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km/ 12.0db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C9D9A7C1-4004-DF66-F6CA-6A8DDEE5A6BC}"/>
              </a:ext>
            </a:extLst>
          </p:cNvPr>
          <p:cNvSpPr txBox="1"/>
          <p:nvPr/>
        </p:nvSpPr>
        <p:spPr>
          <a:xfrm>
            <a:off x="4741444" y="1819779"/>
            <a:ext cx="71526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prstClr val="black"/>
                </a:solidFill>
                <a:latin typeface="Calibri" panose="020F0502020204030204"/>
              </a:rPr>
              <a:t>10</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km/ 3.0db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A18448F0-B0AE-D3A4-7F65-36B2AE4875E7}"/>
              </a:ext>
            </a:extLst>
          </p:cNvPr>
          <p:cNvSpPr txBox="1"/>
          <p:nvPr/>
        </p:nvSpPr>
        <p:spPr>
          <a:xfrm>
            <a:off x="9035751" y="2032833"/>
            <a:ext cx="76655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77km/ 22.0db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2F608DC7-5ED3-195C-EFF1-E4A8ECE16E9C}"/>
              </a:ext>
            </a:extLst>
          </p:cNvPr>
          <p:cNvSpPr txBox="1"/>
          <p:nvPr/>
        </p:nvSpPr>
        <p:spPr>
          <a:xfrm>
            <a:off x="8617713" y="941080"/>
            <a:ext cx="788999" cy="461665"/>
          </a:xfrm>
          <a:prstGeom prst="rect">
            <a:avLst/>
          </a:prstGeom>
          <a:noFill/>
        </p:spPr>
        <p:txBody>
          <a:bodyPr wrap="square" rtlCol="0">
            <a:spAutoFit/>
          </a:bodyPr>
          <a:lstStyle/>
          <a:p>
            <a:pPr>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30km/ 9.5db +</a:t>
            </a:r>
          </a:p>
          <a:p>
            <a:pPr>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32km/ 8.0db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8529ED57-E22B-E298-D404-504F72E01FB0}"/>
              </a:ext>
            </a:extLst>
          </p:cNvPr>
          <p:cNvSpPr txBox="1"/>
          <p:nvPr/>
        </p:nvSpPr>
        <p:spPr>
          <a:xfrm>
            <a:off x="9066090" y="279945"/>
            <a:ext cx="7889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34km/ 8.2db +</a:t>
            </a:r>
          </a:p>
          <a:p>
            <a:pPr>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66km/ 14.3db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0001FC76-0C46-9485-E9A9-8FD55D813239}"/>
              </a:ext>
            </a:extLst>
          </p:cNvPr>
          <p:cNvSpPr txBox="1"/>
          <p:nvPr/>
        </p:nvSpPr>
        <p:spPr>
          <a:xfrm>
            <a:off x="5361778" y="4208872"/>
            <a:ext cx="8021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prstClr val="black"/>
                </a:solidFill>
                <a:latin typeface="Calibri" panose="020F0502020204030204"/>
              </a:rPr>
              <a:t>19</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km/ 6.0db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km/ 17.0db </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B18E443C-8EBC-8339-A487-A7B627A36497}"/>
              </a:ext>
            </a:extLst>
          </p:cNvPr>
          <p:cNvSpPr txBox="1"/>
          <p:nvPr/>
        </p:nvSpPr>
        <p:spPr>
          <a:xfrm>
            <a:off x="5597592" y="5370458"/>
            <a:ext cx="8872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50km/ </a:t>
            </a:r>
            <a:r>
              <a:rPr lang="en-GB" sz="800" dirty="0">
                <a:solidFill>
                  <a:prstClr val="black"/>
                </a:solidFill>
                <a:latin typeface="Calibri" panose="020F0502020204030204"/>
              </a:rPr>
              <a:t>13</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.0db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2 km/ 1.0db </a:t>
            </a:r>
            <a:endParaRPr kumimoji="0" lang="en-NL"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an 89">
            <a:extLst>
              <a:ext uri="{FF2B5EF4-FFF2-40B4-BE49-F238E27FC236}">
                <a16:creationId xmlns:a16="http://schemas.microsoft.com/office/drawing/2014/main" id="{9A1F61B8-D38D-366B-C87E-338532E4170D}"/>
              </a:ext>
            </a:extLst>
          </p:cNvPr>
          <p:cNvSpPr/>
          <p:nvPr/>
        </p:nvSpPr>
        <p:spPr>
          <a:xfrm>
            <a:off x="120259" y="394351"/>
            <a:ext cx="401076" cy="63817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NL" sz="1400" dirty="0"/>
              <a:t>ESA</a:t>
            </a:r>
            <a:endParaRPr lang="en-NL" sz="1400" dirty="0"/>
          </a:p>
        </p:txBody>
      </p:sp>
      <p:cxnSp>
        <p:nvCxnSpPr>
          <p:cNvPr id="31" name="Connector: Elbow 30">
            <a:extLst>
              <a:ext uri="{FF2B5EF4-FFF2-40B4-BE49-F238E27FC236}">
                <a16:creationId xmlns:a16="http://schemas.microsoft.com/office/drawing/2014/main" id="{50464955-8386-4AB5-7E00-F1C603A8CAF8}"/>
              </a:ext>
            </a:extLst>
          </p:cNvPr>
          <p:cNvCxnSpPr>
            <a:cxnSpLocks/>
            <a:stCxn id="13" idx="3"/>
            <a:endCxn id="33" idx="2"/>
          </p:cNvCxnSpPr>
          <p:nvPr/>
        </p:nvCxnSpPr>
        <p:spPr>
          <a:xfrm rot="16200000" flipH="1">
            <a:off x="192029" y="1161294"/>
            <a:ext cx="403602" cy="146066"/>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3" name="Oval 9">
            <a:extLst>
              <a:ext uri="{FF2B5EF4-FFF2-40B4-BE49-F238E27FC236}">
                <a16:creationId xmlns:a16="http://schemas.microsoft.com/office/drawing/2014/main" id="{493B9069-4996-C5D0-169B-BAECB608EAC9}"/>
              </a:ext>
            </a:extLst>
          </p:cNvPr>
          <p:cNvSpPr/>
          <p:nvPr/>
        </p:nvSpPr>
        <p:spPr>
          <a:xfrm>
            <a:off x="466863" y="1141838"/>
            <a:ext cx="600732" cy="588579"/>
          </a:xfrm>
          <a:prstGeom prst="ellipse">
            <a:avLst/>
          </a:prstGeom>
        </p:spPr>
        <p:style>
          <a:lnRef idx="1">
            <a:schemeClr val="dk1"/>
          </a:lnRef>
          <a:fillRef idx="2">
            <a:schemeClr val="dk1"/>
          </a:fillRef>
          <a:effectRef idx="1">
            <a:schemeClr val="dk1"/>
          </a:effectRef>
          <a:fontRef idx="minor">
            <a:schemeClr val="dk1"/>
          </a:fontRef>
        </p:style>
        <p:txBody>
          <a:bodyPr lIns="0" rIns="0" rtlCol="0" anchor="ctr"/>
          <a:lstStyle/>
          <a:p>
            <a:pPr algn="ctr"/>
            <a:r>
              <a:rPr lang="nl-NL" sz="900" dirty="0"/>
              <a:t>Leiden 5</a:t>
            </a:r>
            <a:endParaRPr lang="en-NL" sz="900" dirty="0"/>
          </a:p>
        </p:txBody>
      </p:sp>
      <p:cxnSp>
        <p:nvCxnSpPr>
          <p:cNvPr id="34" name="Straight Connector 33">
            <a:extLst>
              <a:ext uri="{FF2B5EF4-FFF2-40B4-BE49-F238E27FC236}">
                <a16:creationId xmlns:a16="http://schemas.microsoft.com/office/drawing/2014/main" id="{61B5638F-449F-DF21-0795-20B1C81FD0D4}"/>
              </a:ext>
            </a:extLst>
          </p:cNvPr>
          <p:cNvCxnSpPr>
            <a:cxnSpLocks/>
            <a:stCxn id="33" idx="6"/>
            <a:endCxn id="61" idx="2"/>
          </p:cNvCxnSpPr>
          <p:nvPr/>
        </p:nvCxnSpPr>
        <p:spPr>
          <a:xfrm flipV="1">
            <a:off x="1067595" y="1342338"/>
            <a:ext cx="221150" cy="9379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72">
            <a:extLst>
              <a:ext uri="{FF2B5EF4-FFF2-40B4-BE49-F238E27FC236}">
                <a16:creationId xmlns:a16="http://schemas.microsoft.com/office/drawing/2014/main" id="{3EBE358D-3B6C-2211-6E4A-6DAB55171ABC}"/>
              </a:ext>
            </a:extLst>
          </p:cNvPr>
          <p:cNvCxnSpPr>
            <a:cxnSpLocks/>
            <a:stCxn id="10" idx="4"/>
            <a:endCxn id="20" idx="2"/>
          </p:cNvCxnSpPr>
          <p:nvPr/>
        </p:nvCxnSpPr>
        <p:spPr>
          <a:xfrm>
            <a:off x="1580352" y="4103324"/>
            <a:ext cx="1173028" cy="686411"/>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2" name="Oval 14">
            <a:extLst>
              <a:ext uri="{FF2B5EF4-FFF2-40B4-BE49-F238E27FC236}">
                <a16:creationId xmlns:a16="http://schemas.microsoft.com/office/drawing/2014/main" id="{EAD1BA61-3128-89EE-CA9B-A5452CB27D84}"/>
              </a:ext>
            </a:extLst>
          </p:cNvPr>
          <p:cNvSpPr/>
          <p:nvPr/>
        </p:nvSpPr>
        <p:spPr>
          <a:xfrm>
            <a:off x="8941281" y="4994160"/>
            <a:ext cx="761151" cy="588579"/>
          </a:xfrm>
          <a:prstGeom prst="leftRightArrow">
            <a:avLst/>
          </a:prstGeom>
          <a:ln w="31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900" dirty="0"/>
              <a:t>Amplifier</a:t>
            </a:r>
            <a:endParaRPr lang="en-NL" sz="900" dirty="0"/>
          </a:p>
        </p:txBody>
      </p:sp>
    </p:spTree>
    <p:extLst>
      <p:ext uri="{BB962C8B-B14F-4D97-AF65-F5344CB8AC3E}">
        <p14:creationId xmlns:p14="http://schemas.microsoft.com/office/powerpoint/2010/main" val="2223984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8679902-C154-73CF-179B-195162740BD1}"/>
              </a:ext>
            </a:extLst>
          </p:cNvPr>
          <p:cNvSpPr/>
          <p:nvPr/>
        </p:nvSpPr>
        <p:spPr>
          <a:xfrm>
            <a:off x="5061411" y="5616873"/>
            <a:ext cx="600732" cy="58857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900" dirty="0"/>
              <a:t>Eindhoven</a:t>
            </a:r>
            <a:endParaRPr lang="en-NL" sz="900" dirty="0"/>
          </a:p>
        </p:txBody>
      </p:sp>
      <p:sp>
        <p:nvSpPr>
          <p:cNvPr id="6" name="Oval 5">
            <a:extLst>
              <a:ext uri="{FF2B5EF4-FFF2-40B4-BE49-F238E27FC236}">
                <a16:creationId xmlns:a16="http://schemas.microsoft.com/office/drawing/2014/main" id="{446336E2-A587-708C-E4BE-7719E15FAE35}"/>
              </a:ext>
            </a:extLst>
          </p:cNvPr>
          <p:cNvSpPr/>
          <p:nvPr/>
        </p:nvSpPr>
        <p:spPr>
          <a:xfrm>
            <a:off x="5061411" y="4539305"/>
            <a:ext cx="600732" cy="588579"/>
          </a:xfrm>
          <a:prstGeom prst="ellipse">
            <a:avLst/>
          </a:prstGeom>
        </p:spPr>
        <p:style>
          <a:lnRef idx="1">
            <a:schemeClr val="dk1"/>
          </a:lnRef>
          <a:fillRef idx="2">
            <a:schemeClr val="dk1"/>
          </a:fillRef>
          <a:effectRef idx="1">
            <a:schemeClr val="dk1"/>
          </a:effectRef>
          <a:fontRef idx="minor">
            <a:schemeClr val="dk1"/>
          </a:fontRef>
        </p:style>
        <p:txBody>
          <a:bodyPr lIns="0" rIns="0" rtlCol="0" anchor="ctr"/>
          <a:lstStyle/>
          <a:p>
            <a:pPr algn="ctr"/>
            <a:r>
              <a:rPr lang="nl-NL" sz="900" dirty="0"/>
              <a:t>Den Bosch</a:t>
            </a:r>
            <a:endParaRPr lang="en-NL" sz="900" dirty="0"/>
          </a:p>
        </p:txBody>
      </p:sp>
      <p:sp>
        <p:nvSpPr>
          <p:cNvPr id="7" name="Oval 6">
            <a:extLst>
              <a:ext uri="{FF2B5EF4-FFF2-40B4-BE49-F238E27FC236}">
                <a16:creationId xmlns:a16="http://schemas.microsoft.com/office/drawing/2014/main" id="{D25DCAF3-08DB-EF36-1F77-4B98CD344525}"/>
              </a:ext>
            </a:extLst>
          </p:cNvPr>
          <p:cNvSpPr/>
          <p:nvPr/>
        </p:nvSpPr>
        <p:spPr>
          <a:xfrm>
            <a:off x="5061411" y="3514746"/>
            <a:ext cx="600732" cy="588579"/>
          </a:xfrm>
          <a:prstGeom prst="ellipse">
            <a:avLst/>
          </a:prstGeom>
          <a:ln w="63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900" dirty="0"/>
              <a:t>Utrecht</a:t>
            </a:r>
            <a:endParaRPr lang="en-NL" sz="900" dirty="0"/>
          </a:p>
        </p:txBody>
      </p:sp>
      <p:sp>
        <p:nvSpPr>
          <p:cNvPr id="8" name="Oval 7">
            <a:extLst>
              <a:ext uri="{FF2B5EF4-FFF2-40B4-BE49-F238E27FC236}">
                <a16:creationId xmlns:a16="http://schemas.microsoft.com/office/drawing/2014/main" id="{3B20DB53-8970-67E6-101A-8C85FCF82546}"/>
              </a:ext>
            </a:extLst>
          </p:cNvPr>
          <p:cNvSpPr/>
          <p:nvPr/>
        </p:nvSpPr>
        <p:spPr>
          <a:xfrm>
            <a:off x="5061411" y="2237574"/>
            <a:ext cx="600732" cy="588579"/>
          </a:xfrm>
          <a:prstGeom prst="ellipse">
            <a:avLst/>
          </a:prstGeom>
        </p:spPr>
        <p:style>
          <a:lnRef idx="1">
            <a:schemeClr val="dk1"/>
          </a:lnRef>
          <a:fillRef idx="2">
            <a:schemeClr val="dk1"/>
          </a:fillRef>
          <a:effectRef idx="1">
            <a:schemeClr val="dk1"/>
          </a:effectRef>
          <a:fontRef idx="minor">
            <a:schemeClr val="dk1"/>
          </a:fontRef>
        </p:style>
        <p:txBody>
          <a:bodyPr lIns="0" rIns="0" rtlCol="0" anchor="ctr"/>
          <a:lstStyle/>
          <a:p>
            <a:pPr algn="ctr"/>
            <a:r>
              <a:rPr lang="nl-NL" sz="900" dirty="0"/>
              <a:t>Amsterdam 2</a:t>
            </a:r>
            <a:endParaRPr lang="en-NL" sz="900" dirty="0"/>
          </a:p>
        </p:txBody>
      </p:sp>
      <p:sp>
        <p:nvSpPr>
          <p:cNvPr id="9" name="Oval 8">
            <a:extLst>
              <a:ext uri="{FF2B5EF4-FFF2-40B4-BE49-F238E27FC236}">
                <a16:creationId xmlns:a16="http://schemas.microsoft.com/office/drawing/2014/main" id="{852F68DA-429A-EF69-2BBA-173CBEB02CA2}"/>
              </a:ext>
            </a:extLst>
          </p:cNvPr>
          <p:cNvSpPr/>
          <p:nvPr/>
        </p:nvSpPr>
        <p:spPr>
          <a:xfrm>
            <a:off x="5061411" y="960402"/>
            <a:ext cx="600732" cy="588579"/>
          </a:xfrm>
          <a:prstGeom prst="ellipse">
            <a:avLst/>
          </a:prstGeom>
          <a:ln w="63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900" dirty="0"/>
              <a:t>Amsterdam 1b</a:t>
            </a:r>
            <a:endParaRPr lang="en-NL" sz="900" dirty="0"/>
          </a:p>
        </p:txBody>
      </p:sp>
      <p:sp>
        <p:nvSpPr>
          <p:cNvPr id="10" name="Oval 9">
            <a:extLst>
              <a:ext uri="{FF2B5EF4-FFF2-40B4-BE49-F238E27FC236}">
                <a16:creationId xmlns:a16="http://schemas.microsoft.com/office/drawing/2014/main" id="{55EA9FD1-EE79-E259-83E3-44ADFFE3845F}"/>
              </a:ext>
            </a:extLst>
          </p:cNvPr>
          <p:cNvSpPr/>
          <p:nvPr/>
        </p:nvSpPr>
        <p:spPr>
          <a:xfrm>
            <a:off x="1279986" y="3514745"/>
            <a:ext cx="600732" cy="588579"/>
          </a:xfrm>
          <a:prstGeom prst="ellipse">
            <a:avLst/>
          </a:prstGeom>
          <a:ln w="63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900" dirty="0"/>
              <a:t>Delft 1b</a:t>
            </a:r>
            <a:endParaRPr lang="en-NL" sz="900" dirty="0"/>
          </a:p>
        </p:txBody>
      </p:sp>
      <p:sp>
        <p:nvSpPr>
          <p:cNvPr id="11" name="Oval 10">
            <a:extLst>
              <a:ext uri="{FF2B5EF4-FFF2-40B4-BE49-F238E27FC236}">
                <a16:creationId xmlns:a16="http://schemas.microsoft.com/office/drawing/2014/main" id="{889D558F-87B7-992B-F0EB-C598BC1ACF2F}"/>
              </a:ext>
            </a:extLst>
          </p:cNvPr>
          <p:cNvSpPr/>
          <p:nvPr/>
        </p:nvSpPr>
        <p:spPr>
          <a:xfrm>
            <a:off x="2752728" y="3514745"/>
            <a:ext cx="600732" cy="583919"/>
          </a:xfrm>
          <a:prstGeom prst="ellipse">
            <a:avLst/>
          </a:prstGeom>
          <a:ln/>
        </p:spPr>
        <p:style>
          <a:lnRef idx="1">
            <a:schemeClr val="dk1"/>
          </a:lnRef>
          <a:fillRef idx="2">
            <a:schemeClr val="dk1"/>
          </a:fillRef>
          <a:effectRef idx="1">
            <a:schemeClr val="dk1"/>
          </a:effectRef>
          <a:fontRef idx="minor">
            <a:schemeClr val="dk1"/>
          </a:fontRef>
        </p:style>
        <p:txBody>
          <a:bodyPr lIns="0" rIns="0" rtlCol="0" anchor="ctr"/>
          <a:lstStyle/>
          <a:p>
            <a:pPr algn="ctr"/>
            <a:r>
              <a:rPr lang="nl-NL" sz="900" dirty="0"/>
              <a:t>Delft 10</a:t>
            </a:r>
            <a:endParaRPr lang="en-NL" sz="900" dirty="0"/>
          </a:p>
        </p:txBody>
      </p:sp>
      <p:sp>
        <p:nvSpPr>
          <p:cNvPr id="12" name="Oval 11">
            <a:extLst>
              <a:ext uri="{FF2B5EF4-FFF2-40B4-BE49-F238E27FC236}">
                <a16:creationId xmlns:a16="http://schemas.microsoft.com/office/drawing/2014/main" id="{99A3F8C6-D33F-A25B-C463-7BAC329708F7}"/>
              </a:ext>
            </a:extLst>
          </p:cNvPr>
          <p:cNvSpPr/>
          <p:nvPr/>
        </p:nvSpPr>
        <p:spPr>
          <a:xfrm>
            <a:off x="3785061" y="1592303"/>
            <a:ext cx="600732" cy="588579"/>
          </a:xfrm>
          <a:prstGeom prst="ellipse">
            <a:avLst/>
          </a:prstGeom>
        </p:spPr>
        <p:style>
          <a:lnRef idx="1">
            <a:schemeClr val="dk1"/>
          </a:lnRef>
          <a:fillRef idx="2">
            <a:schemeClr val="dk1"/>
          </a:fillRef>
          <a:effectRef idx="1">
            <a:schemeClr val="dk1"/>
          </a:effectRef>
          <a:fontRef idx="minor">
            <a:schemeClr val="dk1"/>
          </a:fontRef>
        </p:style>
        <p:txBody>
          <a:bodyPr lIns="0" rIns="0" rtlCol="0" anchor="ctr"/>
          <a:lstStyle/>
          <a:p>
            <a:pPr algn="ctr"/>
            <a:r>
              <a:rPr lang="nl-NL" sz="900" dirty="0"/>
              <a:t>Amsterdam 3</a:t>
            </a:r>
            <a:endParaRPr lang="en-NL" sz="900" dirty="0"/>
          </a:p>
        </p:txBody>
      </p:sp>
      <p:sp>
        <p:nvSpPr>
          <p:cNvPr id="16" name="Oval 15">
            <a:extLst>
              <a:ext uri="{FF2B5EF4-FFF2-40B4-BE49-F238E27FC236}">
                <a16:creationId xmlns:a16="http://schemas.microsoft.com/office/drawing/2014/main" id="{66733CE7-4813-1634-B142-598F564F6A38}"/>
              </a:ext>
            </a:extLst>
          </p:cNvPr>
          <p:cNvSpPr/>
          <p:nvPr/>
        </p:nvSpPr>
        <p:spPr>
          <a:xfrm>
            <a:off x="8842835" y="1274431"/>
            <a:ext cx="600732" cy="588579"/>
          </a:xfrm>
          <a:prstGeom prst="ellipse">
            <a:avLst/>
          </a:prstGeom>
          <a:ln w="63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900" dirty="0"/>
              <a:t>Zwolle</a:t>
            </a:r>
            <a:endParaRPr lang="en-NL" sz="900" dirty="0"/>
          </a:p>
        </p:txBody>
      </p:sp>
      <p:sp>
        <p:nvSpPr>
          <p:cNvPr id="17" name="Oval 16">
            <a:extLst>
              <a:ext uri="{FF2B5EF4-FFF2-40B4-BE49-F238E27FC236}">
                <a16:creationId xmlns:a16="http://schemas.microsoft.com/office/drawing/2014/main" id="{EC85A214-B506-4A38-C30D-A5AD7ED361A3}"/>
              </a:ext>
            </a:extLst>
          </p:cNvPr>
          <p:cNvSpPr/>
          <p:nvPr/>
        </p:nvSpPr>
        <p:spPr>
          <a:xfrm>
            <a:off x="9990681" y="2253027"/>
            <a:ext cx="600732" cy="588579"/>
          </a:xfrm>
          <a:prstGeom prst="ellips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lIns="0" rIns="0" rtlCol="0" anchor="ctr"/>
          <a:lstStyle/>
          <a:p>
            <a:pPr algn="ctr"/>
            <a:r>
              <a:rPr lang="nl-NL" sz="900" dirty="0"/>
              <a:t>Enschede</a:t>
            </a:r>
            <a:endParaRPr lang="en-NL" sz="900" dirty="0"/>
          </a:p>
        </p:txBody>
      </p:sp>
      <p:cxnSp>
        <p:nvCxnSpPr>
          <p:cNvPr id="21" name="Straight Connector 20">
            <a:extLst>
              <a:ext uri="{FF2B5EF4-FFF2-40B4-BE49-F238E27FC236}">
                <a16:creationId xmlns:a16="http://schemas.microsoft.com/office/drawing/2014/main" id="{9A0AD645-9A22-0E36-FD70-8D62DBD1814E}"/>
              </a:ext>
            </a:extLst>
          </p:cNvPr>
          <p:cNvCxnSpPr>
            <a:cxnSpLocks/>
            <a:stCxn id="6" idx="4"/>
            <a:endCxn id="5" idx="0"/>
          </p:cNvCxnSpPr>
          <p:nvPr/>
        </p:nvCxnSpPr>
        <p:spPr>
          <a:xfrm>
            <a:off x="5361777" y="5127884"/>
            <a:ext cx="0" cy="4889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68BE48-F449-796A-4803-05555BBCA95E}"/>
              </a:ext>
            </a:extLst>
          </p:cNvPr>
          <p:cNvCxnSpPr>
            <a:cxnSpLocks/>
            <a:stCxn id="7" idx="4"/>
            <a:endCxn id="6" idx="0"/>
          </p:cNvCxnSpPr>
          <p:nvPr/>
        </p:nvCxnSpPr>
        <p:spPr>
          <a:xfrm>
            <a:off x="5361777" y="4103325"/>
            <a:ext cx="0" cy="435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7DBDC86-19E5-DFF8-56FD-742EBDFFFA7D}"/>
              </a:ext>
            </a:extLst>
          </p:cNvPr>
          <p:cNvCxnSpPr>
            <a:cxnSpLocks/>
            <a:stCxn id="8" idx="4"/>
            <a:endCxn id="7" idx="0"/>
          </p:cNvCxnSpPr>
          <p:nvPr/>
        </p:nvCxnSpPr>
        <p:spPr>
          <a:xfrm>
            <a:off x="5361777" y="2826153"/>
            <a:ext cx="0" cy="688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DA89D25-DD89-9785-32FF-40FB380FA72A}"/>
              </a:ext>
            </a:extLst>
          </p:cNvPr>
          <p:cNvCxnSpPr>
            <a:cxnSpLocks/>
            <a:stCxn id="8" idx="6"/>
            <a:endCxn id="30" idx="3"/>
          </p:cNvCxnSpPr>
          <p:nvPr/>
        </p:nvCxnSpPr>
        <p:spPr>
          <a:xfrm flipV="1">
            <a:off x="5662143" y="1984436"/>
            <a:ext cx="1311386" cy="547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340554-20A3-777C-2E3A-5489E2A2939E}"/>
              </a:ext>
            </a:extLst>
          </p:cNvPr>
          <p:cNvCxnSpPr>
            <a:cxnSpLocks/>
            <a:stCxn id="9" idx="4"/>
            <a:endCxn id="8" idx="0"/>
          </p:cNvCxnSpPr>
          <p:nvPr/>
        </p:nvCxnSpPr>
        <p:spPr>
          <a:xfrm>
            <a:off x="5361777" y="1548981"/>
            <a:ext cx="0" cy="688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DC55A1-41D6-C37D-8427-23E97AD2487E}"/>
              </a:ext>
            </a:extLst>
          </p:cNvPr>
          <p:cNvCxnSpPr>
            <a:cxnSpLocks/>
            <a:stCxn id="30" idx="7"/>
            <a:endCxn id="16" idx="2"/>
          </p:cNvCxnSpPr>
          <p:nvPr/>
        </p:nvCxnSpPr>
        <p:spPr>
          <a:xfrm flipV="1">
            <a:off x="7734680" y="1568721"/>
            <a:ext cx="1108155" cy="415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027790-4238-27F6-A3B2-5ECDF2A747C5}"/>
              </a:ext>
            </a:extLst>
          </p:cNvPr>
          <p:cNvCxnSpPr>
            <a:cxnSpLocks/>
            <a:stCxn id="17" idx="1"/>
            <a:endCxn id="16" idx="5"/>
          </p:cNvCxnSpPr>
          <p:nvPr/>
        </p:nvCxnSpPr>
        <p:spPr>
          <a:xfrm flipH="1" flipV="1">
            <a:off x="9355592" y="1776815"/>
            <a:ext cx="723064" cy="5624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D6E2516-9F3E-2726-A7E5-70BC3162667B}"/>
              </a:ext>
            </a:extLst>
          </p:cNvPr>
          <p:cNvCxnSpPr>
            <a:cxnSpLocks/>
            <a:stCxn id="11" idx="6"/>
            <a:endCxn id="7" idx="2"/>
          </p:cNvCxnSpPr>
          <p:nvPr/>
        </p:nvCxnSpPr>
        <p:spPr>
          <a:xfrm>
            <a:off x="3353460" y="3806705"/>
            <a:ext cx="1707951" cy="2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6ED64F8-BAD2-C9DA-A6A5-403DC1C11214}"/>
              </a:ext>
            </a:extLst>
          </p:cNvPr>
          <p:cNvCxnSpPr>
            <a:cxnSpLocks/>
            <a:stCxn id="12" idx="6"/>
            <a:endCxn id="9" idx="3"/>
          </p:cNvCxnSpPr>
          <p:nvPr/>
        </p:nvCxnSpPr>
        <p:spPr>
          <a:xfrm flipV="1">
            <a:off x="4385793" y="1462786"/>
            <a:ext cx="763593" cy="423807"/>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6F0BF93-F150-034C-B316-C4C136F57ED0}"/>
              </a:ext>
            </a:extLst>
          </p:cNvPr>
          <p:cNvCxnSpPr>
            <a:cxnSpLocks/>
          </p:cNvCxnSpPr>
          <p:nvPr/>
        </p:nvCxnSpPr>
        <p:spPr>
          <a:xfrm flipV="1">
            <a:off x="1889336" y="1234883"/>
            <a:ext cx="3190660" cy="34575"/>
          </a:xfrm>
          <a:prstGeom prst="line">
            <a:avLst/>
          </a:prstGeom>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40660AF6-5F11-7CAD-8484-4E9F0B7F4171}"/>
              </a:ext>
            </a:extLst>
          </p:cNvPr>
          <p:cNvSpPr/>
          <p:nvPr/>
        </p:nvSpPr>
        <p:spPr>
          <a:xfrm>
            <a:off x="10978586" y="1298013"/>
            <a:ext cx="802153" cy="519288"/>
          </a:xfrm>
          <a:prstGeom prst="cloud">
            <a:avLst/>
          </a:prstGeom>
        </p:spPr>
        <p:style>
          <a:lnRef idx="2">
            <a:schemeClr val="accent4">
              <a:shade val="15000"/>
            </a:schemeClr>
          </a:lnRef>
          <a:fillRef idx="1">
            <a:schemeClr val="accent4"/>
          </a:fillRef>
          <a:effectRef idx="0">
            <a:schemeClr val="accent4"/>
          </a:effectRef>
          <a:fontRef idx="minor">
            <a:schemeClr val="lt1"/>
          </a:fontRef>
        </p:style>
        <p:txBody>
          <a:bodyPr lIns="0" rIns="0" rtlCol="0" anchor="ctr"/>
          <a:lstStyle/>
          <a:p>
            <a:pPr algn="ctr"/>
            <a:r>
              <a:rPr lang="nl-NL" sz="1050"/>
              <a:t>ASTRON</a:t>
            </a:r>
            <a:endParaRPr lang="en-NL" sz="1050" dirty="0"/>
          </a:p>
        </p:txBody>
      </p:sp>
      <p:cxnSp>
        <p:nvCxnSpPr>
          <p:cNvPr id="64" name="Straight Connector 63">
            <a:extLst>
              <a:ext uri="{FF2B5EF4-FFF2-40B4-BE49-F238E27FC236}">
                <a16:creationId xmlns:a16="http://schemas.microsoft.com/office/drawing/2014/main" id="{39C2ED0F-071C-4B98-F727-73D8ED0A0A84}"/>
              </a:ext>
            </a:extLst>
          </p:cNvPr>
          <p:cNvCxnSpPr>
            <a:cxnSpLocks/>
            <a:stCxn id="16" idx="6"/>
          </p:cNvCxnSpPr>
          <p:nvPr/>
        </p:nvCxnSpPr>
        <p:spPr>
          <a:xfrm flipV="1">
            <a:off x="9443567" y="1560096"/>
            <a:ext cx="523921" cy="862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DF678B2-DFA3-CF7B-84FF-31ABF6036823}"/>
              </a:ext>
            </a:extLst>
          </p:cNvPr>
          <p:cNvCxnSpPr>
            <a:cxnSpLocks/>
            <a:stCxn id="17" idx="6"/>
            <a:endCxn id="154" idx="2"/>
          </p:cNvCxnSpPr>
          <p:nvPr/>
        </p:nvCxnSpPr>
        <p:spPr>
          <a:xfrm>
            <a:off x="10591413" y="2547317"/>
            <a:ext cx="389661" cy="19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8" name="Cloud 67">
            <a:extLst>
              <a:ext uri="{FF2B5EF4-FFF2-40B4-BE49-F238E27FC236}">
                <a16:creationId xmlns:a16="http://schemas.microsoft.com/office/drawing/2014/main" id="{43AF63B8-53CD-3A91-B142-0E41AB93C8A9}"/>
              </a:ext>
            </a:extLst>
          </p:cNvPr>
          <p:cNvSpPr/>
          <p:nvPr/>
        </p:nvSpPr>
        <p:spPr>
          <a:xfrm>
            <a:off x="6551046" y="5664770"/>
            <a:ext cx="802153" cy="5192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L" sz="1050"/>
              <a:t>TU/e</a:t>
            </a:r>
          </a:p>
        </p:txBody>
      </p:sp>
      <p:cxnSp>
        <p:nvCxnSpPr>
          <p:cNvPr id="69" name="Straight Connector 68">
            <a:extLst>
              <a:ext uri="{FF2B5EF4-FFF2-40B4-BE49-F238E27FC236}">
                <a16:creationId xmlns:a16="http://schemas.microsoft.com/office/drawing/2014/main" id="{B5F39045-B031-B094-1B1D-4569C8B266D6}"/>
              </a:ext>
            </a:extLst>
          </p:cNvPr>
          <p:cNvCxnSpPr>
            <a:cxnSpLocks/>
            <a:stCxn id="5" idx="6"/>
            <a:endCxn id="68" idx="2"/>
          </p:cNvCxnSpPr>
          <p:nvPr/>
        </p:nvCxnSpPr>
        <p:spPr>
          <a:xfrm>
            <a:off x="5662143" y="5911163"/>
            <a:ext cx="891391" cy="1325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Cloud 71">
            <a:extLst>
              <a:ext uri="{FF2B5EF4-FFF2-40B4-BE49-F238E27FC236}">
                <a16:creationId xmlns:a16="http://schemas.microsoft.com/office/drawing/2014/main" id="{8C959D3C-0ECB-2BCE-6835-BE39399B0194}"/>
              </a:ext>
            </a:extLst>
          </p:cNvPr>
          <p:cNvSpPr/>
          <p:nvPr/>
        </p:nvSpPr>
        <p:spPr>
          <a:xfrm>
            <a:off x="304020" y="3165163"/>
            <a:ext cx="802153" cy="519288"/>
          </a:xfrm>
          <a:prstGeom prst="cloud">
            <a:avLst/>
          </a:prstGeom>
          <a:ln>
            <a:solidFill>
              <a:schemeClr val="tx1"/>
            </a:solidFill>
          </a:ln>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NL" sz="1050"/>
              <a:t>TUDelft</a:t>
            </a:r>
          </a:p>
        </p:txBody>
      </p:sp>
      <p:cxnSp>
        <p:nvCxnSpPr>
          <p:cNvPr id="73" name="Straight Connector 72">
            <a:extLst>
              <a:ext uri="{FF2B5EF4-FFF2-40B4-BE49-F238E27FC236}">
                <a16:creationId xmlns:a16="http://schemas.microsoft.com/office/drawing/2014/main" id="{96131D0D-EA4B-0C15-739F-101D3B3AEBAA}"/>
              </a:ext>
            </a:extLst>
          </p:cNvPr>
          <p:cNvCxnSpPr>
            <a:cxnSpLocks/>
            <a:stCxn id="72" idx="1"/>
            <a:endCxn id="10" idx="2"/>
          </p:cNvCxnSpPr>
          <p:nvPr/>
        </p:nvCxnSpPr>
        <p:spPr>
          <a:xfrm>
            <a:off x="705097" y="3683898"/>
            <a:ext cx="574889" cy="12513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76" name="Cloud 75">
            <a:extLst>
              <a:ext uri="{FF2B5EF4-FFF2-40B4-BE49-F238E27FC236}">
                <a16:creationId xmlns:a16="http://schemas.microsoft.com/office/drawing/2014/main" id="{DF5E3A26-E77A-9DDF-03BE-E7F278C19DF1}"/>
              </a:ext>
            </a:extLst>
          </p:cNvPr>
          <p:cNvSpPr/>
          <p:nvPr/>
        </p:nvSpPr>
        <p:spPr>
          <a:xfrm>
            <a:off x="2548299" y="1766876"/>
            <a:ext cx="802153" cy="5192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L" sz="1050" dirty="0"/>
              <a:t>VU</a:t>
            </a:r>
          </a:p>
        </p:txBody>
      </p:sp>
      <p:cxnSp>
        <p:nvCxnSpPr>
          <p:cNvPr id="77" name="Straight Connector 76">
            <a:extLst>
              <a:ext uri="{FF2B5EF4-FFF2-40B4-BE49-F238E27FC236}">
                <a16:creationId xmlns:a16="http://schemas.microsoft.com/office/drawing/2014/main" id="{98BE2EF5-B338-9C4F-0EDA-E4933AC382DA}"/>
              </a:ext>
            </a:extLst>
          </p:cNvPr>
          <p:cNvCxnSpPr>
            <a:cxnSpLocks/>
            <a:stCxn id="76" idx="0"/>
            <a:endCxn id="12" idx="2"/>
          </p:cNvCxnSpPr>
          <p:nvPr/>
        </p:nvCxnSpPr>
        <p:spPr>
          <a:xfrm flipV="1">
            <a:off x="3349784" y="1886593"/>
            <a:ext cx="435277" cy="13992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3" name="Cloud 82">
            <a:extLst>
              <a:ext uri="{FF2B5EF4-FFF2-40B4-BE49-F238E27FC236}">
                <a16:creationId xmlns:a16="http://schemas.microsoft.com/office/drawing/2014/main" id="{CD4DBE66-4788-0ED8-81F9-80114BDC9B5F}"/>
              </a:ext>
            </a:extLst>
          </p:cNvPr>
          <p:cNvSpPr/>
          <p:nvPr/>
        </p:nvSpPr>
        <p:spPr>
          <a:xfrm>
            <a:off x="5985640" y="2778910"/>
            <a:ext cx="802153" cy="5192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L" sz="1050"/>
              <a:t>SURF</a:t>
            </a:r>
          </a:p>
        </p:txBody>
      </p:sp>
      <p:cxnSp>
        <p:nvCxnSpPr>
          <p:cNvPr id="84" name="Straight Connector 83">
            <a:extLst>
              <a:ext uri="{FF2B5EF4-FFF2-40B4-BE49-F238E27FC236}">
                <a16:creationId xmlns:a16="http://schemas.microsoft.com/office/drawing/2014/main" id="{3547F32A-A5CC-D96C-726E-8C080A1469BD}"/>
              </a:ext>
            </a:extLst>
          </p:cNvPr>
          <p:cNvCxnSpPr>
            <a:cxnSpLocks/>
            <a:endCxn id="83" idx="2"/>
          </p:cNvCxnSpPr>
          <p:nvPr/>
        </p:nvCxnSpPr>
        <p:spPr>
          <a:xfrm flipV="1">
            <a:off x="5567800" y="3038554"/>
            <a:ext cx="420328" cy="54111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0" name="Can 89">
            <a:extLst>
              <a:ext uri="{FF2B5EF4-FFF2-40B4-BE49-F238E27FC236}">
                <a16:creationId xmlns:a16="http://schemas.microsoft.com/office/drawing/2014/main" id="{07F3F85C-7AB4-C23F-05F5-35CA943D8579}"/>
              </a:ext>
            </a:extLst>
          </p:cNvPr>
          <p:cNvSpPr/>
          <p:nvPr/>
        </p:nvSpPr>
        <p:spPr>
          <a:xfrm>
            <a:off x="2852556" y="5429271"/>
            <a:ext cx="401076" cy="63817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L" sz="1400"/>
              <a:t>VSL</a:t>
            </a:r>
          </a:p>
        </p:txBody>
      </p:sp>
      <p:cxnSp>
        <p:nvCxnSpPr>
          <p:cNvPr id="91" name="Straight Connector 90">
            <a:extLst>
              <a:ext uri="{FF2B5EF4-FFF2-40B4-BE49-F238E27FC236}">
                <a16:creationId xmlns:a16="http://schemas.microsoft.com/office/drawing/2014/main" id="{F349B6BF-9696-B3F5-8BC7-015D63B3CCCE}"/>
              </a:ext>
            </a:extLst>
          </p:cNvPr>
          <p:cNvCxnSpPr>
            <a:cxnSpLocks/>
            <a:stCxn id="10" idx="6"/>
            <a:endCxn id="11" idx="2"/>
          </p:cNvCxnSpPr>
          <p:nvPr/>
        </p:nvCxnSpPr>
        <p:spPr>
          <a:xfrm flipV="1">
            <a:off x="1880718" y="3806705"/>
            <a:ext cx="872010" cy="233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019B844-F52B-FB5F-5F21-6F556024A280}"/>
              </a:ext>
            </a:extLst>
          </p:cNvPr>
          <p:cNvCxnSpPr>
            <a:cxnSpLocks/>
            <a:stCxn id="11" idx="4"/>
            <a:endCxn id="20" idx="0"/>
          </p:cNvCxnSpPr>
          <p:nvPr/>
        </p:nvCxnSpPr>
        <p:spPr>
          <a:xfrm>
            <a:off x="3053094" y="4098664"/>
            <a:ext cx="652" cy="39678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8" name="Oval 14">
            <a:extLst>
              <a:ext uri="{FF2B5EF4-FFF2-40B4-BE49-F238E27FC236}">
                <a16:creationId xmlns:a16="http://schemas.microsoft.com/office/drawing/2014/main" id="{5641DE81-82CB-0072-A0EE-2F3CAE822937}"/>
              </a:ext>
            </a:extLst>
          </p:cNvPr>
          <p:cNvSpPr/>
          <p:nvPr/>
        </p:nvSpPr>
        <p:spPr>
          <a:xfrm>
            <a:off x="9979908" y="35687"/>
            <a:ext cx="600732" cy="588579"/>
          </a:xfrm>
          <a:prstGeom prst="ellipse">
            <a:avLst/>
          </a:prstGeom>
        </p:spPr>
        <p:style>
          <a:lnRef idx="1">
            <a:schemeClr val="dk1"/>
          </a:lnRef>
          <a:fillRef idx="2">
            <a:schemeClr val="dk1"/>
          </a:fillRef>
          <a:effectRef idx="1">
            <a:schemeClr val="dk1"/>
          </a:effectRef>
          <a:fontRef idx="minor">
            <a:schemeClr val="dk1"/>
          </a:fontRef>
        </p:style>
        <p:txBody>
          <a:bodyPr lIns="0" rIns="0" rtlCol="0" anchor="ctr"/>
          <a:lstStyle/>
          <a:p>
            <a:pPr algn="ctr"/>
            <a:r>
              <a:rPr lang="nl-NL" sz="900" dirty="0"/>
              <a:t>Groningen</a:t>
            </a:r>
            <a:endParaRPr lang="en-NL" sz="900" dirty="0"/>
          </a:p>
        </p:txBody>
      </p:sp>
      <p:cxnSp>
        <p:nvCxnSpPr>
          <p:cNvPr id="50" name="Straight Connector 31">
            <a:extLst>
              <a:ext uri="{FF2B5EF4-FFF2-40B4-BE49-F238E27FC236}">
                <a16:creationId xmlns:a16="http://schemas.microsoft.com/office/drawing/2014/main" id="{07A11C24-6CB6-BC86-1B26-1B71B67B2A32}"/>
              </a:ext>
            </a:extLst>
          </p:cNvPr>
          <p:cNvCxnSpPr>
            <a:cxnSpLocks/>
            <a:stCxn id="16" idx="7"/>
            <a:endCxn id="144" idx="5"/>
          </p:cNvCxnSpPr>
          <p:nvPr/>
        </p:nvCxnSpPr>
        <p:spPr>
          <a:xfrm flipV="1">
            <a:off x="9355592" y="1033284"/>
            <a:ext cx="223074" cy="327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3">
            <a:extLst>
              <a:ext uri="{FF2B5EF4-FFF2-40B4-BE49-F238E27FC236}">
                <a16:creationId xmlns:a16="http://schemas.microsoft.com/office/drawing/2014/main" id="{2AEA611E-F4BA-F552-7233-86621F342BE0}"/>
              </a:ext>
            </a:extLst>
          </p:cNvPr>
          <p:cNvCxnSpPr>
            <a:cxnSpLocks/>
            <a:stCxn id="48" idx="6"/>
            <a:endCxn id="151" idx="2"/>
          </p:cNvCxnSpPr>
          <p:nvPr/>
        </p:nvCxnSpPr>
        <p:spPr>
          <a:xfrm>
            <a:off x="10580640" y="329977"/>
            <a:ext cx="400434" cy="20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Titel 1">
            <a:extLst>
              <a:ext uri="{FF2B5EF4-FFF2-40B4-BE49-F238E27FC236}">
                <a16:creationId xmlns:a16="http://schemas.microsoft.com/office/drawing/2014/main" id="{1CB17AE9-EBAD-E2EB-E534-8347E60476E4}"/>
              </a:ext>
            </a:extLst>
          </p:cNvPr>
          <p:cNvSpPr txBox="1">
            <a:spLocks/>
          </p:cNvSpPr>
          <p:nvPr/>
        </p:nvSpPr>
        <p:spPr>
          <a:xfrm>
            <a:off x="521335" y="58766"/>
            <a:ext cx="8834257" cy="326018"/>
          </a:xfrm>
          <a:prstGeom prst="rect">
            <a:avLst/>
          </a:prstGeom>
        </p:spPr>
        <p:txBody>
          <a:bodyPr vert="horz" lIns="0" tIns="72000" rIns="0" bIns="0" rtlCol="0" anchor="b">
            <a:noAutofit/>
          </a:bodyPr>
          <a:lstStyle>
            <a:lvl1pPr algn="ctr" defTabSz="914400" rtl="0" eaLnBrk="1" latinLnBrk="0" hangingPunct="1">
              <a:lnSpc>
                <a:spcPct val="80000"/>
              </a:lnSpc>
              <a:spcBef>
                <a:spcPct val="0"/>
              </a:spcBef>
              <a:buNone/>
              <a:defRPr sz="6000" b="1" kern="1200" cap="none" baseline="0">
                <a:solidFill>
                  <a:schemeClr val="tx1"/>
                </a:solidFill>
                <a:latin typeface="+mj-lt"/>
                <a:ea typeface="+mj-ea"/>
                <a:cs typeface="+mj-cs"/>
              </a:defRPr>
            </a:lvl1pPr>
          </a:lstStyle>
          <a:p>
            <a:r>
              <a:rPr lang="nl-NL" sz="2400" dirty="0"/>
              <a:t>High-Level Design SURF Time &amp; Frequency pilot -  </a:t>
            </a:r>
            <a:r>
              <a:rPr lang="nl-NL" sz="2400" dirty="0" err="1"/>
              <a:t>Phase</a:t>
            </a:r>
            <a:r>
              <a:rPr lang="nl-NL" sz="2400" dirty="0"/>
              <a:t> 1 End state </a:t>
            </a:r>
            <a:endParaRPr lang="en-US" dirty="0"/>
          </a:p>
        </p:txBody>
      </p:sp>
      <p:sp>
        <p:nvSpPr>
          <p:cNvPr id="53" name="Can 89">
            <a:extLst>
              <a:ext uri="{FF2B5EF4-FFF2-40B4-BE49-F238E27FC236}">
                <a16:creationId xmlns:a16="http://schemas.microsoft.com/office/drawing/2014/main" id="{6D97164B-8322-6AF4-8AF9-709129B6A56A}"/>
              </a:ext>
            </a:extLst>
          </p:cNvPr>
          <p:cNvSpPr/>
          <p:nvPr/>
        </p:nvSpPr>
        <p:spPr>
          <a:xfrm>
            <a:off x="6264102" y="1216439"/>
            <a:ext cx="401076" cy="63817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NL" sz="1400"/>
              <a:t>UVA</a:t>
            </a:r>
            <a:endParaRPr lang="en-NL" sz="1400" dirty="0"/>
          </a:p>
        </p:txBody>
      </p:sp>
      <p:cxnSp>
        <p:nvCxnSpPr>
          <p:cNvPr id="55" name="Straight Connector 26">
            <a:extLst>
              <a:ext uri="{FF2B5EF4-FFF2-40B4-BE49-F238E27FC236}">
                <a16:creationId xmlns:a16="http://schemas.microsoft.com/office/drawing/2014/main" id="{B48D8108-AD3B-99EA-E757-D2AC436EAB20}"/>
              </a:ext>
            </a:extLst>
          </p:cNvPr>
          <p:cNvCxnSpPr>
            <a:cxnSpLocks/>
            <a:stCxn id="9" idx="6"/>
            <a:endCxn id="53" idx="2"/>
          </p:cNvCxnSpPr>
          <p:nvPr/>
        </p:nvCxnSpPr>
        <p:spPr>
          <a:xfrm>
            <a:off x="5662143" y="1254692"/>
            <a:ext cx="601959" cy="280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63">
            <a:extLst>
              <a:ext uri="{FF2B5EF4-FFF2-40B4-BE49-F238E27FC236}">
                <a16:creationId xmlns:a16="http://schemas.microsoft.com/office/drawing/2014/main" id="{CC13AA29-DDF1-2683-7E14-2D4DB7008933}"/>
              </a:ext>
            </a:extLst>
          </p:cNvPr>
          <p:cNvCxnSpPr>
            <a:cxnSpLocks/>
            <a:stCxn id="157" idx="6"/>
            <a:endCxn id="62" idx="2"/>
          </p:cNvCxnSpPr>
          <p:nvPr/>
        </p:nvCxnSpPr>
        <p:spPr>
          <a:xfrm>
            <a:off x="10568220" y="1540140"/>
            <a:ext cx="412854" cy="1751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Oval 9">
            <a:extLst>
              <a:ext uri="{FF2B5EF4-FFF2-40B4-BE49-F238E27FC236}">
                <a16:creationId xmlns:a16="http://schemas.microsoft.com/office/drawing/2014/main" id="{E1E8EE55-98DB-E093-F051-9C74DA653F72}"/>
              </a:ext>
            </a:extLst>
          </p:cNvPr>
          <p:cNvSpPr/>
          <p:nvPr/>
        </p:nvSpPr>
        <p:spPr>
          <a:xfrm>
            <a:off x="1288745" y="1048048"/>
            <a:ext cx="600732" cy="588579"/>
          </a:xfrm>
          <a:prstGeom prst="ellips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lIns="0" rIns="0" rtlCol="0" anchor="ctr"/>
          <a:lstStyle/>
          <a:p>
            <a:pPr algn="ctr"/>
            <a:r>
              <a:rPr lang="nl-NL" sz="900" dirty="0"/>
              <a:t>Leiden</a:t>
            </a:r>
            <a:endParaRPr lang="en-NL" sz="900" dirty="0"/>
          </a:p>
        </p:txBody>
      </p:sp>
      <p:cxnSp>
        <p:nvCxnSpPr>
          <p:cNvPr id="63" name="Straight Connector 72">
            <a:extLst>
              <a:ext uri="{FF2B5EF4-FFF2-40B4-BE49-F238E27FC236}">
                <a16:creationId xmlns:a16="http://schemas.microsoft.com/office/drawing/2014/main" id="{59140E41-A2BA-D9B2-BA20-E5F856A86FF3}"/>
              </a:ext>
            </a:extLst>
          </p:cNvPr>
          <p:cNvCxnSpPr>
            <a:cxnSpLocks/>
            <a:stCxn id="61" idx="4"/>
            <a:endCxn id="10" idx="0"/>
          </p:cNvCxnSpPr>
          <p:nvPr/>
        </p:nvCxnSpPr>
        <p:spPr>
          <a:xfrm flipH="1">
            <a:off x="1580352" y="1636627"/>
            <a:ext cx="8759" cy="187811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Cloud 75">
            <a:extLst>
              <a:ext uri="{FF2B5EF4-FFF2-40B4-BE49-F238E27FC236}">
                <a16:creationId xmlns:a16="http://schemas.microsoft.com/office/drawing/2014/main" id="{BDBD7759-472E-9BAA-AD91-5F069B699835}"/>
              </a:ext>
            </a:extLst>
          </p:cNvPr>
          <p:cNvSpPr/>
          <p:nvPr/>
        </p:nvSpPr>
        <p:spPr>
          <a:xfrm>
            <a:off x="5871482" y="503405"/>
            <a:ext cx="802153" cy="5192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NL" sz="1050" err="1"/>
              <a:t>Nikhef</a:t>
            </a:r>
            <a:endParaRPr lang="en-NL" sz="1050"/>
          </a:p>
        </p:txBody>
      </p:sp>
      <p:sp>
        <p:nvSpPr>
          <p:cNvPr id="20" name="Oval 10">
            <a:extLst>
              <a:ext uri="{FF2B5EF4-FFF2-40B4-BE49-F238E27FC236}">
                <a16:creationId xmlns:a16="http://schemas.microsoft.com/office/drawing/2014/main" id="{4BED044D-01EF-8F81-8033-95F6C5C4CE71}"/>
              </a:ext>
            </a:extLst>
          </p:cNvPr>
          <p:cNvSpPr/>
          <p:nvPr/>
        </p:nvSpPr>
        <p:spPr>
          <a:xfrm>
            <a:off x="2753380" y="4495445"/>
            <a:ext cx="600732" cy="588579"/>
          </a:xfrm>
          <a:prstGeom prst="ellipse">
            <a:avLst/>
          </a:prstGeom>
          <a:ln w="63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900" dirty="0"/>
              <a:t>Delft 14</a:t>
            </a:r>
            <a:endParaRPr lang="en-NL" sz="900" dirty="0"/>
          </a:p>
        </p:txBody>
      </p:sp>
      <p:sp>
        <p:nvSpPr>
          <p:cNvPr id="30" name="Oval 14">
            <a:extLst>
              <a:ext uri="{FF2B5EF4-FFF2-40B4-BE49-F238E27FC236}">
                <a16:creationId xmlns:a16="http://schemas.microsoft.com/office/drawing/2014/main" id="{3131B7FB-31C8-E9D3-C4F1-D97CB5003D43}"/>
              </a:ext>
            </a:extLst>
          </p:cNvPr>
          <p:cNvSpPr/>
          <p:nvPr/>
        </p:nvSpPr>
        <p:spPr>
          <a:xfrm>
            <a:off x="6973529" y="1690146"/>
            <a:ext cx="761151" cy="588579"/>
          </a:xfrm>
          <a:prstGeom prst="leftRightArrow">
            <a:avLst/>
          </a:prstGeom>
          <a:ln w="63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1050" kern="1200" dirty="0">
                <a:solidFill>
                  <a:srgbClr val="FFFFFF"/>
                </a:solidFill>
                <a:effectLst/>
                <a:latin typeface="Calibri" panose="020F0502020204030204" pitchFamily="34" charset="0"/>
                <a:ea typeface="+mn-ea"/>
                <a:cs typeface="+mn-cs"/>
              </a:rPr>
              <a:t>Lelystad</a:t>
            </a:r>
            <a:endParaRPr lang="en-NL" sz="900" dirty="0"/>
          </a:p>
        </p:txBody>
      </p:sp>
      <p:sp>
        <p:nvSpPr>
          <p:cNvPr id="43" name="Cloud 75">
            <a:extLst>
              <a:ext uri="{FF2B5EF4-FFF2-40B4-BE49-F238E27FC236}">
                <a16:creationId xmlns:a16="http://schemas.microsoft.com/office/drawing/2014/main" id="{4257FF56-5C29-6D12-C6AF-BF3E571E786F}"/>
              </a:ext>
            </a:extLst>
          </p:cNvPr>
          <p:cNvSpPr/>
          <p:nvPr/>
        </p:nvSpPr>
        <p:spPr>
          <a:xfrm>
            <a:off x="9909553" y="5793164"/>
            <a:ext cx="802153" cy="5192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NL" sz="1050"/>
              <a:t>Science Case</a:t>
            </a:r>
            <a:endParaRPr lang="en-NL" sz="1050" dirty="0"/>
          </a:p>
        </p:txBody>
      </p:sp>
      <p:sp>
        <p:nvSpPr>
          <p:cNvPr id="44" name="Can 89">
            <a:extLst>
              <a:ext uri="{FF2B5EF4-FFF2-40B4-BE49-F238E27FC236}">
                <a16:creationId xmlns:a16="http://schemas.microsoft.com/office/drawing/2014/main" id="{F205E473-A5CC-9155-B14D-6D800EF07EAE}"/>
              </a:ext>
            </a:extLst>
          </p:cNvPr>
          <p:cNvSpPr/>
          <p:nvPr/>
        </p:nvSpPr>
        <p:spPr>
          <a:xfrm>
            <a:off x="10959301" y="5021151"/>
            <a:ext cx="401076" cy="63817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NL" sz="1100"/>
              <a:t>T+F</a:t>
            </a:r>
            <a:br>
              <a:rPr lang="nl-NL" sz="1100"/>
            </a:br>
            <a:r>
              <a:rPr lang="nl-NL" sz="1100"/>
              <a:t>Source</a:t>
            </a:r>
            <a:endParaRPr lang="en-NL" sz="1100"/>
          </a:p>
        </p:txBody>
      </p:sp>
      <p:sp>
        <p:nvSpPr>
          <p:cNvPr id="47" name="Oval 16">
            <a:extLst>
              <a:ext uri="{FF2B5EF4-FFF2-40B4-BE49-F238E27FC236}">
                <a16:creationId xmlns:a16="http://schemas.microsoft.com/office/drawing/2014/main" id="{BBED13F3-FDA6-E6B9-FA8C-A599B8E5F245}"/>
              </a:ext>
            </a:extLst>
          </p:cNvPr>
          <p:cNvSpPr/>
          <p:nvPr/>
        </p:nvSpPr>
        <p:spPr>
          <a:xfrm>
            <a:off x="9012213" y="5758518"/>
            <a:ext cx="600732" cy="588579"/>
          </a:xfrm>
          <a:prstGeom prst="ellipse">
            <a:avLst/>
          </a:prstGeom>
          <a:ln w="63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800"/>
              <a:t>New WR Node</a:t>
            </a:r>
            <a:endParaRPr lang="en-NL" sz="800"/>
          </a:p>
        </p:txBody>
      </p:sp>
      <p:sp>
        <p:nvSpPr>
          <p:cNvPr id="2" name="Can 89">
            <a:extLst>
              <a:ext uri="{FF2B5EF4-FFF2-40B4-BE49-F238E27FC236}">
                <a16:creationId xmlns:a16="http://schemas.microsoft.com/office/drawing/2014/main" id="{E45352F8-6A5B-F674-455B-84925BFCE6F5}"/>
              </a:ext>
            </a:extLst>
          </p:cNvPr>
          <p:cNvSpPr/>
          <p:nvPr/>
        </p:nvSpPr>
        <p:spPr>
          <a:xfrm>
            <a:off x="3341633" y="435083"/>
            <a:ext cx="401076" cy="63817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NL" sz="1400" dirty="0"/>
              <a:t>VSL</a:t>
            </a:r>
            <a:endParaRPr lang="en-NL" sz="1400" dirty="0"/>
          </a:p>
        </p:txBody>
      </p:sp>
      <p:cxnSp>
        <p:nvCxnSpPr>
          <p:cNvPr id="37" name="Straight Connector 36">
            <a:extLst>
              <a:ext uri="{FF2B5EF4-FFF2-40B4-BE49-F238E27FC236}">
                <a16:creationId xmlns:a16="http://schemas.microsoft.com/office/drawing/2014/main" id="{94BB2F9C-1B2D-1373-810C-77F019C90195}"/>
              </a:ext>
            </a:extLst>
          </p:cNvPr>
          <p:cNvCxnSpPr>
            <a:cxnSpLocks/>
            <a:stCxn id="20" idx="4"/>
            <a:endCxn id="90" idx="1"/>
          </p:cNvCxnSpPr>
          <p:nvPr/>
        </p:nvCxnSpPr>
        <p:spPr>
          <a:xfrm flipH="1">
            <a:off x="3053094" y="5084024"/>
            <a:ext cx="652" cy="34524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Straight Connector 25">
            <a:extLst>
              <a:ext uri="{FF2B5EF4-FFF2-40B4-BE49-F238E27FC236}">
                <a16:creationId xmlns:a16="http://schemas.microsoft.com/office/drawing/2014/main" id="{13D1600B-6680-A0C5-7DE8-393790B2922F}"/>
              </a:ext>
            </a:extLst>
          </p:cNvPr>
          <p:cNvCxnSpPr>
            <a:cxnSpLocks/>
            <a:stCxn id="80" idx="2"/>
            <a:endCxn id="2" idx="4"/>
          </p:cNvCxnSpPr>
          <p:nvPr/>
        </p:nvCxnSpPr>
        <p:spPr>
          <a:xfrm flipH="1" flipV="1">
            <a:off x="3742709" y="754171"/>
            <a:ext cx="227316" cy="1"/>
          </a:xfrm>
          <a:prstGeom prst="line">
            <a:avLst/>
          </a:prstGeom>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a16="http://schemas.microsoft.com/office/drawing/2014/main" id="{3DF8AFD4-F220-7E9C-6DEF-1CD7E24D882C}"/>
              </a:ext>
            </a:extLst>
          </p:cNvPr>
          <p:cNvSpPr/>
          <p:nvPr/>
        </p:nvSpPr>
        <p:spPr>
          <a:xfrm>
            <a:off x="10002797" y="4998820"/>
            <a:ext cx="600732" cy="583919"/>
          </a:xfrm>
          <a:prstGeom prst="ellipse">
            <a:avLst/>
          </a:prstGeom>
        </p:spPr>
        <p:style>
          <a:lnRef idx="1">
            <a:schemeClr val="dk1"/>
          </a:lnRef>
          <a:fillRef idx="2">
            <a:schemeClr val="dk1"/>
          </a:fillRef>
          <a:effectRef idx="1">
            <a:schemeClr val="dk1"/>
          </a:effectRef>
          <a:fontRef idx="minor">
            <a:schemeClr val="dk1"/>
          </a:fontRef>
        </p:style>
        <p:txBody>
          <a:bodyPr lIns="0" rIns="0" rtlCol="0" anchor="ctr"/>
          <a:lstStyle/>
          <a:p>
            <a:pPr algn="ctr"/>
            <a:r>
              <a:rPr lang="nl-NL" sz="900"/>
              <a:t>Optical </a:t>
            </a:r>
            <a:r>
              <a:rPr lang="nl-NL" sz="900" dirty="0" err="1"/>
              <a:t>Only</a:t>
            </a:r>
            <a:endParaRPr lang="en-NL" sz="900" dirty="0"/>
          </a:p>
        </p:txBody>
      </p:sp>
      <p:sp>
        <p:nvSpPr>
          <p:cNvPr id="144" name="Oval 14">
            <a:extLst>
              <a:ext uri="{FF2B5EF4-FFF2-40B4-BE49-F238E27FC236}">
                <a16:creationId xmlns:a16="http://schemas.microsoft.com/office/drawing/2014/main" id="{C643EE25-5B9A-664E-3739-2E62351A9365}"/>
              </a:ext>
            </a:extLst>
          </p:cNvPr>
          <p:cNvSpPr/>
          <p:nvPr/>
        </p:nvSpPr>
        <p:spPr>
          <a:xfrm>
            <a:off x="9198090" y="591850"/>
            <a:ext cx="761151" cy="588579"/>
          </a:xfrm>
          <a:prstGeom prst="leftRightArrow">
            <a:avLst/>
          </a:prstGeom>
          <a:ln w="6350">
            <a:solidFill>
              <a:schemeClr val="tx1">
                <a:lumMod val="85000"/>
                <a:lumOff val="15000"/>
              </a:schemeClr>
            </a:solid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1050" dirty="0"/>
              <a:t>Dwingeloo</a:t>
            </a:r>
          </a:p>
        </p:txBody>
      </p:sp>
      <p:cxnSp>
        <p:nvCxnSpPr>
          <p:cNvPr id="146" name="Straight Connector 31">
            <a:extLst>
              <a:ext uri="{FF2B5EF4-FFF2-40B4-BE49-F238E27FC236}">
                <a16:creationId xmlns:a16="http://schemas.microsoft.com/office/drawing/2014/main" id="{0FC0261E-4D99-F679-CA83-B6E35D4D1C61}"/>
              </a:ext>
            </a:extLst>
          </p:cNvPr>
          <p:cNvCxnSpPr>
            <a:cxnSpLocks/>
            <a:stCxn id="144" idx="1"/>
            <a:endCxn id="48" idx="2"/>
          </p:cNvCxnSpPr>
          <p:nvPr/>
        </p:nvCxnSpPr>
        <p:spPr>
          <a:xfrm flipV="1">
            <a:off x="9578666" y="329977"/>
            <a:ext cx="401242" cy="409018"/>
          </a:xfrm>
          <a:prstGeom prst="line">
            <a:avLst/>
          </a:prstGeom>
        </p:spPr>
        <p:style>
          <a:lnRef idx="1">
            <a:schemeClr val="accent1"/>
          </a:lnRef>
          <a:fillRef idx="0">
            <a:schemeClr val="accent1"/>
          </a:fillRef>
          <a:effectRef idx="0">
            <a:schemeClr val="accent1"/>
          </a:effectRef>
          <a:fontRef idx="minor">
            <a:schemeClr val="tx1"/>
          </a:fontRef>
        </p:style>
      </p:cxnSp>
      <p:sp>
        <p:nvSpPr>
          <p:cNvPr id="151" name="Cloud 150">
            <a:extLst>
              <a:ext uri="{FF2B5EF4-FFF2-40B4-BE49-F238E27FC236}">
                <a16:creationId xmlns:a16="http://schemas.microsoft.com/office/drawing/2014/main" id="{121BC4F1-EC10-6C19-005D-FD3A700D239A}"/>
              </a:ext>
            </a:extLst>
          </p:cNvPr>
          <p:cNvSpPr/>
          <p:nvPr/>
        </p:nvSpPr>
        <p:spPr>
          <a:xfrm>
            <a:off x="10978586" y="72383"/>
            <a:ext cx="802153" cy="519288"/>
          </a:xfrm>
          <a:prstGeom prst="cloud">
            <a:avLst/>
          </a:prstGeom>
        </p:spPr>
        <p:style>
          <a:lnRef idx="2">
            <a:schemeClr val="accent4">
              <a:shade val="15000"/>
            </a:schemeClr>
          </a:lnRef>
          <a:fillRef idx="1">
            <a:schemeClr val="accent4"/>
          </a:fillRef>
          <a:effectRef idx="0">
            <a:schemeClr val="accent4"/>
          </a:effectRef>
          <a:fontRef idx="minor">
            <a:schemeClr val="lt1"/>
          </a:fontRef>
        </p:style>
        <p:txBody>
          <a:bodyPr lIns="0" rIns="0" rtlCol="0" anchor="ctr"/>
          <a:lstStyle/>
          <a:p>
            <a:pPr algn="ctr"/>
            <a:r>
              <a:rPr lang="nl-NL" sz="1050"/>
              <a:t>ASTRON</a:t>
            </a:r>
            <a:endParaRPr lang="en-NL" sz="1050" dirty="0"/>
          </a:p>
        </p:txBody>
      </p:sp>
      <p:sp>
        <p:nvSpPr>
          <p:cNvPr id="154" name="Cloud 153">
            <a:extLst>
              <a:ext uri="{FF2B5EF4-FFF2-40B4-BE49-F238E27FC236}">
                <a16:creationId xmlns:a16="http://schemas.microsoft.com/office/drawing/2014/main" id="{547E4804-DA91-1A48-88CC-B9BBEB260696}"/>
              </a:ext>
            </a:extLst>
          </p:cNvPr>
          <p:cNvSpPr/>
          <p:nvPr/>
        </p:nvSpPr>
        <p:spPr>
          <a:xfrm>
            <a:off x="10978586" y="2289628"/>
            <a:ext cx="802153" cy="519288"/>
          </a:xfrm>
          <a:prstGeom prst="cloud">
            <a:avLst/>
          </a:prstGeom>
        </p:spPr>
        <p:style>
          <a:lnRef idx="2">
            <a:schemeClr val="accent4">
              <a:shade val="15000"/>
            </a:schemeClr>
          </a:lnRef>
          <a:fillRef idx="1">
            <a:schemeClr val="accent4"/>
          </a:fillRef>
          <a:effectRef idx="0">
            <a:schemeClr val="accent4"/>
          </a:effectRef>
          <a:fontRef idx="minor">
            <a:schemeClr val="lt1"/>
          </a:fontRef>
        </p:style>
        <p:txBody>
          <a:bodyPr lIns="0" rIns="0" rtlCol="0" anchor="ctr"/>
          <a:lstStyle/>
          <a:p>
            <a:pPr algn="ctr"/>
            <a:r>
              <a:rPr lang="nl-NL" sz="1050"/>
              <a:t>ASTRON</a:t>
            </a:r>
            <a:endParaRPr lang="en-NL" sz="1050" dirty="0"/>
          </a:p>
        </p:txBody>
      </p:sp>
      <p:sp>
        <p:nvSpPr>
          <p:cNvPr id="157" name="Oval 156">
            <a:extLst>
              <a:ext uri="{FF2B5EF4-FFF2-40B4-BE49-F238E27FC236}">
                <a16:creationId xmlns:a16="http://schemas.microsoft.com/office/drawing/2014/main" id="{9A8EBA9B-AF1D-346A-B6BB-AB4C6DAD66A3}"/>
              </a:ext>
            </a:extLst>
          </p:cNvPr>
          <p:cNvSpPr/>
          <p:nvPr/>
        </p:nvSpPr>
        <p:spPr>
          <a:xfrm>
            <a:off x="9967488" y="1248180"/>
            <a:ext cx="600732" cy="583919"/>
          </a:xfrm>
          <a:prstGeom prst="ellipse">
            <a:avLst/>
          </a:prstGeom>
        </p:spPr>
        <p:style>
          <a:lnRef idx="1">
            <a:schemeClr val="dk1"/>
          </a:lnRef>
          <a:fillRef idx="2">
            <a:schemeClr val="dk1"/>
          </a:fillRef>
          <a:effectRef idx="1">
            <a:schemeClr val="dk1"/>
          </a:effectRef>
          <a:fontRef idx="minor">
            <a:schemeClr val="dk1"/>
          </a:fontRef>
        </p:style>
        <p:txBody>
          <a:bodyPr lIns="0" rIns="0" rtlCol="0" anchor="ctr"/>
          <a:lstStyle/>
          <a:p>
            <a:pPr algn="ctr"/>
            <a:r>
              <a:rPr lang="nl-NL" sz="1000" kern="1200" dirty="0">
                <a:solidFill>
                  <a:schemeClr val="tx1"/>
                </a:solidFill>
                <a:effectLst/>
                <a:latin typeface="Calibri" panose="020F0502020204030204" pitchFamily="34" charset="0"/>
                <a:ea typeface="+mn-ea"/>
                <a:cs typeface="+mn-cs"/>
              </a:rPr>
              <a:t>Zwolle 10</a:t>
            </a:r>
            <a:endParaRPr lang="en-NL" sz="1000" dirty="0">
              <a:solidFill>
                <a:schemeClr val="tx1"/>
              </a:solidFill>
            </a:endParaRPr>
          </a:p>
        </p:txBody>
      </p:sp>
      <p:cxnSp>
        <p:nvCxnSpPr>
          <p:cNvPr id="35" name="Straight Connector 25">
            <a:extLst>
              <a:ext uri="{FF2B5EF4-FFF2-40B4-BE49-F238E27FC236}">
                <a16:creationId xmlns:a16="http://schemas.microsoft.com/office/drawing/2014/main" id="{677B1820-391F-D6E3-FBF6-0C60D8CF502E}"/>
              </a:ext>
            </a:extLst>
          </p:cNvPr>
          <p:cNvCxnSpPr>
            <a:cxnSpLocks/>
            <a:stCxn id="9" idx="7"/>
            <a:endCxn id="96" idx="2"/>
          </p:cNvCxnSpPr>
          <p:nvPr/>
        </p:nvCxnSpPr>
        <p:spPr>
          <a:xfrm flipV="1">
            <a:off x="5574168" y="763049"/>
            <a:ext cx="299802" cy="283548"/>
          </a:xfrm>
          <a:prstGeom prst="line">
            <a:avLst/>
          </a:prstGeom>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4920F76C-5A87-2714-FEC7-8789D17AB558}"/>
              </a:ext>
            </a:extLst>
          </p:cNvPr>
          <p:cNvSpPr/>
          <p:nvPr/>
        </p:nvSpPr>
        <p:spPr>
          <a:xfrm>
            <a:off x="3970025" y="459882"/>
            <a:ext cx="600732" cy="588579"/>
          </a:xfrm>
          <a:prstGeom prst="ellipse">
            <a:avLst/>
          </a:prstGeom>
        </p:spPr>
        <p:style>
          <a:lnRef idx="1">
            <a:schemeClr val="dk1"/>
          </a:lnRef>
          <a:fillRef idx="2">
            <a:schemeClr val="dk1"/>
          </a:fillRef>
          <a:effectRef idx="1">
            <a:schemeClr val="dk1"/>
          </a:effectRef>
          <a:fontRef idx="minor">
            <a:schemeClr val="dk1"/>
          </a:fontRef>
        </p:style>
        <p:txBody>
          <a:bodyPr lIns="0" rIns="0" rtlCol="0" anchor="ctr"/>
          <a:lstStyle/>
          <a:p>
            <a:pPr algn="ctr"/>
            <a:r>
              <a:rPr lang="nl-NL" sz="900" dirty="0"/>
              <a:t>Amsterdam 66</a:t>
            </a:r>
            <a:endParaRPr lang="en-NL" sz="900" dirty="0"/>
          </a:p>
        </p:txBody>
      </p:sp>
      <p:cxnSp>
        <p:nvCxnSpPr>
          <p:cNvPr id="82" name="Straight Connector 25">
            <a:extLst>
              <a:ext uri="{FF2B5EF4-FFF2-40B4-BE49-F238E27FC236}">
                <a16:creationId xmlns:a16="http://schemas.microsoft.com/office/drawing/2014/main" id="{54A14A37-1670-2558-098D-0657E9E9B91D}"/>
              </a:ext>
            </a:extLst>
          </p:cNvPr>
          <p:cNvCxnSpPr>
            <a:cxnSpLocks/>
            <a:stCxn id="9" idx="1"/>
          </p:cNvCxnSpPr>
          <p:nvPr/>
        </p:nvCxnSpPr>
        <p:spPr>
          <a:xfrm flipH="1" flipV="1">
            <a:off x="4526770" y="852946"/>
            <a:ext cx="622616" cy="193651"/>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E9626C2-20CA-C30B-610D-947A2EF49B5A}"/>
              </a:ext>
            </a:extLst>
          </p:cNvPr>
          <p:cNvSpPr txBox="1"/>
          <p:nvPr/>
        </p:nvSpPr>
        <p:spPr>
          <a:xfrm>
            <a:off x="3216033" y="1238297"/>
            <a:ext cx="76655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60km/ 14.0db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932672F-3F74-D30D-1480-5421745DCA35}"/>
              </a:ext>
            </a:extLst>
          </p:cNvPr>
          <p:cNvSpPr txBox="1"/>
          <p:nvPr/>
        </p:nvSpPr>
        <p:spPr>
          <a:xfrm>
            <a:off x="1527306" y="2424141"/>
            <a:ext cx="76655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34km/ 10.0db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ED16E0F-ACD4-816A-B8B3-D895926826DC}"/>
              </a:ext>
            </a:extLst>
          </p:cNvPr>
          <p:cNvSpPr txBox="1"/>
          <p:nvPr/>
        </p:nvSpPr>
        <p:spPr>
          <a:xfrm>
            <a:off x="1956880" y="3776379"/>
            <a:ext cx="66396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4km/ 3.0db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E724EE2-7787-5C75-9F4E-7C439640054A}"/>
              </a:ext>
            </a:extLst>
          </p:cNvPr>
          <p:cNvSpPr txBox="1"/>
          <p:nvPr/>
        </p:nvSpPr>
        <p:spPr>
          <a:xfrm>
            <a:off x="3499664" y="3795943"/>
            <a:ext cx="14155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prstClr val="black"/>
                </a:solidFill>
                <a:latin typeface="Calibri" panose="020F0502020204030204"/>
              </a:rPr>
              <a:t>15</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km/ </a:t>
            </a:r>
            <a:r>
              <a:rPr lang="en-GB" sz="800">
                <a:solidFill>
                  <a:prstClr val="black"/>
                </a:solidFill>
                <a:latin typeface="Calibri" panose="020F0502020204030204"/>
              </a:rPr>
              <a:t>5</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.0db + 78km/ 17.0db </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207531F-F4FE-C38C-2177-82B6677523AF}"/>
              </a:ext>
            </a:extLst>
          </p:cNvPr>
          <p:cNvSpPr txBox="1"/>
          <p:nvPr/>
        </p:nvSpPr>
        <p:spPr>
          <a:xfrm>
            <a:off x="6071096" y="2302143"/>
            <a:ext cx="76655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65km/ 18.0db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F50B7D27-97F5-040A-F70E-999694F98450}"/>
              </a:ext>
            </a:extLst>
          </p:cNvPr>
          <p:cNvSpPr txBox="1"/>
          <p:nvPr/>
        </p:nvSpPr>
        <p:spPr>
          <a:xfrm>
            <a:off x="8001937" y="1854614"/>
            <a:ext cx="76655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prstClr val="black"/>
                </a:solidFill>
                <a:latin typeface="Calibri" panose="020F0502020204030204"/>
              </a:rPr>
              <a:t>73</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km/ </a:t>
            </a:r>
            <a:r>
              <a:rPr lang="en-GB" sz="800">
                <a:solidFill>
                  <a:prstClr val="black"/>
                </a:solidFill>
                <a:latin typeface="Calibri" panose="020F0502020204030204"/>
              </a:rPr>
              <a:t>20</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.0db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7DCA5AF8-73C5-44F4-0DE2-B7EEBDAE1EEB}"/>
              </a:ext>
            </a:extLst>
          </p:cNvPr>
          <p:cNvSpPr txBox="1"/>
          <p:nvPr/>
        </p:nvSpPr>
        <p:spPr>
          <a:xfrm>
            <a:off x="4696717" y="3095466"/>
            <a:ext cx="76655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prstClr val="black"/>
                </a:solidFill>
                <a:latin typeface="Calibri" panose="020F0502020204030204"/>
              </a:rPr>
              <a:t>46</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km/ 12.0db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C9D9A7C1-4004-DF66-F6CA-6A8DDEE5A6BC}"/>
              </a:ext>
            </a:extLst>
          </p:cNvPr>
          <p:cNvSpPr txBox="1"/>
          <p:nvPr/>
        </p:nvSpPr>
        <p:spPr>
          <a:xfrm>
            <a:off x="4741444" y="1819779"/>
            <a:ext cx="71526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prstClr val="black"/>
                </a:solidFill>
                <a:latin typeface="Calibri" panose="020F0502020204030204"/>
              </a:rPr>
              <a:t>10</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km/ 3.0db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A18448F0-B0AE-D3A4-7F65-36B2AE4875E7}"/>
              </a:ext>
            </a:extLst>
          </p:cNvPr>
          <p:cNvSpPr txBox="1"/>
          <p:nvPr/>
        </p:nvSpPr>
        <p:spPr>
          <a:xfrm>
            <a:off x="9035751" y="2032833"/>
            <a:ext cx="76655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77km/ 22.0db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2F608DC7-5ED3-195C-EFF1-E4A8ECE16E9C}"/>
              </a:ext>
            </a:extLst>
          </p:cNvPr>
          <p:cNvSpPr txBox="1"/>
          <p:nvPr/>
        </p:nvSpPr>
        <p:spPr>
          <a:xfrm>
            <a:off x="8617713" y="941080"/>
            <a:ext cx="788999" cy="461665"/>
          </a:xfrm>
          <a:prstGeom prst="rect">
            <a:avLst/>
          </a:prstGeom>
          <a:noFill/>
        </p:spPr>
        <p:txBody>
          <a:bodyPr wrap="square" rtlCol="0">
            <a:spAutoFit/>
          </a:bodyPr>
          <a:lstStyle/>
          <a:p>
            <a:pPr>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30km/ 9.5db +</a:t>
            </a:r>
          </a:p>
          <a:p>
            <a:pPr>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32km/ 8.0db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8529ED57-E22B-E298-D404-504F72E01FB0}"/>
              </a:ext>
            </a:extLst>
          </p:cNvPr>
          <p:cNvSpPr txBox="1"/>
          <p:nvPr/>
        </p:nvSpPr>
        <p:spPr>
          <a:xfrm>
            <a:off x="9066090" y="279945"/>
            <a:ext cx="7889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34km/ 8.2db +</a:t>
            </a:r>
          </a:p>
          <a:p>
            <a:pPr>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66km/ 14.3db</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0001FC76-0C46-9485-E9A9-8FD55D813239}"/>
              </a:ext>
            </a:extLst>
          </p:cNvPr>
          <p:cNvSpPr txBox="1"/>
          <p:nvPr/>
        </p:nvSpPr>
        <p:spPr>
          <a:xfrm>
            <a:off x="5361778" y="4208872"/>
            <a:ext cx="8021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prstClr val="black"/>
                </a:solidFill>
                <a:latin typeface="Calibri" panose="020F0502020204030204"/>
              </a:rPr>
              <a:t>19</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km/ 6.0db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km/ 17.0db </a:t>
            </a:r>
            <a:endParaRPr kumimoji="0" lang="en-NL"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B18E443C-8EBC-8339-A487-A7B627A36497}"/>
              </a:ext>
            </a:extLst>
          </p:cNvPr>
          <p:cNvSpPr txBox="1"/>
          <p:nvPr/>
        </p:nvSpPr>
        <p:spPr>
          <a:xfrm>
            <a:off x="5597592" y="5370458"/>
            <a:ext cx="8872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50km/ </a:t>
            </a:r>
            <a:r>
              <a:rPr lang="en-GB" sz="800" dirty="0">
                <a:solidFill>
                  <a:prstClr val="black"/>
                </a:solidFill>
                <a:latin typeface="Calibri" panose="020F0502020204030204"/>
              </a:rPr>
              <a:t>13</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.0db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2 km/ 1.0db </a:t>
            </a:r>
            <a:endParaRPr kumimoji="0" lang="en-NL"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an 89">
            <a:extLst>
              <a:ext uri="{FF2B5EF4-FFF2-40B4-BE49-F238E27FC236}">
                <a16:creationId xmlns:a16="http://schemas.microsoft.com/office/drawing/2014/main" id="{9A1F61B8-D38D-366B-C87E-338532E4170D}"/>
              </a:ext>
            </a:extLst>
          </p:cNvPr>
          <p:cNvSpPr/>
          <p:nvPr/>
        </p:nvSpPr>
        <p:spPr>
          <a:xfrm>
            <a:off x="120259" y="394351"/>
            <a:ext cx="401076" cy="63817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NL" sz="1400" dirty="0"/>
              <a:t>ESA</a:t>
            </a:r>
            <a:endParaRPr lang="en-NL" sz="1400" dirty="0"/>
          </a:p>
        </p:txBody>
      </p:sp>
      <p:cxnSp>
        <p:nvCxnSpPr>
          <p:cNvPr id="31" name="Connector: Elbow 30">
            <a:extLst>
              <a:ext uri="{FF2B5EF4-FFF2-40B4-BE49-F238E27FC236}">
                <a16:creationId xmlns:a16="http://schemas.microsoft.com/office/drawing/2014/main" id="{50464955-8386-4AB5-7E00-F1C603A8CAF8}"/>
              </a:ext>
            </a:extLst>
          </p:cNvPr>
          <p:cNvCxnSpPr>
            <a:cxnSpLocks/>
            <a:stCxn id="13" idx="3"/>
            <a:endCxn id="33" idx="2"/>
          </p:cNvCxnSpPr>
          <p:nvPr/>
        </p:nvCxnSpPr>
        <p:spPr>
          <a:xfrm rot="16200000" flipH="1">
            <a:off x="192029" y="1161294"/>
            <a:ext cx="403602" cy="146066"/>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3" name="Oval 9">
            <a:extLst>
              <a:ext uri="{FF2B5EF4-FFF2-40B4-BE49-F238E27FC236}">
                <a16:creationId xmlns:a16="http://schemas.microsoft.com/office/drawing/2014/main" id="{493B9069-4996-C5D0-169B-BAECB608EAC9}"/>
              </a:ext>
            </a:extLst>
          </p:cNvPr>
          <p:cNvSpPr/>
          <p:nvPr/>
        </p:nvSpPr>
        <p:spPr>
          <a:xfrm>
            <a:off x="466863" y="1141838"/>
            <a:ext cx="600732" cy="588579"/>
          </a:xfrm>
          <a:prstGeom prst="ellipse">
            <a:avLst/>
          </a:prstGeom>
        </p:spPr>
        <p:style>
          <a:lnRef idx="1">
            <a:schemeClr val="dk1"/>
          </a:lnRef>
          <a:fillRef idx="2">
            <a:schemeClr val="dk1"/>
          </a:fillRef>
          <a:effectRef idx="1">
            <a:schemeClr val="dk1"/>
          </a:effectRef>
          <a:fontRef idx="minor">
            <a:schemeClr val="dk1"/>
          </a:fontRef>
        </p:style>
        <p:txBody>
          <a:bodyPr lIns="0" rIns="0" rtlCol="0" anchor="ctr"/>
          <a:lstStyle/>
          <a:p>
            <a:pPr algn="ctr"/>
            <a:r>
              <a:rPr lang="nl-NL" sz="900" dirty="0"/>
              <a:t>Leiden 5</a:t>
            </a:r>
            <a:endParaRPr lang="en-NL" sz="900" dirty="0"/>
          </a:p>
        </p:txBody>
      </p:sp>
      <p:cxnSp>
        <p:nvCxnSpPr>
          <p:cNvPr id="34" name="Straight Connector 33">
            <a:extLst>
              <a:ext uri="{FF2B5EF4-FFF2-40B4-BE49-F238E27FC236}">
                <a16:creationId xmlns:a16="http://schemas.microsoft.com/office/drawing/2014/main" id="{61B5638F-449F-DF21-0795-20B1C81FD0D4}"/>
              </a:ext>
            </a:extLst>
          </p:cNvPr>
          <p:cNvCxnSpPr>
            <a:cxnSpLocks/>
            <a:stCxn id="33" idx="6"/>
            <a:endCxn id="61" idx="2"/>
          </p:cNvCxnSpPr>
          <p:nvPr/>
        </p:nvCxnSpPr>
        <p:spPr>
          <a:xfrm flipV="1">
            <a:off x="1067595" y="1342338"/>
            <a:ext cx="221150" cy="9379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72">
            <a:extLst>
              <a:ext uri="{FF2B5EF4-FFF2-40B4-BE49-F238E27FC236}">
                <a16:creationId xmlns:a16="http://schemas.microsoft.com/office/drawing/2014/main" id="{3EBE358D-3B6C-2211-6E4A-6DAB55171ABC}"/>
              </a:ext>
            </a:extLst>
          </p:cNvPr>
          <p:cNvCxnSpPr>
            <a:cxnSpLocks/>
            <a:stCxn id="10" idx="4"/>
            <a:endCxn id="20" idx="2"/>
          </p:cNvCxnSpPr>
          <p:nvPr/>
        </p:nvCxnSpPr>
        <p:spPr>
          <a:xfrm>
            <a:off x="1580352" y="4103324"/>
            <a:ext cx="1173028" cy="686411"/>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2" name="Oval 14">
            <a:extLst>
              <a:ext uri="{FF2B5EF4-FFF2-40B4-BE49-F238E27FC236}">
                <a16:creationId xmlns:a16="http://schemas.microsoft.com/office/drawing/2014/main" id="{EAD1BA61-3128-89EE-CA9B-A5452CB27D84}"/>
              </a:ext>
            </a:extLst>
          </p:cNvPr>
          <p:cNvSpPr/>
          <p:nvPr/>
        </p:nvSpPr>
        <p:spPr>
          <a:xfrm>
            <a:off x="8941281" y="4994160"/>
            <a:ext cx="761151" cy="588579"/>
          </a:xfrm>
          <a:prstGeom prst="leftRightArrow">
            <a:avLst/>
          </a:prstGeom>
          <a:ln w="31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nl-NL" sz="900" dirty="0"/>
              <a:t>Amplifier</a:t>
            </a:r>
            <a:endParaRPr lang="en-NL" sz="900" dirty="0"/>
          </a:p>
        </p:txBody>
      </p:sp>
    </p:spTree>
    <p:extLst>
      <p:ext uri="{BB962C8B-B14F-4D97-AF65-F5344CB8AC3E}">
        <p14:creationId xmlns:p14="http://schemas.microsoft.com/office/powerpoint/2010/main" val="3649422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EA076-B5EB-EFFF-9774-2B3B1D262A0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7183B70-ADA3-BB6E-46A9-E21DA63D0143}"/>
              </a:ext>
            </a:extLst>
          </p:cNvPr>
          <p:cNvSpPr>
            <a:spLocks noGrp="1"/>
          </p:cNvSpPr>
          <p:nvPr>
            <p:ph type="title"/>
          </p:nvPr>
        </p:nvSpPr>
        <p:spPr/>
        <p:txBody>
          <a:bodyPr/>
          <a:lstStyle/>
          <a:p>
            <a:r>
              <a:rPr lang="en-GB" dirty="0"/>
              <a:t>Program</a:t>
            </a:r>
          </a:p>
        </p:txBody>
      </p:sp>
      <p:sp>
        <p:nvSpPr>
          <p:cNvPr id="3" name="Tijdelijke aanduiding voor verticale tekst 2">
            <a:extLst>
              <a:ext uri="{FF2B5EF4-FFF2-40B4-BE49-F238E27FC236}">
                <a16:creationId xmlns:a16="http://schemas.microsoft.com/office/drawing/2014/main" id="{2DD522A1-C4B6-441C-462C-C8BB530C925D}"/>
              </a:ext>
            </a:extLst>
          </p:cNvPr>
          <p:cNvSpPr>
            <a:spLocks noGrp="1"/>
          </p:cNvSpPr>
          <p:nvPr>
            <p:ph type="body" orient="vert" idx="1"/>
          </p:nvPr>
        </p:nvSpPr>
        <p:spPr>
          <a:xfrm>
            <a:off x="523913" y="872920"/>
            <a:ext cx="9307440" cy="5301969"/>
          </a:xfrm>
        </p:spPr>
        <p:txBody>
          <a:bodyPr/>
          <a:lstStyle/>
          <a:p>
            <a:pPr marL="342900" indent="-342900">
              <a:buFont typeface="+mj-lt"/>
              <a:buAutoNum type="arabicPeriod"/>
            </a:pPr>
            <a:r>
              <a:rPr lang="nl-NL" sz="1800" dirty="0" err="1"/>
              <a:t>What</a:t>
            </a:r>
            <a:r>
              <a:rPr lang="nl-NL" sz="1800" dirty="0"/>
              <a:t> is SURF </a:t>
            </a:r>
            <a:r>
              <a:rPr lang="nl-NL" sz="1800" dirty="0" err="1"/>
              <a:t>time&amp;frequency</a:t>
            </a:r>
            <a:r>
              <a:rPr lang="nl-NL" sz="1800" dirty="0"/>
              <a:t> high level?</a:t>
            </a:r>
          </a:p>
          <a:p>
            <a:pPr marL="342900" indent="-342900">
              <a:buFont typeface="+mj-lt"/>
              <a:buAutoNum type="arabicPeriod"/>
            </a:pPr>
            <a:r>
              <a:rPr lang="nl-NL" sz="1800" b="1" dirty="0"/>
              <a:t>SURF members Science </a:t>
            </a:r>
            <a:r>
              <a:rPr lang="nl-NL" sz="1800" b="1" dirty="0" err="1"/>
              <a:t>Use</a:t>
            </a:r>
            <a:r>
              <a:rPr lang="nl-NL" sz="1800" b="1" dirty="0"/>
              <a:t> Cases</a:t>
            </a:r>
          </a:p>
        </p:txBody>
      </p:sp>
      <p:sp>
        <p:nvSpPr>
          <p:cNvPr id="4" name="Tijdelijke aanduiding voor tekst 3">
            <a:extLst>
              <a:ext uri="{FF2B5EF4-FFF2-40B4-BE49-F238E27FC236}">
                <a16:creationId xmlns:a16="http://schemas.microsoft.com/office/drawing/2014/main" id="{55601FB6-F7A6-E106-A107-D4F450361599}"/>
              </a:ext>
            </a:extLst>
          </p:cNvPr>
          <p:cNvSpPr>
            <a:spLocks noGrp="1"/>
          </p:cNvSpPr>
          <p:nvPr>
            <p:ph type="body" sz="quarter" idx="65"/>
          </p:nvPr>
        </p:nvSpPr>
        <p:spPr>
          <a:xfrm>
            <a:off x="10058399" y="0"/>
            <a:ext cx="1614701" cy="6858000"/>
          </a:xfrm>
        </p:spPr>
        <p:txBody>
          <a:bodyPr/>
          <a:lstStyle/>
          <a:p>
            <a:endParaRPr lang="nl-NL"/>
          </a:p>
        </p:txBody>
      </p:sp>
      <p:sp>
        <p:nvSpPr>
          <p:cNvPr id="5" name="Tijdelijke aanduiding voor dianummer 4">
            <a:extLst>
              <a:ext uri="{FF2B5EF4-FFF2-40B4-BE49-F238E27FC236}">
                <a16:creationId xmlns:a16="http://schemas.microsoft.com/office/drawing/2014/main" id="{C1172E15-23EB-0DD3-33E9-DB62AA00623D}"/>
              </a:ext>
            </a:extLst>
          </p:cNvPr>
          <p:cNvSpPr>
            <a:spLocks noGrp="1"/>
          </p:cNvSpPr>
          <p:nvPr>
            <p:ph type="sldNum" sz="quarter" idx="12"/>
          </p:nvPr>
        </p:nvSpPr>
        <p:spPr/>
        <p:txBody>
          <a:bodyPr/>
          <a:lstStyle/>
          <a:p>
            <a:fld id="{7AD0FE45-509C-4BDF-9EDE-64426F8DF3D2}" type="slidenum">
              <a:rPr lang="nl-NL" smtClean="0"/>
              <a:t>7</a:t>
            </a:fld>
            <a:endParaRPr lang="nl-NL"/>
          </a:p>
        </p:txBody>
      </p:sp>
      <p:pic>
        <p:nvPicPr>
          <p:cNvPr id="1026" name="Picture 2" descr="undefined">
            <a:extLst>
              <a:ext uri="{FF2B5EF4-FFF2-40B4-BE49-F238E27FC236}">
                <a16:creationId xmlns:a16="http://schemas.microsoft.com/office/drawing/2014/main" id="{31559407-6CC9-6D0A-8AC7-222C9A013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3732" y="683111"/>
            <a:ext cx="3894667" cy="584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91801"/>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Picture 334"/>
          <p:cNvPicPr/>
          <p:nvPr/>
        </p:nvPicPr>
        <p:blipFill>
          <a:blip r:embed="rId2"/>
          <a:stretch/>
        </p:blipFill>
        <p:spPr>
          <a:xfrm>
            <a:off x="8488080" y="1440"/>
            <a:ext cx="3704760" cy="6857640"/>
          </a:xfrm>
          <a:prstGeom prst="rect">
            <a:avLst/>
          </a:prstGeom>
          <a:ln w="0">
            <a:noFill/>
          </a:ln>
        </p:spPr>
      </p:pic>
      <p:sp>
        <p:nvSpPr>
          <p:cNvPr id="336" name="TextBox 335"/>
          <p:cNvSpPr txBox="1"/>
          <p:nvPr/>
        </p:nvSpPr>
        <p:spPr>
          <a:xfrm>
            <a:off x="4798440" y="2604600"/>
            <a:ext cx="2879640" cy="456120"/>
          </a:xfrm>
          <a:prstGeom prst="rect">
            <a:avLst/>
          </a:prstGeom>
          <a:noFill/>
          <a:ln w="0">
            <a:noFill/>
          </a:ln>
        </p:spPr>
        <p:txBody>
          <a:bodyPr lIns="90000" tIns="45000" rIns="90000" bIns="45000" anchor="t">
            <a:noAutofit/>
          </a:bodyPr>
          <a:lstStyle/>
          <a:p>
            <a:endParaRPr lang="en-US" sz="1800" b="0" strike="noStrike" spc="-1">
              <a:solidFill>
                <a:srgbClr val="000000"/>
              </a:solidFill>
              <a:latin typeface="Calibri"/>
            </a:endParaRPr>
          </a:p>
        </p:txBody>
      </p:sp>
      <p:sp>
        <p:nvSpPr>
          <p:cNvPr id="337" name="TextBox 336"/>
          <p:cNvSpPr txBox="1"/>
          <p:nvPr/>
        </p:nvSpPr>
        <p:spPr>
          <a:xfrm>
            <a:off x="2236320" y="2185560"/>
            <a:ext cx="7783920" cy="801000"/>
          </a:xfrm>
          <a:prstGeom prst="rect">
            <a:avLst/>
          </a:prstGeom>
          <a:noFill/>
          <a:ln w="0">
            <a:noFill/>
          </a:ln>
        </p:spPr>
        <p:txBody>
          <a:bodyPr lIns="90000" tIns="45000" rIns="90000" bIns="45000" anchor="t">
            <a:noAutofit/>
          </a:bodyPr>
          <a:lstStyle/>
          <a:p>
            <a:r>
              <a:rPr lang="en-US" sz="2800" b="1" strike="noStrike" spc="-1">
                <a:solidFill>
                  <a:srgbClr val="000000"/>
                </a:solidFill>
                <a:latin typeface="Calibri"/>
              </a:rPr>
              <a:t>ASTRON’s White </a:t>
            </a:r>
            <a:r>
              <a:rPr lang="en-US" sz="2800" b="1" strike="noStrike" spc="-1" dirty="0">
                <a:solidFill>
                  <a:srgbClr val="000000"/>
                </a:solidFill>
                <a:latin typeface="Calibri"/>
              </a:rPr>
              <a:t>Rabbit in LOFAR2.0</a:t>
            </a:r>
          </a:p>
        </p:txBody>
      </p:sp>
      <p:sp>
        <p:nvSpPr>
          <p:cNvPr id="2" name="PlaceHolder 1"/>
          <p:cNvSpPr>
            <a:spLocks noGrp="1"/>
          </p:cNvSpPr>
          <p:nvPr>
            <p:ph type="sldNum" idx="5"/>
          </p:nvPr>
        </p:nvSpPr>
        <p:spPr/>
        <p:txBody>
          <a:bodyPr/>
          <a:lstStyle/>
          <a:p>
            <a:fld id="{981D255B-4B5F-49A3-89E8-645EDFEAE1E5}" type="slidenum">
              <a:rPr/>
              <a:t>8</a:t>
            </a:fld>
            <a:endParaRPr/>
          </a:p>
        </p:txBody>
      </p:sp>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p15="http://schemas.microsoft.com/office/powerpoint/2012/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Rectangle 510"/>
          <p:cNvSpPr/>
          <p:nvPr/>
        </p:nvSpPr>
        <p:spPr>
          <a:xfrm>
            <a:off x="0" y="360"/>
            <a:ext cx="12248280" cy="6884280"/>
          </a:xfrm>
          <a:prstGeom prst="rect">
            <a:avLst/>
          </a:prstGeom>
          <a:solidFill>
            <a:srgbClr val="0000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buNone/>
            </a:pPr>
            <a:endParaRPr lang="en-US" sz="1800" b="0" strike="noStrike" spc="-1">
              <a:solidFill>
                <a:srgbClr val="FFFFFF"/>
              </a:solidFill>
              <a:latin typeface="Calibri"/>
              <a:ea typeface="DejaVu Sans"/>
            </a:endParaRPr>
          </a:p>
        </p:txBody>
      </p:sp>
      <p:pic>
        <p:nvPicPr>
          <p:cNvPr id="340" name="Picture 2"/>
          <p:cNvPicPr/>
          <p:nvPr/>
        </p:nvPicPr>
        <p:blipFill>
          <a:blip r:embed="rId2"/>
          <a:stretch/>
        </p:blipFill>
        <p:spPr>
          <a:xfrm>
            <a:off x="552600" y="360"/>
            <a:ext cx="11105280" cy="6856920"/>
          </a:xfrm>
          <a:prstGeom prst="rect">
            <a:avLst/>
          </a:prstGeom>
          <a:ln w="0">
            <a:noFill/>
          </a:ln>
        </p:spPr>
      </p:pic>
      <p:pic>
        <p:nvPicPr>
          <p:cNvPr id="341" name="Picture 7"/>
          <p:cNvPicPr/>
          <p:nvPr/>
        </p:nvPicPr>
        <p:blipFill>
          <a:blip r:embed="rId3"/>
          <a:stretch/>
        </p:blipFill>
        <p:spPr>
          <a:xfrm>
            <a:off x="1403280" y="1001520"/>
            <a:ext cx="9162000" cy="5456880"/>
          </a:xfrm>
          <a:prstGeom prst="rect">
            <a:avLst/>
          </a:prstGeom>
          <a:ln w="0">
            <a:noFill/>
          </a:ln>
        </p:spPr>
      </p:pic>
      <p:sp>
        <p:nvSpPr>
          <p:cNvPr id="2" name="PlaceHolder 1"/>
          <p:cNvSpPr>
            <a:spLocks noGrp="1"/>
          </p:cNvSpPr>
          <p:nvPr>
            <p:ph type="sldNum" idx="5"/>
          </p:nvPr>
        </p:nvSpPr>
        <p:spPr/>
        <p:txBody>
          <a:bodyPr/>
          <a:lstStyle/>
          <a:p>
            <a:fld id="{9BD2BAB7-2099-4583-8190-C72FFC6B9F7F}" type="slidenum">
              <a:rPr/>
              <a:t>9</a:t>
            </a:fld>
            <a:endParaRPr/>
          </a:p>
        </p:txBody>
      </p:sp>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p15="http://schemas.microsoft.com/office/powerpoint/2012/main"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036e0a74f67ba7fba8b432fe1cbcb1e279f331"/>
  <p:tag name="JUTAG_EINDMACROS_PRESERVEGUIDES" val="1"/>
</p:tagLst>
</file>

<file path=ppt/theme/theme1.xml><?xml version="1.0" encoding="utf-8"?>
<a:theme xmlns:a="http://schemas.openxmlformats.org/drawingml/2006/main" name="SURF">
  <a:themeElements>
    <a:clrScheme name="Aangepast 5">
      <a:dk1>
        <a:sysClr val="windowText" lastClr="000000"/>
      </a:dk1>
      <a:lt1>
        <a:sysClr val="window" lastClr="FFFFFF"/>
      </a:lt1>
      <a:dk2>
        <a:srgbClr val="000000"/>
      </a:dk2>
      <a:lt2>
        <a:srgbClr val="FFFFFF"/>
      </a:lt2>
      <a:accent1>
        <a:srgbClr val="EA7600"/>
      </a:accent1>
      <a:accent2>
        <a:srgbClr val="E03C31"/>
      </a:accent2>
      <a:accent3>
        <a:srgbClr val="0077C8"/>
      </a:accent3>
      <a:accent4>
        <a:srgbClr val="009F4D"/>
      </a:accent4>
      <a:accent5>
        <a:srgbClr val="FEDB00"/>
      </a:accent5>
      <a:accent6>
        <a:srgbClr val="772583"/>
      </a:accent6>
      <a:hlink>
        <a:srgbClr val="0077C8"/>
      </a:hlink>
      <a:folHlink>
        <a:srgbClr val="009F4D"/>
      </a:folHlink>
    </a:clrScheme>
    <a:fontScheme name="SURF">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cap="all" dirty="0" err="1" smtClean="0"/>
        </a:defPPr>
      </a:lstStyle>
    </a:txDef>
  </a:objectDefaults>
  <a:extraClrSchemeLst/>
  <a:extLst>
    <a:ext uri="{05A4C25C-085E-4340-85A3-A5531E510DB2}">
      <thm15:themeFamily xmlns:thm15="http://schemas.microsoft.com/office/thememl/2012/main" name="Presentatie (NL) SURF.potx" id="{91434DC0-B7A8-4BB9-AC9D-067788DB1C8E}" vid="{BDB0DA89-3578-4570-BCDA-D29372229F7B}"/>
    </a:ext>
  </a:extLst>
</a:theme>
</file>

<file path=ppt/theme/theme2.xml><?xml version="1.0" encoding="utf-8"?>
<a:theme xmlns:a="http://schemas.openxmlformats.org/drawingml/2006/main" name="Kantoorthema">
  <a:themeElements>
    <a:clrScheme name="Notes colors">
      <a:dk1>
        <a:srgbClr val="000000"/>
      </a:dk1>
      <a:lt1>
        <a:srgbClr val="FFFFFF"/>
      </a:lt1>
      <a:dk2>
        <a:srgbClr val="000000"/>
      </a:dk2>
      <a:lt2>
        <a:srgbClr val="FFFFFF"/>
      </a:lt2>
      <a:accent1>
        <a:srgbClr val="EA7600"/>
      </a:accent1>
      <a:accent2>
        <a:srgbClr val="E03C31"/>
      </a:accent2>
      <a:accent3>
        <a:srgbClr val="0077C8"/>
      </a:accent3>
      <a:accent4>
        <a:srgbClr val="009F4D"/>
      </a:accent4>
      <a:accent5>
        <a:srgbClr val="FEDB00"/>
      </a:accent5>
      <a:accent6>
        <a:srgbClr val="772583"/>
      </a:accent6>
      <a:hlink>
        <a:srgbClr val="0077C8"/>
      </a:hlink>
      <a:folHlink>
        <a:srgbClr val="009F4D"/>
      </a:folHlink>
    </a:clrScheme>
    <a:fontScheme name="Notes fonts">
      <a:majorFont>
        <a:latin typeface="Calibri"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Handout colors">
      <a:dk1>
        <a:srgbClr val="000000"/>
      </a:dk1>
      <a:lt1>
        <a:srgbClr val="FFFFFF"/>
      </a:lt1>
      <a:dk2>
        <a:srgbClr val="000000"/>
      </a:dk2>
      <a:lt2>
        <a:srgbClr val="FFFFFF"/>
      </a:lt2>
      <a:accent1>
        <a:srgbClr val="EA7600"/>
      </a:accent1>
      <a:accent2>
        <a:srgbClr val="E03C31"/>
      </a:accent2>
      <a:accent3>
        <a:srgbClr val="0077C8"/>
      </a:accent3>
      <a:accent4>
        <a:srgbClr val="009F4D"/>
      </a:accent4>
      <a:accent5>
        <a:srgbClr val="FEDB00"/>
      </a:accent5>
      <a:accent6>
        <a:srgbClr val="772583"/>
      </a:accent6>
      <a:hlink>
        <a:srgbClr val="0077C8"/>
      </a:hlink>
      <a:folHlink>
        <a:srgbClr val="009F4D"/>
      </a:folHlink>
    </a:clrScheme>
    <a:fontScheme name="Handout fonts">
      <a:majorFont>
        <a:latin typeface="Calibri"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9FDB44B488DC4A8B25DBFCF88C26A0" ma:contentTypeVersion="28" ma:contentTypeDescription="Een nieuw document maken." ma:contentTypeScope="" ma:versionID="0ceab436c57d8478ea27d89c72f1e309">
  <xsd:schema xmlns:xsd="http://www.w3.org/2001/XMLSchema" xmlns:xs="http://www.w3.org/2001/XMLSchema" xmlns:p="http://schemas.microsoft.com/office/2006/metadata/properties" xmlns:ns2="6932f3d5-27a8-49d4-8be3-7f8c08e97f5e" xmlns:ns3="e95a3ad4-0006-437f-a76b-fb5c78b8863a" targetNamespace="http://schemas.microsoft.com/office/2006/metadata/properties" ma:root="true" ma:fieldsID="206da0547250e8e74ebf8aa3bb387fb1" ns2:_="" ns3:_="">
    <xsd:import namespace="6932f3d5-27a8-49d4-8be3-7f8c08e97f5e"/>
    <xsd:import namespace="e95a3ad4-0006-437f-a76b-fb5c78b8863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32f3d5-27a8-49d4-8be3-7f8c08e97f5e" elementFormDefault="qualified">
    <xsd:import namespace="http://schemas.microsoft.com/office/2006/documentManagement/types"/>
    <xsd:import namespace="http://schemas.microsoft.com/office/infopath/2007/PartnerControls"/>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Tags" ma:hidden="true" ma:internalName="MediaServiceAutoTags" ma:readOnly="true">
      <xsd:simpleType>
        <xsd:restriction base="dms:Text"/>
      </xsd:simpleType>
    </xsd:element>
    <xsd:element name="MediaServiceGenerationTime" ma:index="9" nillable="true" ma:displayName="MediaServiceGenerationTime" ma:hidden="true" ma:internalName="MediaServiceGenerationTime" ma:readOnly="true">
      <xsd:simpleType>
        <xsd:restriction base="dms:Text"/>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OCR" ma:index="11" nillable="true" ma:displayName="Extracted Text" ma:hidden="true" ma:internalName="MediaServiceOCR"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hidden="true" ma:internalName="MediaServiceKeyPoints"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c6f371a7-af1e-4863-b830-9db92276c56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5a3ad4-0006-437f-a76b-fb5c78b8863a" elementFormDefault="qualified">
    <xsd:import namespace="http://schemas.microsoft.com/office/2006/documentManagement/types"/>
    <xsd:import namespace="http://schemas.microsoft.com/office/infopath/2007/PartnerControls"/>
    <xsd:element name="SharedWithUsers" ma:index="16" nillable="true" ma:displayName="Gedeeld met"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hidden="true" ma:internalName="SharedWithDetails" ma:readOnly="true">
      <xsd:simpleType>
        <xsd:restriction base="dms:Note"/>
      </xsd:simpleType>
    </xsd:element>
    <xsd:element name="TaxCatchAll" ma:index="19" nillable="true" ma:displayName="Taxonomy Catch All Column" ma:hidden="true" ma:list="{e7705c6e-36bb-4aa4-a196-3ed65fdbb53b}" ma:internalName="TaxCatchAll" ma:readOnly="false" ma:showField="CatchAllData" ma:web="e95a3ad4-0006-437f-a76b-fb5c78b886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95a3ad4-0006-437f-a76b-fb5c78b8863a" xsi:nil="true"/>
    <lcf76f155ced4ddcb4097134ff3c332f xmlns="6932f3d5-27a8-49d4-8be3-7f8c08e97f5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B91E152-5744-4F80-BC75-E4C7D32727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32f3d5-27a8-49d4-8be3-7f8c08e97f5e"/>
    <ds:schemaRef ds:uri="e95a3ad4-0006-437f-a76b-fb5c78b886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4D873A-7EE7-4580-98C3-AE7F22EE8AAD}">
  <ds:schemaRefs>
    <ds:schemaRef ds:uri="http://schemas.microsoft.com/sharepoint/v3/contenttype/forms"/>
  </ds:schemaRefs>
</ds:datastoreItem>
</file>

<file path=customXml/itemProps3.xml><?xml version="1.0" encoding="utf-8"?>
<ds:datastoreItem xmlns:ds="http://schemas.openxmlformats.org/officeDocument/2006/customXml" ds:itemID="{71D28106-8E2D-4AA5-97A7-21A9608B95F5}">
  <ds:schemaRefs>
    <ds:schemaRef ds:uri="http://www.w3.org/XML/1998/namespace"/>
    <ds:schemaRef ds:uri="http://schemas.microsoft.com/office/2006/documentManagement/types"/>
    <ds:schemaRef ds:uri="6932f3d5-27a8-49d4-8be3-7f8c08e97f5e"/>
    <ds:schemaRef ds:uri="http://purl.org/dc/elements/1.1/"/>
    <ds:schemaRef ds:uri="http://schemas.microsoft.com/office/2006/metadata/properties"/>
    <ds:schemaRef ds:uri="http://purl.org/dc/dcmitype/"/>
    <ds:schemaRef ds:uri="http://schemas.microsoft.com/office/infopath/2007/PartnerControls"/>
    <ds:schemaRef ds:uri="http://schemas.openxmlformats.org/package/2006/metadata/core-properties"/>
    <ds:schemaRef ds:uri="e95a3ad4-0006-437f-a76b-fb5c78b8863a"/>
    <ds:schemaRef ds:uri="http://purl.org/dc/terms/"/>
  </ds:schemaRefs>
</ds:datastoreItem>
</file>

<file path=docProps/app.xml><?xml version="1.0" encoding="utf-8"?>
<Properties xmlns="http://schemas.openxmlformats.org/officeDocument/2006/extended-properties" xmlns:vt="http://schemas.openxmlformats.org/officeDocument/2006/docPropsVTypes">
  <Template>Presentatie (NL) SURF</Template>
  <TotalTime>2324</TotalTime>
  <Words>2205</Words>
  <Application>Microsoft Office PowerPoint</Application>
  <PresentationFormat>Widescreen</PresentationFormat>
  <Paragraphs>287</Paragraphs>
  <Slides>31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Arial Unicode MS</vt:lpstr>
      <vt:lpstr>Calibri</vt:lpstr>
      <vt:lpstr>Segoe UI Light</vt:lpstr>
      <vt:lpstr>Symbol</vt:lpstr>
      <vt:lpstr>Times New Roman</vt:lpstr>
      <vt:lpstr>SURF</vt:lpstr>
      <vt:lpstr>PowerPoint Presentation</vt:lpstr>
      <vt:lpstr>Program</vt:lpstr>
      <vt:lpstr>SURF Time&amp;Frequency</vt:lpstr>
      <vt:lpstr>What is SURF Time &amp; Frequency? </vt:lpstr>
      <vt:lpstr>PowerPoint Presentation</vt:lpstr>
      <vt:lpstr>PowerPoint Presentation</vt:lpstr>
      <vt:lpstr>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“Super-GPS” An urban navigation system with 10-centimeter accuracy</vt:lpstr>
      <vt:lpstr>Other Use Cases in The Netherlands </vt:lpstr>
      <vt:lpstr>Looking for new Use Cases &amp; Interested Parties</vt:lpstr>
      <vt:lpstr>PowerPoint Presentation</vt:lpstr>
      <vt:lpstr>PowerPoint Presentation</vt:lpstr>
      <vt:lpstr>PowerPoint Presentation</vt:lpstr>
      <vt:lpstr>Attachement 1: Accuracy vs Stability</vt:lpstr>
      <vt:lpstr>Attachement 2: Accuracy TFT signals </vt:lpstr>
      <vt:lpstr>Attachment 3 Want to know more about TFT? Reading material:</vt:lpstr>
      <vt:lpstr>Attachment 4: English description TFT</vt:lpstr>
      <vt:lpstr>Attachment 5: References </vt:lpstr>
      <vt:lpstr>Attachment 6: OPNT Hardware  </vt:lpstr>
      <vt:lpstr>Attachment 7: What is SURF Time &amp; Frequency? The short version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Sander Klemann</dc:creator>
  <cp:keywords/>
  <dc:description>Sjabloonversie 2.1 - 9 november 2018</dc:description>
  <cp:lastModifiedBy>Sander Klemann</cp:lastModifiedBy>
  <cp:revision>7</cp:revision>
  <dcterms:created xsi:type="dcterms:W3CDTF">2022-07-06T08:58:43Z</dcterms:created>
  <dcterms:modified xsi:type="dcterms:W3CDTF">2024-04-08T12:31:23Z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0x010100999FDB44B488DC4A8B25DBFCF88C26A0</vt:lpwstr>
  </property>
  <property fmtid="{D5CDD505-2E9C-101B-9397-08002B2CF9AE}" pid="3" name="MediaServiceImageTags">
    <vt:lpwstr/>
  </property>
</Properties>
</file>