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0"/>
  </p:notesMasterIdLst>
  <p:handoutMasterIdLst>
    <p:handoutMasterId r:id="rId21"/>
  </p:handoutMasterIdLst>
  <p:sldIdLst>
    <p:sldId id="339" r:id="rId3"/>
    <p:sldId id="417" r:id="rId4"/>
    <p:sldId id="418" r:id="rId5"/>
    <p:sldId id="343" r:id="rId6"/>
    <p:sldId id="419" r:id="rId7"/>
    <p:sldId id="344" r:id="rId8"/>
    <p:sldId id="420" r:id="rId9"/>
    <p:sldId id="421" r:id="rId10"/>
    <p:sldId id="422" r:id="rId11"/>
    <p:sldId id="423" r:id="rId12"/>
    <p:sldId id="424" r:id="rId13"/>
    <p:sldId id="425" r:id="rId14"/>
    <p:sldId id="429" r:id="rId15"/>
    <p:sldId id="428" r:id="rId16"/>
    <p:sldId id="426" r:id="rId17"/>
    <p:sldId id="427" r:id="rId18"/>
    <p:sldId id="34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6"/>
    <a:srgbClr val="00B6ED"/>
    <a:srgbClr val="5CB8F8"/>
    <a:srgbClr val="F05B01"/>
    <a:srgbClr val="330099"/>
    <a:srgbClr val="004D88"/>
    <a:srgbClr val="990066"/>
    <a:srgbClr val="005193"/>
    <a:srgbClr val="9FDCF9"/>
    <a:srgbClr val="2152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367" autoAdjust="0"/>
  </p:normalViewPr>
  <p:slideViewPr>
    <p:cSldViewPr snapToGrid="0" snapToObjects="1">
      <p:cViewPr varScale="1">
        <p:scale>
          <a:sx n="40" d="100"/>
          <a:sy n="40" d="100"/>
        </p:scale>
        <p:origin x="1612" y="36"/>
      </p:cViewPr>
      <p:guideLst>
        <p:guide orient="horz" pos="374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B1044A-7543-3C48-B980-4AB14977EBC3}" type="datetimeFigureOut">
              <a:rPr lang="en-US" smtClean="0"/>
              <a:t>11/30/2023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474587-E501-6946-895B-36A095D353C7}" type="slidenum">
              <a:rPr lang="en-US" smtClean="0"/>
              <a:t>‹#›</a:t>
            </a:fld>
            <a:endParaRPr lang="en-US"/>
          </a:p>
        </p:txBody>
      </p:sp>
    </p:spTree>
    <p:extLst>
      <p:ext uri="{BB962C8B-B14F-4D97-AF65-F5344CB8AC3E}">
        <p14:creationId xmlns:p14="http://schemas.microsoft.com/office/powerpoint/2010/main" val="182639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C039F-C2BE-5E4E-A05E-85F96C7E551A}"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63207-9AB5-BA43-B543-28A2276420EE}" type="slidenum">
              <a:rPr lang="en-US" smtClean="0"/>
              <a:t>‹#›</a:t>
            </a:fld>
            <a:endParaRPr lang="en-US"/>
          </a:p>
        </p:txBody>
      </p:sp>
    </p:spTree>
    <p:extLst>
      <p:ext uri="{BB962C8B-B14F-4D97-AF65-F5344CB8AC3E}">
        <p14:creationId xmlns:p14="http://schemas.microsoft.com/office/powerpoint/2010/main" val="205058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5AFCF2B-D401-0BE2-BC81-9D51C93A3A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D666606B-7ABE-B85A-D2C3-DCE511BD4F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3556" name="Slide Number Placeholder 3">
            <a:extLst>
              <a:ext uri="{FF2B5EF4-FFF2-40B4-BE49-F238E27FC236}">
                <a16:creationId xmlns:a16="http://schemas.microsoft.com/office/drawing/2014/main" id="{5C087442-5006-BC43-F83F-CB3AF214B1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97A2813-7B54-4D88-A85F-3B5FF88B60AF}" type="slidenum">
              <a:rPr lang="en-US" altLang="en-US" smtClean="0"/>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When it comes to covering the costs of research data infrastructure and services, the results presented in this report reveal a diverse landscape. </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While most universities benefit from multiple funding sources, sustainability remains an issue. </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This is especially true at institutions which cannot rely on funding streams that are entirely dedicated to research data.</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The creation of sustainable sources of funding to cover research data-related costs is a responsibility that needs to be shared. </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National Open Science strategies are trying to encourage the uptake of research data practices and national funders are increasingly mandating 	FAIR data management as a boundary condition for funding. </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National support should therefore be provided in order to ensure universities have the necessary tools and skills to comply with such national 	driven ambitions.</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Yet, Europe is still home to significant national differences in terms of the availability of ad hoc national funding streams to advance research data 	practices and infrastructure and, even when these do exist, not all universities appear to be aware or benefit from them.</a:t>
            </a:r>
          </a:p>
          <a:p>
            <a:endParaRPr lang="en-GB" dirty="0"/>
          </a:p>
        </p:txBody>
      </p:sp>
      <p:sp>
        <p:nvSpPr>
          <p:cNvPr id="4" name="Slide Number Placeholder 3"/>
          <p:cNvSpPr>
            <a:spLocks noGrp="1"/>
          </p:cNvSpPr>
          <p:nvPr>
            <p:ph type="sldNum" sz="quarter" idx="5"/>
          </p:nvPr>
        </p:nvSpPr>
        <p:spPr/>
        <p:txBody>
          <a:bodyPr/>
          <a:lstStyle/>
          <a:p>
            <a:fld id="{69763207-9AB5-BA43-B543-28A2276420EE}" type="slidenum">
              <a:rPr lang="en-US" smtClean="0"/>
              <a:t>16</a:t>
            </a:fld>
            <a:endParaRPr lang="en-US"/>
          </a:p>
        </p:txBody>
      </p:sp>
    </p:spTree>
    <p:extLst>
      <p:ext uri="{BB962C8B-B14F-4D97-AF65-F5344CB8AC3E}">
        <p14:creationId xmlns:p14="http://schemas.microsoft.com/office/powerpoint/2010/main" val="1687526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9763207-9AB5-BA43-B543-28A2276420EE}" type="slidenum">
              <a:rPr lang="en-US" smtClean="0"/>
              <a:t>17</a:t>
            </a:fld>
            <a:endParaRPr lang="en-US"/>
          </a:p>
        </p:txBody>
      </p:sp>
    </p:spTree>
    <p:extLst>
      <p:ext uri="{BB962C8B-B14F-4D97-AF65-F5344CB8AC3E}">
        <p14:creationId xmlns:p14="http://schemas.microsoft.com/office/powerpoint/2010/main" val="34632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When we talk about research data management at EUA we of course talk about Open Science</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Since 2014, EUA has been very active in the field of OS and in particular in supporting universities’ transition to Open Science, through evidence-based policy making and regular consultations with our members (OS surveys)</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Holistic approach to OS </a:t>
            </a:r>
            <a:r>
              <a:rPr lang="en-GB" sz="11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An inclusive construct that combines various movements and practices aiming to make multilingual scientific knowledge openly available</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EUA OS Agenda 2025 + priorities</a:t>
            </a:r>
          </a:p>
          <a:p>
            <a:endParaRPr lang="en-GB" dirty="0"/>
          </a:p>
        </p:txBody>
      </p:sp>
      <p:sp>
        <p:nvSpPr>
          <p:cNvPr id="4" name="Slide Number Placeholder 3"/>
          <p:cNvSpPr>
            <a:spLocks noGrp="1"/>
          </p:cNvSpPr>
          <p:nvPr>
            <p:ph type="sldNum" sz="quarter" idx="5"/>
          </p:nvPr>
        </p:nvSpPr>
        <p:spPr/>
        <p:txBody>
          <a:bodyPr/>
          <a:lstStyle/>
          <a:p>
            <a:fld id="{69763207-9AB5-BA43-B543-28A2276420EE}" type="slidenum">
              <a:rPr lang="en-US" smtClean="0"/>
              <a:t>3</a:t>
            </a:fld>
            <a:endParaRPr lang="en-US"/>
          </a:p>
        </p:txBody>
      </p:sp>
    </p:spTree>
    <p:extLst>
      <p:ext uri="{BB962C8B-B14F-4D97-AF65-F5344CB8AC3E}">
        <p14:creationId xmlns:p14="http://schemas.microsoft.com/office/powerpoint/2010/main" val="369926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RDM is part of our second key priority area on FAIR research data</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Reaching these objectives will indeed mean addressing a set of challenges we identified, which include</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Lack of skills and upskilling opportunities for researchers and research support staff</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Gap of implementation of FAIR RDM practices</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Lack of professional profiles and career paths for the new data-related careers</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Need for a broader engagement of universities with EOSC</a:t>
            </a:r>
          </a:p>
          <a:p>
            <a:endParaRPr lang="en-GB" dirty="0"/>
          </a:p>
        </p:txBody>
      </p:sp>
      <p:sp>
        <p:nvSpPr>
          <p:cNvPr id="4" name="Slide Number Placeholder 3"/>
          <p:cNvSpPr>
            <a:spLocks noGrp="1"/>
          </p:cNvSpPr>
          <p:nvPr>
            <p:ph type="sldNum" sz="quarter" idx="5"/>
          </p:nvPr>
        </p:nvSpPr>
        <p:spPr/>
        <p:txBody>
          <a:bodyPr/>
          <a:lstStyle/>
          <a:p>
            <a:fld id="{69763207-9AB5-BA43-B543-28A2276420EE}" type="slidenum">
              <a:rPr lang="en-US" smtClean="0"/>
              <a:t>4</a:t>
            </a:fld>
            <a:endParaRPr lang="en-US"/>
          </a:p>
        </p:txBody>
      </p:sp>
    </p:spTree>
    <p:extLst>
      <p:ext uri="{BB962C8B-B14F-4D97-AF65-F5344CB8AC3E}">
        <p14:creationId xmlns:p14="http://schemas.microsoft.com/office/powerpoint/2010/main" val="3852585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We will now look more into those challenges by exploring some of the highlights from the follow-up report on research data, which provided much evidence-based information which allowed us to formulate the scope and objective of the key priority area of FAIR research data.</a:t>
            </a:r>
          </a:p>
          <a:p>
            <a:endParaRPr lang="en-GB" dirty="0"/>
          </a:p>
        </p:txBody>
      </p:sp>
      <p:sp>
        <p:nvSpPr>
          <p:cNvPr id="4" name="Slide Number Placeholder 3"/>
          <p:cNvSpPr>
            <a:spLocks noGrp="1"/>
          </p:cNvSpPr>
          <p:nvPr>
            <p:ph type="sldNum" sz="quarter" idx="5"/>
          </p:nvPr>
        </p:nvSpPr>
        <p:spPr/>
        <p:txBody>
          <a:bodyPr/>
          <a:lstStyle/>
          <a:p>
            <a:fld id="{69763207-9AB5-BA43-B543-28A2276420EE}" type="slidenum">
              <a:rPr lang="en-US" smtClean="0"/>
              <a:t>5</a:t>
            </a:fld>
            <a:endParaRPr lang="en-US"/>
          </a:p>
        </p:txBody>
      </p:sp>
    </p:spTree>
    <p:extLst>
      <p:ext uri="{BB962C8B-B14F-4D97-AF65-F5344CB8AC3E}">
        <p14:creationId xmlns:p14="http://schemas.microsoft.com/office/powerpoint/2010/main" val="563958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Explain graph: RDM 71% respondents see RDM as (very) important but only 26% mention (very) high levels of implementation / FAIR data: 60% vs 13% / Data sharing: 56% vs 16%</a:t>
            </a:r>
          </a:p>
          <a:p>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Support measures need to be developed in order to ensure that the university community can comply with the ambitions of institutional Open Science strategies. </a:t>
            </a:r>
          </a:p>
          <a:p>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In particular, researchers and their support staff need to be equipped with the right tools (infrastructure) and training (research data management and FAIR data skills).</a:t>
            </a:r>
          </a:p>
          <a:p>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Importance of research assessment</a:t>
            </a:r>
          </a:p>
          <a:p>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Researchers still tend to perceive data management recommendations and requirements as an extra burden, rather than as a practice that helps 	promote the integrity and visibility of their work.</a:t>
            </a:r>
          </a:p>
          <a:p>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Efforts are needed to ensure the creation of a more responsible and sustainable assessment system that includes incentives and rewards for 	researchers and therefore provides a framework that supports and fosters the implementation of research data-related practices and other areas of 	Open Science at institutional level.</a:t>
            </a:r>
          </a:p>
          <a:p>
            <a:endParaRPr lang="en-GB" dirty="0"/>
          </a:p>
        </p:txBody>
      </p:sp>
      <p:sp>
        <p:nvSpPr>
          <p:cNvPr id="4" name="Slide Number Placeholder 3"/>
          <p:cNvSpPr>
            <a:spLocks noGrp="1"/>
          </p:cNvSpPr>
          <p:nvPr>
            <p:ph type="sldNum" sz="quarter" idx="5"/>
          </p:nvPr>
        </p:nvSpPr>
        <p:spPr/>
        <p:txBody>
          <a:bodyPr/>
          <a:lstStyle/>
          <a:p>
            <a:fld id="{69763207-9AB5-BA43-B543-28A2276420EE}" type="slidenum">
              <a:rPr lang="en-US" smtClean="0"/>
              <a:t>8</a:t>
            </a:fld>
            <a:endParaRPr lang="en-US"/>
          </a:p>
        </p:txBody>
      </p:sp>
    </p:spTree>
    <p:extLst>
      <p:ext uri="{BB962C8B-B14F-4D97-AF65-F5344CB8AC3E}">
        <p14:creationId xmlns:p14="http://schemas.microsoft.com/office/powerpoint/2010/main" val="4137377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Most of the surveyed institutions currently have some type of research data infrastructure (over 70% of respondents, more when it comes to data storage)</a:t>
            </a:r>
          </a:p>
          <a:p>
            <a:pPr marL="0" lvl="0" indent="0">
              <a:lnSpc>
                <a:spcPct val="107000"/>
              </a:lnSpc>
              <a:buFont typeface="Symbol" panose="05050102010706020507" pitchFamily="18" charset="2"/>
              <a:buNone/>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 landscape presented in this report is quite diverse: universities appear to rely less on purely internal infrastructure in favour of external and shared infrastructure, or a combination of all three. </a:t>
            </a:r>
          </a:p>
          <a:p>
            <a:pPr marL="0" lvl="0" indent="0">
              <a:lnSpc>
                <a:spcPct val="107000"/>
              </a:lnSpc>
              <a:buFont typeface="Symbol" panose="05050102010706020507" pitchFamily="18" charset="2"/>
              <a:buNone/>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Developing new and/or enhancing current infrastructure also ranks highly among institutional actions to support the transition to Open Science.</a:t>
            </a:r>
          </a:p>
          <a:p>
            <a:pPr marL="0" lvl="0" indent="0">
              <a:lnSpc>
                <a:spcPct val="107000"/>
              </a:lnSpc>
              <a:buFont typeface="Symbol" panose="05050102010706020507" pitchFamily="18" charset="2"/>
              <a:buNone/>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More attention should also be placed on fostering university engagement with the European Open Science Cloud (EOSC).</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As knowledge-provider institutions and research performing organisations, universities are both key enablers and major beneficiaries of the EOSC 	roll-out. While universities are largely aware of these benefits, they are still deciding whether to link their infrastructure to the EOSC ecosystem.</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 National/European support needed to address universities needs and concerns</a:t>
            </a:r>
          </a:p>
          <a:p>
            <a:endParaRPr lang="en-GB" dirty="0"/>
          </a:p>
        </p:txBody>
      </p:sp>
      <p:sp>
        <p:nvSpPr>
          <p:cNvPr id="4" name="Slide Number Placeholder 3"/>
          <p:cNvSpPr>
            <a:spLocks noGrp="1"/>
          </p:cNvSpPr>
          <p:nvPr>
            <p:ph type="sldNum" sz="quarter" idx="5"/>
          </p:nvPr>
        </p:nvSpPr>
        <p:spPr/>
        <p:txBody>
          <a:bodyPr/>
          <a:lstStyle/>
          <a:p>
            <a:fld id="{69763207-9AB5-BA43-B543-28A2276420EE}" type="slidenum">
              <a:rPr lang="en-US" smtClean="0"/>
              <a:t>10</a:t>
            </a:fld>
            <a:endParaRPr lang="en-US"/>
          </a:p>
        </p:txBody>
      </p:sp>
    </p:spTree>
    <p:extLst>
      <p:ext uri="{BB962C8B-B14F-4D97-AF65-F5344CB8AC3E}">
        <p14:creationId xmlns:p14="http://schemas.microsoft.com/office/powerpoint/2010/main" val="3634609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Comment graph: dedicated at institutional level: services that are predominantly focused on providing support and guidance for research data-related activities.</a:t>
            </a:r>
          </a:p>
          <a:p>
            <a:r>
              <a:rPr lang="en-GB" dirty="0"/>
              <a:t>43% don’t have dedicated services but we will see that these institutions do provide researchers with some kind of support to help them manage, store and curate their data.</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 availability of staff with the right technical expertise is crucial to supporting the implementation of research data management practices. </a:t>
            </a:r>
          </a:p>
          <a:p>
            <a:pPr marL="0" lvl="0" indent="0">
              <a:lnSpc>
                <a:spcPct val="107000"/>
              </a:lnSpc>
              <a:buFont typeface="Symbol" panose="05050102010706020507" pitchFamily="18" charset="2"/>
              <a:buNone/>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Results presented in the report show that universities are progressively creating dedicated research data support services and hiring specific support staff. However, significant disparities still exist between countries and institutions.</a:t>
            </a:r>
          </a:p>
          <a:p>
            <a:endParaRPr lang="en-GB" dirty="0"/>
          </a:p>
        </p:txBody>
      </p:sp>
      <p:sp>
        <p:nvSpPr>
          <p:cNvPr id="4" name="Slide Number Placeholder 3"/>
          <p:cNvSpPr>
            <a:spLocks noGrp="1"/>
          </p:cNvSpPr>
          <p:nvPr>
            <p:ph type="sldNum" sz="quarter" idx="5"/>
          </p:nvPr>
        </p:nvSpPr>
        <p:spPr/>
        <p:txBody>
          <a:bodyPr/>
          <a:lstStyle/>
          <a:p>
            <a:fld id="{69763207-9AB5-BA43-B543-28A2276420EE}" type="slidenum">
              <a:rPr lang="en-US" smtClean="0"/>
              <a:t>12</a:t>
            </a:fld>
            <a:endParaRPr lang="en-US"/>
          </a:p>
        </p:txBody>
      </p:sp>
    </p:spTree>
    <p:extLst>
      <p:ext uri="{BB962C8B-B14F-4D97-AF65-F5344CB8AC3E}">
        <p14:creationId xmlns:p14="http://schemas.microsoft.com/office/powerpoint/2010/main" val="3984115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institutional level is where dedicated data support services are implemented. </a:t>
            </a:r>
          </a:p>
          <a:p>
            <a:pPr marL="0" lvl="0" indent="0">
              <a:lnSpc>
                <a:spcPct val="107000"/>
              </a:lnSpc>
              <a:buFont typeface="Symbol" panose="05050102010706020507" pitchFamily="18" charset="2"/>
              <a:buNone/>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 43% of universities without dedicated services </a:t>
            </a:r>
            <a:r>
              <a:rPr lang="en-GB" sz="11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research data management responsibilities still fall largely to existing members of staff, also at institutional level but also more at the research unit level.</a:t>
            </a:r>
          </a:p>
          <a:p>
            <a:pPr marL="0" lvl="0" indent="0">
              <a:lnSpc>
                <a:spcPct val="107000"/>
              </a:lnSpc>
              <a:buFont typeface="Symbol" panose="05050102010706020507" pitchFamily="18" charset="2"/>
              <a:buNone/>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These people are generally librarians, IT experts and research administrators and, in the absence of adequate upskilling and reskilling opportunities, they may not be able to offer researchers the right support and guidance. </a:t>
            </a:r>
          </a:p>
          <a:p>
            <a:pPr marL="0" lvl="0" indent="0">
              <a:lnSpc>
                <a:spcPct val="107000"/>
              </a:lnSpc>
              <a:buFont typeface="Symbol" panose="05050102010706020507" pitchFamily="18" charset="2"/>
              <a:buNone/>
            </a:pP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In many cases, specific technical skills are needed but only partially available.</a:t>
            </a:r>
          </a:p>
          <a:p>
            <a:endParaRPr lang="en-GB" dirty="0"/>
          </a:p>
        </p:txBody>
      </p:sp>
      <p:sp>
        <p:nvSpPr>
          <p:cNvPr id="4" name="Slide Number Placeholder 3"/>
          <p:cNvSpPr>
            <a:spLocks noGrp="1"/>
          </p:cNvSpPr>
          <p:nvPr>
            <p:ph type="sldNum" sz="quarter" idx="5"/>
          </p:nvPr>
        </p:nvSpPr>
        <p:spPr/>
        <p:txBody>
          <a:bodyPr/>
          <a:lstStyle/>
          <a:p>
            <a:fld id="{69763207-9AB5-BA43-B543-28A2276420EE}" type="slidenum">
              <a:rPr lang="en-US" smtClean="0"/>
              <a:t>13</a:t>
            </a:fld>
            <a:endParaRPr lang="en-US"/>
          </a:p>
        </p:txBody>
      </p:sp>
    </p:spTree>
    <p:extLst>
      <p:ext uri="{BB962C8B-B14F-4D97-AF65-F5344CB8AC3E}">
        <p14:creationId xmlns:p14="http://schemas.microsoft.com/office/powerpoint/2010/main" val="723299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Universities will increasingly be asked to invest in research data expertise. Yet, the absence of a shared recognition and definition of data professional profiles represents a major challenge.</a:t>
            </a:r>
          </a:p>
          <a:p>
            <a:pPr marL="0" lvl="0" indent="0">
              <a:lnSpc>
                <a:spcPct val="107000"/>
              </a:lnSpc>
              <a:buFont typeface="Symbol" panose="05050102010706020507" pitchFamily="18" charset="2"/>
              <a:buNone/>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 Additional support will be needed to create a new framework for research data careers, including the identification of key skills, clear career paths and defined accreditation mechanisms.</a:t>
            </a:r>
          </a:p>
          <a:p>
            <a:endParaRPr lang="en-GB" dirty="0"/>
          </a:p>
          <a:p>
            <a:r>
              <a:rPr lang="en-GB" dirty="0"/>
              <a:t>Recent developments: ERA Actions 3, 4 and 17</a:t>
            </a:r>
          </a:p>
        </p:txBody>
      </p:sp>
      <p:sp>
        <p:nvSpPr>
          <p:cNvPr id="4" name="Slide Number Placeholder 3"/>
          <p:cNvSpPr>
            <a:spLocks noGrp="1"/>
          </p:cNvSpPr>
          <p:nvPr>
            <p:ph type="sldNum" sz="quarter" idx="5"/>
          </p:nvPr>
        </p:nvSpPr>
        <p:spPr/>
        <p:txBody>
          <a:bodyPr/>
          <a:lstStyle/>
          <a:p>
            <a:fld id="{69763207-9AB5-BA43-B543-28A2276420EE}" type="slidenum">
              <a:rPr lang="en-US" smtClean="0"/>
              <a:t>14</a:t>
            </a:fld>
            <a:endParaRPr lang="en-US"/>
          </a:p>
        </p:txBody>
      </p:sp>
    </p:spTree>
    <p:extLst>
      <p:ext uri="{BB962C8B-B14F-4D97-AF65-F5344CB8AC3E}">
        <p14:creationId xmlns:p14="http://schemas.microsoft.com/office/powerpoint/2010/main" val="2957938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hyperlink" Target="https://www.youtube.com/c/EuropeanUniversityAssociationEUA" TargetMode="External"/><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hyperlink" Target="https://www.facebook.com/EuropeanUniversityAssociation" TargetMode="External"/><Relationship Id="rId5" Type="http://schemas.openxmlformats.org/officeDocument/2006/relationships/hyperlink" Target="https://twitter.com/intent/follow?source=followbutton&amp;variant=1.0&amp;screen_name=euatweets" TargetMode="Externa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hyperlink" Target="https://www.youtube.com/c/EuropeanUniversityAssociationEUA" TargetMode="External"/><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hyperlink" Target="https://www.facebook.com/EuropeanUniversityAssociation" TargetMode="External"/><Relationship Id="rId5" Type="http://schemas.openxmlformats.org/officeDocument/2006/relationships/hyperlink" Target="https://twitter.com/intent/follow?source=followbutton&amp;variant=1.0&amp;screen_name=euatweets" TargetMode="Externa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3970" y="2794304"/>
            <a:ext cx="9299778" cy="1764996"/>
          </a:xfrm>
          <a:prstGeom prst="rect">
            <a:avLst/>
          </a:prstGeom>
        </p:spPr>
        <p:txBody>
          <a:bodyPr anchor="t">
            <a:normAutofit/>
          </a:bodyPr>
          <a:lstStyle>
            <a:lvl1pPr algn="l">
              <a:defRPr sz="5500" b="0" i="0" baseline="0">
                <a:solidFill>
                  <a:schemeClr val="accent3"/>
                </a:solidFill>
                <a:latin typeface="Arial" charset="0"/>
                <a:cs typeface="Calibri Light"/>
              </a:defRPr>
            </a:lvl1pPr>
          </a:lstStyle>
          <a:p>
            <a:r>
              <a:rPr lang="en-US"/>
              <a:t>Click to edit Master title style</a:t>
            </a:r>
            <a:endParaRPr lang="en-US" dirty="0"/>
          </a:p>
        </p:txBody>
      </p:sp>
      <p:sp>
        <p:nvSpPr>
          <p:cNvPr id="3" name="Subtitle 2"/>
          <p:cNvSpPr>
            <a:spLocks noGrp="1"/>
          </p:cNvSpPr>
          <p:nvPr>
            <p:ph type="subTitle" idx="1"/>
          </p:nvPr>
        </p:nvSpPr>
        <p:spPr>
          <a:xfrm>
            <a:off x="770096" y="2322642"/>
            <a:ext cx="9144000" cy="566934"/>
          </a:xfrm>
        </p:spPr>
        <p:txBody>
          <a:bodyPr>
            <a:normAutofit/>
          </a:bodyPr>
          <a:lstStyle>
            <a:lvl1pPr marL="0" indent="0" algn="l">
              <a:buNone/>
              <a:defRPr sz="3000" b="1" i="0" cap="all" baseline="0">
                <a:solidFill>
                  <a:schemeClr val="bg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2"/>
          <p:cNvSpPr>
            <a:spLocks noGrp="1"/>
          </p:cNvSpPr>
          <p:nvPr>
            <p:ph type="body" sz="quarter" idx="23" hasCustomPrompt="1"/>
          </p:nvPr>
        </p:nvSpPr>
        <p:spPr>
          <a:xfrm>
            <a:off x="2897517" y="5169544"/>
            <a:ext cx="4989183" cy="855962"/>
          </a:xfrm>
        </p:spPr>
        <p:txBody>
          <a:bodyPr>
            <a:normAutofit/>
          </a:bodyPr>
          <a:lstStyle>
            <a:lvl1pPr marL="0" indent="0">
              <a:lnSpc>
                <a:spcPct val="100000"/>
              </a:lnSpc>
              <a:spcBef>
                <a:spcPts val="0"/>
              </a:spcBef>
              <a:buNone/>
              <a:defRPr sz="1800" baseline="0">
                <a:solidFill>
                  <a:schemeClr val="bg1"/>
                </a:solidFill>
                <a:latin typeface="Arial"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Surname</a:t>
            </a:r>
          </a:p>
          <a:p>
            <a:pPr lvl="0"/>
            <a:r>
              <a:rPr lang="en-BE" dirty="0"/>
              <a:t>Title/Function</a:t>
            </a:r>
            <a:endParaRPr lang="en-US" dirty="0"/>
          </a:p>
        </p:txBody>
      </p:sp>
      <p:sp>
        <p:nvSpPr>
          <p:cNvPr id="9" name="Date Placeholder 4"/>
          <p:cNvSpPr txBox="1">
            <a:spLocks/>
          </p:cNvSpPr>
          <p:nvPr userDrawn="1"/>
        </p:nvSpPr>
        <p:spPr>
          <a:xfrm>
            <a:off x="2905117" y="5938779"/>
            <a:ext cx="337466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BE" sz="1800" b="1" i="0" baseline="0" dirty="0">
                <a:solidFill>
                  <a:schemeClr val="accent3"/>
                </a:solidFill>
                <a:latin typeface="Arial" charset="0"/>
              </a:rPr>
              <a:t>D</a:t>
            </a:r>
            <a:r>
              <a:rPr lang="fr-FR" sz="1800" b="1" i="0" baseline="0" dirty="0">
                <a:solidFill>
                  <a:schemeClr val="accent3"/>
                </a:solidFill>
                <a:latin typeface="Arial" charset="0"/>
              </a:rPr>
              <a:t>a</a:t>
            </a:r>
            <a:r>
              <a:rPr lang="en-BE" sz="1800" b="1" i="0" baseline="0" dirty="0">
                <a:solidFill>
                  <a:schemeClr val="accent3"/>
                </a:solidFill>
                <a:latin typeface="Arial" charset="0"/>
              </a:rPr>
              <a:t>t</a:t>
            </a:r>
            <a:r>
              <a:rPr lang="fr-FR" sz="1800" b="1" i="0" baseline="0" dirty="0">
                <a:solidFill>
                  <a:schemeClr val="accent3"/>
                </a:solidFill>
                <a:latin typeface="Arial" charset="0"/>
              </a:rPr>
              <a:t>e</a:t>
            </a:r>
            <a:endParaRPr lang="en-US" sz="1800" b="1" i="0" baseline="0" dirty="0">
              <a:solidFill>
                <a:schemeClr val="accent3"/>
              </a:solidFill>
              <a:latin typeface="Arial" charset="0"/>
            </a:endParaRPr>
          </a:p>
        </p:txBody>
      </p:sp>
      <p:sp>
        <p:nvSpPr>
          <p:cNvPr id="10" name="Text Placeholder 12"/>
          <p:cNvSpPr>
            <a:spLocks noGrp="1"/>
          </p:cNvSpPr>
          <p:nvPr>
            <p:ph type="body" sz="quarter" idx="25" hasCustomPrompt="1"/>
          </p:nvPr>
        </p:nvSpPr>
        <p:spPr>
          <a:xfrm>
            <a:off x="8425737" y="5169544"/>
            <a:ext cx="3131680" cy="855962"/>
          </a:xfrm>
        </p:spPr>
        <p:txBody>
          <a:bodyPr>
            <a:normAutofit/>
          </a:bodyPr>
          <a:lstStyle>
            <a:lvl1pPr marL="0" indent="0">
              <a:lnSpc>
                <a:spcPct val="100000"/>
              </a:lnSpc>
              <a:spcBef>
                <a:spcPts val="0"/>
              </a:spcBef>
              <a:buNone/>
              <a:defRPr sz="1600" b="1" baseline="0">
                <a:solidFill>
                  <a:schemeClr val="accent3"/>
                </a:solidFill>
                <a:latin typeface="Arial"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Social media</a:t>
            </a:r>
            <a:br>
              <a:rPr lang="en-US" dirty="0"/>
            </a:br>
            <a:r>
              <a:rPr lang="en-BE" dirty="0"/>
              <a:t>Hashtag</a:t>
            </a:r>
            <a:endParaRPr lang="en-US" dirty="0"/>
          </a:p>
        </p:txBody>
      </p:sp>
      <p:sp>
        <p:nvSpPr>
          <p:cNvPr id="5" name="Content Placeholder 4">
            <a:extLst>
              <a:ext uri="{FF2B5EF4-FFF2-40B4-BE49-F238E27FC236}">
                <a16:creationId xmlns:a16="http://schemas.microsoft.com/office/drawing/2014/main" id="{751B9B06-286F-4C05-8A61-05D9C55AC83D}"/>
              </a:ext>
            </a:extLst>
          </p:cNvPr>
          <p:cNvSpPr>
            <a:spLocks noGrp="1"/>
          </p:cNvSpPr>
          <p:nvPr>
            <p:ph sz="quarter" idx="26"/>
          </p:nvPr>
        </p:nvSpPr>
        <p:spPr>
          <a:xfrm>
            <a:off x="4610100" y="6130925"/>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Tree>
    <p:extLst>
      <p:ext uri="{BB962C8B-B14F-4D97-AF65-F5344CB8AC3E}">
        <p14:creationId xmlns:p14="http://schemas.microsoft.com/office/powerpoint/2010/main" val="1734635977"/>
      </p:ext>
    </p:extLst>
  </p:cSld>
  <p:clrMapOvr>
    <a:masterClrMapping/>
  </p:clrMapOvr>
  <p:extLst>
    <p:ext uri="{DCECCB84-F9BA-43D5-87BE-67443E8EF086}">
      <p15:sldGuideLst xmlns:p15="http://schemas.microsoft.com/office/powerpoint/2012/main">
        <p15:guide id="2" pos="6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2E0261E-4097-7C4A-BEE1-FDC35D23402C}" type="datetime2">
              <a:rPr lang="en-US" smtClean="0"/>
              <a:t>Thursday, November 30, 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15F1DB1-D9C2-1046-8BE7-EC5E2F9F1FD0}" type="slidenum">
              <a:rPr lang="en-US" smtClean="0"/>
              <a:t>‹#›</a:t>
            </a:fld>
            <a:endParaRPr lang="en-US"/>
          </a:p>
        </p:txBody>
      </p:sp>
    </p:spTree>
    <p:extLst>
      <p:ext uri="{BB962C8B-B14F-4D97-AF65-F5344CB8AC3E}">
        <p14:creationId xmlns:p14="http://schemas.microsoft.com/office/powerpoint/2010/main" val="21335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9A7B6B6-CA58-8348-8E6A-6A9334386977}" type="datetime2">
              <a:rPr lang="en-US" smtClean="0"/>
              <a:t>Thursday, November 30, 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15F1DB1-D9C2-1046-8BE7-EC5E2F9F1FD0}" type="slidenum">
              <a:rPr lang="en-US" smtClean="0"/>
              <a:t>‹#›</a:t>
            </a:fld>
            <a:endParaRPr lang="en-US"/>
          </a:p>
        </p:txBody>
      </p:sp>
    </p:spTree>
    <p:extLst>
      <p:ext uri="{BB962C8B-B14F-4D97-AF65-F5344CB8AC3E}">
        <p14:creationId xmlns:p14="http://schemas.microsoft.com/office/powerpoint/2010/main" val="1739043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DBE6789-7C61-5440-99AC-5347F6DB2C4F}" type="datetime2">
              <a:rPr lang="en-US" smtClean="0"/>
              <a:t>Thursday, November 30, 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15F1DB1-D9C2-1046-8BE7-EC5E2F9F1FD0}" type="slidenum">
              <a:rPr lang="en-US" smtClean="0"/>
              <a:t>‹#›</a:t>
            </a:fld>
            <a:endParaRPr lang="en-US"/>
          </a:p>
        </p:txBody>
      </p:sp>
    </p:spTree>
    <p:extLst>
      <p:ext uri="{BB962C8B-B14F-4D97-AF65-F5344CB8AC3E}">
        <p14:creationId xmlns:p14="http://schemas.microsoft.com/office/powerpoint/2010/main" val="849769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E9357B8-0EAA-9B4F-B35D-E8860D43E4B8}" type="datetime2">
              <a:rPr lang="en-US" smtClean="0"/>
              <a:t>Thursday, November 30, 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15F1DB1-D9C2-1046-8BE7-EC5E2F9F1FD0}" type="slidenum">
              <a:rPr lang="en-US" smtClean="0"/>
              <a:t>‹#›</a:t>
            </a:fld>
            <a:endParaRPr lang="en-US"/>
          </a:p>
        </p:txBody>
      </p:sp>
    </p:spTree>
    <p:extLst>
      <p:ext uri="{BB962C8B-B14F-4D97-AF65-F5344CB8AC3E}">
        <p14:creationId xmlns:p14="http://schemas.microsoft.com/office/powerpoint/2010/main" val="1312070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7C14EA-BEAA-DB4C-BC72-0E5C25878C06}" type="datetime2">
              <a:rPr lang="en-US" smtClean="0"/>
              <a:t>Thursday, November 30, 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15F1DB1-D9C2-1046-8BE7-EC5E2F9F1FD0}" type="slidenum">
              <a:rPr lang="en-US" smtClean="0"/>
              <a:t>‹#›</a:t>
            </a:fld>
            <a:endParaRPr lang="en-US"/>
          </a:p>
        </p:txBody>
      </p:sp>
    </p:spTree>
    <p:extLst>
      <p:ext uri="{BB962C8B-B14F-4D97-AF65-F5344CB8AC3E}">
        <p14:creationId xmlns:p14="http://schemas.microsoft.com/office/powerpoint/2010/main" val="1600469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5"/>
            <a:ext cx="10363200" cy="1470025"/>
          </a:xfrm>
        </p:spPr>
        <p:txBody>
          <a:bodyPr/>
          <a:lstStyle/>
          <a:p>
            <a:r>
              <a:rPr lang="de-DE"/>
              <a:t>Mastertitelformat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fld id="{C604C9A0-5BFC-6B49-A100-210E208DFCA9}" type="datetime2">
              <a:rPr lang="en-US" smtClean="0"/>
              <a:t>Thursday, November 30, 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4254755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93EDF9A-B83C-4E43-B317-8F51966CC160}" type="datetime2">
              <a:rPr lang="en-US" smtClean="0"/>
              <a:t>Thursday, November 30, 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2449135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613" y="4406900"/>
            <a:ext cx="103632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4F54FCCD-9568-E84D-AF0C-9E92069263B1}" type="datetime2">
              <a:rPr lang="en-US" smtClean="0"/>
              <a:t>Thursday, November 30, 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1900236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3BF77A0-92FF-F842-953C-A49096B61ED9}" type="datetime2">
              <a:rPr lang="en-US" smtClean="0"/>
              <a:t>Thursday, November 30, 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277861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5098601-0E02-5A49-BC41-1124C4042753}" type="datetime2">
              <a:rPr lang="en-US" smtClean="0"/>
              <a:t>Thursday, November 30, 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971711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3970" y="2794304"/>
            <a:ext cx="9299778" cy="1764996"/>
          </a:xfrm>
          <a:prstGeom prst="rect">
            <a:avLst/>
          </a:prstGeom>
        </p:spPr>
        <p:txBody>
          <a:bodyPr anchor="t">
            <a:normAutofit/>
          </a:bodyPr>
          <a:lstStyle>
            <a:lvl1pPr algn="l">
              <a:defRPr sz="5500" b="0" i="0" baseline="0">
                <a:solidFill>
                  <a:schemeClr val="accent1"/>
                </a:solidFill>
                <a:latin typeface="Arial" charset="0"/>
                <a:cs typeface="Calibri Light"/>
              </a:defRPr>
            </a:lvl1pPr>
          </a:lstStyle>
          <a:p>
            <a:r>
              <a:rPr lang="en-US"/>
              <a:t>Click to edit Master title style</a:t>
            </a:r>
            <a:endParaRPr lang="en-US" dirty="0"/>
          </a:p>
        </p:txBody>
      </p:sp>
      <p:sp>
        <p:nvSpPr>
          <p:cNvPr id="3" name="Subtitle 2"/>
          <p:cNvSpPr>
            <a:spLocks noGrp="1"/>
          </p:cNvSpPr>
          <p:nvPr>
            <p:ph type="subTitle" idx="1"/>
          </p:nvPr>
        </p:nvSpPr>
        <p:spPr>
          <a:xfrm>
            <a:off x="770096" y="2322642"/>
            <a:ext cx="9144000" cy="566934"/>
          </a:xfrm>
        </p:spPr>
        <p:txBody>
          <a:bodyPr>
            <a:normAutofit/>
          </a:bodyPr>
          <a:lstStyle>
            <a:lvl1pPr marL="0" indent="0" algn="l">
              <a:buNone/>
              <a:defRPr sz="3000" b="1" i="0" cap="all" baseline="0">
                <a:solidFill>
                  <a:schemeClr val="bg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12"/>
          <p:cNvSpPr>
            <a:spLocks noGrp="1"/>
          </p:cNvSpPr>
          <p:nvPr>
            <p:ph type="body" sz="quarter" idx="23" hasCustomPrompt="1"/>
          </p:nvPr>
        </p:nvSpPr>
        <p:spPr>
          <a:xfrm>
            <a:off x="2897517" y="5169544"/>
            <a:ext cx="4989183" cy="855962"/>
          </a:xfrm>
        </p:spPr>
        <p:txBody>
          <a:bodyPr>
            <a:normAutofit/>
          </a:bodyPr>
          <a:lstStyle>
            <a:lvl1pPr marL="0" indent="0">
              <a:lnSpc>
                <a:spcPct val="100000"/>
              </a:lnSpc>
              <a:spcBef>
                <a:spcPts val="0"/>
              </a:spcBef>
              <a:buNone/>
              <a:defRPr sz="1800" baseline="0">
                <a:solidFill>
                  <a:schemeClr val="bg1"/>
                </a:solidFill>
                <a:latin typeface="Arial"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Surname</a:t>
            </a:r>
          </a:p>
          <a:p>
            <a:pPr lvl="0"/>
            <a:r>
              <a:rPr lang="en-BE" dirty="0"/>
              <a:t>Title/Function</a:t>
            </a:r>
            <a:endParaRPr lang="en-US" dirty="0"/>
          </a:p>
        </p:txBody>
      </p:sp>
      <p:sp>
        <p:nvSpPr>
          <p:cNvPr id="10" name="Text Placeholder 12"/>
          <p:cNvSpPr>
            <a:spLocks noGrp="1"/>
          </p:cNvSpPr>
          <p:nvPr>
            <p:ph type="body" sz="quarter" idx="25" hasCustomPrompt="1"/>
          </p:nvPr>
        </p:nvSpPr>
        <p:spPr>
          <a:xfrm>
            <a:off x="8425737" y="5169544"/>
            <a:ext cx="3131680" cy="855962"/>
          </a:xfrm>
        </p:spPr>
        <p:txBody>
          <a:bodyPr>
            <a:normAutofit/>
          </a:bodyPr>
          <a:lstStyle>
            <a:lvl1pPr marL="0" indent="0">
              <a:lnSpc>
                <a:spcPct val="100000"/>
              </a:lnSpc>
              <a:spcBef>
                <a:spcPts val="0"/>
              </a:spcBef>
              <a:buNone/>
              <a:defRPr sz="1600" b="1" baseline="0">
                <a:solidFill>
                  <a:schemeClr val="accent1"/>
                </a:solidFill>
                <a:latin typeface="Arial"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Social media</a:t>
            </a:r>
            <a:br>
              <a:rPr lang="en-US" dirty="0"/>
            </a:br>
            <a:r>
              <a:rPr lang="en-BE" dirty="0"/>
              <a:t>Hashtag</a:t>
            </a:r>
            <a:endParaRPr lang="en-US" dirty="0"/>
          </a:p>
        </p:txBody>
      </p:sp>
      <p:sp>
        <p:nvSpPr>
          <p:cNvPr id="11" name="Date Placeholder 4"/>
          <p:cNvSpPr txBox="1">
            <a:spLocks/>
          </p:cNvSpPr>
          <p:nvPr userDrawn="1"/>
        </p:nvSpPr>
        <p:spPr>
          <a:xfrm>
            <a:off x="2905117" y="5938779"/>
            <a:ext cx="337466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BE" sz="1800" b="1" i="0" baseline="0" dirty="0">
                <a:solidFill>
                  <a:schemeClr val="accent1"/>
                </a:solidFill>
                <a:latin typeface="Arial" charset="0"/>
              </a:rPr>
              <a:t>D</a:t>
            </a:r>
            <a:r>
              <a:rPr lang="fr-FR" sz="1800" b="1" i="0" baseline="0" dirty="0">
                <a:solidFill>
                  <a:schemeClr val="accent1"/>
                </a:solidFill>
                <a:latin typeface="Arial" charset="0"/>
              </a:rPr>
              <a:t>A</a:t>
            </a:r>
            <a:r>
              <a:rPr lang="en-BE" sz="1800" b="1" i="0" baseline="0" dirty="0">
                <a:solidFill>
                  <a:schemeClr val="accent1"/>
                </a:solidFill>
                <a:latin typeface="Arial" charset="0"/>
              </a:rPr>
              <a:t>T</a:t>
            </a:r>
            <a:r>
              <a:rPr lang="fr-FR" sz="1800" b="1" i="0" baseline="0" dirty="0">
                <a:solidFill>
                  <a:schemeClr val="accent1"/>
                </a:solidFill>
                <a:latin typeface="Arial" charset="0"/>
              </a:rPr>
              <a:t>E</a:t>
            </a:r>
            <a:endParaRPr lang="en-US" sz="1800" b="1" i="0" baseline="0" dirty="0">
              <a:solidFill>
                <a:schemeClr val="accent1"/>
              </a:solidFill>
              <a:latin typeface="Arial" charset="0"/>
            </a:endParaRPr>
          </a:p>
        </p:txBody>
      </p:sp>
    </p:spTree>
  </p:cSld>
  <p:clrMapOvr>
    <a:masterClrMapping/>
  </p:clrMapOvr>
  <p:extLst>
    <p:ext uri="{DCECCB84-F9BA-43D5-87BE-67443E8EF086}">
      <p15:sldGuideLst xmlns:p15="http://schemas.microsoft.com/office/powerpoint/2012/main">
        <p15:guide id="2" pos="6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6AD50848-D882-8544-80D8-F1E2290AC2DD}" type="datetime2">
              <a:rPr lang="en-US" smtClean="0"/>
              <a:t>Thursday, November 30, 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1523574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92603DA-2AA8-DC4B-9839-23173F0D13E7}" type="datetime2">
              <a:rPr lang="en-US" smtClean="0"/>
              <a:t>Thursday, November 30, 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3443386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40116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6D354164-D65D-424E-980F-3B0C505DFE7D}" type="datetime2">
              <a:rPr lang="en-US" smtClean="0"/>
              <a:t>Thursday, November 30, 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4082761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188" y="4800600"/>
            <a:ext cx="73152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B8113686-59FE-B04A-9505-C984FE4954FC}" type="datetime2">
              <a:rPr lang="en-US" smtClean="0"/>
              <a:t>Thursday, November 30, 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3978226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DEEB511A-5066-9847-B157-93AFF4FDF0BA}" type="datetime2">
              <a:rPr lang="en-US" smtClean="0"/>
              <a:t>Thursday, November 30, 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1668232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50FEDC2-1AA4-1645-AD99-23477D99E62A}" type="datetime2">
              <a:rPr lang="en-US" smtClean="0"/>
              <a:t>Thursday, November 30, 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1613991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8"/>
            <a:ext cx="27432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8"/>
            <a:ext cx="80772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A082172-71CF-A443-9205-D5874CD07DAE}" type="datetime2">
              <a:rPr lang="en-US" smtClean="0"/>
              <a:t>Thursday, November 30, 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7FFC78-3185-C74E-B1EA-F8A5539D9C20}" type="slidenum">
              <a:rPr lang="de-DE" smtClean="0"/>
              <a:t>‹#›</a:t>
            </a:fld>
            <a:endParaRPr lang="de-DE"/>
          </a:p>
        </p:txBody>
      </p:sp>
    </p:spTree>
    <p:extLst>
      <p:ext uri="{BB962C8B-B14F-4D97-AF65-F5344CB8AC3E}">
        <p14:creationId xmlns:p14="http://schemas.microsoft.com/office/powerpoint/2010/main" val="200192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22"/>
          <p:cNvSpPr>
            <a:spLocks noGrp="1"/>
          </p:cNvSpPr>
          <p:nvPr>
            <p:ph type="title"/>
          </p:nvPr>
        </p:nvSpPr>
        <p:spPr>
          <a:xfrm>
            <a:off x="770720" y="533400"/>
            <a:ext cx="7281080" cy="365170"/>
          </a:xfrm>
        </p:spPr>
        <p:txBody>
          <a:bodyPr vert="horz" anchor="b" anchorCtr="0">
            <a:noAutofit/>
          </a:bodyPr>
          <a:lstStyle>
            <a:lvl1pPr algn="l">
              <a:defRPr sz="1800" b="0" i="0" baseline="0">
                <a:solidFill>
                  <a:schemeClr val="accent3"/>
                </a:solidFill>
                <a:latin typeface="Arial" charset="0"/>
              </a:defRPr>
            </a:lvl1pPr>
          </a:lstStyle>
          <a:p>
            <a:r>
              <a:rPr lang="en-US"/>
              <a:t>Click to edit Master title style</a:t>
            </a:r>
            <a:endParaRPr lang="en-US" dirty="0"/>
          </a:p>
        </p:txBody>
      </p:sp>
      <p:sp>
        <p:nvSpPr>
          <p:cNvPr id="21" name="Content Placeholder 29"/>
          <p:cNvSpPr>
            <a:spLocks noGrp="1"/>
          </p:cNvSpPr>
          <p:nvPr>
            <p:ph sz="quarter" idx="18" hasCustomPrompt="1"/>
          </p:nvPr>
        </p:nvSpPr>
        <p:spPr>
          <a:xfrm>
            <a:off x="766424" y="1855789"/>
            <a:ext cx="2980075" cy="3031898"/>
          </a:xfrm>
        </p:spPr>
        <p:txBody>
          <a:bodyPr>
            <a:normAutofit/>
          </a:bodyPr>
          <a:lstStyle>
            <a:lvl1pPr marL="0" indent="0">
              <a:buNone/>
              <a:defRPr sz="3000" baseline="0">
                <a:solidFill>
                  <a:schemeClr val="accent1"/>
                </a:solidFill>
                <a:latin typeface="Arial" charset="0"/>
              </a:defRPr>
            </a:lvl1pPr>
          </a:lstStyle>
          <a:p>
            <a:pPr lvl="0"/>
            <a:r>
              <a:rPr lang="en-US" dirty="0"/>
              <a:t>headline</a:t>
            </a:r>
          </a:p>
        </p:txBody>
      </p:sp>
      <p:sp>
        <p:nvSpPr>
          <p:cNvPr id="22" name="Content Placeholder 29"/>
          <p:cNvSpPr>
            <a:spLocks noGrp="1"/>
          </p:cNvSpPr>
          <p:nvPr>
            <p:ph sz="quarter" idx="19" hasCustomPrompt="1"/>
          </p:nvPr>
        </p:nvSpPr>
        <p:spPr>
          <a:xfrm>
            <a:off x="4072720" y="1855788"/>
            <a:ext cx="7281080" cy="4244975"/>
          </a:xfrm>
        </p:spPr>
        <p:txBody>
          <a:bodyPr>
            <a:normAutofit/>
          </a:bodyPr>
          <a:lstStyle>
            <a:lvl1pPr marL="0" indent="0">
              <a:buNone/>
              <a:defRPr sz="2000" b="1" baseline="0">
                <a:solidFill>
                  <a:schemeClr val="accent1"/>
                </a:solidFill>
                <a:latin typeface="Arial" charset="0"/>
              </a:defRPr>
            </a:lvl1pPr>
            <a:lvl2pPr marL="349200" indent="-349200">
              <a:buFont typeface="Arial" panose="020B0604020202020204" pitchFamily="34" charset="0"/>
              <a:buChar char="•"/>
              <a:defRPr sz="2000" b="1" baseline="0">
                <a:solidFill>
                  <a:schemeClr val="accent1"/>
                </a:solidFill>
                <a:latin typeface="Arial" charset="0"/>
              </a:defRPr>
            </a:lvl2pPr>
            <a:lvl3pPr marL="0" indent="0">
              <a:buNone/>
              <a:defRPr sz="2000" baseline="0">
                <a:latin typeface="Arial" charset="0"/>
              </a:defRPr>
            </a:lvl3pPr>
            <a:lvl4pPr marL="349200" indent="-349200">
              <a:buFont typeface="Arial" panose="020B0604020202020204" pitchFamily="34" charset="0"/>
              <a:buChar char="•"/>
              <a:defRPr sz="2000" baseline="0">
                <a:latin typeface="Arial" charset="0"/>
              </a:defRPr>
            </a:lvl4pPr>
            <a:lvl5pPr marL="720000" indent="-342900">
              <a:buFont typeface="Wingdings" pitchFamily="2" charset="2"/>
              <a:buChar char="ü"/>
              <a:defRPr sz="2000" baseline="0">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22"/>
          </p:nvPr>
        </p:nvSpPr>
        <p:spPr>
          <a:xfrm>
            <a:off x="11341100" y="6229350"/>
            <a:ext cx="546100" cy="365125"/>
          </a:xfrm>
        </p:spPr>
        <p:txBody>
          <a:bodyPr/>
          <a:lstStyle>
            <a:lvl1pPr>
              <a:defRPr baseline="0">
                <a:solidFill>
                  <a:schemeClr val="tx1"/>
                </a:solidFill>
                <a:latin typeface="Arial" charset="0"/>
              </a:defRPr>
            </a:lvl1pPr>
          </a:lstStyle>
          <a:p>
            <a:fld id="{B15F1DB1-D9C2-1046-8BE7-EC5E2F9F1FD0}" type="slidenum">
              <a:rPr lang="en-US" smtClean="0"/>
              <a:pPr/>
              <a:t>‹#›</a:t>
            </a:fld>
            <a:endParaRPr lang="en-US" dirty="0"/>
          </a:p>
        </p:txBody>
      </p:sp>
      <p:sp>
        <p:nvSpPr>
          <p:cNvPr id="7" name="Text Placeholder 6"/>
          <p:cNvSpPr>
            <a:spLocks noGrp="1"/>
          </p:cNvSpPr>
          <p:nvPr>
            <p:ph type="body" sz="quarter" idx="23" hasCustomPrompt="1"/>
          </p:nvPr>
        </p:nvSpPr>
        <p:spPr>
          <a:xfrm>
            <a:off x="779687" y="5268913"/>
            <a:ext cx="2867025" cy="831850"/>
          </a:xfrm>
          <a:ln>
            <a:solidFill>
              <a:schemeClr val="bg1">
                <a:alpha val="0"/>
              </a:schemeClr>
            </a:solidFill>
          </a:ln>
        </p:spPr>
        <p:txBody>
          <a:bodyPr>
            <a:normAutofit/>
          </a:bodyPr>
          <a:lstStyle>
            <a:lvl1pPr marL="0" indent="0">
              <a:buNone/>
              <a:defRPr sz="1400" baseline="0">
                <a:solidFill>
                  <a:schemeClr val="bg2">
                    <a:lumMod val="50000"/>
                  </a:schemeClr>
                </a:solidFill>
                <a:latin typeface="Arial" charset="0"/>
              </a:defRPr>
            </a:lvl1pPr>
          </a:lstStyle>
          <a:p>
            <a:pPr lvl="0"/>
            <a:r>
              <a:rPr lang="en-US" dirty="0"/>
              <a:t>Source:</a:t>
            </a:r>
          </a:p>
        </p:txBody>
      </p:sp>
      <p:sp>
        <p:nvSpPr>
          <p:cNvPr id="28" name="Text Placeholder 2"/>
          <p:cNvSpPr>
            <a:spLocks noGrp="1"/>
          </p:cNvSpPr>
          <p:nvPr>
            <p:ph type="body" idx="1"/>
          </p:nvPr>
        </p:nvSpPr>
        <p:spPr>
          <a:xfrm>
            <a:off x="779125" y="355600"/>
            <a:ext cx="5157787" cy="279400"/>
          </a:xfrm>
          <a:ln>
            <a:solidFill>
              <a:schemeClr val="bg1">
                <a:alpha val="0"/>
              </a:schemeClr>
            </a:solidFill>
          </a:ln>
        </p:spPr>
        <p:txBody>
          <a:bodyPr anchor="b">
            <a:normAutofit/>
          </a:bodyPr>
          <a:lstStyle>
            <a:lvl1pPr marL="0" indent="0">
              <a:buNone/>
              <a:defRPr sz="1200" b="1" cap="all" baseline="0">
                <a:solidFill>
                  <a:schemeClr val="accent1"/>
                </a:solidFill>
                <a:latin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93635741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2"/>
          <p:cNvSpPr>
            <a:spLocks noGrp="1"/>
          </p:cNvSpPr>
          <p:nvPr>
            <p:ph type="body" sz="quarter" idx="23" hasCustomPrompt="1"/>
          </p:nvPr>
        </p:nvSpPr>
        <p:spPr>
          <a:xfrm>
            <a:off x="2897517" y="4321154"/>
            <a:ext cx="5357483" cy="1749446"/>
          </a:xfrm>
        </p:spPr>
        <p:txBody>
          <a:bodyPr>
            <a:normAutofit/>
          </a:bodyPr>
          <a:lstStyle>
            <a:lvl1pPr marL="0" indent="0">
              <a:lnSpc>
                <a:spcPct val="100000"/>
              </a:lnSpc>
              <a:spcBef>
                <a:spcPts val="0"/>
              </a:spcBef>
              <a:buNone/>
              <a:defRPr sz="1800" baseline="0">
                <a:solidFill>
                  <a:schemeClr val="bg1"/>
                </a:solidFill>
                <a:latin typeface="Arial"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Surname</a:t>
            </a:r>
          </a:p>
          <a:p>
            <a:pPr lvl="0"/>
            <a:r>
              <a:rPr lang="en-US" dirty="0" err="1"/>
              <a:t>Organisation</a:t>
            </a:r>
            <a:endParaRPr lang="en-US" dirty="0"/>
          </a:p>
        </p:txBody>
      </p:sp>
      <p:sp>
        <p:nvSpPr>
          <p:cNvPr id="20" name="Text Placeholder 12"/>
          <p:cNvSpPr>
            <a:spLocks noGrp="1"/>
          </p:cNvSpPr>
          <p:nvPr>
            <p:ph type="body" sz="quarter" idx="24" hasCustomPrompt="1"/>
          </p:nvPr>
        </p:nvSpPr>
        <p:spPr>
          <a:xfrm>
            <a:off x="8688718" y="4321154"/>
            <a:ext cx="2765346" cy="420055"/>
          </a:xfrm>
          <a:ln>
            <a:solidFill>
              <a:schemeClr val="accent1">
                <a:alpha val="0"/>
              </a:schemeClr>
            </a:solidFill>
          </a:ln>
        </p:spPr>
        <p:txBody>
          <a:bodyPr>
            <a:normAutofit/>
          </a:bodyPr>
          <a:lstStyle>
            <a:lvl1pPr marL="0" indent="0">
              <a:lnSpc>
                <a:spcPct val="100000"/>
              </a:lnSpc>
              <a:spcBef>
                <a:spcPts val="0"/>
              </a:spcBef>
              <a:buNone/>
              <a:defRPr sz="1400" b="1" i="0" baseline="0">
                <a:solidFill>
                  <a:schemeClr val="accent3"/>
                </a:solidFill>
                <a:latin typeface="Arial"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Follow us on:</a:t>
            </a:r>
          </a:p>
        </p:txBody>
      </p:sp>
      <p:sp>
        <p:nvSpPr>
          <p:cNvPr id="27" name="Title 1"/>
          <p:cNvSpPr txBox="1">
            <a:spLocks/>
          </p:cNvSpPr>
          <p:nvPr userDrawn="1"/>
        </p:nvSpPr>
        <p:spPr>
          <a:xfrm>
            <a:off x="743970" y="2794304"/>
            <a:ext cx="9299778" cy="176499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500" b="0" i="0" kern="1200" baseline="0">
                <a:solidFill>
                  <a:schemeClr val="bg1"/>
                </a:solidFill>
                <a:latin typeface="Arial" charset="0"/>
                <a:ea typeface="+mj-ea"/>
                <a:cs typeface="Calibri Light"/>
              </a:defRPr>
            </a:lvl1pPr>
          </a:lstStyle>
          <a:p>
            <a:r>
              <a:rPr lang="en-US" baseline="0" dirty="0">
                <a:solidFill>
                  <a:schemeClr val="accent3"/>
                </a:solidFill>
              </a:rPr>
              <a:t>Thank you for your attention</a:t>
            </a:r>
          </a:p>
        </p:txBody>
      </p:sp>
      <p:sp>
        <p:nvSpPr>
          <p:cNvPr id="28" name="Subtitle 2"/>
          <p:cNvSpPr>
            <a:spLocks noGrp="1"/>
          </p:cNvSpPr>
          <p:nvPr>
            <p:ph type="subTitle" idx="1" hasCustomPrompt="1"/>
          </p:nvPr>
        </p:nvSpPr>
        <p:spPr>
          <a:xfrm>
            <a:off x="770096" y="2322642"/>
            <a:ext cx="9144000" cy="566934"/>
          </a:xfrm>
          <a:ln>
            <a:solidFill>
              <a:schemeClr val="accent1">
                <a:alpha val="0"/>
              </a:schemeClr>
            </a:solidFill>
          </a:ln>
        </p:spPr>
        <p:txBody>
          <a:bodyPr>
            <a:normAutofit/>
          </a:bodyPr>
          <a:lstStyle>
            <a:lvl1pPr marL="0" indent="0" algn="l">
              <a:buNone/>
              <a:defRPr sz="3000" b="1" i="0" cap="all" baseline="0">
                <a:solidFill>
                  <a:schemeClr val="bg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FIN!</a:t>
            </a:r>
          </a:p>
        </p:txBody>
      </p:sp>
      <p:pic>
        <p:nvPicPr>
          <p:cNvPr id="8" name="Bild 7"/>
          <p:cNvPicPr>
            <a:picLocks noChangeAspect="1"/>
          </p:cNvPicPr>
          <p:nvPr userDrawn="1"/>
        </p:nvPicPr>
        <p:blipFill>
          <a:blip r:embed="rId3"/>
          <a:stretch>
            <a:fillRect/>
          </a:stretch>
        </p:blipFill>
        <p:spPr>
          <a:xfrm>
            <a:off x="8786446" y="4724799"/>
            <a:ext cx="2268416" cy="427816"/>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2621A94F-C78C-4C3B-80AF-124FC129DACB}"/>
              </a:ext>
            </a:extLst>
          </p:cNvPr>
          <p:cNvPicPr>
            <a:picLocks noChangeAspect="1"/>
          </p:cNvPicPr>
          <p:nvPr userDrawn="1"/>
        </p:nvPicPr>
        <p:blipFill>
          <a:blip r:embed="rId4"/>
          <a:stretch>
            <a:fillRect/>
          </a:stretch>
        </p:blipFill>
        <p:spPr>
          <a:xfrm>
            <a:off x="10191565" y="6021452"/>
            <a:ext cx="863297" cy="302670"/>
          </a:xfrm>
          <a:prstGeom prst="rect">
            <a:avLst/>
          </a:prstGeom>
        </p:spPr>
      </p:pic>
      <p:sp>
        <p:nvSpPr>
          <p:cNvPr id="9" name="Rectangle 8">
            <a:extLst>
              <a:ext uri="{FF2B5EF4-FFF2-40B4-BE49-F238E27FC236}">
                <a16:creationId xmlns:a16="http://schemas.microsoft.com/office/drawing/2014/main" id="{FE5DF005-C03C-43DF-B3E1-627F7C725889}"/>
              </a:ext>
            </a:extLst>
          </p:cNvPr>
          <p:cNvSpPr/>
          <p:nvPr userDrawn="1"/>
        </p:nvSpPr>
        <p:spPr>
          <a:xfrm>
            <a:off x="8779197" y="4723990"/>
            <a:ext cx="425281" cy="4200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sp>
        <p:nvSpPr>
          <p:cNvPr id="10" name="Rectangle 9">
            <a:hlinkClick r:id="rId5"/>
            <a:extLst>
              <a:ext uri="{FF2B5EF4-FFF2-40B4-BE49-F238E27FC236}">
                <a16:creationId xmlns:a16="http://schemas.microsoft.com/office/drawing/2014/main" id="{2713F419-D1E3-4ED7-AD7E-FD455F5FAF1B}"/>
              </a:ext>
            </a:extLst>
          </p:cNvPr>
          <p:cNvSpPr/>
          <p:nvPr userDrawn="1"/>
        </p:nvSpPr>
        <p:spPr>
          <a:xfrm>
            <a:off x="9379575" y="4723990"/>
            <a:ext cx="425281"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sp>
        <p:nvSpPr>
          <p:cNvPr id="11" name="Rectangle 10">
            <a:hlinkClick r:id="rId6"/>
            <a:extLst>
              <a:ext uri="{FF2B5EF4-FFF2-40B4-BE49-F238E27FC236}">
                <a16:creationId xmlns:a16="http://schemas.microsoft.com/office/drawing/2014/main" id="{A204F223-19B9-4293-B58B-7762F58B6B85}"/>
              </a:ext>
            </a:extLst>
          </p:cNvPr>
          <p:cNvSpPr/>
          <p:nvPr userDrawn="1"/>
        </p:nvSpPr>
        <p:spPr>
          <a:xfrm>
            <a:off x="10004578" y="4731071"/>
            <a:ext cx="425281"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sp>
        <p:nvSpPr>
          <p:cNvPr id="12" name="Rectangle 11">
            <a:hlinkClick r:id="rId7"/>
            <a:extLst>
              <a:ext uri="{FF2B5EF4-FFF2-40B4-BE49-F238E27FC236}">
                <a16:creationId xmlns:a16="http://schemas.microsoft.com/office/drawing/2014/main" id="{0FE0F739-65CF-45B3-90DD-56C1E8C52A40}"/>
              </a:ext>
            </a:extLst>
          </p:cNvPr>
          <p:cNvSpPr/>
          <p:nvPr userDrawn="1"/>
        </p:nvSpPr>
        <p:spPr>
          <a:xfrm>
            <a:off x="10629581" y="4727530"/>
            <a:ext cx="425281"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627454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12"/>
          <p:cNvSpPr>
            <a:spLocks noGrp="1"/>
          </p:cNvSpPr>
          <p:nvPr>
            <p:ph type="body" sz="quarter" idx="23" hasCustomPrompt="1"/>
          </p:nvPr>
        </p:nvSpPr>
        <p:spPr>
          <a:xfrm>
            <a:off x="2897517" y="4321154"/>
            <a:ext cx="5357483" cy="1749446"/>
          </a:xfrm>
        </p:spPr>
        <p:txBody>
          <a:bodyPr>
            <a:normAutofit/>
          </a:bodyPr>
          <a:lstStyle>
            <a:lvl1pPr marL="0" indent="0">
              <a:lnSpc>
                <a:spcPct val="100000"/>
              </a:lnSpc>
              <a:spcBef>
                <a:spcPts val="0"/>
              </a:spcBef>
              <a:buNone/>
              <a:defRPr sz="1800" baseline="0">
                <a:solidFill>
                  <a:schemeClr val="bg1"/>
                </a:solidFill>
                <a:latin typeface="Arial"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Surname</a:t>
            </a:r>
          </a:p>
          <a:p>
            <a:pPr lvl="0"/>
            <a:r>
              <a:rPr lang="en-US" dirty="0" err="1"/>
              <a:t>Organisation</a:t>
            </a:r>
            <a:endParaRPr lang="en-US" dirty="0"/>
          </a:p>
        </p:txBody>
      </p:sp>
      <p:sp>
        <p:nvSpPr>
          <p:cNvPr id="20" name="Text Placeholder 12"/>
          <p:cNvSpPr>
            <a:spLocks noGrp="1"/>
          </p:cNvSpPr>
          <p:nvPr>
            <p:ph type="body" sz="quarter" idx="24" hasCustomPrompt="1"/>
          </p:nvPr>
        </p:nvSpPr>
        <p:spPr>
          <a:xfrm>
            <a:off x="8688718" y="4321154"/>
            <a:ext cx="2825950" cy="420055"/>
          </a:xfrm>
          <a:ln>
            <a:solidFill>
              <a:schemeClr val="accent1">
                <a:alpha val="0"/>
              </a:schemeClr>
            </a:solidFill>
          </a:ln>
        </p:spPr>
        <p:txBody>
          <a:bodyPr>
            <a:normAutofit/>
          </a:bodyPr>
          <a:lstStyle>
            <a:lvl1pPr marL="0" indent="0">
              <a:lnSpc>
                <a:spcPct val="100000"/>
              </a:lnSpc>
              <a:spcBef>
                <a:spcPts val="0"/>
              </a:spcBef>
              <a:buNone/>
              <a:defRPr sz="1400" b="1" i="0" baseline="0">
                <a:solidFill>
                  <a:schemeClr val="accent1"/>
                </a:solidFill>
                <a:latin typeface="Arial"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Follow us on:</a:t>
            </a:r>
          </a:p>
        </p:txBody>
      </p:sp>
      <p:sp>
        <p:nvSpPr>
          <p:cNvPr id="27" name="Title 1"/>
          <p:cNvSpPr txBox="1">
            <a:spLocks/>
          </p:cNvSpPr>
          <p:nvPr userDrawn="1"/>
        </p:nvSpPr>
        <p:spPr>
          <a:xfrm>
            <a:off x="743970" y="2794304"/>
            <a:ext cx="9299778" cy="176499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500" b="0" i="0" kern="1200" baseline="0">
                <a:solidFill>
                  <a:schemeClr val="bg1"/>
                </a:solidFill>
                <a:latin typeface="Arial" charset="0"/>
                <a:ea typeface="+mj-ea"/>
                <a:cs typeface="Calibri Light"/>
              </a:defRPr>
            </a:lvl1pPr>
          </a:lstStyle>
          <a:p>
            <a:r>
              <a:rPr lang="en-US" baseline="0" dirty="0">
                <a:solidFill>
                  <a:schemeClr val="accent1"/>
                </a:solidFill>
              </a:rPr>
              <a:t>Thank you for your attention</a:t>
            </a:r>
          </a:p>
        </p:txBody>
      </p:sp>
      <p:sp>
        <p:nvSpPr>
          <p:cNvPr id="28" name="Subtitle 2"/>
          <p:cNvSpPr>
            <a:spLocks noGrp="1"/>
          </p:cNvSpPr>
          <p:nvPr>
            <p:ph type="subTitle" idx="1" hasCustomPrompt="1"/>
          </p:nvPr>
        </p:nvSpPr>
        <p:spPr>
          <a:xfrm>
            <a:off x="770096" y="2322642"/>
            <a:ext cx="9144000" cy="566934"/>
          </a:xfrm>
          <a:ln>
            <a:solidFill>
              <a:schemeClr val="accent1">
                <a:alpha val="0"/>
              </a:schemeClr>
            </a:solidFill>
          </a:ln>
        </p:spPr>
        <p:txBody>
          <a:bodyPr>
            <a:normAutofit/>
          </a:bodyPr>
          <a:lstStyle>
            <a:lvl1pPr marL="0" indent="0" algn="l">
              <a:buNone/>
              <a:defRPr sz="3000" b="1" i="0" cap="all" baseline="0">
                <a:solidFill>
                  <a:schemeClr val="bg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FIN!</a:t>
            </a:r>
          </a:p>
        </p:txBody>
      </p:sp>
      <p:pic>
        <p:nvPicPr>
          <p:cNvPr id="9" name="Bild 8"/>
          <p:cNvPicPr>
            <a:picLocks noChangeAspect="1"/>
          </p:cNvPicPr>
          <p:nvPr userDrawn="1"/>
        </p:nvPicPr>
        <p:blipFill>
          <a:blip r:embed="rId3"/>
          <a:stretch>
            <a:fillRect/>
          </a:stretch>
        </p:blipFill>
        <p:spPr>
          <a:xfrm>
            <a:off x="8786446" y="4724799"/>
            <a:ext cx="2268416" cy="427816"/>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2621A94F-C78C-4C3B-80AF-124FC129DACB}"/>
              </a:ext>
            </a:extLst>
          </p:cNvPr>
          <p:cNvPicPr>
            <a:picLocks noChangeAspect="1"/>
          </p:cNvPicPr>
          <p:nvPr userDrawn="1"/>
        </p:nvPicPr>
        <p:blipFill>
          <a:blip r:embed="rId4"/>
          <a:stretch>
            <a:fillRect/>
          </a:stretch>
        </p:blipFill>
        <p:spPr>
          <a:xfrm>
            <a:off x="10191565" y="6070600"/>
            <a:ext cx="863297" cy="302670"/>
          </a:xfrm>
          <a:prstGeom prst="rect">
            <a:avLst/>
          </a:prstGeom>
        </p:spPr>
      </p:pic>
      <p:sp>
        <p:nvSpPr>
          <p:cNvPr id="8" name="Rectangle 7">
            <a:extLst>
              <a:ext uri="{FF2B5EF4-FFF2-40B4-BE49-F238E27FC236}">
                <a16:creationId xmlns:a16="http://schemas.microsoft.com/office/drawing/2014/main" id="{FE5DF005-C03C-43DF-B3E1-627F7C725889}"/>
              </a:ext>
            </a:extLst>
          </p:cNvPr>
          <p:cNvSpPr/>
          <p:nvPr userDrawn="1"/>
        </p:nvSpPr>
        <p:spPr>
          <a:xfrm>
            <a:off x="8779197" y="4723990"/>
            <a:ext cx="425281" cy="4200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sp>
        <p:nvSpPr>
          <p:cNvPr id="10" name="Rectangle 9">
            <a:hlinkClick r:id="rId5"/>
            <a:extLst>
              <a:ext uri="{FF2B5EF4-FFF2-40B4-BE49-F238E27FC236}">
                <a16:creationId xmlns:a16="http://schemas.microsoft.com/office/drawing/2014/main" id="{2713F419-D1E3-4ED7-AD7E-FD455F5FAF1B}"/>
              </a:ext>
            </a:extLst>
          </p:cNvPr>
          <p:cNvSpPr/>
          <p:nvPr userDrawn="1"/>
        </p:nvSpPr>
        <p:spPr>
          <a:xfrm>
            <a:off x="9379575" y="4723990"/>
            <a:ext cx="425281"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sp>
        <p:nvSpPr>
          <p:cNvPr id="11" name="Rectangle 10">
            <a:hlinkClick r:id="rId6"/>
            <a:extLst>
              <a:ext uri="{FF2B5EF4-FFF2-40B4-BE49-F238E27FC236}">
                <a16:creationId xmlns:a16="http://schemas.microsoft.com/office/drawing/2014/main" id="{A204F223-19B9-4293-B58B-7762F58B6B85}"/>
              </a:ext>
            </a:extLst>
          </p:cNvPr>
          <p:cNvSpPr/>
          <p:nvPr userDrawn="1"/>
        </p:nvSpPr>
        <p:spPr>
          <a:xfrm>
            <a:off x="10004578" y="4731071"/>
            <a:ext cx="425281"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sp>
        <p:nvSpPr>
          <p:cNvPr id="12" name="Rectangle 11">
            <a:hlinkClick r:id="rId7"/>
            <a:extLst>
              <a:ext uri="{FF2B5EF4-FFF2-40B4-BE49-F238E27FC236}">
                <a16:creationId xmlns:a16="http://schemas.microsoft.com/office/drawing/2014/main" id="{0FE0F739-65CF-45B3-90DD-56C1E8C52A40}"/>
              </a:ext>
            </a:extLst>
          </p:cNvPr>
          <p:cNvSpPr/>
          <p:nvPr userDrawn="1"/>
        </p:nvSpPr>
        <p:spPr>
          <a:xfrm>
            <a:off x="10629581" y="4727530"/>
            <a:ext cx="425281"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87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38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Date Placeholder 3"/>
          <p:cNvSpPr>
            <a:spLocks noGrp="1"/>
          </p:cNvSpPr>
          <p:nvPr>
            <p:ph type="dt" sz="half" idx="10"/>
          </p:nvPr>
        </p:nvSpPr>
        <p:spPr>
          <a:xfrm>
            <a:off x="389037" y="6356350"/>
            <a:ext cx="2489200" cy="365125"/>
          </a:xfrm>
          <a:prstGeom prst="rect">
            <a:avLst/>
          </a:prstGeom>
        </p:spPr>
        <p:txBody>
          <a:bodyPr/>
          <a:lstStyle/>
          <a:p>
            <a:fld id="{B35DDBA3-B0EF-7E44-9B73-BE973329D606}" type="datetime2">
              <a:rPr lang="en-US" smtClean="0"/>
              <a:t>Thursday, November 30, 2023</a:t>
            </a:fld>
            <a:endParaRPr lang="en-US"/>
          </a:p>
        </p:txBody>
      </p:sp>
    </p:spTree>
    <p:extLst>
      <p:ext uri="{BB962C8B-B14F-4D97-AF65-F5344CB8AC3E}">
        <p14:creationId xmlns:p14="http://schemas.microsoft.com/office/powerpoint/2010/main" val="82044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FA0481B-E9AC-A04F-BE9F-F0302E1F105F}" type="datetime2">
              <a:rPr lang="en-US" smtClean="0"/>
              <a:t>Thursday, November 30, 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15F1DB1-D9C2-1046-8BE7-EC5E2F9F1FD0}" type="slidenum">
              <a:rPr lang="en-US" smtClean="0"/>
              <a:t>‹#›</a:t>
            </a:fld>
            <a:endParaRPr lang="en-US"/>
          </a:p>
        </p:txBody>
      </p:sp>
    </p:spTree>
    <p:extLst>
      <p:ext uri="{BB962C8B-B14F-4D97-AF65-F5344CB8AC3E}">
        <p14:creationId xmlns:p14="http://schemas.microsoft.com/office/powerpoint/2010/main" val="148221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8FF">
            <a:alpha val="0"/>
          </a:srgb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F1DB1-D9C2-1046-8BE7-EC5E2F9F1FD0}" type="slidenum">
              <a:rPr lang="en-US" smtClean="0"/>
              <a:t>‹#›</a:t>
            </a:fld>
            <a:endParaRPr lang="en-US"/>
          </a:p>
        </p:txBody>
      </p:sp>
      <p:sp>
        <p:nvSpPr>
          <p:cNvPr id="11" name="Footer Placeholder 10"/>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Title Placeholder 11"/>
          <p:cNvSpPr>
            <a:spLocks noGrp="1"/>
          </p:cNvSpPr>
          <p:nvPr>
            <p:ph type="title"/>
          </p:nvPr>
        </p:nvSpPr>
        <p:spPr>
          <a:xfrm>
            <a:off x="838200" y="411420"/>
            <a:ext cx="10515600" cy="7794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779472357"/>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0" r:id="rId3"/>
    <p:sldLayoutId id="2147483652" r:id="rId4"/>
    <p:sldLayoutId id="2147483675" r:id="rId5"/>
    <p:sldLayoutId id="2147483651" r:id="rId6"/>
    <p:sldLayoutId id="2147483673" r:id="rId7"/>
    <p:sldLayoutId id="2147483654" r:id="rId8"/>
    <p:sldLayoutId id="2147483653" r:id="rId9"/>
    <p:sldLayoutId id="2147483655" r:id="rId10"/>
    <p:sldLayoutId id="2147483656" r:id="rId11"/>
    <p:sldLayoutId id="2147483657" r:id="rId12"/>
    <p:sldLayoutId id="2147483658" r:id="rId13"/>
    <p:sldLayoutId id="2147483659" r:id="rId14"/>
  </p:sldLayoutIdLst>
  <p:hf hdr="0" ftr="0"/>
  <p:txStyles>
    <p:titleStyle>
      <a:lvl1pPr algn="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51" userDrawn="1">
          <p15:clr>
            <a:srgbClr val="F26B43"/>
          </p15:clr>
        </p15:guide>
        <p15:guide id="3" pos="2615" userDrawn="1">
          <p15:clr>
            <a:srgbClr val="F26B43"/>
          </p15:clr>
        </p15:guide>
        <p15:guide id="4" orient="horz" pos="1162" userDrawn="1">
          <p15:clr>
            <a:srgbClr val="F26B43"/>
          </p15:clr>
        </p15:guide>
        <p15:guide id="5" orient="horz" pos="3884" userDrawn="1">
          <p15:clr>
            <a:srgbClr val="F26B43"/>
          </p15:clr>
        </p15:guide>
        <p15:guide id="6" pos="742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C0559-674F-0643-BE9D-00F1935E75E3}" type="datetime2">
              <a:rPr lang="en-US" smtClean="0"/>
              <a:t>Thursday, November 30, 2023</a:t>
            </a:fld>
            <a:endParaRPr lang="de-DE"/>
          </a:p>
        </p:txBody>
      </p:sp>
      <p:sp>
        <p:nvSpPr>
          <p:cNvPr id="5" name="Fußzeilenplatzhalt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7FFC78-3185-C74E-B1EA-F8A5539D9C20}" type="slidenum">
              <a:rPr lang="de-DE" smtClean="0"/>
              <a:t>‹#›</a:t>
            </a:fld>
            <a:endParaRPr lang="de-DE"/>
          </a:p>
        </p:txBody>
      </p:sp>
    </p:spTree>
    <p:extLst>
      <p:ext uri="{BB962C8B-B14F-4D97-AF65-F5344CB8AC3E}">
        <p14:creationId xmlns:p14="http://schemas.microsoft.com/office/powerpoint/2010/main" val="1525178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0" r:id="rId11"/>
    <p:sldLayoutId id="2147483671"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youtube.com/c/EuropeanUniversityAssociationEUA" TargetMode="External"/><Relationship Id="rId5" Type="http://schemas.openxmlformats.org/officeDocument/2006/relationships/hyperlink" Target="https://www.facebook.com/EuropeanUniversityAssociation" TargetMode="External"/><Relationship Id="rId4" Type="http://schemas.openxmlformats.org/officeDocument/2006/relationships/hyperlink" Target="https://twitter.com/intent/follow?source=followbutton&amp;variant=1.0&amp;screen_name=euatwee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unesdoc.unesco.org/ark:/48223/pf0000379949.locale=e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eua.eu/resources/publications/1003:the-eua-open-science-agenda-2025.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ua.eu/resources/publications/1016:a-closer-look-at-research-data-practices-in-european-universities.html" TargetMode="External"/><Relationship Id="rId2" Type="http://schemas.openxmlformats.org/officeDocument/2006/relationships/hyperlink" Target="https://eua.eu/resources/publications/976:from-principles-to-practices-open-science-at-europe%E2%80%99s-universities-2020-2021-eua-open-science-survey-results.html" TargetMode="Externa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24"/>
          <p:cNvSpPr>
            <a:spLocks noGrp="1"/>
          </p:cNvSpPr>
          <p:nvPr>
            <p:ph type="ctrTitle"/>
          </p:nvPr>
        </p:nvSpPr>
        <p:spPr>
          <a:xfrm>
            <a:off x="2122126" y="2779225"/>
            <a:ext cx="9299778" cy="1764996"/>
          </a:xfrm>
        </p:spPr>
        <p:txBody>
          <a:bodyPr>
            <a:normAutofit fontScale="90000"/>
          </a:bodyPr>
          <a:lstStyle/>
          <a:p>
            <a:r>
              <a:rPr lang="en-GB" sz="5600" dirty="0"/>
              <a:t>A closer look at research data practices </a:t>
            </a:r>
            <a:r>
              <a:rPr lang="en-GB" sz="5600"/>
              <a:t>in Europe’s </a:t>
            </a:r>
            <a:r>
              <a:rPr lang="en-GB" sz="5600" dirty="0"/>
              <a:t>universities</a:t>
            </a:r>
            <a:br>
              <a:rPr lang="en-GB" sz="5600" dirty="0"/>
            </a:br>
            <a:endParaRPr lang="de-DE" sz="5600" dirty="0"/>
          </a:p>
        </p:txBody>
      </p:sp>
      <p:sp>
        <p:nvSpPr>
          <p:cNvPr id="26" name="Untertitel 25"/>
          <p:cNvSpPr>
            <a:spLocks noGrp="1"/>
          </p:cNvSpPr>
          <p:nvPr>
            <p:ph type="subTitle" idx="1"/>
          </p:nvPr>
        </p:nvSpPr>
        <p:spPr>
          <a:xfrm>
            <a:off x="770096" y="2322642"/>
            <a:ext cx="9144000" cy="566934"/>
          </a:xfrm>
        </p:spPr>
        <p:txBody>
          <a:bodyPr/>
          <a:lstStyle/>
          <a:p>
            <a:r>
              <a:rPr lang="en-US" dirty="0"/>
              <a:t>European university association</a:t>
            </a:r>
            <a:endParaRPr lang="de-DE" dirty="0"/>
          </a:p>
        </p:txBody>
      </p:sp>
      <p:sp>
        <p:nvSpPr>
          <p:cNvPr id="27" name="Textplatzhalter 26"/>
          <p:cNvSpPr>
            <a:spLocks noGrp="1"/>
          </p:cNvSpPr>
          <p:nvPr>
            <p:ph type="body" sz="quarter" idx="23"/>
          </p:nvPr>
        </p:nvSpPr>
        <p:spPr/>
        <p:txBody>
          <a:bodyPr/>
          <a:lstStyle/>
          <a:p>
            <a:r>
              <a:rPr lang="de-DE" dirty="0"/>
              <a:t>Vinciane Gaillard</a:t>
            </a:r>
            <a:br>
              <a:rPr lang="de-DE" dirty="0"/>
            </a:br>
            <a:r>
              <a:rPr lang="de-DE" dirty="0"/>
              <a:t>Deputy Director for Research &amp; Innovation</a:t>
            </a:r>
          </a:p>
        </p:txBody>
      </p:sp>
      <p:sp>
        <p:nvSpPr>
          <p:cNvPr id="28" name="Textplatzhalter 27"/>
          <p:cNvSpPr>
            <a:spLocks noGrp="1"/>
          </p:cNvSpPr>
          <p:nvPr>
            <p:ph type="body" sz="quarter" idx="25"/>
          </p:nvPr>
        </p:nvSpPr>
        <p:spPr/>
        <p:txBody>
          <a:bodyPr/>
          <a:lstStyle/>
          <a:p>
            <a:endParaRPr lang="de-DE" dirty="0"/>
          </a:p>
        </p:txBody>
      </p:sp>
      <p:sp>
        <p:nvSpPr>
          <p:cNvPr id="2" name="TextBox 1">
            <a:extLst>
              <a:ext uri="{FF2B5EF4-FFF2-40B4-BE49-F238E27FC236}">
                <a16:creationId xmlns:a16="http://schemas.microsoft.com/office/drawing/2014/main" id="{31C3D4C8-57AA-5C97-129D-67799ACAE1DF}"/>
              </a:ext>
            </a:extLst>
          </p:cNvPr>
          <p:cNvSpPr txBox="1"/>
          <p:nvPr/>
        </p:nvSpPr>
        <p:spPr>
          <a:xfrm>
            <a:off x="2904251" y="5941691"/>
            <a:ext cx="2389202" cy="369332"/>
          </a:xfrm>
          <a:prstGeom prst="rect">
            <a:avLst/>
          </a:prstGeom>
          <a:solidFill>
            <a:srgbClr val="00B6ED"/>
          </a:solidFill>
          <a:ln>
            <a:noFill/>
          </a:ln>
        </p:spPr>
        <p:txBody>
          <a:bodyPr wrap="square" rtlCol="0">
            <a:spAutoFit/>
          </a:bodyPr>
          <a:lstStyle/>
          <a:p>
            <a:r>
              <a:rPr lang="en-GB" b="1" dirty="0">
                <a:solidFill>
                  <a:schemeClr val="accent3"/>
                </a:solidFill>
                <a:latin typeface="Arial" charset="0"/>
                <a:ea typeface="+mj-ea"/>
                <a:cs typeface="Calibri Light"/>
              </a:rPr>
              <a:t>30 November 2023</a:t>
            </a:r>
          </a:p>
        </p:txBody>
      </p:sp>
      <p:pic>
        <p:nvPicPr>
          <p:cNvPr id="3" name="Picture 13" descr="A picture containing drawing&#10;&#10;Description automatically generated">
            <a:extLst>
              <a:ext uri="{FF2B5EF4-FFF2-40B4-BE49-F238E27FC236}">
                <a16:creationId xmlns:a16="http://schemas.microsoft.com/office/drawing/2014/main" id="{259197BC-8D5E-0ECE-B785-F1C796796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5063" y="6534151"/>
            <a:ext cx="8620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087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3E5D-30D8-4070-0274-0A72706FE27F}"/>
              </a:ext>
            </a:extLst>
          </p:cNvPr>
          <p:cNvSpPr>
            <a:spLocks noGrp="1"/>
          </p:cNvSpPr>
          <p:nvPr>
            <p:ph type="title"/>
          </p:nvPr>
        </p:nvSpPr>
        <p:spPr/>
        <p:txBody>
          <a:bodyPr/>
          <a:lstStyle/>
          <a:p>
            <a:r>
              <a:rPr lang="en-GB" dirty="0"/>
              <a:t>Types of research data infrastructure</a:t>
            </a:r>
          </a:p>
        </p:txBody>
      </p:sp>
      <p:pic>
        <p:nvPicPr>
          <p:cNvPr id="9" name="Content Placeholder 8" descr="Chart&#10;&#10;Description automatically generated with medium confidence">
            <a:extLst>
              <a:ext uri="{FF2B5EF4-FFF2-40B4-BE49-F238E27FC236}">
                <a16:creationId xmlns:a16="http://schemas.microsoft.com/office/drawing/2014/main" id="{00C4DAA0-941F-3A10-7E47-C6B354FD849F}"/>
              </a:ext>
            </a:extLst>
          </p:cNvPr>
          <p:cNvPicPr>
            <a:picLocks noGrp="1" noChangeAspect="1"/>
          </p:cNvPicPr>
          <p:nvPr>
            <p:ph sz="quarter" idx="19"/>
          </p:nvPr>
        </p:nvPicPr>
        <p:blipFill>
          <a:blip r:embed="rId3"/>
          <a:stretch>
            <a:fillRect/>
          </a:stretch>
        </p:blipFill>
        <p:spPr>
          <a:xfrm>
            <a:off x="1300723" y="1543245"/>
            <a:ext cx="9590553" cy="4228905"/>
          </a:xfrm>
        </p:spPr>
      </p:pic>
      <p:sp>
        <p:nvSpPr>
          <p:cNvPr id="5" name="Slide Number Placeholder 4">
            <a:extLst>
              <a:ext uri="{FF2B5EF4-FFF2-40B4-BE49-F238E27FC236}">
                <a16:creationId xmlns:a16="http://schemas.microsoft.com/office/drawing/2014/main" id="{B74F996D-59C8-E0AF-E2A3-FB2DE364F4F4}"/>
              </a:ext>
            </a:extLst>
          </p:cNvPr>
          <p:cNvSpPr>
            <a:spLocks noGrp="1"/>
          </p:cNvSpPr>
          <p:nvPr>
            <p:ph type="sldNum" sz="quarter" idx="22"/>
          </p:nvPr>
        </p:nvSpPr>
        <p:spPr/>
        <p:txBody>
          <a:bodyPr/>
          <a:lstStyle/>
          <a:p>
            <a:fld id="{B15F1DB1-D9C2-1046-8BE7-EC5E2F9F1FD0}" type="slidenum">
              <a:rPr lang="en-US" smtClean="0"/>
              <a:pPr/>
              <a:t>10</a:t>
            </a:fld>
            <a:endParaRPr lang="en-US" dirty="0"/>
          </a:p>
        </p:txBody>
      </p:sp>
      <p:sp>
        <p:nvSpPr>
          <p:cNvPr id="7" name="Text Placeholder 6">
            <a:extLst>
              <a:ext uri="{FF2B5EF4-FFF2-40B4-BE49-F238E27FC236}">
                <a16:creationId xmlns:a16="http://schemas.microsoft.com/office/drawing/2014/main" id="{FEBB3640-DED5-8AA5-8983-BADF6B04CC04}"/>
              </a:ext>
            </a:extLst>
          </p:cNvPr>
          <p:cNvSpPr>
            <a:spLocks noGrp="1"/>
          </p:cNvSpPr>
          <p:nvPr>
            <p:ph type="body" idx="1"/>
          </p:nvPr>
        </p:nvSpPr>
        <p:spPr/>
        <p:txBody>
          <a:bodyPr/>
          <a:lstStyle/>
          <a:p>
            <a:endParaRPr lang="en-GB"/>
          </a:p>
        </p:txBody>
      </p:sp>
      <p:pic>
        <p:nvPicPr>
          <p:cNvPr id="3" name="Picture 13" descr="A picture containing drawing&#10;&#10;Description automatically generated">
            <a:extLst>
              <a:ext uri="{FF2B5EF4-FFF2-40B4-BE49-F238E27FC236}">
                <a16:creationId xmlns:a16="http://schemas.microsoft.com/office/drawing/2014/main" id="{052FBD4A-407D-E5D8-C5F4-330FC2969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5063" y="6534151"/>
            <a:ext cx="8620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621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EA355-8043-52C5-1529-996E5101649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A4207D5-B62B-2C34-53FA-E881890E3679}"/>
              </a:ext>
            </a:extLst>
          </p:cNvPr>
          <p:cNvSpPr>
            <a:spLocks noGrp="1"/>
          </p:cNvSpPr>
          <p:nvPr>
            <p:ph sz="quarter" idx="18"/>
          </p:nvPr>
        </p:nvSpPr>
        <p:spPr>
          <a:xfrm>
            <a:off x="766424" y="1855789"/>
            <a:ext cx="3195976" cy="3031898"/>
          </a:xfrm>
        </p:spPr>
        <p:txBody>
          <a:bodyPr/>
          <a:lstStyle/>
          <a:p>
            <a:r>
              <a:rPr lang="en-GB" dirty="0"/>
              <a:t>Recommendation #3</a:t>
            </a:r>
          </a:p>
        </p:txBody>
      </p:sp>
      <p:sp>
        <p:nvSpPr>
          <p:cNvPr id="4" name="Content Placeholder 3">
            <a:extLst>
              <a:ext uri="{FF2B5EF4-FFF2-40B4-BE49-F238E27FC236}">
                <a16:creationId xmlns:a16="http://schemas.microsoft.com/office/drawing/2014/main" id="{9DD5A8EC-1C36-F503-5B87-D3193C899F2A}"/>
              </a:ext>
            </a:extLst>
          </p:cNvPr>
          <p:cNvSpPr>
            <a:spLocks noGrp="1"/>
          </p:cNvSpPr>
          <p:nvPr>
            <p:ph sz="quarter" idx="19"/>
          </p:nvPr>
        </p:nvSpPr>
        <p:spPr>
          <a:xfrm>
            <a:off x="4144496" y="1855788"/>
            <a:ext cx="7281080" cy="4244975"/>
          </a:xfrm>
        </p:spPr>
        <p:txBody>
          <a:bodyPr/>
          <a:lstStyle/>
          <a:p>
            <a:r>
              <a:rPr lang="en-GB" sz="2400" dirty="0"/>
              <a:t>Universities should create dedicated research data support services and hire specific data support roles.</a:t>
            </a:r>
          </a:p>
          <a:p>
            <a:endParaRPr lang="en-GB" dirty="0"/>
          </a:p>
          <a:p>
            <a:pPr marL="342900" indent="-342900">
              <a:buFont typeface="Arial" panose="020B0604020202020204" pitchFamily="34" charset="0"/>
              <a:buChar char="•"/>
            </a:pPr>
            <a:r>
              <a:rPr lang="en-GB" b="0" dirty="0">
                <a:solidFill>
                  <a:schemeClr val="accent3"/>
                </a:solidFill>
              </a:rPr>
              <a:t>FAIR research data management should not be considered an additional research task, but an ad hoc responsibility. </a:t>
            </a:r>
          </a:p>
          <a:p>
            <a:pPr marL="342900" indent="-342900">
              <a:buFont typeface="Arial" panose="020B0604020202020204" pitchFamily="34" charset="0"/>
              <a:buChar char="•"/>
            </a:pPr>
            <a:r>
              <a:rPr lang="en-GB" b="0" dirty="0">
                <a:solidFill>
                  <a:schemeClr val="accent3"/>
                </a:solidFill>
              </a:rPr>
              <a:t>Providing dedicated support and staff is essential to fostering the implementation of research data practices and a research data culture at institutional level.</a:t>
            </a:r>
          </a:p>
        </p:txBody>
      </p:sp>
      <p:sp>
        <p:nvSpPr>
          <p:cNvPr id="5" name="Slide Number Placeholder 4">
            <a:extLst>
              <a:ext uri="{FF2B5EF4-FFF2-40B4-BE49-F238E27FC236}">
                <a16:creationId xmlns:a16="http://schemas.microsoft.com/office/drawing/2014/main" id="{A50B39D2-7F31-7D92-8A66-4D9822490BD9}"/>
              </a:ext>
            </a:extLst>
          </p:cNvPr>
          <p:cNvSpPr>
            <a:spLocks noGrp="1"/>
          </p:cNvSpPr>
          <p:nvPr>
            <p:ph type="sldNum" sz="quarter" idx="22"/>
          </p:nvPr>
        </p:nvSpPr>
        <p:spPr/>
        <p:txBody>
          <a:bodyPr/>
          <a:lstStyle/>
          <a:p>
            <a:fld id="{B15F1DB1-D9C2-1046-8BE7-EC5E2F9F1FD0}" type="slidenum">
              <a:rPr lang="en-US" smtClean="0"/>
              <a:pPr/>
              <a:t>11</a:t>
            </a:fld>
            <a:endParaRPr lang="en-US" dirty="0"/>
          </a:p>
        </p:txBody>
      </p:sp>
      <p:sp>
        <p:nvSpPr>
          <p:cNvPr id="7" name="Text Placeholder 6">
            <a:extLst>
              <a:ext uri="{FF2B5EF4-FFF2-40B4-BE49-F238E27FC236}">
                <a16:creationId xmlns:a16="http://schemas.microsoft.com/office/drawing/2014/main" id="{94BADD20-18DE-C7AF-91AA-954BF04DD2C3}"/>
              </a:ext>
            </a:extLst>
          </p:cNvPr>
          <p:cNvSpPr>
            <a:spLocks noGrp="1"/>
          </p:cNvSpPr>
          <p:nvPr>
            <p:ph type="body" idx="1"/>
          </p:nvPr>
        </p:nvSpPr>
        <p:spPr/>
        <p:txBody>
          <a:bodyPr/>
          <a:lstStyle/>
          <a:p>
            <a:endParaRPr lang="en-GB"/>
          </a:p>
        </p:txBody>
      </p:sp>
      <p:pic>
        <p:nvPicPr>
          <p:cNvPr id="6" name="Picture 13" descr="A picture containing drawing&#10;&#10;Description automatically generated">
            <a:extLst>
              <a:ext uri="{FF2B5EF4-FFF2-40B4-BE49-F238E27FC236}">
                <a16:creationId xmlns:a16="http://schemas.microsoft.com/office/drawing/2014/main" id="{D80EE840-9E0D-0DFE-46A3-9B46E509E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5063" y="6534151"/>
            <a:ext cx="8620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443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DF90-AFAC-A8C8-814F-26BC1AC22F12}"/>
              </a:ext>
            </a:extLst>
          </p:cNvPr>
          <p:cNvSpPr>
            <a:spLocks noGrp="1"/>
          </p:cNvSpPr>
          <p:nvPr>
            <p:ph type="title"/>
          </p:nvPr>
        </p:nvSpPr>
        <p:spPr/>
        <p:txBody>
          <a:bodyPr/>
          <a:lstStyle/>
          <a:p>
            <a:r>
              <a:rPr lang="en-GB" dirty="0"/>
              <a:t>Dedicated research data support services</a:t>
            </a:r>
          </a:p>
        </p:txBody>
      </p:sp>
      <p:pic>
        <p:nvPicPr>
          <p:cNvPr id="9" name="Content Placeholder 8" descr="Chart&#10;&#10;Description automatically generated">
            <a:extLst>
              <a:ext uri="{FF2B5EF4-FFF2-40B4-BE49-F238E27FC236}">
                <a16:creationId xmlns:a16="http://schemas.microsoft.com/office/drawing/2014/main" id="{C918588A-9074-D263-6523-F806EA976C94}"/>
              </a:ext>
            </a:extLst>
          </p:cNvPr>
          <p:cNvPicPr>
            <a:picLocks noGrp="1" noChangeAspect="1"/>
          </p:cNvPicPr>
          <p:nvPr>
            <p:ph sz="quarter" idx="19"/>
          </p:nvPr>
        </p:nvPicPr>
        <p:blipFill>
          <a:blip r:embed="rId3"/>
          <a:stretch>
            <a:fillRect/>
          </a:stretch>
        </p:blipFill>
        <p:spPr>
          <a:xfrm>
            <a:off x="1419225" y="1609726"/>
            <a:ext cx="9793065" cy="4176932"/>
          </a:xfrm>
        </p:spPr>
      </p:pic>
      <p:sp>
        <p:nvSpPr>
          <p:cNvPr id="5" name="Slide Number Placeholder 4">
            <a:extLst>
              <a:ext uri="{FF2B5EF4-FFF2-40B4-BE49-F238E27FC236}">
                <a16:creationId xmlns:a16="http://schemas.microsoft.com/office/drawing/2014/main" id="{73D9A9BA-6D71-A03E-4A77-F16FECA32747}"/>
              </a:ext>
            </a:extLst>
          </p:cNvPr>
          <p:cNvSpPr>
            <a:spLocks noGrp="1"/>
          </p:cNvSpPr>
          <p:nvPr>
            <p:ph type="sldNum" sz="quarter" idx="22"/>
          </p:nvPr>
        </p:nvSpPr>
        <p:spPr/>
        <p:txBody>
          <a:bodyPr/>
          <a:lstStyle/>
          <a:p>
            <a:fld id="{B15F1DB1-D9C2-1046-8BE7-EC5E2F9F1FD0}" type="slidenum">
              <a:rPr lang="en-US" smtClean="0"/>
              <a:pPr/>
              <a:t>12</a:t>
            </a:fld>
            <a:endParaRPr lang="en-US" dirty="0"/>
          </a:p>
        </p:txBody>
      </p:sp>
      <p:sp>
        <p:nvSpPr>
          <p:cNvPr id="7" name="Text Placeholder 6">
            <a:extLst>
              <a:ext uri="{FF2B5EF4-FFF2-40B4-BE49-F238E27FC236}">
                <a16:creationId xmlns:a16="http://schemas.microsoft.com/office/drawing/2014/main" id="{50A897DD-A512-32AD-6245-E39F408BFDC8}"/>
              </a:ext>
            </a:extLst>
          </p:cNvPr>
          <p:cNvSpPr>
            <a:spLocks noGrp="1"/>
          </p:cNvSpPr>
          <p:nvPr>
            <p:ph type="body" idx="1"/>
          </p:nvPr>
        </p:nvSpPr>
        <p:spPr/>
        <p:txBody>
          <a:bodyPr/>
          <a:lstStyle/>
          <a:p>
            <a:endParaRPr lang="en-GB"/>
          </a:p>
        </p:txBody>
      </p:sp>
      <p:pic>
        <p:nvPicPr>
          <p:cNvPr id="3" name="Picture 13" descr="A picture containing drawing&#10;&#10;Description automatically generated">
            <a:extLst>
              <a:ext uri="{FF2B5EF4-FFF2-40B4-BE49-F238E27FC236}">
                <a16:creationId xmlns:a16="http://schemas.microsoft.com/office/drawing/2014/main" id="{97D089F0-1388-A7BE-DC3B-0D9D3CD9D2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5063" y="6534151"/>
            <a:ext cx="8620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01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B0E1-F83A-C3F9-6F4D-161F6656AFFB}"/>
              </a:ext>
            </a:extLst>
          </p:cNvPr>
          <p:cNvSpPr>
            <a:spLocks noGrp="1"/>
          </p:cNvSpPr>
          <p:nvPr>
            <p:ph type="title"/>
          </p:nvPr>
        </p:nvSpPr>
        <p:spPr/>
        <p:txBody>
          <a:bodyPr/>
          <a:lstStyle/>
          <a:p>
            <a:r>
              <a:rPr lang="en-GB" dirty="0"/>
              <a:t>Dedicated VS non-exclusively research data support services</a:t>
            </a:r>
          </a:p>
        </p:txBody>
      </p:sp>
      <p:pic>
        <p:nvPicPr>
          <p:cNvPr id="9" name="Content Placeholder 8" descr="Graphical user interface, chart&#10;&#10;Description automatically generated with medium confidence">
            <a:extLst>
              <a:ext uri="{FF2B5EF4-FFF2-40B4-BE49-F238E27FC236}">
                <a16:creationId xmlns:a16="http://schemas.microsoft.com/office/drawing/2014/main" id="{2A7AE5C4-9BAF-70F6-B4EF-F4348F2F3333}"/>
              </a:ext>
            </a:extLst>
          </p:cNvPr>
          <p:cNvPicPr>
            <a:picLocks noGrp="1" noChangeAspect="1"/>
          </p:cNvPicPr>
          <p:nvPr>
            <p:ph sz="quarter" idx="19"/>
          </p:nvPr>
        </p:nvPicPr>
        <p:blipFill>
          <a:blip r:embed="rId3"/>
          <a:stretch>
            <a:fillRect/>
          </a:stretch>
        </p:blipFill>
        <p:spPr>
          <a:xfrm>
            <a:off x="289655" y="1384995"/>
            <a:ext cx="6901719" cy="3354384"/>
          </a:xfrm>
        </p:spPr>
      </p:pic>
      <p:sp>
        <p:nvSpPr>
          <p:cNvPr id="5" name="Slide Number Placeholder 4">
            <a:extLst>
              <a:ext uri="{FF2B5EF4-FFF2-40B4-BE49-F238E27FC236}">
                <a16:creationId xmlns:a16="http://schemas.microsoft.com/office/drawing/2014/main" id="{638D7A2B-8B59-98F3-2B52-E916C6937135}"/>
              </a:ext>
            </a:extLst>
          </p:cNvPr>
          <p:cNvSpPr>
            <a:spLocks noGrp="1"/>
          </p:cNvSpPr>
          <p:nvPr>
            <p:ph type="sldNum" sz="quarter" idx="22"/>
          </p:nvPr>
        </p:nvSpPr>
        <p:spPr/>
        <p:txBody>
          <a:bodyPr/>
          <a:lstStyle/>
          <a:p>
            <a:fld id="{B15F1DB1-D9C2-1046-8BE7-EC5E2F9F1FD0}" type="slidenum">
              <a:rPr lang="en-US" smtClean="0"/>
              <a:pPr/>
              <a:t>13</a:t>
            </a:fld>
            <a:endParaRPr lang="en-US" dirty="0"/>
          </a:p>
        </p:txBody>
      </p:sp>
      <p:sp>
        <p:nvSpPr>
          <p:cNvPr id="7" name="Text Placeholder 6">
            <a:extLst>
              <a:ext uri="{FF2B5EF4-FFF2-40B4-BE49-F238E27FC236}">
                <a16:creationId xmlns:a16="http://schemas.microsoft.com/office/drawing/2014/main" id="{D336D0A1-9E7C-5108-9113-2FF9D00BE967}"/>
              </a:ext>
            </a:extLst>
          </p:cNvPr>
          <p:cNvSpPr>
            <a:spLocks noGrp="1"/>
          </p:cNvSpPr>
          <p:nvPr>
            <p:ph type="body" idx="1"/>
          </p:nvPr>
        </p:nvSpPr>
        <p:spPr/>
        <p:txBody>
          <a:bodyPr/>
          <a:lstStyle/>
          <a:p>
            <a:endParaRPr lang="en-GB"/>
          </a:p>
        </p:txBody>
      </p:sp>
      <p:pic>
        <p:nvPicPr>
          <p:cNvPr id="11" name="Picture 10" descr="Graphical user interface&#10;&#10;Description automatically generated">
            <a:extLst>
              <a:ext uri="{FF2B5EF4-FFF2-40B4-BE49-F238E27FC236}">
                <a16:creationId xmlns:a16="http://schemas.microsoft.com/office/drawing/2014/main" id="{88E2C954-D5BE-FE24-3EC4-E0E12BC0F70C}"/>
              </a:ext>
            </a:extLst>
          </p:cNvPr>
          <p:cNvPicPr>
            <a:picLocks noChangeAspect="1"/>
          </p:cNvPicPr>
          <p:nvPr/>
        </p:nvPicPr>
        <p:blipFill>
          <a:blip r:embed="rId4"/>
          <a:stretch>
            <a:fillRect/>
          </a:stretch>
        </p:blipFill>
        <p:spPr>
          <a:xfrm>
            <a:off x="5616840" y="2852355"/>
            <a:ext cx="6359232" cy="3263202"/>
          </a:xfrm>
          <a:prstGeom prst="rect">
            <a:avLst/>
          </a:prstGeom>
        </p:spPr>
      </p:pic>
      <p:pic>
        <p:nvPicPr>
          <p:cNvPr id="3" name="Picture 13" descr="A picture containing drawing&#10;&#10;Description automatically generated">
            <a:extLst>
              <a:ext uri="{FF2B5EF4-FFF2-40B4-BE49-F238E27FC236}">
                <a16:creationId xmlns:a16="http://schemas.microsoft.com/office/drawing/2014/main" id="{4ACCFFFD-3345-A8E2-4231-22E70D4B57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5063" y="6534151"/>
            <a:ext cx="8620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50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C3C6E-9B63-80E9-6A9C-1D525EF32EE2}"/>
              </a:ext>
            </a:extLst>
          </p:cNvPr>
          <p:cNvSpPr>
            <a:spLocks noGrp="1"/>
          </p:cNvSpPr>
          <p:nvPr>
            <p:ph type="title"/>
          </p:nvPr>
        </p:nvSpPr>
        <p:spPr/>
        <p:txBody>
          <a:bodyPr/>
          <a:lstStyle/>
          <a:p>
            <a:r>
              <a:rPr lang="en-GB" dirty="0"/>
              <a:t>Dedicated research data support staff</a:t>
            </a:r>
          </a:p>
        </p:txBody>
      </p:sp>
      <p:pic>
        <p:nvPicPr>
          <p:cNvPr id="9" name="Content Placeholder 8" descr="Graphical user interface, application&#10;&#10;Description automatically generated">
            <a:extLst>
              <a:ext uri="{FF2B5EF4-FFF2-40B4-BE49-F238E27FC236}">
                <a16:creationId xmlns:a16="http://schemas.microsoft.com/office/drawing/2014/main" id="{1DD7F84D-FF55-F8DF-C633-A3AEB4757F04}"/>
              </a:ext>
            </a:extLst>
          </p:cNvPr>
          <p:cNvPicPr>
            <a:picLocks noGrp="1" noChangeAspect="1"/>
          </p:cNvPicPr>
          <p:nvPr>
            <p:ph sz="quarter" idx="19"/>
          </p:nvPr>
        </p:nvPicPr>
        <p:blipFill>
          <a:blip r:embed="rId3"/>
          <a:stretch>
            <a:fillRect/>
          </a:stretch>
        </p:blipFill>
        <p:spPr>
          <a:xfrm>
            <a:off x="770720" y="1423930"/>
            <a:ext cx="8974549" cy="4805420"/>
          </a:xfrm>
        </p:spPr>
      </p:pic>
      <p:sp>
        <p:nvSpPr>
          <p:cNvPr id="5" name="Slide Number Placeholder 4">
            <a:extLst>
              <a:ext uri="{FF2B5EF4-FFF2-40B4-BE49-F238E27FC236}">
                <a16:creationId xmlns:a16="http://schemas.microsoft.com/office/drawing/2014/main" id="{20FEEAED-B731-9DCB-3F0A-07B81D8FFB09}"/>
              </a:ext>
            </a:extLst>
          </p:cNvPr>
          <p:cNvSpPr>
            <a:spLocks noGrp="1"/>
          </p:cNvSpPr>
          <p:nvPr>
            <p:ph type="sldNum" sz="quarter" idx="22"/>
          </p:nvPr>
        </p:nvSpPr>
        <p:spPr/>
        <p:txBody>
          <a:bodyPr/>
          <a:lstStyle/>
          <a:p>
            <a:fld id="{B15F1DB1-D9C2-1046-8BE7-EC5E2F9F1FD0}" type="slidenum">
              <a:rPr lang="en-US" smtClean="0"/>
              <a:pPr/>
              <a:t>14</a:t>
            </a:fld>
            <a:endParaRPr lang="en-US" dirty="0"/>
          </a:p>
        </p:txBody>
      </p:sp>
      <p:sp>
        <p:nvSpPr>
          <p:cNvPr id="7" name="Text Placeholder 6">
            <a:extLst>
              <a:ext uri="{FF2B5EF4-FFF2-40B4-BE49-F238E27FC236}">
                <a16:creationId xmlns:a16="http://schemas.microsoft.com/office/drawing/2014/main" id="{F529A724-F726-A654-6CEB-156556474F2F}"/>
              </a:ext>
            </a:extLst>
          </p:cNvPr>
          <p:cNvSpPr>
            <a:spLocks noGrp="1"/>
          </p:cNvSpPr>
          <p:nvPr>
            <p:ph type="body" idx="1"/>
          </p:nvPr>
        </p:nvSpPr>
        <p:spPr/>
        <p:txBody>
          <a:bodyPr/>
          <a:lstStyle/>
          <a:p>
            <a:endParaRPr lang="en-GB"/>
          </a:p>
        </p:txBody>
      </p:sp>
      <p:sp>
        <p:nvSpPr>
          <p:cNvPr id="10" name="Rectangle: Rounded Corners 9">
            <a:extLst>
              <a:ext uri="{FF2B5EF4-FFF2-40B4-BE49-F238E27FC236}">
                <a16:creationId xmlns:a16="http://schemas.microsoft.com/office/drawing/2014/main" id="{3EBAD653-056E-ECD6-B977-076B704AB82E}"/>
              </a:ext>
            </a:extLst>
          </p:cNvPr>
          <p:cNvSpPr/>
          <p:nvPr/>
        </p:nvSpPr>
        <p:spPr>
          <a:xfrm>
            <a:off x="8172450" y="3276600"/>
            <a:ext cx="3657601" cy="21574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chemeClr val="accent3"/>
                </a:solidFill>
              </a:rPr>
              <a:t>Recently hired profiles include:</a:t>
            </a:r>
          </a:p>
          <a:p>
            <a:pPr algn="ctr"/>
            <a:r>
              <a:rPr lang="en-GB" dirty="0">
                <a:solidFill>
                  <a:schemeClr val="accent3"/>
                </a:solidFill>
              </a:rPr>
              <a:t>Data Stewards, Research Data Officers/Managers, Data Administrators, Open Science Coordinators and Open Science Policy Officers.</a:t>
            </a:r>
          </a:p>
        </p:txBody>
      </p:sp>
      <p:pic>
        <p:nvPicPr>
          <p:cNvPr id="3" name="Picture 13" descr="A picture containing drawing&#10;&#10;Description automatically generated">
            <a:extLst>
              <a:ext uri="{FF2B5EF4-FFF2-40B4-BE49-F238E27FC236}">
                <a16:creationId xmlns:a16="http://schemas.microsoft.com/office/drawing/2014/main" id="{0C10E74F-6855-075B-048E-7E79F61C72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5063" y="6534151"/>
            <a:ext cx="8620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7E76-A095-870F-6D50-F3FEEAF6640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3747298-E88D-A886-FBBF-594695C9DE19}"/>
              </a:ext>
            </a:extLst>
          </p:cNvPr>
          <p:cNvSpPr>
            <a:spLocks noGrp="1"/>
          </p:cNvSpPr>
          <p:nvPr>
            <p:ph sz="quarter" idx="18"/>
          </p:nvPr>
        </p:nvSpPr>
        <p:spPr>
          <a:xfrm>
            <a:off x="766424" y="1855789"/>
            <a:ext cx="3167401" cy="3031898"/>
          </a:xfrm>
        </p:spPr>
        <p:txBody>
          <a:bodyPr/>
          <a:lstStyle/>
          <a:p>
            <a:r>
              <a:rPr lang="en-GB" dirty="0"/>
              <a:t>Recommendation #4</a:t>
            </a:r>
          </a:p>
        </p:txBody>
      </p:sp>
      <p:sp>
        <p:nvSpPr>
          <p:cNvPr id="4" name="Content Placeholder 3">
            <a:extLst>
              <a:ext uri="{FF2B5EF4-FFF2-40B4-BE49-F238E27FC236}">
                <a16:creationId xmlns:a16="http://schemas.microsoft.com/office/drawing/2014/main" id="{052D67E9-1820-5C99-0B8F-999AEDE8AE85}"/>
              </a:ext>
            </a:extLst>
          </p:cNvPr>
          <p:cNvSpPr>
            <a:spLocks noGrp="1"/>
          </p:cNvSpPr>
          <p:nvPr>
            <p:ph sz="quarter" idx="19"/>
          </p:nvPr>
        </p:nvSpPr>
        <p:spPr/>
        <p:txBody>
          <a:bodyPr/>
          <a:lstStyle/>
          <a:p>
            <a:r>
              <a:rPr lang="en-GB" sz="2400" dirty="0"/>
              <a:t>Universities should look for sustainable funding sources to cover the costs related to research data management. </a:t>
            </a:r>
          </a:p>
          <a:p>
            <a:endParaRPr lang="en-GB" dirty="0"/>
          </a:p>
          <a:p>
            <a:pPr marL="342900" indent="-342900">
              <a:buFont typeface="Arial" panose="020B0604020202020204" pitchFamily="34" charset="0"/>
              <a:buChar char="•"/>
            </a:pPr>
            <a:r>
              <a:rPr lang="en-GB" b="0" dirty="0">
                <a:solidFill>
                  <a:schemeClr val="accent3"/>
                </a:solidFill>
              </a:rPr>
              <a:t>This should include national support, as national bodies increasingly require universities to practice FAIR research data management.</a:t>
            </a:r>
          </a:p>
        </p:txBody>
      </p:sp>
      <p:sp>
        <p:nvSpPr>
          <p:cNvPr id="5" name="Slide Number Placeholder 4">
            <a:extLst>
              <a:ext uri="{FF2B5EF4-FFF2-40B4-BE49-F238E27FC236}">
                <a16:creationId xmlns:a16="http://schemas.microsoft.com/office/drawing/2014/main" id="{ABFBCE5C-D04C-40A5-C835-E736C9E16D40}"/>
              </a:ext>
            </a:extLst>
          </p:cNvPr>
          <p:cNvSpPr>
            <a:spLocks noGrp="1"/>
          </p:cNvSpPr>
          <p:nvPr>
            <p:ph type="sldNum" sz="quarter" idx="22"/>
          </p:nvPr>
        </p:nvSpPr>
        <p:spPr/>
        <p:txBody>
          <a:bodyPr/>
          <a:lstStyle/>
          <a:p>
            <a:fld id="{B15F1DB1-D9C2-1046-8BE7-EC5E2F9F1FD0}" type="slidenum">
              <a:rPr lang="en-US" smtClean="0"/>
              <a:pPr/>
              <a:t>15</a:t>
            </a:fld>
            <a:endParaRPr lang="en-US" dirty="0"/>
          </a:p>
        </p:txBody>
      </p:sp>
      <p:sp>
        <p:nvSpPr>
          <p:cNvPr id="7" name="Text Placeholder 6">
            <a:extLst>
              <a:ext uri="{FF2B5EF4-FFF2-40B4-BE49-F238E27FC236}">
                <a16:creationId xmlns:a16="http://schemas.microsoft.com/office/drawing/2014/main" id="{7640F7EB-B910-02FD-70E1-64AA853EC7AC}"/>
              </a:ext>
            </a:extLst>
          </p:cNvPr>
          <p:cNvSpPr>
            <a:spLocks noGrp="1"/>
          </p:cNvSpPr>
          <p:nvPr>
            <p:ph type="body" idx="1"/>
          </p:nvPr>
        </p:nvSpPr>
        <p:spPr/>
        <p:txBody>
          <a:bodyPr/>
          <a:lstStyle/>
          <a:p>
            <a:endParaRPr lang="en-GB"/>
          </a:p>
        </p:txBody>
      </p:sp>
      <p:pic>
        <p:nvPicPr>
          <p:cNvPr id="6" name="Picture 13" descr="A picture containing drawing&#10;&#10;Description automatically generated">
            <a:extLst>
              <a:ext uri="{FF2B5EF4-FFF2-40B4-BE49-F238E27FC236}">
                <a16:creationId xmlns:a16="http://schemas.microsoft.com/office/drawing/2014/main" id="{C81C5DF2-4E37-A2EB-94B9-A9A1F6C53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5063" y="6534151"/>
            <a:ext cx="8620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0DC02-69DE-633B-AAE7-604B0AA1EACB}"/>
              </a:ext>
            </a:extLst>
          </p:cNvPr>
          <p:cNvSpPr>
            <a:spLocks noGrp="1"/>
          </p:cNvSpPr>
          <p:nvPr>
            <p:ph type="title"/>
          </p:nvPr>
        </p:nvSpPr>
        <p:spPr/>
        <p:txBody>
          <a:bodyPr/>
          <a:lstStyle/>
          <a:p>
            <a:r>
              <a:rPr lang="en-GB" dirty="0"/>
              <a:t>Sources of funding</a:t>
            </a:r>
          </a:p>
        </p:txBody>
      </p:sp>
      <p:pic>
        <p:nvPicPr>
          <p:cNvPr id="9" name="Content Placeholder 8" descr="Graphical user interface, text, application, email&#10;&#10;Description automatically generated">
            <a:extLst>
              <a:ext uri="{FF2B5EF4-FFF2-40B4-BE49-F238E27FC236}">
                <a16:creationId xmlns:a16="http://schemas.microsoft.com/office/drawing/2014/main" id="{26919EA2-EF44-C208-8283-A7BE6CC217C4}"/>
              </a:ext>
            </a:extLst>
          </p:cNvPr>
          <p:cNvPicPr>
            <a:picLocks noGrp="1" noChangeAspect="1"/>
          </p:cNvPicPr>
          <p:nvPr>
            <p:ph sz="quarter" idx="19"/>
          </p:nvPr>
        </p:nvPicPr>
        <p:blipFill>
          <a:blip r:embed="rId3"/>
          <a:stretch>
            <a:fillRect/>
          </a:stretch>
        </p:blipFill>
        <p:spPr>
          <a:xfrm>
            <a:off x="1067892" y="1562100"/>
            <a:ext cx="10056216" cy="4321186"/>
          </a:xfrm>
        </p:spPr>
      </p:pic>
      <p:sp>
        <p:nvSpPr>
          <p:cNvPr id="5" name="Slide Number Placeholder 4">
            <a:extLst>
              <a:ext uri="{FF2B5EF4-FFF2-40B4-BE49-F238E27FC236}">
                <a16:creationId xmlns:a16="http://schemas.microsoft.com/office/drawing/2014/main" id="{D3D79C47-61DD-9FB8-4FC1-B7974577C771}"/>
              </a:ext>
            </a:extLst>
          </p:cNvPr>
          <p:cNvSpPr>
            <a:spLocks noGrp="1"/>
          </p:cNvSpPr>
          <p:nvPr>
            <p:ph type="sldNum" sz="quarter" idx="22"/>
          </p:nvPr>
        </p:nvSpPr>
        <p:spPr/>
        <p:txBody>
          <a:bodyPr/>
          <a:lstStyle/>
          <a:p>
            <a:fld id="{B15F1DB1-D9C2-1046-8BE7-EC5E2F9F1FD0}" type="slidenum">
              <a:rPr lang="en-US" smtClean="0"/>
              <a:pPr/>
              <a:t>16</a:t>
            </a:fld>
            <a:endParaRPr lang="en-US" dirty="0"/>
          </a:p>
        </p:txBody>
      </p:sp>
      <p:sp>
        <p:nvSpPr>
          <p:cNvPr id="7" name="Text Placeholder 6">
            <a:extLst>
              <a:ext uri="{FF2B5EF4-FFF2-40B4-BE49-F238E27FC236}">
                <a16:creationId xmlns:a16="http://schemas.microsoft.com/office/drawing/2014/main" id="{E51A0E38-08CD-277B-39CB-710375EEDC84}"/>
              </a:ext>
            </a:extLst>
          </p:cNvPr>
          <p:cNvSpPr>
            <a:spLocks noGrp="1"/>
          </p:cNvSpPr>
          <p:nvPr>
            <p:ph type="body" idx="1"/>
          </p:nvPr>
        </p:nvSpPr>
        <p:spPr/>
        <p:txBody>
          <a:bodyPr/>
          <a:lstStyle/>
          <a:p>
            <a:endParaRPr lang="en-GB"/>
          </a:p>
        </p:txBody>
      </p:sp>
      <p:pic>
        <p:nvPicPr>
          <p:cNvPr id="3" name="Picture 13" descr="A picture containing drawing&#10;&#10;Description automatically generated">
            <a:extLst>
              <a:ext uri="{FF2B5EF4-FFF2-40B4-BE49-F238E27FC236}">
                <a16:creationId xmlns:a16="http://schemas.microsoft.com/office/drawing/2014/main" id="{32F00F0D-75ED-3A4E-FE9B-49F124E90F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5063" y="6534151"/>
            <a:ext cx="8620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788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sz="quarter" idx="24"/>
          </p:nvPr>
        </p:nvSpPr>
        <p:spPr>
          <a:xfrm>
            <a:off x="8688718" y="4321155"/>
            <a:ext cx="2765346" cy="344974"/>
          </a:xfrm>
        </p:spPr>
        <p:txBody>
          <a:bodyPr/>
          <a:lstStyle/>
          <a:p>
            <a:endParaRPr lang="de-DE" dirty="0"/>
          </a:p>
        </p:txBody>
      </p:sp>
      <p:sp>
        <p:nvSpPr>
          <p:cNvPr id="4" name="Rectangle 3">
            <a:extLst>
              <a:ext uri="{FF2B5EF4-FFF2-40B4-BE49-F238E27FC236}">
                <a16:creationId xmlns:a16="http://schemas.microsoft.com/office/drawing/2014/main" id="{644E1207-36BF-4462-B204-76A901798D2C}"/>
              </a:ext>
            </a:extLst>
          </p:cNvPr>
          <p:cNvSpPr/>
          <p:nvPr/>
        </p:nvSpPr>
        <p:spPr>
          <a:xfrm>
            <a:off x="8793710" y="4729594"/>
            <a:ext cx="425450" cy="420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p>
        </p:txBody>
      </p:sp>
      <p:sp>
        <p:nvSpPr>
          <p:cNvPr id="5" name="Rectangle 4">
            <a:hlinkClick r:id="rId4"/>
            <a:extLst>
              <a:ext uri="{FF2B5EF4-FFF2-40B4-BE49-F238E27FC236}">
                <a16:creationId xmlns:a16="http://schemas.microsoft.com/office/drawing/2014/main" id="{5F554C6E-560E-42E6-99D9-9D2261F804C0}"/>
              </a:ext>
            </a:extLst>
          </p:cNvPr>
          <p:cNvSpPr/>
          <p:nvPr/>
        </p:nvSpPr>
        <p:spPr>
          <a:xfrm>
            <a:off x="9393785" y="4729594"/>
            <a:ext cx="425450"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p>
        </p:txBody>
      </p:sp>
      <p:sp>
        <p:nvSpPr>
          <p:cNvPr id="6" name="Rectangle 5">
            <a:hlinkClick r:id="rId5"/>
            <a:extLst>
              <a:ext uri="{FF2B5EF4-FFF2-40B4-BE49-F238E27FC236}">
                <a16:creationId xmlns:a16="http://schemas.microsoft.com/office/drawing/2014/main" id="{8244A95C-070D-46D1-98B9-FB852E721B58}"/>
              </a:ext>
            </a:extLst>
          </p:cNvPr>
          <p:cNvSpPr/>
          <p:nvPr/>
        </p:nvSpPr>
        <p:spPr>
          <a:xfrm>
            <a:off x="10019260" y="4735944"/>
            <a:ext cx="425450"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p>
        </p:txBody>
      </p:sp>
      <p:sp>
        <p:nvSpPr>
          <p:cNvPr id="7" name="Rectangle 6">
            <a:hlinkClick r:id="rId6"/>
            <a:extLst>
              <a:ext uri="{FF2B5EF4-FFF2-40B4-BE49-F238E27FC236}">
                <a16:creationId xmlns:a16="http://schemas.microsoft.com/office/drawing/2014/main" id="{7BF88F37-E5FE-4091-BAE7-73C8CE9C01E4}"/>
              </a:ext>
            </a:extLst>
          </p:cNvPr>
          <p:cNvSpPr/>
          <p:nvPr/>
        </p:nvSpPr>
        <p:spPr>
          <a:xfrm>
            <a:off x="10644735" y="4732769"/>
            <a:ext cx="423862"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p>
        </p:txBody>
      </p:sp>
      <p:sp>
        <p:nvSpPr>
          <p:cNvPr id="9" name="Text Placeholder 8">
            <a:extLst>
              <a:ext uri="{FF2B5EF4-FFF2-40B4-BE49-F238E27FC236}">
                <a16:creationId xmlns:a16="http://schemas.microsoft.com/office/drawing/2014/main" id="{19466A99-E659-654A-FBD4-720EEC7B2713}"/>
              </a:ext>
            </a:extLst>
          </p:cNvPr>
          <p:cNvSpPr>
            <a:spLocks noGrp="1"/>
          </p:cNvSpPr>
          <p:nvPr>
            <p:ph type="body" sz="quarter" idx="23"/>
          </p:nvPr>
        </p:nvSpPr>
        <p:spPr/>
        <p:txBody>
          <a:bodyPr/>
          <a:lstStyle/>
          <a:p>
            <a:endParaRPr lang="en-GB"/>
          </a:p>
        </p:txBody>
      </p:sp>
    </p:spTree>
    <p:extLst>
      <p:ext uri="{BB962C8B-B14F-4D97-AF65-F5344CB8AC3E}">
        <p14:creationId xmlns:p14="http://schemas.microsoft.com/office/powerpoint/2010/main" val="55055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13">
            <a:extLst>
              <a:ext uri="{FF2B5EF4-FFF2-40B4-BE49-F238E27FC236}">
                <a16:creationId xmlns:a16="http://schemas.microsoft.com/office/drawing/2014/main" id="{B84E7921-C175-237D-45A9-055716D97E60}"/>
              </a:ext>
            </a:extLst>
          </p:cNvPr>
          <p:cNvPicPr>
            <a:picLocks noGrp="1" noChangeAspect="1" noChangeArrowheads="1"/>
          </p:cNvPicPr>
          <p:nvPr>
            <p:ph sz="quarter" idx="19"/>
          </p:nvPr>
        </p:nvPicPr>
        <p:blipFill>
          <a:blip r:embed="rId3">
            <a:extLst>
              <a:ext uri="{28A0092B-C50C-407E-A947-70E740481C1C}">
                <a14:useLocalDpi xmlns:a14="http://schemas.microsoft.com/office/drawing/2010/main" val="0"/>
              </a:ext>
            </a:extLst>
          </a:blip>
          <a:srcRect/>
          <a:stretch>
            <a:fillRect/>
          </a:stretch>
        </p:blipFill>
        <p:spPr>
          <a:xfrm>
            <a:off x="563563" y="355600"/>
            <a:ext cx="1990725" cy="392113"/>
          </a:xfrm>
        </p:spPr>
      </p:pic>
      <p:sp>
        <p:nvSpPr>
          <p:cNvPr id="22531" name="Slide Number Placeholder 6">
            <a:extLst>
              <a:ext uri="{FF2B5EF4-FFF2-40B4-BE49-F238E27FC236}">
                <a16:creationId xmlns:a16="http://schemas.microsoft.com/office/drawing/2014/main" id="{9FEBE3D7-6DD9-9298-7333-84A561BEEE2D}"/>
              </a:ext>
            </a:extLst>
          </p:cNvPr>
          <p:cNvSpPr>
            <a:spLocks noGrp="1" noChangeArrowheads="1"/>
          </p:cNvSpPr>
          <p:nvPr>
            <p:ph type="sldNum" sz="quarter" idx="24"/>
          </p:nvPr>
        </p:nvSpPr>
        <p:spPr bwMode="auto">
          <a:xfrm>
            <a:off x="11341100" y="6229350"/>
            <a:ext cx="5461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nSpc>
                <a:spcPct val="100000"/>
              </a:lnSpc>
              <a:spcBef>
                <a:spcPct val="0"/>
              </a:spcBef>
              <a:buFontTx/>
              <a:buNone/>
            </a:pPr>
            <a:fld id="{4FB690BF-38C3-4560-9E43-B9171D58E20E}" type="slidenum">
              <a:rPr lang="en-US" altLang="en-US" smtClean="0"/>
              <a:pPr>
                <a:defRPr/>
              </a:pPr>
              <a:t>2</a:t>
            </a:fld>
            <a:endParaRPr lang="en-US" altLang="en-GB" sz="1200">
              <a:latin typeface="Arial" panose="020B0604020202020204" pitchFamily="34" charset="0"/>
            </a:endParaRPr>
          </a:p>
        </p:txBody>
      </p:sp>
      <p:pic>
        <p:nvPicPr>
          <p:cNvPr id="22532" name="Picture 2">
            <a:extLst>
              <a:ext uri="{FF2B5EF4-FFF2-40B4-BE49-F238E27FC236}">
                <a16:creationId xmlns:a16="http://schemas.microsoft.com/office/drawing/2014/main" id="{5842C8A2-CB01-6A65-7670-BF53A48DC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9212"/>
          <a:stretch>
            <a:fillRect/>
          </a:stretch>
        </p:blipFill>
        <p:spPr bwMode="auto">
          <a:xfrm>
            <a:off x="3979863" y="80963"/>
            <a:ext cx="8212137"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1">
            <a:extLst>
              <a:ext uri="{FF2B5EF4-FFF2-40B4-BE49-F238E27FC236}">
                <a16:creationId xmlns:a16="http://schemas.microsoft.com/office/drawing/2014/main" id="{04C4F438-99D7-4DB8-4C45-FEB9A70C4B16}"/>
              </a:ext>
            </a:extLst>
          </p:cNvPr>
          <p:cNvSpPr txBox="1">
            <a:spLocks noChangeArrowheads="1"/>
          </p:cNvSpPr>
          <p:nvPr/>
        </p:nvSpPr>
        <p:spPr bwMode="auto">
          <a:xfrm>
            <a:off x="614363" y="3770313"/>
            <a:ext cx="439896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GB" sz="3200">
                <a:solidFill>
                  <a:schemeClr val="accent1"/>
                </a:solidFill>
                <a:latin typeface="Arial" panose="020B0604020202020204" pitchFamily="34" charset="0"/>
              </a:rPr>
              <a:t>EUA has 866 members</a:t>
            </a:r>
          </a:p>
          <a:p>
            <a:pPr>
              <a:lnSpc>
                <a:spcPct val="100000"/>
              </a:lnSpc>
              <a:spcBef>
                <a:spcPct val="0"/>
              </a:spcBef>
              <a:buFontTx/>
              <a:buNone/>
            </a:pPr>
            <a:r>
              <a:rPr lang="en-GB" altLang="en-GB" sz="3200">
                <a:solidFill>
                  <a:schemeClr val="accent1"/>
                </a:solidFill>
                <a:latin typeface="Arial" panose="020B0604020202020204" pitchFamily="34" charset="0"/>
              </a:rPr>
              <a:t>based in 51 countries</a:t>
            </a:r>
          </a:p>
          <a:p>
            <a:pPr>
              <a:lnSpc>
                <a:spcPct val="100000"/>
              </a:lnSpc>
              <a:spcBef>
                <a:spcPct val="0"/>
              </a:spcBef>
              <a:buFontTx/>
              <a:buNone/>
            </a:pPr>
            <a:r>
              <a:rPr lang="en-GB" altLang="en-GB" sz="2000">
                <a:solidFill>
                  <a:schemeClr val="accent1"/>
                </a:solidFill>
                <a:latin typeface="Arial" panose="020B0604020202020204" pitchFamily="34" charset="0"/>
              </a:rPr>
              <a:t>(</a:t>
            </a:r>
            <a:r>
              <a:rPr lang="fr-FR" altLang="en-GB" sz="2000">
                <a:solidFill>
                  <a:schemeClr val="accent1"/>
                </a:solidFill>
                <a:latin typeface="Arial" panose="020B0604020202020204" pitchFamily="34" charset="0"/>
              </a:rPr>
              <a:t>a</a:t>
            </a:r>
            <a:r>
              <a:rPr lang="en-GB" altLang="en-GB" sz="2000">
                <a:solidFill>
                  <a:schemeClr val="accent1"/>
                </a:solidFill>
                <a:latin typeface="Arial" panose="020B0604020202020204" pitchFamily="34" charset="0"/>
              </a:rPr>
              <a:t>s </a:t>
            </a:r>
            <a:r>
              <a:rPr lang="fr-FR" altLang="en-GB" sz="2000">
                <a:solidFill>
                  <a:schemeClr val="accent1"/>
                </a:solidFill>
                <a:latin typeface="Arial" panose="020B0604020202020204" pitchFamily="34" charset="0"/>
              </a:rPr>
              <a:t>o</a:t>
            </a:r>
            <a:r>
              <a:rPr lang="en-GB" altLang="en-GB" sz="2000">
                <a:solidFill>
                  <a:schemeClr val="accent1"/>
                </a:solidFill>
                <a:latin typeface="Arial" panose="020B0604020202020204" pitchFamily="34" charset="0"/>
              </a:rPr>
              <a:t>f 1 April 2023)</a:t>
            </a:r>
          </a:p>
        </p:txBody>
      </p:sp>
      <p:pic>
        <p:nvPicPr>
          <p:cNvPr id="2" name="Picture 13" descr="A picture containing drawing&#10;&#10;Description automatically generated">
            <a:extLst>
              <a:ext uri="{FF2B5EF4-FFF2-40B4-BE49-F238E27FC236}">
                <a16:creationId xmlns:a16="http://schemas.microsoft.com/office/drawing/2014/main" id="{4EC9B990-25E6-F54C-3CD6-ECE5090FA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5063" y="6534151"/>
            <a:ext cx="8620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B59DB-45A5-FBF2-0E0D-87549FCE8BC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331DED-75B6-EE58-8462-F9E0C8AEFB54}"/>
              </a:ext>
            </a:extLst>
          </p:cNvPr>
          <p:cNvSpPr>
            <a:spLocks noGrp="1"/>
          </p:cNvSpPr>
          <p:nvPr>
            <p:ph sz="quarter" idx="18"/>
          </p:nvPr>
        </p:nvSpPr>
        <p:spPr/>
        <p:txBody>
          <a:bodyPr/>
          <a:lstStyle/>
          <a:p>
            <a:r>
              <a:rPr lang="en-GB" dirty="0"/>
              <a:t>EUA and Open Science</a:t>
            </a:r>
          </a:p>
        </p:txBody>
      </p:sp>
      <p:sp>
        <p:nvSpPr>
          <p:cNvPr id="4" name="Content Placeholder 3">
            <a:extLst>
              <a:ext uri="{FF2B5EF4-FFF2-40B4-BE49-F238E27FC236}">
                <a16:creationId xmlns:a16="http://schemas.microsoft.com/office/drawing/2014/main" id="{2D360E01-BDB6-832E-4957-F2FCACB41359}"/>
              </a:ext>
            </a:extLst>
          </p:cNvPr>
          <p:cNvSpPr>
            <a:spLocks noGrp="1"/>
          </p:cNvSpPr>
          <p:nvPr>
            <p:ph sz="quarter" idx="19"/>
          </p:nvPr>
        </p:nvSpPr>
        <p:spPr/>
        <p:txBody>
          <a:bodyPr/>
          <a:lstStyle/>
          <a:p>
            <a:pPr marL="342900" indent="-342900">
              <a:lnSpc>
                <a:spcPct val="100000"/>
              </a:lnSpc>
              <a:buFont typeface="Arial" panose="020B0604020202020204" pitchFamily="34" charset="0"/>
              <a:buChar char="•"/>
            </a:pPr>
            <a:r>
              <a:rPr lang="en-GB" b="0" dirty="0">
                <a:solidFill>
                  <a:schemeClr val="accent3"/>
                </a:solidFill>
              </a:rPr>
              <a:t>Since 2014, EUA has been actively </a:t>
            </a:r>
            <a:r>
              <a:rPr lang="en-GB" b="0" dirty="0">
                <a:solidFill>
                  <a:schemeClr val="tx2"/>
                </a:solidFill>
              </a:rPr>
              <a:t>supporting universities in the transition to Open Science</a:t>
            </a:r>
            <a:r>
              <a:rPr lang="en-GB" b="0" dirty="0">
                <a:solidFill>
                  <a:schemeClr val="accent3"/>
                </a:solidFill>
              </a:rPr>
              <a:t>, through evidence-based policy making and regular consultations with its members.</a:t>
            </a:r>
          </a:p>
          <a:p>
            <a:pPr marL="342900" indent="-342900">
              <a:lnSpc>
                <a:spcPct val="100000"/>
              </a:lnSpc>
              <a:buFont typeface="Arial" panose="020B0604020202020204" pitchFamily="34" charset="0"/>
              <a:buChar char="•"/>
            </a:pPr>
            <a:r>
              <a:rPr lang="en-GB" b="0" dirty="0">
                <a:solidFill>
                  <a:schemeClr val="accent3"/>
                </a:solidFill>
              </a:rPr>
              <a:t>EUA takes a </a:t>
            </a:r>
            <a:r>
              <a:rPr lang="en-GB" b="0" dirty="0">
                <a:solidFill>
                  <a:schemeClr val="tx2"/>
                </a:solidFill>
              </a:rPr>
              <a:t>holistic approach </a:t>
            </a:r>
            <a:r>
              <a:rPr lang="en-GB" b="0" dirty="0">
                <a:solidFill>
                  <a:schemeClr val="accent3"/>
                </a:solidFill>
              </a:rPr>
              <a:t>to Open Science in line with the </a:t>
            </a:r>
            <a:r>
              <a:rPr lang="en-GB" b="0" dirty="0">
                <a:solidFill>
                  <a:schemeClr val="accent3"/>
                </a:solidFill>
                <a:hlinkClick r:id="rId3"/>
              </a:rPr>
              <a:t>UNESCO Recommendation on Open Science</a:t>
            </a:r>
            <a:r>
              <a:rPr lang="en-GB" b="0" dirty="0">
                <a:solidFill>
                  <a:schemeClr val="accent3"/>
                </a:solidFill>
              </a:rPr>
              <a:t>.</a:t>
            </a:r>
          </a:p>
          <a:p>
            <a:pPr marL="342900" indent="-342900">
              <a:lnSpc>
                <a:spcPct val="100000"/>
              </a:lnSpc>
              <a:buFont typeface="Arial" panose="020B0604020202020204" pitchFamily="34" charset="0"/>
              <a:buChar char="•"/>
            </a:pPr>
            <a:r>
              <a:rPr lang="en-GB" b="0" dirty="0">
                <a:solidFill>
                  <a:schemeClr val="accent3"/>
                </a:solidFill>
              </a:rPr>
              <a:t>As laid out in the </a:t>
            </a:r>
            <a:r>
              <a:rPr lang="en-GB" b="0" dirty="0">
                <a:solidFill>
                  <a:schemeClr val="accent3"/>
                </a:solidFill>
                <a:hlinkClick r:id="rId4"/>
              </a:rPr>
              <a:t>EUA Open Science Agenda 2025</a:t>
            </a:r>
            <a:r>
              <a:rPr lang="en-GB" b="0" dirty="0">
                <a:solidFill>
                  <a:schemeClr val="accent3"/>
                </a:solidFill>
              </a:rPr>
              <a:t>, the Association has three key priority areas in Open Science:</a:t>
            </a:r>
          </a:p>
          <a:p>
            <a:pPr marL="806400" lvl="1" indent="-457200">
              <a:lnSpc>
                <a:spcPct val="100000"/>
              </a:lnSpc>
              <a:buFont typeface="+mj-lt"/>
              <a:buAutoNum type="arabicPeriod"/>
            </a:pPr>
            <a:r>
              <a:rPr lang="en-GB" b="0" dirty="0">
                <a:solidFill>
                  <a:schemeClr val="accent3"/>
                </a:solidFill>
              </a:rPr>
              <a:t>Universal and perpetual </a:t>
            </a:r>
            <a:r>
              <a:rPr lang="en-GB" b="0" dirty="0">
                <a:solidFill>
                  <a:schemeClr val="tx2"/>
                </a:solidFill>
              </a:rPr>
              <a:t>Open Access</a:t>
            </a:r>
            <a:r>
              <a:rPr lang="en-GB" b="0" dirty="0">
                <a:solidFill>
                  <a:schemeClr val="accent3"/>
                </a:solidFill>
              </a:rPr>
              <a:t> to scholarly outputs, in a just scholarly publishing ecosystem.</a:t>
            </a:r>
          </a:p>
          <a:p>
            <a:pPr marL="806400" lvl="1" indent="-457200">
              <a:lnSpc>
                <a:spcPct val="100000"/>
              </a:lnSpc>
              <a:buFont typeface="+mj-lt"/>
              <a:buAutoNum type="arabicPeriod"/>
            </a:pPr>
            <a:r>
              <a:rPr lang="en-GB" b="0" dirty="0">
                <a:solidFill>
                  <a:schemeClr val="accent3"/>
                </a:solidFill>
              </a:rPr>
              <a:t>Findable, Accessible, Interoperable and Reusable </a:t>
            </a:r>
            <a:r>
              <a:rPr lang="en-GB" b="0" dirty="0">
                <a:solidFill>
                  <a:schemeClr val="tx2"/>
                </a:solidFill>
              </a:rPr>
              <a:t>(FAIR) research data</a:t>
            </a:r>
            <a:r>
              <a:rPr lang="en-GB" b="0" dirty="0">
                <a:solidFill>
                  <a:schemeClr val="accent3"/>
                </a:solidFill>
              </a:rPr>
              <a:t>.</a:t>
            </a:r>
          </a:p>
          <a:p>
            <a:pPr marL="806400" lvl="1" indent="-457200">
              <a:lnSpc>
                <a:spcPct val="100000"/>
              </a:lnSpc>
              <a:buFont typeface="+mj-lt"/>
              <a:buAutoNum type="arabicPeriod"/>
            </a:pPr>
            <a:r>
              <a:rPr lang="en-GB" b="0" dirty="0">
                <a:solidFill>
                  <a:schemeClr val="accent3"/>
                </a:solidFill>
              </a:rPr>
              <a:t>Institutional approaches to </a:t>
            </a:r>
            <a:r>
              <a:rPr lang="en-GB" b="0" dirty="0">
                <a:solidFill>
                  <a:schemeClr val="tx2"/>
                </a:solidFill>
              </a:rPr>
              <a:t>research assessment</a:t>
            </a:r>
            <a:r>
              <a:rPr lang="en-GB" b="0" dirty="0">
                <a:solidFill>
                  <a:schemeClr val="accent3"/>
                </a:solidFill>
              </a:rPr>
              <a:t>.</a:t>
            </a:r>
          </a:p>
        </p:txBody>
      </p:sp>
      <p:sp>
        <p:nvSpPr>
          <p:cNvPr id="5" name="Slide Number Placeholder 4">
            <a:extLst>
              <a:ext uri="{FF2B5EF4-FFF2-40B4-BE49-F238E27FC236}">
                <a16:creationId xmlns:a16="http://schemas.microsoft.com/office/drawing/2014/main" id="{31E5960A-C5E6-66A7-E013-80A480AFC17E}"/>
              </a:ext>
            </a:extLst>
          </p:cNvPr>
          <p:cNvSpPr>
            <a:spLocks noGrp="1"/>
          </p:cNvSpPr>
          <p:nvPr>
            <p:ph type="sldNum" sz="quarter" idx="22"/>
          </p:nvPr>
        </p:nvSpPr>
        <p:spPr/>
        <p:txBody>
          <a:bodyPr/>
          <a:lstStyle/>
          <a:p>
            <a:fld id="{B15F1DB1-D9C2-1046-8BE7-EC5E2F9F1FD0}" type="slidenum">
              <a:rPr lang="en-US" smtClean="0"/>
              <a:pPr/>
              <a:t>3</a:t>
            </a:fld>
            <a:endParaRPr lang="en-US" dirty="0"/>
          </a:p>
        </p:txBody>
      </p:sp>
      <p:sp>
        <p:nvSpPr>
          <p:cNvPr id="7" name="Text Placeholder 6">
            <a:extLst>
              <a:ext uri="{FF2B5EF4-FFF2-40B4-BE49-F238E27FC236}">
                <a16:creationId xmlns:a16="http://schemas.microsoft.com/office/drawing/2014/main" id="{412DB32E-5DBF-159C-8ECF-3FDD9A61D978}"/>
              </a:ext>
            </a:extLst>
          </p:cNvPr>
          <p:cNvSpPr>
            <a:spLocks noGrp="1"/>
          </p:cNvSpPr>
          <p:nvPr>
            <p:ph type="body" idx="1"/>
          </p:nvPr>
        </p:nvSpPr>
        <p:spPr/>
        <p:txBody>
          <a:bodyPr/>
          <a:lstStyle/>
          <a:p>
            <a:endParaRPr lang="en-GB"/>
          </a:p>
        </p:txBody>
      </p:sp>
      <p:pic>
        <p:nvPicPr>
          <p:cNvPr id="6" name="Picture 13" descr="A picture containing drawing&#10;&#10;Description automatically generated">
            <a:extLst>
              <a:ext uri="{FF2B5EF4-FFF2-40B4-BE49-F238E27FC236}">
                <a16:creationId xmlns:a16="http://schemas.microsoft.com/office/drawing/2014/main" id="{CEF6B94F-DF1B-1E38-9B38-412910E514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5063" y="6534151"/>
            <a:ext cx="8620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44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sz="quarter" idx="18"/>
          </p:nvPr>
        </p:nvSpPr>
        <p:spPr/>
        <p:txBody>
          <a:bodyPr/>
          <a:lstStyle/>
          <a:p>
            <a:r>
              <a:rPr lang="de-DE" dirty="0"/>
              <a:t>Priority area #2 FAIR research data</a:t>
            </a:r>
          </a:p>
        </p:txBody>
      </p:sp>
      <p:sp>
        <p:nvSpPr>
          <p:cNvPr id="5" name="Foliennummernplatzhalter 4"/>
          <p:cNvSpPr>
            <a:spLocks noGrp="1"/>
          </p:cNvSpPr>
          <p:nvPr>
            <p:ph type="sldNum" sz="quarter" idx="22"/>
          </p:nvPr>
        </p:nvSpPr>
        <p:spPr/>
        <p:txBody>
          <a:bodyPr/>
          <a:lstStyle/>
          <a:p>
            <a:fld id="{B15F1DB1-D9C2-1046-8BE7-EC5E2F9F1FD0}" type="slidenum">
              <a:rPr lang="en-US" smtClean="0"/>
              <a:pPr/>
              <a:t>4</a:t>
            </a:fld>
            <a:endParaRPr lang="en-US" dirty="0"/>
          </a:p>
        </p:txBody>
      </p:sp>
      <p:sp>
        <p:nvSpPr>
          <p:cNvPr id="8" name="Textplatzhalter 7"/>
          <p:cNvSpPr>
            <a:spLocks noGrp="1"/>
          </p:cNvSpPr>
          <p:nvPr>
            <p:ph type="body" idx="1"/>
          </p:nvPr>
        </p:nvSpPr>
        <p:spPr/>
        <p:txBody>
          <a:bodyPr/>
          <a:lstStyle/>
          <a:p>
            <a:endParaRPr lang="de-DE"/>
          </a:p>
        </p:txBody>
      </p:sp>
      <p:pic>
        <p:nvPicPr>
          <p:cNvPr id="11" name="Content Placeholder 10" descr="Text&#10;&#10;Description automatically generated with medium confidence">
            <a:extLst>
              <a:ext uri="{FF2B5EF4-FFF2-40B4-BE49-F238E27FC236}">
                <a16:creationId xmlns:a16="http://schemas.microsoft.com/office/drawing/2014/main" id="{8486C29C-D466-2DB7-2145-9145BEC09F81}"/>
              </a:ext>
            </a:extLst>
          </p:cNvPr>
          <p:cNvPicPr>
            <a:picLocks noGrp="1" noChangeAspect="1"/>
          </p:cNvPicPr>
          <p:nvPr>
            <p:ph sz="quarter" idx="19"/>
          </p:nvPr>
        </p:nvPicPr>
        <p:blipFill>
          <a:blip r:embed="rId3"/>
          <a:stretch>
            <a:fillRect/>
          </a:stretch>
        </p:blipFill>
        <p:spPr>
          <a:xfrm>
            <a:off x="4210693" y="3091634"/>
            <a:ext cx="7005133" cy="2593204"/>
          </a:xfrm>
        </p:spPr>
      </p:pic>
      <p:sp>
        <p:nvSpPr>
          <p:cNvPr id="12" name="Content Placeholder 3">
            <a:extLst>
              <a:ext uri="{FF2B5EF4-FFF2-40B4-BE49-F238E27FC236}">
                <a16:creationId xmlns:a16="http://schemas.microsoft.com/office/drawing/2014/main" id="{8751D0B8-9382-52E3-C2F8-6B17CBDEBCCD}"/>
              </a:ext>
            </a:extLst>
          </p:cNvPr>
          <p:cNvSpPr txBox="1">
            <a:spLocks/>
          </p:cNvSpPr>
          <p:nvPr/>
        </p:nvSpPr>
        <p:spPr>
          <a:xfrm>
            <a:off x="4072720" y="1855788"/>
            <a:ext cx="7281080" cy="42449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000" b="1" kern="1200" baseline="0">
                <a:solidFill>
                  <a:schemeClr val="accent1"/>
                </a:solidFill>
                <a:latin typeface="Arial" charset="0"/>
                <a:ea typeface="+mn-ea"/>
                <a:cs typeface="+mn-cs"/>
              </a:defRPr>
            </a:lvl1pPr>
            <a:lvl2pPr marL="349200" indent="-349200" algn="l" defTabSz="914400" rtl="0" eaLnBrk="1" latinLnBrk="0" hangingPunct="1">
              <a:lnSpc>
                <a:spcPct val="90000"/>
              </a:lnSpc>
              <a:spcBef>
                <a:spcPts val="500"/>
              </a:spcBef>
              <a:buFont typeface="Arial" panose="020B0604020202020204" pitchFamily="34" charset="0"/>
              <a:buChar char="•"/>
              <a:defRPr sz="2000" b="1" kern="1200" baseline="0">
                <a:solidFill>
                  <a:schemeClr val="accent1"/>
                </a:solidFill>
                <a:latin typeface="Arial" charset="0"/>
                <a:ea typeface="+mn-ea"/>
                <a:cs typeface="+mn-cs"/>
              </a:defRPr>
            </a:lvl2pPr>
            <a:lvl3pPr marL="0" indent="0" algn="l" defTabSz="914400" rtl="0" eaLnBrk="1" latinLnBrk="0" hangingPunct="1">
              <a:lnSpc>
                <a:spcPct val="90000"/>
              </a:lnSpc>
              <a:spcBef>
                <a:spcPts val="500"/>
              </a:spcBef>
              <a:buFont typeface="Arial"/>
              <a:buNone/>
              <a:defRPr sz="2000" kern="1200" baseline="0">
                <a:solidFill>
                  <a:schemeClr val="tx1"/>
                </a:solidFill>
                <a:latin typeface="Arial" charset="0"/>
                <a:ea typeface="+mn-ea"/>
                <a:cs typeface="+mn-cs"/>
              </a:defRPr>
            </a:lvl3pPr>
            <a:lvl4pPr marL="349200" indent="-3492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charset="0"/>
                <a:ea typeface="+mn-ea"/>
                <a:cs typeface="+mn-cs"/>
              </a:defRPr>
            </a:lvl4pPr>
            <a:lvl5pPr marL="720000" indent="-342900" algn="l" defTabSz="914400" rtl="0" eaLnBrk="1" latinLnBrk="0" hangingPunct="1">
              <a:lnSpc>
                <a:spcPct val="90000"/>
              </a:lnSpc>
              <a:spcBef>
                <a:spcPts val="500"/>
              </a:spcBef>
              <a:buFont typeface="Wingdings" pitchFamily="2" charset="2"/>
              <a:buChar char="ü"/>
              <a:defRPr sz="20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13" name="Content Placeholder 3">
            <a:extLst>
              <a:ext uri="{FF2B5EF4-FFF2-40B4-BE49-F238E27FC236}">
                <a16:creationId xmlns:a16="http://schemas.microsoft.com/office/drawing/2014/main" id="{03434A95-7B1B-8D77-0208-D1B8EFD7750D}"/>
              </a:ext>
            </a:extLst>
          </p:cNvPr>
          <p:cNvSpPr txBox="1">
            <a:spLocks/>
          </p:cNvSpPr>
          <p:nvPr/>
        </p:nvSpPr>
        <p:spPr>
          <a:xfrm>
            <a:off x="4225120" y="2008188"/>
            <a:ext cx="7281080" cy="42449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000" b="1" kern="1200" baseline="0">
                <a:solidFill>
                  <a:schemeClr val="accent1"/>
                </a:solidFill>
                <a:latin typeface="Arial" charset="0"/>
                <a:ea typeface="+mn-ea"/>
                <a:cs typeface="+mn-cs"/>
              </a:defRPr>
            </a:lvl1pPr>
            <a:lvl2pPr marL="349200" indent="-349200" algn="l" defTabSz="914400" rtl="0" eaLnBrk="1" latinLnBrk="0" hangingPunct="1">
              <a:lnSpc>
                <a:spcPct val="90000"/>
              </a:lnSpc>
              <a:spcBef>
                <a:spcPts val="500"/>
              </a:spcBef>
              <a:buFont typeface="Arial" panose="020B0604020202020204" pitchFamily="34" charset="0"/>
              <a:buChar char="•"/>
              <a:defRPr sz="2000" b="1" kern="1200" baseline="0">
                <a:solidFill>
                  <a:schemeClr val="accent1"/>
                </a:solidFill>
                <a:latin typeface="Arial" charset="0"/>
                <a:ea typeface="+mn-ea"/>
                <a:cs typeface="+mn-cs"/>
              </a:defRPr>
            </a:lvl2pPr>
            <a:lvl3pPr marL="0" indent="0" algn="l" defTabSz="914400" rtl="0" eaLnBrk="1" latinLnBrk="0" hangingPunct="1">
              <a:lnSpc>
                <a:spcPct val="90000"/>
              </a:lnSpc>
              <a:spcBef>
                <a:spcPts val="500"/>
              </a:spcBef>
              <a:buFont typeface="Arial"/>
              <a:buNone/>
              <a:defRPr sz="2000" kern="1200" baseline="0">
                <a:solidFill>
                  <a:schemeClr val="tx1"/>
                </a:solidFill>
                <a:latin typeface="Arial" charset="0"/>
                <a:ea typeface="+mn-ea"/>
                <a:cs typeface="+mn-cs"/>
              </a:defRPr>
            </a:lvl3pPr>
            <a:lvl4pPr marL="349200" indent="-3492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charset="0"/>
                <a:ea typeface="+mn-ea"/>
                <a:cs typeface="+mn-cs"/>
              </a:defRPr>
            </a:lvl4pPr>
            <a:lvl5pPr marL="720000" indent="-342900" algn="l" defTabSz="914400" rtl="0" eaLnBrk="1" latinLnBrk="0" hangingPunct="1">
              <a:lnSpc>
                <a:spcPct val="90000"/>
              </a:lnSpc>
              <a:spcBef>
                <a:spcPts val="500"/>
              </a:spcBef>
              <a:buFont typeface="Wingdings" pitchFamily="2" charset="2"/>
              <a:buChar char="ü"/>
              <a:defRPr sz="20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0" dirty="0">
                <a:solidFill>
                  <a:schemeClr val="accent3"/>
                </a:solidFill>
              </a:rPr>
              <a:t>By 2025, Europe’s universities will be part of a scholarly ecosystem characterised by:</a:t>
            </a:r>
          </a:p>
        </p:txBody>
      </p:sp>
      <p:pic>
        <p:nvPicPr>
          <p:cNvPr id="4" name="Picture 13" descr="A picture containing drawing&#10;&#10;Description automatically generated">
            <a:extLst>
              <a:ext uri="{FF2B5EF4-FFF2-40B4-BE49-F238E27FC236}">
                <a16:creationId xmlns:a16="http://schemas.microsoft.com/office/drawing/2014/main" id="{311B1363-0534-5560-8970-2CAC7E705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5063" y="6534151"/>
            <a:ext cx="8620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898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0A98-1971-DB8B-08B0-6BF4B04C7B6D}"/>
              </a:ext>
            </a:extLst>
          </p:cNvPr>
          <p:cNvSpPr>
            <a:spLocks noGrp="1"/>
          </p:cNvSpPr>
          <p:nvPr>
            <p:ph type="ctrTitle"/>
          </p:nvPr>
        </p:nvSpPr>
        <p:spPr/>
        <p:txBody>
          <a:bodyPr>
            <a:normAutofit fontScale="90000"/>
          </a:bodyPr>
          <a:lstStyle/>
          <a:p>
            <a:r>
              <a:rPr lang="en-GB" dirty="0"/>
              <a:t>Highlights from the EUA follow-up report on research data</a:t>
            </a:r>
          </a:p>
        </p:txBody>
      </p:sp>
      <p:sp>
        <p:nvSpPr>
          <p:cNvPr id="3" name="Subtitle 2">
            <a:extLst>
              <a:ext uri="{FF2B5EF4-FFF2-40B4-BE49-F238E27FC236}">
                <a16:creationId xmlns:a16="http://schemas.microsoft.com/office/drawing/2014/main" id="{1A574710-77E0-D661-7CD0-F09AE2A0A474}"/>
              </a:ext>
            </a:extLst>
          </p:cNvPr>
          <p:cNvSpPr>
            <a:spLocks noGrp="1"/>
          </p:cNvSpPr>
          <p:nvPr>
            <p:ph type="subTitle" idx="1"/>
          </p:nvPr>
        </p:nvSpPr>
        <p:spPr/>
        <p:txBody>
          <a:bodyPr/>
          <a:lstStyle/>
          <a:p>
            <a:endParaRPr lang="en-GB"/>
          </a:p>
        </p:txBody>
      </p:sp>
      <p:sp>
        <p:nvSpPr>
          <p:cNvPr id="5" name="Text Placeholder 4">
            <a:extLst>
              <a:ext uri="{FF2B5EF4-FFF2-40B4-BE49-F238E27FC236}">
                <a16:creationId xmlns:a16="http://schemas.microsoft.com/office/drawing/2014/main" id="{6F253226-5C85-41A1-99ED-597A316DA079}"/>
              </a:ext>
            </a:extLst>
          </p:cNvPr>
          <p:cNvSpPr>
            <a:spLocks noGrp="1"/>
          </p:cNvSpPr>
          <p:nvPr>
            <p:ph type="body" sz="quarter" idx="25"/>
          </p:nvPr>
        </p:nvSpPr>
        <p:spPr/>
        <p:txBody>
          <a:bodyPr/>
          <a:lstStyle/>
          <a:p>
            <a:endParaRPr lang="en-GB"/>
          </a:p>
        </p:txBody>
      </p:sp>
      <p:sp>
        <p:nvSpPr>
          <p:cNvPr id="6" name="TextBox 5">
            <a:extLst>
              <a:ext uri="{FF2B5EF4-FFF2-40B4-BE49-F238E27FC236}">
                <a16:creationId xmlns:a16="http://schemas.microsoft.com/office/drawing/2014/main" id="{A80614D1-DA97-8691-7D9E-180874AFA774}"/>
              </a:ext>
            </a:extLst>
          </p:cNvPr>
          <p:cNvSpPr txBox="1"/>
          <p:nvPr/>
        </p:nvSpPr>
        <p:spPr>
          <a:xfrm>
            <a:off x="2752724" y="5960741"/>
            <a:ext cx="1685925" cy="571500"/>
          </a:xfrm>
          <a:prstGeom prst="rect">
            <a:avLst/>
          </a:prstGeom>
          <a:solidFill>
            <a:srgbClr val="005286"/>
          </a:solidFill>
        </p:spPr>
        <p:txBody>
          <a:bodyPr wrap="square" rtlCol="0">
            <a:spAutoFit/>
          </a:bodyPr>
          <a:lstStyle/>
          <a:p>
            <a:endParaRPr lang="en-GB" dirty="0"/>
          </a:p>
        </p:txBody>
      </p:sp>
      <p:pic>
        <p:nvPicPr>
          <p:cNvPr id="4" name="Picture 13" descr="A picture containing drawing&#10;&#10;Description automatically generated">
            <a:extLst>
              <a:ext uri="{FF2B5EF4-FFF2-40B4-BE49-F238E27FC236}">
                <a16:creationId xmlns:a16="http://schemas.microsoft.com/office/drawing/2014/main" id="{3F5FE979-22C8-6FCE-230E-D73AA5D3E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95063" y="6534151"/>
            <a:ext cx="8620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09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1E7F-E049-4BCF-A0D0-7F312641BC6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1C01FD-D5AF-4808-B143-F7D5030BDD83}"/>
              </a:ext>
            </a:extLst>
          </p:cNvPr>
          <p:cNvSpPr>
            <a:spLocks noGrp="1"/>
          </p:cNvSpPr>
          <p:nvPr>
            <p:ph sz="quarter" idx="18"/>
          </p:nvPr>
        </p:nvSpPr>
        <p:spPr/>
        <p:txBody>
          <a:bodyPr/>
          <a:lstStyle/>
          <a:p>
            <a:r>
              <a:rPr lang="en-GB" dirty="0"/>
              <a:t>Background</a:t>
            </a:r>
          </a:p>
        </p:txBody>
      </p:sp>
      <p:sp>
        <p:nvSpPr>
          <p:cNvPr id="4" name="Content Placeholder 3">
            <a:extLst>
              <a:ext uri="{FF2B5EF4-FFF2-40B4-BE49-F238E27FC236}">
                <a16:creationId xmlns:a16="http://schemas.microsoft.com/office/drawing/2014/main" id="{59D3C784-80AC-4DBD-B7BB-E1178D624A2A}"/>
              </a:ext>
            </a:extLst>
          </p:cNvPr>
          <p:cNvSpPr>
            <a:spLocks noGrp="1"/>
          </p:cNvSpPr>
          <p:nvPr>
            <p:ph sz="quarter" idx="19"/>
          </p:nvPr>
        </p:nvSpPr>
        <p:spPr/>
        <p:txBody>
          <a:bodyPr/>
          <a:lstStyle/>
          <a:p>
            <a:pPr marL="342900" indent="-342900">
              <a:buFont typeface="Arial" panose="020B0604020202020204" pitchFamily="34" charset="0"/>
              <a:buChar char="•"/>
            </a:pPr>
            <a:r>
              <a:rPr lang="en-GB" b="0" dirty="0">
                <a:solidFill>
                  <a:schemeClr val="accent3"/>
                </a:solidFill>
              </a:rPr>
              <a:t>Part of a series of three follow-up reports to the main </a:t>
            </a:r>
            <a:r>
              <a:rPr lang="en-GB" b="0" dirty="0">
                <a:solidFill>
                  <a:schemeClr val="tx2"/>
                </a:solidFill>
                <a:hlinkClick r:id="rId2"/>
              </a:rPr>
              <a:t>EUA 2020-2021 Open Science survey report</a:t>
            </a:r>
            <a:r>
              <a:rPr lang="en-GB" b="0" dirty="0">
                <a:solidFill>
                  <a:schemeClr val="accent3"/>
                </a:solidFill>
              </a:rPr>
              <a:t>.</a:t>
            </a:r>
          </a:p>
          <a:p>
            <a:pPr marL="342900" indent="-342900">
              <a:buFont typeface="Arial" panose="020B0604020202020204" pitchFamily="34" charset="0"/>
              <a:buChar char="•"/>
            </a:pPr>
            <a:r>
              <a:rPr lang="en-GB" b="0" dirty="0">
                <a:solidFill>
                  <a:schemeClr val="accent3"/>
                </a:solidFill>
              </a:rPr>
              <a:t>272 valid responses from institutions in 36 European countries.</a:t>
            </a:r>
          </a:p>
          <a:p>
            <a:pPr marL="342900" indent="-342900">
              <a:buFont typeface="Arial" panose="020B0604020202020204" pitchFamily="34" charset="0"/>
              <a:buChar char="•"/>
            </a:pPr>
            <a:r>
              <a:rPr lang="en-GB" b="0" dirty="0">
                <a:solidFill>
                  <a:schemeClr val="accent3"/>
                </a:solidFill>
              </a:rPr>
              <a:t>Focus on research data practices and not just FAIR data management.</a:t>
            </a:r>
          </a:p>
          <a:p>
            <a:pPr marL="342900" indent="-342900">
              <a:buFont typeface="Arial" panose="020B0604020202020204" pitchFamily="34" charset="0"/>
              <a:buChar char="•"/>
            </a:pPr>
            <a:r>
              <a:rPr lang="en-GB" b="0" dirty="0">
                <a:solidFill>
                  <a:schemeClr val="tx2"/>
                </a:solidFill>
              </a:rPr>
              <a:t>Research data </a:t>
            </a:r>
            <a:r>
              <a:rPr lang="en-GB" b="0" dirty="0">
                <a:solidFill>
                  <a:schemeClr val="accent3"/>
                </a:solidFill>
              </a:rPr>
              <a:t>is defined as a set of information, knowledge and results generated by, and which at the same time support, research projects in different scientific fields.</a:t>
            </a:r>
          </a:p>
          <a:p>
            <a:pPr marL="342900" indent="-342900">
              <a:buFont typeface="Arial" panose="020B0604020202020204" pitchFamily="34" charset="0"/>
              <a:buChar char="•"/>
            </a:pPr>
            <a:r>
              <a:rPr lang="en-GB" b="0" dirty="0">
                <a:solidFill>
                  <a:schemeClr val="tx2"/>
                </a:solidFill>
              </a:rPr>
              <a:t>4 recommendations for universities </a:t>
            </a:r>
            <a:r>
              <a:rPr lang="en-GB" b="0" dirty="0">
                <a:solidFill>
                  <a:schemeClr val="accent3"/>
                </a:solidFill>
              </a:rPr>
              <a:t>to foster the implementation of research data practices at institutional level.</a:t>
            </a:r>
          </a:p>
        </p:txBody>
      </p:sp>
      <p:sp>
        <p:nvSpPr>
          <p:cNvPr id="5" name="Slide Number Placeholder 4">
            <a:extLst>
              <a:ext uri="{FF2B5EF4-FFF2-40B4-BE49-F238E27FC236}">
                <a16:creationId xmlns:a16="http://schemas.microsoft.com/office/drawing/2014/main" id="{B7E8F28B-422A-4A7F-B8DE-02FC9ACD39DE}"/>
              </a:ext>
            </a:extLst>
          </p:cNvPr>
          <p:cNvSpPr>
            <a:spLocks noGrp="1"/>
          </p:cNvSpPr>
          <p:nvPr>
            <p:ph type="sldNum" sz="quarter" idx="22"/>
          </p:nvPr>
        </p:nvSpPr>
        <p:spPr/>
        <p:txBody>
          <a:bodyPr/>
          <a:lstStyle/>
          <a:p>
            <a:fld id="{B15F1DB1-D9C2-1046-8BE7-EC5E2F9F1FD0}" type="slidenum">
              <a:rPr lang="en-US" smtClean="0"/>
              <a:pPr/>
              <a:t>6</a:t>
            </a:fld>
            <a:endParaRPr lang="en-US" dirty="0"/>
          </a:p>
        </p:txBody>
      </p:sp>
      <p:sp>
        <p:nvSpPr>
          <p:cNvPr id="6" name="Text Placeholder 5">
            <a:extLst>
              <a:ext uri="{FF2B5EF4-FFF2-40B4-BE49-F238E27FC236}">
                <a16:creationId xmlns:a16="http://schemas.microsoft.com/office/drawing/2014/main" id="{A77038FE-EAB4-4A4A-A0A6-7D087FCA4BDC}"/>
              </a:ext>
            </a:extLst>
          </p:cNvPr>
          <p:cNvSpPr>
            <a:spLocks noGrp="1"/>
          </p:cNvSpPr>
          <p:nvPr>
            <p:ph type="body" sz="quarter" idx="23"/>
          </p:nvPr>
        </p:nvSpPr>
        <p:spPr>
          <a:xfrm>
            <a:off x="1544235" y="6230938"/>
            <a:ext cx="7733115" cy="831850"/>
          </a:xfrm>
        </p:spPr>
        <p:txBody>
          <a:bodyPr>
            <a:normAutofit/>
          </a:bodyPr>
          <a:lstStyle/>
          <a:p>
            <a:r>
              <a:rPr lang="en-GB" dirty="0"/>
              <a:t>Source: </a:t>
            </a:r>
            <a:r>
              <a:rPr lang="en-GB" dirty="0">
                <a:hlinkClick r:id="rId3"/>
              </a:rPr>
              <a:t>https://eua.eu/resources/publications/1016:a-closer-look-at-research-data-practices-in-european-universities.html</a:t>
            </a:r>
            <a:r>
              <a:rPr lang="en-GB" dirty="0"/>
              <a:t> </a:t>
            </a:r>
          </a:p>
        </p:txBody>
      </p:sp>
      <p:sp>
        <p:nvSpPr>
          <p:cNvPr id="7" name="Text Placeholder 6">
            <a:extLst>
              <a:ext uri="{FF2B5EF4-FFF2-40B4-BE49-F238E27FC236}">
                <a16:creationId xmlns:a16="http://schemas.microsoft.com/office/drawing/2014/main" id="{3F2D6603-CCFA-480A-8B09-D5904A4C3A56}"/>
              </a:ext>
            </a:extLst>
          </p:cNvPr>
          <p:cNvSpPr>
            <a:spLocks noGrp="1"/>
          </p:cNvSpPr>
          <p:nvPr>
            <p:ph type="body" idx="1"/>
          </p:nvPr>
        </p:nvSpPr>
        <p:spPr/>
        <p:txBody>
          <a:bodyPr/>
          <a:lstStyle/>
          <a:p>
            <a:endParaRPr lang="en-GB"/>
          </a:p>
        </p:txBody>
      </p:sp>
      <p:pic>
        <p:nvPicPr>
          <p:cNvPr id="8" name="Picture 13" descr="A picture containing drawing&#10;&#10;Description automatically generated">
            <a:extLst>
              <a:ext uri="{FF2B5EF4-FFF2-40B4-BE49-F238E27FC236}">
                <a16:creationId xmlns:a16="http://schemas.microsoft.com/office/drawing/2014/main" id="{B2F6A64F-EAF3-E2C8-3453-715F79DB2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5063" y="6534151"/>
            <a:ext cx="8620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837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E702-B005-81BD-0AEA-A2D46E5AEF6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379526D-ABA5-EA2E-072F-B4B972565F59}"/>
              </a:ext>
            </a:extLst>
          </p:cNvPr>
          <p:cNvSpPr>
            <a:spLocks noGrp="1"/>
          </p:cNvSpPr>
          <p:nvPr>
            <p:ph sz="quarter" idx="18"/>
          </p:nvPr>
        </p:nvSpPr>
        <p:spPr>
          <a:xfrm>
            <a:off x="766424" y="1855789"/>
            <a:ext cx="3186451" cy="3031898"/>
          </a:xfrm>
        </p:spPr>
        <p:txBody>
          <a:bodyPr/>
          <a:lstStyle/>
          <a:p>
            <a:r>
              <a:rPr lang="en-GB" dirty="0"/>
              <a:t>Recommendation #1</a:t>
            </a:r>
          </a:p>
        </p:txBody>
      </p:sp>
      <p:sp>
        <p:nvSpPr>
          <p:cNvPr id="4" name="Content Placeholder 3">
            <a:extLst>
              <a:ext uri="{FF2B5EF4-FFF2-40B4-BE49-F238E27FC236}">
                <a16:creationId xmlns:a16="http://schemas.microsoft.com/office/drawing/2014/main" id="{52488569-FB42-92AD-0F40-FC1421AB2A3E}"/>
              </a:ext>
            </a:extLst>
          </p:cNvPr>
          <p:cNvSpPr>
            <a:spLocks noGrp="1"/>
          </p:cNvSpPr>
          <p:nvPr>
            <p:ph sz="quarter" idx="19"/>
          </p:nvPr>
        </p:nvSpPr>
        <p:spPr>
          <a:xfrm>
            <a:off x="4144496" y="1855789"/>
            <a:ext cx="7281080" cy="4244975"/>
          </a:xfrm>
        </p:spPr>
        <p:txBody>
          <a:bodyPr/>
          <a:lstStyle/>
          <a:p>
            <a:r>
              <a:rPr lang="en-GB" sz="2400" dirty="0"/>
              <a:t>Universities should develop measures to support the implementation of research data practices at institutional level. </a:t>
            </a:r>
            <a:br>
              <a:rPr lang="en-GB" sz="2400" dirty="0"/>
            </a:br>
            <a:endParaRPr lang="en-GB" sz="2400" dirty="0"/>
          </a:p>
          <a:p>
            <a:pPr marL="342900" indent="-342900">
              <a:buFont typeface="Arial" panose="020B0604020202020204" pitchFamily="34" charset="0"/>
              <a:buChar char="•"/>
            </a:pPr>
            <a:r>
              <a:rPr lang="en-GB" b="0" dirty="0">
                <a:solidFill>
                  <a:schemeClr val="accent3"/>
                </a:solidFill>
              </a:rPr>
              <a:t>Support measures should ensure that the university community can comply with institutional policy objectives, by providing the right infrastructure and skills to practice research data management. </a:t>
            </a:r>
          </a:p>
          <a:p>
            <a:pPr marL="342900" indent="-342900">
              <a:buFont typeface="Arial" panose="020B0604020202020204" pitchFamily="34" charset="0"/>
              <a:buChar char="•"/>
            </a:pPr>
            <a:r>
              <a:rPr lang="en-GB" b="0" dirty="0">
                <a:solidFill>
                  <a:schemeClr val="accent3"/>
                </a:solidFill>
              </a:rPr>
              <a:t>Due consideration should be given to the recognition of research data-related activities in university approaches to academic assessment.</a:t>
            </a:r>
          </a:p>
        </p:txBody>
      </p:sp>
      <p:sp>
        <p:nvSpPr>
          <p:cNvPr id="5" name="Slide Number Placeholder 4">
            <a:extLst>
              <a:ext uri="{FF2B5EF4-FFF2-40B4-BE49-F238E27FC236}">
                <a16:creationId xmlns:a16="http://schemas.microsoft.com/office/drawing/2014/main" id="{3FC132C7-CEF2-313A-1B77-30AE130C572F}"/>
              </a:ext>
            </a:extLst>
          </p:cNvPr>
          <p:cNvSpPr>
            <a:spLocks noGrp="1"/>
          </p:cNvSpPr>
          <p:nvPr>
            <p:ph type="sldNum" sz="quarter" idx="22"/>
          </p:nvPr>
        </p:nvSpPr>
        <p:spPr/>
        <p:txBody>
          <a:bodyPr/>
          <a:lstStyle/>
          <a:p>
            <a:fld id="{B15F1DB1-D9C2-1046-8BE7-EC5E2F9F1FD0}" type="slidenum">
              <a:rPr lang="en-US" smtClean="0"/>
              <a:pPr/>
              <a:t>7</a:t>
            </a:fld>
            <a:endParaRPr lang="en-US" dirty="0"/>
          </a:p>
        </p:txBody>
      </p:sp>
      <p:sp>
        <p:nvSpPr>
          <p:cNvPr id="7" name="Text Placeholder 6">
            <a:extLst>
              <a:ext uri="{FF2B5EF4-FFF2-40B4-BE49-F238E27FC236}">
                <a16:creationId xmlns:a16="http://schemas.microsoft.com/office/drawing/2014/main" id="{B318EFA6-81EF-37EA-EC69-E14D010B6F62}"/>
              </a:ext>
            </a:extLst>
          </p:cNvPr>
          <p:cNvSpPr>
            <a:spLocks noGrp="1"/>
          </p:cNvSpPr>
          <p:nvPr>
            <p:ph type="body" idx="1"/>
          </p:nvPr>
        </p:nvSpPr>
        <p:spPr/>
        <p:txBody>
          <a:bodyPr/>
          <a:lstStyle/>
          <a:p>
            <a:endParaRPr lang="en-GB"/>
          </a:p>
        </p:txBody>
      </p:sp>
      <p:pic>
        <p:nvPicPr>
          <p:cNvPr id="6" name="Picture 13" descr="A picture containing drawing&#10;&#10;Description automatically generated">
            <a:extLst>
              <a:ext uri="{FF2B5EF4-FFF2-40B4-BE49-F238E27FC236}">
                <a16:creationId xmlns:a16="http://schemas.microsoft.com/office/drawing/2014/main" id="{069B240F-848B-FCA8-9013-889D0116B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5063" y="6534151"/>
            <a:ext cx="8620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70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DDC9-8C48-FD37-44FB-EA43BE1016CB}"/>
              </a:ext>
            </a:extLst>
          </p:cNvPr>
          <p:cNvSpPr>
            <a:spLocks noGrp="1"/>
          </p:cNvSpPr>
          <p:nvPr>
            <p:ph type="title"/>
          </p:nvPr>
        </p:nvSpPr>
        <p:spPr/>
        <p:txBody>
          <a:bodyPr/>
          <a:lstStyle/>
          <a:p>
            <a:r>
              <a:rPr lang="en-GB" dirty="0"/>
              <a:t>Gap between strategic importance and implementation</a:t>
            </a:r>
          </a:p>
        </p:txBody>
      </p:sp>
      <p:pic>
        <p:nvPicPr>
          <p:cNvPr id="9" name="Content Placeholder 8" descr="Chart, radar chart&#10;&#10;Description automatically generated">
            <a:extLst>
              <a:ext uri="{FF2B5EF4-FFF2-40B4-BE49-F238E27FC236}">
                <a16:creationId xmlns:a16="http://schemas.microsoft.com/office/drawing/2014/main" id="{FBD40FFD-D74F-1560-536B-CC2CF130D64A}"/>
              </a:ext>
            </a:extLst>
          </p:cNvPr>
          <p:cNvPicPr>
            <a:picLocks noGrp="1" noChangeAspect="1"/>
          </p:cNvPicPr>
          <p:nvPr>
            <p:ph sz="quarter" idx="19"/>
          </p:nvPr>
        </p:nvPicPr>
        <p:blipFill>
          <a:blip r:embed="rId3"/>
          <a:stretch>
            <a:fillRect/>
          </a:stretch>
        </p:blipFill>
        <p:spPr>
          <a:xfrm>
            <a:off x="1535061" y="1592167"/>
            <a:ext cx="9121878" cy="4618560"/>
          </a:xfrm>
        </p:spPr>
      </p:pic>
      <p:sp>
        <p:nvSpPr>
          <p:cNvPr id="5" name="Slide Number Placeholder 4">
            <a:extLst>
              <a:ext uri="{FF2B5EF4-FFF2-40B4-BE49-F238E27FC236}">
                <a16:creationId xmlns:a16="http://schemas.microsoft.com/office/drawing/2014/main" id="{276137E8-4259-40FF-7AA2-EB79612503AB}"/>
              </a:ext>
            </a:extLst>
          </p:cNvPr>
          <p:cNvSpPr>
            <a:spLocks noGrp="1"/>
          </p:cNvSpPr>
          <p:nvPr>
            <p:ph type="sldNum" sz="quarter" idx="22"/>
          </p:nvPr>
        </p:nvSpPr>
        <p:spPr/>
        <p:txBody>
          <a:bodyPr/>
          <a:lstStyle/>
          <a:p>
            <a:fld id="{B15F1DB1-D9C2-1046-8BE7-EC5E2F9F1FD0}" type="slidenum">
              <a:rPr lang="en-US" smtClean="0"/>
              <a:pPr/>
              <a:t>8</a:t>
            </a:fld>
            <a:endParaRPr lang="en-US" dirty="0"/>
          </a:p>
        </p:txBody>
      </p:sp>
      <p:sp>
        <p:nvSpPr>
          <p:cNvPr id="7" name="Text Placeholder 6">
            <a:extLst>
              <a:ext uri="{FF2B5EF4-FFF2-40B4-BE49-F238E27FC236}">
                <a16:creationId xmlns:a16="http://schemas.microsoft.com/office/drawing/2014/main" id="{BBC36A06-1A4E-32FA-C7F5-87E8192A2FB3}"/>
              </a:ext>
            </a:extLst>
          </p:cNvPr>
          <p:cNvSpPr>
            <a:spLocks noGrp="1"/>
          </p:cNvSpPr>
          <p:nvPr>
            <p:ph type="body" idx="1"/>
          </p:nvPr>
        </p:nvSpPr>
        <p:spPr/>
        <p:txBody>
          <a:bodyPr/>
          <a:lstStyle/>
          <a:p>
            <a:endParaRPr lang="en-GB"/>
          </a:p>
        </p:txBody>
      </p:sp>
      <p:pic>
        <p:nvPicPr>
          <p:cNvPr id="3" name="Picture 13" descr="A picture containing drawing&#10;&#10;Description automatically generated">
            <a:extLst>
              <a:ext uri="{FF2B5EF4-FFF2-40B4-BE49-F238E27FC236}">
                <a16:creationId xmlns:a16="http://schemas.microsoft.com/office/drawing/2014/main" id="{8BE58019-5656-CE18-13C2-C82C4F7121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5063" y="6534151"/>
            <a:ext cx="8620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90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57F1-66A5-7F48-40A5-D3D2036E55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EEB9DA8-8D45-82A8-EDCE-FBFF5E0CC8A1}"/>
              </a:ext>
            </a:extLst>
          </p:cNvPr>
          <p:cNvSpPr>
            <a:spLocks noGrp="1"/>
          </p:cNvSpPr>
          <p:nvPr>
            <p:ph sz="quarter" idx="18"/>
          </p:nvPr>
        </p:nvSpPr>
        <p:spPr>
          <a:xfrm>
            <a:off x="766424" y="1855789"/>
            <a:ext cx="3205501" cy="3031898"/>
          </a:xfrm>
        </p:spPr>
        <p:txBody>
          <a:bodyPr/>
          <a:lstStyle/>
          <a:p>
            <a:r>
              <a:rPr lang="en-GB" dirty="0"/>
              <a:t>Recommendation #2</a:t>
            </a:r>
          </a:p>
        </p:txBody>
      </p:sp>
      <p:sp>
        <p:nvSpPr>
          <p:cNvPr id="4" name="Content Placeholder 3">
            <a:extLst>
              <a:ext uri="{FF2B5EF4-FFF2-40B4-BE49-F238E27FC236}">
                <a16:creationId xmlns:a16="http://schemas.microsoft.com/office/drawing/2014/main" id="{D23D0F51-8498-93F6-8EBB-01CF0ADA27C5}"/>
              </a:ext>
            </a:extLst>
          </p:cNvPr>
          <p:cNvSpPr>
            <a:spLocks noGrp="1"/>
          </p:cNvSpPr>
          <p:nvPr>
            <p:ph sz="quarter" idx="19"/>
          </p:nvPr>
        </p:nvSpPr>
        <p:spPr>
          <a:xfrm>
            <a:off x="4144496" y="1855789"/>
            <a:ext cx="7281080" cy="4244975"/>
          </a:xfrm>
        </p:spPr>
        <p:txBody>
          <a:bodyPr/>
          <a:lstStyle/>
          <a:p>
            <a:r>
              <a:rPr lang="en-GB" sz="2400" dirty="0"/>
              <a:t>Universities should continue to invest in research data infrastructure and explore opportunities to engage with EOSC. </a:t>
            </a:r>
          </a:p>
          <a:p>
            <a:endParaRPr lang="en-GB" dirty="0"/>
          </a:p>
          <a:p>
            <a:pPr marL="342900" indent="-342900">
              <a:buFont typeface="Arial" panose="020B0604020202020204" pitchFamily="34" charset="0"/>
              <a:buChar char="•"/>
            </a:pPr>
            <a:r>
              <a:rPr lang="en-GB" b="0" dirty="0">
                <a:solidFill>
                  <a:schemeClr val="accent3"/>
                </a:solidFill>
              </a:rPr>
              <a:t>Infrastructure is key to the implementation of research data practices, and universities should invest in securing the presence of infrastructures that address the needs of the different disciplines. </a:t>
            </a:r>
          </a:p>
          <a:p>
            <a:pPr marL="342900" indent="-342900">
              <a:buFont typeface="Arial" panose="020B0604020202020204" pitchFamily="34" charset="0"/>
              <a:buChar char="•"/>
            </a:pPr>
            <a:r>
              <a:rPr lang="en-GB" b="0" dirty="0">
                <a:solidFill>
                  <a:schemeClr val="accent3"/>
                </a:solidFill>
              </a:rPr>
              <a:t>National and European support will also be needed to facilitate university engagement with EOSC.</a:t>
            </a:r>
          </a:p>
        </p:txBody>
      </p:sp>
      <p:sp>
        <p:nvSpPr>
          <p:cNvPr id="5" name="Slide Number Placeholder 4">
            <a:extLst>
              <a:ext uri="{FF2B5EF4-FFF2-40B4-BE49-F238E27FC236}">
                <a16:creationId xmlns:a16="http://schemas.microsoft.com/office/drawing/2014/main" id="{FE27C438-717D-2D39-B263-E780FE047BC9}"/>
              </a:ext>
            </a:extLst>
          </p:cNvPr>
          <p:cNvSpPr>
            <a:spLocks noGrp="1"/>
          </p:cNvSpPr>
          <p:nvPr>
            <p:ph type="sldNum" sz="quarter" idx="22"/>
          </p:nvPr>
        </p:nvSpPr>
        <p:spPr/>
        <p:txBody>
          <a:bodyPr/>
          <a:lstStyle/>
          <a:p>
            <a:fld id="{B15F1DB1-D9C2-1046-8BE7-EC5E2F9F1FD0}" type="slidenum">
              <a:rPr lang="en-US" smtClean="0"/>
              <a:pPr/>
              <a:t>9</a:t>
            </a:fld>
            <a:endParaRPr lang="en-US" dirty="0"/>
          </a:p>
        </p:txBody>
      </p:sp>
      <p:sp>
        <p:nvSpPr>
          <p:cNvPr id="7" name="Text Placeholder 6">
            <a:extLst>
              <a:ext uri="{FF2B5EF4-FFF2-40B4-BE49-F238E27FC236}">
                <a16:creationId xmlns:a16="http://schemas.microsoft.com/office/drawing/2014/main" id="{C0D7C6D2-449D-7FCA-9DD5-EBF624897CFD}"/>
              </a:ext>
            </a:extLst>
          </p:cNvPr>
          <p:cNvSpPr>
            <a:spLocks noGrp="1"/>
          </p:cNvSpPr>
          <p:nvPr>
            <p:ph type="body" idx="1"/>
          </p:nvPr>
        </p:nvSpPr>
        <p:spPr/>
        <p:txBody>
          <a:bodyPr/>
          <a:lstStyle/>
          <a:p>
            <a:endParaRPr lang="en-GB"/>
          </a:p>
        </p:txBody>
      </p:sp>
      <p:pic>
        <p:nvPicPr>
          <p:cNvPr id="6" name="Picture 13" descr="A picture containing drawing&#10;&#10;Description automatically generated">
            <a:extLst>
              <a:ext uri="{FF2B5EF4-FFF2-40B4-BE49-F238E27FC236}">
                <a16:creationId xmlns:a16="http://schemas.microsoft.com/office/drawing/2014/main" id="{213CC019-5C10-1CC3-E175-64713A3C7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5063" y="6534151"/>
            <a:ext cx="862012"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702892"/>
      </p:ext>
    </p:extLst>
  </p:cSld>
  <p:clrMapOvr>
    <a:masterClrMapping/>
  </p:clrMapOvr>
</p:sld>
</file>

<file path=ppt/theme/theme1.xml><?xml version="1.0" encoding="utf-8"?>
<a:theme xmlns:a="http://schemas.openxmlformats.org/drawingml/2006/main" name="Office Theme">
  <a:themeElements>
    <a:clrScheme name="EUA PPT 2018">
      <a:dk1>
        <a:srgbClr val="494842"/>
      </a:dk1>
      <a:lt1>
        <a:srgbClr val="FFFFFF"/>
      </a:lt1>
      <a:dk2>
        <a:srgbClr val="00B6ED"/>
      </a:dk2>
      <a:lt2>
        <a:srgbClr val="C0BCB6"/>
      </a:lt2>
      <a:accent1>
        <a:srgbClr val="00B6ED"/>
      </a:accent1>
      <a:accent2>
        <a:srgbClr val="95C11F"/>
      </a:accent2>
      <a:accent3>
        <a:srgbClr val="005186"/>
      </a:accent3>
      <a:accent4>
        <a:srgbClr val="0081C3"/>
      </a:accent4>
      <a:accent5>
        <a:srgbClr val="379E32"/>
      </a:accent5>
      <a:accent6>
        <a:srgbClr val="226B20"/>
      </a:accent6>
      <a:hlink>
        <a:srgbClr val="00B6ED"/>
      </a:hlink>
      <a:folHlink>
        <a:srgbClr val="00000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 EUA PPT_Arial_formostpresentations" id="{8786220D-B46A-418A-8F46-E33C369BC8C4}" vid="{9FBDB048-119E-4854-A001-F277CA7826C8}"/>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 EUA PPT_Arial_formostpresentations" id="{8786220D-B46A-418A-8F46-E33C369BC8C4}" vid="{35B37B4E-CF5E-4D27-94A2-8F31523A74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 EUA PPT_Arial_formostpresentations</Template>
  <TotalTime>173</TotalTime>
  <Words>1646</Words>
  <Application>Microsoft Office PowerPoint</Application>
  <PresentationFormat>Widescreen</PresentationFormat>
  <Paragraphs>124</Paragraphs>
  <Slides>17</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Symbol</vt:lpstr>
      <vt:lpstr>Wingdings</vt:lpstr>
      <vt:lpstr>Office Theme</vt:lpstr>
      <vt:lpstr>Benutzerdefiniertes Design</vt:lpstr>
      <vt:lpstr>A closer look at research data practices in Europe’s universities </vt:lpstr>
      <vt:lpstr>PowerPoint Presentation</vt:lpstr>
      <vt:lpstr>PowerPoint Presentation</vt:lpstr>
      <vt:lpstr>PowerPoint Presentation</vt:lpstr>
      <vt:lpstr>Highlights from the EUA follow-up report on research data</vt:lpstr>
      <vt:lpstr>PowerPoint Presentation</vt:lpstr>
      <vt:lpstr>PowerPoint Presentation</vt:lpstr>
      <vt:lpstr>Gap between strategic importance and implementation</vt:lpstr>
      <vt:lpstr>PowerPoint Presentation</vt:lpstr>
      <vt:lpstr>Types of research data infrastructure</vt:lpstr>
      <vt:lpstr>PowerPoint Presentation</vt:lpstr>
      <vt:lpstr>Dedicated research data support services</vt:lpstr>
      <vt:lpstr>Dedicated VS non-exclusively research data support services</vt:lpstr>
      <vt:lpstr>Dedicated research data support staff</vt:lpstr>
      <vt:lpstr>PowerPoint Presentation</vt:lpstr>
      <vt:lpstr>Sources of funding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Voice of European Universities</dc:title>
  <dc:creator>Federica Garbuglia</dc:creator>
  <cp:lastModifiedBy>Vinciane Gaillard</cp:lastModifiedBy>
  <cp:revision>10</cp:revision>
  <cp:lastPrinted>2017-06-08T10:08:44Z</cp:lastPrinted>
  <dcterms:created xsi:type="dcterms:W3CDTF">2023-04-26T07:12:43Z</dcterms:created>
  <dcterms:modified xsi:type="dcterms:W3CDTF">2023-11-30T05:35:09Z</dcterms:modified>
</cp:coreProperties>
</file>