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 id="2147483665" r:id="rId6"/>
    <p:sldMasterId id="2147483683" r:id="rId7"/>
    <p:sldMasterId id="214748368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y="13716000" cx="24384000"/>
  <p:notesSz cx="6858000" cy="9144000"/>
  <p:embeddedFontLst>
    <p:embeddedFont>
      <p:font typeface="Roboto"/>
      <p:regular r:id="rId30"/>
      <p:bold r:id="rId31"/>
      <p:italic r:id="rId32"/>
      <p:boldItalic r:id="rId33"/>
    </p:embeddedFont>
    <p:embeddedFont>
      <p:font typeface="Franklin Gothic"/>
      <p:bold r:id="rId34"/>
    </p:embeddedFont>
    <p:embeddedFont>
      <p:font typeface="Poppins"/>
      <p:regular r:id="rId35"/>
      <p:bold r:id="rId36"/>
      <p:italic r:id="rId37"/>
      <p:boldItalic r:id="rId38"/>
    </p:embeddedFont>
    <p:embeddedFont>
      <p:font typeface="Corbel"/>
      <p:regular r:id="rId39"/>
      <p:bold r:id="rId40"/>
      <p:italic r:id="rId41"/>
      <p:boldItalic r:id="rId42"/>
    </p:embeddedFont>
    <p:embeddedFont>
      <p:font typeface="Quattrocento Sans"/>
      <p:regular r:id="rId43"/>
      <p:bold r:id="rId44"/>
      <p:italic r:id="rId45"/>
      <p:boldItalic r:id="rId46"/>
    </p:embeddedFont>
    <p:embeddedFont>
      <p:font typeface="Helvetica Neue"/>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sldGuideLst>
    </p:ext>
    <p:ext uri="GoogleSlidesCustomDataVersion2">
      <go:slidesCustomData xmlns:go="http://customooxmlschemas.google.com/" r:id="rId51" roundtripDataSignature="AMtx7mhD6sfJqqAw0VLhA7+cWngHPpxK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rbel-bold.fntdata"/><Relationship Id="rId42" Type="http://schemas.openxmlformats.org/officeDocument/2006/relationships/font" Target="fonts/Corbel-boldItalic.fntdata"/><Relationship Id="rId41" Type="http://schemas.openxmlformats.org/officeDocument/2006/relationships/font" Target="fonts/Corbel-italic.fntdata"/><Relationship Id="rId44" Type="http://schemas.openxmlformats.org/officeDocument/2006/relationships/font" Target="fonts/QuattrocentoSans-bold.fntdata"/><Relationship Id="rId43" Type="http://schemas.openxmlformats.org/officeDocument/2006/relationships/font" Target="fonts/QuattrocentoSans-regular.fntdata"/><Relationship Id="rId46" Type="http://schemas.openxmlformats.org/officeDocument/2006/relationships/font" Target="fonts/QuattrocentoSans-boldItalic.fntdata"/><Relationship Id="rId45" Type="http://schemas.openxmlformats.org/officeDocument/2006/relationships/font" Target="fonts/QuattrocentoSans-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Roboto-bold.fntdata"/><Relationship Id="rId30" Type="http://schemas.openxmlformats.org/officeDocument/2006/relationships/font" Target="fonts/Roboto-regular.fntdata"/><Relationship Id="rId33" Type="http://schemas.openxmlformats.org/officeDocument/2006/relationships/font" Target="fonts/Roboto-boldItalic.fntdata"/><Relationship Id="rId32" Type="http://schemas.openxmlformats.org/officeDocument/2006/relationships/font" Target="fonts/Roboto-italic.fntdata"/><Relationship Id="rId35" Type="http://schemas.openxmlformats.org/officeDocument/2006/relationships/font" Target="fonts/Poppins-regular.fntdata"/><Relationship Id="rId34" Type="http://schemas.openxmlformats.org/officeDocument/2006/relationships/font" Target="fonts/FranklinGothic-bold.fntdata"/><Relationship Id="rId37" Type="http://schemas.openxmlformats.org/officeDocument/2006/relationships/font" Target="fonts/Poppins-italic.fntdata"/><Relationship Id="rId36" Type="http://schemas.openxmlformats.org/officeDocument/2006/relationships/font" Target="fonts/Poppins-bold.fntdata"/><Relationship Id="rId39" Type="http://schemas.openxmlformats.org/officeDocument/2006/relationships/font" Target="fonts/Corbel-regular.fntdata"/><Relationship Id="rId38" Type="http://schemas.openxmlformats.org/officeDocument/2006/relationships/font" Target="fonts/Poppins-bold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customschemas.google.com/relationships/presentationmetadata" Target="metadata"/><Relationship Id="rId50" Type="http://schemas.openxmlformats.org/officeDocument/2006/relationships/font" Target="fonts/HelveticaNeue-bold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87" name="Google Shape;6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6" name="Google Shape;85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40.jp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40.jpg"/><Relationship Id="rId4" Type="http://schemas.openxmlformats.org/officeDocument/2006/relationships/image" Target="../media/image3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40.jpg"/><Relationship Id="rId4" Type="http://schemas.openxmlformats.org/officeDocument/2006/relationships/image" Target="../media/image3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40.jpg"/><Relationship Id="rId4"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jpg"/></Relationships>
</file>

<file path=ppt/slideLayouts/_rels/slideLayout15.xml.rels><?xml version="1.0" encoding="UTF-8" standalone="yes"?><Relationships xmlns="http://schemas.openxmlformats.org/package/2006/relationships"><Relationship Id="rId20" Type="http://schemas.openxmlformats.org/officeDocument/2006/relationships/image" Target="../media/image18.png"/><Relationship Id="rId11" Type="http://schemas.openxmlformats.org/officeDocument/2006/relationships/image" Target="../media/image57.png"/><Relationship Id="rId22" Type="http://schemas.openxmlformats.org/officeDocument/2006/relationships/image" Target="../media/image52.jpg"/><Relationship Id="rId10" Type="http://schemas.openxmlformats.org/officeDocument/2006/relationships/image" Target="../media/image44.png"/><Relationship Id="rId21" Type="http://schemas.openxmlformats.org/officeDocument/2006/relationships/image" Target="../media/image26.png"/><Relationship Id="rId13" Type="http://schemas.openxmlformats.org/officeDocument/2006/relationships/image" Target="../media/image62.png"/><Relationship Id="rId12" Type="http://schemas.openxmlformats.org/officeDocument/2006/relationships/image" Target="../media/image45.png"/><Relationship Id="rId23" Type="http://schemas.openxmlformats.org/officeDocument/2006/relationships/image" Target="../media/image35.png"/><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36.png"/><Relationship Id="rId4" Type="http://schemas.openxmlformats.org/officeDocument/2006/relationships/image" Target="../media/image46.png"/><Relationship Id="rId9" Type="http://schemas.openxmlformats.org/officeDocument/2006/relationships/image" Target="../media/image59.png"/><Relationship Id="rId15" Type="http://schemas.openxmlformats.org/officeDocument/2006/relationships/image" Target="../media/image61.png"/><Relationship Id="rId14" Type="http://schemas.openxmlformats.org/officeDocument/2006/relationships/image" Target="../media/image58.png"/><Relationship Id="rId17" Type="http://schemas.openxmlformats.org/officeDocument/2006/relationships/image" Target="../media/image55.png"/><Relationship Id="rId16" Type="http://schemas.openxmlformats.org/officeDocument/2006/relationships/image" Target="../media/image50.png"/><Relationship Id="rId5" Type="http://schemas.openxmlformats.org/officeDocument/2006/relationships/image" Target="../media/image54.png"/><Relationship Id="rId19" Type="http://schemas.openxmlformats.org/officeDocument/2006/relationships/image" Target="../media/image56.png"/><Relationship Id="rId6" Type="http://schemas.openxmlformats.org/officeDocument/2006/relationships/image" Target="../media/image42.png"/><Relationship Id="rId18" Type="http://schemas.openxmlformats.org/officeDocument/2006/relationships/image" Target="../media/image51.png"/><Relationship Id="rId7" Type="http://schemas.openxmlformats.org/officeDocument/2006/relationships/image" Target="../media/image48.png"/><Relationship Id="rId8" Type="http://schemas.openxmlformats.org/officeDocument/2006/relationships/image" Target="../media/image4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7.jpg"/><Relationship Id="rId3" Type="http://schemas.openxmlformats.org/officeDocument/2006/relationships/image" Target="../media/image6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9.jpg"/><Relationship Id="rId3" Type="http://schemas.openxmlformats.org/officeDocument/2006/relationships/image" Target="../media/image86.jpg"/><Relationship Id="rId4" Type="http://schemas.openxmlformats.org/officeDocument/2006/relationships/image" Target="../media/image6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1.jpg"/><Relationship Id="rId3" Type="http://schemas.openxmlformats.org/officeDocument/2006/relationships/image" Target="../media/image6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7.jpg"/><Relationship Id="rId3" Type="http://schemas.openxmlformats.org/officeDocument/2006/relationships/image" Target="../media/image6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0.jpg"/><Relationship Id="rId3" Type="http://schemas.openxmlformats.org/officeDocument/2006/relationships/image" Target="../media/image6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1.jpg"/><Relationship Id="rId3" Type="http://schemas.openxmlformats.org/officeDocument/2006/relationships/image" Target="../media/image7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4.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7.jpg"/><Relationship Id="rId3" Type="http://schemas.openxmlformats.org/officeDocument/2006/relationships/image" Target="../media/image6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9.jpg"/><Relationship Id="rId3" Type="http://schemas.openxmlformats.org/officeDocument/2006/relationships/image" Target="../media/image86.jpg"/><Relationship Id="rId4" Type="http://schemas.openxmlformats.org/officeDocument/2006/relationships/image" Target="../media/image6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1.jpg"/><Relationship Id="rId3" Type="http://schemas.openxmlformats.org/officeDocument/2006/relationships/image" Target="../media/image6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7.jpg"/><Relationship Id="rId3" Type="http://schemas.openxmlformats.org/officeDocument/2006/relationships/image" Target="../media/image6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0.jpg"/><Relationship Id="rId3" Type="http://schemas.openxmlformats.org/officeDocument/2006/relationships/image" Target="../media/image6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1.jpg"/><Relationship Id="rId3" Type="http://schemas.openxmlformats.org/officeDocument/2006/relationships/image" Target="../media/image7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0" Type="http://schemas.openxmlformats.org/officeDocument/2006/relationships/image" Target="../media/image29.png"/><Relationship Id="rId11" Type="http://schemas.openxmlformats.org/officeDocument/2006/relationships/image" Target="../media/image7.png"/><Relationship Id="rId22" Type="http://schemas.openxmlformats.org/officeDocument/2006/relationships/image" Target="../media/image31.jpg"/><Relationship Id="rId10" Type="http://schemas.openxmlformats.org/officeDocument/2006/relationships/image" Target="../media/image30.png"/><Relationship Id="rId21" Type="http://schemas.openxmlformats.org/officeDocument/2006/relationships/image" Target="../media/image26.png"/><Relationship Id="rId13" Type="http://schemas.openxmlformats.org/officeDocument/2006/relationships/image" Target="../media/image14.png"/><Relationship Id="rId12" Type="http://schemas.openxmlformats.org/officeDocument/2006/relationships/image" Target="../media/image11.png"/><Relationship Id="rId23" Type="http://schemas.openxmlformats.org/officeDocument/2006/relationships/image" Target="../media/image35.png"/><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6.png"/><Relationship Id="rId15" Type="http://schemas.openxmlformats.org/officeDocument/2006/relationships/image" Target="../media/image19.png"/><Relationship Id="rId14" Type="http://schemas.openxmlformats.org/officeDocument/2006/relationships/image" Target="../media/image17.png"/><Relationship Id="rId17" Type="http://schemas.openxmlformats.org/officeDocument/2006/relationships/image" Target="../media/image27.png"/><Relationship Id="rId16" Type="http://schemas.openxmlformats.org/officeDocument/2006/relationships/image" Target="../media/image13.png"/><Relationship Id="rId5" Type="http://schemas.openxmlformats.org/officeDocument/2006/relationships/image" Target="../media/image28.png"/><Relationship Id="rId19" Type="http://schemas.openxmlformats.org/officeDocument/2006/relationships/image" Target="../media/image25.png"/><Relationship Id="rId6" Type="http://schemas.openxmlformats.org/officeDocument/2006/relationships/image" Target="../media/image20.png"/><Relationship Id="rId18" Type="http://schemas.openxmlformats.org/officeDocument/2006/relationships/image" Target="../media/image12.png"/><Relationship Id="rId7" Type="http://schemas.openxmlformats.org/officeDocument/2006/relationships/image" Target="../media/image49.png"/><Relationship Id="rId8"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40.jpg"/><Relationship Id="rId4" Type="http://schemas.openxmlformats.org/officeDocument/2006/relationships/image" Target="../media/image3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40.jpg"/><Relationship Id="rId4" Type="http://schemas.openxmlformats.org/officeDocument/2006/relationships/image" Target="../media/image3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ash_Presentation" showMasterSp="0">
  <p:cSld name="Splash_Presentation">
    <p:spTree>
      <p:nvGrpSpPr>
        <p:cNvPr id="10" name="Shape 10"/>
        <p:cNvGrpSpPr/>
        <p:nvPr/>
      </p:nvGrpSpPr>
      <p:grpSpPr>
        <a:xfrm>
          <a:off x="0" y="0"/>
          <a:ext cx="0" cy="0"/>
          <a:chOff x="0" y="0"/>
          <a:chExt cx="0" cy="0"/>
        </a:xfrm>
      </p:grpSpPr>
      <p:sp>
        <p:nvSpPr>
          <p:cNvPr id="11" name="Google Shape;11;p22"/>
          <p:cNvSpPr/>
          <p:nvPr/>
        </p:nvSpPr>
        <p:spPr>
          <a:xfrm>
            <a:off x="0" y="0"/>
            <a:ext cx="24384000" cy="6858000"/>
          </a:xfrm>
          <a:prstGeom prst="rect">
            <a:avLst/>
          </a:prstGeom>
          <a:solidFill>
            <a:srgbClr val="1B2F50">
              <a:alpha val="79607"/>
            </a:srgbClr>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3733" u="none" cap="none" strike="noStrike">
              <a:solidFill>
                <a:schemeClr val="dk1"/>
              </a:solidFill>
              <a:latin typeface="Roboto"/>
              <a:ea typeface="Roboto"/>
              <a:cs typeface="Roboto"/>
              <a:sym typeface="Roboto"/>
            </a:endParaRPr>
          </a:p>
        </p:txBody>
      </p:sp>
      <p:sp>
        <p:nvSpPr>
          <p:cNvPr id="12" name="Google Shape;12;p22"/>
          <p:cNvSpPr txBox="1"/>
          <p:nvPr>
            <p:ph type="title"/>
          </p:nvPr>
        </p:nvSpPr>
        <p:spPr>
          <a:xfrm>
            <a:off x="381000" y="504000"/>
            <a:ext cx="9347200" cy="590931"/>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lt1"/>
              </a:buClr>
              <a:buSzPts val="3600"/>
              <a:buFont typeface="Helvetica Neue"/>
              <a:buNone/>
              <a:defRPr b="0" i="0" sz="3600" u="none" cap="none" strike="noStrike">
                <a:solidFill>
                  <a:schemeClr val="lt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 name="Google Shape;13;p22"/>
          <p:cNvGrpSpPr/>
          <p:nvPr/>
        </p:nvGrpSpPr>
        <p:grpSpPr>
          <a:xfrm>
            <a:off x="457200" y="1219200"/>
            <a:ext cx="2421600" cy="1833"/>
            <a:chOff x="21124200" y="13258800"/>
            <a:chExt cx="2421600" cy="1833"/>
          </a:xfrm>
        </p:grpSpPr>
        <p:cxnSp>
          <p:nvCxnSpPr>
            <p:cNvPr id="14" name="Google Shape;14;p22"/>
            <p:cNvCxnSpPr/>
            <p:nvPr/>
          </p:nvCxnSpPr>
          <p:spPr>
            <a:xfrm>
              <a:off x="22098000" y="13260633"/>
              <a:ext cx="1447800" cy="0"/>
            </a:xfrm>
            <a:prstGeom prst="straightConnector1">
              <a:avLst/>
            </a:prstGeom>
            <a:noFill/>
            <a:ln cap="flat" cmpd="sng" w="63500">
              <a:solidFill>
                <a:schemeClr val="lt2">
                  <a:alpha val="60000"/>
                </a:schemeClr>
              </a:solidFill>
              <a:prstDash val="solid"/>
              <a:miter lim="800000"/>
              <a:headEnd len="sm" w="sm" type="none"/>
              <a:tailEnd len="sm" w="sm" type="none"/>
            </a:ln>
          </p:spPr>
        </p:cxnSp>
        <p:cxnSp>
          <p:nvCxnSpPr>
            <p:cNvPr id="15" name="Google Shape;15;p22"/>
            <p:cNvCxnSpPr/>
            <p:nvPr/>
          </p:nvCxnSpPr>
          <p:spPr>
            <a:xfrm>
              <a:off x="21564600" y="13258800"/>
              <a:ext cx="381000" cy="1833"/>
            </a:xfrm>
            <a:prstGeom prst="straightConnector1">
              <a:avLst/>
            </a:prstGeom>
            <a:noFill/>
            <a:ln cap="flat" cmpd="sng" w="63500">
              <a:solidFill>
                <a:schemeClr val="lt2">
                  <a:alpha val="60000"/>
                </a:schemeClr>
              </a:solidFill>
              <a:prstDash val="solid"/>
              <a:miter lim="800000"/>
              <a:headEnd len="sm" w="sm" type="none"/>
              <a:tailEnd len="sm" w="sm" type="none"/>
            </a:ln>
          </p:spPr>
        </p:cxnSp>
        <p:cxnSp>
          <p:nvCxnSpPr>
            <p:cNvPr id="16" name="Google Shape;16;p22"/>
            <p:cNvCxnSpPr/>
            <p:nvPr/>
          </p:nvCxnSpPr>
          <p:spPr>
            <a:xfrm>
              <a:off x="21124200" y="13258800"/>
              <a:ext cx="288000" cy="1833"/>
            </a:xfrm>
            <a:prstGeom prst="straightConnector1">
              <a:avLst/>
            </a:prstGeom>
            <a:noFill/>
            <a:ln cap="flat" cmpd="sng" w="63500">
              <a:solidFill>
                <a:schemeClr val="lt2">
                  <a:alpha val="60000"/>
                </a:schemeClr>
              </a:solidFill>
              <a:prstDash val="solid"/>
              <a:miter lim="800000"/>
              <a:headEnd len="sm" w="sm" type="none"/>
              <a:tailEnd len="sm" w="sm" type="none"/>
            </a:ln>
          </p:spPr>
        </p:cxnSp>
      </p:grpSp>
      <p:pic>
        <p:nvPicPr>
          <p:cNvPr id="17" name="Google Shape;17;p22"/>
          <p:cNvPicPr preferRelativeResize="0"/>
          <p:nvPr/>
        </p:nvPicPr>
        <p:blipFill rotWithShape="1">
          <a:blip r:embed="rId2">
            <a:alphaModFix amt="60000"/>
          </a:blip>
          <a:srcRect b="0" l="0" r="0" t="0"/>
          <a:stretch/>
        </p:blipFill>
        <p:spPr>
          <a:xfrm>
            <a:off x="745200" y="11989128"/>
            <a:ext cx="3537312" cy="1574472"/>
          </a:xfrm>
          <a:prstGeom prst="rect">
            <a:avLst/>
          </a:prstGeom>
          <a:noFill/>
          <a:ln>
            <a:noFill/>
          </a:ln>
          <a:effectLst>
            <a:outerShdw sx="1000" rotWithShape="0" algn="ctr" sy="1000">
              <a:srgbClr val="000000"/>
            </a:outerShdw>
          </a:effectLst>
        </p:spPr>
      </p:pic>
      <p:sp>
        <p:nvSpPr>
          <p:cNvPr id="18" name="Google Shape;18;p22"/>
          <p:cNvSpPr txBox="1"/>
          <p:nvPr/>
        </p:nvSpPr>
        <p:spPr>
          <a:xfrm>
            <a:off x="4572000" y="12985362"/>
            <a:ext cx="185928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accent2"/>
                </a:solidFill>
                <a:latin typeface="Helvetica Neue"/>
                <a:ea typeface="Helvetica Neue"/>
                <a:cs typeface="Helvetica Neue"/>
                <a:sym typeface="Helvetica Neue"/>
              </a:rPr>
              <a:t>ERIC Forum has received funding from the European Union’s Horizon 2020 research and innovation programme under grand agreement N. 823798</a:t>
            </a:r>
            <a:endParaRPr b="1" i="0" sz="2000" u="none" cap="none" strike="noStrike">
              <a:solidFill>
                <a:schemeClr val="accent2"/>
              </a:solidFill>
              <a:latin typeface="Helvetica Neue"/>
              <a:ea typeface="Helvetica Neue"/>
              <a:cs typeface="Helvetica Neue"/>
              <a:sym typeface="Helvetica Neue"/>
            </a:endParaRPr>
          </a:p>
        </p:txBody>
      </p:sp>
      <p:pic>
        <p:nvPicPr>
          <p:cNvPr descr="Macintosh HD:Users:nicoletta:Documents:DOCS CERIC:MAPS:FLAGS:FlagEU.pdf" id="19" name="Google Shape;19;p22"/>
          <p:cNvPicPr preferRelativeResize="0"/>
          <p:nvPr/>
        </p:nvPicPr>
        <p:blipFill rotWithShape="1">
          <a:blip r:embed="rId3">
            <a:alphaModFix amt="35000"/>
          </a:blip>
          <a:srcRect b="0" l="0" r="0" t="0"/>
          <a:stretch/>
        </p:blipFill>
        <p:spPr>
          <a:xfrm>
            <a:off x="22554240" y="12753417"/>
            <a:ext cx="610560" cy="864000"/>
          </a:xfrm>
          <a:prstGeom prst="rect">
            <a:avLst/>
          </a:prstGeom>
          <a:noFill/>
          <a:ln>
            <a:noFill/>
          </a:ln>
        </p:spPr>
      </p:pic>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hapter Title">
  <p:cSld name="3_Chapter Title">
    <p:spTree>
      <p:nvGrpSpPr>
        <p:cNvPr id="127" name="Shape 127"/>
        <p:cNvGrpSpPr/>
        <p:nvPr/>
      </p:nvGrpSpPr>
      <p:grpSpPr>
        <a:xfrm>
          <a:off x="0" y="0"/>
          <a:ext cx="0" cy="0"/>
          <a:chOff x="0" y="0"/>
          <a:chExt cx="0" cy="0"/>
        </a:xfrm>
      </p:grpSpPr>
      <p:sp>
        <p:nvSpPr>
          <p:cNvPr id="128" name="Google Shape;128;p39"/>
          <p:cNvSpPr/>
          <p:nvPr/>
        </p:nvSpPr>
        <p:spPr>
          <a:xfrm>
            <a:off x="765546" y="2489774"/>
            <a:ext cx="18500652" cy="852555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orbel"/>
              <a:ea typeface="Corbel"/>
              <a:cs typeface="Corbel"/>
              <a:sym typeface="Corbel"/>
            </a:endParaRPr>
          </a:p>
        </p:txBody>
      </p:sp>
      <p:sp>
        <p:nvSpPr>
          <p:cNvPr id="129" name="Google Shape;129;p39"/>
          <p:cNvSpPr txBox="1"/>
          <p:nvPr>
            <p:ph type="ctrTitle"/>
          </p:nvPr>
        </p:nvSpPr>
        <p:spPr>
          <a:xfrm>
            <a:off x="1676400" y="2489775"/>
            <a:ext cx="17121960" cy="56148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2000"/>
              <a:buFont typeface="Arial"/>
              <a:buNone/>
              <a:defRPr sz="12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9"/>
          <p:cNvSpPr txBox="1"/>
          <p:nvPr>
            <p:ph idx="1" type="subTitle"/>
          </p:nvPr>
        </p:nvSpPr>
        <p:spPr>
          <a:xfrm>
            <a:off x="1676400" y="8352944"/>
            <a:ext cx="17121600" cy="21626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2000"/>
              </a:spcBef>
              <a:spcAft>
                <a:spcPts val="0"/>
              </a:spcAft>
              <a:buSzPts val="4800"/>
              <a:buNone/>
              <a:defRPr b="1" i="0" sz="4800">
                <a:solidFill>
                  <a:schemeClr val="dk1"/>
                </a:solidFill>
                <a:latin typeface="Arial"/>
                <a:ea typeface="Arial"/>
                <a:cs typeface="Arial"/>
                <a:sym typeface="Arial"/>
              </a:defRPr>
            </a:lvl1pPr>
            <a:lvl2pPr lvl="1" algn="ctr">
              <a:lnSpc>
                <a:spcPct val="90000"/>
              </a:lnSpc>
              <a:spcBef>
                <a:spcPts val="1000"/>
              </a:spcBef>
              <a:spcAft>
                <a:spcPts val="0"/>
              </a:spcAft>
              <a:buSzPts val="4000"/>
              <a:buNone/>
              <a:defRPr sz="4000"/>
            </a:lvl2pPr>
            <a:lvl3pPr lvl="2" algn="ctr">
              <a:lnSpc>
                <a:spcPct val="90000"/>
              </a:lnSpc>
              <a:spcBef>
                <a:spcPts val="1000"/>
              </a:spcBef>
              <a:spcAft>
                <a:spcPts val="0"/>
              </a:spcAft>
              <a:buSzPts val="3600"/>
              <a:buNone/>
              <a:defRPr sz="3600"/>
            </a:lvl3pPr>
            <a:lvl4pPr lvl="3" algn="ctr">
              <a:lnSpc>
                <a:spcPct val="90000"/>
              </a:lnSpc>
              <a:spcBef>
                <a:spcPts val="1000"/>
              </a:spcBef>
              <a:spcAft>
                <a:spcPts val="0"/>
              </a:spcAft>
              <a:buSzPts val="3200"/>
              <a:buNone/>
              <a:defRPr sz="3200"/>
            </a:lvl4pPr>
            <a:lvl5pPr lvl="4" algn="ctr">
              <a:lnSpc>
                <a:spcPct val="90000"/>
              </a:lnSpc>
              <a:spcBef>
                <a:spcPts val="1000"/>
              </a:spcBef>
              <a:spcAft>
                <a:spcPts val="0"/>
              </a:spcAft>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pic>
        <p:nvPicPr>
          <p:cNvPr id="131" name="Google Shape;131;p39"/>
          <p:cNvPicPr preferRelativeResize="0"/>
          <p:nvPr/>
        </p:nvPicPr>
        <p:blipFill rotWithShape="1">
          <a:blip r:embed="rId2">
            <a:alphaModFix/>
          </a:blip>
          <a:srcRect b="0" l="0" r="0" t="0"/>
          <a:stretch/>
        </p:blipFill>
        <p:spPr>
          <a:xfrm>
            <a:off x="1750543" y="11563404"/>
            <a:ext cx="3760598" cy="786072"/>
          </a:xfrm>
          <a:prstGeom prst="rect">
            <a:avLst/>
          </a:prstGeom>
          <a:noFill/>
          <a:ln>
            <a:noFill/>
          </a:ln>
        </p:spPr>
      </p:pic>
      <p:pic>
        <p:nvPicPr>
          <p:cNvPr id="132" name="Google Shape;132;p39"/>
          <p:cNvPicPr preferRelativeResize="0"/>
          <p:nvPr/>
        </p:nvPicPr>
        <p:blipFill rotWithShape="1">
          <a:blip r:embed="rId3">
            <a:alphaModFix/>
          </a:blip>
          <a:srcRect b="0" l="0" r="0" t="0"/>
          <a:stretch/>
        </p:blipFill>
        <p:spPr>
          <a:xfrm>
            <a:off x="20320825" y="704192"/>
            <a:ext cx="3398926" cy="1351620"/>
          </a:xfrm>
          <a:prstGeom prst="rect">
            <a:avLst/>
          </a:prstGeom>
          <a:noFill/>
          <a:ln>
            <a:noFill/>
          </a:ln>
        </p:spPr>
      </p:pic>
      <p:pic>
        <p:nvPicPr>
          <p:cNvPr id="133" name="Google Shape;133;p39"/>
          <p:cNvPicPr preferRelativeResize="0"/>
          <p:nvPr/>
        </p:nvPicPr>
        <p:blipFill rotWithShape="1">
          <a:blip r:embed="rId4">
            <a:alphaModFix/>
          </a:blip>
          <a:srcRect b="0" l="0" r="0" t="0"/>
          <a:stretch/>
        </p:blipFill>
        <p:spPr>
          <a:xfrm>
            <a:off x="1676401" y="10804656"/>
            <a:ext cx="22704906" cy="192140"/>
          </a:xfrm>
          <a:prstGeom prst="rect">
            <a:avLst/>
          </a:prstGeom>
          <a:noFill/>
          <a:ln>
            <a:noFill/>
          </a:ln>
        </p:spPr>
      </p:pic>
      <p:sp>
        <p:nvSpPr>
          <p:cNvPr id="134" name="Google Shape;134;p39"/>
          <p:cNvSpPr txBox="1"/>
          <p:nvPr/>
        </p:nvSpPr>
        <p:spPr>
          <a:xfrm>
            <a:off x="1676399" y="12232703"/>
            <a:ext cx="4133386" cy="730250"/>
          </a:xfrm>
          <a:prstGeom prst="rect">
            <a:avLst/>
          </a:prstGeom>
          <a:noFill/>
          <a:ln>
            <a:noFill/>
          </a:ln>
        </p:spPr>
        <p:txBody>
          <a:bodyPr anchorCtr="0" anchor="ctr" bIns="91425" lIns="182875" spcFirstLastPara="1" rIns="182875" wrap="square" tIns="91425">
            <a:noAutofit/>
          </a:bodyPr>
          <a:lstStyle/>
          <a:p>
            <a:pPr indent="0" lvl="0" marL="0" marR="0" rtl="0" algn="l">
              <a:spcBef>
                <a:spcPts val="0"/>
              </a:spcBef>
              <a:spcAft>
                <a:spcPts val="0"/>
              </a:spcAft>
              <a:buNone/>
            </a:pPr>
            <a:r>
              <a:rPr lang="en-US" sz="2000">
                <a:solidFill>
                  <a:srgbClr val="888888"/>
                </a:solidFill>
                <a:latin typeface="Arial"/>
                <a:ea typeface="Arial"/>
                <a:cs typeface="Arial"/>
                <a:sym typeface="Arial"/>
              </a:rPr>
              <a:t>Grant agreement No. 101058620</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type="twoObj">
  <p:cSld name="TWO_OBJECTS">
    <p:spTree>
      <p:nvGrpSpPr>
        <p:cNvPr id="135" name="Shape 135"/>
        <p:cNvGrpSpPr/>
        <p:nvPr/>
      </p:nvGrpSpPr>
      <p:grpSpPr>
        <a:xfrm>
          <a:off x="0" y="0"/>
          <a:ext cx="0" cy="0"/>
          <a:chOff x="0" y="0"/>
          <a:chExt cx="0" cy="0"/>
        </a:xfrm>
      </p:grpSpPr>
      <p:sp>
        <p:nvSpPr>
          <p:cNvPr id="136" name="Google Shape;136;p40"/>
          <p:cNvSpPr txBox="1"/>
          <p:nvPr>
            <p:ph type="title"/>
          </p:nvPr>
        </p:nvSpPr>
        <p:spPr>
          <a:xfrm>
            <a:off x="1676400" y="730251"/>
            <a:ext cx="21031200" cy="26511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40"/>
          <p:cNvSpPr txBox="1"/>
          <p:nvPr>
            <p:ph idx="1" type="body"/>
          </p:nvPr>
        </p:nvSpPr>
        <p:spPr>
          <a:xfrm>
            <a:off x="1676400" y="3651250"/>
            <a:ext cx="10363200" cy="8702676"/>
          </a:xfrm>
          <a:prstGeom prst="rect">
            <a:avLst/>
          </a:prstGeom>
          <a:noFill/>
          <a:ln>
            <a:noFill/>
          </a:ln>
        </p:spPr>
        <p:txBody>
          <a:bodyPr anchorCtr="0" anchor="t" bIns="45700" lIns="91425" spcFirstLastPara="1" rIns="91425" wrap="square" tIns="45700">
            <a:normAutofit/>
          </a:bodyPr>
          <a:lstStyle>
            <a:lvl1pPr indent="-584200" lvl="0" marL="457200" algn="l">
              <a:lnSpc>
                <a:spcPct val="90000"/>
              </a:lnSpc>
              <a:spcBef>
                <a:spcPts val="2000"/>
              </a:spcBef>
              <a:spcAft>
                <a:spcPts val="0"/>
              </a:spcAft>
              <a:buClr>
                <a:schemeClr val="dk1"/>
              </a:buClr>
              <a:buSzPts val="5600"/>
              <a:buChar char="▪"/>
              <a:defRPr/>
            </a:lvl1pPr>
            <a:lvl2pPr indent="-533400" lvl="1" marL="914400" algn="l">
              <a:lnSpc>
                <a:spcPct val="90000"/>
              </a:lnSpc>
              <a:spcBef>
                <a:spcPts val="1000"/>
              </a:spcBef>
              <a:spcAft>
                <a:spcPts val="0"/>
              </a:spcAft>
              <a:buClr>
                <a:schemeClr val="dk1"/>
              </a:buClr>
              <a:buSzPts val="4800"/>
              <a:buChar char="▪"/>
              <a:defRPr/>
            </a:lvl2pPr>
            <a:lvl3pPr indent="-482600" lvl="2" marL="1371600" algn="l">
              <a:lnSpc>
                <a:spcPct val="90000"/>
              </a:lnSpc>
              <a:spcBef>
                <a:spcPts val="1000"/>
              </a:spcBef>
              <a:spcAft>
                <a:spcPts val="0"/>
              </a:spcAft>
              <a:buClr>
                <a:schemeClr val="dk1"/>
              </a:buClr>
              <a:buSzPts val="40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8" name="Google Shape;138;p40"/>
          <p:cNvSpPr txBox="1"/>
          <p:nvPr>
            <p:ph idx="2" type="body"/>
          </p:nvPr>
        </p:nvSpPr>
        <p:spPr>
          <a:xfrm>
            <a:off x="12344400" y="3651250"/>
            <a:ext cx="10363200" cy="87026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00"/>
              </a:spcBef>
              <a:spcAft>
                <a:spcPts val="0"/>
              </a:spcAft>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1000"/>
              </a:spcBef>
              <a:spcAft>
                <a:spcPts val="0"/>
              </a:spcAft>
              <a:buSzPts val="1800"/>
              <a:buChar char="▪"/>
              <a:defRPr/>
            </a:lvl3pPr>
            <a:lvl4pPr indent="-342900" lvl="3" marL="1828800" algn="l">
              <a:lnSpc>
                <a:spcPct val="90000"/>
              </a:lnSpc>
              <a:spcBef>
                <a:spcPts val="1000"/>
              </a:spcBef>
              <a:spcAft>
                <a:spcPts val="0"/>
              </a:spcAft>
              <a:buSzPts val="1800"/>
              <a:buChar char="▪"/>
              <a:defRPr/>
            </a:lvl4pPr>
            <a:lvl5pPr indent="-342900" lvl="4" marL="2286000" algn="l">
              <a:lnSpc>
                <a:spcPct val="90000"/>
              </a:lnSpc>
              <a:spcBef>
                <a:spcPts val="1000"/>
              </a:spcBef>
              <a:spcAft>
                <a:spcPts val="0"/>
              </a:spcAft>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139" name="Google Shape;139;p40"/>
          <p:cNvPicPr preferRelativeResize="0"/>
          <p:nvPr/>
        </p:nvPicPr>
        <p:blipFill rotWithShape="1">
          <a:blip r:embed="rId2">
            <a:alphaModFix/>
          </a:blip>
          <a:srcRect b="0" l="0" r="0" t="0"/>
          <a:stretch/>
        </p:blipFill>
        <p:spPr>
          <a:xfrm>
            <a:off x="1750543" y="12638682"/>
            <a:ext cx="3760598" cy="786072"/>
          </a:xfrm>
          <a:prstGeom prst="rect">
            <a:avLst/>
          </a:prstGeom>
          <a:noFill/>
          <a:ln>
            <a:noFill/>
          </a:ln>
        </p:spPr>
      </p:pic>
      <p:sp>
        <p:nvSpPr>
          <p:cNvPr id="140" name="Google Shape;140;p40"/>
          <p:cNvSpPr txBox="1"/>
          <p:nvPr>
            <p:ph idx="12" type="sldNum"/>
          </p:nvPr>
        </p:nvSpPr>
        <p:spPr>
          <a:xfrm>
            <a:off x="22422677" y="12712701"/>
            <a:ext cx="130995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888888"/>
                </a:solidFill>
                <a:latin typeface="Corbel"/>
                <a:ea typeface="Corbel"/>
                <a:cs typeface="Corbel"/>
                <a:sym typeface="Corbel"/>
              </a:defRPr>
            </a:lvl1pPr>
            <a:lvl2pPr indent="0" lvl="1" marL="0" algn="r">
              <a:spcBef>
                <a:spcPts val="0"/>
              </a:spcBef>
              <a:buNone/>
              <a:defRPr sz="2000">
                <a:solidFill>
                  <a:srgbClr val="888888"/>
                </a:solidFill>
                <a:latin typeface="Corbel"/>
                <a:ea typeface="Corbel"/>
                <a:cs typeface="Corbel"/>
                <a:sym typeface="Corbel"/>
              </a:defRPr>
            </a:lvl2pPr>
            <a:lvl3pPr indent="0" lvl="2" marL="0" algn="r">
              <a:spcBef>
                <a:spcPts val="0"/>
              </a:spcBef>
              <a:buNone/>
              <a:defRPr sz="2000">
                <a:solidFill>
                  <a:srgbClr val="888888"/>
                </a:solidFill>
                <a:latin typeface="Corbel"/>
                <a:ea typeface="Corbel"/>
                <a:cs typeface="Corbel"/>
                <a:sym typeface="Corbel"/>
              </a:defRPr>
            </a:lvl3pPr>
            <a:lvl4pPr indent="0" lvl="3" marL="0" algn="r">
              <a:spcBef>
                <a:spcPts val="0"/>
              </a:spcBef>
              <a:buNone/>
              <a:defRPr sz="2000">
                <a:solidFill>
                  <a:srgbClr val="888888"/>
                </a:solidFill>
                <a:latin typeface="Corbel"/>
                <a:ea typeface="Corbel"/>
                <a:cs typeface="Corbel"/>
                <a:sym typeface="Corbel"/>
              </a:defRPr>
            </a:lvl4pPr>
            <a:lvl5pPr indent="0" lvl="4" marL="0" algn="r">
              <a:spcBef>
                <a:spcPts val="0"/>
              </a:spcBef>
              <a:buNone/>
              <a:defRPr sz="2000">
                <a:solidFill>
                  <a:srgbClr val="888888"/>
                </a:solidFill>
                <a:latin typeface="Corbel"/>
                <a:ea typeface="Corbel"/>
                <a:cs typeface="Corbel"/>
                <a:sym typeface="Corbel"/>
              </a:defRPr>
            </a:lvl5pPr>
            <a:lvl6pPr indent="0" lvl="5" marL="0" algn="r">
              <a:spcBef>
                <a:spcPts val="0"/>
              </a:spcBef>
              <a:buNone/>
              <a:defRPr sz="2000">
                <a:solidFill>
                  <a:srgbClr val="888888"/>
                </a:solidFill>
                <a:latin typeface="Corbel"/>
                <a:ea typeface="Corbel"/>
                <a:cs typeface="Corbel"/>
                <a:sym typeface="Corbel"/>
              </a:defRPr>
            </a:lvl6pPr>
            <a:lvl7pPr indent="0" lvl="6" marL="0" algn="r">
              <a:spcBef>
                <a:spcPts val="0"/>
              </a:spcBef>
              <a:buNone/>
              <a:defRPr sz="2000">
                <a:solidFill>
                  <a:srgbClr val="888888"/>
                </a:solidFill>
                <a:latin typeface="Corbel"/>
                <a:ea typeface="Corbel"/>
                <a:cs typeface="Corbel"/>
                <a:sym typeface="Corbel"/>
              </a:defRPr>
            </a:lvl7pPr>
            <a:lvl8pPr indent="0" lvl="7" marL="0" algn="r">
              <a:spcBef>
                <a:spcPts val="0"/>
              </a:spcBef>
              <a:buNone/>
              <a:defRPr sz="2000">
                <a:solidFill>
                  <a:srgbClr val="888888"/>
                </a:solidFill>
                <a:latin typeface="Corbel"/>
                <a:ea typeface="Corbel"/>
                <a:cs typeface="Corbel"/>
                <a:sym typeface="Corbel"/>
              </a:defRPr>
            </a:lvl8pPr>
            <a:lvl9pPr indent="0" lvl="8" marL="0" algn="r">
              <a:spcBef>
                <a:spcPts val="0"/>
              </a:spcBef>
              <a:buNone/>
              <a:defRPr sz="2000">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p40"/>
          <p:cNvSpPr txBox="1"/>
          <p:nvPr>
            <p:ph idx="11" type="ftr"/>
          </p:nvPr>
        </p:nvSpPr>
        <p:spPr>
          <a:xfrm>
            <a:off x="10257181" y="12712701"/>
            <a:ext cx="12165498"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000">
                <a:solidFill>
                  <a:srgbClr val="888888"/>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0"/>
          <p:cNvSpPr txBox="1"/>
          <p:nvPr>
            <p:ph idx="10" type="dt"/>
          </p:nvPr>
        </p:nvSpPr>
        <p:spPr>
          <a:xfrm>
            <a:off x="6075873" y="12712702"/>
            <a:ext cx="4181310" cy="7302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2000">
                <a:solidFill>
                  <a:srgbClr val="888888"/>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43" name="Google Shape;143;p40"/>
          <p:cNvPicPr preferRelativeResize="0"/>
          <p:nvPr/>
        </p:nvPicPr>
        <p:blipFill rotWithShape="1">
          <a:blip r:embed="rId3">
            <a:alphaModFix/>
          </a:blip>
          <a:srcRect b="0" l="0" r="0" t="0"/>
          <a:stretch/>
        </p:blipFill>
        <p:spPr>
          <a:xfrm>
            <a:off x="20320825" y="704192"/>
            <a:ext cx="3398926" cy="1351620"/>
          </a:xfrm>
          <a:prstGeom prst="rect">
            <a:avLst/>
          </a:prstGeom>
          <a:noFill/>
          <a:ln>
            <a:noFill/>
          </a:ln>
        </p:spPr>
      </p:pic>
      <p:pic>
        <p:nvPicPr>
          <p:cNvPr id="144" name="Google Shape;144;p40"/>
          <p:cNvPicPr preferRelativeResize="0"/>
          <p:nvPr/>
        </p:nvPicPr>
        <p:blipFill rotWithShape="1">
          <a:blip r:embed="rId4">
            <a:alphaModFix/>
          </a:blip>
          <a:srcRect b="0" l="0" r="0" t="0"/>
          <a:stretch/>
        </p:blipFill>
        <p:spPr>
          <a:xfrm>
            <a:off x="1676401" y="12228748"/>
            <a:ext cx="22704906" cy="19214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lumns">
  <p:cSld name="1_Two Columns">
    <p:spTree>
      <p:nvGrpSpPr>
        <p:cNvPr id="145" name="Shape 145"/>
        <p:cNvGrpSpPr/>
        <p:nvPr/>
      </p:nvGrpSpPr>
      <p:grpSpPr>
        <a:xfrm>
          <a:off x="0" y="0"/>
          <a:ext cx="0" cy="0"/>
          <a:chOff x="0" y="0"/>
          <a:chExt cx="0" cy="0"/>
        </a:xfrm>
      </p:grpSpPr>
      <p:sp>
        <p:nvSpPr>
          <p:cNvPr id="146" name="Google Shape;146;p41"/>
          <p:cNvSpPr txBox="1"/>
          <p:nvPr>
            <p:ph type="title"/>
          </p:nvPr>
        </p:nvSpPr>
        <p:spPr>
          <a:xfrm>
            <a:off x="1676400" y="730251"/>
            <a:ext cx="21031200" cy="26511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41"/>
          <p:cNvSpPr txBox="1"/>
          <p:nvPr>
            <p:ph idx="1" type="body"/>
          </p:nvPr>
        </p:nvSpPr>
        <p:spPr>
          <a:xfrm>
            <a:off x="1679577" y="3362326"/>
            <a:ext cx="10315574" cy="164782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000"/>
              </a:spcBef>
              <a:spcAft>
                <a:spcPts val="0"/>
              </a:spcAft>
              <a:buSzPts val="5600"/>
              <a:buNone/>
              <a:defRPr b="0" i="0" sz="5600">
                <a:latin typeface="Arial"/>
                <a:ea typeface="Arial"/>
                <a:cs typeface="Arial"/>
                <a:sym typeface="Arial"/>
              </a:defRPr>
            </a:lvl1pPr>
            <a:lvl2pPr indent="-228600" lvl="1" marL="914400" algn="l">
              <a:lnSpc>
                <a:spcPct val="90000"/>
              </a:lnSpc>
              <a:spcBef>
                <a:spcPts val="1000"/>
              </a:spcBef>
              <a:spcAft>
                <a:spcPts val="0"/>
              </a:spcAft>
              <a:buSzPts val="4000"/>
              <a:buNone/>
              <a:defRPr b="1" sz="4000"/>
            </a:lvl2pPr>
            <a:lvl3pPr indent="-228600" lvl="2" marL="1371600" algn="l">
              <a:lnSpc>
                <a:spcPct val="90000"/>
              </a:lnSpc>
              <a:spcBef>
                <a:spcPts val="1000"/>
              </a:spcBef>
              <a:spcAft>
                <a:spcPts val="0"/>
              </a:spcAft>
              <a:buSzPts val="3600"/>
              <a:buNone/>
              <a:defRPr b="1" sz="3600"/>
            </a:lvl3pPr>
            <a:lvl4pPr indent="-228600" lvl="3" marL="1828800" algn="l">
              <a:lnSpc>
                <a:spcPct val="90000"/>
              </a:lnSpc>
              <a:spcBef>
                <a:spcPts val="1000"/>
              </a:spcBef>
              <a:spcAft>
                <a:spcPts val="0"/>
              </a:spcAft>
              <a:buSzPts val="3200"/>
              <a:buNone/>
              <a:defRPr b="1" sz="3200"/>
            </a:lvl4pPr>
            <a:lvl5pPr indent="-228600" lvl="4" marL="2286000" algn="l">
              <a:lnSpc>
                <a:spcPct val="90000"/>
              </a:lnSpc>
              <a:spcBef>
                <a:spcPts val="1000"/>
              </a:spcBef>
              <a:spcAft>
                <a:spcPts val="0"/>
              </a:spcAft>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148" name="Google Shape;148;p41"/>
          <p:cNvSpPr txBox="1"/>
          <p:nvPr>
            <p:ph idx="2" type="body"/>
          </p:nvPr>
        </p:nvSpPr>
        <p:spPr>
          <a:xfrm>
            <a:off x="1679577" y="5010150"/>
            <a:ext cx="10315574" cy="73691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00"/>
              </a:spcBef>
              <a:spcAft>
                <a:spcPts val="0"/>
              </a:spcAft>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1000"/>
              </a:spcBef>
              <a:spcAft>
                <a:spcPts val="0"/>
              </a:spcAft>
              <a:buSzPts val="1800"/>
              <a:buChar char="▪"/>
              <a:defRPr/>
            </a:lvl3pPr>
            <a:lvl4pPr indent="-342900" lvl="3" marL="1828800" algn="l">
              <a:lnSpc>
                <a:spcPct val="90000"/>
              </a:lnSpc>
              <a:spcBef>
                <a:spcPts val="1000"/>
              </a:spcBef>
              <a:spcAft>
                <a:spcPts val="0"/>
              </a:spcAft>
              <a:buSzPts val="1800"/>
              <a:buChar char="▪"/>
              <a:defRPr/>
            </a:lvl4pPr>
            <a:lvl5pPr indent="-342900" lvl="4" marL="2286000" algn="l">
              <a:lnSpc>
                <a:spcPct val="90000"/>
              </a:lnSpc>
              <a:spcBef>
                <a:spcPts val="1000"/>
              </a:spcBef>
              <a:spcAft>
                <a:spcPts val="0"/>
              </a:spcAft>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9" name="Google Shape;149;p41"/>
          <p:cNvSpPr txBox="1"/>
          <p:nvPr>
            <p:ph idx="3" type="body"/>
          </p:nvPr>
        </p:nvSpPr>
        <p:spPr>
          <a:xfrm>
            <a:off x="12344400" y="3362326"/>
            <a:ext cx="10366376" cy="164782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000"/>
              </a:spcBef>
              <a:spcAft>
                <a:spcPts val="0"/>
              </a:spcAft>
              <a:buSzPts val="5600"/>
              <a:buNone/>
              <a:defRPr b="0" i="0" sz="5600">
                <a:latin typeface="Arial"/>
                <a:ea typeface="Arial"/>
                <a:cs typeface="Arial"/>
                <a:sym typeface="Arial"/>
              </a:defRPr>
            </a:lvl1pPr>
            <a:lvl2pPr indent="-228600" lvl="1" marL="914400" algn="l">
              <a:lnSpc>
                <a:spcPct val="90000"/>
              </a:lnSpc>
              <a:spcBef>
                <a:spcPts val="1000"/>
              </a:spcBef>
              <a:spcAft>
                <a:spcPts val="0"/>
              </a:spcAft>
              <a:buSzPts val="4000"/>
              <a:buNone/>
              <a:defRPr b="1" sz="4000"/>
            </a:lvl2pPr>
            <a:lvl3pPr indent="-228600" lvl="2" marL="1371600" algn="l">
              <a:lnSpc>
                <a:spcPct val="90000"/>
              </a:lnSpc>
              <a:spcBef>
                <a:spcPts val="1000"/>
              </a:spcBef>
              <a:spcAft>
                <a:spcPts val="0"/>
              </a:spcAft>
              <a:buSzPts val="3600"/>
              <a:buNone/>
              <a:defRPr b="1" sz="3600"/>
            </a:lvl3pPr>
            <a:lvl4pPr indent="-228600" lvl="3" marL="1828800" algn="l">
              <a:lnSpc>
                <a:spcPct val="90000"/>
              </a:lnSpc>
              <a:spcBef>
                <a:spcPts val="1000"/>
              </a:spcBef>
              <a:spcAft>
                <a:spcPts val="0"/>
              </a:spcAft>
              <a:buSzPts val="3200"/>
              <a:buNone/>
              <a:defRPr b="1" sz="3200"/>
            </a:lvl4pPr>
            <a:lvl5pPr indent="-228600" lvl="4" marL="2286000" algn="l">
              <a:lnSpc>
                <a:spcPct val="90000"/>
              </a:lnSpc>
              <a:spcBef>
                <a:spcPts val="1000"/>
              </a:spcBef>
              <a:spcAft>
                <a:spcPts val="0"/>
              </a:spcAft>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150" name="Google Shape;150;p41"/>
          <p:cNvSpPr txBox="1"/>
          <p:nvPr>
            <p:ph idx="4" type="body"/>
          </p:nvPr>
        </p:nvSpPr>
        <p:spPr>
          <a:xfrm>
            <a:off x="12344400" y="5010150"/>
            <a:ext cx="10366376" cy="73691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00"/>
              </a:spcBef>
              <a:spcAft>
                <a:spcPts val="0"/>
              </a:spcAft>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1000"/>
              </a:spcBef>
              <a:spcAft>
                <a:spcPts val="0"/>
              </a:spcAft>
              <a:buSzPts val="1800"/>
              <a:buChar char="▪"/>
              <a:defRPr/>
            </a:lvl3pPr>
            <a:lvl4pPr indent="-342900" lvl="3" marL="1828800" algn="l">
              <a:lnSpc>
                <a:spcPct val="90000"/>
              </a:lnSpc>
              <a:spcBef>
                <a:spcPts val="1000"/>
              </a:spcBef>
              <a:spcAft>
                <a:spcPts val="0"/>
              </a:spcAft>
              <a:buSzPts val="1800"/>
              <a:buChar char="▪"/>
              <a:defRPr/>
            </a:lvl4pPr>
            <a:lvl5pPr indent="-342900" lvl="4" marL="2286000" algn="l">
              <a:lnSpc>
                <a:spcPct val="90000"/>
              </a:lnSpc>
              <a:spcBef>
                <a:spcPts val="1000"/>
              </a:spcBef>
              <a:spcAft>
                <a:spcPts val="0"/>
              </a:spcAft>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151" name="Google Shape;151;p41"/>
          <p:cNvPicPr preferRelativeResize="0"/>
          <p:nvPr/>
        </p:nvPicPr>
        <p:blipFill rotWithShape="1">
          <a:blip r:embed="rId2">
            <a:alphaModFix/>
          </a:blip>
          <a:srcRect b="0" l="0" r="0" t="0"/>
          <a:stretch/>
        </p:blipFill>
        <p:spPr>
          <a:xfrm>
            <a:off x="1750543" y="12638682"/>
            <a:ext cx="3760598" cy="786072"/>
          </a:xfrm>
          <a:prstGeom prst="rect">
            <a:avLst/>
          </a:prstGeom>
          <a:noFill/>
          <a:ln>
            <a:noFill/>
          </a:ln>
        </p:spPr>
      </p:pic>
      <p:sp>
        <p:nvSpPr>
          <p:cNvPr id="152" name="Google Shape;152;p41"/>
          <p:cNvSpPr txBox="1"/>
          <p:nvPr>
            <p:ph idx="12" type="sldNum"/>
          </p:nvPr>
        </p:nvSpPr>
        <p:spPr>
          <a:xfrm>
            <a:off x="22422677" y="12712701"/>
            <a:ext cx="130995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888888"/>
                </a:solidFill>
                <a:latin typeface="Corbel"/>
                <a:ea typeface="Corbel"/>
                <a:cs typeface="Corbel"/>
                <a:sym typeface="Corbel"/>
              </a:defRPr>
            </a:lvl1pPr>
            <a:lvl2pPr indent="0" lvl="1" marL="0" algn="r">
              <a:spcBef>
                <a:spcPts val="0"/>
              </a:spcBef>
              <a:buNone/>
              <a:defRPr sz="2000">
                <a:solidFill>
                  <a:srgbClr val="888888"/>
                </a:solidFill>
                <a:latin typeface="Corbel"/>
                <a:ea typeface="Corbel"/>
                <a:cs typeface="Corbel"/>
                <a:sym typeface="Corbel"/>
              </a:defRPr>
            </a:lvl2pPr>
            <a:lvl3pPr indent="0" lvl="2" marL="0" algn="r">
              <a:spcBef>
                <a:spcPts val="0"/>
              </a:spcBef>
              <a:buNone/>
              <a:defRPr sz="2000">
                <a:solidFill>
                  <a:srgbClr val="888888"/>
                </a:solidFill>
                <a:latin typeface="Corbel"/>
                <a:ea typeface="Corbel"/>
                <a:cs typeface="Corbel"/>
                <a:sym typeface="Corbel"/>
              </a:defRPr>
            </a:lvl3pPr>
            <a:lvl4pPr indent="0" lvl="3" marL="0" algn="r">
              <a:spcBef>
                <a:spcPts val="0"/>
              </a:spcBef>
              <a:buNone/>
              <a:defRPr sz="2000">
                <a:solidFill>
                  <a:srgbClr val="888888"/>
                </a:solidFill>
                <a:latin typeface="Corbel"/>
                <a:ea typeface="Corbel"/>
                <a:cs typeface="Corbel"/>
                <a:sym typeface="Corbel"/>
              </a:defRPr>
            </a:lvl4pPr>
            <a:lvl5pPr indent="0" lvl="4" marL="0" algn="r">
              <a:spcBef>
                <a:spcPts val="0"/>
              </a:spcBef>
              <a:buNone/>
              <a:defRPr sz="2000">
                <a:solidFill>
                  <a:srgbClr val="888888"/>
                </a:solidFill>
                <a:latin typeface="Corbel"/>
                <a:ea typeface="Corbel"/>
                <a:cs typeface="Corbel"/>
                <a:sym typeface="Corbel"/>
              </a:defRPr>
            </a:lvl5pPr>
            <a:lvl6pPr indent="0" lvl="5" marL="0" algn="r">
              <a:spcBef>
                <a:spcPts val="0"/>
              </a:spcBef>
              <a:buNone/>
              <a:defRPr sz="2000">
                <a:solidFill>
                  <a:srgbClr val="888888"/>
                </a:solidFill>
                <a:latin typeface="Corbel"/>
                <a:ea typeface="Corbel"/>
                <a:cs typeface="Corbel"/>
                <a:sym typeface="Corbel"/>
              </a:defRPr>
            </a:lvl6pPr>
            <a:lvl7pPr indent="0" lvl="6" marL="0" algn="r">
              <a:spcBef>
                <a:spcPts val="0"/>
              </a:spcBef>
              <a:buNone/>
              <a:defRPr sz="2000">
                <a:solidFill>
                  <a:srgbClr val="888888"/>
                </a:solidFill>
                <a:latin typeface="Corbel"/>
                <a:ea typeface="Corbel"/>
                <a:cs typeface="Corbel"/>
                <a:sym typeface="Corbel"/>
              </a:defRPr>
            </a:lvl7pPr>
            <a:lvl8pPr indent="0" lvl="7" marL="0" algn="r">
              <a:spcBef>
                <a:spcPts val="0"/>
              </a:spcBef>
              <a:buNone/>
              <a:defRPr sz="2000">
                <a:solidFill>
                  <a:srgbClr val="888888"/>
                </a:solidFill>
                <a:latin typeface="Corbel"/>
                <a:ea typeface="Corbel"/>
                <a:cs typeface="Corbel"/>
                <a:sym typeface="Corbel"/>
              </a:defRPr>
            </a:lvl8pPr>
            <a:lvl9pPr indent="0" lvl="8" marL="0" algn="r">
              <a:spcBef>
                <a:spcPts val="0"/>
              </a:spcBef>
              <a:buNone/>
              <a:defRPr sz="2000">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153" name="Google Shape;153;p41"/>
          <p:cNvSpPr txBox="1"/>
          <p:nvPr>
            <p:ph idx="11" type="ftr"/>
          </p:nvPr>
        </p:nvSpPr>
        <p:spPr>
          <a:xfrm>
            <a:off x="10257181" y="12712701"/>
            <a:ext cx="12165498"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000">
                <a:solidFill>
                  <a:srgbClr val="888888"/>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1"/>
          <p:cNvSpPr txBox="1"/>
          <p:nvPr>
            <p:ph idx="10" type="dt"/>
          </p:nvPr>
        </p:nvSpPr>
        <p:spPr>
          <a:xfrm>
            <a:off x="6075873" y="12712702"/>
            <a:ext cx="4181310" cy="7302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2000">
                <a:solidFill>
                  <a:srgbClr val="888888"/>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55" name="Google Shape;155;p41"/>
          <p:cNvPicPr preferRelativeResize="0"/>
          <p:nvPr/>
        </p:nvPicPr>
        <p:blipFill rotWithShape="1">
          <a:blip r:embed="rId3">
            <a:alphaModFix/>
          </a:blip>
          <a:srcRect b="0" l="0" r="0" t="0"/>
          <a:stretch/>
        </p:blipFill>
        <p:spPr>
          <a:xfrm>
            <a:off x="20320825" y="704192"/>
            <a:ext cx="3398926" cy="1351620"/>
          </a:xfrm>
          <a:prstGeom prst="rect">
            <a:avLst/>
          </a:prstGeom>
          <a:noFill/>
          <a:ln>
            <a:noFill/>
          </a:ln>
        </p:spPr>
      </p:pic>
      <p:pic>
        <p:nvPicPr>
          <p:cNvPr id="156" name="Google Shape;156;p41"/>
          <p:cNvPicPr preferRelativeResize="0"/>
          <p:nvPr/>
        </p:nvPicPr>
        <p:blipFill rotWithShape="1">
          <a:blip r:embed="rId4">
            <a:alphaModFix/>
          </a:blip>
          <a:srcRect b="0" l="0" r="0" t="0"/>
          <a:stretch/>
        </p:blipFill>
        <p:spPr>
          <a:xfrm>
            <a:off x="1676401" y="12228748"/>
            <a:ext cx="22704906" cy="1921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eside Content" type="objTx">
  <p:cSld name="OBJECT_WITH_CAPTION_TEXT">
    <p:spTree>
      <p:nvGrpSpPr>
        <p:cNvPr id="157" name="Shape 157"/>
        <p:cNvGrpSpPr/>
        <p:nvPr/>
      </p:nvGrpSpPr>
      <p:grpSpPr>
        <a:xfrm>
          <a:off x="0" y="0"/>
          <a:ext cx="0" cy="0"/>
          <a:chOff x="0" y="0"/>
          <a:chExt cx="0" cy="0"/>
        </a:xfrm>
      </p:grpSpPr>
      <p:sp>
        <p:nvSpPr>
          <p:cNvPr id="158" name="Google Shape;158;p42"/>
          <p:cNvSpPr txBox="1"/>
          <p:nvPr>
            <p:ph type="title"/>
          </p:nvPr>
        </p:nvSpPr>
        <p:spPr>
          <a:xfrm>
            <a:off x="1679577" y="914400"/>
            <a:ext cx="7864474" cy="3200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400"/>
              <a:buFont typeface="Arial"/>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42"/>
          <p:cNvSpPr txBox="1"/>
          <p:nvPr>
            <p:ph idx="1" type="body"/>
          </p:nvPr>
        </p:nvSpPr>
        <p:spPr>
          <a:xfrm>
            <a:off x="10366376" y="1974851"/>
            <a:ext cx="12344400" cy="9747250"/>
          </a:xfrm>
          <a:prstGeom prst="rect">
            <a:avLst/>
          </a:prstGeom>
          <a:noFill/>
          <a:ln>
            <a:noFill/>
          </a:ln>
        </p:spPr>
        <p:txBody>
          <a:bodyPr anchorCtr="0" anchor="t" bIns="45700" lIns="91425" spcFirstLastPara="1" rIns="91425" wrap="square" tIns="45700">
            <a:normAutofit/>
          </a:bodyPr>
          <a:lstStyle>
            <a:lvl1pPr indent="-635000" lvl="0" marL="457200" algn="l">
              <a:lnSpc>
                <a:spcPct val="90000"/>
              </a:lnSpc>
              <a:spcBef>
                <a:spcPts val="2000"/>
              </a:spcBef>
              <a:spcAft>
                <a:spcPts val="0"/>
              </a:spcAft>
              <a:buSzPts val="6400"/>
              <a:buChar char="▪"/>
              <a:defRPr sz="6400"/>
            </a:lvl1pPr>
            <a:lvl2pPr indent="-584200" lvl="1" marL="914400" algn="l">
              <a:lnSpc>
                <a:spcPct val="90000"/>
              </a:lnSpc>
              <a:spcBef>
                <a:spcPts val="1000"/>
              </a:spcBef>
              <a:spcAft>
                <a:spcPts val="0"/>
              </a:spcAft>
              <a:buSzPts val="5600"/>
              <a:buChar char="▪"/>
              <a:defRPr sz="5600"/>
            </a:lvl2pPr>
            <a:lvl3pPr indent="-533400" lvl="2" marL="1371600" algn="l">
              <a:lnSpc>
                <a:spcPct val="90000"/>
              </a:lnSpc>
              <a:spcBef>
                <a:spcPts val="1000"/>
              </a:spcBef>
              <a:spcAft>
                <a:spcPts val="0"/>
              </a:spcAft>
              <a:buSzPts val="4800"/>
              <a:buChar char="▪"/>
              <a:defRPr sz="4800"/>
            </a:lvl3pPr>
            <a:lvl4pPr indent="-482600" lvl="3" marL="1828800" algn="l">
              <a:lnSpc>
                <a:spcPct val="90000"/>
              </a:lnSpc>
              <a:spcBef>
                <a:spcPts val="1000"/>
              </a:spcBef>
              <a:spcAft>
                <a:spcPts val="0"/>
              </a:spcAft>
              <a:buSzPts val="4000"/>
              <a:buChar char="▪"/>
              <a:defRPr sz="4000"/>
            </a:lvl4pPr>
            <a:lvl5pPr indent="-482600" lvl="4" marL="2286000" algn="l">
              <a:lnSpc>
                <a:spcPct val="90000"/>
              </a:lnSpc>
              <a:spcBef>
                <a:spcPts val="1000"/>
              </a:spcBef>
              <a:spcAft>
                <a:spcPts val="0"/>
              </a:spcAft>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160" name="Google Shape;160;p42"/>
          <p:cNvSpPr txBox="1"/>
          <p:nvPr>
            <p:ph idx="2" type="body"/>
          </p:nvPr>
        </p:nvSpPr>
        <p:spPr>
          <a:xfrm>
            <a:off x="1679577" y="4114800"/>
            <a:ext cx="7864474" cy="76231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000"/>
              </a:spcBef>
              <a:spcAft>
                <a:spcPts val="0"/>
              </a:spcAft>
              <a:buSzPts val="3200"/>
              <a:buNone/>
              <a:defRPr sz="3200"/>
            </a:lvl1pPr>
            <a:lvl2pPr indent="-228600" lvl="1" marL="914400" algn="l">
              <a:lnSpc>
                <a:spcPct val="90000"/>
              </a:lnSpc>
              <a:spcBef>
                <a:spcPts val="1000"/>
              </a:spcBef>
              <a:spcAft>
                <a:spcPts val="0"/>
              </a:spcAft>
              <a:buSzPts val="2800"/>
              <a:buNone/>
              <a:defRPr sz="2800"/>
            </a:lvl2pPr>
            <a:lvl3pPr indent="-228600" lvl="2" marL="1371600" algn="l">
              <a:lnSpc>
                <a:spcPct val="90000"/>
              </a:lnSpc>
              <a:spcBef>
                <a:spcPts val="1000"/>
              </a:spcBef>
              <a:spcAft>
                <a:spcPts val="0"/>
              </a:spcAft>
              <a:buSzPts val="2400"/>
              <a:buNone/>
              <a:defRPr sz="2400"/>
            </a:lvl3pPr>
            <a:lvl4pPr indent="-228600" lvl="3" marL="1828800" algn="l">
              <a:lnSpc>
                <a:spcPct val="90000"/>
              </a:lnSpc>
              <a:spcBef>
                <a:spcPts val="1000"/>
              </a:spcBef>
              <a:spcAft>
                <a:spcPts val="0"/>
              </a:spcAft>
              <a:buSzPts val="2000"/>
              <a:buNone/>
              <a:defRPr sz="2000"/>
            </a:lvl4pPr>
            <a:lvl5pPr indent="-228600" lvl="4" marL="2286000" algn="l">
              <a:lnSpc>
                <a:spcPct val="90000"/>
              </a:lnSpc>
              <a:spcBef>
                <a:spcPts val="1000"/>
              </a:spcBef>
              <a:spcAft>
                <a:spcPts val="0"/>
              </a:spcAft>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pic>
        <p:nvPicPr>
          <p:cNvPr id="161" name="Google Shape;161;p42"/>
          <p:cNvPicPr preferRelativeResize="0"/>
          <p:nvPr/>
        </p:nvPicPr>
        <p:blipFill rotWithShape="1">
          <a:blip r:embed="rId2">
            <a:alphaModFix/>
          </a:blip>
          <a:srcRect b="0" l="0" r="0" t="0"/>
          <a:stretch/>
        </p:blipFill>
        <p:spPr>
          <a:xfrm>
            <a:off x="1750543" y="12638682"/>
            <a:ext cx="3760598" cy="786072"/>
          </a:xfrm>
          <a:prstGeom prst="rect">
            <a:avLst/>
          </a:prstGeom>
          <a:noFill/>
          <a:ln>
            <a:noFill/>
          </a:ln>
        </p:spPr>
      </p:pic>
      <p:sp>
        <p:nvSpPr>
          <p:cNvPr id="162" name="Google Shape;162;p42"/>
          <p:cNvSpPr txBox="1"/>
          <p:nvPr>
            <p:ph idx="12" type="sldNum"/>
          </p:nvPr>
        </p:nvSpPr>
        <p:spPr>
          <a:xfrm>
            <a:off x="22422677" y="12712701"/>
            <a:ext cx="130995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888888"/>
                </a:solidFill>
                <a:latin typeface="Corbel"/>
                <a:ea typeface="Corbel"/>
                <a:cs typeface="Corbel"/>
                <a:sym typeface="Corbel"/>
              </a:defRPr>
            </a:lvl1pPr>
            <a:lvl2pPr indent="0" lvl="1" marL="0" algn="r">
              <a:spcBef>
                <a:spcPts val="0"/>
              </a:spcBef>
              <a:buNone/>
              <a:defRPr sz="2000">
                <a:solidFill>
                  <a:srgbClr val="888888"/>
                </a:solidFill>
                <a:latin typeface="Corbel"/>
                <a:ea typeface="Corbel"/>
                <a:cs typeface="Corbel"/>
                <a:sym typeface="Corbel"/>
              </a:defRPr>
            </a:lvl2pPr>
            <a:lvl3pPr indent="0" lvl="2" marL="0" algn="r">
              <a:spcBef>
                <a:spcPts val="0"/>
              </a:spcBef>
              <a:buNone/>
              <a:defRPr sz="2000">
                <a:solidFill>
                  <a:srgbClr val="888888"/>
                </a:solidFill>
                <a:latin typeface="Corbel"/>
                <a:ea typeface="Corbel"/>
                <a:cs typeface="Corbel"/>
                <a:sym typeface="Corbel"/>
              </a:defRPr>
            </a:lvl3pPr>
            <a:lvl4pPr indent="0" lvl="3" marL="0" algn="r">
              <a:spcBef>
                <a:spcPts val="0"/>
              </a:spcBef>
              <a:buNone/>
              <a:defRPr sz="2000">
                <a:solidFill>
                  <a:srgbClr val="888888"/>
                </a:solidFill>
                <a:latin typeface="Corbel"/>
                <a:ea typeface="Corbel"/>
                <a:cs typeface="Corbel"/>
                <a:sym typeface="Corbel"/>
              </a:defRPr>
            </a:lvl4pPr>
            <a:lvl5pPr indent="0" lvl="4" marL="0" algn="r">
              <a:spcBef>
                <a:spcPts val="0"/>
              </a:spcBef>
              <a:buNone/>
              <a:defRPr sz="2000">
                <a:solidFill>
                  <a:srgbClr val="888888"/>
                </a:solidFill>
                <a:latin typeface="Corbel"/>
                <a:ea typeface="Corbel"/>
                <a:cs typeface="Corbel"/>
                <a:sym typeface="Corbel"/>
              </a:defRPr>
            </a:lvl5pPr>
            <a:lvl6pPr indent="0" lvl="5" marL="0" algn="r">
              <a:spcBef>
                <a:spcPts val="0"/>
              </a:spcBef>
              <a:buNone/>
              <a:defRPr sz="2000">
                <a:solidFill>
                  <a:srgbClr val="888888"/>
                </a:solidFill>
                <a:latin typeface="Corbel"/>
                <a:ea typeface="Corbel"/>
                <a:cs typeface="Corbel"/>
                <a:sym typeface="Corbel"/>
              </a:defRPr>
            </a:lvl6pPr>
            <a:lvl7pPr indent="0" lvl="6" marL="0" algn="r">
              <a:spcBef>
                <a:spcPts val="0"/>
              </a:spcBef>
              <a:buNone/>
              <a:defRPr sz="2000">
                <a:solidFill>
                  <a:srgbClr val="888888"/>
                </a:solidFill>
                <a:latin typeface="Corbel"/>
                <a:ea typeface="Corbel"/>
                <a:cs typeface="Corbel"/>
                <a:sym typeface="Corbel"/>
              </a:defRPr>
            </a:lvl7pPr>
            <a:lvl8pPr indent="0" lvl="7" marL="0" algn="r">
              <a:spcBef>
                <a:spcPts val="0"/>
              </a:spcBef>
              <a:buNone/>
              <a:defRPr sz="2000">
                <a:solidFill>
                  <a:srgbClr val="888888"/>
                </a:solidFill>
                <a:latin typeface="Corbel"/>
                <a:ea typeface="Corbel"/>
                <a:cs typeface="Corbel"/>
                <a:sym typeface="Corbel"/>
              </a:defRPr>
            </a:lvl8pPr>
            <a:lvl9pPr indent="0" lvl="8" marL="0" algn="r">
              <a:spcBef>
                <a:spcPts val="0"/>
              </a:spcBef>
              <a:buNone/>
              <a:defRPr sz="2000">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p42"/>
          <p:cNvSpPr txBox="1"/>
          <p:nvPr>
            <p:ph idx="11" type="ftr"/>
          </p:nvPr>
        </p:nvSpPr>
        <p:spPr>
          <a:xfrm>
            <a:off x="10257181" y="12712701"/>
            <a:ext cx="12165498"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000">
                <a:solidFill>
                  <a:srgbClr val="888888"/>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42"/>
          <p:cNvSpPr txBox="1"/>
          <p:nvPr>
            <p:ph idx="10" type="dt"/>
          </p:nvPr>
        </p:nvSpPr>
        <p:spPr>
          <a:xfrm>
            <a:off x="6075873" y="12712702"/>
            <a:ext cx="4181310" cy="7302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2000">
                <a:solidFill>
                  <a:srgbClr val="888888"/>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65" name="Google Shape;165;p42"/>
          <p:cNvPicPr preferRelativeResize="0"/>
          <p:nvPr/>
        </p:nvPicPr>
        <p:blipFill rotWithShape="1">
          <a:blip r:embed="rId3">
            <a:alphaModFix/>
          </a:blip>
          <a:srcRect b="0" l="0" r="0" t="0"/>
          <a:stretch/>
        </p:blipFill>
        <p:spPr>
          <a:xfrm>
            <a:off x="20320825" y="704192"/>
            <a:ext cx="3398926" cy="1351620"/>
          </a:xfrm>
          <a:prstGeom prst="rect">
            <a:avLst/>
          </a:prstGeom>
          <a:noFill/>
          <a:ln>
            <a:noFill/>
          </a:ln>
        </p:spPr>
      </p:pic>
      <p:pic>
        <p:nvPicPr>
          <p:cNvPr id="166" name="Google Shape;166;p42"/>
          <p:cNvPicPr preferRelativeResize="0"/>
          <p:nvPr/>
        </p:nvPicPr>
        <p:blipFill rotWithShape="1">
          <a:blip r:embed="rId4">
            <a:alphaModFix/>
          </a:blip>
          <a:srcRect b="0" l="0" r="0" t="0"/>
          <a:stretch/>
        </p:blipFill>
        <p:spPr>
          <a:xfrm>
            <a:off x="1676401" y="12228748"/>
            <a:ext cx="22704906" cy="19214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7" name="Shape 167"/>
        <p:cNvGrpSpPr/>
        <p:nvPr/>
      </p:nvGrpSpPr>
      <p:grpSpPr>
        <a:xfrm>
          <a:off x="0" y="0"/>
          <a:ext cx="0" cy="0"/>
          <a:chOff x="0" y="0"/>
          <a:chExt cx="0" cy="0"/>
        </a:xfrm>
      </p:grpSpPr>
      <p:sp>
        <p:nvSpPr>
          <p:cNvPr id="168" name="Google Shape;168;p43"/>
          <p:cNvSpPr txBox="1"/>
          <p:nvPr>
            <p:ph type="title"/>
          </p:nvPr>
        </p:nvSpPr>
        <p:spPr>
          <a:xfrm>
            <a:off x="1676400" y="730251"/>
            <a:ext cx="21031200" cy="26511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43"/>
          <p:cNvSpPr txBox="1"/>
          <p:nvPr>
            <p:ph idx="12" type="sldNum"/>
          </p:nvPr>
        </p:nvSpPr>
        <p:spPr>
          <a:xfrm>
            <a:off x="21532648" y="12712701"/>
            <a:ext cx="219998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888888"/>
                </a:solidFill>
                <a:latin typeface="Corbel"/>
                <a:ea typeface="Corbel"/>
                <a:cs typeface="Corbel"/>
                <a:sym typeface="Corbel"/>
              </a:defRPr>
            </a:lvl1pPr>
            <a:lvl2pPr indent="0" lvl="1" marL="0" algn="r">
              <a:spcBef>
                <a:spcPts val="0"/>
              </a:spcBef>
              <a:buNone/>
              <a:defRPr sz="2000">
                <a:solidFill>
                  <a:srgbClr val="888888"/>
                </a:solidFill>
                <a:latin typeface="Corbel"/>
                <a:ea typeface="Corbel"/>
                <a:cs typeface="Corbel"/>
                <a:sym typeface="Corbel"/>
              </a:defRPr>
            </a:lvl2pPr>
            <a:lvl3pPr indent="0" lvl="2" marL="0" algn="r">
              <a:spcBef>
                <a:spcPts val="0"/>
              </a:spcBef>
              <a:buNone/>
              <a:defRPr sz="2000">
                <a:solidFill>
                  <a:srgbClr val="888888"/>
                </a:solidFill>
                <a:latin typeface="Corbel"/>
                <a:ea typeface="Corbel"/>
                <a:cs typeface="Corbel"/>
                <a:sym typeface="Corbel"/>
              </a:defRPr>
            </a:lvl3pPr>
            <a:lvl4pPr indent="0" lvl="3" marL="0" algn="r">
              <a:spcBef>
                <a:spcPts val="0"/>
              </a:spcBef>
              <a:buNone/>
              <a:defRPr sz="2000">
                <a:solidFill>
                  <a:srgbClr val="888888"/>
                </a:solidFill>
                <a:latin typeface="Corbel"/>
                <a:ea typeface="Corbel"/>
                <a:cs typeface="Corbel"/>
                <a:sym typeface="Corbel"/>
              </a:defRPr>
            </a:lvl4pPr>
            <a:lvl5pPr indent="0" lvl="4" marL="0" algn="r">
              <a:spcBef>
                <a:spcPts val="0"/>
              </a:spcBef>
              <a:buNone/>
              <a:defRPr sz="2000">
                <a:solidFill>
                  <a:srgbClr val="888888"/>
                </a:solidFill>
                <a:latin typeface="Corbel"/>
                <a:ea typeface="Corbel"/>
                <a:cs typeface="Corbel"/>
                <a:sym typeface="Corbel"/>
              </a:defRPr>
            </a:lvl5pPr>
            <a:lvl6pPr indent="0" lvl="5" marL="0" algn="r">
              <a:spcBef>
                <a:spcPts val="0"/>
              </a:spcBef>
              <a:buNone/>
              <a:defRPr sz="2000">
                <a:solidFill>
                  <a:srgbClr val="888888"/>
                </a:solidFill>
                <a:latin typeface="Corbel"/>
                <a:ea typeface="Corbel"/>
                <a:cs typeface="Corbel"/>
                <a:sym typeface="Corbel"/>
              </a:defRPr>
            </a:lvl6pPr>
            <a:lvl7pPr indent="0" lvl="6" marL="0" algn="r">
              <a:spcBef>
                <a:spcPts val="0"/>
              </a:spcBef>
              <a:buNone/>
              <a:defRPr sz="2000">
                <a:solidFill>
                  <a:srgbClr val="888888"/>
                </a:solidFill>
                <a:latin typeface="Corbel"/>
                <a:ea typeface="Corbel"/>
                <a:cs typeface="Corbel"/>
                <a:sym typeface="Corbel"/>
              </a:defRPr>
            </a:lvl7pPr>
            <a:lvl8pPr indent="0" lvl="7" marL="0" algn="r">
              <a:spcBef>
                <a:spcPts val="0"/>
              </a:spcBef>
              <a:buNone/>
              <a:defRPr sz="2000">
                <a:solidFill>
                  <a:srgbClr val="888888"/>
                </a:solidFill>
                <a:latin typeface="Corbel"/>
                <a:ea typeface="Corbel"/>
                <a:cs typeface="Corbel"/>
                <a:sym typeface="Corbel"/>
              </a:defRPr>
            </a:lvl8pPr>
            <a:lvl9pPr indent="0" lvl="8" marL="0" algn="r">
              <a:spcBef>
                <a:spcPts val="0"/>
              </a:spcBef>
              <a:buNone/>
              <a:defRPr sz="2000">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70" name="Google Shape;170;p43"/>
          <p:cNvPicPr preferRelativeResize="0"/>
          <p:nvPr/>
        </p:nvPicPr>
        <p:blipFill rotWithShape="1">
          <a:blip r:embed="rId2">
            <a:alphaModFix/>
          </a:blip>
          <a:srcRect b="0" l="0" r="0" t="0"/>
          <a:stretch/>
        </p:blipFill>
        <p:spPr>
          <a:xfrm>
            <a:off x="20320825" y="704192"/>
            <a:ext cx="3398926" cy="13516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Gradient">
  <p:cSld name="Back Cover Gradient">
    <p:spTree>
      <p:nvGrpSpPr>
        <p:cNvPr id="171" name="Shape 171"/>
        <p:cNvGrpSpPr/>
        <p:nvPr/>
      </p:nvGrpSpPr>
      <p:grpSpPr>
        <a:xfrm>
          <a:off x="0" y="0"/>
          <a:ext cx="0" cy="0"/>
          <a:chOff x="0" y="0"/>
          <a:chExt cx="0" cy="0"/>
        </a:xfrm>
      </p:grpSpPr>
      <p:sp>
        <p:nvSpPr>
          <p:cNvPr id="172" name="Google Shape;172;p44"/>
          <p:cNvSpPr txBox="1"/>
          <p:nvPr>
            <p:ph type="ctrTitle"/>
          </p:nvPr>
        </p:nvSpPr>
        <p:spPr>
          <a:xfrm>
            <a:off x="1676398" y="1738815"/>
            <a:ext cx="15344624" cy="56148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2000"/>
              <a:buFont typeface="Arial"/>
              <a:buNone/>
              <a:defRPr sz="12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44"/>
          <p:cNvSpPr txBox="1"/>
          <p:nvPr/>
        </p:nvSpPr>
        <p:spPr>
          <a:xfrm>
            <a:off x="6504317" y="12527000"/>
            <a:ext cx="1748153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7F7F7F"/>
                </a:solidFill>
                <a:latin typeface="Arial"/>
                <a:ea typeface="Arial"/>
                <a:cs typeface="Arial"/>
                <a:sym typeface="Arial"/>
              </a:rPr>
              <a:t>This project has received funding from the Horizon Europe  research and innovation programme under grant agreement No 101058620. Funded by the European Union. Views and opinions expressed are however those of the author(s) only and do not necessarily reflect those of the European Union. </a:t>
            </a:r>
            <a:endParaRPr/>
          </a:p>
          <a:p>
            <a:pPr indent="0" lvl="0" marL="0" marR="0" rtl="0" algn="l">
              <a:spcBef>
                <a:spcPts val="0"/>
              </a:spcBef>
              <a:spcAft>
                <a:spcPts val="0"/>
              </a:spcAft>
              <a:buNone/>
            </a:pPr>
            <a:r>
              <a:rPr b="0" i="0" lang="en-US" sz="1800">
                <a:solidFill>
                  <a:srgbClr val="7F7F7F"/>
                </a:solidFill>
                <a:latin typeface="Arial"/>
                <a:ea typeface="Arial"/>
                <a:cs typeface="Arial"/>
                <a:sym typeface="Arial"/>
              </a:rPr>
              <a:t>Neither the European Union nor the granting authority can be held responsible for them.</a:t>
            </a:r>
            <a:endParaRPr b="0" i="0" sz="1800">
              <a:solidFill>
                <a:srgbClr val="7F7F7F"/>
              </a:solidFill>
              <a:latin typeface="Arial"/>
              <a:ea typeface="Arial"/>
              <a:cs typeface="Arial"/>
              <a:sym typeface="Arial"/>
            </a:endParaRPr>
          </a:p>
        </p:txBody>
      </p:sp>
      <p:pic>
        <p:nvPicPr>
          <p:cNvPr id="174" name="Google Shape;174;p44"/>
          <p:cNvPicPr preferRelativeResize="0"/>
          <p:nvPr/>
        </p:nvPicPr>
        <p:blipFill rotWithShape="1">
          <a:blip r:embed="rId2">
            <a:alphaModFix/>
          </a:blip>
          <a:srcRect b="0" l="0" r="0" t="0"/>
          <a:stretch/>
        </p:blipFill>
        <p:spPr>
          <a:xfrm>
            <a:off x="1750543" y="12586926"/>
            <a:ext cx="3760598" cy="786072"/>
          </a:xfrm>
          <a:prstGeom prst="rect">
            <a:avLst/>
          </a:prstGeom>
          <a:noFill/>
          <a:ln>
            <a:noFill/>
          </a:ln>
        </p:spPr>
      </p:pic>
      <p:grpSp>
        <p:nvGrpSpPr>
          <p:cNvPr id="175" name="Google Shape;175;p44"/>
          <p:cNvGrpSpPr/>
          <p:nvPr/>
        </p:nvGrpSpPr>
        <p:grpSpPr>
          <a:xfrm>
            <a:off x="17020470" y="4546248"/>
            <a:ext cx="6569924" cy="6649400"/>
            <a:chOff x="8510235" y="2273124"/>
            <a:chExt cx="3284962" cy="3324700"/>
          </a:xfrm>
        </p:grpSpPr>
        <p:pic>
          <p:nvPicPr>
            <p:cNvPr id="176" name="Google Shape;176;p44"/>
            <p:cNvPicPr preferRelativeResize="0"/>
            <p:nvPr/>
          </p:nvPicPr>
          <p:blipFill rotWithShape="1">
            <a:blip r:embed="rId3">
              <a:alphaModFix/>
            </a:blip>
            <a:srcRect b="0" l="0" r="0" t="0"/>
            <a:stretch/>
          </p:blipFill>
          <p:spPr>
            <a:xfrm>
              <a:off x="8510235" y="2347777"/>
              <a:ext cx="1275352" cy="504262"/>
            </a:xfrm>
            <a:prstGeom prst="rect">
              <a:avLst/>
            </a:prstGeom>
            <a:noFill/>
            <a:ln>
              <a:noFill/>
            </a:ln>
          </p:spPr>
        </p:pic>
        <p:pic>
          <p:nvPicPr>
            <p:cNvPr id="177" name="Google Shape;177;p44"/>
            <p:cNvPicPr preferRelativeResize="0"/>
            <p:nvPr/>
          </p:nvPicPr>
          <p:blipFill rotWithShape="1">
            <a:blip r:embed="rId4">
              <a:alphaModFix/>
            </a:blip>
            <a:srcRect b="0" l="0" r="9562" t="0"/>
            <a:stretch/>
          </p:blipFill>
          <p:spPr>
            <a:xfrm>
              <a:off x="9702189" y="2306437"/>
              <a:ext cx="1162043" cy="512794"/>
            </a:xfrm>
            <a:prstGeom prst="rect">
              <a:avLst/>
            </a:prstGeom>
            <a:noFill/>
            <a:ln>
              <a:noFill/>
            </a:ln>
          </p:spPr>
        </p:pic>
        <p:pic>
          <p:nvPicPr>
            <p:cNvPr id="178" name="Google Shape;178;p44"/>
            <p:cNvPicPr preferRelativeResize="0"/>
            <p:nvPr/>
          </p:nvPicPr>
          <p:blipFill rotWithShape="1">
            <a:blip r:embed="rId5">
              <a:alphaModFix/>
            </a:blip>
            <a:srcRect b="0" l="0" r="0" t="0"/>
            <a:stretch/>
          </p:blipFill>
          <p:spPr>
            <a:xfrm>
              <a:off x="10950732" y="2273124"/>
              <a:ext cx="844465" cy="648846"/>
            </a:xfrm>
            <a:prstGeom prst="rect">
              <a:avLst/>
            </a:prstGeom>
            <a:noFill/>
            <a:ln>
              <a:noFill/>
            </a:ln>
          </p:spPr>
        </p:pic>
        <p:pic>
          <p:nvPicPr>
            <p:cNvPr id="179" name="Google Shape;179;p44"/>
            <p:cNvPicPr preferRelativeResize="0"/>
            <p:nvPr/>
          </p:nvPicPr>
          <p:blipFill rotWithShape="1">
            <a:blip r:embed="rId6">
              <a:alphaModFix/>
            </a:blip>
            <a:srcRect b="0" l="0" r="0" t="0"/>
            <a:stretch/>
          </p:blipFill>
          <p:spPr>
            <a:xfrm>
              <a:off x="8684315" y="2739555"/>
              <a:ext cx="708403" cy="620136"/>
            </a:xfrm>
            <a:prstGeom prst="rect">
              <a:avLst/>
            </a:prstGeom>
            <a:noFill/>
            <a:ln>
              <a:noFill/>
            </a:ln>
          </p:spPr>
        </p:pic>
        <p:pic>
          <p:nvPicPr>
            <p:cNvPr id="180" name="Google Shape;180;p44"/>
            <p:cNvPicPr preferRelativeResize="0"/>
            <p:nvPr/>
          </p:nvPicPr>
          <p:blipFill rotWithShape="1">
            <a:blip r:embed="rId7">
              <a:alphaModFix/>
            </a:blip>
            <a:srcRect b="0" l="0" r="0" t="0"/>
            <a:stretch/>
          </p:blipFill>
          <p:spPr>
            <a:xfrm>
              <a:off x="9764356" y="2907679"/>
              <a:ext cx="934410" cy="353161"/>
            </a:xfrm>
            <a:prstGeom prst="rect">
              <a:avLst/>
            </a:prstGeom>
            <a:noFill/>
            <a:ln>
              <a:noFill/>
            </a:ln>
          </p:spPr>
        </p:pic>
        <p:pic>
          <p:nvPicPr>
            <p:cNvPr id="181" name="Google Shape;181;p44"/>
            <p:cNvPicPr preferRelativeResize="0"/>
            <p:nvPr/>
          </p:nvPicPr>
          <p:blipFill rotWithShape="1">
            <a:blip r:embed="rId8">
              <a:alphaModFix/>
            </a:blip>
            <a:srcRect b="0" l="0" r="0" t="0"/>
            <a:stretch/>
          </p:blipFill>
          <p:spPr>
            <a:xfrm>
              <a:off x="10762074" y="2873194"/>
              <a:ext cx="978768" cy="288949"/>
            </a:xfrm>
            <a:prstGeom prst="rect">
              <a:avLst/>
            </a:prstGeom>
            <a:noFill/>
            <a:ln>
              <a:noFill/>
            </a:ln>
          </p:spPr>
        </p:pic>
        <p:pic>
          <p:nvPicPr>
            <p:cNvPr id="182" name="Google Shape;182;p44"/>
            <p:cNvPicPr preferRelativeResize="0"/>
            <p:nvPr/>
          </p:nvPicPr>
          <p:blipFill rotWithShape="1">
            <a:blip r:embed="rId9">
              <a:alphaModFix/>
            </a:blip>
            <a:srcRect b="0" l="0" r="0" t="0"/>
            <a:stretch/>
          </p:blipFill>
          <p:spPr>
            <a:xfrm>
              <a:off x="9771965" y="3322912"/>
              <a:ext cx="801958" cy="415805"/>
            </a:xfrm>
            <a:prstGeom prst="rect">
              <a:avLst/>
            </a:prstGeom>
            <a:noFill/>
            <a:ln>
              <a:noFill/>
            </a:ln>
          </p:spPr>
        </p:pic>
        <p:pic>
          <p:nvPicPr>
            <p:cNvPr id="183" name="Google Shape;183;p44"/>
            <p:cNvPicPr preferRelativeResize="0"/>
            <p:nvPr/>
          </p:nvPicPr>
          <p:blipFill rotWithShape="1">
            <a:blip r:embed="rId10">
              <a:alphaModFix/>
            </a:blip>
            <a:srcRect b="0" l="0" r="10087" t="0"/>
            <a:stretch/>
          </p:blipFill>
          <p:spPr>
            <a:xfrm>
              <a:off x="11002513" y="3338218"/>
              <a:ext cx="700901" cy="475418"/>
            </a:xfrm>
            <a:prstGeom prst="rect">
              <a:avLst/>
            </a:prstGeom>
            <a:noFill/>
            <a:ln>
              <a:noFill/>
            </a:ln>
          </p:spPr>
        </p:pic>
        <p:pic>
          <p:nvPicPr>
            <p:cNvPr id="184" name="Google Shape;184;p44"/>
            <p:cNvPicPr preferRelativeResize="0"/>
            <p:nvPr/>
          </p:nvPicPr>
          <p:blipFill rotWithShape="1">
            <a:blip r:embed="rId11">
              <a:alphaModFix/>
            </a:blip>
            <a:srcRect b="0" l="0" r="0" t="0"/>
            <a:stretch/>
          </p:blipFill>
          <p:spPr>
            <a:xfrm>
              <a:off x="8641999" y="3813637"/>
              <a:ext cx="807072" cy="525949"/>
            </a:xfrm>
            <a:prstGeom prst="rect">
              <a:avLst/>
            </a:prstGeom>
            <a:noFill/>
            <a:ln>
              <a:noFill/>
            </a:ln>
          </p:spPr>
        </p:pic>
        <p:pic>
          <p:nvPicPr>
            <p:cNvPr id="185" name="Google Shape;185;p44"/>
            <p:cNvPicPr preferRelativeResize="0"/>
            <p:nvPr/>
          </p:nvPicPr>
          <p:blipFill rotWithShape="1">
            <a:blip r:embed="rId12">
              <a:alphaModFix/>
            </a:blip>
            <a:srcRect b="0" l="0" r="0" t="0"/>
            <a:stretch/>
          </p:blipFill>
          <p:spPr>
            <a:xfrm>
              <a:off x="11070360" y="4508478"/>
              <a:ext cx="715103" cy="244592"/>
            </a:xfrm>
            <a:prstGeom prst="rect">
              <a:avLst/>
            </a:prstGeom>
            <a:noFill/>
            <a:ln>
              <a:noFill/>
            </a:ln>
          </p:spPr>
        </p:pic>
        <p:pic>
          <p:nvPicPr>
            <p:cNvPr id="186" name="Google Shape;186;p44"/>
            <p:cNvPicPr preferRelativeResize="0"/>
            <p:nvPr/>
          </p:nvPicPr>
          <p:blipFill rotWithShape="1">
            <a:blip r:embed="rId13">
              <a:alphaModFix/>
            </a:blip>
            <a:srcRect b="0" l="0" r="41868" t="0"/>
            <a:stretch/>
          </p:blipFill>
          <p:spPr>
            <a:xfrm>
              <a:off x="8666520" y="4896775"/>
              <a:ext cx="985622" cy="687905"/>
            </a:xfrm>
            <a:prstGeom prst="rect">
              <a:avLst/>
            </a:prstGeom>
            <a:noFill/>
            <a:ln>
              <a:noFill/>
            </a:ln>
          </p:spPr>
        </p:pic>
        <p:pic>
          <p:nvPicPr>
            <p:cNvPr id="187" name="Google Shape;187;p44"/>
            <p:cNvPicPr preferRelativeResize="0"/>
            <p:nvPr/>
          </p:nvPicPr>
          <p:blipFill rotWithShape="1">
            <a:blip r:embed="rId14">
              <a:alphaModFix/>
            </a:blip>
            <a:srcRect b="0" l="0" r="8153" t="0"/>
            <a:stretch/>
          </p:blipFill>
          <p:spPr>
            <a:xfrm>
              <a:off x="9704940" y="4879835"/>
              <a:ext cx="1112799" cy="304694"/>
            </a:xfrm>
            <a:prstGeom prst="rect">
              <a:avLst/>
            </a:prstGeom>
            <a:noFill/>
            <a:ln>
              <a:noFill/>
            </a:ln>
          </p:spPr>
        </p:pic>
        <p:pic>
          <p:nvPicPr>
            <p:cNvPr id="188" name="Google Shape;188;p44"/>
            <p:cNvPicPr preferRelativeResize="0"/>
            <p:nvPr/>
          </p:nvPicPr>
          <p:blipFill rotWithShape="1">
            <a:blip r:embed="rId15">
              <a:alphaModFix/>
            </a:blip>
            <a:srcRect b="0" l="0" r="0" t="0"/>
            <a:stretch/>
          </p:blipFill>
          <p:spPr>
            <a:xfrm>
              <a:off x="11057660" y="4890244"/>
              <a:ext cx="724837" cy="630289"/>
            </a:xfrm>
            <a:prstGeom prst="rect">
              <a:avLst/>
            </a:prstGeom>
            <a:noFill/>
            <a:ln>
              <a:noFill/>
            </a:ln>
          </p:spPr>
        </p:pic>
        <p:pic>
          <p:nvPicPr>
            <p:cNvPr id="189" name="Google Shape;189;p44"/>
            <p:cNvPicPr preferRelativeResize="0"/>
            <p:nvPr/>
          </p:nvPicPr>
          <p:blipFill rotWithShape="1">
            <a:blip r:embed="rId16">
              <a:alphaModFix/>
            </a:blip>
            <a:srcRect b="0" l="0" r="8654" t="0"/>
            <a:stretch/>
          </p:blipFill>
          <p:spPr>
            <a:xfrm>
              <a:off x="9723547" y="5131210"/>
              <a:ext cx="1112779" cy="466614"/>
            </a:xfrm>
            <a:prstGeom prst="rect">
              <a:avLst/>
            </a:prstGeom>
            <a:noFill/>
            <a:ln>
              <a:noFill/>
            </a:ln>
          </p:spPr>
        </p:pic>
        <p:pic>
          <p:nvPicPr>
            <p:cNvPr id="190" name="Google Shape;190;p44"/>
            <p:cNvPicPr preferRelativeResize="0"/>
            <p:nvPr/>
          </p:nvPicPr>
          <p:blipFill rotWithShape="1">
            <a:blip r:embed="rId17">
              <a:alphaModFix/>
            </a:blip>
            <a:srcRect b="0" l="0" r="0" t="0"/>
            <a:stretch/>
          </p:blipFill>
          <p:spPr>
            <a:xfrm>
              <a:off x="10998807" y="3892400"/>
              <a:ext cx="749088" cy="457200"/>
            </a:xfrm>
            <a:prstGeom prst="rect">
              <a:avLst/>
            </a:prstGeom>
            <a:noFill/>
            <a:ln>
              <a:noFill/>
            </a:ln>
          </p:spPr>
        </p:pic>
        <p:pic>
          <p:nvPicPr>
            <p:cNvPr id="191" name="Google Shape;191;p44"/>
            <p:cNvPicPr preferRelativeResize="0"/>
            <p:nvPr/>
          </p:nvPicPr>
          <p:blipFill rotWithShape="1">
            <a:blip r:embed="rId18">
              <a:alphaModFix/>
            </a:blip>
            <a:srcRect b="0" l="0" r="0" t="0"/>
            <a:stretch/>
          </p:blipFill>
          <p:spPr>
            <a:xfrm>
              <a:off x="8672514" y="4505437"/>
              <a:ext cx="841104" cy="303871"/>
            </a:xfrm>
            <a:prstGeom prst="rect">
              <a:avLst/>
            </a:prstGeom>
            <a:noFill/>
            <a:ln>
              <a:noFill/>
            </a:ln>
          </p:spPr>
        </p:pic>
        <p:pic>
          <p:nvPicPr>
            <p:cNvPr id="192" name="Google Shape;192;p44"/>
            <p:cNvPicPr preferRelativeResize="0"/>
            <p:nvPr/>
          </p:nvPicPr>
          <p:blipFill rotWithShape="1">
            <a:blip r:embed="rId19">
              <a:alphaModFix/>
            </a:blip>
            <a:srcRect b="0" l="0" r="0" t="0"/>
            <a:stretch/>
          </p:blipFill>
          <p:spPr>
            <a:xfrm>
              <a:off x="9775199" y="4325790"/>
              <a:ext cx="1022576" cy="492420"/>
            </a:xfrm>
            <a:prstGeom prst="rect">
              <a:avLst/>
            </a:prstGeom>
            <a:noFill/>
            <a:ln>
              <a:noFill/>
            </a:ln>
          </p:spPr>
        </p:pic>
        <p:pic>
          <p:nvPicPr>
            <p:cNvPr id="193" name="Google Shape;193;p44"/>
            <p:cNvPicPr preferRelativeResize="0"/>
            <p:nvPr/>
          </p:nvPicPr>
          <p:blipFill rotWithShape="1">
            <a:blip r:embed="rId20">
              <a:alphaModFix/>
            </a:blip>
            <a:srcRect b="0" l="0" r="0" t="0"/>
            <a:stretch/>
          </p:blipFill>
          <p:spPr>
            <a:xfrm>
              <a:off x="9538943" y="3758541"/>
              <a:ext cx="1346408" cy="580803"/>
            </a:xfrm>
            <a:prstGeom prst="rect">
              <a:avLst/>
            </a:prstGeom>
            <a:noFill/>
            <a:ln>
              <a:noFill/>
            </a:ln>
          </p:spPr>
        </p:pic>
        <p:pic>
          <p:nvPicPr>
            <p:cNvPr id="194" name="Google Shape;194;p44"/>
            <p:cNvPicPr preferRelativeResize="0"/>
            <p:nvPr/>
          </p:nvPicPr>
          <p:blipFill rotWithShape="1">
            <a:blip r:embed="rId21">
              <a:alphaModFix/>
            </a:blip>
            <a:srcRect b="0" l="0" r="0" t="0"/>
            <a:stretch/>
          </p:blipFill>
          <p:spPr>
            <a:xfrm>
              <a:off x="8718293" y="3423477"/>
              <a:ext cx="635592" cy="267143"/>
            </a:xfrm>
            <a:prstGeom prst="rect">
              <a:avLst/>
            </a:prstGeom>
            <a:noFill/>
            <a:ln>
              <a:noFill/>
            </a:ln>
          </p:spPr>
        </p:pic>
      </p:grpSp>
      <p:pic>
        <p:nvPicPr>
          <p:cNvPr id="195" name="Google Shape;195;p44"/>
          <p:cNvPicPr preferRelativeResize="0"/>
          <p:nvPr/>
        </p:nvPicPr>
        <p:blipFill rotWithShape="1">
          <a:blip r:embed="rId22">
            <a:alphaModFix/>
          </a:blip>
          <a:srcRect b="0" l="0" r="0" t="0"/>
          <a:stretch/>
        </p:blipFill>
        <p:spPr>
          <a:xfrm>
            <a:off x="17436587" y="740490"/>
            <a:ext cx="6282306" cy="2500604"/>
          </a:xfrm>
          <a:prstGeom prst="rect">
            <a:avLst/>
          </a:prstGeom>
          <a:noFill/>
          <a:ln>
            <a:noFill/>
          </a:ln>
        </p:spPr>
      </p:pic>
      <p:pic>
        <p:nvPicPr>
          <p:cNvPr id="196" name="Google Shape;196;p44"/>
          <p:cNvPicPr preferRelativeResize="0"/>
          <p:nvPr/>
        </p:nvPicPr>
        <p:blipFill rotWithShape="1">
          <a:blip r:embed="rId23">
            <a:alphaModFix/>
          </a:blip>
          <a:srcRect b="0" l="0" r="0" t="0"/>
          <a:stretch/>
        </p:blipFill>
        <p:spPr>
          <a:xfrm>
            <a:off x="1676401" y="12228748"/>
            <a:ext cx="22704906" cy="192140"/>
          </a:xfrm>
          <a:prstGeom prst="rect">
            <a:avLst/>
          </a:prstGeom>
          <a:noFill/>
          <a:ln>
            <a:noFill/>
          </a:ln>
        </p:spPr>
      </p:pic>
      <p:sp>
        <p:nvSpPr>
          <p:cNvPr id="197" name="Google Shape;197;p44"/>
          <p:cNvSpPr txBox="1"/>
          <p:nvPr/>
        </p:nvSpPr>
        <p:spPr>
          <a:xfrm>
            <a:off x="1676399" y="13148105"/>
            <a:ext cx="4133386" cy="730250"/>
          </a:xfrm>
          <a:prstGeom prst="rect">
            <a:avLst/>
          </a:prstGeom>
          <a:noFill/>
          <a:ln>
            <a:noFill/>
          </a:ln>
        </p:spPr>
        <p:txBody>
          <a:bodyPr anchorCtr="0" anchor="ctr" bIns="91425" lIns="182875" spcFirstLastPara="1" rIns="182875" wrap="square" tIns="91425">
            <a:noAutofit/>
          </a:bodyPr>
          <a:lstStyle/>
          <a:p>
            <a:pPr indent="0" lvl="0" marL="0" marR="0" rtl="0" algn="l">
              <a:spcBef>
                <a:spcPts val="0"/>
              </a:spcBef>
              <a:spcAft>
                <a:spcPts val="0"/>
              </a:spcAft>
              <a:buNone/>
            </a:pPr>
            <a:r>
              <a:rPr b="1" lang="en-US" sz="2000">
                <a:solidFill>
                  <a:srgbClr val="888888"/>
                </a:solidFill>
                <a:latin typeface="Arial"/>
                <a:ea typeface="Arial"/>
                <a:cs typeface="Arial"/>
                <a:sym typeface="Arial"/>
              </a:rPr>
              <a:t>www.canSERV.eu</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Company">
  <p:cSld name="Our Company">
    <p:spTree>
      <p:nvGrpSpPr>
        <p:cNvPr id="206" name="Shape 206"/>
        <p:cNvGrpSpPr/>
        <p:nvPr/>
      </p:nvGrpSpPr>
      <p:grpSpPr>
        <a:xfrm>
          <a:off x="0" y="0"/>
          <a:ext cx="0" cy="0"/>
          <a:chOff x="0" y="0"/>
          <a:chExt cx="0" cy="0"/>
        </a:xfrm>
      </p:grpSpPr>
      <p:sp>
        <p:nvSpPr>
          <p:cNvPr id="207" name="Google Shape;207;p28"/>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28"/>
          <p:cNvSpPr txBox="1"/>
          <p:nvPr>
            <p:ph idx="1" type="body"/>
          </p:nvPr>
        </p:nvSpPr>
        <p:spPr>
          <a:xfrm>
            <a:off x="6778488" y="3895201"/>
            <a:ext cx="5040000" cy="318352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0"/>
              </a:spcBef>
              <a:spcAft>
                <a:spcPts val="0"/>
              </a:spcAft>
              <a:buSzPts val="2040"/>
              <a:buFont typeface="Arial"/>
              <a:buNone/>
              <a:defRPr sz="2400"/>
            </a:lvl1pPr>
            <a:lvl2pPr indent="-228600" lvl="1" marL="914400" algn="l">
              <a:lnSpc>
                <a:spcPct val="128571"/>
              </a:lnSpc>
              <a:spcBef>
                <a:spcPts val="3600"/>
              </a:spcBef>
              <a:spcAft>
                <a:spcPts val="0"/>
              </a:spcAft>
              <a:buClr>
                <a:srgbClr val="4B4B4D"/>
              </a:buClr>
              <a:buSzPts val="1960"/>
              <a:buNone/>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09" name="Google Shape;209;p28"/>
          <p:cNvSpPr txBox="1"/>
          <p:nvPr>
            <p:ph idx="2" type="body"/>
          </p:nvPr>
        </p:nvSpPr>
        <p:spPr>
          <a:xfrm>
            <a:off x="12192000" y="3870076"/>
            <a:ext cx="5040000" cy="327297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0"/>
              </a:spcBef>
              <a:spcAft>
                <a:spcPts val="0"/>
              </a:spcAft>
              <a:buSzPts val="2040"/>
              <a:buFont typeface="Arial"/>
              <a:buNone/>
              <a:defRPr sz="2400"/>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10" name="Google Shape;210;p28"/>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28"/>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8"/>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1"/>
                </a:solidFill>
                <a:latin typeface="Arial"/>
                <a:ea typeface="Arial"/>
                <a:cs typeface="Arial"/>
                <a:sym typeface="Arial"/>
              </a:defRPr>
            </a:lvl1pPr>
            <a:lvl2pPr indent="0" lvl="1" marL="0" algn="r">
              <a:spcBef>
                <a:spcPts val="0"/>
              </a:spcBef>
              <a:buNone/>
              <a:defRPr sz="2000">
                <a:solidFill>
                  <a:schemeClr val="lt1"/>
                </a:solidFill>
                <a:latin typeface="Arial"/>
                <a:ea typeface="Arial"/>
                <a:cs typeface="Arial"/>
                <a:sym typeface="Arial"/>
              </a:defRPr>
            </a:lvl2pPr>
            <a:lvl3pPr indent="0" lvl="2" marL="0" algn="r">
              <a:spcBef>
                <a:spcPts val="0"/>
              </a:spcBef>
              <a:buNone/>
              <a:defRPr sz="2000">
                <a:solidFill>
                  <a:schemeClr val="lt1"/>
                </a:solidFill>
                <a:latin typeface="Arial"/>
                <a:ea typeface="Arial"/>
                <a:cs typeface="Arial"/>
                <a:sym typeface="Arial"/>
              </a:defRPr>
            </a:lvl3pPr>
            <a:lvl4pPr indent="0" lvl="3" marL="0" algn="r">
              <a:spcBef>
                <a:spcPts val="0"/>
              </a:spcBef>
              <a:buNone/>
              <a:defRPr sz="2000">
                <a:solidFill>
                  <a:schemeClr val="lt1"/>
                </a:solidFill>
                <a:latin typeface="Arial"/>
                <a:ea typeface="Arial"/>
                <a:cs typeface="Arial"/>
                <a:sym typeface="Arial"/>
              </a:defRPr>
            </a:lvl4pPr>
            <a:lvl5pPr indent="0" lvl="4" marL="0" algn="r">
              <a:spcBef>
                <a:spcPts val="0"/>
              </a:spcBef>
              <a:buNone/>
              <a:defRPr sz="2000">
                <a:solidFill>
                  <a:schemeClr val="lt1"/>
                </a:solidFill>
                <a:latin typeface="Arial"/>
                <a:ea typeface="Arial"/>
                <a:cs typeface="Arial"/>
                <a:sym typeface="Arial"/>
              </a:defRPr>
            </a:lvl5pPr>
            <a:lvl6pPr indent="0" lvl="5" marL="0" algn="r">
              <a:spcBef>
                <a:spcPts val="0"/>
              </a:spcBef>
              <a:buNone/>
              <a:defRPr sz="2000">
                <a:solidFill>
                  <a:schemeClr val="lt1"/>
                </a:solidFill>
                <a:latin typeface="Arial"/>
                <a:ea typeface="Arial"/>
                <a:cs typeface="Arial"/>
                <a:sym typeface="Arial"/>
              </a:defRPr>
            </a:lvl6pPr>
            <a:lvl7pPr indent="0" lvl="6" marL="0" algn="r">
              <a:spcBef>
                <a:spcPts val="0"/>
              </a:spcBef>
              <a:buNone/>
              <a:defRPr sz="2000">
                <a:solidFill>
                  <a:schemeClr val="lt1"/>
                </a:solidFill>
                <a:latin typeface="Arial"/>
                <a:ea typeface="Arial"/>
                <a:cs typeface="Arial"/>
                <a:sym typeface="Arial"/>
              </a:defRPr>
            </a:lvl7pPr>
            <a:lvl8pPr indent="0" lvl="7" marL="0" algn="r">
              <a:spcBef>
                <a:spcPts val="0"/>
              </a:spcBef>
              <a:buNone/>
              <a:defRPr sz="2000">
                <a:solidFill>
                  <a:schemeClr val="lt1"/>
                </a:solidFill>
                <a:latin typeface="Arial"/>
                <a:ea typeface="Arial"/>
                <a:cs typeface="Arial"/>
                <a:sym typeface="Arial"/>
              </a:defRPr>
            </a:lvl8pPr>
            <a:lvl9pPr indent="0" lvl="8" marL="0" algn="r">
              <a:spcBef>
                <a:spcPts val="0"/>
              </a:spcBef>
              <a:buNone/>
              <a:defRPr sz="2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3" name="Google Shape;213;p28"/>
          <p:cNvSpPr txBox="1"/>
          <p:nvPr>
            <p:ph idx="3"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214" name="Google Shape;214;p28"/>
          <p:cNvPicPr preferRelativeResize="0"/>
          <p:nvPr/>
        </p:nvPicPr>
        <p:blipFill rotWithShape="1">
          <a:blip r:embed="rId2">
            <a:alphaModFix/>
          </a:blip>
          <a:srcRect b="0" l="0" r="0" t="0"/>
          <a:stretch/>
        </p:blipFill>
        <p:spPr>
          <a:xfrm>
            <a:off x="18646924" y="1196410"/>
            <a:ext cx="4053588" cy="1090364"/>
          </a:xfrm>
          <a:prstGeom prst="rect">
            <a:avLst/>
          </a:prstGeom>
          <a:noFill/>
          <a:ln>
            <a:noFill/>
          </a:ln>
        </p:spPr>
      </p:pic>
      <p:cxnSp>
        <p:nvCxnSpPr>
          <p:cNvPr id="215" name="Google Shape;215;p28"/>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
        <p:nvSpPr>
          <p:cNvPr id="216" name="Google Shape;216;p28"/>
          <p:cNvSpPr/>
          <p:nvPr>
            <p:ph idx="4" type="pic"/>
          </p:nvPr>
        </p:nvSpPr>
        <p:spPr>
          <a:xfrm>
            <a:off x="0" y="7353300"/>
            <a:ext cx="24384000" cy="63627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217" name="Shape 217"/>
        <p:cNvGrpSpPr/>
        <p:nvPr/>
      </p:nvGrpSpPr>
      <p:grpSpPr>
        <a:xfrm>
          <a:off x="0" y="0"/>
          <a:ext cx="0" cy="0"/>
          <a:chOff x="0" y="0"/>
          <a:chExt cx="0" cy="0"/>
        </a:xfrm>
      </p:grpSpPr>
      <p:sp>
        <p:nvSpPr>
          <p:cNvPr id="218" name="Google Shape;218;p31"/>
          <p:cNvSpPr/>
          <p:nvPr/>
        </p:nvSpPr>
        <p:spPr>
          <a:xfrm>
            <a:off x="18628885" y="1196162"/>
            <a:ext cx="4049754" cy="1086552"/>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chemeClr val="dk1"/>
              </a:solidFill>
              <a:latin typeface="Calibri"/>
              <a:ea typeface="Calibri"/>
              <a:cs typeface="Calibri"/>
              <a:sym typeface="Calibri"/>
            </a:endParaRPr>
          </a:p>
        </p:txBody>
      </p:sp>
      <p:sp>
        <p:nvSpPr>
          <p:cNvPr id="219" name="Google Shape;219;p31"/>
          <p:cNvSpPr/>
          <p:nvPr/>
        </p:nvSpPr>
        <p:spPr>
          <a:xfrm>
            <a:off x="1928981" y="1678566"/>
            <a:ext cx="3595834" cy="0"/>
          </a:xfrm>
          <a:custGeom>
            <a:rect b="b" l="l" r="r" t="t"/>
            <a:pathLst>
              <a:path extrusionOk="0" h="120000" w="850265">
                <a:moveTo>
                  <a:pt x="0" y="0"/>
                </a:moveTo>
                <a:lnTo>
                  <a:pt x="849898" y="0"/>
                </a:lnTo>
              </a:path>
            </a:pathLst>
          </a:custGeom>
          <a:noFill/>
          <a:ln cap="flat" cmpd="sng" w="22300">
            <a:solidFill>
              <a:srgbClr val="00448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chemeClr val="dk1"/>
              </a:solidFill>
              <a:latin typeface="Calibri"/>
              <a:ea typeface="Calibri"/>
              <a:cs typeface="Calibri"/>
              <a:sym typeface="Calibri"/>
            </a:endParaRPr>
          </a:p>
        </p:txBody>
      </p:sp>
      <p:sp>
        <p:nvSpPr>
          <p:cNvPr id="220" name="Google Shape;220;p31"/>
          <p:cNvSpPr txBox="1"/>
          <p:nvPr>
            <p:ph type="title"/>
          </p:nvPr>
        </p:nvSpPr>
        <p:spPr>
          <a:xfrm>
            <a:off x="1716154" y="1788012"/>
            <a:ext cx="16631480" cy="85754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174A89"/>
              </a:buClr>
              <a:buSzPts val="5918"/>
              <a:buFont typeface="Arial"/>
              <a:buNone/>
              <a:defRPr b="1" i="0" sz="5918">
                <a:solidFill>
                  <a:srgbClr val="174A8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31"/>
          <p:cNvSpPr txBox="1"/>
          <p:nvPr>
            <p:ph idx="1" type="body"/>
          </p:nvPr>
        </p:nvSpPr>
        <p:spPr>
          <a:xfrm>
            <a:off x="1750337" y="5208104"/>
            <a:ext cx="20991446" cy="7145820"/>
          </a:xfrm>
          <a:prstGeom prst="rect">
            <a:avLst/>
          </a:prstGeom>
          <a:noFill/>
          <a:ln>
            <a:noFill/>
          </a:ln>
        </p:spPr>
        <p:txBody>
          <a:bodyPr anchorCtr="0" anchor="t" bIns="0" lIns="0" spcFirstLastPara="1" rIns="0" wrap="square" tIns="0">
            <a:normAutofit/>
          </a:bodyPr>
          <a:lstStyle>
            <a:lvl1pPr indent="-379730" lvl="0" marL="457200" algn="l">
              <a:lnSpc>
                <a:spcPct val="128571"/>
              </a:lnSpc>
              <a:spcBef>
                <a:spcPts val="0"/>
              </a:spcBef>
              <a:spcAft>
                <a:spcPts val="0"/>
              </a:spcAft>
              <a:buSzPts val="2380"/>
              <a:buFont typeface="Arial"/>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22" name="Google Shape;222;p31"/>
          <p:cNvSpPr txBox="1"/>
          <p:nvPr>
            <p:ph idx="11" type="ftr"/>
          </p:nvPr>
        </p:nvSpPr>
        <p:spPr>
          <a:xfrm>
            <a:off x="8077200" y="12712701"/>
            <a:ext cx="8229600" cy="730250"/>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1"/>
          <p:cNvSpPr txBox="1"/>
          <p:nvPr>
            <p:ph idx="10" type="dt"/>
          </p:nvPr>
        </p:nvSpPr>
        <p:spPr>
          <a:xfrm>
            <a:off x="1676400" y="12712701"/>
            <a:ext cx="5486400" cy="73025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1"/>
          <p:cNvSpPr txBox="1"/>
          <p:nvPr>
            <p:ph idx="12" type="sldNum"/>
          </p:nvPr>
        </p:nvSpPr>
        <p:spPr>
          <a:xfrm>
            <a:off x="17221200" y="12712701"/>
            <a:ext cx="5486400" cy="730250"/>
          </a:xfrm>
          <a:prstGeom prst="rect">
            <a:avLst/>
          </a:prstGeom>
          <a:noFill/>
          <a:ln>
            <a:noFill/>
          </a:ln>
        </p:spPr>
        <p:txBody>
          <a:bodyPr anchorCtr="0" anchor="ctr" bIns="0" lIns="0" spcFirstLastPara="1" rIns="0" wrap="square" tIns="0">
            <a:noAutofit/>
          </a:bodyPr>
          <a:lstStyle>
            <a:lvl1pPr indent="0" lvl="0" marL="161048" marR="0" algn="r">
              <a:spcBef>
                <a:spcPts val="0"/>
              </a:spcBef>
              <a:buNone/>
              <a:defRPr b="1" i="0" sz="2114">
                <a:solidFill>
                  <a:srgbClr val="3F3F3F"/>
                </a:solidFill>
                <a:latin typeface="Arial"/>
                <a:ea typeface="Arial"/>
                <a:cs typeface="Arial"/>
                <a:sym typeface="Arial"/>
              </a:defRPr>
            </a:lvl1pPr>
            <a:lvl2pPr indent="0" lvl="1" marL="161048" marR="0" algn="r">
              <a:spcBef>
                <a:spcPts val="0"/>
              </a:spcBef>
              <a:buNone/>
              <a:defRPr b="1" i="0" sz="2114">
                <a:solidFill>
                  <a:srgbClr val="3F3F3F"/>
                </a:solidFill>
                <a:latin typeface="Arial"/>
                <a:ea typeface="Arial"/>
                <a:cs typeface="Arial"/>
                <a:sym typeface="Arial"/>
              </a:defRPr>
            </a:lvl2pPr>
            <a:lvl3pPr indent="0" lvl="2" marL="161048" marR="0" algn="r">
              <a:spcBef>
                <a:spcPts val="0"/>
              </a:spcBef>
              <a:buNone/>
              <a:defRPr b="1" i="0" sz="2114">
                <a:solidFill>
                  <a:srgbClr val="3F3F3F"/>
                </a:solidFill>
                <a:latin typeface="Arial"/>
                <a:ea typeface="Arial"/>
                <a:cs typeface="Arial"/>
                <a:sym typeface="Arial"/>
              </a:defRPr>
            </a:lvl3pPr>
            <a:lvl4pPr indent="0" lvl="3" marL="161048" marR="0" algn="r">
              <a:spcBef>
                <a:spcPts val="0"/>
              </a:spcBef>
              <a:buNone/>
              <a:defRPr b="1" i="0" sz="2114">
                <a:solidFill>
                  <a:srgbClr val="3F3F3F"/>
                </a:solidFill>
                <a:latin typeface="Arial"/>
                <a:ea typeface="Arial"/>
                <a:cs typeface="Arial"/>
                <a:sym typeface="Arial"/>
              </a:defRPr>
            </a:lvl4pPr>
            <a:lvl5pPr indent="0" lvl="4" marL="161048" marR="0" algn="r">
              <a:spcBef>
                <a:spcPts val="0"/>
              </a:spcBef>
              <a:buNone/>
              <a:defRPr b="1" i="0" sz="2114">
                <a:solidFill>
                  <a:srgbClr val="3F3F3F"/>
                </a:solidFill>
                <a:latin typeface="Arial"/>
                <a:ea typeface="Arial"/>
                <a:cs typeface="Arial"/>
                <a:sym typeface="Arial"/>
              </a:defRPr>
            </a:lvl5pPr>
            <a:lvl6pPr indent="0" lvl="5" marL="161048" marR="0" algn="r">
              <a:spcBef>
                <a:spcPts val="0"/>
              </a:spcBef>
              <a:buNone/>
              <a:defRPr b="1" i="0" sz="2114">
                <a:solidFill>
                  <a:srgbClr val="3F3F3F"/>
                </a:solidFill>
                <a:latin typeface="Arial"/>
                <a:ea typeface="Arial"/>
                <a:cs typeface="Arial"/>
                <a:sym typeface="Arial"/>
              </a:defRPr>
            </a:lvl6pPr>
            <a:lvl7pPr indent="0" lvl="6" marL="161048" marR="0" algn="r">
              <a:spcBef>
                <a:spcPts val="0"/>
              </a:spcBef>
              <a:buNone/>
              <a:defRPr b="1" i="0" sz="2114">
                <a:solidFill>
                  <a:srgbClr val="3F3F3F"/>
                </a:solidFill>
                <a:latin typeface="Arial"/>
                <a:ea typeface="Arial"/>
                <a:cs typeface="Arial"/>
                <a:sym typeface="Arial"/>
              </a:defRPr>
            </a:lvl7pPr>
            <a:lvl8pPr indent="0" lvl="7" marL="161048" marR="0" algn="r">
              <a:spcBef>
                <a:spcPts val="0"/>
              </a:spcBef>
              <a:buNone/>
              <a:defRPr b="1" i="0" sz="2114">
                <a:solidFill>
                  <a:srgbClr val="3F3F3F"/>
                </a:solidFill>
                <a:latin typeface="Arial"/>
                <a:ea typeface="Arial"/>
                <a:cs typeface="Arial"/>
                <a:sym typeface="Arial"/>
              </a:defRPr>
            </a:lvl8pPr>
            <a:lvl9pPr indent="0" lvl="8" marL="161048" marR="0" algn="r">
              <a:spcBef>
                <a:spcPts val="0"/>
              </a:spcBef>
              <a:buNone/>
              <a:defRPr b="1" i="0" sz="2114">
                <a:solidFill>
                  <a:srgbClr val="3F3F3F"/>
                </a:solidFill>
                <a:latin typeface="Arial"/>
                <a:ea typeface="Arial"/>
                <a:cs typeface="Arial"/>
                <a:sym typeface="Arial"/>
              </a:defRPr>
            </a:lvl9pPr>
          </a:lstStyle>
          <a:p>
            <a:pPr indent="0" lvl="0" marL="161048" rtl="0" algn="r">
              <a:spcBef>
                <a:spcPts val="0"/>
              </a:spcBef>
              <a:spcAft>
                <a:spcPts val="0"/>
              </a:spcAft>
              <a:buNone/>
            </a:pPr>
            <a:fld id="{00000000-1234-1234-1234-123412341234}" type="slidenum">
              <a:rPr lang="en-US"/>
              <a:t>‹#›</a:t>
            </a:fld>
            <a:r>
              <a:rPr lang="en-US"/>
              <a:t> / ??</a:t>
            </a:r>
            <a:endParaRPr b="0" sz="2000">
              <a:solidFill>
                <a:srgbClr val="888888"/>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f Presentation" type="title">
  <p:cSld name="TITLE">
    <p:spTree>
      <p:nvGrpSpPr>
        <p:cNvPr id="225" name="Shape 225"/>
        <p:cNvGrpSpPr/>
        <p:nvPr/>
      </p:nvGrpSpPr>
      <p:grpSpPr>
        <a:xfrm>
          <a:off x="0" y="0"/>
          <a:ext cx="0" cy="0"/>
          <a:chOff x="0" y="0"/>
          <a:chExt cx="0" cy="0"/>
        </a:xfrm>
      </p:grpSpPr>
      <p:sp>
        <p:nvSpPr>
          <p:cNvPr id="226" name="Google Shape;226;p45"/>
          <p:cNvSpPr txBox="1"/>
          <p:nvPr>
            <p:ph type="ctrTitle"/>
          </p:nvPr>
        </p:nvSpPr>
        <p:spPr>
          <a:xfrm>
            <a:off x="3048000" y="10951395"/>
            <a:ext cx="18288000" cy="1055066"/>
          </a:xfrm>
          <a:prstGeom prst="rect">
            <a:avLst/>
          </a:prstGeom>
          <a:noFill/>
          <a:ln>
            <a:noFill/>
          </a:ln>
        </p:spPr>
        <p:txBody>
          <a:bodyPr anchorCtr="0" anchor="t" bIns="45700" lIns="91425" spcFirstLastPara="1" rIns="91425" wrap="square" tIns="45700">
            <a:normAutofit/>
          </a:bodyPr>
          <a:lstStyle>
            <a:lvl1pPr lvl="0" algn="ctr">
              <a:lnSpc>
                <a:spcPct val="108333"/>
              </a:lnSpc>
              <a:spcBef>
                <a:spcPts val="0"/>
              </a:spcBef>
              <a:spcAft>
                <a:spcPts val="0"/>
              </a:spcAft>
              <a:buClr>
                <a:srgbClr val="4B4B4D"/>
              </a:buClr>
              <a:buSzPts val="4800"/>
              <a:buFont typeface="Arial"/>
              <a:buNone/>
              <a:defRPr b="0" sz="4800">
                <a:solidFill>
                  <a:srgbClr val="4B4B4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45"/>
          <p:cNvSpPr txBox="1"/>
          <p:nvPr>
            <p:ph idx="1" type="subTitle"/>
          </p:nvPr>
        </p:nvSpPr>
        <p:spPr>
          <a:xfrm>
            <a:off x="3048000" y="11569492"/>
            <a:ext cx="18288000" cy="730252"/>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0"/>
              </a:spcBef>
              <a:spcAft>
                <a:spcPts val="0"/>
              </a:spcAft>
              <a:buSzPts val="2550"/>
              <a:buFont typeface="Arial"/>
              <a:buNone/>
              <a:defRPr sz="3000" cap="none">
                <a:solidFill>
                  <a:srgbClr val="4B4B4D"/>
                </a:solidFill>
              </a:defRPr>
            </a:lvl1pPr>
            <a:lvl2pPr lvl="1" algn="ctr">
              <a:lnSpc>
                <a:spcPct val="90000"/>
              </a:lnSpc>
              <a:spcBef>
                <a:spcPts val="3600"/>
              </a:spcBef>
              <a:spcAft>
                <a:spcPts val="0"/>
              </a:spcAft>
              <a:buClr>
                <a:srgbClr val="4B4B4D"/>
              </a:buClr>
              <a:buSzPts val="2800"/>
              <a:buNone/>
              <a:defRPr sz="4000"/>
            </a:lvl2pPr>
            <a:lvl3pPr lvl="2" algn="ctr">
              <a:lnSpc>
                <a:spcPct val="90000"/>
              </a:lnSpc>
              <a:spcBef>
                <a:spcPts val="12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28" name="Google Shape;228;p45"/>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5"/>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5"/>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31" name="Google Shape;231;p45"/>
          <p:cNvPicPr preferRelativeResize="0"/>
          <p:nvPr/>
        </p:nvPicPr>
        <p:blipFill rotWithShape="1">
          <a:blip r:embed="rId2">
            <a:alphaModFix/>
          </a:blip>
          <a:srcRect b="0" l="0" r="0" t="0"/>
          <a:stretch/>
        </p:blipFill>
        <p:spPr>
          <a:xfrm>
            <a:off x="6308036" y="4410572"/>
            <a:ext cx="11455500" cy="4894856"/>
          </a:xfrm>
          <a:prstGeom prst="rect">
            <a:avLst/>
          </a:prstGeom>
          <a:noFill/>
          <a:ln>
            <a:noFill/>
          </a:ln>
        </p:spPr>
      </p:pic>
      <p:sp>
        <p:nvSpPr>
          <p:cNvPr id="232" name="Google Shape;232;p45"/>
          <p:cNvSpPr/>
          <p:nvPr/>
        </p:nvSpPr>
        <p:spPr>
          <a:xfrm>
            <a:off x="0" y="0"/>
            <a:ext cx="6858000" cy="232575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ldwide">
  <p:cSld name="Worldwide">
    <p:spTree>
      <p:nvGrpSpPr>
        <p:cNvPr id="233" name="Shape 233"/>
        <p:cNvGrpSpPr/>
        <p:nvPr/>
      </p:nvGrpSpPr>
      <p:grpSpPr>
        <a:xfrm>
          <a:off x="0" y="0"/>
          <a:ext cx="0" cy="0"/>
          <a:chOff x="0" y="0"/>
          <a:chExt cx="0" cy="0"/>
        </a:xfrm>
      </p:grpSpPr>
      <p:pic>
        <p:nvPicPr>
          <p:cNvPr id="234" name="Google Shape;234;p46"/>
          <p:cNvPicPr preferRelativeResize="0"/>
          <p:nvPr/>
        </p:nvPicPr>
        <p:blipFill rotWithShape="1">
          <a:blip r:embed="rId2">
            <a:alphaModFix/>
          </a:blip>
          <a:srcRect b="0" l="0" r="0" t="0"/>
          <a:stretch/>
        </p:blipFill>
        <p:spPr>
          <a:xfrm>
            <a:off x="7162800" y="2427315"/>
            <a:ext cx="12456228" cy="10590266"/>
          </a:xfrm>
          <a:prstGeom prst="rect">
            <a:avLst/>
          </a:prstGeom>
          <a:noFill/>
          <a:ln>
            <a:noFill/>
          </a:ln>
        </p:spPr>
      </p:pic>
      <p:sp>
        <p:nvSpPr>
          <p:cNvPr id="235" name="Google Shape;235;p46"/>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46"/>
          <p:cNvSpPr txBox="1"/>
          <p:nvPr>
            <p:ph idx="1" type="body"/>
          </p:nvPr>
        </p:nvSpPr>
        <p:spPr>
          <a:xfrm>
            <a:off x="3451262" y="5126088"/>
            <a:ext cx="5136148" cy="7200000"/>
          </a:xfrm>
          <a:prstGeom prst="rect">
            <a:avLst/>
          </a:prstGeom>
          <a:noFill/>
          <a:ln>
            <a:noFill/>
          </a:ln>
        </p:spPr>
        <p:txBody>
          <a:bodyPr anchorCtr="0" anchor="t" bIns="45700" lIns="91425" spcFirstLastPara="1" rIns="91425" wrap="square" tIns="45700">
            <a:normAutofit/>
          </a:bodyPr>
          <a:lstStyle>
            <a:lvl1pPr indent="-228600" lvl="0" marL="457200" algn="l">
              <a:lnSpc>
                <a:spcPct val="123076"/>
              </a:lnSpc>
              <a:spcBef>
                <a:spcPts val="0"/>
              </a:spcBef>
              <a:spcAft>
                <a:spcPts val="0"/>
              </a:spcAft>
              <a:buSzPts val="2210"/>
              <a:buFont typeface="Arial"/>
              <a:buNone/>
              <a:defRPr sz="2600">
                <a:solidFill>
                  <a:srgbClr val="4D7CA6"/>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37" name="Google Shape;237;p46"/>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46"/>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46"/>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0" name="Google Shape;240;p46"/>
          <p:cNvSpPr txBox="1"/>
          <p:nvPr>
            <p:ph idx="2"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41" name="Google Shape;241;p46"/>
          <p:cNvSpPr txBox="1"/>
          <p:nvPr>
            <p:ph idx="3" type="body"/>
          </p:nvPr>
        </p:nvSpPr>
        <p:spPr>
          <a:xfrm>
            <a:off x="18811834" y="6516001"/>
            <a:ext cx="5136148" cy="2608122"/>
          </a:xfrm>
          <a:prstGeom prst="rect">
            <a:avLst/>
          </a:prstGeom>
          <a:noFill/>
          <a:ln>
            <a:noFill/>
          </a:ln>
        </p:spPr>
        <p:txBody>
          <a:bodyPr anchorCtr="0" anchor="t" bIns="45700" lIns="91425" spcFirstLastPara="1" rIns="91425" wrap="square" tIns="45700">
            <a:normAutofit/>
          </a:bodyPr>
          <a:lstStyle>
            <a:lvl1pPr indent="-228600" lvl="0" marL="457200" algn="l">
              <a:lnSpc>
                <a:spcPct val="123076"/>
              </a:lnSpc>
              <a:spcBef>
                <a:spcPts val="0"/>
              </a:spcBef>
              <a:spcAft>
                <a:spcPts val="0"/>
              </a:spcAft>
              <a:buSzPts val="2210"/>
              <a:buFont typeface="Arial"/>
              <a:buNone/>
              <a:defRPr sz="2600">
                <a:solidFill>
                  <a:srgbClr val="99B5CD"/>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42" name="Google Shape;242;p46"/>
          <p:cNvSpPr txBox="1"/>
          <p:nvPr>
            <p:ph idx="4" type="body"/>
          </p:nvPr>
        </p:nvSpPr>
        <p:spPr>
          <a:xfrm>
            <a:off x="3451262" y="3952007"/>
            <a:ext cx="5136148" cy="1189746"/>
          </a:xfrm>
          <a:prstGeom prst="rect">
            <a:avLst/>
          </a:prstGeom>
          <a:noFill/>
          <a:ln>
            <a:noFill/>
          </a:ln>
        </p:spPr>
        <p:txBody>
          <a:bodyPr anchorCtr="0" anchor="t" bIns="45700" lIns="91425" spcFirstLastPara="1" rIns="91425" wrap="square" tIns="45700">
            <a:normAutofit/>
          </a:bodyPr>
          <a:lstStyle>
            <a:lvl1pPr indent="-228600" lvl="0" marL="457200" algn="l">
              <a:lnSpc>
                <a:spcPct val="106666"/>
              </a:lnSpc>
              <a:spcBef>
                <a:spcPts val="0"/>
              </a:spcBef>
              <a:spcAft>
                <a:spcPts val="0"/>
              </a:spcAft>
              <a:buSzPts val="2550"/>
              <a:buFont typeface="Arial"/>
              <a:buNone/>
              <a:defRPr b="1" sz="3000" cap="none">
                <a:solidFill>
                  <a:srgbClr val="4D7CA6"/>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43" name="Google Shape;243;p46"/>
          <p:cNvSpPr txBox="1"/>
          <p:nvPr>
            <p:ph idx="5" type="body"/>
          </p:nvPr>
        </p:nvSpPr>
        <p:spPr>
          <a:xfrm>
            <a:off x="18811834" y="5393559"/>
            <a:ext cx="5136148" cy="1189746"/>
          </a:xfrm>
          <a:prstGeom prst="rect">
            <a:avLst/>
          </a:prstGeom>
          <a:noFill/>
          <a:ln>
            <a:noFill/>
          </a:ln>
        </p:spPr>
        <p:txBody>
          <a:bodyPr anchorCtr="0" anchor="t" bIns="45700" lIns="91425" spcFirstLastPara="1" rIns="91425" wrap="square" tIns="45700">
            <a:normAutofit/>
          </a:bodyPr>
          <a:lstStyle>
            <a:lvl1pPr indent="-228600" lvl="0" marL="457200" marR="0" algn="l">
              <a:lnSpc>
                <a:spcPct val="106666"/>
              </a:lnSpc>
              <a:spcBef>
                <a:spcPts val="0"/>
              </a:spcBef>
              <a:spcAft>
                <a:spcPts val="0"/>
              </a:spcAft>
              <a:buClr>
                <a:srgbClr val="EB690B"/>
              </a:buClr>
              <a:buSzPts val="2550"/>
              <a:buFont typeface="Arial"/>
              <a:buNone/>
              <a:defRPr b="1" sz="3000" cap="none">
                <a:solidFill>
                  <a:srgbClr val="4D7CA6"/>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ubTitle_Title_Slide" showMasterSp="0">
  <p:cSld name="1_SubTitle_Title_Slide">
    <p:spTree>
      <p:nvGrpSpPr>
        <p:cNvPr id="20" name="Shape 20"/>
        <p:cNvGrpSpPr/>
        <p:nvPr/>
      </p:nvGrpSpPr>
      <p:grpSpPr>
        <a:xfrm>
          <a:off x="0" y="0"/>
          <a:ext cx="0" cy="0"/>
          <a:chOff x="0" y="0"/>
          <a:chExt cx="0" cy="0"/>
        </a:xfrm>
      </p:grpSpPr>
      <p:grpSp>
        <p:nvGrpSpPr>
          <p:cNvPr id="21" name="Google Shape;21;p23"/>
          <p:cNvGrpSpPr/>
          <p:nvPr/>
        </p:nvGrpSpPr>
        <p:grpSpPr>
          <a:xfrm>
            <a:off x="21124200" y="13258800"/>
            <a:ext cx="2421600" cy="1833"/>
            <a:chOff x="21124200" y="13258800"/>
            <a:chExt cx="2421600" cy="1833"/>
          </a:xfrm>
        </p:grpSpPr>
        <p:cxnSp>
          <p:nvCxnSpPr>
            <p:cNvPr id="22" name="Google Shape;22;p23"/>
            <p:cNvCxnSpPr/>
            <p:nvPr/>
          </p:nvCxnSpPr>
          <p:spPr>
            <a:xfrm>
              <a:off x="22098000" y="13260633"/>
              <a:ext cx="1447800" cy="0"/>
            </a:xfrm>
            <a:prstGeom prst="straightConnector1">
              <a:avLst/>
            </a:prstGeom>
            <a:noFill/>
            <a:ln cap="flat" cmpd="sng" w="63500">
              <a:solidFill>
                <a:srgbClr val="00B6DA">
                  <a:alpha val="60000"/>
                </a:srgbClr>
              </a:solidFill>
              <a:prstDash val="solid"/>
              <a:miter lim="800000"/>
              <a:headEnd len="sm" w="sm" type="none"/>
              <a:tailEnd len="sm" w="sm" type="none"/>
            </a:ln>
          </p:spPr>
        </p:cxnSp>
        <p:cxnSp>
          <p:nvCxnSpPr>
            <p:cNvPr id="23" name="Google Shape;23;p23"/>
            <p:cNvCxnSpPr/>
            <p:nvPr/>
          </p:nvCxnSpPr>
          <p:spPr>
            <a:xfrm>
              <a:off x="21564600" y="13258800"/>
              <a:ext cx="381000" cy="1833"/>
            </a:xfrm>
            <a:prstGeom prst="straightConnector1">
              <a:avLst/>
            </a:prstGeom>
            <a:noFill/>
            <a:ln cap="flat" cmpd="sng" w="63500">
              <a:solidFill>
                <a:srgbClr val="00B6DA">
                  <a:alpha val="60000"/>
                </a:srgbClr>
              </a:solidFill>
              <a:prstDash val="solid"/>
              <a:miter lim="800000"/>
              <a:headEnd len="sm" w="sm" type="none"/>
              <a:tailEnd len="sm" w="sm" type="none"/>
            </a:ln>
          </p:spPr>
        </p:cxnSp>
        <p:cxnSp>
          <p:nvCxnSpPr>
            <p:cNvPr id="24" name="Google Shape;24;p23"/>
            <p:cNvCxnSpPr/>
            <p:nvPr/>
          </p:nvCxnSpPr>
          <p:spPr>
            <a:xfrm>
              <a:off x="21124200" y="13258800"/>
              <a:ext cx="288000" cy="1833"/>
            </a:xfrm>
            <a:prstGeom prst="straightConnector1">
              <a:avLst/>
            </a:prstGeom>
            <a:noFill/>
            <a:ln cap="flat" cmpd="sng" w="63500">
              <a:solidFill>
                <a:srgbClr val="00B6DA">
                  <a:alpha val="60000"/>
                </a:srgbClr>
              </a:solidFill>
              <a:prstDash val="solid"/>
              <a:miter lim="800000"/>
              <a:headEnd len="sm" w="sm" type="none"/>
              <a:tailEnd len="sm" w="sm" type="none"/>
            </a:ln>
          </p:spPr>
        </p:cxnSp>
      </p:grpSp>
      <p:grpSp>
        <p:nvGrpSpPr>
          <p:cNvPr id="25" name="Google Shape;25;p23"/>
          <p:cNvGrpSpPr/>
          <p:nvPr/>
        </p:nvGrpSpPr>
        <p:grpSpPr>
          <a:xfrm>
            <a:off x="603738" y="758488"/>
            <a:ext cx="1066800" cy="914400"/>
            <a:chOff x="8153400" y="6019800"/>
            <a:chExt cx="1066800" cy="914400"/>
          </a:xfrm>
        </p:grpSpPr>
        <p:pic>
          <p:nvPicPr>
            <p:cNvPr descr="Riproduci" id="26" name="Google Shape;26;p23"/>
            <p:cNvPicPr preferRelativeResize="0"/>
            <p:nvPr/>
          </p:nvPicPr>
          <p:blipFill rotWithShape="1">
            <a:blip r:embed="rId2">
              <a:alphaModFix/>
            </a:blip>
            <a:srcRect b="0" l="0" r="0" t="0"/>
            <a:stretch/>
          </p:blipFill>
          <p:spPr>
            <a:xfrm>
              <a:off x="8153400" y="6019800"/>
              <a:ext cx="914400" cy="914400"/>
            </a:xfrm>
            <a:prstGeom prst="rect">
              <a:avLst/>
            </a:prstGeom>
            <a:noFill/>
            <a:ln>
              <a:noFill/>
            </a:ln>
          </p:spPr>
        </p:pic>
        <p:pic>
          <p:nvPicPr>
            <p:cNvPr descr="Riproduci" id="27" name="Google Shape;27;p23"/>
            <p:cNvPicPr preferRelativeResize="0"/>
            <p:nvPr/>
          </p:nvPicPr>
          <p:blipFill rotWithShape="1">
            <a:blip r:embed="rId3">
              <a:alphaModFix/>
            </a:blip>
            <a:srcRect b="0" l="0" r="0" t="0"/>
            <a:stretch/>
          </p:blipFill>
          <p:spPr>
            <a:xfrm>
              <a:off x="8305800" y="6019800"/>
              <a:ext cx="914400" cy="914400"/>
            </a:xfrm>
            <a:prstGeom prst="rect">
              <a:avLst/>
            </a:prstGeom>
            <a:noFill/>
            <a:ln>
              <a:noFill/>
            </a:ln>
          </p:spPr>
        </p:pic>
      </p:grpSp>
      <p:sp>
        <p:nvSpPr>
          <p:cNvPr id="28" name="Google Shape;28;p23"/>
          <p:cNvSpPr txBox="1"/>
          <p:nvPr>
            <p:ph type="title"/>
          </p:nvPr>
        </p:nvSpPr>
        <p:spPr>
          <a:xfrm>
            <a:off x="1676400" y="457200"/>
            <a:ext cx="21031200"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8800"/>
              <a:buFont typeface="Helvetica Neue"/>
              <a:buNone/>
              <a:defRPr b="0" i="0" sz="8800" u="none" cap="none" strike="noStrik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23"/>
          <p:cNvSpPr txBox="1"/>
          <p:nvPr>
            <p:ph idx="1" type="body"/>
          </p:nvPr>
        </p:nvSpPr>
        <p:spPr>
          <a:xfrm>
            <a:off x="1670050" y="3962400"/>
            <a:ext cx="21037550" cy="7848600"/>
          </a:xfrm>
          <a:prstGeom prst="rect">
            <a:avLst/>
          </a:prstGeom>
          <a:noFill/>
          <a:ln>
            <a:noFill/>
          </a:ln>
        </p:spPr>
        <p:txBody>
          <a:bodyPr anchorCtr="0" anchor="t" bIns="45700" lIns="91425" spcFirstLastPara="1" rIns="91425" wrap="square" tIns="45700">
            <a:noAutofit/>
          </a:bodyPr>
          <a:lstStyle>
            <a:lvl1pPr indent="-571500" lvl="0" marL="457200" marR="0" rtl="0" algn="l">
              <a:lnSpc>
                <a:spcPct val="90000"/>
              </a:lnSpc>
              <a:spcBef>
                <a:spcPts val="2667"/>
              </a:spcBef>
              <a:spcAft>
                <a:spcPts val="0"/>
              </a:spcAft>
              <a:buClr>
                <a:schemeClr val="dk2"/>
              </a:buClr>
              <a:buSzPts val="5400"/>
              <a:buFont typeface="Arial"/>
              <a:buChar char="•"/>
              <a:defRPr b="0" i="0" sz="5400" u="none" cap="none" strike="noStrike">
                <a:solidFill>
                  <a:schemeClr val="dk2"/>
                </a:solidFill>
                <a:latin typeface="Helvetica Neue"/>
                <a:ea typeface="Helvetica Neue"/>
                <a:cs typeface="Helvetica Neue"/>
                <a:sym typeface="Helvetica Neue"/>
              </a:defRPr>
            </a:lvl1pPr>
            <a:lvl2pPr indent="-508000" lvl="1" marL="914400" marR="0" rtl="0" algn="l">
              <a:lnSpc>
                <a:spcPct val="90000"/>
              </a:lnSpc>
              <a:spcBef>
                <a:spcPts val="1333"/>
              </a:spcBef>
              <a:spcAft>
                <a:spcPts val="0"/>
              </a:spcAft>
              <a:buClr>
                <a:schemeClr val="dk2"/>
              </a:buClr>
              <a:buSzPts val="4400"/>
              <a:buFont typeface="Arial"/>
              <a:buChar char="•"/>
              <a:defRPr b="0" i="0" sz="4400" u="none" cap="none" strike="noStrike">
                <a:solidFill>
                  <a:schemeClr val="dk2"/>
                </a:solidFill>
                <a:latin typeface="Helvetica Neue"/>
                <a:ea typeface="Helvetica Neue"/>
                <a:cs typeface="Helvetica Neue"/>
                <a:sym typeface="Helvetica Neue"/>
              </a:defRPr>
            </a:lvl2pPr>
            <a:lvl3pPr indent="-457200" lvl="2" marL="1371600" marR="0" rtl="0" algn="l">
              <a:lnSpc>
                <a:spcPct val="90000"/>
              </a:lnSpc>
              <a:spcBef>
                <a:spcPts val="1333"/>
              </a:spcBef>
              <a:spcAft>
                <a:spcPts val="0"/>
              </a:spcAft>
              <a:buClr>
                <a:schemeClr val="dk2"/>
              </a:buClr>
              <a:buSzPts val="3600"/>
              <a:buFont typeface="Arial"/>
              <a:buChar char="•"/>
              <a:defRPr b="0" i="0" sz="3600" u="none" cap="none" strike="noStrike">
                <a:solidFill>
                  <a:schemeClr val="dk2"/>
                </a:solidFill>
                <a:latin typeface="Helvetica Neue"/>
                <a:ea typeface="Helvetica Neue"/>
                <a:cs typeface="Helvetica Neue"/>
                <a:sym typeface="Helvetica Neue"/>
              </a:defRPr>
            </a:lvl3pPr>
            <a:lvl4pPr indent="-431800" lvl="3" marL="1828800" marR="0" rtl="0" algn="l">
              <a:lnSpc>
                <a:spcPct val="90000"/>
              </a:lnSpc>
              <a:spcBef>
                <a:spcPts val="1333"/>
              </a:spcBef>
              <a:spcAft>
                <a:spcPts val="0"/>
              </a:spcAft>
              <a:buClr>
                <a:schemeClr val="dk2"/>
              </a:buClr>
              <a:buSzPts val="3200"/>
              <a:buFont typeface="Arial"/>
              <a:buChar char="•"/>
              <a:defRPr b="0" i="0" sz="3200" u="none" cap="none" strike="noStrike">
                <a:solidFill>
                  <a:schemeClr val="dk2"/>
                </a:solidFill>
                <a:latin typeface="Helvetica Neue"/>
                <a:ea typeface="Helvetica Neue"/>
                <a:cs typeface="Helvetica Neue"/>
                <a:sym typeface="Helvetica Neue"/>
              </a:defRPr>
            </a:lvl4pPr>
            <a:lvl5pPr indent="-406400" lvl="4" marL="2286000" marR="0" rtl="0" algn="l">
              <a:lnSpc>
                <a:spcPct val="90000"/>
              </a:lnSpc>
              <a:spcBef>
                <a:spcPts val="1333"/>
              </a:spcBef>
              <a:spcAft>
                <a:spcPts val="0"/>
              </a:spcAft>
              <a:buClr>
                <a:schemeClr val="dk2"/>
              </a:buClr>
              <a:buSzPts val="2800"/>
              <a:buFont typeface="Arial"/>
              <a:buChar char="•"/>
              <a:defRPr b="0" i="0" sz="2800" u="none" cap="none" strike="noStrike">
                <a:solidFill>
                  <a:schemeClr val="dk2"/>
                </a:solidFill>
                <a:latin typeface="Helvetica Neue"/>
                <a:ea typeface="Helvetica Neue"/>
                <a:cs typeface="Helvetica Neue"/>
                <a:sym typeface="Helvetica Neue"/>
              </a:defRPr>
            </a:lvl5pPr>
            <a:lvl6pPr indent="-533400" lvl="5" marL="2743200" marR="0" rtl="0" algn="l">
              <a:lnSpc>
                <a:spcPct val="90000"/>
              </a:lnSpc>
              <a:spcBef>
                <a:spcPts val="1333"/>
              </a:spcBef>
              <a:spcAft>
                <a:spcPts val="0"/>
              </a:spcAft>
              <a:buClr>
                <a:schemeClr val="dk1"/>
              </a:buClr>
              <a:buSzPts val="4800"/>
              <a:buFont typeface="Arial"/>
              <a:buChar char="•"/>
              <a:defRPr b="0" i="0" sz="4800" u="none" cap="none" strike="noStrike">
                <a:solidFill>
                  <a:schemeClr val="dk1"/>
                </a:solidFill>
                <a:latin typeface="Roboto"/>
                <a:ea typeface="Roboto"/>
                <a:cs typeface="Roboto"/>
                <a:sym typeface="Roboto"/>
              </a:defRPr>
            </a:lvl6pPr>
            <a:lvl7pPr indent="-533400" lvl="6" marL="3200400" marR="0" rtl="0" algn="l">
              <a:lnSpc>
                <a:spcPct val="90000"/>
              </a:lnSpc>
              <a:spcBef>
                <a:spcPts val="1333"/>
              </a:spcBef>
              <a:spcAft>
                <a:spcPts val="0"/>
              </a:spcAft>
              <a:buClr>
                <a:schemeClr val="dk1"/>
              </a:buClr>
              <a:buSzPts val="4800"/>
              <a:buFont typeface="Arial"/>
              <a:buChar char="•"/>
              <a:defRPr b="0" i="0" sz="4800" u="none" cap="none" strike="noStrike">
                <a:solidFill>
                  <a:schemeClr val="dk1"/>
                </a:solidFill>
                <a:latin typeface="Roboto"/>
                <a:ea typeface="Roboto"/>
                <a:cs typeface="Roboto"/>
                <a:sym typeface="Roboto"/>
              </a:defRPr>
            </a:lvl7pPr>
            <a:lvl8pPr indent="-533400" lvl="7" marL="3657600" marR="0" rtl="0" algn="l">
              <a:lnSpc>
                <a:spcPct val="90000"/>
              </a:lnSpc>
              <a:spcBef>
                <a:spcPts val="1333"/>
              </a:spcBef>
              <a:spcAft>
                <a:spcPts val="0"/>
              </a:spcAft>
              <a:buClr>
                <a:schemeClr val="dk1"/>
              </a:buClr>
              <a:buSzPts val="4800"/>
              <a:buFont typeface="Arial"/>
              <a:buChar char="•"/>
              <a:defRPr b="0" i="0" sz="4800" u="none" cap="none" strike="noStrike">
                <a:solidFill>
                  <a:schemeClr val="dk1"/>
                </a:solidFill>
                <a:latin typeface="Roboto"/>
                <a:ea typeface="Roboto"/>
                <a:cs typeface="Roboto"/>
                <a:sym typeface="Roboto"/>
              </a:defRPr>
            </a:lvl8pPr>
            <a:lvl9pPr indent="-533400" lvl="8" marL="4114800" marR="0" rtl="0" algn="l">
              <a:lnSpc>
                <a:spcPct val="90000"/>
              </a:lnSpc>
              <a:spcBef>
                <a:spcPts val="1333"/>
              </a:spcBef>
              <a:spcAft>
                <a:spcPts val="0"/>
              </a:spcAft>
              <a:buClr>
                <a:schemeClr val="dk1"/>
              </a:buClr>
              <a:buSzPts val="4800"/>
              <a:buFont typeface="Arial"/>
              <a:buChar char="•"/>
              <a:defRPr b="0" i="0" sz="4800" u="none" cap="none" strike="noStrike">
                <a:solidFill>
                  <a:schemeClr val="dk1"/>
                </a:solidFill>
                <a:latin typeface="Roboto"/>
                <a:ea typeface="Roboto"/>
                <a:cs typeface="Roboto"/>
                <a:sym typeface="Roboto"/>
              </a:defRPr>
            </a:lvl9pPr>
          </a:lstStyle>
          <a:p/>
        </p:txBody>
      </p:sp>
      <p:pic>
        <p:nvPicPr>
          <p:cNvPr id="30" name="Google Shape;30;p23"/>
          <p:cNvPicPr preferRelativeResize="0"/>
          <p:nvPr/>
        </p:nvPicPr>
        <p:blipFill rotWithShape="1">
          <a:blip r:embed="rId4">
            <a:alphaModFix amt="60000"/>
          </a:blip>
          <a:srcRect b="0" l="0" r="0" t="0"/>
          <a:stretch/>
        </p:blipFill>
        <p:spPr>
          <a:xfrm>
            <a:off x="745200" y="12145329"/>
            <a:ext cx="2844000" cy="1265871"/>
          </a:xfrm>
          <a:prstGeom prst="rect">
            <a:avLst/>
          </a:prstGeom>
          <a:noFill/>
          <a:ln>
            <a:noFill/>
          </a:ln>
          <a:effectLst>
            <a:outerShdw sx="1000" rotWithShape="0" algn="ctr" sy="1000">
              <a:srgbClr val="000000"/>
            </a:outerShdw>
          </a:effectLst>
        </p:spPr>
      </p:pic>
      <p:sp>
        <p:nvSpPr>
          <p:cNvPr id="31" name="Google Shape;31;p23"/>
          <p:cNvSpPr txBox="1"/>
          <p:nvPr/>
        </p:nvSpPr>
        <p:spPr>
          <a:xfrm>
            <a:off x="20574000" y="12720935"/>
            <a:ext cx="3022600"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400">
                <a:solidFill>
                  <a:srgbClr val="D8D8DD"/>
                </a:solidFill>
                <a:latin typeface="Helvetica Neue"/>
                <a:ea typeface="Helvetica Neue"/>
                <a:cs typeface="Helvetica Neue"/>
                <a:sym typeface="Helvetica Neue"/>
              </a:rPr>
              <a:t>www.eric-forum.eu</a:t>
            </a:r>
            <a:endParaRPr/>
          </a:p>
        </p:txBody>
      </p:sp>
    </p:spTree>
  </p:cSld>
  <p:clrMapOvr>
    <a:masterClrMapping/>
  </p:clrMapOvr>
  <p:transition>
    <p:push/>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twork">
  <p:cSld name="Network">
    <p:spTree>
      <p:nvGrpSpPr>
        <p:cNvPr id="244" name="Shape 244"/>
        <p:cNvGrpSpPr/>
        <p:nvPr/>
      </p:nvGrpSpPr>
      <p:grpSpPr>
        <a:xfrm>
          <a:off x="0" y="0"/>
          <a:ext cx="0" cy="0"/>
          <a:chOff x="0" y="0"/>
          <a:chExt cx="0" cy="0"/>
        </a:xfrm>
      </p:grpSpPr>
      <p:pic>
        <p:nvPicPr>
          <p:cNvPr id="245" name="Google Shape;245;p47"/>
          <p:cNvPicPr preferRelativeResize="0"/>
          <p:nvPr/>
        </p:nvPicPr>
        <p:blipFill rotWithShape="1">
          <a:blip r:embed="rId2">
            <a:alphaModFix/>
          </a:blip>
          <a:srcRect b="0" l="0" r="0" t="0"/>
          <a:stretch/>
        </p:blipFill>
        <p:spPr>
          <a:xfrm>
            <a:off x="0" y="0"/>
            <a:ext cx="24384000" cy="13716000"/>
          </a:xfrm>
          <a:prstGeom prst="rect">
            <a:avLst/>
          </a:prstGeom>
          <a:noFill/>
          <a:ln>
            <a:noFill/>
          </a:ln>
        </p:spPr>
      </p:pic>
      <p:sp>
        <p:nvSpPr>
          <p:cNvPr id="246" name="Google Shape;246;p47"/>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47"/>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47"/>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47"/>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0" name="Google Shape;250;p47"/>
          <p:cNvSpPr txBox="1"/>
          <p:nvPr>
            <p:ph idx="1"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251" name="Google Shape;251;p47"/>
          <p:cNvPicPr preferRelativeResize="0"/>
          <p:nvPr/>
        </p:nvPicPr>
        <p:blipFill rotWithShape="1">
          <a:blip r:embed="rId3">
            <a:alphaModFix/>
          </a:blip>
          <a:srcRect b="0" l="0" r="0" t="0"/>
          <a:stretch/>
        </p:blipFill>
        <p:spPr>
          <a:xfrm>
            <a:off x="18646924" y="1196410"/>
            <a:ext cx="4053588" cy="1090364"/>
          </a:xfrm>
          <a:prstGeom prst="rect">
            <a:avLst/>
          </a:prstGeom>
          <a:noFill/>
          <a:ln>
            <a:noFill/>
          </a:ln>
        </p:spPr>
      </p:pic>
      <p:cxnSp>
        <p:nvCxnSpPr>
          <p:cNvPr id="252" name="Google Shape;252;p47"/>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ering">
  <p:cSld name="Offering">
    <p:spTree>
      <p:nvGrpSpPr>
        <p:cNvPr id="253" name="Shape 253"/>
        <p:cNvGrpSpPr/>
        <p:nvPr/>
      </p:nvGrpSpPr>
      <p:grpSpPr>
        <a:xfrm>
          <a:off x="0" y="0"/>
          <a:ext cx="0" cy="0"/>
          <a:chOff x="0" y="0"/>
          <a:chExt cx="0" cy="0"/>
        </a:xfrm>
      </p:grpSpPr>
      <p:pic>
        <p:nvPicPr>
          <p:cNvPr id="254" name="Google Shape;254;p48"/>
          <p:cNvPicPr preferRelativeResize="0"/>
          <p:nvPr/>
        </p:nvPicPr>
        <p:blipFill rotWithShape="1">
          <a:blip r:embed="rId2">
            <a:alphaModFix/>
          </a:blip>
          <a:srcRect b="0" l="0" r="0" t="0"/>
          <a:stretch/>
        </p:blipFill>
        <p:spPr>
          <a:xfrm>
            <a:off x="14857680" y="0"/>
            <a:ext cx="9526320" cy="13716000"/>
          </a:xfrm>
          <a:prstGeom prst="rect">
            <a:avLst/>
          </a:prstGeom>
          <a:noFill/>
          <a:ln>
            <a:noFill/>
          </a:ln>
        </p:spPr>
      </p:pic>
      <p:pic>
        <p:nvPicPr>
          <p:cNvPr id="255" name="Google Shape;255;p48"/>
          <p:cNvPicPr preferRelativeResize="0"/>
          <p:nvPr/>
        </p:nvPicPr>
        <p:blipFill rotWithShape="1">
          <a:blip r:embed="rId3">
            <a:alphaModFix/>
          </a:blip>
          <a:srcRect b="0" l="0" r="45406" t="0"/>
          <a:stretch/>
        </p:blipFill>
        <p:spPr>
          <a:xfrm>
            <a:off x="4022" y="0"/>
            <a:ext cx="13311964" cy="13716000"/>
          </a:xfrm>
          <a:prstGeom prst="rect">
            <a:avLst/>
          </a:prstGeom>
          <a:noFill/>
          <a:ln>
            <a:noFill/>
          </a:ln>
        </p:spPr>
      </p:pic>
      <p:sp>
        <p:nvSpPr>
          <p:cNvPr id="256" name="Google Shape;256;p48"/>
          <p:cNvSpPr/>
          <p:nvPr/>
        </p:nvSpPr>
        <p:spPr>
          <a:xfrm>
            <a:off x="5665307" y="9644119"/>
            <a:ext cx="5840902" cy="283466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sp>
        <p:nvSpPr>
          <p:cNvPr id="257" name="Google Shape;257;p48"/>
          <p:cNvSpPr/>
          <p:nvPr/>
        </p:nvSpPr>
        <p:spPr>
          <a:xfrm>
            <a:off x="8368745" y="6959433"/>
            <a:ext cx="4691274" cy="340989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sp>
        <p:nvSpPr>
          <p:cNvPr id="258" name="Google Shape;258;p48"/>
          <p:cNvSpPr/>
          <p:nvPr/>
        </p:nvSpPr>
        <p:spPr>
          <a:xfrm>
            <a:off x="715618" y="4949687"/>
            <a:ext cx="5108712" cy="340989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sp>
        <p:nvSpPr>
          <p:cNvPr id="259" name="Google Shape;259;p48"/>
          <p:cNvSpPr txBox="1"/>
          <p:nvPr>
            <p:ph type="title"/>
          </p:nvPr>
        </p:nvSpPr>
        <p:spPr>
          <a:xfrm>
            <a:off x="1716155" y="1788012"/>
            <a:ext cx="11184838"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48"/>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48"/>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48"/>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3" name="Google Shape;263;p48"/>
          <p:cNvSpPr txBox="1"/>
          <p:nvPr>
            <p:ph idx="1" type="body"/>
          </p:nvPr>
        </p:nvSpPr>
        <p:spPr>
          <a:xfrm>
            <a:off x="1716153" y="2577185"/>
            <a:ext cx="11184838"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264" name="Google Shape;264;p48"/>
          <p:cNvPicPr preferRelativeResize="0"/>
          <p:nvPr/>
        </p:nvPicPr>
        <p:blipFill rotWithShape="1">
          <a:blip r:embed="rId4">
            <a:alphaModFix/>
          </a:blip>
          <a:srcRect b="0" l="0" r="0" t="0"/>
          <a:stretch/>
        </p:blipFill>
        <p:spPr>
          <a:xfrm>
            <a:off x="18646924" y="1196410"/>
            <a:ext cx="4053588" cy="1090364"/>
          </a:xfrm>
          <a:prstGeom prst="rect">
            <a:avLst/>
          </a:prstGeom>
          <a:noFill/>
          <a:ln>
            <a:noFill/>
          </a:ln>
        </p:spPr>
      </p:pic>
      <p:cxnSp>
        <p:nvCxnSpPr>
          <p:cNvPr id="265" name="Google Shape;265;p48"/>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
        <p:nvSpPr>
          <p:cNvPr id="266" name="Google Shape;266;p48"/>
          <p:cNvSpPr txBox="1"/>
          <p:nvPr>
            <p:ph idx="2" type="body"/>
          </p:nvPr>
        </p:nvSpPr>
        <p:spPr>
          <a:xfrm>
            <a:off x="371058" y="6238673"/>
            <a:ext cx="5294248" cy="1892678"/>
          </a:xfrm>
          <a:prstGeom prst="rect">
            <a:avLst/>
          </a:prstGeom>
          <a:noFill/>
          <a:ln>
            <a:noFill/>
          </a:ln>
        </p:spPr>
        <p:txBody>
          <a:bodyPr anchorCtr="0" anchor="t" bIns="45700" lIns="91425" spcFirstLastPara="1" rIns="91425" wrap="square" tIns="45700">
            <a:noAutofit/>
          </a:bodyPr>
          <a:lstStyle>
            <a:lvl1pPr indent="-228600" lvl="0" marL="457200" algn="r">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67" name="Google Shape;267;p48"/>
          <p:cNvSpPr txBox="1"/>
          <p:nvPr>
            <p:ph idx="3" type="body"/>
          </p:nvPr>
        </p:nvSpPr>
        <p:spPr>
          <a:xfrm>
            <a:off x="371058" y="5828639"/>
            <a:ext cx="5294248" cy="85753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0"/>
              </a:spcBef>
              <a:spcAft>
                <a:spcPts val="0"/>
              </a:spcAft>
              <a:buSzPts val="3400"/>
              <a:buFont typeface="Arial"/>
              <a:buNone/>
              <a:defRPr b="1" sz="40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68" name="Google Shape;268;p48"/>
          <p:cNvSpPr txBox="1"/>
          <p:nvPr>
            <p:ph idx="4" type="body"/>
          </p:nvPr>
        </p:nvSpPr>
        <p:spPr>
          <a:xfrm>
            <a:off x="8289232" y="8280071"/>
            <a:ext cx="5294248" cy="1892678"/>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69" name="Google Shape;269;p48"/>
          <p:cNvSpPr txBox="1"/>
          <p:nvPr>
            <p:ph idx="5" type="body"/>
          </p:nvPr>
        </p:nvSpPr>
        <p:spPr>
          <a:xfrm>
            <a:off x="8289232" y="7891057"/>
            <a:ext cx="5294248" cy="857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0"/>
              </a:spcBef>
              <a:spcAft>
                <a:spcPts val="0"/>
              </a:spcAft>
              <a:buSzPts val="3400"/>
              <a:buFont typeface="Arial"/>
              <a:buNone/>
              <a:defRPr b="1" sz="40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70" name="Google Shape;270;p48"/>
          <p:cNvSpPr txBox="1"/>
          <p:nvPr>
            <p:ph idx="6" type="body"/>
          </p:nvPr>
        </p:nvSpPr>
        <p:spPr>
          <a:xfrm>
            <a:off x="5665306" y="10193769"/>
            <a:ext cx="5294248" cy="1892678"/>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EB690B"/>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71" name="Google Shape;271;p48"/>
          <p:cNvSpPr txBox="1"/>
          <p:nvPr>
            <p:ph idx="7" type="body"/>
          </p:nvPr>
        </p:nvSpPr>
        <p:spPr>
          <a:xfrm>
            <a:off x="5665306" y="9783735"/>
            <a:ext cx="5294248" cy="857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0"/>
              </a:spcBef>
              <a:spcAft>
                <a:spcPts val="0"/>
              </a:spcAft>
              <a:buSzPts val="3400"/>
              <a:buFont typeface="Arial"/>
              <a:buNone/>
              <a:defRPr b="1" sz="4000" cap="none">
                <a:solidFill>
                  <a:srgbClr val="EB690B"/>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obank Directory">
  <p:cSld name="Biobank Directory">
    <p:spTree>
      <p:nvGrpSpPr>
        <p:cNvPr id="272" name="Shape 272"/>
        <p:cNvGrpSpPr/>
        <p:nvPr/>
      </p:nvGrpSpPr>
      <p:grpSpPr>
        <a:xfrm>
          <a:off x="0" y="0"/>
          <a:ext cx="0" cy="0"/>
          <a:chOff x="0" y="0"/>
          <a:chExt cx="0" cy="0"/>
        </a:xfrm>
      </p:grpSpPr>
      <p:pic>
        <p:nvPicPr>
          <p:cNvPr id="273" name="Google Shape;273;p49"/>
          <p:cNvPicPr preferRelativeResize="0"/>
          <p:nvPr/>
        </p:nvPicPr>
        <p:blipFill rotWithShape="1">
          <a:blip r:embed="rId2">
            <a:alphaModFix/>
          </a:blip>
          <a:srcRect b="0" l="0" r="0" t="0"/>
          <a:stretch/>
        </p:blipFill>
        <p:spPr>
          <a:xfrm>
            <a:off x="0" y="0"/>
            <a:ext cx="24384000" cy="13716000"/>
          </a:xfrm>
          <a:prstGeom prst="rect">
            <a:avLst/>
          </a:prstGeom>
          <a:noFill/>
          <a:ln>
            <a:noFill/>
          </a:ln>
        </p:spPr>
      </p:pic>
      <p:sp>
        <p:nvSpPr>
          <p:cNvPr id="274" name="Google Shape;274;p49"/>
          <p:cNvSpPr txBox="1"/>
          <p:nvPr>
            <p:ph type="title"/>
          </p:nvPr>
        </p:nvSpPr>
        <p:spPr>
          <a:xfrm>
            <a:off x="1716155" y="1788012"/>
            <a:ext cx="11184838"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5" name="Google Shape;275;p49"/>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49"/>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9"/>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1"/>
                </a:solidFill>
                <a:latin typeface="Arial"/>
                <a:ea typeface="Arial"/>
                <a:cs typeface="Arial"/>
                <a:sym typeface="Arial"/>
              </a:defRPr>
            </a:lvl1pPr>
            <a:lvl2pPr indent="0" lvl="1" marL="0" algn="r">
              <a:spcBef>
                <a:spcPts val="0"/>
              </a:spcBef>
              <a:buNone/>
              <a:defRPr sz="2000">
                <a:solidFill>
                  <a:schemeClr val="lt1"/>
                </a:solidFill>
                <a:latin typeface="Arial"/>
                <a:ea typeface="Arial"/>
                <a:cs typeface="Arial"/>
                <a:sym typeface="Arial"/>
              </a:defRPr>
            </a:lvl2pPr>
            <a:lvl3pPr indent="0" lvl="2" marL="0" algn="r">
              <a:spcBef>
                <a:spcPts val="0"/>
              </a:spcBef>
              <a:buNone/>
              <a:defRPr sz="2000">
                <a:solidFill>
                  <a:schemeClr val="lt1"/>
                </a:solidFill>
                <a:latin typeface="Arial"/>
                <a:ea typeface="Arial"/>
                <a:cs typeface="Arial"/>
                <a:sym typeface="Arial"/>
              </a:defRPr>
            </a:lvl3pPr>
            <a:lvl4pPr indent="0" lvl="3" marL="0" algn="r">
              <a:spcBef>
                <a:spcPts val="0"/>
              </a:spcBef>
              <a:buNone/>
              <a:defRPr sz="2000">
                <a:solidFill>
                  <a:schemeClr val="lt1"/>
                </a:solidFill>
                <a:latin typeface="Arial"/>
                <a:ea typeface="Arial"/>
                <a:cs typeface="Arial"/>
                <a:sym typeface="Arial"/>
              </a:defRPr>
            </a:lvl4pPr>
            <a:lvl5pPr indent="0" lvl="4" marL="0" algn="r">
              <a:spcBef>
                <a:spcPts val="0"/>
              </a:spcBef>
              <a:buNone/>
              <a:defRPr sz="2000">
                <a:solidFill>
                  <a:schemeClr val="lt1"/>
                </a:solidFill>
                <a:latin typeface="Arial"/>
                <a:ea typeface="Arial"/>
                <a:cs typeface="Arial"/>
                <a:sym typeface="Arial"/>
              </a:defRPr>
            </a:lvl5pPr>
            <a:lvl6pPr indent="0" lvl="5" marL="0" algn="r">
              <a:spcBef>
                <a:spcPts val="0"/>
              </a:spcBef>
              <a:buNone/>
              <a:defRPr sz="2000">
                <a:solidFill>
                  <a:schemeClr val="lt1"/>
                </a:solidFill>
                <a:latin typeface="Arial"/>
                <a:ea typeface="Arial"/>
                <a:cs typeface="Arial"/>
                <a:sym typeface="Arial"/>
              </a:defRPr>
            </a:lvl6pPr>
            <a:lvl7pPr indent="0" lvl="6" marL="0" algn="r">
              <a:spcBef>
                <a:spcPts val="0"/>
              </a:spcBef>
              <a:buNone/>
              <a:defRPr sz="2000">
                <a:solidFill>
                  <a:schemeClr val="lt1"/>
                </a:solidFill>
                <a:latin typeface="Arial"/>
                <a:ea typeface="Arial"/>
                <a:cs typeface="Arial"/>
                <a:sym typeface="Arial"/>
              </a:defRPr>
            </a:lvl7pPr>
            <a:lvl8pPr indent="0" lvl="7" marL="0" algn="r">
              <a:spcBef>
                <a:spcPts val="0"/>
              </a:spcBef>
              <a:buNone/>
              <a:defRPr sz="2000">
                <a:solidFill>
                  <a:schemeClr val="lt1"/>
                </a:solidFill>
                <a:latin typeface="Arial"/>
                <a:ea typeface="Arial"/>
                <a:cs typeface="Arial"/>
                <a:sym typeface="Arial"/>
              </a:defRPr>
            </a:lvl8pPr>
            <a:lvl9pPr indent="0" lvl="8" marL="0" algn="r">
              <a:spcBef>
                <a:spcPts val="0"/>
              </a:spcBef>
              <a:buNone/>
              <a:defRPr sz="2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8" name="Google Shape;278;p49"/>
          <p:cNvSpPr txBox="1"/>
          <p:nvPr>
            <p:ph idx="1" type="body"/>
          </p:nvPr>
        </p:nvSpPr>
        <p:spPr>
          <a:xfrm>
            <a:off x="1716153" y="2577185"/>
            <a:ext cx="11184838"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279" name="Google Shape;279;p49"/>
          <p:cNvPicPr preferRelativeResize="0"/>
          <p:nvPr/>
        </p:nvPicPr>
        <p:blipFill rotWithShape="1">
          <a:blip r:embed="rId3">
            <a:alphaModFix/>
          </a:blip>
          <a:srcRect b="0" l="0" r="0" t="0"/>
          <a:stretch/>
        </p:blipFill>
        <p:spPr>
          <a:xfrm>
            <a:off x="18646924" y="1196410"/>
            <a:ext cx="4053588" cy="1090364"/>
          </a:xfrm>
          <a:prstGeom prst="rect">
            <a:avLst/>
          </a:prstGeom>
          <a:noFill/>
          <a:ln>
            <a:noFill/>
          </a:ln>
        </p:spPr>
      </p:pic>
      <p:cxnSp>
        <p:nvCxnSpPr>
          <p:cNvPr id="280" name="Google Shape;280;p49"/>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wo times">
  <p:cSld name="Text, two times">
    <p:spTree>
      <p:nvGrpSpPr>
        <p:cNvPr id="281" name="Shape 281"/>
        <p:cNvGrpSpPr/>
        <p:nvPr/>
      </p:nvGrpSpPr>
      <p:grpSpPr>
        <a:xfrm>
          <a:off x="0" y="0"/>
          <a:ext cx="0" cy="0"/>
          <a:chOff x="0" y="0"/>
          <a:chExt cx="0" cy="0"/>
        </a:xfrm>
      </p:grpSpPr>
      <p:sp>
        <p:nvSpPr>
          <p:cNvPr id="282" name="Google Shape;282;p50"/>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50"/>
          <p:cNvSpPr txBox="1"/>
          <p:nvPr>
            <p:ph idx="1" type="body"/>
          </p:nvPr>
        </p:nvSpPr>
        <p:spPr>
          <a:xfrm>
            <a:off x="1750337" y="5205600"/>
            <a:ext cx="8641350" cy="7200000"/>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84" name="Google Shape;284;p50"/>
          <p:cNvSpPr txBox="1"/>
          <p:nvPr>
            <p:ph idx="2" type="body"/>
          </p:nvPr>
        </p:nvSpPr>
        <p:spPr>
          <a:xfrm>
            <a:off x="11092444" y="5205600"/>
            <a:ext cx="8640000" cy="7200000"/>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85" name="Google Shape;285;p50"/>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50"/>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50"/>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8" name="Google Shape;288;p50"/>
          <p:cNvSpPr txBox="1"/>
          <p:nvPr>
            <p:ph idx="3"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wo times with Portraits">
  <p:cSld name="Text, two times with Portraits">
    <p:spTree>
      <p:nvGrpSpPr>
        <p:cNvPr id="289" name="Shape 289"/>
        <p:cNvGrpSpPr/>
        <p:nvPr/>
      </p:nvGrpSpPr>
      <p:grpSpPr>
        <a:xfrm>
          <a:off x="0" y="0"/>
          <a:ext cx="0" cy="0"/>
          <a:chOff x="0" y="0"/>
          <a:chExt cx="0" cy="0"/>
        </a:xfrm>
      </p:grpSpPr>
      <p:sp>
        <p:nvSpPr>
          <p:cNvPr id="290" name="Google Shape;290;p51"/>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51"/>
          <p:cNvSpPr txBox="1"/>
          <p:nvPr>
            <p:ph idx="1" type="body"/>
          </p:nvPr>
        </p:nvSpPr>
        <p:spPr>
          <a:xfrm>
            <a:off x="1750337" y="5205601"/>
            <a:ext cx="8641350" cy="4447098"/>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92" name="Google Shape;292;p51"/>
          <p:cNvSpPr txBox="1"/>
          <p:nvPr>
            <p:ph idx="2" type="body"/>
          </p:nvPr>
        </p:nvSpPr>
        <p:spPr>
          <a:xfrm>
            <a:off x="11092444" y="5205601"/>
            <a:ext cx="8640000" cy="4447098"/>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93" name="Google Shape;293;p51"/>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51"/>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51"/>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6" name="Google Shape;296;p51"/>
          <p:cNvSpPr txBox="1"/>
          <p:nvPr>
            <p:ph idx="3"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97" name="Google Shape;297;p51"/>
          <p:cNvSpPr txBox="1"/>
          <p:nvPr>
            <p:ph idx="4" type="body"/>
          </p:nvPr>
        </p:nvSpPr>
        <p:spPr>
          <a:xfrm>
            <a:off x="4548401" y="10176174"/>
            <a:ext cx="3263758" cy="1268600"/>
          </a:xfrm>
          <a:prstGeom prst="rect">
            <a:avLst/>
          </a:prstGeom>
          <a:noFill/>
          <a:ln>
            <a:noFill/>
          </a:ln>
        </p:spPr>
        <p:txBody>
          <a:bodyPr anchorCtr="0" anchor="t" bIns="45700" lIns="91425" spcFirstLastPara="1" rIns="91425" wrap="square" tIns="45700">
            <a:normAutofit/>
          </a:bodyPr>
          <a:lstStyle>
            <a:lvl1pPr indent="-228600" lvl="0" marL="457200" algn="l">
              <a:lnSpc>
                <a:spcPct val="128571"/>
              </a:lnSpc>
              <a:spcBef>
                <a:spcPts val="0"/>
              </a:spcBef>
              <a:spcAft>
                <a:spcPts val="0"/>
              </a:spcAft>
              <a:buSzPts val="2380"/>
              <a:buFont typeface="Arial"/>
              <a:buNone/>
              <a:defRPr>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98" name="Google Shape;298;p51"/>
          <p:cNvSpPr txBox="1"/>
          <p:nvPr>
            <p:ph idx="5" type="body"/>
          </p:nvPr>
        </p:nvSpPr>
        <p:spPr>
          <a:xfrm>
            <a:off x="11220869" y="11547824"/>
            <a:ext cx="3263758" cy="1268600"/>
          </a:xfrm>
          <a:prstGeom prst="rect">
            <a:avLst/>
          </a:prstGeom>
          <a:noFill/>
          <a:ln>
            <a:noFill/>
          </a:ln>
        </p:spPr>
        <p:txBody>
          <a:bodyPr anchorCtr="0" anchor="t" bIns="45700" lIns="91425" spcFirstLastPara="1" rIns="91425" wrap="square" tIns="45700">
            <a:normAutofit/>
          </a:bodyPr>
          <a:lstStyle>
            <a:lvl1pPr indent="-228600" lvl="0" marL="457200" algn="l">
              <a:lnSpc>
                <a:spcPct val="128571"/>
              </a:lnSpc>
              <a:spcBef>
                <a:spcPts val="0"/>
              </a:spcBef>
              <a:spcAft>
                <a:spcPts val="0"/>
              </a:spcAft>
              <a:buSzPts val="2380"/>
              <a:buFont typeface="Arial"/>
              <a:buNone/>
              <a:defRPr>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99" name="Google Shape;299;p51"/>
          <p:cNvSpPr txBox="1"/>
          <p:nvPr>
            <p:ph idx="6" type="body"/>
          </p:nvPr>
        </p:nvSpPr>
        <p:spPr>
          <a:xfrm>
            <a:off x="18100565" y="10176174"/>
            <a:ext cx="3263758" cy="1268600"/>
          </a:xfrm>
          <a:prstGeom prst="rect">
            <a:avLst/>
          </a:prstGeom>
          <a:noFill/>
          <a:ln>
            <a:noFill/>
          </a:ln>
        </p:spPr>
        <p:txBody>
          <a:bodyPr anchorCtr="0" anchor="t" bIns="45700" lIns="91425" spcFirstLastPara="1" rIns="91425" wrap="square" tIns="45700">
            <a:normAutofit/>
          </a:bodyPr>
          <a:lstStyle>
            <a:lvl1pPr indent="-228600" lvl="0" marL="457200" algn="l">
              <a:lnSpc>
                <a:spcPct val="128571"/>
              </a:lnSpc>
              <a:spcBef>
                <a:spcPts val="0"/>
              </a:spcBef>
              <a:spcAft>
                <a:spcPts val="0"/>
              </a:spcAft>
              <a:buSzPts val="2380"/>
              <a:buFont typeface="Arial"/>
              <a:buNone/>
              <a:defRPr>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00" name="Google Shape;300;p51"/>
          <p:cNvSpPr/>
          <p:nvPr>
            <p:ph idx="7" type="pic"/>
          </p:nvPr>
        </p:nvSpPr>
        <p:spPr>
          <a:xfrm>
            <a:off x="1668400" y="9763404"/>
            <a:ext cx="2880000" cy="2880000"/>
          </a:xfrm>
          <a:prstGeom prst="rect">
            <a:avLst/>
          </a:prstGeom>
          <a:noFill/>
          <a:ln>
            <a:noFill/>
          </a:ln>
        </p:spPr>
      </p:sp>
      <p:sp>
        <p:nvSpPr>
          <p:cNvPr id="301" name="Google Shape;301;p51"/>
          <p:cNvSpPr/>
          <p:nvPr>
            <p:ph idx="8" type="pic"/>
          </p:nvPr>
        </p:nvSpPr>
        <p:spPr>
          <a:xfrm>
            <a:off x="8340868" y="10271128"/>
            <a:ext cx="2880000" cy="2880000"/>
          </a:xfrm>
          <a:prstGeom prst="rect">
            <a:avLst/>
          </a:prstGeom>
          <a:noFill/>
          <a:ln>
            <a:noFill/>
          </a:ln>
        </p:spPr>
      </p:sp>
      <p:sp>
        <p:nvSpPr>
          <p:cNvPr id="302" name="Google Shape;302;p51"/>
          <p:cNvSpPr/>
          <p:nvPr>
            <p:ph idx="9" type="pic"/>
          </p:nvPr>
        </p:nvSpPr>
        <p:spPr>
          <a:xfrm>
            <a:off x="15163276" y="9763404"/>
            <a:ext cx="2880000" cy="28800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303" name="Shape 303"/>
        <p:cNvGrpSpPr/>
        <p:nvPr/>
      </p:nvGrpSpPr>
      <p:grpSpPr>
        <a:xfrm>
          <a:off x="0" y="0"/>
          <a:ext cx="0" cy="0"/>
          <a:chOff x="0" y="0"/>
          <a:chExt cx="0" cy="0"/>
        </a:xfrm>
      </p:grpSpPr>
      <p:sp>
        <p:nvSpPr>
          <p:cNvPr id="304" name="Google Shape;304;p52"/>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52"/>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52"/>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52"/>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8" name="Google Shape;308;p52"/>
          <p:cNvSpPr txBox="1"/>
          <p:nvPr>
            <p:ph idx="1"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09" name="Google Shape;309;p52"/>
          <p:cNvSpPr txBox="1"/>
          <p:nvPr>
            <p:ph idx="2" type="body"/>
          </p:nvPr>
        </p:nvSpPr>
        <p:spPr>
          <a:xfrm>
            <a:off x="1750336" y="5205600"/>
            <a:ext cx="17982108" cy="7200000"/>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p:cSld name="Text and Picture">
    <p:spTree>
      <p:nvGrpSpPr>
        <p:cNvPr id="310" name="Shape 310"/>
        <p:cNvGrpSpPr/>
        <p:nvPr/>
      </p:nvGrpSpPr>
      <p:grpSpPr>
        <a:xfrm>
          <a:off x="0" y="0"/>
          <a:ext cx="0" cy="0"/>
          <a:chOff x="0" y="0"/>
          <a:chExt cx="0" cy="0"/>
        </a:xfrm>
      </p:grpSpPr>
      <p:sp>
        <p:nvSpPr>
          <p:cNvPr id="311" name="Google Shape;311;p53"/>
          <p:cNvSpPr txBox="1"/>
          <p:nvPr>
            <p:ph type="title"/>
          </p:nvPr>
        </p:nvSpPr>
        <p:spPr>
          <a:xfrm>
            <a:off x="1716155" y="1788012"/>
            <a:ext cx="11184838"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53"/>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53"/>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53"/>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5" name="Google Shape;315;p53"/>
          <p:cNvSpPr txBox="1"/>
          <p:nvPr>
            <p:ph idx="1" type="body"/>
          </p:nvPr>
        </p:nvSpPr>
        <p:spPr>
          <a:xfrm>
            <a:off x="1716153" y="2577185"/>
            <a:ext cx="11184838"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316" name="Google Shape;316;p53"/>
          <p:cNvPicPr preferRelativeResize="0"/>
          <p:nvPr/>
        </p:nvPicPr>
        <p:blipFill rotWithShape="1">
          <a:blip r:embed="rId2">
            <a:alphaModFix/>
          </a:blip>
          <a:srcRect b="0" l="0" r="0" t="0"/>
          <a:stretch/>
        </p:blipFill>
        <p:spPr>
          <a:xfrm>
            <a:off x="18646924" y="1196410"/>
            <a:ext cx="4053588" cy="1090364"/>
          </a:xfrm>
          <a:prstGeom prst="rect">
            <a:avLst/>
          </a:prstGeom>
          <a:noFill/>
          <a:ln>
            <a:noFill/>
          </a:ln>
        </p:spPr>
      </p:pic>
      <p:cxnSp>
        <p:nvCxnSpPr>
          <p:cNvPr id="317" name="Google Shape;317;p53"/>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
        <p:nvSpPr>
          <p:cNvPr id="318" name="Google Shape;318;p53"/>
          <p:cNvSpPr txBox="1"/>
          <p:nvPr>
            <p:ph idx="2" type="body"/>
          </p:nvPr>
        </p:nvSpPr>
        <p:spPr>
          <a:xfrm>
            <a:off x="1750337" y="5205601"/>
            <a:ext cx="10057350" cy="6830278"/>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19" name="Google Shape;319;p53"/>
          <p:cNvSpPr/>
          <p:nvPr>
            <p:ph idx="3" type="pic"/>
          </p:nvPr>
        </p:nvSpPr>
        <p:spPr>
          <a:xfrm>
            <a:off x="13319127" y="0"/>
            <a:ext cx="11064874" cy="137160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with Portrait">
  <p:cSld name="Text and Picture with Portrait">
    <p:spTree>
      <p:nvGrpSpPr>
        <p:cNvPr id="320" name="Shape 320"/>
        <p:cNvGrpSpPr/>
        <p:nvPr/>
      </p:nvGrpSpPr>
      <p:grpSpPr>
        <a:xfrm>
          <a:off x="0" y="0"/>
          <a:ext cx="0" cy="0"/>
          <a:chOff x="0" y="0"/>
          <a:chExt cx="0" cy="0"/>
        </a:xfrm>
      </p:grpSpPr>
      <p:sp>
        <p:nvSpPr>
          <p:cNvPr id="321" name="Google Shape;321;p54"/>
          <p:cNvSpPr txBox="1"/>
          <p:nvPr>
            <p:ph type="title"/>
          </p:nvPr>
        </p:nvSpPr>
        <p:spPr>
          <a:xfrm>
            <a:off x="1716155" y="1788012"/>
            <a:ext cx="11184838"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2" name="Google Shape;322;p54"/>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54"/>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54"/>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5" name="Google Shape;325;p54"/>
          <p:cNvSpPr txBox="1"/>
          <p:nvPr>
            <p:ph idx="1" type="body"/>
          </p:nvPr>
        </p:nvSpPr>
        <p:spPr>
          <a:xfrm>
            <a:off x="1716153" y="2577185"/>
            <a:ext cx="11184838"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326" name="Google Shape;326;p54"/>
          <p:cNvPicPr preferRelativeResize="0"/>
          <p:nvPr/>
        </p:nvPicPr>
        <p:blipFill rotWithShape="1">
          <a:blip r:embed="rId2">
            <a:alphaModFix/>
          </a:blip>
          <a:srcRect b="0" l="0" r="0" t="0"/>
          <a:stretch/>
        </p:blipFill>
        <p:spPr>
          <a:xfrm>
            <a:off x="18646924" y="1196410"/>
            <a:ext cx="4053588" cy="1090364"/>
          </a:xfrm>
          <a:prstGeom prst="rect">
            <a:avLst/>
          </a:prstGeom>
          <a:noFill/>
          <a:ln>
            <a:noFill/>
          </a:ln>
        </p:spPr>
      </p:pic>
      <p:cxnSp>
        <p:nvCxnSpPr>
          <p:cNvPr id="327" name="Google Shape;327;p54"/>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
        <p:nvSpPr>
          <p:cNvPr id="328" name="Google Shape;328;p54"/>
          <p:cNvSpPr txBox="1"/>
          <p:nvPr>
            <p:ph idx="2" type="body"/>
          </p:nvPr>
        </p:nvSpPr>
        <p:spPr>
          <a:xfrm>
            <a:off x="1750337" y="5205602"/>
            <a:ext cx="10057350" cy="4081000"/>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29" name="Google Shape;329;p54"/>
          <p:cNvSpPr/>
          <p:nvPr>
            <p:ph idx="3" type="pic"/>
          </p:nvPr>
        </p:nvSpPr>
        <p:spPr>
          <a:xfrm>
            <a:off x="13319127" y="0"/>
            <a:ext cx="11064874" cy="13716000"/>
          </a:xfrm>
          <a:prstGeom prst="rect">
            <a:avLst/>
          </a:prstGeom>
          <a:noFill/>
          <a:ln>
            <a:noFill/>
          </a:ln>
        </p:spPr>
      </p:sp>
      <p:sp>
        <p:nvSpPr>
          <p:cNvPr id="330" name="Google Shape;330;p54"/>
          <p:cNvSpPr txBox="1"/>
          <p:nvPr>
            <p:ph idx="4" type="body"/>
          </p:nvPr>
        </p:nvSpPr>
        <p:spPr>
          <a:xfrm>
            <a:off x="8974625" y="9743852"/>
            <a:ext cx="3263758" cy="1268600"/>
          </a:xfrm>
          <a:prstGeom prst="rect">
            <a:avLst/>
          </a:prstGeom>
          <a:noFill/>
          <a:ln>
            <a:noFill/>
          </a:ln>
        </p:spPr>
        <p:txBody>
          <a:bodyPr anchorCtr="0" anchor="t" bIns="45700" lIns="91425" spcFirstLastPara="1" rIns="91425" wrap="square" tIns="45700">
            <a:normAutofit/>
          </a:bodyPr>
          <a:lstStyle>
            <a:lvl1pPr indent="-228600" lvl="0" marL="457200" algn="l">
              <a:lnSpc>
                <a:spcPct val="128571"/>
              </a:lnSpc>
              <a:spcBef>
                <a:spcPts val="0"/>
              </a:spcBef>
              <a:spcAft>
                <a:spcPts val="0"/>
              </a:spcAft>
              <a:buSzPts val="2380"/>
              <a:buFont typeface="Arial"/>
              <a:buNone/>
              <a:defRPr>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31" name="Google Shape;331;p54"/>
          <p:cNvSpPr/>
          <p:nvPr>
            <p:ph idx="5" type="pic"/>
          </p:nvPr>
        </p:nvSpPr>
        <p:spPr>
          <a:xfrm>
            <a:off x="6037336" y="9331082"/>
            <a:ext cx="2880000" cy="28800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lity Management">
  <p:cSld name="Quality Management">
    <p:spTree>
      <p:nvGrpSpPr>
        <p:cNvPr id="332" name="Shape 332"/>
        <p:cNvGrpSpPr/>
        <p:nvPr/>
      </p:nvGrpSpPr>
      <p:grpSpPr>
        <a:xfrm>
          <a:off x="0" y="0"/>
          <a:ext cx="0" cy="0"/>
          <a:chOff x="0" y="0"/>
          <a:chExt cx="0" cy="0"/>
        </a:xfrm>
      </p:grpSpPr>
      <p:pic>
        <p:nvPicPr>
          <p:cNvPr id="333" name="Google Shape;333;p55"/>
          <p:cNvPicPr preferRelativeResize="0"/>
          <p:nvPr/>
        </p:nvPicPr>
        <p:blipFill rotWithShape="1">
          <a:blip r:embed="rId2">
            <a:alphaModFix/>
          </a:blip>
          <a:srcRect b="0" l="0" r="0" t="0"/>
          <a:stretch/>
        </p:blipFill>
        <p:spPr>
          <a:xfrm>
            <a:off x="0" y="0"/>
            <a:ext cx="24384000" cy="13716000"/>
          </a:xfrm>
          <a:prstGeom prst="rect">
            <a:avLst/>
          </a:prstGeom>
          <a:noFill/>
          <a:ln>
            <a:noFill/>
          </a:ln>
        </p:spPr>
      </p:pic>
      <p:sp>
        <p:nvSpPr>
          <p:cNvPr id="334" name="Google Shape;334;p55"/>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5" name="Google Shape;335;p55"/>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55"/>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55"/>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8" name="Google Shape;338;p55"/>
          <p:cNvSpPr txBox="1"/>
          <p:nvPr>
            <p:ph idx="1"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339" name="Google Shape;339;p55"/>
          <p:cNvPicPr preferRelativeResize="0"/>
          <p:nvPr/>
        </p:nvPicPr>
        <p:blipFill rotWithShape="1">
          <a:blip r:embed="rId3">
            <a:alphaModFix/>
          </a:blip>
          <a:srcRect b="0" l="0" r="0" t="0"/>
          <a:stretch/>
        </p:blipFill>
        <p:spPr>
          <a:xfrm>
            <a:off x="18646924" y="1196410"/>
            <a:ext cx="4053588" cy="1090364"/>
          </a:xfrm>
          <a:prstGeom prst="rect">
            <a:avLst/>
          </a:prstGeom>
          <a:noFill/>
          <a:ln>
            <a:noFill/>
          </a:ln>
        </p:spPr>
      </p:pic>
      <p:cxnSp>
        <p:nvCxnSpPr>
          <p:cNvPr id="340" name="Google Shape;340;p55"/>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bility">
  <p:cSld name="Visibility">
    <p:spTree>
      <p:nvGrpSpPr>
        <p:cNvPr id="341" name="Shape 341"/>
        <p:cNvGrpSpPr/>
        <p:nvPr/>
      </p:nvGrpSpPr>
      <p:grpSpPr>
        <a:xfrm>
          <a:off x="0" y="0"/>
          <a:ext cx="0" cy="0"/>
          <a:chOff x="0" y="0"/>
          <a:chExt cx="0" cy="0"/>
        </a:xfrm>
      </p:grpSpPr>
      <p:pic>
        <p:nvPicPr>
          <p:cNvPr id="342" name="Google Shape;342;p56"/>
          <p:cNvPicPr preferRelativeResize="0"/>
          <p:nvPr/>
        </p:nvPicPr>
        <p:blipFill rotWithShape="1">
          <a:blip r:embed="rId2">
            <a:alphaModFix/>
          </a:blip>
          <a:srcRect b="0" l="0" r="0" t="0"/>
          <a:stretch/>
        </p:blipFill>
        <p:spPr>
          <a:xfrm>
            <a:off x="0" y="0"/>
            <a:ext cx="24384000" cy="13716000"/>
          </a:xfrm>
          <a:prstGeom prst="rect">
            <a:avLst/>
          </a:prstGeom>
          <a:noFill/>
          <a:ln>
            <a:noFill/>
          </a:ln>
        </p:spPr>
      </p:pic>
      <p:sp>
        <p:nvSpPr>
          <p:cNvPr id="343" name="Google Shape;343;p56"/>
          <p:cNvSpPr txBox="1"/>
          <p:nvPr>
            <p:ph type="title"/>
          </p:nvPr>
        </p:nvSpPr>
        <p:spPr>
          <a:xfrm>
            <a:off x="1716155" y="1788012"/>
            <a:ext cx="11184838"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4" name="Google Shape;344;p56"/>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56"/>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56"/>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1"/>
                </a:solidFill>
                <a:latin typeface="Arial"/>
                <a:ea typeface="Arial"/>
                <a:cs typeface="Arial"/>
                <a:sym typeface="Arial"/>
              </a:defRPr>
            </a:lvl1pPr>
            <a:lvl2pPr indent="0" lvl="1" marL="0" algn="r">
              <a:spcBef>
                <a:spcPts val="0"/>
              </a:spcBef>
              <a:buNone/>
              <a:defRPr sz="2000">
                <a:solidFill>
                  <a:schemeClr val="lt1"/>
                </a:solidFill>
                <a:latin typeface="Arial"/>
                <a:ea typeface="Arial"/>
                <a:cs typeface="Arial"/>
                <a:sym typeface="Arial"/>
              </a:defRPr>
            </a:lvl2pPr>
            <a:lvl3pPr indent="0" lvl="2" marL="0" algn="r">
              <a:spcBef>
                <a:spcPts val="0"/>
              </a:spcBef>
              <a:buNone/>
              <a:defRPr sz="2000">
                <a:solidFill>
                  <a:schemeClr val="lt1"/>
                </a:solidFill>
                <a:latin typeface="Arial"/>
                <a:ea typeface="Arial"/>
                <a:cs typeface="Arial"/>
                <a:sym typeface="Arial"/>
              </a:defRPr>
            </a:lvl3pPr>
            <a:lvl4pPr indent="0" lvl="3" marL="0" algn="r">
              <a:spcBef>
                <a:spcPts val="0"/>
              </a:spcBef>
              <a:buNone/>
              <a:defRPr sz="2000">
                <a:solidFill>
                  <a:schemeClr val="lt1"/>
                </a:solidFill>
                <a:latin typeface="Arial"/>
                <a:ea typeface="Arial"/>
                <a:cs typeface="Arial"/>
                <a:sym typeface="Arial"/>
              </a:defRPr>
            </a:lvl4pPr>
            <a:lvl5pPr indent="0" lvl="4" marL="0" algn="r">
              <a:spcBef>
                <a:spcPts val="0"/>
              </a:spcBef>
              <a:buNone/>
              <a:defRPr sz="2000">
                <a:solidFill>
                  <a:schemeClr val="lt1"/>
                </a:solidFill>
                <a:latin typeface="Arial"/>
                <a:ea typeface="Arial"/>
                <a:cs typeface="Arial"/>
                <a:sym typeface="Arial"/>
              </a:defRPr>
            </a:lvl5pPr>
            <a:lvl6pPr indent="0" lvl="5" marL="0" algn="r">
              <a:spcBef>
                <a:spcPts val="0"/>
              </a:spcBef>
              <a:buNone/>
              <a:defRPr sz="2000">
                <a:solidFill>
                  <a:schemeClr val="lt1"/>
                </a:solidFill>
                <a:latin typeface="Arial"/>
                <a:ea typeface="Arial"/>
                <a:cs typeface="Arial"/>
                <a:sym typeface="Arial"/>
              </a:defRPr>
            </a:lvl6pPr>
            <a:lvl7pPr indent="0" lvl="6" marL="0" algn="r">
              <a:spcBef>
                <a:spcPts val="0"/>
              </a:spcBef>
              <a:buNone/>
              <a:defRPr sz="2000">
                <a:solidFill>
                  <a:schemeClr val="lt1"/>
                </a:solidFill>
                <a:latin typeface="Arial"/>
                <a:ea typeface="Arial"/>
                <a:cs typeface="Arial"/>
                <a:sym typeface="Arial"/>
              </a:defRPr>
            </a:lvl7pPr>
            <a:lvl8pPr indent="0" lvl="7" marL="0" algn="r">
              <a:spcBef>
                <a:spcPts val="0"/>
              </a:spcBef>
              <a:buNone/>
              <a:defRPr sz="2000">
                <a:solidFill>
                  <a:schemeClr val="lt1"/>
                </a:solidFill>
                <a:latin typeface="Arial"/>
                <a:ea typeface="Arial"/>
                <a:cs typeface="Arial"/>
                <a:sym typeface="Arial"/>
              </a:defRPr>
            </a:lvl8pPr>
            <a:lvl9pPr indent="0" lvl="8" marL="0" algn="r">
              <a:spcBef>
                <a:spcPts val="0"/>
              </a:spcBef>
              <a:buNone/>
              <a:defRPr sz="2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47" name="Google Shape;347;p56"/>
          <p:cNvSpPr txBox="1"/>
          <p:nvPr>
            <p:ph idx="1" type="body"/>
          </p:nvPr>
        </p:nvSpPr>
        <p:spPr>
          <a:xfrm>
            <a:off x="1716153" y="2577185"/>
            <a:ext cx="11184838"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348" name="Google Shape;348;p56"/>
          <p:cNvPicPr preferRelativeResize="0"/>
          <p:nvPr/>
        </p:nvPicPr>
        <p:blipFill rotWithShape="1">
          <a:blip r:embed="rId3">
            <a:alphaModFix/>
          </a:blip>
          <a:srcRect b="0" l="0" r="0" t="0"/>
          <a:stretch/>
        </p:blipFill>
        <p:spPr>
          <a:xfrm>
            <a:off x="18646924" y="1196410"/>
            <a:ext cx="4053588" cy="1090364"/>
          </a:xfrm>
          <a:prstGeom prst="rect">
            <a:avLst/>
          </a:prstGeom>
          <a:noFill/>
          <a:ln>
            <a:noFill/>
          </a:ln>
        </p:spPr>
      </p:pic>
      <p:cxnSp>
        <p:nvCxnSpPr>
          <p:cNvPr id="349" name="Google Shape;349;p56"/>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ubTitle_Title_3_items_Slide" showMasterSp="0">
  <p:cSld name="2_SubTitle_Title_3_items_Slide">
    <p:spTree>
      <p:nvGrpSpPr>
        <p:cNvPr id="32" name="Shape 32"/>
        <p:cNvGrpSpPr/>
        <p:nvPr/>
      </p:nvGrpSpPr>
      <p:grpSpPr>
        <a:xfrm>
          <a:off x="0" y="0"/>
          <a:ext cx="0" cy="0"/>
          <a:chOff x="0" y="0"/>
          <a:chExt cx="0" cy="0"/>
        </a:xfrm>
      </p:grpSpPr>
      <p:grpSp>
        <p:nvGrpSpPr>
          <p:cNvPr id="33" name="Google Shape;33;p34"/>
          <p:cNvGrpSpPr/>
          <p:nvPr/>
        </p:nvGrpSpPr>
        <p:grpSpPr>
          <a:xfrm>
            <a:off x="21124200" y="13258800"/>
            <a:ext cx="2421600" cy="1833"/>
            <a:chOff x="21124200" y="13258800"/>
            <a:chExt cx="2421600" cy="1833"/>
          </a:xfrm>
        </p:grpSpPr>
        <p:cxnSp>
          <p:nvCxnSpPr>
            <p:cNvPr id="34" name="Google Shape;34;p34"/>
            <p:cNvCxnSpPr/>
            <p:nvPr/>
          </p:nvCxnSpPr>
          <p:spPr>
            <a:xfrm>
              <a:off x="22098000" y="13260633"/>
              <a:ext cx="1447800" cy="0"/>
            </a:xfrm>
            <a:prstGeom prst="straightConnector1">
              <a:avLst/>
            </a:prstGeom>
            <a:noFill/>
            <a:ln cap="flat" cmpd="sng" w="63500">
              <a:solidFill>
                <a:srgbClr val="00B6DA">
                  <a:alpha val="60000"/>
                </a:srgbClr>
              </a:solidFill>
              <a:prstDash val="solid"/>
              <a:miter lim="800000"/>
              <a:headEnd len="sm" w="sm" type="none"/>
              <a:tailEnd len="sm" w="sm" type="none"/>
            </a:ln>
          </p:spPr>
        </p:cxnSp>
        <p:cxnSp>
          <p:nvCxnSpPr>
            <p:cNvPr id="35" name="Google Shape;35;p34"/>
            <p:cNvCxnSpPr/>
            <p:nvPr/>
          </p:nvCxnSpPr>
          <p:spPr>
            <a:xfrm>
              <a:off x="21564600" y="13258800"/>
              <a:ext cx="381000" cy="1833"/>
            </a:xfrm>
            <a:prstGeom prst="straightConnector1">
              <a:avLst/>
            </a:prstGeom>
            <a:noFill/>
            <a:ln cap="flat" cmpd="sng" w="63500">
              <a:solidFill>
                <a:srgbClr val="00B6DA">
                  <a:alpha val="60000"/>
                </a:srgbClr>
              </a:solidFill>
              <a:prstDash val="solid"/>
              <a:miter lim="800000"/>
              <a:headEnd len="sm" w="sm" type="none"/>
              <a:tailEnd len="sm" w="sm" type="none"/>
            </a:ln>
          </p:spPr>
        </p:cxnSp>
        <p:cxnSp>
          <p:nvCxnSpPr>
            <p:cNvPr id="36" name="Google Shape;36;p34"/>
            <p:cNvCxnSpPr/>
            <p:nvPr/>
          </p:nvCxnSpPr>
          <p:spPr>
            <a:xfrm>
              <a:off x="21124200" y="13258800"/>
              <a:ext cx="288000" cy="1833"/>
            </a:xfrm>
            <a:prstGeom prst="straightConnector1">
              <a:avLst/>
            </a:prstGeom>
            <a:noFill/>
            <a:ln cap="flat" cmpd="sng" w="63500">
              <a:solidFill>
                <a:srgbClr val="00B6DA">
                  <a:alpha val="60000"/>
                </a:srgbClr>
              </a:solidFill>
              <a:prstDash val="solid"/>
              <a:miter lim="800000"/>
              <a:headEnd len="sm" w="sm" type="none"/>
              <a:tailEnd len="sm" w="sm" type="none"/>
            </a:ln>
          </p:spPr>
        </p:cxnSp>
      </p:grpSp>
      <p:grpSp>
        <p:nvGrpSpPr>
          <p:cNvPr id="37" name="Google Shape;37;p34"/>
          <p:cNvGrpSpPr/>
          <p:nvPr/>
        </p:nvGrpSpPr>
        <p:grpSpPr>
          <a:xfrm>
            <a:off x="603738" y="758488"/>
            <a:ext cx="1066800" cy="914400"/>
            <a:chOff x="8153400" y="6019800"/>
            <a:chExt cx="1066800" cy="914400"/>
          </a:xfrm>
        </p:grpSpPr>
        <p:pic>
          <p:nvPicPr>
            <p:cNvPr descr="Riproduci" id="38" name="Google Shape;38;p34"/>
            <p:cNvPicPr preferRelativeResize="0"/>
            <p:nvPr/>
          </p:nvPicPr>
          <p:blipFill rotWithShape="1">
            <a:blip r:embed="rId2">
              <a:alphaModFix/>
            </a:blip>
            <a:srcRect b="0" l="0" r="0" t="0"/>
            <a:stretch/>
          </p:blipFill>
          <p:spPr>
            <a:xfrm>
              <a:off x="8153400" y="6019800"/>
              <a:ext cx="914400" cy="914400"/>
            </a:xfrm>
            <a:prstGeom prst="rect">
              <a:avLst/>
            </a:prstGeom>
            <a:noFill/>
            <a:ln>
              <a:noFill/>
            </a:ln>
          </p:spPr>
        </p:pic>
        <p:pic>
          <p:nvPicPr>
            <p:cNvPr descr="Riproduci" id="39" name="Google Shape;39;p34"/>
            <p:cNvPicPr preferRelativeResize="0"/>
            <p:nvPr/>
          </p:nvPicPr>
          <p:blipFill rotWithShape="1">
            <a:blip r:embed="rId3">
              <a:alphaModFix/>
            </a:blip>
            <a:srcRect b="0" l="0" r="0" t="0"/>
            <a:stretch/>
          </p:blipFill>
          <p:spPr>
            <a:xfrm>
              <a:off x="8305800" y="6019800"/>
              <a:ext cx="914400" cy="914400"/>
            </a:xfrm>
            <a:prstGeom prst="rect">
              <a:avLst/>
            </a:prstGeom>
            <a:noFill/>
            <a:ln>
              <a:noFill/>
            </a:ln>
          </p:spPr>
        </p:pic>
      </p:grpSp>
      <p:sp>
        <p:nvSpPr>
          <p:cNvPr id="40" name="Google Shape;40;p34"/>
          <p:cNvSpPr txBox="1"/>
          <p:nvPr>
            <p:ph type="title"/>
          </p:nvPr>
        </p:nvSpPr>
        <p:spPr>
          <a:xfrm>
            <a:off x="1676400" y="457200"/>
            <a:ext cx="21031200"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6600"/>
              <a:buFont typeface="Helvetica Neue"/>
              <a:buNone/>
              <a:defRPr b="0" i="0" sz="6600" u="none" cap="none" strike="noStrik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34"/>
          <p:cNvSpPr/>
          <p:nvPr/>
        </p:nvSpPr>
        <p:spPr>
          <a:xfrm>
            <a:off x="-17586" y="3833066"/>
            <a:ext cx="24401585" cy="6858000"/>
          </a:xfrm>
          <a:prstGeom prst="rect">
            <a:avLst/>
          </a:prstGeom>
          <a:solidFill>
            <a:srgbClr val="1B2F50">
              <a:alpha val="80000"/>
            </a:srgbClr>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3733">
              <a:solidFill>
                <a:schemeClr val="dk1"/>
              </a:solidFill>
              <a:latin typeface="Roboto"/>
              <a:ea typeface="Roboto"/>
              <a:cs typeface="Roboto"/>
              <a:sym typeface="Roboto"/>
            </a:endParaRPr>
          </a:p>
        </p:txBody>
      </p:sp>
      <p:sp>
        <p:nvSpPr>
          <p:cNvPr id="42" name="Google Shape;42;p34"/>
          <p:cNvSpPr txBox="1"/>
          <p:nvPr/>
        </p:nvSpPr>
        <p:spPr>
          <a:xfrm>
            <a:off x="1670538" y="5638800"/>
            <a:ext cx="6940062"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a:solidFill>
                  <a:schemeClr val="lt1"/>
                </a:solidFill>
                <a:latin typeface="Helvetica Neue"/>
                <a:ea typeface="Helvetica Neue"/>
                <a:cs typeface="Helvetica Neue"/>
                <a:sym typeface="Helvetica Neue"/>
              </a:rPr>
              <a:t>Lorem Ipsum è un testo segnaposto utilizzato nel settore della tipografia e della stampa. Lorem Ipsum è considerato il testo segnaposto standard sin dal sedicesimo secolo, quando un anonimo tipografo prese una cassetta di caratteri e li assemblò per preparare un testo campione..</a:t>
            </a:r>
            <a:endParaRPr/>
          </a:p>
        </p:txBody>
      </p:sp>
      <p:sp>
        <p:nvSpPr>
          <p:cNvPr id="43" name="Google Shape;43;p34"/>
          <p:cNvSpPr txBox="1"/>
          <p:nvPr/>
        </p:nvSpPr>
        <p:spPr>
          <a:xfrm>
            <a:off x="1664676" y="4726128"/>
            <a:ext cx="686386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4400">
                <a:solidFill>
                  <a:schemeClr val="lt1"/>
                </a:solidFill>
                <a:latin typeface="Helvetica Neue"/>
                <a:ea typeface="Helvetica Neue"/>
                <a:cs typeface="Helvetica Neue"/>
                <a:sym typeface="Helvetica Neue"/>
              </a:rPr>
              <a:t>Title item one</a:t>
            </a:r>
            <a:endParaRPr b="0" sz="4400">
              <a:solidFill>
                <a:schemeClr val="lt1"/>
              </a:solidFill>
              <a:latin typeface="Helvetica Neue"/>
              <a:ea typeface="Helvetica Neue"/>
              <a:cs typeface="Helvetica Neue"/>
              <a:sym typeface="Helvetica Neue"/>
            </a:endParaRPr>
          </a:p>
        </p:txBody>
      </p:sp>
      <p:sp>
        <p:nvSpPr>
          <p:cNvPr id="44" name="Google Shape;44;p34"/>
          <p:cNvSpPr txBox="1"/>
          <p:nvPr/>
        </p:nvSpPr>
        <p:spPr>
          <a:xfrm>
            <a:off x="8897817" y="5627077"/>
            <a:ext cx="6940062"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a:solidFill>
                  <a:schemeClr val="lt1"/>
                </a:solidFill>
                <a:latin typeface="Helvetica Neue"/>
                <a:ea typeface="Helvetica Neue"/>
                <a:cs typeface="Helvetica Neue"/>
                <a:sym typeface="Helvetica Neue"/>
              </a:rPr>
              <a:t>Lorem Ipsum è un testo segnaposto utilizzato nel settore della tipografia e della stampa. Lorem Ipsum è considerato il testo segnaposto standard sin dal sedicesimo secolo, quando un anonimo tipografo prese una cassetta di caratteri e li assemblò per preparare un testo campione..</a:t>
            </a:r>
            <a:endParaRPr/>
          </a:p>
        </p:txBody>
      </p:sp>
      <p:sp>
        <p:nvSpPr>
          <p:cNvPr id="45" name="Google Shape;45;p34"/>
          <p:cNvSpPr txBox="1"/>
          <p:nvPr/>
        </p:nvSpPr>
        <p:spPr>
          <a:xfrm>
            <a:off x="8891955" y="4714405"/>
            <a:ext cx="686386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4400">
                <a:solidFill>
                  <a:schemeClr val="lt1"/>
                </a:solidFill>
                <a:latin typeface="Helvetica Neue"/>
                <a:ea typeface="Helvetica Neue"/>
                <a:cs typeface="Helvetica Neue"/>
                <a:sym typeface="Helvetica Neue"/>
              </a:rPr>
              <a:t>Title item two</a:t>
            </a:r>
            <a:endParaRPr b="0" sz="4400">
              <a:solidFill>
                <a:schemeClr val="lt1"/>
              </a:solidFill>
              <a:latin typeface="Helvetica Neue"/>
              <a:ea typeface="Helvetica Neue"/>
              <a:cs typeface="Helvetica Neue"/>
              <a:sym typeface="Helvetica Neue"/>
            </a:endParaRPr>
          </a:p>
        </p:txBody>
      </p:sp>
      <p:sp>
        <p:nvSpPr>
          <p:cNvPr id="46" name="Google Shape;46;p34"/>
          <p:cNvSpPr txBox="1"/>
          <p:nvPr/>
        </p:nvSpPr>
        <p:spPr>
          <a:xfrm>
            <a:off x="16465062" y="5610285"/>
            <a:ext cx="6940062"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a:solidFill>
                  <a:schemeClr val="lt1"/>
                </a:solidFill>
                <a:latin typeface="Helvetica Neue"/>
                <a:ea typeface="Helvetica Neue"/>
                <a:cs typeface="Helvetica Neue"/>
                <a:sym typeface="Helvetica Neue"/>
              </a:rPr>
              <a:t>Lorem Ipsum è un testo segnaposto utilizzato nel settore della tipografia e della stampa. Lorem Ipsum è considerato il testo segnaposto standard sin dal sedicesimo secolo, quando un anonimo tipografo prese una cassetta di caratteri e li assemblò per preparare un testo campione..</a:t>
            </a:r>
            <a:endParaRPr/>
          </a:p>
        </p:txBody>
      </p:sp>
      <p:sp>
        <p:nvSpPr>
          <p:cNvPr id="47" name="Google Shape;47;p34"/>
          <p:cNvSpPr txBox="1"/>
          <p:nvPr/>
        </p:nvSpPr>
        <p:spPr>
          <a:xfrm>
            <a:off x="16459200" y="4697613"/>
            <a:ext cx="686386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4400">
                <a:solidFill>
                  <a:schemeClr val="lt1"/>
                </a:solidFill>
                <a:latin typeface="Helvetica Neue"/>
                <a:ea typeface="Helvetica Neue"/>
                <a:cs typeface="Helvetica Neue"/>
                <a:sym typeface="Helvetica Neue"/>
              </a:rPr>
              <a:t>Title item three</a:t>
            </a:r>
            <a:endParaRPr b="0" sz="4400">
              <a:solidFill>
                <a:schemeClr val="lt1"/>
              </a:solidFill>
              <a:latin typeface="Helvetica Neue"/>
              <a:ea typeface="Helvetica Neue"/>
              <a:cs typeface="Helvetica Neue"/>
              <a:sym typeface="Helvetica Neue"/>
            </a:endParaRPr>
          </a:p>
        </p:txBody>
      </p:sp>
      <p:pic>
        <p:nvPicPr>
          <p:cNvPr id="48" name="Google Shape;48;p34"/>
          <p:cNvPicPr preferRelativeResize="0"/>
          <p:nvPr/>
        </p:nvPicPr>
        <p:blipFill rotWithShape="1">
          <a:blip r:embed="rId4">
            <a:alphaModFix amt="60000"/>
          </a:blip>
          <a:srcRect b="0" l="0" r="0" t="0"/>
          <a:stretch/>
        </p:blipFill>
        <p:spPr>
          <a:xfrm>
            <a:off x="745200" y="12145329"/>
            <a:ext cx="2844000" cy="1265871"/>
          </a:xfrm>
          <a:prstGeom prst="rect">
            <a:avLst/>
          </a:prstGeom>
          <a:noFill/>
          <a:ln>
            <a:noFill/>
          </a:ln>
          <a:effectLst>
            <a:outerShdw sx="1000" rotWithShape="0" algn="ctr" sy="1000">
              <a:srgbClr val="000000"/>
            </a:outerShdw>
          </a:effectLst>
        </p:spPr>
      </p:pic>
      <p:sp>
        <p:nvSpPr>
          <p:cNvPr id="49" name="Google Shape;49;p34"/>
          <p:cNvSpPr txBox="1"/>
          <p:nvPr/>
        </p:nvSpPr>
        <p:spPr>
          <a:xfrm>
            <a:off x="20574000" y="12702335"/>
            <a:ext cx="3022600"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400">
                <a:solidFill>
                  <a:srgbClr val="D8D8DD"/>
                </a:solidFill>
                <a:latin typeface="Helvetica Neue"/>
                <a:ea typeface="Helvetica Neue"/>
                <a:cs typeface="Helvetica Neue"/>
                <a:sym typeface="Helvetica Neue"/>
              </a:rPr>
              <a:t>www.eric-forum.eu</a:t>
            </a:r>
            <a:endParaRPr/>
          </a:p>
        </p:txBody>
      </p:sp>
    </p:spTree>
  </p:cSld>
  <p:clrMapOvr>
    <a:masterClrMapping/>
  </p:clrMapOvr>
  <p:transition>
    <p:push/>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p:cSld name="Last Slide">
    <p:spTree>
      <p:nvGrpSpPr>
        <p:cNvPr id="350" name="Shape 350"/>
        <p:cNvGrpSpPr/>
        <p:nvPr/>
      </p:nvGrpSpPr>
      <p:grpSpPr>
        <a:xfrm>
          <a:off x="0" y="0"/>
          <a:ext cx="0" cy="0"/>
          <a:chOff x="0" y="0"/>
          <a:chExt cx="0" cy="0"/>
        </a:xfrm>
      </p:grpSpPr>
      <p:sp>
        <p:nvSpPr>
          <p:cNvPr id="351" name="Google Shape;351;p57"/>
          <p:cNvSpPr txBox="1"/>
          <p:nvPr>
            <p:ph type="ctrTitle"/>
          </p:nvPr>
        </p:nvSpPr>
        <p:spPr>
          <a:xfrm>
            <a:off x="3048000" y="10951395"/>
            <a:ext cx="18288000" cy="1055066"/>
          </a:xfrm>
          <a:prstGeom prst="rect">
            <a:avLst/>
          </a:prstGeom>
          <a:noFill/>
          <a:ln>
            <a:noFill/>
          </a:ln>
        </p:spPr>
        <p:txBody>
          <a:bodyPr anchorCtr="0" anchor="t" bIns="45700" lIns="91425" spcFirstLastPara="1" rIns="91425" wrap="square" tIns="45700">
            <a:normAutofit/>
          </a:bodyPr>
          <a:lstStyle>
            <a:lvl1pPr lvl="0" algn="ctr">
              <a:lnSpc>
                <a:spcPct val="108333"/>
              </a:lnSpc>
              <a:spcBef>
                <a:spcPts val="0"/>
              </a:spcBef>
              <a:spcAft>
                <a:spcPts val="0"/>
              </a:spcAft>
              <a:buClr>
                <a:srgbClr val="4B4B4D"/>
              </a:buClr>
              <a:buSzPts val="4800"/>
              <a:buFont typeface="Arial"/>
              <a:buNone/>
              <a:defRPr b="0" sz="4800">
                <a:solidFill>
                  <a:srgbClr val="4B4B4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57"/>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57"/>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57"/>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55" name="Google Shape;355;p57"/>
          <p:cNvPicPr preferRelativeResize="0"/>
          <p:nvPr/>
        </p:nvPicPr>
        <p:blipFill rotWithShape="1">
          <a:blip r:embed="rId2">
            <a:alphaModFix/>
          </a:blip>
          <a:srcRect b="0" l="0" r="0" t="0"/>
          <a:stretch/>
        </p:blipFill>
        <p:spPr>
          <a:xfrm>
            <a:off x="6308036" y="4410572"/>
            <a:ext cx="11455500" cy="4894856"/>
          </a:xfrm>
          <a:prstGeom prst="rect">
            <a:avLst/>
          </a:prstGeom>
          <a:noFill/>
          <a:ln>
            <a:noFill/>
          </a:ln>
        </p:spPr>
      </p:pic>
      <p:sp>
        <p:nvSpPr>
          <p:cNvPr id="356" name="Google Shape;356;p57"/>
          <p:cNvSpPr/>
          <p:nvPr/>
        </p:nvSpPr>
        <p:spPr>
          <a:xfrm>
            <a:off x="0" y="0"/>
            <a:ext cx="6858000" cy="232575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pic>
        <p:nvPicPr>
          <p:cNvPr id="357" name="Google Shape;357;p57"/>
          <p:cNvPicPr preferRelativeResize="0"/>
          <p:nvPr/>
        </p:nvPicPr>
        <p:blipFill rotWithShape="1">
          <a:blip r:embed="rId3">
            <a:alphaModFix/>
          </a:blip>
          <a:srcRect b="0" l="0" r="0" t="0"/>
          <a:stretch/>
        </p:blipFill>
        <p:spPr>
          <a:xfrm>
            <a:off x="19207224" y="11200490"/>
            <a:ext cx="374664" cy="1731208"/>
          </a:xfrm>
          <a:prstGeom prst="rect">
            <a:avLst/>
          </a:prstGeom>
          <a:noFill/>
          <a:ln>
            <a:noFill/>
          </a:ln>
        </p:spPr>
      </p:pic>
      <p:sp>
        <p:nvSpPr>
          <p:cNvPr id="358" name="Google Shape;358;p57"/>
          <p:cNvSpPr txBox="1"/>
          <p:nvPr>
            <p:ph idx="1" type="body"/>
          </p:nvPr>
        </p:nvSpPr>
        <p:spPr>
          <a:xfrm>
            <a:off x="19581889" y="10992678"/>
            <a:ext cx="4311782" cy="2450272"/>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228600" lvl="1" marL="914400" algn="l">
              <a:lnSpc>
                <a:spcPct val="150000"/>
              </a:lnSpc>
              <a:spcBef>
                <a:spcPts val="3600"/>
              </a:spcBef>
              <a:spcAft>
                <a:spcPts val="0"/>
              </a:spcAft>
              <a:buClr>
                <a:srgbClr val="4B4B4D"/>
              </a:buClr>
              <a:buSzPts val="1680"/>
              <a:buNone/>
              <a:defRPr sz="2400"/>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Big Picture">
    <p:spTree>
      <p:nvGrpSpPr>
        <p:cNvPr id="359" name="Shape 359"/>
        <p:cNvGrpSpPr/>
        <p:nvPr/>
      </p:nvGrpSpPr>
      <p:grpSpPr>
        <a:xfrm>
          <a:off x="0" y="0"/>
          <a:ext cx="0" cy="0"/>
          <a:chOff x="0" y="0"/>
          <a:chExt cx="0" cy="0"/>
        </a:xfrm>
      </p:grpSpPr>
      <p:sp>
        <p:nvSpPr>
          <p:cNvPr id="360" name="Google Shape;360;p58"/>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58"/>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58"/>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1"/>
                </a:solidFill>
                <a:latin typeface="Arial"/>
                <a:ea typeface="Arial"/>
                <a:cs typeface="Arial"/>
                <a:sym typeface="Arial"/>
              </a:defRPr>
            </a:lvl1pPr>
            <a:lvl2pPr indent="0" lvl="1" marL="0" algn="r">
              <a:spcBef>
                <a:spcPts val="0"/>
              </a:spcBef>
              <a:buNone/>
              <a:defRPr sz="2000">
                <a:solidFill>
                  <a:schemeClr val="lt1"/>
                </a:solidFill>
                <a:latin typeface="Arial"/>
                <a:ea typeface="Arial"/>
                <a:cs typeface="Arial"/>
                <a:sym typeface="Arial"/>
              </a:defRPr>
            </a:lvl2pPr>
            <a:lvl3pPr indent="0" lvl="2" marL="0" algn="r">
              <a:spcBef>
                <a:spcPts val="0"/>
              </a:spcBef>
              <a:buNone/>
              <a:defRPr sz="2000">
                <a:solidFill>
                  <a:schemeClr val="lt1"/>
                </a:solidFill>
                <a:latin typeface="Arial"/>
                <a:ea typeface="Arial"/>
                <a:cs typeface="Arial"/>
                <a:sym typeface="Arial"/>
              </a:defRPr>
            </a:lvl3pPr>
            <a:lvl4pPr indent="0" lvl="3" marL="0" algn="r">
              <a:spcBef>
                <a:spcPts val="0"/>
              </a:spcBef>
              <a:buNone/>
              <a:defRPr sz="2000">
                <a:solidFill>
                  <a:schemeClr val="lt1"/>
                </a:solidFill>
                <a:latin typeface="Arial"/>
                <a:ea typeface="Arial"/>
                <a:cs typeface="Arial"/>
                <a:sym typeface="Arial"/>
              </a:defRPr>
            </a:lvl4pPr>
            <a:lvl5pPr indent="0" lvl="4" marL="0" algn="r">
              <a:spcBef>
                <a:spcPts val="0"/>
              </a:spcBef>
              <a:buNone/>
              <a:defRPr sz="2000">
                <a:solidFill>
                  <a:schemeClr val="lt1"/>
                </a:solidFill>
                <a:latin typeface="Arial"/>
                <a:ea typeface="Arial"/>
                <a:cs typeface="Arial"/>
                <a:sym typeface="Arial"/>
              </a:defRPr>
            </a:lvl5pPr>
            <a:lvl6pPr indent="0" lvl="5" marL="0" algn="r">
              <a:spcBef>
                <a:spcPts val="0"/>
              </a:spcBef>
              <a:buNone/>
              <a:defRPr sz="2000">
                <a:solidFill>
                  <a:schemeClr val="lt1"/>
                </a:solidFill>
                <a:latin typeface="Arial"/>
                <a:ea typeface="Arial"/>
                <a:cs typeface="Arial"/>
                <a:sym typeface="Arial"/>
              </a:defRPr>
            </a:lvl6pPr>
            <a:lvl7pPr indent="0" lvl="6" marL="0" algn="r">
              <a:spcBef>
                <a:spcPts val="0"/>
              </a:spcBef>
              <a:buNone/>
              <a:defRPr sz="2000">
                <a:solidFill>
                  <a:schemeClr val="lt1"/>
                </a:solidFill>
                <a:latin typeface="Arial"/>
                <a:ea typeface="Arial"/>
                <a:cs typeface="Arial"/>
                <a:sym typeface="Arial"/>
              </a:defRPr>
            </a:lvl7pPr>
            <a:lvl8pPr indent="0" lvl="7" marL="0" algn="r">
              <a:spcBef>
                <a:spcPts val="0"/>
              </a:spcBef>
              <a:buNone/>
              <a:defRPr sz="2000">
                <a:solidFill>
                  <a:schemeClr val="lt1"/>
                </a:solidFill>
                <a:latin typeface="Arial"/>
                <a:ea typeface="Arial"/>
                <a:cs typeface="Arial"/>
                <a:sym typeface="Arial"/>
              </a:defRPr>
            </a:lvl8pPr>
            <a:lvl9pPr indent="0" lvl="8" marL="0" algn="r">
              <a:spcBef>
                <a:spcPts val="0"/>
              </a:spcBef>
              <a:buNone/>
              <a:defRPr sz="2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3" name="Google Shape;363;p58"/>
          <p:cNvPicPr preferRelativeResize="0"/>
          <p:nvPr/>
        </p:nvPicPr>
        <p:blipFill rotWithShape="1">
          <a:blip r:embed="rId2">
            <a:alphaModFix/>
          </a:blip>
          <a:srcRect b="0" l="0" r="0" t="0"/>
          <a:stretch/>
        </p:blipFill>
        <p:spPr>
          <a:xfrm>
            <a:off x="18646924" y="1196410"/>
            <a:ext cx="4053588" cy="1090364"/>
          </a:xfrm>
          <a:prstGeom prst="rect">
            <a:avLst/>
          </a:prstGeom>
          <a:noFill/>
          <a:ln>
            <a:noFill/>
          </a:ln>
        </p:spPr>
      </p:pic>
      <p:cxnSp>
        <p:nvCxnSpPr>
          <p:cNvPr id="364" name="Google Shape;364;p58"/>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
        <p:nvSpPr>
          <p:cNvPr id="365" name="Google Shape;365;p58"/>
          <p:cNvSpPr/>
          <p:nvPr/>
        </p:nvSpPr>
        <p:spPr>
          <a:xfrm>
            <a:off x="0" y="0"/>
            <a:ext cx="24384000" cy="1371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sp>
        <p:nvSpPr>
          <p:cNvPr id="366" name="Google Shape;366;p58"/>
          <p:cNvSpPr/>
          <p:nvPr>
            <p:ph idx="2" type="pic"/>
          </p:nvPr>
        </p:nvSpPr>
        <p:spPr>
          <a:xfrm>
            <a:off x="0" y="0"/>
            <a:ext cx="24384000" cy="137160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367" name="Shape 367"/>
        <p:cNvGrpSpPr/>
        <p:nvPr/>
      </p:nvGrpSpPr>
      <p:grpSpPr>
        <a:xfrm>
          <a:off x="0" y="0"/>
          <a:ext cx="0" cy="0"/>
          <a:chOff x="0" y="0"/>
          <a:chExt cx="0" cy="0"/>
        </a:xfrm>
      </p:grpSpPr>
      <p:sp>
        <p:nvSpPr>
          <p:cNvPr id="368" name="Google Shape;368;p59"/>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59"/>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59"/>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71" name="Google Shape;371;p59"/>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59"/>
          <p:cNvSpPr txBox="1"/>
          <p:nvPr>
            <p:ph idx="1"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1" name="Shape 381"/>
        <p:cNvGrpSpPr/>
        <p:nvPr/>
      </p:nvGrpSpPr>
      <p:grpSpPr>
        <a:xfrm>
          <a:off x="0" y="0"/>
          <a:ext cx="0" cy="0"/>
          <a:chOff x="0" y="0"/>
          <a:chExt cx="0" cy="0"/>
        </a:xfrm>
      </p:grpSpPr>
      <p:sp>
        <p:nvSpPr>
          <p:cNvPr id="382" name="Google Shape;382;p30"/>
          <p:cNvSpPr txBox="1"/>
          <p:nvPr>
            <p:ph type="title"/>
          </p:nvPr>
        </p:nvSpPr>
        <p:spPr>
          <a:xfrm>
            <a:off x="1849370" y="1743452"/>
            <a:ext cx="12567965" cy="9106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918">
                <a:solidFill>
                  <a:srgbClr val="174A8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3" name="Google Shape;383;p30"/>
          <p:cNvSpPr txBox="1"/>
          <p:nvPr>
            <p:ph idx="1" type="body"/>
          </p:nvPr>
        </p:nvSpPr>
        <p:spPr>
          <a:xfrm>
            <a:off x="2490282" y="3305430"/>
            <a:ext cx="18712303" cy="7155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4650">
                <a:solidFill>
                  <a:srgbClr val="404040"/>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4" name="Google Shape;384;p30"/>
          <p:cNvSpPr txBox="1"/>
          <p:nvPr>
            <p:ph idx="11" type="ftr"/>
          </p:nvPr>
        </p:nvSpPr>
        <p:spPr>
          <a:xfrm>
            <a:off x="8290560" y="12755878"/>
            <a:ext cx="7802880" cy="415498"/>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30"/>
          <p:cNvSpPr txBox="1"/>
          <p:nvPr>
            <p:ph idx="10" type="dt"/>
          </p:nvPr>
        </p:nvSpPr>
        <p:spPr>
          <a:xfrm>
            <a:off x="1219200" y="12755878"/>
            <a:ext cx="5608320" cy="4154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30"/>
          <p:cNvSpPr txBox="1"/>
          <p:nvPr>
            <p:ph idx="12" type="sldNum"/>
          </p:nvPr>
        </p:nvSpPr>
        <p:spPr>
          <a:xfrm>
            <a:off x="23038152" y="13094706"/>
            <a:ext cx="1126549" cy="780470"/>
          </a:xfrm>
          <a:prstGeom prst="rect">
            <a:avLst/>
          </a:prstGeom>
          <a:noFill/>
          <a:ln>
            <a:noFill/>
          </a:ln>
        </p:spPr>
        <p:txBody>
          <a:bodyPr anchorCtr="0" anchor="t" bIns="0" lIns="0" spcFirstLastPara="1" rIns="0" wrap="square" tIns="0">
            <a:spAutoFit/>
          </a:bodyPr>
          <a:lstStyle>
            <a:lvl1pPr indent="0" lvl="0" marL="338202" marR="0" algn="l">
              <a:spcBef>
                <a:spcPts val="0"/>
              </a:spcBef>
              <a:buNone/>
              <a:defRPr b="1" i="0" sz="2536">
                <a:solidFill>
                  <a:srgbClr val="3F3F3F"/>
                </a:solidFill>
                <a:latin typeface="Arial"/>
                <a:ea typeface="Arial"/>
                <a:cs typeface="Arial"/>
                <a:sym typeface="Arial"/>
              </a:defRPr>
            </a:lvl1pPr>
            <a:lvl2pPr indent="0" lvl="1" marL="338202" marR="0" algn="l">
              <a:spcBef>
                <a:spcPts val="0"/>
              </a:spcBef>
              <a:buNone/>
              <a:defRPr b="1" i="0" sz="2536">
                <a:solidFill>
                  <a:srgbClr val="3F3F3F"/>
                </a:solidFill>
                <a:latin typeface="Arial"/>
                <a:ea typeface="Arial"/>
                <a:cs typeface="Arial"/>
                <a:sym typeface="Arial"/>
              </a:defRPr>
            </a:lvl2pPr>
            <a:lvl3pPr indent="0" lvl="2" marL="338202" marR="0" algn="l">
              <a:spcBef>
                <a:spcPts val="0"/>
              </a:spcBef>
              <a:buNone/>
              <a:defRPr b="1" i="0" sz="2536">
                <a:solidFill>
                  <a:srgbClr val="3F3F3F"/>
                </a:solidFill>
                <a:latin typeface="Arial"/>
                <a:ea typeface="Arial"/>
                <a:cs typeface="Arial"/>
                <a:sym typeface="Arial"/>
              </a:defRPr>
            </a:lvl3pPr>
            <a:lvl4pPr indent="0" lvl="3" marL="338202" marR="0" algn="l">
              <a:spcBef>
                <a:spcPts val="0"/>
              </a:spcBef>
              <a:buNone/>
              <a:defRPr b="1" i="0" sz="2536">
                <a:solidFill>
                  <a:srgbClr val="3F3F3F"/>
                </a:solidFill>
                <a:latin typeface="Arial"/>
                <a:ea typeface="Arial"/>
                <a:cs typeface="Arial"/>
                <a:sym typeface="Arial"/>
              </a:defRPr>
            </a:lvl4pPr>
            <a:lvl5pPr indent="0" lvl="4" marL="338202" marR="0" algn="l">
              <a:spcBef>
                <a:spcPts val="0"/>
              </a:spcBef>
              <a:buNone/>
              <a:defRPr b="1" i="0" sz="2536">
                <a:solidFill>
                  <a:srgbClr val="3F3F3F"/>
                </a:solidFill>
                <a:latin typeface="Arial"/>
                <a:ea typeface="Arial"/>
                <a:cs typeface="Arial"/>
                <a:sym typeface="Arial"/>
              </a:defRPr>
            </a:lvl5pPr>
            <a:lvl6pPr indent="0" lvl="5" marL="338202" marR="0" algn="l">
              <a:spcBef>
                <a:spcPts val="0"/>
              </a:spcBef>
              <a:buNone/>
              <a:defRPr b="1" i="0" sz="2536">
                <a:solidFill>
                  <a:srgbClr val="3F3F3F"/>
                </a:solidFill>
                <a:latin typeface="Arial"/>
                <a:ea typeface="Arial"/>
                <a:cs typeface="Arial"/>
                <a:sym typeface="Arial"/>
              </a:defRPr>
            </a:lvl6pPr>
            <a:lvl7pPr indent="0" lvl="6" marL="338202" marR="0" algn="l">
              <a:spcBef>
                <a:spcPts val="0"/>
              </a:spcBef>
              <a:buNone/>
              <a:defRPr b="1" i="0" sz="2536">
                <a:solidFill>
                  <a:srgbClr val="3F3F3F"/>
                </a:solidFill>
                <a:latin typeface="Arial"/>
                <a:ea typeface="Arial"/>
                <a:cs typeface="Arial"/>
                <a:sym typeface="Arial"/>
              </a:defRPr>
            </a:lvl7pPr>
            <a:lvl8pPr indent="0" lvl="7" marL="338202" marR="0" algn="l">
              <a:spcBef>
                <a:spcPts val="0"/>
              </a:spcBef>
              <a:buNone/>
              <a:defRPr b="1" i="0" sz="2536">
                <a:solidFill>
                  <a:srgbClr val="3F3F3F"/>
                </a:solidFill>
                <a:latin typeface="Arial"/>
                <a:ea typeface="Arial"/>
                <a:cs typeface="Arial"/>
                <a:sym typeface="Arial"/>
              </a:defRPr>
            </a:lvl8pPr>
            <a:lvl9pPr indent="0" lvl="8" marL="338202" marR="0" algn="l">
              <a:spcBef>
                <a:spcPts val="0"/>
              </a:spcBef>
              <a:buNone/>
              <a:defRPr b="1" i="0" sz="2536">
                <a:solidFill>
                  <a:srgbClr val="3F3F3F"/>
                </a:solidFill>
                <a:latin typeface="Arial"/>
                <a:ea typeface="Arial"/>
                <a:cs typeface="Arial"/>
                <a:sym typeface="Arial"/>
              </a:defRPr>
            </a:lvl9pPr>
          </a:lstStyle>
          <a:p>
            <a:pPr indent="0" lvl="0" marL="338202" rtl="0" algn="l">
              <a:spcBef>
                <a:spcPts val="0"/>
              </a:spcBef>
              <a:spcAft>
                <a:spcPts val="0"/>
              </a:spcAft>
              <a:buNone/>
            </a:pPr>
            <a:fld id="{00000000-1234-1234-1234-123412341234}" type="slidenum">
              <a:rPr lang="en-US"/>
              <a:t>‹#›</a:t>
            </a:fld>
            <a:r>
              <a:rPr lang="en-US"/>
              <a:t> / 31</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87" name="Shape 387"/>
        <p:cNvGrpSpPr/>
        <p:nvPr/>
      </p:nvGrpSpPr>
      <p:grpSpPr>
        <a:xfrm>
          <a:off x="0" y="0"/>
          <a:ext cx="0" cy="0"/>
          <a:chOff x="0" y="0"/>
          <a:chExt cx="0" cy="0"/>
        </a:xfrm>
      </p:grpSpPr>
      <p:sp>
        <p:nvSpPr>
          <p:cNvPr id="388" name="Google Shape;388;p75"/>
          <p:cNvSpPr txBox="1"/>
          <p:nvPr>
            <p:ph type="ctrTitle"/>
          </p:nvPr>
        </p:nvSpPr>
        <p:spPr>
          <a:xfrm>
            <a:off x="1828800" y="4251958"/>
            <a:ext cx="20726400" cy="9106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918">
                <a:solidFill>
                  <a:srgbClr val="174A8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9" name="Google Shape;389;p75"/>
          <p:cNvSpPr txBox="1"/>
          <p:nvPr>
            <p:ph idx="1" type="subTitle"/>
          </p:nvPr>
        </p:nvSpPr>
        <p:spPr>
          <a:xfrm>
            <a:off x="3657600" y="7680960"/>
            <a:ext cx="17068800" cy="71558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650">
                <a:solidFill>
                  <a:srgbClr val="40404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75"/>
          <p:cNvSpPr txBox="1"/>
          <p:nvPr>
            <p:ph idx="11" type="ftr"/>
          </p:nvPr>
        </p:nvSpPr>
        <p:spPr>
          <a:xfrm>
            <a:off x="8290560" y="12755878"/>
            <a:ext cx="7802880" cy="415498"/>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75"/>
          <p:cNvSpPr txBox="1"/>
          <p:nvPr>
            <p:ph idx="10" type="dt"/>
          </p:nvPr>
        </p:nvSpPr>
        <p:spPr>
          <a:xfrm>
            <a:off x="1219200" y="12755878"/>
            <a:ext cx="5608320" cy="4154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75"/>
          <p:cNvSpPr txBox="1"/>
          <p:nvPr>
            <p:ph idx="12" type="sldNum"/>
          </p:nvPr>
        </p:nvSpPr>
        <p:spPr>
          <a:xfrm>
            <a:off x="23038152" y="13094706"/>
            <a:ext cx="1126549" cy="780470"/>
          </a:xfrm>
          <a:prstGeom prst="rect">
            <a:avLst/>
          </a:prstGeom>
          <a:noFill/>
          <a:ln>
            <a:noFill/>
          </a:ln>
        </p:spPr>
        <p:txBody>
          <a:bodyPr anchorCtr="0" anchor="t" bIns="0" lIns="0" spcFirstLastPara="1" rIns="0" wrap="square" tIns="0">
            <a:spAutoFit/>
          </a:bodyPr>
          <a:lstStyle>
            <a:lvl1pPr indent="0" lvl="0" marL="338202" marR="0" algn="l">
              <a:spcBef>
                <a:spcPts val="0"/>
              </a:spcBef>
              <a:buNone/>
              <a:defRPr b="1" i="0" sz="2536">
                <a:solidFill>
                  <a:srgbClr val="3F3F3F"/>
                </a:solidFill>
                <a:latin typeface="Arial"/>
                <a:ea typeface="Arial"/>
                <a:cs typeface="Arial"/>
                <a:sym typeface="Arial"/>
              </a:defRPr>
            </a:lvl1pPr>
            <a:lvl2pPr indent="0" lvl="1" marL="338202" marR="0" algn="l">
              <a:spcBef>
                <a:spcPts val="0"/>
              </a:spcBef>
              <a:buNone/>
              <a:defRPr b="1" i="0" sz="2536">
                <a:solidFill>
                  <a:srgbClr val="3F3F3F"/>
                </a:solidFill>
                <a:latin typeface="Arial"/>
                <a:ea typeface="Arial"/>
                <a:cs typeface="Arial"/>
                <a:sym typeface="Arial"/>
              </a:defRPr>
            </a:lvl2pPr>
            <a:lvl3pPr indent="0" lvl="2" marL="338202" marR="0" algn="l">
              <a:spcBef>
                <a:spcPts val="0"/>
              </a:spcBef>
              <a:buNone/>
              <a:defRPr b="1" i="0" sz="2536">
                <a:solidFill>
                  <a:srgbClr val="3F3F3F"/>
                </a:solidFill>
                <a:latin typeface="Arial"/>
                <a:ea typeface="Arial"/>
                <a:cs typeface="Arial"/>
                <a:sym typeface="Arial"/>
              </a:defRPr>
            </a:lvl3pPr>
            <a:lvl4pPr indent="0" lvl="3" marL="338202" marR="0" algn="l">
              <a:spcBef>
                <a:spcPts val="0"/>
              </a:spcBef>
              <a:buNone/>
              <a:defRPr b="1" i="0" sz="2536">
                <a:solidFill>
                  <a:srgbClr val="3F3F3F"/>
                </a:solidFill>
                <a:latin typeface="Arial"/>
                <a:ea typeface="Arial"/>
                <a:cs typeface="Arial"/>
                <a:sym typeface="Arial"/>
              </a:defRPr>
            </a:lvl4pPr>
            <a:lvl5pPr indent="0" lvl="4" marL="338202" marR="0" algn="l">
              <a:spcBef>
                <a:spcPts val="0"/>
              </a:spcBef>
              <a:buNone/>
              <a:defRPr b="1" i="0" sz="2536">
                <a:solidFill>
                  <a:srgbClr val="3F3F3F"/>
                </a:solidFill>
                <a:latin typeface="Arial"/>
                <a:ea typeface="Arial"/>
                <a:cs typeface="Arial"/>
                <a:sym typeface="Arial"/>
              </a:defRPr>
            </a:lvl5pPr>
            <a:lvl6pPr indent="0" lvl="5" marL="338202" marR="0" algn="l">
              <a:spcBef>
                <a:spcPts val="0"/>
              </a:spcBef>
              <a:buNone/>
              <a:defRPr b="1" i="0" sz="2536">
                <a:solidFill>
                  <a:srgbClr val="3F3F3F"/>
                </a:solidFill>
                <a:latin typeface="Arial"/>
                <a:ea typeface="Arial"/>
                <a:cs typeface="Arial"/>
                <a:sym typeface="Arial"/>
              </a:defRPr>
            </a:lvl6pPr>
            <a:lvl7pPr indent="0" lvl="6" marL="338202" marR="0" algn="l">
              <a:spcBef>
                <a:spcPts val="0"/>
              </a:spcBef>
              <a:buNone/>
              <a:defRPr b="1" i="0" sz="2536">
                <a:solidFill>
                  <a:srgbClr val="3F3F3F"/>
                </a:solidFill>
                <a:latin typeface="Arial"/>
                <a:ea typeface="Arial"/>
                <a:cs typeface="Arial"/>
                <a:sym typeface="Arial"/>
              </a:defRPr>
            </a:lvl7pPr>
            <a:lvl8pPr indent="0" lvl="7" marL="338202" marR="0" algn="l">
              <a:spcBef>
                <a:spcPts val="0"/>
              </a:spcBef>
              <a:buNone/>
              <a:defRPr b="1" i="0" sz="2536">
                <a:solidFill>
                  <a:srgbClr val="3F3F3F"/>
                </a:solidFill>
                <a:latin typeface="Arial"/>
                <a:ea typeface="Arial"/>
                <a:cs typeface="Arial"/>
                <a:sym typeface="Arial"/>
              </a:defRPr>
            </a:lvl8pPr>
            <a:lvl9pPr indent="0" lvl="8" marL="338202" marR="0" algn="l">
              <a:spcBef>
                <a:spcPts val="0"/>
              </a:spcBef>
              <a:buNone/>
              <a:defRPr b="1" i="0" sz="2536">
                <a:solidFill>
                  <a:srgbClr val="3F3F3F"/>
                </a:solidFill>
                <a:latin typeface="Arial"/>
                <a:ea typeface="Arial"/>
                <a:cs typeface="Arial"/>
                <a:sym typeface="Arial"/>
              </a:defRPr>
            </a:lvl9pPr>
          </a:lstStyle>
          <a:p>
            <a:pPr indent="0" lvl="0" marL="338202" rtl="0" algn="l">
              <a:spcBef>
                <a:spcPts val="0"/>
              </a:spcBef>
              <a:spcAft>
                <a:spcPts val="0"/>
              </a:spcAft>
              <a:buNone/>
            </a:pPr>
            <a:fld id="{00000000-1234-1234-1234-123412341234}" type="slidenum">
              <a:rPr lang="en-US"/>
              <a:t>‹#›</a:t>
            </a:fld>
            <a:r>
              <a:rPr lang="en-US"/>
              <a:t> / 31</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93" name="Shape 393"/>
        <p:cNvGrpSpPr/>
        <p:nvPr/>
      </p:nvGrpSpPr>
      <p:grpSpPr>
        <a:xfrm>
          <a:off x="0" y="0"/>
          <a:ext cx="0" cy="0"/>
          <a:chOff x="0" y="0"/>
          <a:chExt cx="0" cy="0"/>
        </a:xfrm>
      </p:grpSpPr>
      <p:sp>
        <p:nvSpPr>
          <p:cNvPr id="394" name="Google Shape;394;p76"/>
          <p:cNvSpPr txBox="1"/>
          <p:nvPr>
            <p:ph type="title"/>
          </p:nvPr>
        </p:nvSpPr>
        <p:spPr>
          <a:xfrm>
            <a:off x="1849370" y="1743452"/>
            <a:ext cx="12567965" cy="9106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918">
                <a:solidFill>
                  <a:srgbClr val="174A8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5" name="Google Shape;395;p76"/>
          <p:cNvSpPr txBox="1"/>
          <p:nvPr>
            <p:ph idx="1" type="body"/>
          </p:nvPr>
        </p:nvSpPr>
        <p:spPr>
          <a:xfrm>
            <a:off x="1219202" y="3154680"/>
            <a:ext cx="10607040" cy="169277"/>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6" name="Google Shape;396;p76"/>
          <p:cNvSpPr txBox="1"/>
          <p:nvPr>
            <p:ph idx="2" type="body"/>
          </p:nvPr>
        </p:nvSpPr>
        <p:spPr>
          <a:xfrm>
            <a:off x="12557762" y="3154680"/>
            <a:ext cx="10607040" cy="169277"/>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7" name="Google Shape;397;p76"/>
          <p:cNvSpPr txBox="1"/>
          <p:nvPr>
            <p:ph idx="11" type="ftr"/>
          </p:nvPr>
        </p:nvSpPr>
        <p:spPr>
          <a:xfrm>
            <a:off x="8290560" y="12755878"/>
            <a:ext cx="7802880" cy="415498"/>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76"/>
          <p:cNvSpPr txBox="1"/>
          <p:nvPr>
            <p:ph idx="10" type="dt"/>
          </p:nvPr>
        </p:nvSpPr>
        <p:spPr>
          <a:xfrm>
            <a:off x="1219200" y="12755878"/>
            <a:ext cx="5608320" cy="4154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76"/>
          <p:cNvSpPr txBox="1"/>
          <p:nvPr>
            <p:ph idx="12" type="sldNum"/>
          </p:nvPr>
        </p:nvSpPr>
        <p:spPr>
          <a:xfrm>
            <a:off x="23038152" y="13094706"/>
            <a:ext cx="1126549" cy="780470"/>
          </a:xfrm>
          <a:prstGeom prst="rect">
            <a:avLst/>
          </a:prstGeom>
          <a:noFill/>
          <a:ln>
            <a:noFill/>
          </a:ln>
        </p:spPr>
        <p:txBody>
          <a:bodyPr anchorCtr="0" anchor="t" bIns="0" lIns="0" spcFirstLastPara="1" rIns="0" wrap="square" tIns="0">
            <a:spAutoFit/>
          </a:bodyPr>
          <a:lstStyle>
            <a:lvl1pPr indent="0" lvl="0" marL="338202" marR="0" algn="l">
              <a:spcBef>
                <a:spcPts val="0"/>
              </a:spcBef>
              <a:buNone/>
              <a:defRPr b="1" i="0" sz="2536">
                <a:solidFill>
                  <a:srgbClr val="3F3F3F"/>
                </a:solidFill>
                <a:latin typeface="Arial"/>
                <a:ea typeface="Arial"/>
                <a:cs typeface="Arial"/>
                <a:sym typeface="Arial"/>
              </a:defRPr>
            </a:lvl1pPr>
            <a:lvl2pPr indent="0" lvl="1" marL="338202" marR="0" algn="l">
              <a:spcBef>
                <a:spcPts val="0"/>
              </a:spcBef>
              <a:buNone/>
              <a:defRPr b="1" i="0" sz="2536">
                <a:solidFill>
                  <a:srgbClr val="3F3F3F"/>
                </a:solidFill>
                <a:latin typeface="Arial"/>
                <a:ea typeface="Arial"/>
                <a:cs typeface="Arial"/>
                <a:sym typeface="Arial"/>
              </a:defRPr>
            </a:lvl2pPr>
            <a:lvl3pPr indent="0" lvl="2" marL="338202" marR="0" algn="l">
              <a:spcBef>
                <a:spcPts val="0"/>
              </a:spcBef>
              <a:buNone/>
              <a:defRPr b="1" i="0" sz="2536">
                <a:solidFill>
                  <a:srgbClr val="3F3F3F"/>
                </a:solidFill>
                <a:latin typeface="Arial"/>
                <a:ea typeface="Arial"/>
                <a:cs typeface="Arial"/>
                <a:sym typeface="Arial"/>
              </a:defRPr>
            </a:lvl3pPr>
            <a:lvl4pPr indent="0" lvl="3" marL="338202" marR="0" algn="l">
              <a:spcBef>
                <a:spcPts val="0"/>
              </a:spcBef>
              <a:buNone/>
              <a:defRPr b="1" i="0" sz="2536">
                <a:solidFill>
                  <a:srgbClr val="3F3F3F"/>
                </a:solidFill>
                <a:latin typeface="Arial"/>
                <a:ea typeface="Arial"/>
                <a:cs typeface="Arial"/>
                <a:sym typeface="Arial"/>
              </a:defRPr>
            </a:lvl4pPr>
            <a:lvl5pPr indent="0" lvl="4" marL="338202" marR="0" algn="l">
              <a:spcBef>
                <a:spcPts val="0"/>
              </a:spcBef>
              <a:buNone/>
              <a:defRPr b="1" i="0" sz="2536">
                <a:solidFill>
                  <a:srgbClr val="3F3F3F"/>
                </a:solidFill>
                <a:latin typeface="Arial"/>
                <a:ea typeface="Arial"/>
                <a:cs typeface="Arial"/>
                <a:sym typeface="Arial"/>
              </a:defRPr>
            </a:lvl5pPr>
            <a:lvl6pPr indent="0" lvl="5" marL="338202" marR="0" algn="l">
              <a:spcBef>
                <a:spcPts val="0"/>
              </a:spcBef>
              <a:buNone/>
              <a:defRPr b="1" i="0" sz="2536">
                <a:solidFill>
                  <a:srgbClr val="3F3F3F"/>
                </a:solidFill>
                <a:latin typeface="Arial"/>
                <a:ea typeface="Arial"/>
                <a:cs typeface="Arial"/>
                <a:sym typeface="Arial"/>
              </a:defRPr>
            </a:lvl6pPr>
            <a:lvl7pPr indent="0" lvl="6" marL="338202" marR="0" algn="l">
              <a:spcBef>
                <a:spcPts val="0"/>
              </a:spcBef>
              <a:buNone/>
              <a:defRPr b="1" i="0" sz="2536">
                <a:solidFill>
                  <a:srgbClr val="3F3F3F"/>
                </a:solidFill>
                <a:latin typeface="Arial"/>
                <a:ea typeface="Arial"/>
                <a:cs typeface="Arial"/>
                <a:sym typeface="Arial"/>
              </a:defRPr>
            </a:lvl7pPr>
            <a:lvl8pPr indent="0" lvl="7" marL="338202" marR="0" algn="l">
              <a:spcBef>
                <a:spcPts val="0"/>
              </a:spcBef>
              <a:buNone/>
              <a:defRPr b="1" i="0" sz="2536">
                <a:solidFill>
                  <a:srgbClr val="3F3F3F"/>
                </a:solidFill>
                <a:latin typeface="Arial"/>
                <a:ea typeface="Arial"/>
                <a:cs typeface="Arial"/>
                <a:sym typeface="Arial"/>
              </a:defRPr>
            </a:lvl8pPr>
            <a:lvl9pPr indent="0" lvl="8" marL="338202" marR="0" algn="l">
              <a:spcBef>
                <a:spcPts val="0"/>
              </a:spcBef>
              <a:buNone/>
              <a:defRPr b="1" i="0" sz="2536">
                <a:solidFill>
                  <a:srgbClr val="3F3F3F"/>
                </a:solidFill>
                <a:latin typeface="Arial"/>
                <a:ea typeface="Arial"/>
                <a:cs typeface="Arial"/>
                <a:sym typeface="Arial"/>
              </a:defRPr>
            </a:lvl9pPr>
          </a:lstStyle>
          <a:p>
            <a:pPr indent="0" lvl="0" marL="338202" rtl="0" algn="l">
              <a:spcBef>
                <a:spcPts val="0"/>
              </a:spcBef>
              <a:spcAft>
                <a:spcPts val="0"/>
              </a:spcAft>
              <a:buNone/>
            </a:pPr>
            <a:fld id="{00000000-1234-1234-1234-123412341234}" type="slidenum">
              <a:rPr lang="en-US"/>
              <a:t>‹#›</a:t>
            </a:fld>
            <a:r>
              <a:rPr lang="en-US"/>
              <a:t> / 31</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400" name="Shape 400"/>
        <p:cNvGrpSpPr/>
        <p:nvPr/>
      </p:nvGrpSpPr>
      <p:grpSpPr>
        <a:xfrm>
          <a:off x="0" y="0"/>
          <a:ext cx="0" cy="0"/>
          <a:chOff x="0" y="0"/>
          <a:chExt cx="0" cy="0"/>
        </a:xfrm>
      </p:grpSpPr>
      <p:pic>
        <p:nvPicPr>
          <p:cNvPr id="401" name="Google Shape;401;p77"/>
          <p:cNvPicPr preferRelativeResize="0"/>
          <p:nvPr/>
        </p:nvPicPr>
        <p:blipFill rotWithShape="1">
          <a:blip r:embed="rId2">
            <a:alphaModFix/>
          </a:blip>
          <a:srcRect b="0" l="0" r="0" t="0"/>
          <a:stretch/>
        </p:blipFill>
        <p:spPr>
          <a:xfrm>
            <a:off x="18628884" y="1196162"/>
            <a:ext cx="4049754" cy="1086552"/>
          </a:xfrm>
          <a:prstGeom prst="rect">
            <a:avLst/>
          </a:prstGeom>
          <a:noFill/>
          <a:ln>
            <a:noFill/>
          </a:ln>
        </p:spPr>
      </p:pic>
      <p:sp>
        <p:nvSpPr>
          <p:cNvPr id="402" name="Google Shape;402;p77"/>
          <p:cNvSpPr txBox="1"/>
          <p:nvPr>
            <p:ph type="title"/>
          </p:nvPr>
        </p:nvSpPr>
        <p:spPr>
          <a:xfrm>
            <a:off x="1849370" y="1743452"/>
            <a:ext cx="12567965" cy="9106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918">
                <a:solidFill>
                  <a:srgbClr val="174A8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77"/>
          <p:cNvSpPr txBox="1"/>
          <p:nvPr>
            <p:ph idx="11" type="ftr"/>
          </p:nvPr>
        </p:nvSpPr>
        <p:spPr>
          <a:xfrm>
            <a:off x="8290560" y="12755878"/>
            <a:ext cx="7802880" cy="415498"/>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77"/>
          <p:cNvSpPr txBox="1"/>
          <p:nvPr>
            <p:ph idx="10" type="dt"/>
          </p:nvPr>
        </p:nvSpPr>
        <p:spPr>
          <a:xfrm>
            <a:off x="1219200" y="12755878"/>
            <a:ext cx="5608320" cy="4154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77"/>
          <p:cNvSpPr txBox="1"/>
          <p:nvPr>
            <p:ph idx="12" type="sldNum"/>
          </p:nvPr>
        </p:nvSpPr>
        <p:spPr>
          <a:xfrm>
            <a:off x="23038152" y="13094706"/>
            <a:ext cx="1126549" cy="780470"/>
          </a:xfrm>
          <a:prstGeom prst="rect">
            <a:avLst/>
          </a:prstGeom>
          <a:noFill/>
          <a:ln>
            <a:noFill/>
          </a:ln>
        </p:spPr>
        <p:txBody>
          <a:bodyPr anchorCtr="0" anchor="t" bIns="0" lIns="0" spcFirstLastPara="1" rIns="0" wrap="square" tIns="0">
            <a:spAutoFit/>
          </a:bodyPr>
          <a:lstStyle>
            <a:lvl1pPr indent="0" lvl="0" marL="338202" marR="0" algn="l">
              <a:spcBef>
                <a:spcPts val="0"/>
              </a:spcBef>
              <a:buNone/>
              <a:defRPr b="1" i="0" sz="2536">
                <a:solidFill>
                  <a:srgbClr val="3F3F3F"/>
                </a:solidFill>
                <a:latin typeface="Arial"/>
                <a:ea typeface="Arial"/>
                <a:cs typeface="Arial"/>
                <a:sym typeface="Arial"/>
              </a:defRPr>
            </a:lvl1pPr>
            <a:lvl2pPr indent="0" lvl="1" marL="338202" marR="0" algn="l">
              <a:spcBef>
                <a:spcPts val="0"/>
              </a:spcBef>
              <a:buNone/>
              <a:defRPr b="1" i="0" sz="2536">
                <a:solidFill>
                  <a:srgbClr val="3F3F3F"/>
                </a:solidFill>
                <a:latin typeface="Arial"/>
                <a:ea typeface="Arial"/>
                <a:cs typeface="Arial"/>
                <a:sym typeface="Arial"/>
              </a:defRPr>
            </a:lvl2pPr>
            <a:lvl3pPr indent="0" lvl="2" marL="338202" marR="0" algn="l">
              <a:spcBef>
                <a:spcPts val="0"/>
              </a:spcBef>
              <a:buNone/>
              <a:defRPr b="1" i="0" sz="2536">
                <a:solidFill>
                  <a:srgbClr val="3F3F3F"/>
                </a:solidFill>
                <a:latin typeface="Arial"/>
                <a:ea typeface="Arial"/>
                <a:cs typeface="Arial"/>
                <a:sym typeface="Arial"/>
              </a:defRPr>
            </a:lvl3pPr>
            <a:lvl4pPr indent="0" lvl="3" marL="338202" marR="0" algn="l">
              <a:spcBef>
                <a:spcPts val="0"/>
              </a:spcBef>
              <a:buNone/>
              <a:defRPr b="1" i="0" sz="2536">
                <a:solidFill>
                  <a:srgbClr val="3F3F3F"/>
                </a:solidFill>
                <a:latin typeface="Arial"/>
                <a:ea typeface="Arial"/>
                <a:cs typeface="Arial"/>
                <a:sym typeface="Arial"/>
              </a:defRPr>
            </a:lvl4pPr>
            <a:lvl5pPr indent="0" lvl="4" marL="338202" marR="0" algn="l">
              <a:spcBef>
                <a:spcPts val="0"/>
              </a:spcBef>
              <a:buNone/>
              <a:defRPr b="1" i="0" sz="2536">
                <a:solidFill>
                  <a:srgbClr val="3F3F3F"/>
                </a:solidFill>
                <a:latin typeface="Arial"/>
                <a:ea typeface="Arial"/>
                <a:cs typeface="Arial"/>
                <a:sym typeface="Arial"/>
              </a:defRPr>
            </a:lvl5pPr>
            <a:lvl6pPr indent="0" lvl="5" marL="338202" marR="0" algn="l">
              <a:spcBef>
                <a:spcPts val="0"/>
              </a:spcBef>
              <a:buNone/>
              <a:defRPr b="1" i="0" sz="2536">
                <a:solidFill>
                  <a:srgbClr val="3F3F3F"/>
                </a:solidFill>
                <a:latin typeface="Arial"/>
                <a:ea typeface="Arial"/>
                <a:cs typeface="Arial"/>
                <a:sym typeface="Arial"/>
              </a:defRPr>
            </a:lvl6pPr>
            <a:lvl7pPr indent="0" lvl="6" marL="338202" marR="0" algn="l">
              <a:spcBef>
                <a:spcPts val="0"/>
              </a:spcBef>
              <a:buNone/>
              <a:defRPr b="1" i="0" sz="2536">
                <a:solidFill>
                  <a:srgbClr val="3F3F3F"/>
                </a:solidFill>
                <a:latin typeface="Arial"/>
                <a:ea typeface="Arial"/>
                <a:cs typeface="Arial"/>
                <a:sym typeface="Arial"/>
              </a:defRPr>
            </a:lvl7pPr>
            <a:lvl8pPr indent="0" lvl="7" marL="338202" marR="0" algn="l">
              <a:spcBef>
                <a:spcPts val="0"/>
              </a:spcBef>
              <a:buNone/>
              <a:defRPr b="1" i="0" sz="2536">
                <a:solidFill>
                  <a:srgbClr val="3F3F3F"/>
                </a:solidFill>
                <a:latin typeface="Arial"/>
                <a:ea typeface="Arial"/>
                <a:cs typeface="Arial"/>
                <a:sym typeface="Arial"/>
              </a:defRPr>
            </a:lvl8pPr>
            <a:lvl9pPr indent="0" lvl="8" marL="338202" marR="0" algn="l">
              <a:spcBef>
                <a:spcPts val="0"/>
              </a:spcBef>
              <a:buNone/>
              <a:defRPr b="1" i="0" sz="2536">
                <a:solidFill>
                  <a:srgbClr val="3F3F3F"/>
                </a:solidFill>
                <a:latin typeface="Arial"/>
                <a:ea typeface="Arial"/>
                <a:cs typeface="Arial"/>
                <a:sym typeface="Arial"/>
              </a:defRPr>
            </a:lvl9pPr>
          </a:lstStyle>
          <a:p>
            <a:pPr indent="0" lvl="0" marL="338202" rtl="0" algn="l">
              <a:spcBef>
                <a:spcPts val="0"/>
              </a:spcBef>
              <a:spcAft>
                <a:spcPts val="0"/>
              </a:spcAft>
              <a:buNone/>
            </a:pPr>
            <a:fld id="{00000000-1234-1234-1234-123412341234}" type="slidenum">
              <a:rPr lang="en-US"/>
              <a:t>‹#›</a:t>
            </a:fld>
            <a:r>
              <a:rPr lang="en-US"/>
              <a:t> / 31</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406" name="Shape 406"/>
        <p:cNvGrpSpPr/>
        <p:nvPr/>
      </p:nvGrpSpPr>
      <p:grpSpPr>
        <a:xfrm>
          <a:off x="0" y="0"/>
          <a:ext cx="0" cy="0"/>
          <a:chOff x="0" y="0"/>
          <a:chExt cx="0" cy="0"/>
        </a:xfrm>
      </p:grpSpPr>
      <p:pic>
        <p:nvPicPr>
          <p:cNvPr id="407" name="Google Shape;407;p78"/>
          <p:cNvPicPr preferRelativeResize="0"/>
          <p:nvPr/>
        </p:nvPicPr>
        <p:blipFill rotWithShape="1">
          <a:blip r:embed="rId2">
            <a:alphaModFix/>
          </a:blip>
          <a:srcRect b="0" l="0" r="0" t="0"/>
          <a:stretch/>
        </p:blipFill>
        <p:spPr>
          <a:xfrm>
            <a:off x="18628884" y="1196162"/>
            <a:ext cx="4049754" cy="1086552"/>
          </a:xfrm>
          <a:prstGeom prst="rect">
            <a:avLst/>
          </a:prstGeom>
          <a:noFill/>
          <a:ln>
            <a:noFill/>
          </a:ln>
        </p:spPr>
      </p:pic>
      <p:sp>
        <p:nvSpPr>
          <p:cNvPr id="408" name="Google Shape;408;p78"/>
          <p:cNvSpPr txBox="1"/>
          <p:nvPr>
            <p:ph idx="11" type="ftr"/>
          </p:nvPr>
        </p:nvSpPr>
        <p:spPr>
          <a:xfrm>
            <a:off x="8290560" y="12755878"/>
            <a:ext cx="7802880" cy="415498"/>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78"/>
          <p:cNvSpPr txBox="1"/>
          <p:nvPr>
            <p:ph idx="10" type="dt"/>
          </p:nvPr>
        </p:nvSpPr>
        <p:spPr>
          <a:xfrm>
            <a:off x="1219200" y="12755878"/>
            <a:ext cx="5608320" cy="4154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78"/>
          <p:cNvSpPr txBox="1"/>
          <p:nvPr>
            <p:ph idx="12" type="sldNum"/>
          </p:nvPr>
        </p:nvSpPr>
        <p:spPr>
          <a:xfrm>
            <a:off x="23038152" y="13094706"/>
            <a:ext cx="1126549" cy="780470"/>
          </a:xfrm>
          <a:prstGeom prst="rect">
            <a:avLst/>
          </a:prstGeom>
          <a:noFill/>
          <a:ln>
            <a:noFill/>
          </a:ln>
        </p:spPr>
        <p:txBody>
          <a:bodyPr anchorCtr="0" anchor="t" bIns="0" lIns="0" spcFirstLastPara="1" rIns="0" wrap="square" tIns="0">
            <a:spAutoFit/>
          </a:bodyPr>
          <a:lstStyle>
            <a:lvl1pPr indent="0" lvl="0" marL="338202" marR="0" algn="l">
              <a:spcBef>
                <a:spcPts val="0"/>
              </a:spcBef>
              <a:buNone/>
              <a:defRPr b="1" i="0" sz="2536">
                <a:solidFill>
                  <a:srgbClr val="3F3F3F"/>
                </a:solidFill>
                <a:latin typeface="Arial"/>
                <a:ea typeface="Arial"/>
                <a:cs typeface="Arial"/>
                <a:sym typeface="Arial"/>
              </a:defRPr>
            </a:lvl1pPr>
            <a:lvl2pPr indent="0" lvl="1" marL="338202" marR="0" algn="l">
              <a:spcBef>
                <a:spcPts val="0"/>
              </a:spcBef>
              <a:buNone/>
              <a:defRPr b="1" i="0" sz="2536">
                <a:solidFill>
                  <a:srgbClr val="3F3F3F"/>
                </a:solidFill>
                <a:latin typeface="Arial"/>
                <a:ea typeface="Arial"/>
                <a:cs typeface="Arial"/>
                <a:sym typeface="Arial"/>
              </a:defRPr>
            </a:lvl2pPr>
            <a:lvl3pPr indent="0" lvl="2" marL="338202" marR="0" algn="l">
              <a:spcBef>
                <a:spcPts val="0"/>
              </a:spcBef>
              <a:buNone/>
              <a:defRPr b="1" i="0" sz="2536">
                <a:solidFill>
                  <a:srgbClr val="3F3F3F"/>
                </a:solidFill>
                <a:latin typeface="Arial"/>
                <a:ea typeface="Arial"/>
                <a:cs typeface="Arial"/>
                <a:sym typeface="Arial"/>
              </a:defRPr>
            </a:lvl3pPr>
            <a:lvl4pPr indent="0" lvl="3" marL="338202" marR="0" algn="l">
              <a:spcBef>
                <a:spcPts val="0"/>
              </a:spcBef>
              <a:buNone/>
              <a:defRPr b="1" i="0" sz="2536">
                <a:solidFill>
                  <a:srgbClr val="3F3F3F"/>
                </a:solidFill>
                <a:latin typeface="Arial"/>
                <a:ea typeface="Arial"/>
                <a:cs typeface="Arial"/>
                <a:sym typeface="Arial"/>
              </a:defRPr>
            </a:lvl4pPr>
            <a:lvl5pPr indent="0" lvl="4" marL="338202" marR="0" algn="l">
              <a:spcBef>
                <a:spcPts val="0"/>
              </a:spcBef>
              <a:buNone/>
              <a:defRPr b="1" i="0" sz="2536">
                <a:solidFill>
                  <a:srgbClr val="3F3F3F"/>
                </a:solidFill>
                <a:latin typeface="Arial"/>
                <a:ea typeface="Arial"/>
                <a:cs typeface="Arial"/>
                <a:sym typeface="Arial"/>
              </a:defRPr>
            </a:lvl5pPr>
            <a:lvl6pPr indent="0" lvl="5" marL="338202" marR="0" algn="l">
              <a:spcBef>
                <a:spcPts val="0"/>
              </a:spcBef>
              <a:buNone/>
              <a:defRPr b="1" i="0" sz="2536">
                <a:solidFill>
                  <a:srgbClr val="3F3F3F"/>
                </a:solidFill>
                <a:latin typeface="Arial"/>
                <a:ea typeface="Arial"/>
                <a:cs typeface="Arial"/>
                <a:sym typeface="Arial"/>
              </a:defRPr>
            </a:lvl6pPr>
            <a:lvl7pPr indent="0" lvl="6" marL="338202" marR="0" algn="l">
              <a:spcBef>
                <a:spcPts val="0"/>
              </a:spcBef>
              <a:buNone/>
              <a:defRPr b="1" i="0" sz="2536">
                <a:solidFill>
                  <a:srgbClr val="3F3F3F"/>
                </a:solidFill>
                <a:latin typeface="Arial"/>
                <a:ea typeface="Arial"/>
                <a:cs typeface="Arial"/>
                <a:sym typeface="Arial"/>
              </a:defRPr>
            </a:lvl7pPr>
            <a:lvl8pPr indent="0" lvl="7" marL="338202" marR="0" algn="l">
              <a:spcBef>
                <a:spcPts val="0"/>
              </a:spcBef>
              <a:buNone/>
              <a:defRPr b="1" i="0" sz="2536">
                <a:solidFill>
                  <a:srgbClr val="3F3F3F"/>
                </a:solidFill>
                <a:latin typeface="Arial"/>
                <a:ea typeface="Arial"/>
                <a:cs typeface="Arial"/>
                <a:sym typeface="Arial"/>
              </a:defRPr>
            </a:lvl8pPr>
            <a:lvl9pPr indent="0" lvl="8" marL="338202" marR="0" algn="l">
              <a:spcBef>
                <a:spcPts val="0"/>
              </a:spcBef>
              <a:buNone/>
              <a:defRPr b="1" i="0" sz="2536">
                <a:solidFill>
                  <a:srgbClr val="3F3F3F"/>
                </a:solidFill>
                <a:latin typeface="Arial"/>
                <a:ea typeface="Arial"/>
                <a:cs typeface="Arial"/>
                <a:sym typeface="Arial"/>
              </a:defRPr>
            </a:lvl9pPr>
          </a:lstStyle>
          <a:p>
            <a:pPr indent="0" lvl="0" marL="338202" rtl="0" algn="l">
              <a:spcBef>
                <a:spcPts val="0"/>
              </a:spcBef>
              <a:spcAft>
                <a:spcPts val="0"/>
              </a:spcAft>
              <a:buNone/>
            </a:pPr>
            <a:fld id="{00000000-1234-1234-1234-123412341234}" type="slidenum">
              <a:rPr lang="en-US"/>
              <a:t>‹#›</a:t>
            </a:fld>
            <a:r>
              <a:rPr lang="en-US"/>
              <a:t> / 31</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Company">
  <p:cSld name="Our Company">
    <p:spTree>
      <p:nvGrpSpPr>
        <p:cNvPr id="419" name="Shape 419"/>
        <p:cNvGrpSpPr/>
        <p:nvPr/>
      </p:nvGrpSpPr>
      <p:grpSpPr>
        <a:xfrm>
          <a:off x="0" y="0"/>
          <a:ext cx="0" cy="0"/>
          <a:chOff x="0" y="0"/>
          <a:chExt cx="0" cy="0"/>
        </a:xfrm>
      </p:grpSpPr>
      <p:sp>
        <p:nvSpPr>
          <p:cNvPr id="420" name="Google Shape;420;p33"/>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1" name="Google Shape;421;p33"/>
          <p:cNvSpPr txBox="1"/>
          <p:nvPr>
            <p:ph idx="1" type="body"/>
          </p:nvPr>
        </p:nvSpPr>
        <p:spPr>
          <a:xfrm>
            <a:off x="6778488" y="3895201"/>
            <a:ext cx="5040000" cy="318352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0"/>
              </a:spcBef>
              <a:spcAft>
                <a:spcPts val="0"/>
              </a:spcAft>
              <a:buSzPts val="2040"/>
              <a:buFont typeface="Arial"/>
              <a:buNone/>
              <a:defRPr sz="2400"/>
            </a:lvl1pPr>
            <a:lvl2pPr indent="-228600" lvl="1" marL="914400" algn="l">
              <a:lnSpc>
                <a:spcPct val="128571"/>
              </a:lnSpc>
              <a:spcBef>
                <a:spcPts val="3600"/>
              </a:spcBef>
              <a:spcAft>
                <a:spcPts val="0"/>
              </a:spcAft>
              <a:buClr>
                <a:srgbClr val="4B4B4D"/>
              </a:buClr>
              <a:buSzPts val="1960"/>
              <a:buNone/>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22" name="Google Shape;422;p33"/>
          <p:cNvSpPr txBox="1"/>
          <p:nvPr>
            <p:ph idx="2" type="body"/>
          </p:nvPr>
        </p:nvSpPr>
        <p:spPr>
          <a:xfrm>
            <a:off x="12192000" y="3870076"/>
            <a:ext cx="5040000" cy="327297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0"/>
              </a:spcBef>
              <a:spcAft>
                <a:spcPts val="0"/>
              </a:spcAft>
              <a:buSzPts val="2040"/>
              <a:buFont typeface="Arial"/>
              <a:buNone/>
              <a:defRPr sz="2400"/>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23" name="Google Shape;423;p33"/>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33"/>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33"/>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1"/>
                </a:solidFill>
                <a:latin typeface="Arial"/>
                <a:ea typeface="Arial"/>
                <a:cs typeface="Arial"/>
                <a:sym typeface="Arial"/>
              </a:defRPr>
            </a:lvl1pPr>
            <a:lvl2pPr indent="0" lvl="1" marL="0" algn="r">
              <a:spcBef>
                <a:spcPts val="0"/>
              </a:spcBef>
              <a:buNone/>
              <a:defRPr sz="2000">
                <a:solidFill>
                  <a:schemeClr val="lt1"/>
                </a:solidFill>
                <a:latin typeface="Arial"/>
                <a:ea typeface="Arial"/>
                <a:cs typeface="Arial"/>
                <a:sym typeface="Arial"/>
              </a:defRPr>
            </a:lvl2pPr>
            <a:lvl3pPr indent="0" lvl="2" marL="0" algn="r">
              <a:spcBef>
                <a:spcPts val="0"/>
              </a:spcBef>
              <a:buNone/>
              <a:defRPr sz="2000">
                <a:solidFill>
                  <a:schemeClr val="lt1"/>
                </a:solidFill>
                <a:latin typeface="Arial"/>
                <a:ea typeface="Arial"/>
                <a:cs typeface="Arial"/>
                <a:sym typeface="Arial"/>
              </a:defRPr>
            </a:lvl3pPr>
            <a:lvl4pPr indent="0" lvl="3" marL="0" algn="r">
              <a:spcBef>
                <a:spcPts val="0"/>
              </a:spcBef>
              <a:buNone/>
              <a:defRPr sz="2000">
                <a:solidFill>
                  <a:schemeClr val="lt1"/>
                </a:solidFill>
                <a:latin typeface="Arial"/>
                <a:ea typeface="Arial"/>
                <a:cs typeface="Arial"/>
                <a:sym typeface="Arial"/>
              </a:defRPr>
            </a:lvl4pPr>
            <a:lvl5pPr indent="0" lvl="4" marL="0" algn="r">
              <a:spcBef>
                <a:spcPts val="0"/>
              </a:spcBef>
              <a:buNone/>
              <a:defRPr sz="2000">
                <a:solidFill>
                  <a:schemeClr val="lt1"/>
                </a:solidFill>
                <a:latin typeface="Arial"/>
                <a:ea typeface="Arial"/>
                <a:cs typeface="Arial"/>
                <a:sym typeface="Arial"/>
              </a:defRPr>
            </a:lvl5pPr>
            <a:lvl6pPr indent="0" lvl="5" marL="0" algn="r">
              <a:spcBef>
                <a:spcPts val="0"/>
              </a:spcBef>
              <a:buNone/>
              <a:defRPr sz="2000">
                <a:solidFill>
                  <a:schemeClr val="lt1"/>
                </a:solidFill>
                <a:latin typeface="Arial"/>
                <a:ea typeface="Arial"/>
                <a:cs typeface="Arial"/>
                <a:sym typeface="Arial"/>
              </a:defRPr>
            </a:lvl6pPr>
            <a:lvl7pPr indent="0" lvl="6" marL="0" algn="r">
              <a:spcBef>
                <a:spcPts val="0"/>
              </a:spcBef>
              <a:buNone/>
              <a:defRPr sz="2000">
                <a:solidFill>
                  <a:schemeClr val="lt1"/>
                </a:solidFill>
                <a:latin typeface="Arial"/>
                <a:ea typeface="Arial"/>
                <a:cs typeface="Arial"/>
                <a:sym typeface="Arial"/>
              </a:defRPr>
            </a:lvl7pPr>
            <a:lvl8pPr indent="0" lvl="7" marL="0" algn="r">
              <a:spcBef>
                <a:spcPts val="0"/>
              </a:spcBef>
              <a:buNone/>
              <a:defRPr sz="2000">
                <a:solidFill>
                  <a:schemeClr val="lt1"/>
                </a:solidFill>
                <a:latin typeface="Arial"/>
                <a:ea typeface="Arial"/>
                <a:cs typeface="Arial"/>
                <a:sym typeface="Arial"/>
              </a:defRPr>
            </a:lvl8pPr>
            <a:lvl9pPr indent="0" lvl="8" marL="0" algn="r">
              <a:spcBef>
                <a:spcPts val="0"/>
              </a:spcBef>
              <a:buNone/>
              <a:defRPr sz="2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26" name="Google Shape;426;p33"/>
          <p:cNvSpPr txBox="1"/>
          <p:nvPr>
            <p:ph idx="3"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427" name="Google Shape;427;p33"/>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
        <p:nvSpPr>
          <p:cNvPr id="428" name="Google Shape;428;p33"/>
          <p:cNvSpPr/>
          <p:nvPr>
            <p:ph idx="4" type="pic"/>
          </p:nvPr>
        </p:nvSpPr>
        <p:spPr>
          <a:xfrm>
            <a:off x="0" y="7353300"/>
            <a:ext cx="24384000" cy="63627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f Presentation" type="title">
  <p:cSld name="TITLE">
    <p:spTree>
      <p:nvGrpSpPr>
        <p:cNvPr id="429" name="Shape 429"/>
        <p:cNvGrpSpPr/>
        <p:nvPr/>
      </p:nvGrpSpPr>
      <p:grpSpPr>
        <a:xfrm>
          <a:off x="0" y="0"/>
          <a:ext cx="0" cy="0"/>
          <a:chOff x="0" y="0"/>
          <a:chExt cx="0" cy="0"/>
        </a:xfrm>
      </p:grpSpPr>
      <p:sp>
        <p:nvSpPr>
          <p:cNvPr id="430" name="Google Shape;430;p60"/>
          <p:cNvSpPr txBox="1"/>
          <p:nvPr>
            <p:ph type="ctrTitle"/>
          </p:nvPr>
        </p:nvSpPr>
        <p:spPr>
          <a:xfrm>
            <a:off x="3048000" y="10951395"/>
            <a:ext cx="18288000" cy="1055066"/>
          </a:xfrm>
          <a:prstGeom prst="rect">
            <a:avLst/>
          </a:prstGeom>
          <a:noFill/>
          <a:ln>
            <a:noFill/>
          </a:ln>
        </p:spPr>
        <p:txBody>
          <a:bodyPr anchorCtr="0" anchor="t" bIns="45700" lIns="91425" spcFirstLastPara="1" rIns="91425" wrap="square" tIns="45700">
            <a:normAutofit/>
          </a:bodyPr>
          <a:lstStyle>
            <a:lvl1pPr lvl="0" algn="ctr">
              <a:lnSpc>
                <a:spcPct val="108333"/>
              </a:lnSpc>
              <a:spcBef>
                <a:spcPts val="0"/>
              </a:spcBef>
              <a:spcAft>
                <a:spcPts val="0"/>
              </a:spcAft>
              <a:buClr>
                <a:srgbClr val="4B4B4D"/>
              </a:buClr>
              <a:buSzPts val="4800"/>
              <a:buFont typeface="Arial"/>
              <a:buNone/>
              <a:defRPr b="0" sz="4800">
                <a:solidFill>
                  <a:srgbClr val="4B4B4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1" name="Google Shape;431;p60"/>
          <p:cNvSpPr txBox="1"/>
          <p:nvPr>
            <p:ph idx="1" type="subTitle"/>
          </p:nvPr>
        </p:nvSpPr>
        <p:spPr>
          <a:xfrm>
            <a:off x="3048000" y="11569492"/>
            <a:ext cx="18288000" cy="730252"/>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0"/>
              </a:spcBef>
              <a:spcAft>
                <a:spcPts val="0"/>
              </a:spcAft>
              <a:buSzPts val="2550"/>
              <a:buFont typeface="Arial"/>
              <a:buNone/>
              <a:defRPr sz="3000" cap="none">
                <a:solidFill>
                  <a:srgbClr val="4B4B4D"/>
                </a:solidFill>
              </a:defRPr>
            </a:lvl1pPr>
            <a:lvl2pPr lvl="1" algn="ctr">
              <a:lnSpc>
                <a:spcPct val="90000"/>
              </a:lnSpc>
              <a:spcBef>
                <a:spcPts val="3600"/>
              </a:spcBef>
              <a:spcAft>
                <a:spcPts val="0"/>
              </a:spcAft>
              <a:buClr>
                <a:srgbClr val="4B4B4D"/>
              </a:buClr>
              <a:buSzPts val="2800"/>
              <a:buNone/>
              <a:defRPr sz="4000"/>
            </a:lvl2pPr>
            <a:lvl3pPr lvl="2" algn="ctr">
              <a:lnSpc>
                <a:spcPct val="90000"/>
              </a:lnSpc>
              <a:spcBef>
                <a:spcPts val="12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432" name="Google Shape;432;p60"/>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3" name="Google Shape;433;p60"/>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4" name="Google Shape;434;p60"/>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35" name="Google Shape;435;p60"/>
          <p:cNvPicPr preferRelativeResize="0"/>
          <p:nvPr/>
        </p:nvPicPr>
        <p:blipFill rotWithShape="1">
          <a:blip r:embed="rId2">
            <a:alphaModFix/>
          </a:blip>
          <a:srcRect b="0" l="0" r="0" t="0"/>
          <a:stretch/>
        </p:blipFill>
        <p:spPr>
          <a:xfrm>
            <a:off x="6308036" y="4410572"/>
            <a:ext cx="11455500" cy="4894856"/>
          </a:xfrm>
          <a:prstGeom prst="rect">
            <a:avLst/>
          </a:prstGeom>
          <a:noFill/>
          <a:ln>
            <a:noFill/>
          </a:ln>
        </p:spPr>
      </p:pic>
      <p:sp>
        <p:nvSpPr>
          <p:cNvPr id="436" name="Google Shape;436;p60"/>
          <p:cNvSpPr/>
          <p:nvPr/>
        </p:nvSpPr>
        <p:spPr>
          <a:xfrm>
            <a:off x="0" y="0"/>
            <a:ext cx="6858000" cy="232575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_Argument_Slide">
  <p:cSld name="Next_Argument_Slide">
    <p:spTree>
      <p:nvGrpSpPr>
        <p:cNvPr id="50" name="Shape 50"/>
        <p:cNvGrpSpPr/>
        <p:nvPr/>
      </p:nvGrpSpPr>
      <p:grpSpPr>
        <a:xfrm>
          <a:off x="0" y="0"/>
          <a:ext cx="0" cy="0"/>
          <a:chOff x="0" y="0"/>
          <a:chExt cx="0" cy="0"/>
        </a:xfrm>
      </p:grpSpPr>
      <p:sp>
        <p:nvSpPr>
          <p:cNvPr id="51" name="Google Shape;51;p35"/>
          <p:cNvSpPr txBox="1"/>
          <p:nvPr>
            <p:ph type="title"/>
          </p:nvPr>
        </p:nvSpPr>
        <p:spPr>
          <a:xfrm>
            <a:off x="8001000" y="5927725"/>
            <a:ext cx="9639300" cy="109855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00B6DA"/>
              </a:buClr>
              <a:buSzPts val="7600"/>
              <a:buFont typeface="Helvetica Neue"/>
              <a:buNone/>
              <a:defRPr b="1" i="0" sz="7600" u="none" cap="none" strike="noStrike">
                <a:solidFill>
                  <a:srgbClr val="00B6DA"/>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2" name="Google Shape;52;p35"/>
          <p:cNvGrpSpPr/>
          <p:nvPr/>
        </p:nvGrpSpPr>
        <p:grpSpPr>
          <a:xfrm>
            <a:off x="7848600" y="6019800"/>
            <a:ext cx="1066800" cy="914400"/>
            <a:chOff x="8153400" y="6019800"/>
            <a:chExt cx="1066800" cy="914400"/>
          </a:xfrm>
        </p:grpSpPr>
        <p:pic>
          <p:nvPicPr>
            <p:cNvPr descr="Riproduci" id="53" name="Google Shape;53;p35"/>
            <p:cNvPicPr preferRelativeResize="0"/>
            <p:nvPr/>
          </p:nvPicPr>
          <p:blipFill rotWithShape="1">
            <a:blip r:embed="rId2">
              <a:alphaModFix/>
            </a:blip>
            <a:srcRect b="0" l="0" r="0" t="0"/>
            <a:stretch/>
          </p:blipFill>
          <p:spPr>
            <a:xfrm>
              <a:off x="8153400" y="6019800"/>
              <a:ext cx="914400" cy="914400"/>
            </a:xfrm>
            <a:prstGeom prst="rect">
              <a:avLst/>
            </a:prstGeom>
            <a:noFill/>
            <a:ln>
              <a:noFill/>
            </a:ln>
          </p:spPr>
        </p:pic>
        <p:pic>
          <p:nvPicPr>
            <p:cNvPr descr="Riproduci" id="54" name="Google Shape;54;p35"/>
            <p:cNvPicPr preferRelativeResize="0"/>
            <p:nvPr/>
          </p:nvPicPr>
          <p:blipFill rotWithShape="1">
            <a:blip r:embed="rId3">
              <a:alphaModFix/>
            </a:blip>
            <a:srcRect b="0" l="0" r="0" t="0"/>
            <a:stretch/>
          </p:blipFill>
          <p:spPr>
            <a:xfrm>
              <a:off x="8305800" y="6019800"/>
              <a:ext cx="914400" cy="914400"/>
            </a:xfrm>
            <a:prstGeom prst="rect">
              <a:avLst/>
            </a:prstGeom>
            <a:noFill/>
            <a:ln>
              <a:noFill/>
            </a:ln>
          </p:spPr>
        </p:pic>
      </p:grpSp>
      <p:pic>
        <p:nvPicPr>
          <p:cNvPr id="55" name="Google Shape;55;p35"/>
          <p:cNvPicPr preferRelativeResize="0"/>
          <p:nvPr/>
        </p:nvPicPr>
        <p:blipFill rotWithShape="1">
          <a:blip r:embed="rId4">
            <a:alphaModFix amt="60000"/>
          </a:blip>
          <a:srcRect b="0" l="0" r="0" t="0"/>
          <a:stretch/>
        </p:blipFill>
        <p:spPr>
          <a:xfrm>
            <a:off x="745200" y="12145329"/>
            <a:ext cx="2844000" cy="1265871"/>
          </a:xfrm>
          <a:prstGeom prst="rect">
            <a:avLst/>
          </a:prstGeom>
          <a:noFill/>
          <a:ln>
            <a:noFill/>
          </a:ln>
          <a:effectLst>
            <a:outerShdw sx="1000" rotWithShape="0" algn="ctr" sy="1000">
              <a:srgbClr val="000000"/>
            </a:outerShdw>
          </a:effectLst>
        </p:spPr>
      </p:pic>
      <p:grpSp>
        <p:nvGrpSpPr>
          <p:cNvPr id="56" name="Google Shape;56;p35"/>
          <p:cNvGrpSpPr/>
          <p:nvPr/>
        </p:nvGrpSpPr>
        <p:grpSpPr>
          <a:xfrm>
            <a:off x="21124200" y="13258800"/>
            <a:ext cx="2421600" cy="1833"/>
            <a:chOff x="21124200" y="13258800"/>
            <a:chExt cx="2421600" cy="1833"/>
          </a:xfrm>
        </p:grpSpPr>
        <p:cxnSp>
          <p:nvCxnSpPr>
            <p:cNvPr id="57" name="Google Shape;57;p35"/>
            <p:cNvCxnSpPr/>
            <p:nvPr/>
          </p:nvCxnSpPr>
          <p:spPr>
            <a:xfrm>
              <a:off x="22098000" y="13260633"/>
              <a:ext cx="1447800" cy="0"/>
            </a:xfrm>
            <a:prstGeom prst="straightConnector1">
              <a:avLst/>
            </a:prstGeom>
            <a:noFill/>
            <a:ln cap="flat" cmpd="sng" w="63500">
              <a:solidFill>
                <a:srgbClr val="00B6DA">
                  <a:alpha val="60000"/>
                </a:srgbClr>
              </a:solidFill>
              <a:prstDash val="solid"/>
              <a:miter lim="800000"/>
              <a:headEnd len="sm" w="sm" type="none"/>
              <a:tailEnd len="sm" w="sm" type="none"/>
            </a:ln>
          </p:spPr>
        </p:cxnSp>
        <p:cxnSp>
          <p:nvCxnSpPr>
            <p:cNvPr id="58" name="Google Shape;58;p35"/>
            <p:cNvCxnSpPr/>
            <p:nvPr/>
          </p:nvCxnSpPr>
          <p:spPr>
            <a:xfrm>
              <a:off x="21564600" y="13258800"/>
              <a:ext cx="381000" cy="1833"/>
            </a:xfrm>
            <a:prstGeom prst="straightConnector1">
              <a:avLst/>
            </a:prstGeom>
            <a:noFill/>
            <a:ln cap="flat" cmpd="sng" w="63500">
              <a:solidFill>
                <a:srgbClr val="00B6DA">
                  <a:alpha val="60000"/>
                </a:srgbClr>
              </a:solidFill>
              <a:prstDash val="solid"/>
              <a:miter lim="800000"/>
              <a:headEnd len="sm" w="sm" type="none"/>
              <a:tailEnd len="sm" w="sm" type="none"/>
            </a:ln>
          </p:spPr>
        </p:cxnSp>
        <p:cxnSp>
          <p:nvCxnSpPr>
            <p:cNvPr id="59" name="Google Shape;59;p35"/>
            <p:cNvCxnSpPr/>
            <p:nvPr/>
          </p:nvCxnSpPr>
          <p:spPr>
            <a:xfrm>
              <a:off x="21124200" y="13258800"/>
              <a:ext cx="288000" cy="1833"/>
            </a:xfrm>
            <a:prstGeom prst="straightConnector1">
              <a:avLst/>
            </a:prstGeom>
            <a:noFill/>
            <a:ln cap="flat" cmpd="sng" w="63500">
              <a:solidFill>
                <a:srgbClr val="00B6DA">
                  <a:alpha val="60000"/>
                </a:srgbClr>
              </a:solidFill>
              <a:prstDash val="solid"/>
              <a:miter lim="800000"/>
              <a:headEnd len="sm" w="sm" type="none"/>
              <a:tailEnd len="sm" w="sm" type="none"/>
            </a:ln>
          </p:spPr>
        </p:cxnSp>
      </p:grpSp>
      <p:sp>
        <p:nvSpPr>
          <p:cNvPr id="60" name="Google Shape;60;p35"/>
          <p:cNvSpPr txBox="1"/>
          <p:nvPr/>
        </p:nvSpPr>
        <p:spPr>
          <a:xfrm>
            <a:off x="19354800" y="12720935"/>
            <a:ext cx="4241800"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400">
                <a:solidFill>
                  <a:srgbClr val="D8D8DD"/>
                </a:solidFill>
                <a:latin typeface="Helvetica Neue"/>
                <a:ea typeface="Helvetica Neue"/>
                <a:cs typeface="Helvetica Neue"/>
                <a:sym typeface="Helvetica Neue"/>
              </a:rPr>
              <a:t>www.eric-forum.eu</a:t>
            </a:r>
            <a:endParaRPr/>
          </a:p>
        </p:txBody>
      </p:sp>
    </p:spTree>
  </p:cSld>
  <p:clrMapOvr>
    <a:masterClrMapping/>
  </p:clrMapOvr>
  <p:transition>
    <p:push/>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ldwide">
  <p:cSld name="Worldwide">
    <p:spTree>
      <p:nvGrpSpPr>
        <p:cNvPr id="437" name="Shape 437"/>
        <p:cNvGrpSpPr/>
        <p:nvPr/>
      </p:nvGrpSpPr>
      <p:grpSpPr>
        <a:xfrm>
          <a:off x="0" y="0"/>
          <a:ext cx="0" cy="0"/>
          <a:chOff x="0" y="0"/>
          <a:chExt cx="0" cy="0"/>
        </a:xfrm>
      </p:grpSpPr>
      <p:pic>
        <p:nvPicPr>
          <p:cNvPr id="438" name="Google Shape;438;p61"/>
          <p:cNvPicPr preferRelativeResize="0"/>
          <p:nvPr/>
        </p:nvPicPr>
        <p:blipFill rotWithShape="1">
          <a:blip r:embed="rId2">
            <a:alphaModFix/>
          </a:blip>
          <a:srcRect b="0" l="0" r="0" t="0"/>
          <a:stretch/>
        </p:blipFill>
        <p:spPr>
          <a:xfrm>
            <a:off x="7213411" y="2588776"/>
            <a:ext cx="12165098" cy="10428804"/>
          </a:xfrm>
          <a:prstGeom prst="rect">
            <a:avLst/>
          </a:prstGeom>
          <a:noFill/>
          <a:ln>
            <a:noFill/>
          </a:ln>
        </p:spPr>
      </p:pic>
      <p:sp>
        <p:nvSpPr>
          <p:cNvPr id="439" name="Google Shape;439;p61"/>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0" name="Google Shape;440;p61"/>
          <p:cNvSpPr txBox="1"/>
          <p:nvPr>
            <p:ph idx="1" type="body"/>
          </p:nvPr>
        </p:nvSpPr>
        <p:spPr>
          <a:xfrm>
            <a:off x="3451262" y="5126088"/>
            <a:ext cx="5136148" cy="7200000"/>
          </a:xfrm>
          <a:prstGeom prst="rect">
            <a:avLst/>
          </a:prstGeom>
          <a:noFill/>
          <a:ln>
            <a:noFill/>
          </a:ln>
        </p:spPr>
        <p:txBody>
          <a:bodyPr anchorCtr="0" anchor="t" bIns="45700" lIns="91425" spcFirstLastPara="1" rIns="91425" wrap="square" tIns="45700">
            <a:normAutofit/>
          </a:bodyPr>
          <a:lstStyle>
            <a:lvl1pPr indent="-228600" lvl="0" marL="457200" algn="l">
              <a:lnSpc>
                <a:spcPct val="123076"/>
              </a:lnSpc>
              <a:spcBef>
                <a:spcPts val="0"/>
              </a:spcBef>
              <a:spcAft>
                <a:spcPts val="0"/>
              </a:spcAft>
              <a:buSzPts val="2210"/>
              <a:buFont typeface="Arial"/>
              <a:buNone/>
              <a:defRPr sz="2600">
                <a:solidFill>
                  <a:srgbClr val="4D7CA6"/>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41" name="Google Shape;441;p61"/>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2" name="Google Shape;442;p61"/>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61"/>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44" name="Google Shape;444;p61"/>
          <p:cNvSpPr txBox="1"/>
          <p:nvPr>
            <p:ph idx="2"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45" name="Google Shape;445;p61"/>
          <p:cNvSpPr txBox="1"/>
          <p:nvPr>
            <p:ph idx="3" type="body"/>
          </p:nvPr>
        </p:nvSpPr>
        <p:spPr>
          <a:xfrm>
            <a:off x="18811834" y="6516001"/>
            <a:ext cx="5136148" cy="2608122"/>
          </a:xfrm>
          <a:prstGeom prst="rect">
            <a:avLst/>
          </a:prstGeom>
          <a:noFill/>
          <a:ln>
            <a:noFill/>
          </a:ln>
        </p:spPr>
        <p:txBody>
          <a:bodyPr anchorCtr="0" anchor="t" bIns="45700" lIns="91425" spcFirstLastPara="1" rIns="91425" wrap="square" tIns="45700">
            <a:normAutofit/>
          </a:bodyPr>
          <a:lstStyle>
            <a:lvl1pPr indent="-228600" lvl="0" marL="457200" algn="l">
              <a:lnSpc>
                <a:spcPct val="123076"/>
              </a:lnSpc>
              <a:spcBef>
                <a:spcPts val="0"/>
              </a:spcBef>
              <a:spcAft>
                <a:spcPts val="0"/>
              </a:spcAft>
              <a:buSzPts val="2210"/>
              <a:buFont typeface="Arial"/>
              <a:buNone/>
              <a:defRPr sz="2600">
                <a:solidFill>
                  <a:srgbClr val="99B5CD"/>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46" name="Google Shape;446;p61"/>
          <p:cNvSpPr txBox="1"/>
          <p:nvPr>
            <p:ph idx="4" type="body"/>
          </p:nvPr>
        </p:nvSpPr>
        <p:spPr>
          <a:xfrm>
            <a:off x="3451262" y="3952007"/>
            <a:ext cx="5136148" cy="1189746"/>
          </a:xfrm>
          <a:prstGeom prst="rect">
            <a:avLst/>
          </a:prstGeom>
          <a:noFill/>
          <a:ln>
            <a:noFill/>
          </a:ln>
        </p:spPr>
        <p:txBody>
          <a:bodyPr anchorCtr="0" anchor="t" bIns="45700" lIns="91425" spcFirstLastPara="1" rIns="91425" wrap="square" tIns="45700">
            <a:normAutofit/>
          </a:bodyPr>
          <a:lstStyle>
            <a:lvl1pPr indent="-228600" lvl="0" marL="457200" algn="l">
              <a:lnSpc>
                <a:spcPct val="106666"/>
              </a:lnSpc>
              <a:spcBef>
                <a:spcPts val="0"/>
              </a:spcBef>
              <a:spcAft>
                <a:spcPts val="0"/>
              </a:spcAft>
              <a:buSzPts val="2550"/>
              <a:buFont typeface="Arial"/>
              <a:buNone/>
              <a:defRPr b="1" sz="3000" cap="none">
                <a:solidFill>
                  <a:srgbClr val="4D7CA6"/>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47" name="Google Shape;447;p61"/>
          <p:cNvSpPr txBox="1"/>
          <p:nvPr>
            <p:ph idx="5" type="body"/>
          </p:nvPr>
        </p:nvSpPr>
        <p:spPr>
          <a:xfrm>
            <a:off x="18811834" y="5393559"/>
            <a:ext cx="5136148" cy="1189746"/>
          </a:xfrm>
          <a:prstGeom prst="rect">
            <a:avLst/>
          </a:prstGeom>
          <a:noFill/>
          <a:ln>
            <a:noFill/>
          </a:ln>
        </p:spPr>
        <p:txBody>
          <a:bodyPr anchorCtr="0" anchor="t" bIns="45700" lIns="91425" spcFirstLastPara="1" rIns="91425" wrap="square" tIns="45700">
            <a:normAutofit/>
          </a:bodyPr>
          <a:lstStyle>
            <a:lvl1pPr indent="-228600" lvl="0" marL="457200" marR="0" algn="l">
              <a:lnSpc>
                <a:spcPct val="106666"/>
              </a:lnSpc>
              <a:spcBef>
                <a:spcPts val="0"/>
              </a:spcBef>
              <a:spcAft>
                <a:spcPts val="0"/>
              </a:spcAft>
              <a:buClr>
                <a:srgbClr val="EB690B"/>
              </a:buClr>
              <a:buSzPts val="2550"/>
              <a:buFont typeface="Arial"/>
              <a:buNone/>
              <a:defRPr b="1" sz="3000" cap="none">
                <a:solidFill>
                  <a:srgbClr val="4D7CA6"/>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twork">
  <p:cSld name="Network">
    <p:spTree>
      <p:nvGrpSpPr>
        <p:cNvPr id="448" name="Shape 448"/>
        <p:cNvGrpSpPr/>
        <p:nvPr/>
      </p:nvGrpSpPr>
      <p:grpSpPr>
        <a:xfrm>
          <a:off x="0" y="0"/>
          <a:ext cx="0" cy="0"/>
          <a:chOff x="0" y="0"/>
          <a:chExt cx="0" cy="0"/>
        </a:xfrm>
      </p:grpSpPr>
      <p:pic>
        <p:nvPicPr>
          <p:cNvPr id="449" name="Google Shape;449;p62"/>
          <p:cNvPicPr preferRelativeResize="0"/>
          <p:nvPr/>
        </p:nvPicPr>
        <p:blipFill rotWithShape="1">
          <a:blip r:embed="rId2">
            <a:alphaModFix/>
          </a:blip>
          <a:srcRect b="0" l="0" r="0" t="0"/>
          <a:stretch/>
        </p:blipFill>
        <p:spPr>
          <a:xfrm>
            <a:off x="0" y="0"/>
            <a:ext cx="24384000" cy="13716000"/>
          </a:xfrm>
          <a:prstGeom prst="rect">
            <a:avLst/>
          </a:prstGeom>
          <a:noFill/>
          <a:ln>
            <a:noFill/>
          </a:ln>
        </p:spPr>
      </p:pic>
      <p:sp>
        <p:nvSpPr>
          <p:cNvPr id="450" name="Google Shape;450;p62"/>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1" name="Google Shape;451;p62"/>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62"/>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62"/>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4" name="Google Shape;454;p62"/>
          <p:cNvSpPr txBox="1"/>
          <p:nvPr>
            <p:ph idx="1"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455" name="Google Shape;455;p62"/>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pic>
        <p:nvPicPr>
          <p:cNvPr id="456" name="Google Shape;456;p62"/>
          <p:cNvPicPr preferRelativeResize="0"/>
          <p:nvPr/>
        </p:nvPicPr>
        <p:blipFill rotWithShape="1">
          <a:blip r:embed="rId3">
            <a:alphaModFix/>
          </a:blip>
          <a:srcRect b="0" l="0" r="0" t="0"/>
          <a:stretch/>
        </p:blipFill>
        <p:spPr>
          <a:xfrm>
            <a:off x="18646924" y="1196410"/>
            <a:ext cx="4053588" cy="109036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ering">
  <p:cSld name="Offering">
    <p:spTree>
      <p:nvGrpSpPr>
        <p:cNvPr id="457" name="Shape 457"/>
        <p:cNvGrpSpPr/>
        <p:nvPr/>
      </p:nvGrpSpPr>
      <p:grpSpPr>
        <a:xfrm>
          <a:off x="0" y="0"/>
          <a:ext cx="0" cy="0"/>
          <a:chOff x="0" y="0"/>
          <a:chExt cx="0" cy="0"/>
        </a:xfrm>
      </p:grpSpPr>
      <p:pic>
        <p:nvPicPr>
          <p:cNvPr id="458" name="Google Shape;458;p63"/>
          <p:cNvPicPr preferRelativeResize="0"/>
          <p:nvPr/>
        </p:nvPicPr>
        <p:blipFill rotWithShape="1">
          <a:blip r:embed="rId2">
            <a:alphaModFix/>
          </a:blip>
          <a:srcRect b="0" l="0" r="0" t="0"/>
          <a:stretch/>
        </p:blipFill>
        <p:spPr>
          <a:xfrm>
            <a:off x="14857680" y="0"/>
            <a:ext cx="9526320" cy="13716000"/>
          </a:xfrm>
          <a:prstGeom prst="rect">
            <a:avLst/>
          </a:prstGeom>
          <a:noFill/>
          <a:ln>
            <a:noFill/>
          </a:ln>
        </p:spPr>
      </p:pic>
      <p:pic>
        <p:nvPicPr>
          <p:cNvPr id="459" name="Google Shape;459;p63"/>
          <p:cNvPicPr preferRelativeResize="0"/>
          <p:nvPr/>
        </p:nvPicPr>
        <p:blipFill rotWithShape="1">
          <a:blip r:embed="rId3">
            <a:alphaModFix/>
          </a:blip>
          <a:srcRect b="0" l="0" r="45406" t="0"/>
          <a:stretch/>
        </p:blipFill>
        <p:spPr>
          <a:xfrm>
            <a:off x="4022" y="0"/>
            <a:ext cx="13311964" cy="13716000"/>
          </a:xfrm>
          <a:prstGeom prst="rect">
            <a:avLst/>
          </a:prstGeom>
          <a:noFill/>
          <a:ln>
            <a:noFill/>
          </a:ln>
        </p:spPr>
      </p:pic>
      <p:sp>
        <p:nvSpPr>
          <p:cNvPr id="460" name="Google Shape;460;p63"/>
          <p:cNvSpPr/>
          <p:nvPr/>
        </p:nvSpPr>
        <p:spPr>
          <a:xfrm>
            <a:off x="5665307" y="9644119"/>
            <a:ext cx="5840902" cy="283466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sp>
        <p:nvSpPr>
          <p:cNvPr id="461" name="Google Shape;461;p63"/>
          <p:cNvSpPr/>
          <p:nvPr/>
        </p:nvSpPr>
        <p:spPr>
          <a:xfrm>
            <a:off x="8368745" y="6959433"/>
            <a:ext cx="4691274" cy="340989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sp>
        <p:nvSpPr>
          <p:cNvPr id="462" name="Google Shape;462;p63"/>
          <p:cNvSpPr/>
          <p:nvPr/>
        </p:nvSpPr>
        <p:spPr>
          <a:xfrm>
            <a:off x="715618" y="4949687"/>
            <a:ext cx="5108712" cy="340989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sp>
        <p:nvSpPr>
          <p:cNvPr id="463" name="Google Shape;463;p63"/>
          <p:cNvSpPr txBox="1"/>
          <p:nvPr>
            <p:ph type="title"/>
          </p:nvPr>
        </p:nvSpPr>
        <p:spPr>
          <a:xfrm>
            <a:off x="1716155" y="1788012"/>
            <a:ext cx="11184838"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63"/>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63"/>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63"/>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67" name="Google Shape;467;p63"/>
          <p:cNvSpPr txBox="1"/>
          <p:nvPr>
            <p:ph idx="1" type="body"/>
          </p:nvPr>
        </p:nvSpPr>
        <p:spPr>
          <a:xfrm>
            <a:off x="1716153" y="2577185"/>
            <a:ext cx="11184838"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468" name="Google Shape;468;p63"/>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
        <p:nvSpPr>
          <p:cNvPr id="469" name="Google Shape;469;p63"/>
          <p:cNvSpPr txBox="1"/>
          <p:nvPr>
            <p:ph idx="2" type="body"/>
          </p:nvPr>
        </p:nvSpPr>
        <p:spPr>
          <a:xfrm>
            <a:off x="371058" y="6238673"/>
            <a:ext cx="5294248" cy="1892678"/>
          </a:xfrm>
          <a:prstGeom prst="rect">
            <a:avLst/>
          </a:prstGeom>
          <a:noFill/>
          <a:ln>
            <a:noFill/>
          </a:ln>
        </p:spPr>
        <p:txBody>
          <a:bodyPr anchorCtr="0" anchor="t" bIns="45700" lIns="91425" spcFirstLastPara="1" rIns="91425" wrap="square" tIns="45700">
            <a:noAutofit/>
          </a:bodyPr>
          <a:lstStyle>
            <a:lvl1pPr indent="-228600" lvl="0" marL="457200" algn="r">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70" name="Google Shape;470;p63"/>
          <p:cNvSpPr txBox="1"/>
          <p:nvPr>
            <p:ph idx="3" type="body"/>
          </p:nvPr>
        </p:nvSpPr>
        <p:spPr>
          <a:xfrm>
            <a:off x="371058" y="5828639"/>
            <a:ext cx="5294248" cy="85753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0"/>
              </a:spcBef>
              <a:spcAft>
                <a:spcPts val="0"/>
              </a:spcAft>
              <a:buSzPts val="3400"/>
              <a:buFont typeface="Arial"/>
              <a:buNone/>
              <a:defRPr b="1" sz="40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71" name="Google Shape;471;p63"/>
          <p:cNvSpPr txBox="1"/>
          <p:nvPr>
            <p:ph idx="4" type="body"/>
          </p:nvPr>
        </p:nvSpPr>
        <p:spPr>
          <a:xfrm>
            <a:off x="8289232" y="8280071"/>
            <a:ext cx="5294248" cy="1892678"/>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72" name="Google Shape;472;p63"/>
          <p:cNvSpPr txBox="1"/>
          <p:nvPr>
            <p:ph idx="5" type="body"/>
          </p:nvPr>
        </p:nvSpPr>
        <p:spPr>
          <a:xfrm>
            <a:off x="8289232" y="7891057"/>
            <a:ext cx="5294248" cy="857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0"/>
              </a:spcBef>
              <a:spcAft>
                <a:spcPts val="0"/>
              </a:spcAft>
              <a:buSzPts val="3400"/>
              <a:buFont typeface="Arial"/>
              <a:buNone/>
              <a:defRPr b="1" sz="40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73" name="Google Shape;473;p63"/>
          <p:cNvSpPr txBox="1"/>
          <p:nvPr>
            <p:ph idx="6" type="body"/>
          </p:nvPr>
        </p:nvSpPr>
        <p:spPr>
          <a:xfrm>
            <a:off x="5665306" y="10193769"/>
            <a:ext cx="5294248" cy="1892678"/>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EB690B"/>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74" name="Google Shape;474;p63"/>
          <p:cNvSpPr txBox="1"/>
          <p:nvPr>
            <p:ph idx="7" type="body"/>
          </p:nvPr>
        </p:nvSpPr>
        <p:spPr>
          <a:xfrm>
            <a:off x="5665306" y="9783735"/>
            <a:ext cx="5294248" cy="857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0"/>
              </a:spcBef>
              <a:spcAft>
                <a:spcPts val="0"/>
              </a:spcAft>
              <a:buSzPts val="3400"/>
              <a:buFont typeface="Arial"/>
              <a:buNone/>
              <a:defRPr b="1" sz="4000" cap="none">
                <a:solidFill>
                  <a:srgbClr val="EB690B"/>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475" name="Google Shape;475;p63"/>
          <p:cNvPicPr preferRelativeResize="0"/>
          <p:nvPr/>
        </p:nvPicPr>
        <p:blipFill rotWithShape="1">
          <a:blip r:embed="rId4">
            <a:alphaModFix/>
          </a:blip>
          <a:srcRect b="0" l="0" r="0" t="0"/>
          <a:stretch/>
        </p:blipFill>
        <p:spPr>
          <a:xfrm>
            <a:off x="18646924" y="1196410"/>
            <a:ext cx="4053588" cy="109036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obank Directory">
  <p:cSld name="Biobank Directory">
    <p:spTree>
      <p:nvGrpSpPr>
        <p:cNvPr id="476" name="Shape 476"/>
        <p:cNvGrpSpPr/>
        <p:nvPr/>
      </p:nvGrpSpPr>
      <p:grpSpPr>
        <a:xfrm>
          <a:off x="0" y="0"/>
          <a:ext cx="0" cy="0"/>
          <a:chOff x="0" y="0"/>
          <a:chExt cx="0" cy="0"/>
        </a:xfrm>
      </p:grpSpPr>
      <p:pic>
        <p:nvPicPr>
          <p:cNvPr id="477" name="Google Shape;477;p64"/>
          <p:cNvPicPr preferRelativeResize="0"/>
          <p:nvPr/>
        </p:nvPicPr>
        <p:blipFill rotWithShape="1">
          <a:blip r:embed="rId2">
            <a:alphaModFix/>
          </a:blip>
          <a:srcRect b="0" l="0" r="0" t="0"/>
          <a:stretch/>
        </p:blipFill>
        <p:spPr>
          <a:xfrm>
            <a:off x="0" y="0"/>
            <a:ext cx="24384000" cy="13716000"/>
          </a:xfrm>
          <a:prstGeom prst="rect">
            <a:avLst/>
          </a:prstGeom>
          <a:noFill/>
          <a:ln>
            <a:noFill/>
          </a:ln>
        </p:spPr>
      </p:pic>
      <p:sp>
        <p:nvSpPr>
          <p:cNvPr id="478" name="Google Shape;478;p64"/>
          <p:cNvSpPr txBox="1"/>
          <p:nvPr>
            <p:ph type="title"/>
          </p:nvPr>
        </p:nvSpPr>
        <p:spPr>
          <a:xfrm>
            <a:off x="1716155" y="1788012"/>
            <a:ext cx="11184838"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9" name="Google Shape;479;p64"/>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64"/>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1" name="Google Shape;481;p64"/>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1"/>
                </a:solidFill>
                <a:latin typeface="Arial"/>
                <a:ea typeface="Arial"/>
                <a:cs typeface="Arial"/>
                <a:sym typeface="Arial"/>
              </a:defRPr>
            </a:lvl1pPr>
            <a:lvl2pPr indent="0" lvl="1" marL="0" algn="r">
              <a:spcBef>
                <a:spcPts val="0"/>
              </a:spcBef>
              <a:buNone/>
              <a:defRPr sz="2000">
                <a:solidFill>
                  <a:schemeClr val="lt1"/>
                </a:solidFill>
                <a:latin typeface="Arial"/>
                <a:ea typeface="Arial"/>
                <a:cs typeface="Arial"/>
                <a:sym typeface="Arial"/>
              </a:defRPr>
            </a:lvl2pPr>
            <a:lvl3pPr indent="0" lvl="2" marL="0" algn="r">
              <a:spcBef>
                <a:spcPts val="0"/>
              </a:spcBef>
              <a:buNone/>
              <a:defRPr sz="2000">
                <a:solidFill>
                  <a:schemeClr val="lt1"/>
                </a:solidFill>
                <a:latin typeface="Arial"/>
                <a:ea typeface="Arial"/>
                <a:cs typeface="Arial"/>
                <a:sym typeface="Arial"/>
              </a:defRPr>
            </a:lvl3pPr>
            <a:lvl4pPr indent="0" lvl="3" marL="0" algn="r">
              <a:spcBef>
                <a:spcPts val="0"/>
              </a:spcBef>
              <a:buNone/>
              <a:defRPr sz="2000">
                <a:solidFill>
                  <a:schemeClr val="lt1"/>
                </a:solidFill>
                <a:latin typeface="Arial"/>
                <a:ea typeface="Arial"/>
                <a:cs typeface="Arial"/>
                <a:sym typeface="Arial"/>
              </a:defRPr>
            </a:lvl4pPr>
            <a:lvl5pPr indent="0" lvl="4" marL="0" algn="r">
              <a:spcBef>
                <a:spcPts val="0"/>
              </a:spcBef>
              <a:buNone/>
              <a:defRPr sz="2000">
                <a:solidFill>
                  <a:schemeClr val="lt1"/>
                </a:solidFill>
                <a:latin typeface="Arial"/>
                <a:ea typeface="Arial"/>
                <a:cs typeface="Arial"/>
                <a:sym typeface="Arial"/>
              </a:defRPr>
            </a:lvl5pPr>
            <a:lvl6pPr indent="0" lvl="5" marL="0" algn="r">
              <a:spcBef>
                <a:spcPts val="0"/>
              </a:spcBef>
              <a:buNone/>
              <a:defRPr sz="2000">
                <a:solidFill>
                  <a:schemeClr val="lt1"/>
                </a:solidFill>
                <a:latin typeface="Arial"/>
                <a:ea typeface="Arial"/>
                <a:cs typeface="Arial"/>
                <a:sym typeface="Arial"/>
              </a:defRPr>
            </a:lvl6pPr>
            <a:lvl7pPr indent="0" lvl="6" marL="0" algn="r">
              <a:spcBef>
                <a:spcPts val="0"/>
              </a:spcBef>
              <a:buNone/>
              <a:defRPr sz="2000">
                <a:solidFill>
                  <a:schemeClr val="lt1"/>
                </a:solidFill>
                <a:latin typeface="Arial"/>
                <a:ea typeface="Arial"/>
                <a:cs typeface="Arial"/>
                <a:sym typeface="Arial"/>
              </a:defRPr>
            </a:lvl7pPr>
            <a:lvl8pPr indent="0" lvl="7" marL="0" algn="r">
              <a:spcBef>
                <a:spcPts val="0"/>
              </a:spcBef>
              <a:buNone/>
              <a:defRPr sz="2000">
                <a:solidFill>
                  <a:schemeClr val="lt1"/>
                </a:solidFill>
                <a:latin typeface="Arial"/>
                <a:ea typeface="Arial"/>
                <a:cs typeface="Arial"/>
                <a:sym typeface="Arial"/>
              </a:defRPr>
            </a:lvl8pPr>
            <a:lvl9pPr indent="0" lvl="8" marL="0" algn="r">
              <a:spcBef>
                <a:spcPts val="0"/>
              </a:spcBef>
              <a:buNone/>
              <a:defRPr sz="2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82" name="Google Shape;482;p64"/>
          <p:cNvSpPr txBox="1"/>
          <p:nvPr>
            <p:ph idx="1" type="body"/>
          </p:nvPr>
        </p:nvSpPr>
        <p:spPr>
          <a:xfrm>
            <a:off x="1716153" y="2577185"/>
            <a:ext cx="11184838"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483" name="Google Shape;483;p64"/>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pic>
        <p:nvPicPr>
          <p:cNvPr id="484" name="Google Shape;484;p64"/>
          <p:cNvPicPr preferRelativeResize="0"/>
          <p:nvPr/>
        </p:nvPicPr>
        <p:blipFill rotWithShape="1">
          <a:blip r:embed="rId3">
            <a:alphaModFix/>
          </a:blip>
          <a:srcRect b="0" l="0" r="0" t="0"/>
          <a:stretch/>
        </p:blipFill>
        <p:spPr>
          <a:xfrm>
            <a:off x="18646924" y="1196410"/>
            <a:ext cx="4053588" cy="109036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wo times">
  <p:cSld name="Text, two times">
    <p:spTree>
      <p:nvGrpSpPr>
        <p:cNvPr id="485" name="Shape 485"/>
        <p:cNvGrpSpPr/>
        <p:nvPr/>
      </p:nvGrpSpPr>
      <p:grpSpPr>
        <a:xfrm>
          <a:off x="0" y="0"/>
          <a:ext cx="0" cy="0"/>
          <a:chOff x="0" y="0"/>
          <a:chExt cx="0" cy="0"/>
        </a:xfrm>
      </p:grpSpPr>
      <p:sp>
        <p:nvSpPr>
          <p:cNvPr id="486" name="Google Shape;486;p65"/>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7" name="Google Shape;487;p65"/>
          <p:cNvSpPr txBox="1"/>
          <p:nvPr>
            <p:ph idx="1" type="body"/>
          </p:nvPr>
        </p:nvSpPr>
        <p:spPr>
          <a:xfrm>
            <a:off x="1750337" y="5205600"/>
            <a:ext cx="8641350" cy="7200000"/>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88" name="Google Shape;488;p65"/>
          <p:cNvSpPr txBox="1"/>
          <p:nvPr>
            <p:ph idx="2" type="body"/>
          </p:nvPr>
        </p:nvSpPr>
        <p:spPr>
          <a:xfrm>
            <a:off x="11092444" y="5205600"/>
            <a:ext cx="8640000" cy="7200000"/>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89" name="Google Shape;489;p65"/>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0" name="Google Shape;490;p65"/>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65"/>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2" name="Google Shape;492;p65"/>
          <p:cNvSpPr txBox="1"/>
          <p:nvPr>
            <p:ph idx="3"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wo times with Portraits">
  <p:cSld name="Text, two times with Portraits">
    <p:spTree>
      <p:nvGrpSpPr>
        <p:cNvPr id="493" name="Shape 493"/>
        <p:cNvGrpSpPr/>
        <p:nvPr/>
      </p:nvGrpSpPr>
      <p:grpSpPr>
        <a:xfrm>
          <a:off x="0" y="0"/>
          <a:ext cx="0" cy="0"/>
          <a:chOff x="0" y="0"/>
          <a:chExt cx="0" cy="0"/>
        </a:xfrm>
      </p:grpSpPr>
      <p:sp>
        <p:nvSpPr>
          <p:cNvPr id="494" name="Google Shape;494;p66"/>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5" name="Google Shape;495;p66"/>
          <p:cNvSpPr txBox="1"/>
          <p:nvPr>
            <p:ph idx="1" type="body"/>
          </p:nvPr>
        </p:nvSpPr>
        <p:spPr>
          <a:xfrm>
            <a:off x="1750337" y="5205601"/>
            <a:ext cx="8641350" cy="4447098"/>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96" name="Google Shape;496;p66"/>
          <p:cNvSpPr txBox="1"/>
          <p:nvPr>
            <p:ph idx="2" type="body"/>
          </p:nvPr>
        </p:nvSpPr>
        <p:spPr>
          <a:xfrm>
            <a:off x="11092444" y="5205601"/>
            <a:ext cx="8640000" cy="4447098"/>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97" name="Google Shape;497;p66"/>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66"/>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66"/>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00" name="Google Shape;500;p66"/>
          <p:cNvSpPr txBox="1"/>
          <p:nvPr>
            <p:ph idx="3"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01" name="Google Shape;501;p66"/>
          <p:cNvSpPr txBox="1"/>
          <p:nvPr>
            <p:ph idx="4" type="body"/>
          </p:nvPr>
        </p:nvSpPr>
        <p:spPr>
          <a:xfrm>
            <a:off x="4548401" y="10176174"/>
            <a:ext cx="3263758" cy="1268600"/>
          </a:xfrm>
          <a:prstGeom prst="rect">
            <a:avLst/>
          </a:prstGeom>
          <a:noFill/>
          <a:ln>
            <a:noFill/>
          </a:ln>
        </p:spPr>
        <p:txBody>
          <a:bodyPr anchorCtr="0" anchor="t" bIns="45700" lIns="91425" spcFirstLastPara="1" rIns="91425" wrap="square" tIns="45700">
            <a:normAutofit/>
          </a:bodyPr>
          <a:lstStyle>
            <a:lvl1pPr indent="-228600" lvl="0" marL="457200" algn="l">
              <a:lnSpc>
                <a:spcPct val="128571"/>
              </a:lnSpc>
              <a:spcBef>
                <a:spcPts val="0"/>
              </a:spcBef>
              <a:spcAft>
                <a:spcPts val="0"/>
              </a:spcAft>
              <a:buSzPts val="2380"/>
              <a:buFont typeface="Arial"/>
              <a:buNone/>
              <a:defRPr>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02" name="Google Shape;502;p66"/>
          <p:cNvSpPr txBox="1"/>
          <p:nvPr>
            <p:ph idx="5" type="body"/>
          </p:nvPr>
        </p:nvSpPr>
        <p:spPr>
          <a:xfrm>
            <a:off x="11220869" y="11547824"/>
            <a:ext cx="3263758" cy="1268600"/>
          </a:xfrm>
          <a:prstGeom prst="rect">
            <a:avLst/>
          </a:prstGeom>
          <a:noFill/>
          <a:ln>
            <a:noFill/>
          </a:ln>
        </p:spPr>
        <p:txBody>
          <a:bodyPr anchorCtr="0" anchor="t" bIns="45700" lIns="91425" spcFirstLastPara="1" rIns="91425" wrap="square" tIns="45700">
            <a:normAutofit/>
          </a:bodyPr>
          <a:lstStyle>
            <a:lvl1pPr indent="-228600" lvl="0" marL="457200" algn="l">
              <a:lnSpc>
                <a:spcPct val="128571"/>
              </a:lnSpc>
              <a:spcBef>
                <a:spcPts val="0"/>
              </a:spcBef>
              <a:spcAft>
                <a:spcPts val="0"/>
              </a:spcAft>
              <a:buSzPts val="2380"/>
              <a:buFont typeface="Arial"/>
              <a:buNone/>
              <a:defRPr>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03" name="Google Shape;503;p66"/>
          <p:cNvSpPr txBox="1"/>
          <p:nvPr>
            <p:ph idx="6" type="body"/>
          </p:nvPr>
        </p:nvSpPr>
        <p:spPr>
          <a:xfrm>
            <a:off x="18100565" y="10176174"/>
            <a:ext cx="3263758" cy="1268600"/>
          </a:xfrm>
          <a:prstGeom prst="rect">
            <a:avLst/>
          </a:prstGeom>
          <a:noFill/>
          <a:ln>
            <a:noFill/>
          </a:ln>
        </p:spPr>
        <p:txBody>
          <a:bodyPr anchorCtr="0" anchor="t" bIns="45700" lIns="91425" spcFirstLastPara="1" rIns="91425" wrap="square" tIns="45700">
            <a:normAutofit/>
          </a:bodyPr>
          <a:lstStyle>
            <a:lvl1pPr indent="-228600" lvl="0" marL="457200" algn="l">
              <a:lnSpc>
                <a:spcPct val="128571"/>
              </a:lnSpc>
              <a:spcBef>
                <a:spcPts val="0"/>
              </a:spcBef>
              <a:spcAft>
                <a:spcPts val="0"/>
              </a:spcAft>
              <a:buSzPts val="2380"/>
              <a:buFont typeface="Arial"/>
              <a:buNone/>
              <a:defRPr>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04" name="Google Shape;504;p66"/>
          <p:cNvSpPr/>
          <p:nvPr>
            <p:ph idx="7" type="pic"/>
          </p:nvPr>
        </p:nvSpPr>
        <p:spPr>
          <a:xfrm>
            <a:off x="1668400" y="9763404"/>
            <a:ext cx="2880000" cy="2880000"/>
          </a:xfrm>
          <a:prstGeom prst="rect">
            <a:avLst/>
          </a:prstGeom>
          <a:noFill/>
          <a:ln>
            <a:noFill/>
          </a:ln>
        </p:spPr>
      </p:sp>
      <p:sp>
        <p:nvSpPr>
          <p:cNvPr id="505" name="Google Shape;505;p66"/>
          <p:cNvSpPr/>
          <p:nvPr>
            <p:ph idx="8" type="pic"/>
          </p:nvPr>
        </p:nvSpPr>
        <p:spPr>
          <a:xfrm>
            <a:off x="8340868" y="10271128"/>
            <a:ext cx="2880000" cy="2880000"/>
          </a:xfrm>
          <a:prstGeom prst="rect">
            <a:avLst/>
          </a:prstGeom>
          <a:noFill/>
          <a:ln>
            <a:noFill/>
          </a:ln>
        </p:spPr>
      </p:sp>
      <p:sp>
        <p:nvSpPr>
          <p:cNvPr id="506" name="Google Shape;506;p66"/>
          <p:cNvSpPr/>
          <p:nvPr>
            <p:ph idx="9" type="pic"/>
          </p:nvPr>
        </p:nvSpPr>
        <p:spPr>
          <a:xfrm>
            <a:off x="15163276" y="9763404"/>
            <a:ext cx="2880000" cy="28800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507" name="Shape 507"/>
        <p:cNvGrpSpPr/>
        <p:nvPr/>
      </p:nvGrpSpPr>
      <p:grpSpPr>
        <a:xfrm>
          <a:off x="0" y="0"/>
          <a:ext cx="0" cy="0"/>
          <a:chOff x="0" y="0"/>
          <a:chExt cx="0" cy="0"/>
        </a:xfrm>
      </p:grpSpPr>
      <p:sp>
        <p:nvSpPr>
          <p:cNvPr id="508" name="Google Shape;508;p67"/>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9" name="Google Shape;509;p67"/>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0" name="Google Shape;510;p67"/>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67"/>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12" name="Google Shape;512;p67"/>
          <p:cNvSpPr txBox="1"/>
          <p:nvPr>
            <p:ph idx="1"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13" name="Google Shape;513;p67"/>
          <p:cNvSpPr txBox="1"/>
          <p:nvPr>
            <p:ph idx="2" type="body"/>
          </p:nvPr>
        </p:nvSpPr>
        <p:spPr>
          <a:xfrm>
            <a:off x="1750336" y="5205600"/>
            <a:ext cx="17982108" cy="7200000"/>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p:cSld name="Text and Picture">
    <p:spTree>
      <p:nvGrpSpPr>
        <p:cNvPr id="514" name="Shape 514"/>
        <p:cNvGrpSpPr/>
        <p:nvPr/>
      </p:nvGrpSpPr>
      <p:grpSpPr>
        <a:xfrm>
          <a:off x="0" y="0"/>
          <a:ext cx="0" cy="0"/>
          <a:chOff x="0" y="0"/>
          <a:chExt cx="0" cy="0"/>
        </a:xfrm>
      </p:grpSpPr>
      <p:sp>
        <p:nvSpPr>
          <p:cNvPr id="515" name="Google Shape;515;p68"/>
          <p:cNvSpPr txBox="1"/>
          <p:nvPr>
            <p:ph type="title"/>
          </p:nvPr>
        </p:nvSpPr>
        <p:spPr>
          <a:xfrm>
            <a:off x="1716155" y="1788012"/>
            <a:ext cx="11184838"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6" name="Google Shape;516;p68"/>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68"/>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68"/>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19" name="Google Shape;519;p68"/>
          <p:cNvSpPr txBox="1"/>
          <p:nvPr>
            <p:ph idx="1" type="body"/>
          </p:nvPr>
        </p:nvSpPr>
        <p:spPr>
          <a:xfrm>
            <a:off x="1716153" y="2577185"/>
            <a:ext cx="11184838"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520" name="Google Shape;520;p68"/>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
        <p:nvSpPr>
          <p:cNvPr id="521" name="Google Shape;521;p68"/>
          <p:cNvSpPr txBox="1"/>
          <p:nvPr>
            <p:ph idx="2" type="body"/>
          </p:nvPr>
        </p:nvSpPr>
        <p:spPr>
          <a:xfrm>
            <a:off x="1750337" y="5205601"/>
            <a:ext cx="10057350" cy="6830278"/>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22" name="Google Shape;522;p68"/>
          <p:cNvSpPr/>
          <p:nvPr>
            <p:ph idx="3" type="pic"/>
          </p:nvPr>
        </p:nvSpPr>
        <p:spPr>
          <a:xfrm>
            <a:off x="13319127" y="0"/>
            <a:ext cx="11064874" cy="137160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with Portrait">
  <p:cSld name="Text and Picture with Portrait">
    <p:spTree>
      <p:nvGrpSpPr>
        <p:cNvPr id="523" name="Shape 523"/>
        <p:cNvGrpSpPr/>
        <p:nvPr/>
      </p:nvGrpSpPr>
      <p:grpSpPr>
        <a:xfrm>
          <a:off x="0" y="0"/>
          <a:ext cx="0" cy="0"/>
          <a:chOff x="0" y="0"/>
          <a:chExt cx="0" cy="0"/>
        </a:xfrm>
      </p:grpSpPr>
      <p:sp>
        <p:nvSpPr>
          <p:cNvPr id="524" name="Google Shape;524;p69"/>
          <p:cNvSpPr txBox="1"/>
          <p:nvPr>
            <p:ph type="title"/>
          </p:nvPr>
        </p:nvSpPr>
        <p:spPr>
          <a:xfrm>
            <a:off x="1716155" y="1788012"/>
            <a:ext cx="11184838"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5" name="Google Shape;525;p69"/>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6" name="Google Shape;526;p69"/>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69"/>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8" name="Google Shape;528;p69"/>
          <p:cNvSpPr txBox="1"/>
          <p:nvPr>
            <p:ph idx="1" type="body"/>
          </p:nvPr>
        </p:nvSpPr>
        <p:spPr>
          <a:xfrm>
            <a:off x="1716153" y="2577185"/>
            <a:ext cx="11184838"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529" name="Google Shape;529;p69"/>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
        <p:nvSpPr>
          <p:cNvPr id="530" name="Google Shape;530;p69"/>
          <p:cNvSpPr txBox="1"/>
          <p:nvPr>
            <p:ph idx="2" type="body"/>
          </p:nvPr>
        </p:nvSpPr>
        <p:spPr>
          <a:xfrm>
            <a:off x="1750337" y="5205602"/>
            <a:ext cx="10057350" cy="4081000"/>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31" name="Google Shape;531;p69"/>
          <p:cNvSpPr/>
          <p:nvPr>
            <p:ph idx="3" type="pic"/>
          </p:nvPr>
        </p:nvSpPr>
        <p:spPr>
          <a:xfrm>
            <a:off x="13319127" y="0"/>
            <a:ext cx="11064874" cy="13716000"/>
          </a:xfrm>
          <a:prstGeom prst="rect">
            <a:avLst/>
          </a:prstGeom>
          <a:noFill/>
          <a:ln>
            <a:noFill/>
          </a:ln>
        </p:spPr>
      </p:sp>
      <p:sp>
        <p:nvSpPr>
          <p:cNvPr id="532" name="Google Shape;532;p69"/>
          <p:cNvSpPr txBox="1"/>
          <p:nvPr>
            <p:ph idx="4" type="body"/>
          </p:nvPr>
        </p:nvSpPr>
        <p:spPr>
          <a:xfrm>
            <a:off x="8974625" y="9743852"/>
            <a:ext cx="3263758" cy="1268600"/>
          </a:xfrm>
          <a:prstGeom prst="rect">
            <a:avLst/>
          </a:prstGeom>
          <a:noFill/>
          <a:ln>
            <a:noFill/>
          </a:ln>
        </p:spPr>
        <p:txBody>
          <a:bodyPr anchorCtr="0" anchor="t" bIns="45700" lIns="91425" spcFirstLastPara="1" rIns="91425" wrap="square" tIns="45700">
            <a:normAutofit/>
          </a:bodyPr>
          <a:lstStyle>
            <a:lvl1pPr indent="-228600" lvl="0" marL="457200" algn="l">
              <a:lnSpc>
                <a:spcPct val="128571"/>
              </a:lnSpc>
              <a:spcBef>
                <a:spcPts val="0"/>
              </a:spcBef>
              <a:spcAft>
                <a:spcPts val="0"/>
              </a:spcAft>
              <a:buSzPts val="2380"/>
              <a:buFont typeface="Arial"/>
              <a:buNone/>
              <a:defRPr>
                <a:solidFill>
                  <a:srgbClr val="004481"/>
                </a:solidFill>
              </a:defRPr>
            </a:lvl1pPr>
            <a:lvl2pPr indent="-308610" lvl="1" marL="914400" algn="l">
              <a:lnSpc>
                <a:spcPct val="200000"/>
              </a:lnSpc>
              <a:spcBef>
                <a:spcPts val="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33" name="Google Shape;533;p69"/>
          <p:cNvSpPr/>
          <p:nvPr>
            <p:ph idx="5" type="pic"/>
          </p:nvPr>
        </p:nvSpPr>
        <p:spPr>
          <a:xfrm>
            <a:off x="6037336" y="9331082"/>
            <a:ext cx="2880000" cy="28800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lity Management">
  <p:cSld name="Quality Management">
    <p:spTree>
      <p:nvGrpSpPr>
        <p:cNvPr id="534" name="Shape 534"/>
        <p:cNvGrpSpPr/>
        <p:nvPr/>
      </p:nvGrpSpPr>
      <p:grpSpPr>
        <a:xfrm>
          <a:off x="0" y="0"/>
          <a:ext cx="0" cy="0"/>
          <a:chOff x="0" y="0"/>
          <a:chExt cx="0" cy="0"/>
        </a:xfrm>
      </p:grpSpPr>
      <p:pic>
        <p:nvPicPr>
          <p:cNvPr id="535" name="Google Shape;535;p70"/>
          <p:cNvPicPr preferRelativeResize="0"/>
          <p:nvPr/>
        </p:nvPicPr>
        <p:blipFill rotWithShape="1">
          <a:blip r:embed="rId2">
            <a:alphaModFix/>
          </a:blip>
          <a:srcRect b="0" l="0" r="0" t="0"/>
          <a:stretch/>
        </p:blipFill>
        <p:spPr>
          <a:xfrm>
            <a:off x="0" y="0"/>
            <a:ext cx="24384000" cy="13716000"/>
          </a:xfrm>
          <a:prstGeom prst="rect">
            <a:avLst/>
          </a:prstGeom>
          <a:noFill/>
          <a:ln>
            <a:noFill/>
          </a:ln>
        </p:spPr>
      </p:pic>
      <p:sp>
        <p:nvSpPr>
          <p:cNvPr id="536" name="Google Shape;536;p70"/>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7" name="Google Shape;537;p70"/>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8" name="Google Shape;538;p70"/>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70"/>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0" name="Google Shape;540;p70"/>
          <p:cNvSpPr txBox="1"/>
          <p:nvPr>
            <p:ph idx="1"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541" name="Google Shape;541;p70"/>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pic>
        <p:nvPicPr>
          <p:cNvPr id="542" name="Google Shape;542;p70"/>
          <p:cNvPicPr preferRelativeResize="0"/>
          <p:nvPr/>
        </p:nvPicPr>
        <p:blipFill rotWithShape="1">
          <a:blip r:embed="rId3">
            <a:alphaModFix/>
          </a:blip>
          <a:srcRect b="0" l="0" r="0" t="0"/>
          <a:stretch/>
        </p:blipFill>
        <p:spPr>
          <a:xfrm>
            <a:off x="18646924" y="1196410"/>
            <a:ext cx="4053588" cy="109036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Slide" showMasterSp="0">
  <p:cSld name="Blank_Slide">
    <p:spTree>
      <p:nvGrpSpPr>
        <p:cNvPr id="61" name="Shape 61"/>
        <p:cNvGrpSpPr/>
        <p:nvPr/>
      </p:nvGrpSpPr>
      <p:grpSpPr>
        <a:xfrm>
          <a:off x="0" y="0"/>
          <a:ext cx="0" cy="0"/>
          <a:chOff x="0" y="0"/>
          <a:chExt cx="0" cy="0"/>
        </a:xfrm>
      </p:grpSpPr>
      <p:grpSp>
        <p:nvGrpSpPr>
          <p:cNvPr id="62" name="Google Shape;62;p36"/>
          <p:cNvGrpSpPr/>
          <p:nvPr/>
        </p:nvGrpSpPr>
        <p:grpSpPr>
          <a:xfrm>
            <a:off x="21124200" y="13258800"/>
            <a:ext cx="2421600" cy="1833"/>
            <a:chOff x="21124200" y="13258800"/>
            <a:chExt cx="2421600" cy="1833"/>
          </a:xfrm>
        </p:grpSpPr>
        <p:cxnSp>
          <p:nvCxnSpPr>
            <p:cNvPr id="63" name="Google Shape;63;p36"/>
            <p:cNvCxnSpPr/>
            <p:nvPr/>
          </p:nvCxnSpPr>
          <p:spPr>
            <a:xfrm>
              <a:off x="22098000" y="13260633"/>
              <a:ext cx="1447800" cy="0"/>
            </a:xfrm>
            <a:prstGeom prst="straightConnector1">
              <a:avLst/>
            </a:prstGeom>
            <a:noFill/>
            <a:ln cap="flat" cmpd="sng" w="63500">
              <a:solidFill>
                <a:srgbClr val="00B6DA">
                  <a:alpha val="60000"/>
                </a:srgbClr>
              </a:solidFill>
              <a:prstDash val="solid"/>
              <a:miter lim="800000"/>
              <a:headEnd len="sm" w="sm" type="none"/>
              <a:tailEnd len="sm" w="sm" type="none"/>
            </a:ln>
          </p:spPr>
        </p:cxnSp>
        <p:cxnSp>
          <p:nvCxnSpPr>
            <p:cNvPr id="64" name="Google Shape;64;p36"/>
            <p:cNvCxnSpPr/>
            <p:nvPr/>
          </p:nvCxnSpPr>
          <p:spPr>
            <a:xfrm>
              <a:off x="21564600" y="13258800"/>
              <a:ext cx="381000" cy="1833"/>
            </a:xfrm>
            <a:prstGeom prst="straightConnector1">
              <a:avLst/>
            </a:prstGeom>
            <a:noFill/>
            <a:ln cap="flat" cmpd="sng" w="63500">
              <a:solidFill>
                <a:srgbClr val="00B6DA">
                  <a:alpha val="60000"/>
                </a:srgbClr>
              </a:solidFill>
              <a:prstDash val="solid"/>
              <a:miter lim="800000"/>
              <a:headEnd len="sm" w="sm" type="none"/>
              <a:tailEnd len="sm" w="sm" type="none"/>
            </a:ln>
          </p:spPr>
        </p:cxnSp>
        <p:cxnSp>
          <p:nvCxnSpPr>
            <p:cNvPr id="65" name="Google Shape;65;p36"/>
            <p:cNvCxnSpPr/>
            <p:nvPr/>
          </p:nvCxnSpPr>
          <p:spPr>
            <a:xfrm>
              <a:off x="21124200" y="13258800"/>
              <a:ext cx="288000" cy="1833"/>
            </a:xfrm>
            <a:prstGeom prst="straightConnector1">
              <a:avLst/>
            </a:prstGeom>
            <a:noFill/>
            <a:ln cap="flat" cmpd="sng" w="63500">
              <a:solidFill>
                <a:srgbClr val="00B6DA">
                  <a:alpha val="60000"/>
                </a:srgbClr>
              </a:solidFill>
              <a:prstDash val="solid"/>
              <a:miter lim="800000"/>
              <a:headEnd len="sm" w="sm" type="none"/>
              <a:tailEnd len="sm" w="sm" type="none"/>
            </a:ln>
          </p:spPr>
        </p:cxnSp>
      </p:grpSp>
      <p:pic>
        <p:nvPicPr>
          <p:cNvPr id="66" name="Google Shape;66;p36"/>
          <p:cNvPicPr preferRelativeResize="0"/>
          <p:nvPr/>
        </p:nvPicPr>
        <p:blipFill rotWithShape="1">
          <a:blip r:embed="rId2">
            <a:alphaModFix amt="60000"/>
          </a:blip>
          <a:srcRect b="0" l="0" r="0" t="0"/>
          <a:stretch/>
        </p:blipFill>
        <p:spPr>
          <a:xfrm>
            <a:off x="745200" y="12145329"/>
            <a:ext cx="2844000" cy="1265871"/>
          </a:xfrm>
          <a:prstGeom prst="rect">
            <a:avLst/>
          </a:prstGeom>
          <a:noFill/>
          <a:ln>
            <a:noFill/>
          </a:ln>
          <a:effectLst>
            <a:outerShdw sx="1000" rotWithShape="0" algn="ctr" sy="1000">
              <a:srgbClr val="000000"/>
            </a:outerShdw>
          </a:effectLst>
        </p:spPr>
      </p:pic>
      <p:sp>
        <p:nvSpPr>
          <p:cNvPr id="67" name="Google Shape;67;p36"/>
          <p:cNvSpPr txBox="1"/>
          <p:nvPr/>
        </p:nvSpPr>
        <p:spPr>
          <a:xfrm>
            <a:off x="19354800" y="12720935"/>
            <a:ext cx="4241800"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400">
                <a:solidFill>
                  <a:srgbClr val="D8D8DD"/>
                </a:solidFill>
                <a:latin typeface="Helvetica Neue"/>
                <a:ea typeface="Helvetica Neue"/>
                <a:cs typeface="Helvetica Neue"/>
                <a:sym typeface="Helvetica Neue"/>
              </a:rPr>
              <a:t>www.eric-forum.eu</a:t>
            </a:r>
            <a:endParaRPr/>
          </a:p>
        </p:txBody>
      </p:sp>
    </p:spTree>
  </p:cSld>
  <p:clrMapOvr>
    <a:masterClrMapping/>
  </p:clrMapOvr>
  <p:transition>
    <p:push/>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bility">
  <p:cSld name="Visibility">
    <p:spTree>
      <p:nvGrpSpPr>
        <p:cNvPr id="543" name="Shape 543"/>
        <p:cNvGrpSpPr/>
        <p:nvPr/>
      </p:nvGrpSpPr>
      <p:grpSpPr>
        <a:xfrm>
          <a:off x="0" y="0"/>
          <a:ext cx="0" cy="0"/>
          <a:chOff x="0" y="0"/>
          <a:chExt cx="0" cy="0"/>
        </a:xfrm>
      </p:grpSpPr>
      <p:pic>
        <p:nvPicPr>
          <p:cNvPr id="544" name="Google Shape;544;p71"/>
          <p:cNvPicPr preferRelativeResize="0"/>
          <p:nvPr/>
        </p:nvPicPr>
        <p:blipFill rotWithShape="1">
          <a:blip r:embed="rId2">
            <a:alphaModFix/>
          </a:blip>
          <a:srcRect b="0" l="0" r="0" t="0"/>
          <a:stretch/>
        </p:blipFill>
        <p:spPr>
          <a:xfrm>
            <a:off x="0" y="0"/>
            <a:ext cx="24384000" cy="13716000"/>
          </a:xfrm>
          <a:prstGeom prst="rect">
            <a:avLst/>
          </a:prstGeom>
          <a:noFill/>
          <a:ln>
            <a:noFill/>
          </a:ln>
        </p:spPr>
      </p:pic>
      <p:sp>
        <p:nvSpPr>
          <p:cNvPr id="545" name="Google Shape;545;p71"/>
          <p:cNvSpPr txBox="1"/>
          <p:nvPr>
            <p:ph type="title"/>
          </p:nvPr>
        </p:nvSpPr>
        <p:spPr>
          <a:xfrm>
            <a:off x="1716155" y="1788012"/>
            <a:ext cx="11184838"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6" name="Google Shape;546;p71"/>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7" name="Google Shape;547;p71"/>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8" name="Google Shape;548;p71"/>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1"/>
                </a:solidFill>
                <a:latin typeface="Arial"/>
                <a:ea typeface="Arial"/>
                <a:cs typeface="Arial"/>
                <a:sym typeface="Arial"/>
              </a:defRPr>
            </a:lvl1pPr>
            <a:lvl2pPr indent="0" lvl="1" marL="0" algn="r">
              <a:spcBef>
                <a:spcPts val="0"/>
              </a:spcBef>
              <a:buNone/>
              <a:defRPr sz="2000">
                <a:solidFill>
                  <a:schemeClr val="lt1"/>
                </a:solidFill>
                <a:latin typeface="Arial"/>
                <a:ea typeface="Arial"/>
                <a:cs typeface="Arial"/>
                <a:sym typeface="Arial"/>
              </a:defRPr>
            </a:lvl2pPr>
            <a:lvl3pPr indent="0" lvl="2" marL="0" algn="r">
              <a:spcBef>
                <a:spcPts val="0"/>
              </a:spcBef>
              <a:buNone/>
              <a:defRPr sz="2000">
                <a:solidFill>
                  <a:schemeClr val="lt1"/>
                </a:solidFill>
                <a:latin typeface="Arial"/>
                <a:ea typeface="Arial"/>
                <a:cs typeface="Arial"/>
                <a:sym typeface="Arial"/>
              </a:defRPr>
            </a:lvl3pPr>
            <a:lvl4pPr indent="0" lvl="3" marL="0" algn="r">
              <a:spcBef>
                <a:spcPts val="0"/>
              </a:spcBef>
              <a:buNone/>
              <a:defRPr sz="2000">
                <a:solidFill>
                  <a:schemeClr val="lt1"/>
                </a:solidFill>
                <a:latin typeface="Arial"/>
                <a:ea typeface="Arial"/>
                <a:cs typeface="Arial"/>
                <a:sym typeface="Arial"/>
              </a:defRPr>
            </a:lvl4pPr>
            <a:lvl5pPr indent="0" lvl="4" marL="0" algn="r">
              <a:spcBef>
                <a:spcPts val="0"/>
              </a:spcBef>
              <a:buNone/>
              <a:defRPr sz="2000">
                <a:solidFill>
                  <a:schemeClr val="lt1"/>
                </a:solidFill>
                <a:latin typeface="Arial"/>
                <a:ea typeface="Arial"/>
                <a:cs typeface="Arial"/>
                <a:sym typeface="Arial"/>
              </a:defRPr>
            </a:lvl5pPr>
            <a:lvl6pPr indent="0" lvl="5" marL="0" algn="r">
              <a:spcBef>
                <a:spcPts val="0"/>
              </a:spcBef>
              <a:buNone/>
              <a:defRPr sz="2000">
                <a:solidFill>
                  <a:schemeClr val="lt1"/>
                </a:solidFill>
                <a:latin typeface="Arial"/>
                <a:ea typeface="Arial"/>
                <a:cs typeface="Arial"/>
                <a:sym typeface="Arial"/>
              </a:defRPr>
            </a:lvl6pPr>
            <a:lvl7pPr indent="0" lvl="6" marL="0" algn="r">
              <a:spcBef>
                <a:spcPts val="0"/>
              </a:spcBef>
              <a:buNone/>
              <a:defRPr sz="2000">
                <a:solidFill>
                  <a:schemeClr val="lt1"/>
                </a:solidFill>
                <a:latin typeface="Arial"/>
                <a:ea typeface="Arial"/>
                <a:cs typeface="Arial"/>
                <a:sym typeface="Arial"/>
              </a:defRPr>
            </a:lvl7pPr>
            <a:lvl8pPr indent="0" lvl="7" marL="0" algn="r">
              <a:spcBef>
                <a:spcPts val="0"/>
              </a:spcBef>
              <a:buNone/>
              <a:defRPr sz="2000">
                <a:solidFill>
                  <a:schemeClr val="lt1"/>
                </a:solidFill>
                <a:latin typeface="Arial"/>
                <a:ea typeface="Arial"/>
                <a:cs typeface="Arial"/>
                <a:sym typeface="Arial"/>
              </a:defRPr>
            </a:lvl8pPr>
            <a:lvl9pPr indent="0" lvl="8" marL="0" algn="r">
              <a:spcBef>
                <a:spcPts val="0"/>
              </a:spcBef>
              <a:buNone/>
              <a:defRPr sz="2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9" name="Google Shape;549;p71"/>
          <p:cNvSpPr txBox="1"/>
          <p:nvPr>
            <p:ph idx="1" type="body"/>
          </p:nvPr>
        </p:nvSpPr>
        <p:spPr>
          <a:xfrm>
            <a:off x="1716153" y="2577185"/>
            <a:ext cx="11184838"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550" name="Google Shape;550;p71"/>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pic>
        <p:nvPicPr>
          <p:cNvPr id="551" name="Google Shape;551;p71"/>
          <p:cNvPicPr preferRelativeResize="0"/>
          <p:nvPr/>
        </p:nvPicPr>
        <p:blipFill rotWithShape="1">
          <a:blip r:embed="rId3">
            <a:alphaModFix/>
          </a:blip>
          <a:srcRect b="0" l="0" r="0" t="0"/>
          <a:stretch/>
        </p:blipFill>
        <p:spPr>
          <a:xfrm>
            <a:off x="18646924" y="1196410"/>
            <a:ext cx="4053588" cy="109036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p:cSld name="Last Slide">
    <p:spTree>
      <p:nvGrpSpPr>
        <p:cNvPr id="552" name="Shape 552"/>
        <p:cNvGrpSpPr/>
        <p:nvPr/>
      </p:nvGrpSpPr>
      <p:grpSpPr>
        <a:xfrm>
          <a:off x="0" y="0"/>
          <a:ext cx="0" cy="0"/>
          <a:chOff x="0" y="0"/>
          <a:chExt cx="0" cy="0"/>
        </a:xfrm>
      </p:grpSpPr>
      <p:sp>
        <p:nvSpPr>
          <p:cNvPr id="553" name="Google Shape;553;p72"/>
          <p:cNvSpPr txBox="1"/>
          <p:nvPr>
            <p:ph type="ctrTitle"/>
          </p:nvPr>
        </p:nvSpPr>
        <p:spPr>
          <a:xfrm>
            <a:off x="3048000" y="10951395"/>
            <a:ext cx="18288000" cy="1055066"/>
          </a:xfrm>
          <a:prstGeom prst="rect">
            <a:avLst/>
          </a:prstGeom>
          <a:noFill/>
          <a:ln>
            <a:noFill/>
          </a:ln>
        </p:spPr>
        <p:txBody>
          <a:bodyPr anchorCtr="0" anchor="t" bIns="45700" lIns="91425" spcFirstLastPara="1" rIns="91425" wrap="square" tIns="45700">
            <a:normAutofit/>
          </a:bodyPr>
          <a:lstStyle>
            <a:lvl1pPr lvl="0" algn="ctr">
              <a:lnSpc>
                <a:spcPct val="108333"/>
              </a:lnSpc>
              <a:spcBef>
                <a:spcPts val="0"/>
              </a:spcBef>
              <a:spcAft>
                <a:spcPts val="0"/>
              </a:spcAft>
              <a:buClr>
                <a:srgbClr val="4B4B4D"/>
              </a:buClr>
              <a:buSzPts val="4800"/>
              <a:buFont typeface="Arial"/>
              <a:buNone/>
              <a:defRPr b="0" sz="4800">
                <a:solidFill>
                  <a:srgbClr val="4B4B4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4" name="Google Shape;554;p72"/>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5" name="Google Shape;555;p72"/>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6" name="Google Shape;556;p72"/>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57" name="Google Shape;557;p72"/>
          <p:cNvPicPr preferRelativeResize="0"/>
          <p:nvPr/>
        </p:nvPicPr>
        <p:blipFill rotWithShape="1">
          <a:blip r:embed="rId2">
            <a:alphaModFix/>
          </a:blip>
          <a:srcRect b="0" l="0" r="0" t="0"/>
          <a:stretch/>
        </p:blipFill>
        <p:spPr>
          <a:xfrm>
            <a:off x="6308036" y="4410572"/>
            <a:ext cx="11455500" cy="4894856"/>
          </a:xfrm>
          <a:prstGeom prst="rect">
            <a:avLst/>
          </a:prstGeom>
          <a:noFill/>
          <a:ln>
            <a:noFill/>
          </a:ln>
        </p:spPr>
      </p:pic>
      <p:sp>
        <p:nvSpPr>
          <p:cNvPr id="558" name="Google Shape;558;p72"/>
          <p:cNvSpPr/>
          <p:nvPr/>
        </p:nvSpPr>
        <p:spPr>
          <a:xfrm>
            <a:off x="0" y="0"/>
            <a:ext cx="6858000" cy="232575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pic>
        <p:nvPicPr>
          <p:cNvPr id="559" name="Google Shape;559;p72"/>
          <p:cNvPicPr preferRelativeResize="0"/>
          <p:nvPr/>
        </p:nvPicPr>
        <p:blipFill rotWithShape="1">
          <a:blip r:embed="rId3">
            <a:alphaModFix/>
          </a:blip>
          <a:srcRect b="0" l="0" r="0" t="0"/>
          <a:stretch/>
        </p:blipFill>
        <p:spPr>
          <a:xfrm>
            <a:off x="19207224" y="11200490"/>
            <a:ext cx="374664" cy="1731208"/>
          </a:xfrm>
          <a:prstGeom prst="rect">
            <a:avLst/>
          </a:prstGeom>
          <a:noFill/>
          <a:ln>
            <a:noFill/>
          </a:ln>
        </p:spPr>
      </p:pic>
      <p:sp>
        <p:nvSpPr>
          <p:cNvPr id="560" name="Google Shape;560;p72"/>
          <p:cNvSpPr txBox="1"/>
          <p:nvPr>
            <p:ph idx="1" type="body"/>
          </p:nvPr>
        </p:nvSpPr>
        <p:spPr>
          <a:xfrm>
            <a:off x="19581889" y="10992678"/>
            <a:ext cx="4311782" cy="2450272"/>
          </a:xfrm>
          <a:prstGeom prst="rect">
            <a:avLst/>
          </a:prstGeom>
          <a:noFill/>
          <a:ln>
            <a:noFill/>
          </a:ln>
        </p:spPr>
        <p:txBody>
          <a:bodyPr anchorCtr="0" anchor="t" bIns="45700" lIns="91425" spcFirstLastPara="1" rIns="91425" wrap="square" tIns="45700">
            <a:normAutofit/>
          </a:bodyPr>
          <a:lstStyle>
            <a:lvl1pPr indent="-325755" lvl="0" marL="457200" algn="l">
              <a:lnSpc>
                <a:spcPct val="200000"/>
              </a:lnSpc>
              <a:spcBef>
                <a:spcPts val="0"/>
              </a:spcBef>
              <a:spcAft>
                <a:spcPts val="0"/>
              </a:spcAft>
              <a:buSzPts val="1530"/>
              <a:buChar char="•"/>
              <a:defRPr/>
            </a:lvl1pPr>
            <a:lvl2pPr indent="-228600" lvl="1" marL="914400" algn="l">
              <a:lnSpc>
                <a:spcPct val="150000"/>
              </a:lnSpc>
              <a:spcBef>
                <a:spcPts val="3600"/>
              </a:spcBef>
              <a:spcAft>
                <a:spcPts val="0"/>
              </a:spcAft>
              <a:buClr>
                <a:srgbClr val="4B4B4D"/>
              </a:buClr>
              <a:buSzPts val="1680"/>
              <a:buNone/>
              <a:defRPr sz="2400"/>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Big Picture">
    <p:spTree>
      <p:nvGrpSpPr>
        <p:cNvPr id="561" name="Shape 561"/>
        <p:cNvGrpSpPr/>
        <p:nvPr/>
      </p:nvGrpSpPr>
      <p:grpSpPr>
        <a:xfrm>
          <a:off x="0" y="0"/>
          <a:ext cx="0" cy="0"/>
          <a:chOff x="0" y="0"/>
          <a:chExt cx="0" cy="0"/>
        </a:xfrm>
      </p:grpSpPr>
      <p:sp>
        <p:nvSpPr>
          <p:cNvPr id="562" name="Google Shape;562;p73"/>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73"/>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73"/>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1"/>
                </a:solidFill>
                <a:latin typeface="Arial"/>
                <a:ea typeface="Arial"/>
                <a:cs typeface="Arial"/>
                <a:sym typeface="Arial"/>
              </a:defRPr>
            </a:lvl1pPr>
            <a:lvl2pPr indent="0" lvl="1" marL="0" algn="r">
              <a:spcBef>
                <a:spcPts val="0"/>
              </a:spcBef>
              <a:buNone/>
              <a:defRPr sz="2000">
                <a:solidFill>
                  <a:schemeClr val="lt1"/>
                </a:solidFill>
                <a:latin typeface="Arial"/>
                <a:ea typeface="Arial"/>
                <a:cs typeface="Arial"/>
                <a:sym typeface="Arial"/>
              </a:defRPr>
            </a:lvl2pPr>
            <a:lvl3pPr indent="0" lvl="2" marL="0" algn="r">
              <a:spcBef>
                <a:spcPts val="0"/>
              </a:spcBef>
              <a:buNone/>
              <a:defRPr sz="2000">
                <a:solidFill>
                  <a:schemeClr val="lt1"/>
                </a:solidFill>
                <a:latin typeface="Arial"/>
                <a:ea typeface="Arial"/>
                <a:cs typeface="Arial"/>
                <a:sym typeface="Arial"/>
              </a:defRPr>
            </a:lvl3pPr>
            <a:lvl4pPr indent="0" lvl="3" marL="0" algn="r">
              <a:spcBef>
                <a:spcPts val="0"/>
              </a:spcBef>
              <a:buNone/>
              <a:defRPr sz="2000">
                <a:solidFill>
                  <a:schemeClr val="lt1"/>
                </a:solidFill>
                <a:latin typeface="Arial"/>
                <a:ea typeface="Arial"/>
                <a:cs typeface="Arial"/>
                <a:sym typeface="Arial"/>
              </a:defRPr>
            </a:lvl4pPr>
            <a:lvl5pPr indent="0" lvl="4" marL="0" algn="r">
              <a:spcBef>
                <a:spcPts val="0"/>
              </a:spcBef>
              <a:buNone/>
              <a:defRPr sz="2000">
                <a:solidFill>
                  <a:schemeClr val="lt1"/>
                </a:solidFill>
                <a:latin typeface="Arial"/>
                <a:ea typeface="Arial"/>
                <a:cs typeface="Arial"/>
                <a:sym typeface="Arial"/>
              </a:defRPr>
            </a:lvl5pPr>
            <a:lvl6pPr indent="0" lvl="5" marL="0" algn="r">
              <a:spcBef>
                <a:spcPts val="0"/>
              </a:spcBef>
              <a:buNone/>
              <a:defRPr sz="2000">
                <a:solidFill>
                  <a:schemeClr val="lt1"/>
                </a:solidFill>
                <a:latin typeface="Arial"/>
                <a:ea typeface="Arial"/>
                <a:cs typeface="Arial"/>
                <a:sym typeface="Arial"/>
              </a:defRPr>
            </a:lvl6pPr>
            <a:lvl7pPr indent="0" lvl="6" marL="0" algn="r">
              <a:spcBef>
                <a:spcPts val="0"/>
              </a:spcBef>
              <a:buNone/>
              <a:defRPr sz="2000">
                <a:solidFill>
                  <a:schemeClr val="lt1"/>
                </a:solidFill>
                <a:latin typeface="Arial"/>
                <a:ea typeface="Arial"/>
                <a:cs typeface="Arial"/>
                <a:sym typeface="Arial"/>
              </a:defRPr>
            </a:lvl7pPr>
            <a:lvl8pPr indent="0" lvl="7" marL="0" algn="r">
              <a:spcBef>
                <a:spcPts val="0"/>
              </a:spcBef>
              <a:buNone/>
              <a:defRPr sz="2000">
                <a:solidFill>
                  <a:schemeClr val="lt1"/>
                </a:solidFill>
                <a:latin typeface="Arial"/>
                <a:ea typeface="Arial"/>
                <a:cs typeface="Arial"/>
                <a:sym typeface="Arial"/>
              </a:defRPr>
            </a:lvl8pPr>
            <a:lvl9pPr indent="0" lvl="8" marL="0" algn="r">
              <a:spcBef>
                <a:spcPts val="0"/>
              </a:spcBef>
              <a:buNone/>
              <a:defRPr sz="2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5" name="Google Shape;565;p73"/>
          <p:cNvPicPr preferRelativeResize="0"/>
          <p:nvPr/>
        </p:nvPicPr>
        <p:blipFill rotWithShape="1">
          <a:blip r:embed="rId2">
            <a:alphaModFix/>
          </a:blip>
          <a:srcRect b="0" l="0" r="0" t="0"/>
          <a:stretch/>
        </p:blipFill>
        <p:spPr>
          <a:xfrm>
            <a:off x="18646924" y="1196410"/>
            <a:ext cx="4053588" cy="1090364"/>
          </a:xfrm>
          <a:prstGeom prst="rect">
            <a:avLst/>
          </a:prstGeom>
          <a:noFill/>
          <a:ln>
            <a:noFill/>
          </a:ln>
        </p:spPr>
      </p:pic>
      <p:cxnSp>
        <p:nvCxnSpPr>
          <p:cNvPr id="566" name="Google Shape;566;p73"/>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
        <p:nvSpPr>
          <p:cNvPr id="567" name="Google Shape;567;p73"/>
          <p:cNvSpPr/>
          <p:nvPr/>
        </p:nvSpPr>
        <p:spPr>
          <a:xfrm>
            <a:off x="0" y="0"/>
            <a:ext cx="24384000" cy="1371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alibri"/>
              <a:ea typeface="Calibri"/>
              <a:cs typeface="Calibri"/>
              <a:sym typeface="Calibri"/>
            </a:endParaRPr>
          </a:p>
        </p:txBody>
      </p:sp>
      <p:sp>
        <p:nvSpPr>
          <p:cNvPr id="568" name="Google Shape;568;p73"/>
          <p:cNvSpPr/>
          <p:nvPr>
            <p:ph idx="2" type="pic"/>
          </p:nvPr>
        </p:nvSpPr>
        <p:spPr>
          <a:xfrm>
            <a:off x="0" y="0"/>
            <a:ext cx="24384000" cy="13716000"/>
          </a:xfrm>
          <a:prstGeom prst="rect">
            <a:avLst/>
          </a:prstGeom>
          <a:noFill/>
          <a:ln>
            <a:noFill/>
          </a:ln>
        </p:spPr>
      </p:sp>
      <p:pic>
        <p:nvPicPr>
          <p:cNvPr id="569" name="Google Shape;569;p73"/>
          <p:cNvPicPr preferRelativeResize="0"/>
          <p:nvPr/>
        </p:nvPicPr>
        <p:blipFill rotWithShape="1">
          <a:blip r:embed="rId2">
            <a:alphaModFix/>
          </a:blip>
          <a:srcRect b="0" l="0" r="0" t="0"/>
          <a:stretch/>
        </p:blipFill>
        <p:spPr>
          <a:xfrm>
            <a:off x="18951724" y="1501210"/>
            <a:ext cx="4053588" cy="109036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570" name="Shape 570"/>
        <p:cNvGrpSpPr/>
        <p:nvPr/>
      </p:nvGrpSpPr>
      <p:grpSpPr>
        <a:xfrm>
          <a:off x="0" y="0"/>
          <a:ext cx="0" cy="0"/>
          <a:chOff x="0" y="0"/>
          <a:chExt cx="0" cy="0"/>
        </a:xfrm>
      </p:grpSpPr>
      <p:sp>
        <p:nvSpPr>
          <p:cNvPr id="571" name="Google Shape;571;p74"/>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74"/>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p74"/>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74" name="Google Shape;574;p74"/>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44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5" name="Google Shape;575;p74"/>
          <p:cNvSpPr txBox="1"/>
          <p:nvPr>
            <p:ph idx="1" type="body"/>
          </p:nvPr>
        </p:nvSpPr>
        <p:spPr>
          <a:xfrm>
            <a:off x="1716152" y="2577185"/>
            <a:ext cx="16631480" cy="569986"/>
          </a:xfrm>
          <a:prstGeom prst="rect">
            <a:avLst/>
          </a:prstGeom>
          <a:noFill/>
          <a:ln>
            <a:noFill/>
          </a:ln>
        </p:spPr>
        <p:txBody>
          <a:bodyPr anchorCtr="0" anchor="t" bIns="45700" lIns="91425" spcFirstLastPara="1" rIns="91425" wrap="square" tIns="45700">
            <a:noAutofit/>
          </a:bodyPr>
          <a:lstStyle>
            <a:lvl1pPr indent="-228600" lvl="0" marL="457200" algn="l">
              <a:lnSpc>
                <a:spcPct val="112500"/>
              </a:lnSpc>
              <a:spcBef>
                <a:spcPts val="0"/>
              </a:spcBef>
              <a:spcAft>
                <a:spcPts val="0"/>
              </a:spcAft>
              <a:buSzPts val="2720"/>
              <a:buFont typeface="Arial"/>
              <a:buNone/>
              <a:defRPr sz="3200" cap="none">
                <a:solidFill>
                  <a:srgbClr val="004481"/>
                </a:solidFill>
              </a:defRPr>
            </a:lvl1pPr>
            <a:lvl2pPr indent="-308610" lvl="1" marL="914400" algn="l">
              <a:lnSpc>
                <a:spcPct val="200000"/>
              </a:lnSpc>
              <a:spcBef>
                <a:spcPts val="3600"/>
              </a:spcBef>
              <a:spcAft>
                <a:spcPts val="0"/>
              </a:spcAft>
              <a:buClr>
                <a:srgbClr val="4B4B4D"/>
              </a:buClr>
              <a:buSzPts val="126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_Slide">
  <p:cSld name="Thank_You_Slide">
    <p:spTree>
      <p:nvGrpSpPr>
        <p:cNvPr id="68" name="Shape 68"/>
        <p:cNvGrpSpPr/>
        <p:nvPr/>
      </p:nvGrpSpPr>
      <p:grpSpPr>
        <a:xfrm>
          <a:off x="0" y="0"/>
          <a:ext cx="0" cy="0"/>
          <a:chOff x="0" y="0"/>
          <a:chExt cx="0" cy="0"/>
        </a:xfrm>
      </p:grpSpPr>
      <p:sp>
        <p:nvSpPr>
          <p:cNvPr id="69" name="Google Shape;69;p37"/>
          <p:cNvSpPr txBox="1"/>
          <p:nvPr>
            <p:ph type="title"/>
          </p:nvPr>
        </p:nvSpPr>
        <p:spPr>
          <a:xfrm>
            <a:off x="5676900" y="5943600"/>
            <a:ext cx="13030200" cy="109855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00B6DA"/>
              </a:buClr>
              <a:buSzPts val="7600"/>
              <a:buFont typeface="Helvetica Neue"/>
              <a:buNone/>
              <a:defRPr b="1" i="0" sz="7600" u="none" cap="none" strike="noStrike">
                <a:solidFill>
                  <a:srgbClr val="00B6DA"/>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70" name="Google Shape;70;p37"/>
          <p:cNvGrpSpPr/>
          <p:nvPr/>
        </p:nvGrpSpPr>
        <p:grpSpPr>
          <a:xfrm>
            <a:off x="8686800" y="6019800"/>
            <a:ext cx="1066800" cy="914400"/>
            <a:chOff x="8153400" y="6019800"/>
            <a:chExt cx="1066800" cy="914400"/>
          </a:xfrm>
        </p:grpSpPr>
        <p:pic>
          <p:nvPicPr>
            <p:cNvPr descr="Riproduci" id="71" name="Google Shape;71;p37"/>
            <p:cNvPicPr preferRelativeResize="0"/>
            <p:nvPr/>
          </p:nvPicPr>
          <p:blipFill rotWithShape="1">
            <a:blip r:embed="rId2">
              <a:alphaModFix/>
            </a:blip>
            <a:srcRect b="0" l="0" r="0" t="0"/>
            <a:stretch/>
          </p:blipFill>
          <p:spPr>
            <a:xfrm>
              <a:off x="8153400" y="6019800"/>
              <a:ext cx="914400" cy="914400"/>
            </a:xfrm>
            <a:prstGeom prst="rect">
              <a:avLst/>
            </a:prstGeom>
            <a:noFill/>
            <a:ln>
              <a:noFill/>
            </a:ln>
          </p:spPr>
        </p:pic>
        <p:pic>
          <p:nvPicPr>
            <p:cNvPr descr="Riproduci" id="72" name="Google Shape;72;p37"/>
            <p:cNvPicPr preferRelativeResize="0"/>
            <p:nvPr/>
          </p:nvPicPr>
          <p:blipFill rotWithShape="1">
            <a:blip r:embed="rId3">
              <a:alphaModFix/>
            </a:blip>
            <a:srcRect b="0" l="0" r="0" t="0"/>
            <a:stretch/>
          </p:blipFill>
          <p:spPr>
            <a:xfrm>
              <a:off x="8305800" y="6019800"/>
              <a:ext cx="914400" cy="914400"/>
            </a:xfrm>
            <a:prstGeom prst="rect">
              <a:avLst/>
            </a:prstGeom>
            <a:noFill/>
            <a:ln>
              <a:noFill/>
            </a:ln>
          </p:spPr>
        </p:pic>
      </p:grpSp>
      <p:pic>
        <p:nvPicPr>
          <p:cNvPr id="73" name="Google Shape;73;p37"/>
          <p:cNvPicPr preferRelativeResize="0"/>
          <p:nvPr/>
        </p:nvPicPr>
        <p:blipFill rotWithShape="1">
          <a:blip r:embed="rId4">
            <a:alphaModFix amt="60000"/>
          </a:blip>
          <a:srcRect b="0" l="0" r="0" t="0"/>
          <a:stretch/>
        </p:blipFill>
        <p:spPr>
          <a:xfrm>
            <a:off x="745200" y="11989128"/>
            <a:ext cx="3537312" cy="1574472"/>
          </a:xfrm>
          <a:prstGeom prst="rect">
            <a:avLst/>
          </a:prstGeom>
          <a:noFill/>
          <a:ln>
            <a:noFill/>
          </a:ln>
          <a:effectLst>
            <a:outerShdw sx="1000" rotWithShape="0" algn="ctr" sy="1000">
              <a:srgbClr val="000000"/>
            </a:outerShdw>
          </a:effectLst>
        </p:spPr>
      </p:pic>
      <p:sp>
        <p:nvSpPr>
          <p:cNvPr id="74" name="Google Shape;74;p37"/>
          <p:cNvSpPr txBox="1"/>
          <p:nvPr/>
        </p:nvSpPr>
        <p:spPr>
          <a:xfrm>
            <a:off x="4572000" y="12985362"/>
            <a:ext cx="185928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2"/>
                </a:solidFill>
                <a:latin typeface="Helvetica Neue"/>
                <a:ea typeface="Helvetica Neue"/>
                <a:cs typeface="Helvetica Neue"/>
                <a:sym typeface="Helvetica Neue"/>
              </a:rPr>
              <a:t>ERIC</a:t>
            </a:r>
            <a:r>
              <a:rPr b="1" lang="en-US" sz="2000">
                <a:solidFill>
                  <a:schemeClr val="accent2"/>
                </a:solidFill>
                <a:latin typeface="Helvetica Neue"/>
                <a:ea typeface="Helvetica Neue"/>
                <a:cs typeface="Helvetica Neue"/>
                <a:sym typeface="Helvetica Neue"/>
              </a:rPr>
              <a:t> Forum has received funding from the European Union’s Horizon 2020 research and innovation programme under grand agreement N. 823798</a:t>
            </a:r>
            <a:endParaRPr b="1" sz="2000">
              <a:solidFill>
                <a:schemeClr val="accent2"/>
              </a:solidFill>
              <a:latin typeface="Helvetica Neue"/>
              <a:ea typeface="Helvetica Neue"/>
              <a:cs typeface="Helvetica Neue"/>
              <a:sym typeface="Helvetica Neue"/>
            </a:endParaRPr>
          </a:p>
        </p:txBody>
      </p:sp>
      <p:pic>
        <p:nvPicPr>
          <p:cNvPr descr="Macintosh HD:Users:nicoletta:Documents:DOCS CERIC:MAPS:FLAGS:FlagEU.pdf" id="75" name="Google Shape;75;p37"/>
          <p:cNvPicPr preferRelativeResize="0"/>
          <p:nvPr/>
        </p:nvPicPr>
        <p:blipFill rotWithShape="1">
          <a:blip r:embed="rId5">
            <a:alphaModFix amt="35000"/>
          </a:blip>
          <a:srcRect b="0" l="0" r="0" t="0"/>
          <a:stretch/>
        </p:blipFill>
        <p:spPr>
          <a:xfrm>
            <a:off x="22554240" y="12753417"/>
            <a:ext cx="610560" cy="864000"/>
          </a:xfrm>
          <a:prstGeom prst="rect">
            <a:avLst/>
          </a:prstGeom>
          <a:noFill/>
          <a:ln>
            <a:noFill/>
          </a:ln>
        </p:spPr>
      </p:pic>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
  <p:cSld name="2_Cover">
    <p:spTree>
      <p:nvGrpSpPr>
        <p:cNvPr id="82" name="Shape 82"/>
        <p:cNvGrpSpPr/>
        <p:nvPr/>
      </p:nvGrpSpPr>
      <p:grpSpPr>
        <a:xfrm>
          <a:off x="0" y="0"/>
          <a:ext cx="0" cy="0"/>
          <a:chOff x="0" y="0"/>
          <a:chExt cx="0" cy="0"/>
        </a:xfrm>
      </p:grpSpPr>
      <p:sp>
        <p:nvSpPr>
          <p:cNvPr id="83" name="Google Shape;83;p25"/>
          <p:cNvSpPr txBox="1"/>
          <p:nvPr>
            <p:ph type="ctrTitle"/>
          </p:nvPr>
        </p:nvSpPr>
        <p:spPr>
          <a:xfrm>
            <a:off x="1676400" y="2489775"/>
            <a:ext cx="14417040" cy="56148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4"/>
              </a:buClr>
              <a:buSzPts val="12000"/>
              <a:buFont typeface="Arial"/>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5"/>
          <p:cNvSpPr txBox="1"/>
          <p:nvPr>
            <p:ph idx="1" type="subTitle"/>
          </p:nvPr>
        </p:nvSpPr>
        <p:spPr>
          <a:xfrm>
            <a:off x="1676402" y="8352944"/>
            <a:ext cx="14417040" cy="21626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2000"/>
              </a:spcBef>
              <a:spcAft>
                <a:spcPts val="0"/>
              </a:spcAft>
              <a:buSzPts val="4800"/>
              <a:buNone/>
              <a:defRPr b="1" i="0" sz="4800">
                <a:solidFill>
                  <a:schemeClr val="accent4"/>
                </a:solidFill>
                <a:latin typeface="Arial"/>
                <a:ea typeface="Arial"/>
                <a:cs typeface="Arial"/>
                <a:sym typeface="Arial"/>
              </a:defRPr>
            </a:lvl1pPr>
            <a:lvl2pPr lvl="1" algn="ctr">
              <a:lnSpc>
                <a:spcPct val="90000"/>
              </a:lnSpc>
              <a:spcBef>
                <a:spcPts val="1000"/>
              </a:spcBef>
              <a:spcAft>
                <a:spcPts val="0"/>
              </a:spcAft>
              <a:buSzPts val="4000"/>
              <a:buNone/>
              <a:defRPr sz="4000"/>
            </a:lvl2pPr>
            <a:lvl3pPr lvl="2" algn="ctr">
              <a:lnSpc>
                <a:spcPct val="90000"/>
              </a:lnSpc>
              <a:spcBef>
                <a:spcPts val="1000"/>
              </a:spcBef>
              <a:spcAft>
                <a:spcPts val="0"/>
              </a:spcAft>
              <a:buSzPts val="3600"/>
              <a:buNone/>
              <a:defRPr sz="3600"/>
            </a:lvl3pPr>
            <a:lvl4pPr lvl="3" algn="ctr">
              <a:lnSpc>
                <a:spcPct val="90000"/>
              </a:lnSpc>
              <a:spcBef>
                <a:spcPts val="1000"/>
              </a:spcBef>
              <a:spcAft>
                <a:spcPts val="0"/>
              </a:spcAft>
              <a:buSzPts val="3200"/>
              <a:buNone/>
              <a:defRPr sz="3200"/>
            </a:lvl4pPr>
            <a:lvl5pPr lvl="4" algn="ctr">
              <a:lnSpc>
                <a:spcPct val="90000"/>
              </a:lnSpc>
              <a:spcBef>
                <a:spcPts val="1000"/>
              </a:spcBef>
              <a:spcAft>
                <a:spcPts val="0"/>
              </a:spcAft>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pic>
        <p:nvPicPr>
          <p:cNvPr id="85" name="Google Shape;85;p25"/>
          <p:cNvPicPr preferRelativeResize="0"/>
          <p:nvPr/>
        </p:nvPicPr>
        <p:blipFill rotWithShape="1">
          <a:blip r:embed="rId2">
            <a:alphaModFix/>
          </a:blip>
          <a:srcRect b="0" l="0" r="0" t="0"/>
          <a:stretch/>
        </p:blipFill>
        <p:spPr>
          <a:xfrm>
            <a:off x="1750543" y="11563404"/>
            <a:ext cx="3760598" cy="786072"/>
          </a:xfrm>
          <a:prstGeom prst="rect">
            <a:avLst/>
          </a:prstGeom>
          <a:noFill/>
          <a:ln>
            <a:noFill/>
          </a:ln>
        </p:spPr>
      </p:pic>
      <p:grpSp>
        <p:nvGrpSpPr>
          <p:cNvPr id="86" name="Google Shape;86;p25"/>
          <p:cNvGrpSpPr/>
          <p:nvPr/>
        </p:nvGrpSpPr>
        <p:grpSpPr>
          <a:xfrm>
            <a:off x="5883928" y="11363061"/>
            <a:ext cx="18356340" cy="1882610"/>
            <a:chOff x="2710694" y="5661374"/>
            <a:chExt cx="9374715" cy="961462"/>
          </a:xfrm>
        </p:grpSpPr>
        <p:pic>
          <p:nvPicPr>
            <p:cNvPr id="87" name="Google Shape;87;p25"/>
            <p:cNvPicPr preferRelativeResize="0"/>
            <p:nvPr/>
          </p:nvPicPr>
          <p:blipFill rotWithShape="1">
            <a:blip r:embed="rId3">
              <a:alphaModFix/>
            </a:blip>
            <a:srcRect b="0" l="0" r="0" t="0"/>
            <a:stretch/>
          </p:blipFill>
          <p:spPr>
            <a:xfrm>
              <a:off x="6570057" y="6114021"/>
              <a:ext cx="1136538" cy="490271"/>
            </a:xfrm>
            <a:prstGeom prst="rect">
              <a:avLst/>
            </a:prstGeom>
            <a:noFill/>
            <a:ln>
              <a:noFill/>
            </a:ln>
          </p:spPr>
        </p:pic>
        <p:pic>
          <p:nvPicPr>
            <p:cNvPr id="88" name="Google Shape;88;p25"/>
            <p:cNvPicPr preferRelativeResize="0"/>
            <p:nvPr/>
          </p:nvPicPr>
          <p:blipFill rotWithShape="1">
            <a:blip r:embed="rId4">
              <a:alphaModFix/>
            </a:blip>
            <a:srcRect b="0" l="0" r="0" t="0"/>
            <a:stretch/>
          </p:blipFill>
          <p:spPr>
            <a:xfrm>
              <a:off x="2710694" y="5703260"/>
              <a:ext cx="1204776" cy="476357"/>
            </a:xfrm>
            <a:prstGeom prst="rect">
              <a:avLst/>
            </a:prstGeom>
            <a:noFill/>
            <a:ln>
              <a:noFill/>
            </a:ln>
          </p:spPr>
        </p:pic>
        <p:pic>
          <p:nvPicPr>
            <p:cNvPr id="89" name="Google Shape;89;p25"/>
            <p:cNvPicPr preferRelativeResize="0"/>
            <p:nvPr/>
          </p:nvPicPr>
          <p:blipFill rotWithShape="1">
            <a:blip r:embed="rId5">
              <a:alphaModFix/>
            </a:blip>
            <a:srcRect b="0" l="0" r="9562" t="0"/>
            <a:stretch/>
          </p:blipFill>
          <p:spPr>
            <a:xfrm>
              <a:off x="3818851" y="5694090"/>
              <a:ext cx="1042117" cy="459872"/>
            </a:xfrm>
            <a:prstGeom prst="rect">
              <a:avLst/>
            </a:prstGeom>
            <a:noFill/>
            <a:ln>
              <a:noFill/>
            </a:ln>
          </p:spPr>
        </p:pic>
        <p:pic>
          <p:nvPicPr>
            <p:cNvPr id="90" name="Google Shape;90;p25"/>
            <p:cNvPicPr preferRelativeResize="0"/>
            <p:nvPr/>
          </p:nvPicPr>
          <p:blipFill rotWithShape="1">
            <a:blip r:embed="rId6">
              <a:alphaModFix/>
            </a:blip>
            <a:srcRect b="0" l="0" r="0" t="0"/>
            <a:stretch/>
          </p:blipFill>
          <p:spPr>
            <a:xfrm>
              <a:off x="4981892" y="5661374"/>
              <a:ext cx="752445" cy="578142"/>
            </a:xfrm>
            <a:prstGeom prst="rect">
              <a:avLst/>
            </a:prstGeom>
            <a:noFill/>
            <a:ln>
              <a:noFill/>
            </a:ln>
          </p:spPr>
        </p:pic>
        <p:pic>
          <p:nvPicPr>
            <p:cNvPr id="91" name="Google Shape;91;p25"/>
            <p:cNvPicPr preferRelativeResize="0"/>
            <p:nvPr/>
          </p:nvPicPr>
          <p:blipFill rotWithShape="1">
            <a:blip r:embed="rId7">
              <a:alphaModFix/>
            </a:blip>
            <a:srcRect b="0" l="0" r="0" t="0"/>
            <a:stretch/>
          </p:blipFill>
          <p:spPr>
            <a:xfrm>
              <a:off x="3021472" y="6028211"/>
              <a:ext cx="679261" cy="594625"/>
            </a:xfrm>
            <a:prstGeom prst="rect">
              <a:avLst/>
            </a:prstGeom>
            <a:noFill/>
            <a:ln>
              <a:noFill/>
            </a:ln>
          </p:spPr>
        </p:pic>
        <p:pic>
          <p:nvPicPr>
            <p:cNvPr id="92" name="Google Shape;92;p25"/>
            <p:cNvPicPr preferRelativeResize="0"/>
            <p:nvPr/>
          </p:nvPicPr>
          <p:blipFill rotWithShape="1">
            <a:blip r:embed="rId8">
              <a:alphaModFix/>
            </a:blip>
            <a:srcRect b="0" l="0" r="0" t="0"/>
            <a:stretch/>
          </p:blipFill>
          <p:spPr>
            <a:xfrm>
              <a:off x="3871472" y="6198825"/>
              <a:ext cx="981850" cy="371091"/>
            </a:xfrm>
            <a:prstGeom prst="rect">
              <a:avLst/>
            </a:prstGeom>
            <a:noFill/>
            <a:ln>
              <a:noFill/>
            </a:ln>
          </p:spPr>
        </p:pic>
        <p:pic>
          <p:nvPicPr>
            <p:cNvPr id="93" name="Google Shape;93;p25"/>
            <p:cNvPicPr preferRelativeResize="0"/>
            <p:nvPr/>
          </p:nvPicPr>
          <p:blipFill rotWithShape="1">
            <a:blip r:embed="rId9">
              <a:alphaModFix/>
            </a:blip>
            <a:srcRect b="0" l="0" r="0" t="0"/>
            <a:stretch/>
          </p:blipFill>
          <p:spPr>
            <a:xfrm>
              <a:off x="4862860" y="6211419"/>
              <a:ext cx="899616" cy="265582"/>
            </a:xfrm>
            <a:prstGeom prst="rect">
              <a:avLst/>
            </a:prstGeom>
            <a:noFill/>
            <a:ln>
              <a:noFill/>
            </a:ln>
          </p:spPr>
        </p:pic>
        <p:pic>
          <p:nvPicPr>
            <p:cNvPr id="94" name="Google Shape;94;p25"/>
            <p:cNvPicPr preferRelativeResize="0"/>
            <p:nvPr/>
          </p:nvPicPr>
          <p:blipFill rotWithShape="1">
            <a:blip r:embed="rId10">
              <a:alphaModFix/>
            </a:blip>
            <a:srcRect b="0" l="0" r="0" t="0"/>
            <a:stretch/>
          </p:blipFill>
          <p:spPr>
            <a:xfrm>
              <a:off x="6766205" y="5741935"/>
              <a:ext cx="801958" cy="415805"/>
            </a:xfrm>
            <a:prstGeom prst="rect">
              <a:avLst/>
            </a:prstGeom>
            <a:noFill/>
            <a:ln>
              <a:noFill/>
            </a:ln>
          </p:spPr>
        </p:pic>
        <p:pic>
          <p:nvPicPr>
            <p:cNvPr id="95" name="Google Shape;95;p25"/>
            <p:cNvPicPr preferRelativeResize="0"/>
            <p:nvPr/>
          </p:nvPicPr>
          <p:blipFill rotWithShape="1">
            <a:blip r:embed="rId11">
              <a:alphaModFix/>
            </a:blip>
            <a:srcRect b="0" l="0" r="10087" t="0"/>
            <a:stretch/>
          </p:blipFill>
          <p:spPr>
            <a:xfrm>
              <a:off x="7736782" y="5736736"/>
              <a:ext cx="651546" cy="441941"/>
            </a:xfrm>
            <a:prstGeom prst="rect">
              <a:avLst/>
            </a:prstGeom>
            <a:noFill/>
            <a:ln>
              <a:noFill/>
            </a:ln>
          </p:spPr>
        </p:pic>
        <p:pic>
          <p:nvPicPr>
            <p:cNvPr id="96" name="Google Shape;96;p25"/>
            <p:cNvPicPr preferRelativeResize="0"/>
            <p:nvPr/>
          </p:nvPicPr>
          <p:blipFill rotWithShape="1">
            <a:blip r:embed="rId12">
              <a:alphaModFix/>
            </a:blip>
            <a:srcRect b="0" l="0" r="0" t="0"/>
            <a:stretch/>
          </p:blipFill>
          <p:spPr>
            <a:xfrm>
              <a:off x="5775518" y="6096887"/>
              <a:ext cx="807072" cy="525949"/>
            </a:xfrm>
            <a:prstGeom prst="rect">
              <a:avLst/>
            </a:prstGeom>
            <a:noFill/>
            <a:ln>
              <a:noFill/>
            </a:ln>
          </p:spPr>
        </p:pic>
        <p:pic>
          <p:nvPicPr>
            <p:cNvPr id="97" name="Google Shape;97;p25"/>
            <p:cNvPicPr preferRelativeResize="0"/>
            <p:nvPr/>
          </p:nvPicPr>
          <p:blipFill rotWithShape="1">
            <a:blip r:embed="rId13">
              <a:alphaModFix/>
            </a:blip>
            <a:srcRect b="0" l="0" r="0" t="0"/>
            <a:stretch/>
          </p:blipFill>
          <p:spPr>
            <a:xfrm>
              <a:off x="10576530" y="5790931"/>
              <a:ext cx="756519" cy="258758"/>
            </a:xfrm>
            <a:prstGeom prst="rect">
              <a:avLst/>
            </a:prstGeom>
            <a:noFill/>
            <a:ln>
              <a:noFill/>
            </a:ln>
          </p:spPr>
        </p:pic>
        <p:pic>
          <p:nvPicPr>
            <p:cNvPr id="98" name="Google Shape;98;p25"/>
            <p:cNvPicPr preferRelativeResize="0"/>
            <p:nvPr/>
          </p:nvPicPr>
          <p:blipFill rotWithShape="1">
            <a:blip r:embed="rId14">
              <a:alphaModFix/>
            </a:blip>
            <a:srcRect b="19421" l="0" r="41868" t="16984"/>
            <a:stretch/>
          </p:blipFill>
          <p:spPr>
            <a:xfrm>
              <a:off x="8551663" y="6135395"/>
              <a:ext cx="952142" cy="422602"/>
            </a:xfrm>
            <a:prstGeom prst="rect">
              <a:avLst/>
            </a:prstGeom>
            <a:noFill/>
            <a:ln>
              <a:noFill/>
            </a:ln>
          </p:spPr>
        </p:pic>
        <p:pic>
          <p:nvPicPr>
            <p:cNvPr id="99" name="Google Shape;99;p25"/>
            <p:cNvPicPr preferRelativeResize="0"/>
            <p:nvPr/>
          </p:nvPicPr>
          <p:blipFill rotWithShape="1">
            <a:blip r:embed="rId15">
              <a:alphaModFix/>
            </a:blip>
            <a:srcRect b="0" l="0" r="8153" t="0"/>
            <a:stretch/>
          </p:blipFill>
          <p:spPr>
            <a:xfrm>
              <a:off x="9351850" y="5778238"/>
              <a:ext cx="1104688" cy="302473"/>
            </a:xfrm>
            <a:prstGeom prst="rect">
              <a:avLst/>
            </a:prstGeom>
            <a:noFill/>
            <a:ln>
              <a:noFill/>
            </a:ln>
          </p:spPr>
        </p:pic>
        <p:pic>
          <p:nvPicPr>
            <p:cNvPr id="100" name="Google Shape;100;p25"/>
            <p:cNvPicPr preferRelativeResize="0"/>
            <p:nvPr/>
          </p:nvPicPr>
          <p:blipFill rotWithShape="1">
            <a:blip r:embed="rId16">
              <a:alphaModFix/>
            </a:blip>
            <a:srcRect b="0" l="0" r="0" t="0"/>
            <a:stretch/>
          </p:blipFill>
          <p:spPr>
            <a:xfrm>
              <a:off x="11341730" y="5746622"/>
              <a:ext cx="743679" cy="646673"/>
            </a:xfrm>
            <a:prstGeom prst="rect">
              <a:avLst/>
            </a:prstGeom>
            <a:noFill/>
            <a:ln>
              <a:noFill/>
            </a:ln>
          </p:spPr>
        </p:pic>
        <p:pic>
          <p:nvPicPr>
            <p:cNvPr id="101" name="Google Shape;101;p25"/>
            <p:cNvPicPr preferRelativeResize="0"/>
            <p:nvPr/>
          </p:nvPicPr>
          <p:blipFill rotWithShape="1">
            <a:blip r:embed="rId17">
              <a:alphaModFix/>
            </a:blip>
            <a:srcRect b="0" l="0" r="8654" t="0"/>
            <a:stretch/>
          </p:blipFill>
          <p:spPr>
            <a:xfrm>
              <a:off x="10550206" y="6165089"/>
              <a:ext cx="887018" cy="371947"/>
            </a:xfrm>
            <a:prstGeom prst="rect">
              <a:avLst/>
            </a:prstGeom>
            <a:noFill/>
            <a:ln>
              <a:noFill/>
            </a:ln>
          </p:spPr>
        </p:pic>
        <p:pic>
          <p:nvPicPr>
            <p:cNvPr id="102" name="Google Shape;102;p25"/>
            <p:cNvPicPr preferRelativeResize="0"/>
            <p:nvPr/>
          </p:nvPicPr>
          <p:blipFill rotWithShape="1">
            <a:blip r:embed="rId18">
              <a:alphaModFix/>
            </a:blip>
            <a:srcRect b="0" l="0" r="0" t="0"/>
            <a:stretch/>
          </p:blipFill>
          <p:spPr>
            <a:xfrm>
              <a:off x="7761738" y="6164248"/>
              <a:ext cx="692402" cy="422602"/>
            </a:xfrm>
            <a:prstGeom prst="rect">
              <a:avLst/>
            </a:prstGeom>
            <a:noFill/>
            <a:ln>
              <a:noFill/>
            </a:ln>
          </p:spPr>
        </p:pic>
        <p:pic>
          <p:nvPicPr>
            <p:cNvPr id="103" name="Google Shape;103;p25"/>
            <p:cNvPicPr preferRelativeResize="0"/>
            <p:nvPr/>
          </p:nvPicPr>
          <p:blipFill rotWithShape="1">
            <a:blip r:embed="rId19">
              <a:alphaModFix/>
            </a:blip>
            <a:srcRect b="0" l="0" r="0" t="0"/>
            <a:stretch/>
          </p:blipFill>
          <p:spPr>
            <a:xfrm>
              <a:off x="8590669" y="5763982"/>
              <a:ext cx="754813" cy="272696"/>
            </a:xfrm>
            <a:prstGeom prst="rect">
              <a:avLst/>
            </a:prstGeom>
            <a:noFill/>
            <a:ln>
              <a:noFill/>
            </a:ln>
          </p:spPr>
        </p:pic>
        <p:pic>
          <p:nvPicPr>
            <p:cNvPr id="104" name="Google Shape;104;p25"/>
            <p:cNvPicPr preferRelativeResize="0"/>
            <p:nvPr/>
          </p:nvPicPr>
          <p:blipFill rotWithShape="1">
            <a:blip r:embed="rId20">
              <a:alphaModFix/>
            </a:blip>
            <a:srcRect b="0" l="0" r="0" t="0"/>
            <a:stretch/>
          </p:blipFill>
          <p:spPr>
            <a:xfrm>
              <a:off x="9557255" y="6130985"/>
              <a:ext cx="858260" cy="413294"/>
            </a:xfrm>
            <a:prstGeom prst="rect">
              <a:avLst/>
            </a:prstGeom>
            <a:noFill/>
            <a:ln>
              <a:noFill/>
            </a:ln>
          </p:spPr>
        </p:pic>
        <p:pic>
          <p:nvPicPr>
            <p:cNvPr id="105" name="Google Shape;105;p25"/>
            <p:cNvPicPr preferRelativeResize="0"/>
            <p:nvPr/>
          </p:nvPicPr>
          <p:blipFill rotWithShape="1">
            <a:blip r:embed="rId21">
              <a:alphaModFix/>
            </a:blip>
            <a:srcRect b="0" l="0" r="0" t="0"/>
            <a:stretch/>
          </p:blipFill>
          <p:spPr>
            <a:xfrm>
              <a:off x="5885642" y="5786739"/>
              <a:ext cx="635592" cy="267143"/>
            </a:xfrm>
            <a:prstGeom prst="rect">
              <a:avLst/>
            </a:prstGeom>
            <a:noFill/>
            <a:ln>
              <a:noFill/>
            </a:ln>
          </p:spPr>
        </p:pic>
      </p:grpSp>
      <p:pic>
        <p:nvPicPr>
          <p:cNvPr id="106" name="Google Shape;106;p25"/>
          <p:cNvPicPr preferRelativeResize="0"/>
          <p:nvPr/>
        </p:nvPicPr>
        <p:blipFill rotWithShape="1">
          <a:blip r:embed="rId22">
            <a:alphaModFix/>
          </a:blip>
          <a:srcRect b="0" l="0" r="0" t="0"/>
          <a:stretch/>
        </p:blipFill>
        <p:spPr>
          <a:xfrm>
            <a:off x="16156658" y="3853133"/>
            <a:ext cx="7562236" cy="3010066"/>
          </a:xfrm>
          <a:prstGeom prst="rect">
            <a:avLst/>
          </a:prstGeom>
          <a:noFill/>
          <a:ln>
            <a:noFill/>
          </a:ln>
        </p:spPr>
      </p:pic>
      <p:sp>
        <p:nvSpPr>
          <p:cNvPr id="107" name="Google Shape;107;p25"/>
          <p:cNvSpPr txBox="1"/>
          <p:nvPr/>
        </p:nvSpPr>
        <p:spPr>
          <a:xfrm>
            <a:off x="1676399" y="12232703"/>
            <a:ext cx="4133386" cy="730250"/>
          </a:xfrm>
          <a:prstGeom prst="rect">
            <a:avLst/>
          </a:prstGeom>
          <a:noFill/>
          <a:ln>
            <a:noFill/>
          </a:ln>
        </p:spPr>
        <p:txBody>
          <a:bodyPr anchorCtr="0" anchor="ctr" bIns="91425" lIns="182875" spcFirstLastPara="1" rIns="182875" wrap="square" tIns="91425">
            <a:noAutofit/>
          </a:bodyPr>
          <a:lstStyle/>
          <a:p>
            <a:pPr indent="0" lvl="0" marL="0" marR="0" rtl="0" algn="l">
              <a:spcBef>
                <a:spcPts val="0"/>
              </a:spcBef>
              <a:spcAft>
                <a:spcPts val="0"/>
              </a:spcAft>
              <a:buNone/>
            </a:pPr>
            <a:r>
              <a:rPr lang="en-US" sz="2000">
                <a:solidFill>
                  <a:srgbClr val="888888"/>
                </a:solidFill>
                <a:latin typeface="Arial"/>
                <a:ea typeface="Arial"/>
                <a:cs typeface="Arial"/>
                <a:sym typeface="Arial"/>
              </a:rPr>
              <a:t>Grant agreement No. 101058620</a:t>
            </a:r>
            <a:endParaRPr/>
          </a:p>
        </p:txBody>
      </p:sp>
      <p:pic>
        <p:nvPicPr>
          <p:cNvPr id="108" name="Google Shape;108;p25"/>
          <p:cNvPicPr preferRelativeResize="0"/>
          <p:nvPr/>
        </p:nvPicPr>
        <p:blipFill rotWithShape="1">
          <a:blip r:embed="rId23">
            <a:alphaModFix/>
          </a:blip>
          <a:srcRect b="0" l="0" r="0" t="0"/>
          <a:stretch/>
        </p:blipFill>
        <p:spPr>
          <a:xfrm>
            <a:off x="1676401" y="10804656"/>
            <a:ext cx="22704906" cy="192140"/>
          </a:xfrm>
          <a:prstGeom prst="rect">
            <a:avLst/>
          </a:prstGeom>
          <a:noFill/>
          <a:ln>
            <a:noFill/>
          </a:ln>
        </p:spPr>
      </p:pic>
      <p:sp>
        <p:nvSpPr>
          <p:cNvPr id="109" name="Google Shape;109;p25"/>
          <p:cNvSpPr txBox="1"/>
          <p:nvPr/>
        </p:nvSpPr>
        <p:spPr>
          <a:xfrm>
            <a:off x="1689167" y="12681591"/>
            <a:ext cx="4133386" cy="730250"/>
          </a:xfrm>
          <a:prstGeom prst="rect">
            <a:avLst/>
          </a:prstGeom>
          <a:noFill/>
          <a:ln>
            <a:noFill/>
          </a:ln>
        </p:spPr>
        <p:txBody>
          <a:bodyPr anchorCtr="0" anchor="ctr" bIns="91425" lIns="182875" spcFirstLastPara="1" rIns="182875" wrap="square" tIns="91425">
            <a:noAutofit/>
          </a:bodyPr>
          <a:lstStyle/>
          <a:p>
            <a:pPr indent="0" lvl="0" marL="0" marR="0" rtl="0" algn="l">
              <a:spcBef>
                <a:spcPts val="0"/>
              </a:spcBef>
              <a:spcAft>
                <a:spcPts val="0"/>
              </a:spcAft>
              <a:buNone/>
            </a:pPr>
            <a:r>
              <a:rPr b="1" lang="en-US" sz="2000">
                <a:solidFill>
                  <a:srgbClr val="888888"/>
                </a:solidFill>
                <a:latin typeface="Arial"/>
                <a:ea typeface="Arial"/>
                <a:cs typeface="Arial"/>
                <a:sym typeface="Arial"/>
              </a:rPr>
              <a:t>www.canSERV.eu</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p:cSld name="Standard Slide">
    <p:spTree>
      <p:nvGrpSpPr>
        <p:cNvPr id="110" name="Shape 110"/>
        <p:cNvGrpSpPr/>
        <p:nvPr/>
      </p:nvGrpSpPr>
      <p:grpSpPr>
        <a:xfrm>
          <a:off x="0" y="0"/>
          <a:ext cx="0" cy="0"/>
          <a:chOff x="0" y="0"/>
          <a:chExt cx="0" cy="0"/>
        </a:xfrm>
      </p:grpSpPr>
      <p:sp>
        <p:nvSpPr>
          <p:cNvPr id="111" name="Google Shape;111;p26"/>
          <p:cNvSpPr txBox="1"/>
          <p:nvPr>
            <p:ph type="title"/>
          </p:nvPr>
        </p:nvSpPr>
        <p:spPr>
          <a:xfrm>
            <a:off x="1676400" y="730251"/>
            <a:ext cx="21031200" cy="26511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6"/>
          <p:cNvSpPr txBox="1"/>
          <p:nvPr>
            <p:ph idx="12" type="sldNum"/>
          </p:nvPr>
        </p:nvSpPr>
        <p:spPr>
          <a:xfrm>
            <a:off x="22422677" y="12712701"/>
            <a:ext cx="130995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888888"/>
                </a:solidFill>
                <a:latin typeface="Corbel"/>
                <a:ea typeface="Corbel"/>
                <a:cs typeface="Corbel"/>
                <a:sym typeface="Corbel"/>
              </a:defRPr>
            </a:lvl1pPr>
            <a:lvl2pPr indent="0" lvl="1" marL="0" algn="r">
              <a:spcBef>
                <a:spcPts val="0"/>
              </a:spcBef>
              <a:buNone/>
              <a:defRPr sz="2000">
                <a:solidFill>
                  <a:srgbClr val="888888"/>
                </a:solidFill>
                <a:latin typeface="Corbel"/>
                <a:ea typeface="Corbel"/>
                <a:cs typeface="Corbel"/>
                <a:sym typeface="Corbel"/>
              </a:defRPr>
            </a:lvl2pPr>
            <a:lvl3pPr indent="0" lvl="2" marL="0" algn="r">
              <a:spcBef>
                <a:spcPts val="0"/>
              </a:spcBef>
              <a:buNone/>
              <a:defRPr sz="2000">
                <a:solidFill>
                  <a:srgbClr val="888888"/>
                </a:solidFill>
                <a:latin typeface="Corbel"/>
                <a:ea typeface="Corbel"/>
                <a:cs typeface="Corbel"/>
                <a:sym typeface="Corbel"/>
              </a:defRPr>
            </a:lvl3pPr>
            <a:lvl4pPr indent="0" lvl="3" marL="0" algn="r">
              <a:spcBef>
                <a:spcPts val="0"/>
              </a:spcBef>
              <a:buNone/>
              <a:defRPr sz="2000">
                <a:solidFill>
                  <a:srgbClr val="888888"/>
                </a:solidFill>
                <a:latin typeface="Corbel"/>
                <a:ea typeface="Corbel"/>
                <a:cs typeface="Corbel"/>
                <a:sym typeface="Corbel"/>
              </a:defRPr>
            </a:lvl4pPr>
            <a:lvl5pPr indent="0" lvl="4" marL="0" algn="r">
              <a:spcBef>
                <a:spcPts val="0"/>
              </a:spcBef>
              <a:buNone/>
              <a:defRPr sz="2000">
                <a:solidFill>
                  <a:srgbClr val="888888"/>
                </a:solidFill>
                <a:latin typeface="Corbel"/>
                <a:ea typeface="Corbel"/>
                <a:cs typeface="Corbel"/>
                <a:sym typeface="Corbel"/>
              </a:defRPr>
            </a:lvl5pPr>
            <a:lvl6pPr indent="0" lvl="5" marL="0" algn="r">
              <a:spcBef>
                <a:spcPts val="0"/>
              </a:spcBef>
              <a:buNone/>
              <a:defRPr sz="2000">
                <a:solidFill>
                  <a:srgbClr val="888888"/>
                </a:solidFill>
                <a:latin typeface="Corbel"/>
                <a:ea typeface="Corbel"/>
                <a:cs typeface="Corbel"/>
                <a:sym typeface="Corbel"/>
              </a:defRPr>
            </a:lvl6pPr>
            <a:lvl7pPr indent="0" lvl="6" marL="0" algn="r">
              <a:spcBef>
                <a:spcPts val="0"/>
              </a:spcBef>
              <a:buNone/>
              <a:defRPr sz="2000">
                <a:solidFill>
                  <a:srgbClr val="888888"/>
                </a:solidFill>
                <a:latin typeface="Corbel"/>
                <a:ea typeface="Corbel"/>
                <a:cs typeface="Corbel"/>
                <a:sym typeface="Corbel"/>
              </a:defRPr>
            </a:lvl7pPr>
            <a:lvl8pPr indent="0" lvl="7" marL="0" algn="r">
              <a:spcBef>
                <a:spcPts val="0"/>
              </a:spcBef>
              <a:buNone/>
              <a:defRPr sz="2000">
                <a:solidFill>
                  <a:srgbClr val="888888"/>
                </a:solidFill>
                <a:latin typeface="Corbel"/>
                <a:ea typeface="Corbel"/>
                <a:cs typeface="Corbel"/>
                <a:sym typeface="Corbel"/>
              </a:defRPr>
            </a:lvl8pPr>
            <a:lvl9pPr indent="0" lvl="8" marL="0" algn="r">
              <a:spcBef>
                <a:spcPts val="0"/>
              </a:spcBef>
              <a:buNone/>
              <a:defRPr sz="2000">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26"/>
          <p:cNvSpPr txBox="1"/>
          <p:nvPr>
            <p:ph idx="11" type="ftr"/>
          </p:nvPr>
        </p:nvSpPr>
        <p:spPr>
          <a:xfrm>
            <a:off x="10257181" y="12712701"/>
            <a:ext cx="12165498"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000">
                <a:solidFill>
                  <a:srgbClr val="888888"/>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6"/>
          <p:cNvSpPr txBox="1"/>
          <p:nvPr>
            <p:ph idx="1" type="body"/>
          </p:nvPr>
        </p:nvSpPr>
        <p:spPr>
          <a:xfrm>
            <a:off x="1676400" y="3651250"/>
            <a:ext cx="21031200" cy="87026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00"/>
              </a:spcBef>
              <a:spcAft>
                <a:spcPts val="0"/>
              </a:spcAft>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1000"/>
              </a:spcBef>
              <a:spcAft>
                <a:spcPts val="0"/>
              </a:spcAft>
              <a:buSzPts val="1800"/>
              <a:buChar char="▪"/>
              <a:defRPr/>
            </a:lvl3pPr>
            <a:lvl4pPr indent="-342900" lvl="3" marL="1828800" algn="l">
              <a:lnSpc>
                <a:spcPct val="90000"/>
              </a:lnSpc>
              <a:spcBef>
                <a:spcPts val="1000"/>
              </a:spcBef>
              <a:spcAft>
                <a:spcPts val="0"/>
              </a:spcAft>
              <a:buSzPts val="1800"/>
              <a:buChar char="▪"/>
              <a:defRPr/>
            </a:lvl4pPr>
            <a:lvl5pPr indent="-342900" lvl="4" marL="2286000" algn="l">
              <a:lnSpc>
                <a:spcPct val="90000"/>
              </a:lnSpc>
              <a:spcBef>
                <a:spcPts val="1000"/>
              </a:spcBef>
              <a:spcAft>
                <a:spcPts val="0"/>
              </a:spcAft>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115" name="Google Shape;115;p26"/>
          <p:cNvPicPr preferRelativeResize="0"/>
          <p:nvPr/>
        </p:nvPicPr>
        <p:blipFill rotWithShape="1">
          <a:blip r:embed="rId2">
            <a:alphaModFix/>
          </a:blip>
          <a:srcRect b="0" l="0" r="0" t="0"/>
          <a:stretch/>
        </p:blipFill>
        <p:spPr>
          <a:xfrm>
            <a:off x="1750543" y="12638682"/>
            <a:ext cx="3760598" cy="786072"/>
          </a:xfrm>
          <a:prstGeom prst="rect">
            <a:avLst/>
          </a:prstGeom>
          <a:noFill/>
          <a:ln>
            <a:noFill/>
          </a:ln>
        </p:spPr>
      </p:pic>
      <p:sp>
        <p:nvSpPr>
          <p:cNvPr id="116" name="Google Shape;116;p26"/>
          <p:cNvSpPr txBox="1"/>
          <p:nvPr>
            <p:ph idx="10" type="dt"/>
          </p:nvPr>
        </p:nvSpPr>
        <p:spPr>
          <a:xfrm>
            <a:off x="6075873" y="12712702"/>
            <a:ext cx="4181310" cy="7302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2000">
                <a:solidFill>
                  <a:srgbClr val="888888"/>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7" name="Google Shape;117;p26"/>
          <p:cNvPicPr preferRelativeResize="0"/>
          <p:nvPr/>
        </p:nvPicPr>
        <p:blipFill rotWithShape="1">
          <a:blip r:embed="rId3">
            <a:alphaModFix/>
          </a:blip>
          <a:srcRect b="0" l="0" r="0" t="0"/>
          <a:stretch/>
        </p:blipFill>
        <p:spPr>
          <a:xfrm>
            <a:off x="20320825" y="704192"/>
            <a:ext cx="3398926" cy="1351620"/>
          </a:xfrm>
          <a:prstGeom prst="rect">
            <a:avLst/>
          </a:prstGeom>
          <a:noFill/>
          <a:ln>
            <a:noFill/>
          </a:ln>
        </p:spPr>
      </p:pic>
      <p:pic>
        <p:nvPicPr>
          <p:cNvPr id="118" name="Google Shape;118;p26"/>
          <p:cNvPicPr preferRelativeResize="0"/>
          <p:nvPr/>
        </p:nvPicPr>
        <p:blipFill rotWithShape="1">
          <a:blip r:embed="rId4">
            <a:alphaModFix/>
          </a:blip>
          <a:srcRect b="0" l="0" r="0" t="0"/>
          <a:stretch/>
        </p:blipFill>
        <p:spPr>
          <a:xfrm>
            <a:off x="1676401" y="12228748"/>
            <a:ext cx="22704906" cy="1921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hapter Title" type="title">
  <p:cSld name="TITLE">
    <p:spTree>
      <p:nvGrpSpPr>
        <p:cNvPr id="119" name="Shape 119"/>
        <p:cNvGrpSpPr/>
        <p:nvPr/>
      </p:nvGrpSpPr>
      <p:grpSpPr>
        <a:xfrm>
          <a:off x="0" y="0"/>
          <a:ext cx="0" cy="0"/>
          <a:chOff x="0" y="0"/>
          <a:chExt cx="0" cy="0"/>
        </a:xfrm>
      </p:grpSpPr>
      <p:sp>
        <p:nvSpPr>
          <p:cNvPr id="120" name="Google Shape;120;p38"/>
          <p:cNvSpPr/>
          <p:nvPr/>
        </p:nvSpPr>
        <p:spPr>
          <a:xfrm>
            <a:off x="765546" y="2489774"/>
            <a:ext cx="18500652" cy="852555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Corbel"/>
              <a:ea typeface="Corbel"/>
              <a:cs typeface="Corbel"/>
              <a:sym typeface="Corbel"/>
            </a:endParaRPr>
          </a:p>
        </p:txBody>
      </p:sp>
      <p:sp>
        <p:nvSpPr>
          <p:cNvPr id="121" name="Google Shape;121;p38"/>
          <p:cNvSpPr txBox="1"/>
          <p:nvPr>
            <p:ph type="ctrTitle"/>
          </p:nvPr>
        </p:nvSpPr>
        <p:spPr>
          <a:xfrm>
            <a:off x="1676400" y="2489775"/>
            <a:ext cx="17121960" cy="56148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2000"/>
              <a:buFont typeface="Arial"/>
              <a:buNone/>
              <a:defRPr sz="12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8"/>
          <p:cNvSpPr txBox="1"/>
          <p:nvPr>
            <p:ph idx="1" type="subTitle"/>
          </p:nvPr>
        </p:nvSpPr>
        <p:spPr>
          <a:xfrm>
            <a:off x="1676400" y="8352944"/>
            <a:ext cx="17121600" cy="21626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2000"/>
              </a:spcBef>
              <a:spcAft>
                <a:spcPts val="0"/>
              </a:spcAft>
              <a:buSzPts val="4800"/>
              <a:buNone/>
              <a:defRPr b="1" i="0" sz="4800">
                <a:solidFill>
                  <a:schemeClr val="dk1"/>
                </a:solidFill>
                <a:latin typeface="Arial"/>
                <a:ea typeface="Arial"/>
                <a:cs typeface="Arial"/>
                <a:sym typeface="Arial"/>
              </a:defRPr>
            </a:lvl1pPr>
            <a:lvl2pPr lvl="1" algn="ctr">
              <a:lnSpc>
                <a:spcPct val="90000"/>
              </a:lnSpc>
              <a:spcBef>
                <a:spcPts val="1000"/>
              </a:spcBef>
              <a:spcAft>
                <a:spcPts val="0"/>
              </a:spcAft>
              <a:buSzPts val="4000"/>
              <a:buNone/>
              <a:defRPr sz="4000"/>
            </a:lvl2pPr>
            <a:lvl3pPr lvl="2" algn="ctr">
              <a:lnSpc>
                <a:spcPct val="90000"/>
              </a:lnSpc>
              <a:spcBef>
                <a:spcPts val="1000"/>
              </a:spcBef>
              <a:spcAft>
                <a:spcPts val="0"/>
              </a:spcAft>
              <a:buSzPts val="3600"/>
              <a:buNone/>
              <a:defRPr sz="3600"/>
            </a:lvl3pPr>
            <a:lvl4pPr lvl="3" algn="ctr">
              <a:lnSpc>
                <a:spcPct val="90000"/>
              </a:lnSpc>
              <a:spcBef>
                <a:spcPts val="1000"/>
              </a:spcBef>
              <a:spcAft>
                <a:spcPts val="0"/>
              </a:spcAft>
              <a:buSzPts val="3200"/>
              <a:buNone/>
              <a:defRPr sz="3200"/>
            </a:lvl4pPr>
            <a:lvl5pPr lvl="4" algn="ctr">
              <a:lnSpc>
                <a:spcPct val="90000"/>
              </a:lnSpc>
              <a:spcBef>
                <a:spcPts val="1000"/>
              </a:spcBef>
              <a:spcAft>
                <a:spcPts val="0"/>
              </a:spcAft>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pic>
        <p:nvPicPr>
          <p:cNvPr id="123" name="Google Shape;123;p38"/>
          <p:cNvPicPr preferRelativeResize="0"/>
          <p:nvPr/>
        </p:nvPicPr>
        <p:blipFill rotWithShape="1">
          <a:blip r:embed="rId2">
            <a:alphaModFix/>
          </a:blip>
          <a:srcRect b="0" l="0" r="0" t="0"/>
          <a:stretch/>
        </p:blipFill>
        <p:spPr>
          <a:xfrm>
            <a:off x="1750543" y="11563404"/>
            <a:ext cx="3760598" cy="786072"/>
          </a:xfrm>
          <a:prstGeom prst="rect">
            <a:avLst/>
          </a:prstGeom>
          <a:noFill/>
          <a:ln>
            <a:noFill/>
          </a:ln>
        </p:spPr>
      </p:pic>
      <p:pic>
        <p:nvPicPr>
          <p:cNvPr id="124" name="Google Shape;124;p38"/>
          <p:cNvPicPr preferRelativeResize="0"/>
          <p:nvPr/>
        </p:nvPicPr>
        <p:blipFill rotWithShape="1">
          <a:blip r:embed="rId3">
            <a:alphaModFix/>
          </a:blip>
          <a:srcRect b="0" l="0" r="0" t="0"/>
          <a:stretch/>
        </p:blipFill>
        <p:spPr>
          <a:xfrm>
            <a:off x="20320825" y="704192"/>
            <a:ext cx="3398926" cy="1351620"/>
          </a:xfrm>
          <a:prstGeom prst="rect">
            <a:avLst/>
          </a:prstGeom>
          <a:noFill/>
          <a:ln>
            <a:noFill/>
          </a:ln>
        </p:spPr>
      </p:pic>
      <p:pic>
        <p:nvPicPr>
          <p:cNvPr id="125" name="Google Shape;125;p38"/>
          <p:cNvPicPr preferRelativeResize="0"/>
          <p:nvPr/>
        </p:nvPicPr>
        <p:blipFill rotWithShape="1">
          <a:blip r:embed="rId4">
            <a:alphaModFix/>
          </a:blip>
          <a:srcRect b="0" l="0" r="0" t="0"/>
          <a:stretch/>
        </p:blipFill>
        <p:spPr>
          <a:xfrm>
            <a:off x="1676401" y="10804656"/>
            <a:ext cx="22704906" cy="192140"/>
          </a:xfrm>
          <a:prstGeom prst="rect">
            <a:avLst/>
          </a:prstGeom>
          <a:noFill/>
          <a:ln>
            <a:noFill/>
          </a:ln>
        </p:spPr>
      </p:pic>
      <p:sp>
        <p:nvSpPr>
          <p:cNvPr id="126" name="Google Shape;126;p38"/>
          <p:cNvSpPr txBox="1"/>
          <p:nvPr/>
        </p:nvSpPr>
        <p:spPr>
          <a:xfrm>
            <a:off x="1676399" y="12232703"/>
            <a:ext cx="4133386" cy="730250"/>
          </a:xfrm>
          <a:prstGeom prst="rect">
            <a:avLst/>
          </a:prstGeom>
          <a:noFill/>
          <a:ln>
            <a:noFill/>
          </a:ln>
        </p:spPr>
        <p:txBody>
          <a:bodyPr anchorCtr="0" anchor="ctr" bIns="91425" lIns="182875" spcFirstLastPara="1" rIns="182875" wrap="square" tIns="91425">
            <a:noAutofit/>
          </a:bodyPr>
          <a:lstStyle/>
          <a:p>
            <a:pPr indent="0" lvl="0" marL="0" marR="0" rtl="0" algn="l">
              <a:spcBef>
                <a:spcPts val="0"/>
              </a:spcBef>
              <a:spcAft>
                <a:spcPts val="0"/>
              </a:spcAft>
              <a:buNone/>
            </a:pPr>
            <a:r>
              <a:rPr lang="en-US" sz="2000">
                <a:solidFill>
                  <a:srgbClr val="888888"/>
                </a:solidFill>
                <a:latin typeface="Arial"/>
                <a:ea typeface="Arial"/>
                <a:cs typeface="Arial"/>
                <a:sym typeface="Arial"/>
              </a:rPr>
              <a:t>Grant agreement No. 101058620</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6.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image" Target="../media/image65.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theme" Target="../theme/theme1.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image" Target="../media/image65.png"/><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5" Type="http://schemas.openxmlformats.org/officeDocument/2006/relationships/slideLayout" Target="../slideLayouts/slideLayout41.xml"/><Relationship Id="rId6" Type="http://schemas.openxmlformats.org/officeDocument/2006/relationships/slideLayout" Target="../slideLayouts/slideLayout42.xml"/><Relationship Id="rId18" Type="http://schemas.openxmlformats.org/officeDocument/2006/relationships/theme" Target="../theme/theme5.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transition>
    <p:push/>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p24"/>
          <p:cNvSpPr txBox="1"/>
          <p:nvPr>
            <p:ph idx="1" type="body"/>
          </p:nvPr>
        </p:nvSpPr>
        <p:spPr>
          <a:xfrm>
            <a:off x="1676400" y="3651250"/>
            <a:ext cx="21031200" cy="8702676"/>
          </a:xfrm>
          <a:prstGeom prst="rect">
            <a:avLst/>
          </a:prstGeom>
          <a:noFill/>
          <a:ln>
            <a:noFill/>
          </a:ln>
        </p:spPr>
        <p:txBody>
          <a:bodyPr anchorCtr="0" anchor="t" bIns="45700" lIns="91425" spcFirstLastPara="1" rIns="91425" wrap="square" tIns="45700">
            <a:normAutofit/>
          </a:bodyPr>
          <a:lstStyle>
            <a:lvl1pPr indent="-584200" lvl="0" marL="457200" marR="0" rtl="0" algn="l">
              <a:lnSpc>
                <a:spcPct val="90000"/>
              </a:lnSpc>
              <a:spcBef>
                <a:spcPts val="2000"/>
              </a:spcBef>
              <a:spcAft>
                <a:spcPts val="0"/>
              </a:spcAft>
              <a:buClr>
                <a:schemeClr val="dk1"/>
              </a:buClr>
              <a:buSzPts val="5600"/>
              <a:buFont typeface="Noto Sans Symbols"/>
              <a:buChar char="▪"/>
              <a:defRPr b="0" i="0" sz="5600" u="none" cap="none" strike="noStrike">
                <a:solidFill>
                  <a:schemeClr val="dk1"/>
                </a:solidFill>
                <a:latin typeface="Arial"/>
                <a:ea typeface="Arial"/>
                <a:cs typeface="Arial"/>
                <a:sym typeface="Arial"/>
              </a:defRPr>
            </a:lvl1pPr>
            <a:lvl2pPr indent="-533400" lvl="1" marL="914400" marR="0" rtl="0" algn="l">
              <a:lnSpc>
                <a:spcPct val="90000"/>
              </a:lnSpc>
              <a:spcBef>
                <a:spcPts val="1000"/>
              </a:spcBef>
              <a:spcAft>
                <a:spcPts val="0"/>
              </a:spcAft>
              <a:buClr>
                <a:schemeClr val="dk1"/>
              </a:buClr>
              <a:buSzPts val="4800"/>
              <a:buFont typeface="Noto Sans Symbols"/>
              <a:buChar char="▪"/>
              <a:defRPr b="0" i="0" sz="4800" u="none" cap="none" strike="noStrike">
                <a:solidFill>
                  <a:schemeClr val="dk1"/>
                </a:solidFill>
                <a:latin typeface="Arial"/>
                <a:ea typeface="Arial"/>
                <a:cs typeface="Arial"/>
                <a:sym typeface="Arial"/>
              </a:defRPr>
            </a:lvl2pPr>
            <a:lvl3pPr indent="-482600" lvl="2" marL="1371600" marR="0" rtl="0" algn="l">
              <a:lnSpc>
                <a:spcPct val="90000"/>
              </a:lnSpc>
              <a:spcBef>
                <a:spcPts val="1000"/>
              </a:spcBef>
              <a:spcAft>
                <a:spcPts val="0"/>
              </a:spcAft>
              <a:buClr>
                <a:schemeClr val="dk1"/>
              </a:buClr>
              <a:buSzPts val="4000"/>
              <a:buFont typeface="Noto Sans Symbols"/>
              <a:buChar char="▪"/>
              <a:defRPr b="0" i="0" sz="4000" u="none" cap="none" strike="noStrike">
                <a:solidFill>
                  <a:schemeClr val="dk1"/>
                </a:solidFill>
                <a:latin typeface="Arial"/>
                <a:ea typeface="Arial"/>
                <a:cs typeface="Arial"/>
                <a:sym typeface="Arial"/>
              </a:defRPr>
            </a:lvl3pPr>
            <a:lvl4pPr indent="-457200" lvl="3" marL="1828800" marR="0" rtl="0" algn="l">
              <a:lnSpc>
                <a:spcPct val="90000"/>
              </a:lnSpc>
              <a:spcBef>
                <a:spcPts val="100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4pPr>
            <a:lvl5pPr indent="-457200" lvl="4" marL="2286000" marR="0" rtl="0" algn="l">
              <a:lnSpc>
                <a:spcPct val="90000"/>
              </a:lnSpc>
              <a:spcBef>
                <a:spcPts val="100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orbel"/>
                <a:ea typeface="Corbel"/>
                <a:cs typeface="Corbel"/>
                <a:sym typeface="Corbel"/>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orbel"/>
                <a:ea typeface="Corbel"/>
                <a:cs typeface="Corbel"/>
                <a:sym typeface="Corbel"/>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orbel"/>
                <a:ea typeface="Corbel"/>
                <a:cs typeface="Corbel"/>
                <a:sym typeface="Corbel"/>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orbel"/>
                <a:ea typeface="Corbel"/>
                <a:cs typeface="Corbel"/>
                <a:sym typeface="Corbel"/>
              </a:defRPr>
            </a:lvl9pPr>
          </a:lstStyle>
          <a:p/>
        </p:txBody>
      </p:sp>
      <p:sp>
        <p:nvSpPr>
          <p:cNvPr id="78" name="Google Shape;78;p24"/>
          <p:cNvSpPr txBox="1"/>
          <p:nvPr>
            <p:ph type="title"/>
          </p:nvPr>
        </p:nvSpPr>
        <p:spPr>
          <a:xfrm>
            <a:off x="1676400" y="730251"/>
            <a:ext cx="21031200" cy="2651126"/>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8800"/>
              <a:buFont typeface="Arial"/>
              <a:buNone/>
              <a:defRPr b="0" i="0" sz="8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24"/>
          <p:cNvSpPr txBox="1"/>
          <p:nvPr>
            <p:ph idx="12" type="sldNum"/>
          </p:nvPr>
        </p:nvSpPr>
        <p:spPr>
          <a:xfrm>
            <a:off x="21532648" y="12712701"/>
            <a:ext cx="2199984" cy="7302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888888"/>
                </a:solidFill>
                <a:latin typeface="Corbel"/>
                <a:ea typeface="Corbel"/>
                <a:cs typeface="Corbel"/>
                <a:sym typeface="Corbel"/>
              </a:defRPr>
            </a:lvl1pPr>
            <a:lvl2pPr indent="0" lvl="1" marL="0" marR="0" rtl="0" algn="r">
              <a:spcBef>
                <a:spcPts val="0"/>
              </a:spcBef>
              <a:buNone/>
              <a:defRPr sz="2000">
                <a:solidFill>
                  <a:srgbClr val="888888"/>
                </a:solidFill>
                <a:latin typeface="Corbel"/>
                <a:ea typeface="Corbel"/>
                <a:cs typeface="Corbel"/>
                <a:sym typeface="Corbel"/>
              </a:defRPr>
            </a:lvl2pPr>
            <a:lvl3pPr indent="0" lvl="2" marL="0" marR="0" rtl="0" algn="r">
              <a:spcBef>
                <a:spcPts val="0"/>
              </a:spcBef>
              <a:buNone/>
              <a:defRPr sz="2000">
                <a:solidFill>
                  <a:srgbClr val="888888"/>
                </a:solidFill>
                <a:latin typeface="Corbel"/>
                <a:ea typeface="Corbel"/>
                <a:cs typeface="Corbel"/>
                <a:sym typeface="Corbel"/>
              </a:defRPr>
            </a:lvl3pPr>
            <a:lvl4pPr indent="0" lvl="3" marL="0" marR="0" rtl="0" algn="r">
              <a:spcBef>
                <a:spcPts val="0"/>
              </a:spcBef>
              <a:buNone/>
              <a:defRPr sz="2000">
                <a:solidFill>
                  <a:srgbClr val="888888"/>
                </a:solidFill>
                <a:latin typeface="Corbel"/>
                <a:ea typeface="Corbel"/>
                <a:cs typeface="Corbel"/>
                <a:sym typeface="Corbel"/>
              </a:defRPr>
            </a:lvl4pPr>
            <a:lvl5pPr indent="0" lvl="4" marL="0" marR="0" rtl="0" algn="r">
              <a:spcBef>
                <a:spcPts val="0"/>
              </a:spcBef>
              <a:buNone/>
              <a:defRPr sz="2000">
                <a:solidFill>
                  <a:srgbClr val="888888"/>
                </a:solidFill>
                <a:latin typeface="Corbel"/>
                <a:ea typeface="Corbel"/>
                <a:cs typeface="Corbel"/>
                <a:sym typeface="Corbel"/>
              </a:defRPr>
            </a:lvl5pPr>
            <a:lvl6pPr indent="0" lvl="5" marL="0" marR="0" rtl="0" algn="r">
              <a:spcBef>
                <a:spcPts val="0"/>
              </a:spcBef>
              <a:buNone/>
              <a:defRPr sz="2000">
                <a:solidFill>
                  <a:srgbClr val="888888"/>
                </a:solidFill>
                <a:latin typeface="Corbel"/>
                <a:ea typeface="Corbel"/>
                <a:cs typeface="Corbel"/>
                <a:sym typeface="Corbel"/>
              </a:defRPr>
            </a:lvl6pPr>
            <a:lvl7pPr indent="0" lvl="6" marL="0" marR="0" rtl="0" algn="r">
              <a:spcBef>
                <a:spcPts val="0"/>
              </a:spcBef>
              <a:buNone/>
              <a:defRPr sz="2000">
                <a:solidFill>
                  <a:srgbClr val="888888"/>
                </a:solidFill>
                <a:latin typeface="Corbel"/>
                <a:ea typeface="Corbel"/>
                <a:cs typeface="Corbel"/>
                <a:sym typeface="Corbel"/>
              </a:defRPr>
            </a:lvl7pPr>
            <a:lvl8pPr indent="0" lvl="7" marL="0" marR="0" rtl="0" algn="r">
              <a:spcBef>
                <a:spcPts val="0"/>
              </a:spcBef>
              <a:buNone/>
              <a:defRPr sz="2000">
                <a:solidFill>
                  <a:srgbClr val="888888"/>
                </a:solidFill>
                <a:latin typeface="Corbel"/>
                <a:ea typeface="Corbel"/>
                <a:cs typeface="Corbel"/>
                <a:sym typeface="Corbel"/>
              </a:defRPr>
            </a:lvl8pPr>
            <a:lvl9pPr indent="0" lvl="8" marL="0" marR="0" rtl="0" algn="r">
              <a:spcBef>
                <a:spcPts val="0"/>
              </a:spcBef>
              <a:buNone/>
              <a:defRPr sz="2000">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24"/>
          <p:cNvSpPr txBox="1"/>
          <p:nvPr>
            <p:ph idx="11" type="ftr"/>
          </p:nvPr>
        </p:nvSpPr>
        <p:spPr>
          <a:xfrm>
            <a:off x="9127984" y="12712701"/>
            <a:ext cx="12404664" cy="730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2000">
                <a:solidFill>
                  <a:srgbClr val="888888"/>
                </a:solidFill>
                <a:latin typeface="Arial"/>
                <a:ea typeface="Arial"/>
                <a:cs typeface="Arial"/>
                <a:sym typeface="Arial"/>
              </a:defRPr>
            </a:lvl1pPr>
            <a:lvl2pPr lvl="1"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9pPr>
          </a:lstStyle>
          <a:p/>
        </p:txBody>
      </p:sp>
      <p:sp>
        <p:nvSpPr>
          <p:cNvPr id="81" name="Google Shape;81;p24"/>
          <p:cNvSpPr txBox="1"/>
          <p:nvPr>
            <p:ph idx="10" type="dt"/>
          </p:nvPr>
        </p:nvSpPr>
        <p:spPr>
          <a:xfrm>
            <a:off x="6075872" y="12712702"/>
            <a:ext cx="3020292" cy="73024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2000">
                <a:solidFill>
                  <a:srgbClr val="888888"/>
                </a:solidFill>
                <a:latin typeface="Arial"/>
                <a:ea typeface="Arial"/>
                <a:cs typeface="Arial"/>
                <a:sym typeface="Arial"/>
              </a:defRPr>
            </a:lvl1pPr>
            <a:lvl2pPr lvl="1"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27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27"/>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4481"/>
              </a:buClr>
              <a:buSzPts val="6000"/>
              <a:buFont typeface="Arial"/>
              <a:buNone/>
              <a:defRPr b="1" i="0" sz="6000" u="none" cap="none" strike="noStrike">
                <a:solidFill>
                  <a:srgbClr val="00448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0" name="Google Shape;200;p27"/>
          <p:cNvSpPr txBox="1"/>
          <p:nvPr>
            <p:ph idx="1" type="body"/>
          </p:nvPr>
        </p:nvSpPr>
        <p:spPr>
          <a:xfrm>
            <a:off x="1750337" y="5208104"/>
            <a:ext cx="20991446" cy="7145820"/>
          </a:xfrm>
          <a:prstGeom prst="rect">
            <a:avLst/>
          </a:prstGeom>
          <a:noFill/>
          <a:ln>
            <a:noFill/>
          </a:ln>
        </p:spPr>
        <p:txBody>
          <a:bodyPr anchorCtr="0" anchor="t" bIns="45700" lIns="91425" spcFirstLastPara="1" rIns="91425" wrap="square" tIns="45700">
            <a:normAutofit/>
          </a:bodyPr>
          <a:lstStyle>
            <a:lvl1pPr indent="-379730" lvl="0" marL="457200" marR="0" rtl="0" algn="l">
              <a:lnSpc>
                <a:spcPct val="128571"/>
              </a:lnSpc>
              <a:spcBef>
                <a:spcPts val="0"/>
              </a:spcBef>
              <a:spcAft>
                <a:spcPts val="0"/>
              </a:spcAft>
              <a:buClr>
                <a:srgbClr val="EB690B"/>
              </a:buClr>
              <a:buSzPts val="2380"/>
              <a:buFont typeface="Arial"/>
              <a:buChar char="•"/>
              <a:defRPr b="0" i="0" sz="2800" u="none" cap="none" strike="noStrike">
                <a:solidFill>
                  <a:srgbClr val="4B4B4D"/>
                </a:solidFill>
                <a:latin typeface="Arial"/>
                <a:ea typeface="Arial"/>
                <a:cs typeface="Arial"/>
                <a:sym typeface="Arial"/>
              </a:defRPr>
            </a:lvl1pPr>
            <a:lvl2pPr indent="-353060" lvl="1" marL="914400" marR="0" rtl="0" algn="l">
              <a:lnSpc>
                <a:spcPct val="128571"/>
              </a:lnSpc>
              <a:spcBef>
                <a:spcPts val="3600"/>
              </a:spcBef>
              <a:spcAft>
                <a:spcPts val="0"/>
              </a:spcAft>
              <a:buClr>
                <a:srgbClr val="4B4B4D"/>
              </a:buClr>
              <a:buSzPts val="1960"/>
              <a:buFont typeface="Noto Sans Symbols"/>
              <a:buChar char="−"/>
              <a:defRPr b="0" i="0" sz="2800" u="none" cap="none" strike="noStrike">
                <a:solidFill>
                  <a:srgbClr val="4B4B4D"/>
                </a:solidFill>
                <a:latin typeface="Arial"/>
                <a:ea typeface="Arial"/>
                <a:cs typeface="Arial"/>
                <a:sym typeface="Arial"/>
              </a:defRPr>
            </a:lvl2pPr>
            <a:lvl3pPr indent="-482600" lvl="2" marL="1371600" marR="0" rtl="0" algn="l">
              <a:lnSpc>
                <a:spcPct val="90000"/>
              </a:lnSpc>
              <a:spcBef>
                <a:spcPts val="12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1" name="Google Shape;201;p27"/>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2000">
                <a:solidFill>
                  <a:srgbClr val="888888"/>
                </a:solidFill>
                <a:latin typeface="Arial"/>
                <a:ea typeface="Arial"/>
                <a:cs typeface="Arial"/>
                <a:sym typeface="Arial"/>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202" name="Google Shape;202;p27"/>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2000">
                <a:solidFill>
                  <a:srgbClr val="888888"/>
                </a:solidFill>
                <a:latin typeface="Arial"/>
                <a:ea typeface="Arial"/>
                <a:cs typeface="Arial"/>
                <a:sym typeface="Arial"/>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203" name="Google Shape;203;p27"/>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888888"/>
                </a:solidFill>
                <a:latin typeface="Arial"/>
                <a:ea typeface="Arial"/>
                <a:cs typeface="Arial"/>
                <a:sym typeface="Arial"/>
              </a:defRPr>
            </a:lvl1pPr>
            <a:lvl2pPr indent="0" lvl="1" marL="0" marR="0" rtl="0" algn="r">
              <a:spcBef>
                <a:spcPts val="0"/>
              </a:spcBef>
              <a:buNone/>
              <a:defRPr sz="2000">
                <a:solidFill>
                  <a:srgbClr val="888888"/>
                </a:solidFill>
                <a:latin typeface="Arial"/>
                <a:ea typeface="Arial"/>
                <a:cs typeface="Arial"/>
                <a:sym typeface="Arial"/>
              </a:defRPr>
            </a:lvl2pPr>
            <a:lvl3pPr indent="0" lvl="2" marL="0" marR="0" rtl="0" algn="r">
              <a:spcBef>
                <a:spcPts val="0"/>
              </a:spcBef>
              <a:buNone/>
              <a:defRPr sz="2000">
                <a:solidFill>
                  <a:srgbClr val="888888"/>
                </a:solidFill>
                <a:latin typeface="Arial"/>
                <a:ea typeface="Arial"/>
                <a:cs typeface="Arial"/>
                <a:sym typeface="Arial"/>
              </a:defRPr>
            </a:lvl3pPr>
            <a:lvl4pPr indent="0" lvl="3" marL="0" marR="0" rtl="0" algn="r">
              <a:spcBef>
                <a:spcPts val="0"/>
              </a:spcBef>
              <a:buNone/>
              <a:defRPr sz="2000">
                <a:solidFill>
                  <a:srgbClr val="888888"/>
                </a:solidFill>
                <a:latin typeface="Arial"/>
                <a:ea typeface="Arial"/>
                <a:cs typeface="Arial"/>
                <a:sym typeface="Arial"/>
              </a:defRPr>
            </a:lvl4pPr>
            <a:lvl5pPr indent="0" lvl="4" marL="0" marR="0" rtl="0" algn="r">
              <a:spcBef>
                <a:spcPts val="0"/>
              </a:spcBef>
              <a:buNone/>
              <a:defRPr sz="2000">
                <a:solidFill>
                  <a:srgbClr val="888888"/>
                </a:solidFill>
                <a:latin typeface="Arial"/>
                <a:ea typeface="Arial"/>
                <a:cs typeface="Arial"/>
                <a:sym typeface="Arial"/>
              </a:defRPr>
            </a:lvl5pPr>
            <a:lvl6pPr indent="0" lvl="5" marL="0" marR="0" rtl="0" algn="r">
              <a:spcBef>
                <a:spcPts val="0"/>
              </a:spcBef>
              <a:buNone/>
              <a:defRPr sz="2000">
                <a:solidFill>
                  <a:srgbClr val="888888"/>
                </a:solidFill>
                <a:latin typeface="Arial"/>
                <a:ea typeface="Arial"/>
                <a:cs typeface="Arial"/>
                <a:sym typeface="Arial"/>
              </a:defRPr>
            </a:lvl6pPr>
            <a:lvl7pPr indent="0" lvl="6" marL="0" marR="0" rtl="0" algn="r">
              <a:spcBef>
                <a:spcPts val="0"/>
              </a:spcBef>
              <a:buNone/>
              <a:defRPr sz="2000">
                <a:solidFill>
                  <a:srgbClr val="888888"/>
                </a:solidFill>
                <a:latin typeface="Arial"/>
                <a:ea typeface="Arial"/>
                <a:cs typeface="Arial"/>
                <a:sym typeface="Arial"/>
              </a:defRPr>
            </a:lvl7pPr>
            <a:lvl8pPr indent="0" lvl="7" marL="0" marR="0" rtl="0" algn="r">
              <a:spcBef>
                <a:spcPts val="0"/>
              </a:spcBef>
              <a:buNone/>
              <a:defRPr sz="2000">
                <a:solidFill>
                  <a:srgbClr val="888888"/>
                </a:solidFill>
                <a:latin typeface="Arial"/>
                <a:ea typeface="Arial"/>
                <a:cs typeface="Arial"/>
                <a:sym typeface="Arial"/>
              </a:defRPr>
            </a:lvl8pPr>
            <a:lvl9pPr indent="0" lvl="8" marL="0" marR="0" rtl="0" algn="r">
              <a:spcBef>
                <a:spcPts val="0"/>
              </a:spcBef>
              <a:buNone/>
              <a:defRPr sz="20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04" name="Google Shape;204;p27"/>
          <p:cNvPicPr preferRelativeResize="0"/>
          <p:nvPr/>
        </p:nvPicPr>
        <p:blipFill rotWithShape="1">
          <a:blip r:embed="rId1">
            <a:alphaModFix/>
          </a:blip>
          <a:srcRect b="0" l="0" r="0" t="0"/>
          <a:stretch/>
        </p:blipFill>
        <p:spPr>
          <a:xfrm>
            <a:off x="18646924" y="1196410"/>
            <a:ext cx="4053588" cy="1090364"/>
          </a:xfrm>
          <a:prstGeom prst="rect">
            <a:avLst/>
          </a:prstGeom>
          <a:noFill/>
          <a:ln>
            <a:noFill/>
          </a:ln>
        </p:spPr>
      </p:pic>
      <p:cxnSp>
        <p:nvCxnSpPr>
          <p:cNvPr id="205" name="Google Shape;205;p27"/>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pic>
        <p:nvPicPr>
          <p:cNvPr id="374" name="Google Shape;374;p29"/>
          <p:cNvPicPr preferRelativeResize="0"/>
          <p:nvPr/>
        </p:nvPicPr>
        <p:blipFill rotWithShape="1">
          <a:blip r:embed="rId1">
            <a:alphaModFix/>
          </a:blip>
          <a:srcRect b="0" l="0" r="0" t="0"/>
          <a:stretch/>
        </p:blipFill>
        <p:spPr>
          <a:xfrm>
            <a:off x="18628884" y="1196162"/>
            <a:ext cx="4049754" cy="1086552"/>
          </a:xfrm>
          <a:prstGeom prst="rect">
            <a:avLst/>
          </a:prstGeom>
          <a:noFill/>
          <a:ln>
            <a:noFill/>
          </a:ln>
        </p:spPr>
      </p:pic>
      <p:sp>
        <p:nvSpPr>
          <p:cNvPr id="375" name="Google Shape;375;p29"/>
          <p:cNvSpPr/>
          <p:nvPr/>
        </p:nvSpPr>
        <p:spPr>
          <a:xfrm>
            <a:off x="1928981" y="1678565"/>
            <a:ext cx="3595834" cy="0"/>
          </a:xfrm>
          <a:custGeom>
            <a:rect b="b" l="l" r="r" t="t"/>
            <a:pathLst>
              <a:path extrusionOk="0" h="120000" w="850265">
                <a:moveTo>
                  <a:pt x="0" y="0"/>
                </a:moveTo>
                <a:lnTo>
                  <a:pt x="849898" y="0"/>
                </a:lnTo>
              </a:path>
            </a:pathLst>
          </a:custGeom>
          <a:noFill/>
          <a:ln cap="flat" cmpd="sng" w="22300">
            <a:solidFill>
              <a:srgbClr val="00448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1413">
              <a:solidFill>
                <a:schemeClr val="dk1"/>
              </a:solidFill>
              <a:latin typeface="Calibri"/>
              <a:ea typeface="Calibri"/>
              <a:cs typeface="Calibri"/>
              <a:sym typeface="Calibri"/>
            </a:endParaRPr>
          </a:p>
        </p:txBody>
      </p:sp>
      <p:sp>
        <p:nvSpPr>
          <p:cNvPr id="376" name="Google Shape;376;p29"/>
          <p:cNvSpPr txBox="1"/>
          <p:nvPr>
            <p:ph type="title"/>
          </p:nvPr>
        </p:nvSpPr>
        <p:spPr>
          <a:xfrm>
            <a:off x="1849370" y="1743452"/>
            <a:ext cx="12567965" cy="21544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1400" u="none" cap="none" strike="noStrike">
                <a:solidFill>
                  <a:srgbClr val="174A8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7" name="Google Shape;377;p29"/>
          <p:cNvSpPr txBox="1"/>
          <p:nvPr>
            <p:ph idx="1" type="body"/>
          </p:nvPr>
        </p:nvSpPr>
        <p:spPr>
          <a:xfrm>
            <a:off x="2490282" y="3305430"/>
            <a:ext cx="18712303" cy="169277"/>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1100" u="none" cap="none" strike="noStrike">
                <a:solidFill>
                  <a:srgbClr val="404040"/>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78" name="Google Shape;378;p29"/>
          <p:cNvSpPr txBox="1"/>
          <p:nvPr>
            <p:ph idx="11" type="ftr"/>
          </p:nvPr>
        </p:nvSpPr>
        <p:spPr>
          <a:xfrm>
            <a:off x="8290560" y="12755878"/>
            <a:ext cx="7802880" cy="415498"/>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2700">
                <a:solidFill>
                  <a:srgbClr val="888888"/>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379" name="Google Shape;379;p29"/>
          <p:cNvSpPr txBox="1"/>
          <p:nvPr>
            <p:ph idx="10" type="dt"/>
          </p:nvPr>
        </p:nvSpPr>
        <p:spPr>
          <a:xfrm>
            <a:off x="1219200" y="12755878"/>
            <a:ext cx="5608320" cy="415498"/>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2700">
                <a:solidFill>
                  <a:srgbClr val="888888"/>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380" name="Google Shape;380;p29"/>
          <p:cNvSpPr txBox="1"/>
          <p:nvPr>
            <p:ph idx="12" type="sldNum"/>
          </p:nvPr>
        </p:nvSpPr>
        <p:spPr>
          <a:xfrm>
            <a:off x="23038152" y="13094706"/>
            <a:ext cx="1126549" cy="780470"/>
          </a:xfrm>
          <a:prstGeom prst="rect">
            <a:avLst/>
          </a:prstGeom>
          <a:noFill/>
          <a:ln>
            <a:noFill/>
          </a:ln>
        </p:spPr>
        <p:txBody>
          <a:bodyPr anchorCtr="0" anchor="t" bIns="0" lIns="0" spcFirstLastPara="1" rIns="0" wrap="square" tIns="0">
            <a:spAutoFit/>
          </a:bodyPr>
          <a:lstStyle>
            <a:lvl1pPr indent="0" lvl="0" marL="338202" marR="0" rtl="0" algn="l">
              <a:spcBef>
                <a:spcPts val="0"/>
              </a:spcBef>
              <a:buNone/>
              <a:defRPr b="1" i="0" sz="2536">
                <a:solidFill>
                  <a:srgbClr val="3F3F3F"/>
                </a:solidFill>
                <a:latin typeface="Arial"/>
                <a:ea typeface="Arial"/>
                <a:cs typeface="Arial"/>
                <a:sym typeface="Arial"/>
              </a:defRPr>
            </a:lvl1pPr>
            <a:lvl2pPr indent="0" lvl="1" marL="338202" marR="0" rtl="0" algn="l">
              <a:spcBef>
                <a:spcPts val="0"/>
              </a:spcBef>
              <a:buNone/>
              <a:defRPr b="1" i="0" sz="2536">
                <a:solidFill>
                  <a:srgbClr val="3F3F3F"/>
                </a:solidFill>
                <a:latin typeface="Arial"/>
                <a:ea typeface="Arial"/>
                <a:cs typeface="Arial"/>
                <a:sym typeface="Arial"/>
              </a:defRPr>
            </a:lvl2pPr>
            <a:lvl3pPr indent="0" lvl="2" marL="338202" marR="0" rtl="0" algn="l">
              <a:spcBef>
                <a:spcPts val="0"/>
              </a:spcBef>
              <a:buNone/>
              <a:defRPr b="1" i="0" sz="2536">
                <a:solidFill>
                  <a:srgbClr val="3F3F3F"/>
                </a:solidFill>
                <a:latin typeface="Arial"/>
                <a:ea typeface="Arial"/>
                <a:cs typeface="Arial"/>
                <a:sym typeface="Arial"/>
              </a:defRPr>
            </a:lvl3pPr>
            <a:lvl4pPr indent="0" lvl="3" marL="338202" marR="0" rtl="0" algn="l">
              <a:spcBef>
                <a:spcPts val="0"/>
              </a:spcBef>
              <a:buNone/>
              <a:defRPr b="1" i="0" sz="2536">
                <a:solidFill>
                  <a:srgbClr val="3F3F3F"/>
                </a:solidFill>
                <a:latin typeface="Arial"/>
                <a:ea typeface="Arial"/>
                <a:cs typeface="Arial"/>
                <a:sym typeface="Arial"/>
              </a:defRPr>
            </a:lvl4pPr>
            <a:lvl5pPr indent="0" lvl="4" marL="338202" marR="0" rtl="0" algn="l">
              <a:spcBef>
                <a:spcPts val="0"/>
              </a:spcBef>
              <a:buNone/>
              <a:defRPr b="1" i="0" sz="2536">
                <a:solidFill>
                  <a:srgbClr val="3F3F3F"/>
                </a:solidFill>
                <a:latin typeface="Arial"/>
                <a:ea typeface="Arial"/>
                <a:cs typeface="Arial"/>
                <a:sym typeface="Arial"/>
              </a:defRPr>
            </a:lvl5pPr>
            <a:lvl6pPr indent="0" lvl="5" marL="338202" marR="0" rtl="0" algn="l">
              <a:spcBef>
                <a:spcPts val="0"/>
              </a:spcBef>
              <a:buNone/>
              <a:defRPr b="1" i="0" sz="2536">
                <a:solidFill>
                  <a:srgbClr val="3F3F3F"/>
                </a:solidFill>
                <a:latin typeface="Arial"/>
                <a:ea typeface="Arial"/>
                <a:cs typeface="Arial"/>
                <a:sym typeface="Arial"/>
              </a:defRPr>
            </a:lvl6pPr>
            <a:lvl7pPr indent="0" lvl="6" marL="338202" marR="0" rtl="0" algn="l">
              <a:spcBef>
                <a:spcPts val="0"/>
              </a:spcBef>
              <a:buNone/>
              <a:defRPr b="1" i="0" sz="2536">
                <a:solidFill>
                  <a:srgbClr val="3F3F3F"/>
                </a:solidFill>
                <a:latin typeface="Arial"/>
                <a:ea typeface="Arial"/>
                <a:cs typeface="Arial"/>
                <a:sym typeface="Arial"/>
              </a:defRPr>
            </a:lvl7pPr>
            <a:lvl8pPr indent="0" lvl="7" marL="338202" marR="0" rtl="0" algn="l">
              <a:spcBef>
                <a:spcPts val="0"/>
              </a:spcBef>
              <a:buNone/>
              <a:defRPr b="1" i="0" sz="2536">
                <a:solidFill>
                  <a:srgbClr val="3F3F3F"/>
                </a:solidFill>
                <a:latin typeface="Arial"/>
                <a:ea typeface="Arial"/>
                <a:cs typeface="Arial"/>
                <a:sym typeface="Arial"/>
              </a:defRPr>
            </a:lvl8pPr>
            <a:lvl9pPr indent="0" lvl="8" marL="338202" marR="0" rtl="0" algn="l">
              <a:spcBef>
                <a:spcPts val="0"/>
              </a:spcBef>
              <a:buNone/>
              <a:defRPr b="1" i="0" sz="2536">
                <a:solidFill>
                  <a:srgbClr val="3F3F3F"/>
                </a:solidFill>
                <a:latin typeface="Arial"/>
                <a:ea typeface="Arial"/>
                <a:cs typeface="Arial"/>
                <a:sym typeface="Arial"/>
              </a:defRPr>
            </a:lvl9pPr>
          </a:lstStyle>
          <a:p>
            <a:pPr indent="0" lvl="0" marL="338202" rtl="0" algn="l">
              <a:spcBef>
                <a:spcPts val="0"/>
              </a:spcBef>
              <a:spcAft>
                <a:spcPts val="0"/>
              </a:spcAft>
              <a:buNone/>
            </a:pPr>
            <a:fld id="{00000000-1234-1234-1234-123412341234}" type="slidenum">
              <a:rPr lang="en-US"/>
              <a:t>‹#›</a:t>
            </a:fld>
            <a:r>
              <a:rPr lang="en-US"/>
              <a:t> / 31</a:t>
            </a:r>
            <a:endParaRPr/>
          </a:p>
        </p:txBody>
      </p:sp>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1" name="Shape 411"/>
        <p:cNvGrpSpPr/>
        <p:nvPr/>
      </p:nvGrpSpPr>
      <p:grpSpPr>
        <a:xfrm>
          <a:off x="0" y="0"/>
          <a:ext cx="0" cy="0"/>
          <a:chOff x="0" y="0"/>
          <a:chExt cx="0" cy="0"/>
        </a:xfrm>
      </p:grpSpPr>
      <p:sp>
        <p:nvSpPr>
          <p:cNvPr id="412" name="Google Shape;412;p32"/>
          <p:cNvSpPr txBox="1"/>
          <p:nvPr>
            <p:ph type="title"/>
          </p:nvPr>
        </p:nvSpPr>
        <p:spPr>
          <a:xfrm>
            <a:off x="1716154" y="1788012"/>
            <a:ext cx="16631480" cy="85754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4481"/>
              </a:buClr>
              <a:buSzPts val="6000"/>
              <a:buFont typeface="Arial"/>
              <a:buNone/>
              <a:defRPr b="1" i="0" sz="6000" u="none" cap="none" strike="noStrike">
                <a:solidFill>
                  <a:srgbClr val="00448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3" name="Google Shape;413;p32"/>
          <p:cNvSpPr txBox="1"/>
          <p:nvPr>
            <p:ph idx="1" type="body"/>
          </p:nvPr>
        </p:nvSpPr>
        <p:spPr>
          <a:xfrm>
            <a:off x="1750337" y="5208104"/>
            <a:ext cx="20991446" cy="7145820"/>
          </a:xfrm>
          <a:prstGeom prst="rect">
            <a:avLst/>
          </a:prstGeom>
          <a:noFill/>
          <a:ln>
            <a:noFill/>
          </a:ln>
        </p:spPr>
        <p:txBody>
          <a:bodyPr anchorCtr="0" anchor="t" bIns="45700" lIns="91425" spcFirstLastPara="1" rIns="91425" wrap="square" tIns="45700">
            <a:normAutofit/>
          </a:bodyPr>
          <a:lstStyle>
            <a:lvl1pPr indent="-379730" lvl="0" marL="457200" marR="0" rtl="0" algn="l">
              <a:lnSpc>
                <a:spcPct val="128571"/>
              </a:lnSpc>
              <a:spcBef>
                <a:spcPts val="0"/>
              </a:spcBef>
              <a:spcAft>
                <a:spcPts val="0"/>
              </a:spcAft>
              <a:buClr>
                <a:srgbClr val="EB690B"/>
              </a:buClr>
              <a:buSzPts val="2380"/>
              <a:buFont typeface="Arial"/>
              <a:buChar char="•"/>
              <a:defRPr b="0" i="0" sz="2800" u="none" cap="none" strike="noStrike">
                <a:solidFill>
                  <a:srgbClr val="4B4B4D"/>
                </a:solidFill>
                <a:latin typeface="Arial"/>
                <a:ea typeface="Arial"/>
                <a:cs typeface="Arial"/>
                <a:sym typeface="Arial"/>
              </a:defRPr>
            </a:lvl1pPr>
            <a:lvl2pPr indent="-353060" lvl="1" marL="914400" marR="0" rtl="0" algn="l">
              <a:lnSpc>
                <a:spcPct val="128571"/>
              </a:lnSpc>
              <a:spcBef>
                <a:spcPts val="3600"/>
              </a:spcBef>
              <a:spcAft>
                <a:spcPts val="0"/>
              </a:spcAft>
              <a:buClr>
                <a:srgbClr val="4B4B4D"/>
              </a:buClr>
              <a:buSzPts val="1960"/>
              <a:buFont typeface="Noto Sans Symbols"/>
              <a:buChar char="−"/>
              <a:defRPr b="0" i="0" sz="2800" u="none" cap="none" strike="noStrike">
                <a:solidFill>
                  <a:srgbClr val="4B4B4D"/>
                </a:solidFill>
                <a:latin typeface="Arial"/>
                <a:ea typeface="Arial"/>
                <a:cs typeface="Arial"/>
                <a:sym typeface="Arial"/>
              </a:defRPr>
            </a:lvl2pPr>
            <a:lvl3pPr indent="-482600" lvl="2" marL="1371600" marR="0" rtl="0" algn="l">
              <a:lnSpc>
                <a:spcPct val="90000"/>
              </a:lnSpc>
              <a:spcBef>
                <a:spcPts val="12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4" name="Google Shape;414;p32"/>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2000">
                <a:solidFill>
                  <a:srgbClr val="888888"/>
                </a:solidFill>
                <a:latin typeface="Arial"/>
                <a:ea typeface="Arial"/>
                <a:cs typeface="Arial"/>
                <a:sym typeface="Arial"/>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415" name="Google Shape;415;p32"/>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2000">
                <a:solidFill>
                  <a:srgbClr val="888888"/>
                </a:solidFill>
                <a:latin typeface="Arial"/>
                <a:ea typeface="Arial"/>
                <a:cs typeface="Arial"/>
                <a:sym typeface="Arial"/>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416" name="Google Shape;416;p32"/>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888888"/>
                </a:solidFill>
                <a:latin typeface="Arial"/>
                <a:ea typeface="Arial"/>
                <a:cs typeface="Arial"/>
                <a:sym typeface="Arial"/>
              </a:defRPr>
            </a:lvl1pPr>
            <a:lvl2pPr indent="0" lvl="1" marL="0" marR="0" rtl="0" algn="r">
              <a:spcBef>
                <a:spcPts val="0"/>
              </a:spcBef>
              <a:buNone/>
              <a:defRPr sz="2000">
                <a:solidFill>
                  <a:srgbClr val="888888"/>
                </a:solidFill>
                <a:latin typeface="Arial"/>
                <a:ea typeface="Arial"/>
                <a:cs typeface="Arial"/>
                <a:sym typeface="Arial"/>
              </a:defRPr>
            </a:lvl2pPr>
            <a:lvl3pPr indent="0" lvl="2" marL="0" marR="0" rtl="0" algn="r">
              <a:spcBef>
                <a:spcPts val="0"/>
              </a:spcBef>
              <a:buNone/>
              <a:defRPr sz="2000">
                <a:solidFill>
                  <a:srgbClr val="888888"/>
                </a:solidFill>
                <a:latin typeface="Arial"/>
                <a:ea typeface="Arial"/>
                <a:cs typeface="Arial"/>
                <a:sym typeface="Arial"/>
              </a:defRPr>
            </a:lvl3pPr>
            <a:lvl4pPr indent="0" lvl="3" marL="0" marR="0" rtl="0" algn="r">
              <a:spcBef>
                <a:spcPts val="0"/>
              </a:spcBef>
              <a:buNone/>
              <a:defRPr sz="2000">
                <a:solidFill>
                  <a:srgbClr val="888888"/>
                </a:solidFill>
                <a:latin typeface="Arial"/>
                <a:ea typeface="Arial"/>
                <a:cs typeface="Arial"/>
                <a:sym typeface="Arial"/>
              </a:defRPr>
            </a:lvl4pPr>
            <a:lvl5pPr indent="0" lvl="4" marL="0" marR="0" rtl="0" algn="r">
              <a:spcBef>
                <a:spcPts val="0"/>
              </a:spcBef>
              <a:buNone/>
              <a:defRPr sz="2000">
                <a:solidFill>
                  <a:srgbClr val="888888"/>
                </a:solidFill>
                <a:latin typeface="Arial"/>
                <a:ea typeface="Arial"/>
                <a:cs typeface="Arial"/>
                <a:sym typeface="Arial"/>
              </a:defRPr>
            </a:lvl5pPr>
            <a:lvl6pPr indent="0" lvl="5" marL="0" marR="0" rtl="0" algn="r">
              <a:spcBef>
                <a:spcPts val="0"/>
              </a:spcBef>
              <a:buNone/>
              <a:defRPr sz="2000">
                <a:solidFill>
                  <a:srgbClr val="888888"/>
                </a:solidFill>
                <a:latin typeface="Arial"/>
                <a:ea typeface="Arial"/>
                <a:cs typeface="Arial"/>
                <a:sym typeface="Arial"/>
              </a:defRPr>
            </a:lvl6pPr>
            <a:lvl7pPr indent="0" lvl="6" marL="0" marR="0" rtl="0" algn="r">
              <a:spcBef>
                <a:spcPts val="0"/>
              </a:spcBef>
              <a:buNone/>
              <a:defRPr sz="2000">
                <a:solidFill>
                  <a:srgbClr val="888888"/>
                </a:solidFill>
                <a:latin typeface="Arial"/>
                <a:ea typeface="Arial"/>
                <a:cs typeface="Arial"/>
                <a:sym typeface="Arial"/>
              </a:defRPr>
            </a:lvl7pPr>
            <a:lvl8pPr indent="0" lvl="7" marL="0" marR="0" rtl="0" algn="r">
              <a:spcBef>
                <a:spcPts val="0"/>
              </a:spcBef>
              <a:buNone/>
              <a:defRPr sz="2000">
                <a:solidFill>
                  <a:srgbClr val="888888"/>
                </a:solidFill>
                <a:latin typeface="Arial"/>
                <a:ea typeface="Arial"/>
                <a:cs typeface="Arial"/>
                <a:sym typeface="Arial"/>
              </a:defRPr>
            </a:lvl8pPr>
            <a:lvl9pPr indent="0" lvl="8" marL="0" marR="0" rtl="0" algn="r">
              <a:spcBef>
                <a:spcPts val="0"/>
              </a:spcBef>
              <a:buNone/>
              <a:defRPr sz="20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17" name="Google Shape;417;p32"/>
          <p:cNvCxnSpPr/>
          <p:nvPr/>
        </p:nvCxnSpPr>
        <p:spPr>
          <a:xfrm>
            <a:off x="1928192" y="1680122"/>
            <a:ext cx="3597964" cy="0"/>
          </a:xfrm>
          <a:prstGeom prst="straightConnector1">
            <a:avLst/>
          </a:prstGeom>
          <a:noFill/>
          <a:ln cap="flat" cmpd="sng" w="47625">
            <a:solidFill>
              <a:srgbClr val="004481"/>
            </a:solidFill>
            <a:prstDash val="solid"/>
            <a:miter lim="800000"/>
            <a:headEnd len="sm" w="sm" type="none"/>
            <a:tailEnd len="sm" w="sm" type="none"/>
          </a:ln>
        </p:spPr>
      </p:cxnSp>
      <p:pic>
        <p:nvPicPr>
          <p:cNvPr id="418" name="Google Shape;418;p32"/>
          <p:cNvPicPr preferRelativeResize="0"/>
          <p:nvPr/>
        </p:nvPicPr>
        <p:blipFill rotWithShape="1">
          <a:blip r:embed="rId1">
            <a:alphaModFix/>
          </a:blip>
          <a:srcRect b="0" l="0" r="0" t="0"/>
          <a:stretch/>
        </p:blipFill>
        <p:spPr>
          <a:xfrm>
            <a:off x="18646924" y="1196410"/>
            <a:ext cx="4053588" cy="10903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3.jpg"/><Relationship Id="rId4" Type="http://schemas.openxmlformats.org/officeDocument/2006/relationships/image" Target="../media/image1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21.png"/><Relationship Id="rId4" Type="http://schemas.openxmlformats.org/officeDocument/2006/relationships/image" Target="../media/image123.png"/><Relationship Id="rId5" Type="http://schemas.openxmlformats.org/officeDocument/2006/relationships/image" Target="../media/image1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31.png"/><Relationship Id="rId4" Type="http://schemas.openxmlformats.org/officeDocument/2006/relationships/image" Target="../media/image1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1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31.png"/><Relationship Id="rId4" Type="http://schemas.openxmlformats.org/officeDocument/2006/relationships/image" Target="../media/image1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8.xml"/><Relationship Id="rId3" Type="http://schemas.openxmlformats.org/officeDocument/2006/relationships/image" Target="../media/image1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0" Type="http://schemas.openxmlformats.org/officeDocument/2006/relationships/image" Target="../media/image125.png"/><Relationship Id="rId22" Type="http://schemas.openxmlformats.org/officeDocument/2006/relationships/image" Target="../media/image118.png"/><Relationship Id="rId21" Type="http://schemas.openxmlformats.org/officeDocument/2006/relationships/image" Target="../media/image130.jpg"/><Relationship Id="rId24" Type="http://schemas.openxmlformats.org/officeDocument/2006/relationships/image" Target="../media/image115.png"/><Relationship Id="rId23" Type="http://schemas.openxmlformats.org/officeDocument/2006/relationships/image" Target="../media/image11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4.png"/><Relationship Id="rId4" Type="http://schemas.openxmlformats.org/officeDocument/2006/relationships/image" Target="../media/image93.jpg"/><Relationship Id="rId9" Type="http://schemas.openxmlformats.org/officeDocument/2006/relationships/image" Target="../media/image95.jpg"/><Relationship Id="rId26" Type="http://schemas.openxmlformats.org/officeDocument/2006/relationships/image" Target="../media/image111.png"/><Relationship Id="rId25" Type="http://schemas.openxmlformats.org/officeDocument/2006/relationships/image" Target="../media/image120.png"/><Relationship Id="rId28" Type="http://schemas.openxmlformats.org/officeDocument/2006/relationships/image" Target="../media/image110.png"/><Relationship Id="rId27" Type="http://schemas.openxmlformats.org/officeDocument/2006/relationships/image" Target="../media/image126.png"/><Relationship Id="rId5" Type="http://schemas.openxmlformats.org/officeDocument/2006/relationships/image" Target="../media/image103.png"/><Relationship Id="rId6" Type="http://schemas.openxmlformats.org/officeDocument/2006/relationships/image" Target="../media/image107.jpg"/><Relationship Id="rId29" Type="http://schemas.openxmlformats.org/officeDocument/2006/relationships/image" Target="../media/image112.png"/><Relationship Id="rId7" Type="http://schemas.openxmlformats.org/officeDocument/2006/relationships/image" Target="../media/image102.png"/><Relationship Id="rId8" Type="http://schemas.openxmlformats.org/officeDocument/2006/relationships/image" Target="../media/image108.jpg"/><Relationship Id="rId11" Type="http://schemas.openxmlformats.org/officeDocument/2006/relationships/image" Target="../media/image100.png"/><Relationship Id="rId10" Type="http://schemas.openxmlformats.org/officeDocument/2006/relationships/image" Target="../media/image96.jpg"/><Relationship Id="rId13" Type="http://schemas.openxmlformats.org/officeDocument/2006/relationships/image" Target="../media/image98.jpg"/><Relationship Id="rId12" Type="http://schemas.openxmlformats.org/officeDocument/2006/relationships/image" Target="../media/image94.png"/><Relationship Id="rId15" Type="http://schemas.openxmlformats.org/officeDocument/2006/relationships/image" Target="../media/image105.png"/><Relationship Id="rId14" Type="http://schemas.openxmlformats.org/officeDocument/2006/relationships/image" Target="../media/image99.jpg"/><Relationship Id="rId17" Type="http://schemas.openxmlformats.org/officeDocument/2006/relationships/image" Target="../media/image109.jpg"/><Relationship Id="rId16" Type="http://schemas.openxmlformats.org/officeDocument/2006/relationships/image" Target="../media/image106.jpg"/><Relationship Id="rId19" Type="http://schemas.openxmlformats.org/officeDocument/2006/relationships/image" Target="../media/image127.png"/><Relationship Id="rId18" Type="http://schemas.openxmlformats.org/officeDocument/2006/relationships/image" Target="../media/image1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0.xml"/><Relationship Id="rId3" Type="http://schemas.openxmlformats.org/officeDocument/2006/relationships/image" Target="../media/image139.png"/><Relationship Id="rId4" Type="http://schemas.openxmlformats.org/officeDocument/2006/relationships/image" Target="../media/image1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2.png"/><Relationship Id="rId4" Type="http://schemas.openxmlformats.org/officeDocument/2006/relationships/image" Target="../media/image119.png"/><Relationship Id="rId5" Type="http://schemas.openxmlformats.org/officeDocument/2006/relationships/image" Target="../media/image114.png"/><Relationship Id="rId6" Type="http://schemas.openxmlformats.org/officeDocument/2006/relationships/image" Target="../media/image137.png"/><Relationship Id="rId7" Type="http://schemas.openxmlformats.org/officeDocument/2006/relationships/image" Target="../media/image135.png"/><Relationship Id="rId8" Type="http://schemas.openxmlformats.org/officeDocument/2006/relationships/image" Target="../media/image1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6.png"/><Relationship Id="rId4" Type="http://schemas.openxmlformats.org/officeDocument/2006/relationships/image" Target="../media/image122.png"/><Relationship Id="rId5" Type="http://schemas.openxmlformats.org/officeDocument/2006/relationships/image" Target="../media/image147.png"/><Relationship Id="rId6" Type="http://schemas.openxmlformats.org/officeDocument/2006/relationships/image" Target="../media/image124.png"/><Relationship Id="rId7" Type="http://schemas.openxmlformats.org/officeDocument/2006/relationships/image" Target="../media/image1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eur-lex.europa.eu/legal-content/EN/TXT/?uri=COM:2023:488:FIN" TargetMode="External"/><Relationship Id="rId4" Type="http://schemas.openxmlformats.org/officeDocument/2006/relationships/image" Target="../media/image1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1"/>
          <p:cNvSpPr txBox="1"/>
          <p:nvPr>
            <p:ph type="title"/>
          </p:nvPr>
        </p:nvSpPr>
        <p:spPr>
          <a:xfrm>
            <a:off x="990600" y="4111660"/>
            <a:ext cx="20193000" cy="5032340"/>
          </a:xfrm>
          <a:prstGeom prst="rect">
            <a:avLst/>
          </a:prstGeom>
          <a:noFill/>
          <a:ln>
            <a:noFill/>
          </a:ln>
        </p:spPr>
        <p:txBody>
          <a:bodyPr anchorCtr="0" anchor="t" bIns="45700" lIns="91425" spcFirstLastPara="1" rIns="91425" wrap="square" tIns="45700">
            <a:spAutoFit/>
          </a:bodyPr>
          <a:lstStyle/>
          <a:p>
            <a:pPr indent="0" lvl="0" marL="0" rtl="0" algn="l">
              <a:lnSpc>
                <a:spcPct val="110000"/>
              </a:lnSpc>
              <a:spcBef>
                <a:spcPts val="0"/>
              </a:spcBef>
              <a:spcAft>
                <a:spcPts val="0"/>
              </a:spcAft>
              <a:buClr>
                <a:schemeClr val="lt1"/>
              </a:buClr>
              <a:buSzPts val="8000"/>
              <a:buFont typeface="Helvetica Neue"/>
              <a:buNone/>
            </a:pPr>
            <a:r>
              <a:rPr lang="en-US" sz="8000"/>
              <a:t>ERIC Forum experiences with a setup of a series of ERICs for Ris/e-Infrastructures</a:t>
            </a:r>
            <a:br>
              <a:rPr lang="en-US" sz="8000"/>
            </a:br>
            <a:r>
              <a:rPr lang="en-US" sz="6600">
                <a:solidFill>
                  <a:srgbClr val="30416A"/>
                </a:solidFill>
              </a:rPr>
              <a:t>Jens K. Habermann </a:t>
            </a:r>
            <a:br>
              <a:rPr lang="en-US" sz="8000">
                <a:solidFill>
                  <a:srgbClr val="30416A"/>
                </a:solidFill>
              </a:rPr>
            </a:br>
            <a:r>
              <a:rPr lang="en-US" sz="4000">
                <a:solidFill>
                  <a:srgbClr val="30416A"/>
                </a:solidFill>
              </a:rPr>
              <a:t>Coordinator ERIC Forum 2 Project</a:t>
            </a:r>
            <a:br>
              <a:rPr lang="en-US" sz="4000">
                <a:solidFill>
                  <a:srgbClr val="30416A"/>
                </a:solidFill>
              </a:rPr>
            </a:br>
            <a:r>
              <a:rPr lang="en-US" sz="2800">
                <a:solidFill>
                  <a:srgbClr val="30416A"/>
                </a:solidFill>
              </a:rPr>
              <a:t>jens.habermann@bbmri-eric.eu</a:t>
            </a:r>
            <a:endParaRPr/>
          </a:p>
        </p:txBody>
      </p:sp>
      <p:sp>
        <p:nvSpPr>
          <p:cNvPr id="582" name="Google Shape;582;p1"/>
          <p:cNvSpPr txBox="1"/>
          <p:nvPr/>
        </p:nvSpPr>
        <p:spPr>
          <a:xfrm>
            <a:off x="381000" y="533400"/>
            <a:ext cx="13030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rgbClr val="E4E4E8"/>
                </a:solidFill>
                <a:latin typeface="Helvetica Neue"/>
                <a:ea typeface="Helvetica Neue"/>
                <a:cs typeface="Helvetica Neue"/>
                <a:sym typeface="Helvetica Neue"/>
              </a:rPr>
              <a:t>29</a:t>
            </a:r>
            <a:r>
              <a:rPr b="0" baseline="30000" i="0" lang="en-US" sz="3600" u="none" cap="none" strike="noStrike">
                <a:solidFill>
                  <a:srgbClr val="E4E4E8"/>
                </a:solidFill>
                <a:latin typeface="Helvetica Neue"/>
                <a:ea typeface="Helvetica Neue"/>
                <a:cs typeface="Helvetica Neue"/>
                <a:sym typeface="Helvetica Neue"/>
              </a:rPr>
              <a:t>th</a:t>
            </a:r>
            <a:r>
              <a:rPr b="0" i="0" lang="en-US" sz="3600" u="none" cap="none" strike="noStrike">
                <a:solidFill>
                  <a:srgbClr val="E4E4E8"/>
                </a:solidFill>
                <a:latin typeface="Helvetica Neue"/>
                <a:ea typeface="Helvetica Neue"/>
                <a:cs typeface="Helvetica Neue"/>
                <a:sym typeface="Helvetica Neue"/>
              </a:rPr>
              <a:t> November 2023, e-IRG Workshop </a:t>
            </a:r>
            <a:endParaRPr/>
          </a:p>
        </p:txBody>
      </p:sp>
    </p:spTree>
  </p:cSld>
  <p:clrMapOvr>
    <a:masterClrMapping/>
  </p:clrMapOvr>
  <p:transition>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0"/>
          <p:cNvSpPr txBox="1"/>
          <p:nvPr>
            <p:ph idx="1" type="body"/>
          </p:nvPr>
        </p:nvSpPr>
        <p:spPr>
          <a:xfrm>
            <a:off x="685800" y="2971800"/>
            <a:ext cx="14554200" cy="2971800"/>
          </a:xfrm>
          <a:prstGeom prst="rect">
            <a:avLst/>
          </a:prstGeom>
          <a:noFill/>
          <a:ln>
            <a:noFill/>
          </a:ln>
        </p:spPr>
        <p:txBody>
          <a:bodyPr anchorCtr="0" anchor="t" bIns="45700" lIns="91425" spcFirstLastPara="1" rIns="91425" wrap="square" tIns="45700">
            <a:noAutofit/>
          </a:bodyPr>
          <a:lstStyle/>
          <a:p>
            <a:pPr indent="-742950" lvl="0" marL="742950" rtl="0" algn="l">
              <a:lnSpc>
                <a:spcPct val="110000"/>
              </a:lnSpc>
              <a:spcBef>
                <a:spcPts val="0"/>
              </a:spcBef>
              <a:spcAft>
                <a:spcPts val="0"/>
              </a:spcAft>
              <a:buClr>
                <a:srgbClr val="005B6D"/>
              </a:buClr>
              <a:buSzPts val="4400"/>
              <a:buAutoNum type="arabicPeriod"/>
            </a:pPr>
            <a:r>
              <a:rPr b="1" lang="en-US" sz="4400">
                <a:solidFill>
                  <a:srgbClr val="005B6D"/>
                </a:solidFill>
              </a:rPr>
              <a:t>ERIC Forum position paper </a:t>
            </a:r>
            <a:r>
              <a:rPr lang="en-US" sz="4400">
                <a:solidFill>
                  <a:srgbClr val="005B6D"/>
                </a:solidFill>
              </a:rPr>
              <a:t>regarding the </a:t>
            </a:r>
            <a:endParaRPr sz="4400">
              <a:solidFill>
                <a:srgbClr val="005B6D"/>
              </a:solidFill>
            </a:endParaRPr>
          </a:p>
          <a:p>
            <a:pPr indent="0" lvl="0" marL="0" rtl="0" algn="l">
              <a:lnSpc>
                <a:spcPct val="110000"/>
              </a:lnSpc>
              <a:spcBef>
                <a:spcPts val="2667"/>
              </a:spcBef>
              <a:spcAft>
                <a:spcPts val="0"/>
              </a:spcAft>
              <a:buClr>
                <a:srgbClr val="005B6D"/>
              </a:buClr>
              <a:buSzPts val="4400"/>
              <a:buNone/>
            </a:pPr>
            <a:r>
              <a:rPr lang="en-US" sz="4400">
                <a:solidFill>
                  <a:srgbClr val="005B6D"/>
                </a:solidFill>
              </a:rPr>
              <a:t>“Public consultation on the past, present and future of the European Research &amp; Innovation Framework programmes 2014-2027” </a:t>
            </a:r>
            <a:endParaRPr sz="4400">
              <a:solidFill>
                <a:srgbClr val="005B6D"/>
              </a:solidFill>
            </a:endParaRPr>
          </a:p>
          <a:p>
            <a:pPr indent="0" lvl="0" marL="0" rtl="0" algn="l">
              <a:lnSpc>
                <a:spcPct val="110000"/>
              </a:lnSpc>
              <a:spcBef>
                <a:spcPts val="2667"/>
              </a:spcBef>
              <a:spcAft>
                <a:spcPts val="0"/>
              </a:spcAft>
              <a:buClr>
                <a:schemeClr val="dk2"/>
              </a:buClr>
              <a:buSzPts val="4400"/>
              <a:buNone/>
            </a:pPr>
            <a:r>
              <a:t/>
            </a:r>
            <a:endParaRPr sz="4400">
              <a:solidFill>
                <a:srgbClr val="005B6D"/>
              </a:solidFill>
            </a:endParaRPr>
          </a:p>
          <a:p>
            <a:pPr indent="0" lvl="0" marL="0" rtl="0" algn="l">
              <a:lnSpc>
                <a:spcPct val="110000"/>
              </a:lnSpc>
              <a:spcBef>
                <a:spcPts val="2667"/>
              </a:spcBef>
              <a:spcAft>
                <a:spcPts val="0"/>
              </a:spcAft>
              <a:buClr>
                <a:schemeClr val="dk2"/>
              </a:buClr>
              <a:buSzPts val="3600"/>
              <a:buNone/>
            </a:pPr>
            <a:r>
              <a:t/>
            </a:r>
            <a:endParaRPr sz="3600">
              <a:solidFill>
                <a:srgbClr val="005B6D"/>
              </a:solidFill>
            </a:endParaRPr>
          </a:p>
        </p:txBody>
      </p:sp>
      <p:sp>
        <p:nvSpPr>
          <p:cNvPr id="690" name="Google Shape;690;p10"/>
          <p:cNvSpPr txBox="1"/>
          <p:nvPr/>
        </p:nvSpPr>
        <p:spPr>
          <a:xfrm>
            <a:off x="1676400" y="625475"/>
            <a:ext cx="21869400" cy="2651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B6D"/>
              </a:buClr>
              <a:buSzPts val="7200"/>
              <a:buFont typeface="Helvetica Neue"/>
              <a:buNone/>
            </a:pPr>
            <a:r>
              <a:rPr lang="en-US" sz="7200">
                <a:solidFill>
                  <a:srgbClr val="005B6D"/>
                </a:solidFill>
                <a:latin typeface="Helvetica Neue"/>
                <a:ea typeface="Helvetica Neue"/>
                <a:cs typeface="Helvetica Neue"/>
                <a:sym typeface="Helvetica Neue"/>
              </a:rPr>
              <a:t>ERIC Forum position papers in 2023</a:t>
            </a:r>
            <a:endParaRPr sz="7200">
              <a:solidFill>
                <a:srgbClr val="005B6D"/>
              </a:solidFill>
              <a:latin typeface="Helvetica Neue"/>
              <a:ea typeface="Helvetica Neue"/>
              <a:cs typeface="Helvetica Neue"/>
              <a:sym typeface="Helvetica Neue"/>
            </a:endParaRPr>
          </a:p>
        </p:txBody>
      </p:sp>
      <p:sp>
        <p:nvSpPr>
          <p:cNvPr id="691" name="Google Shape;691;p10"/>
          <p:cNvSpPr txBox="1"/>
          <p:nvPr/>
        </p:nvSpPr>
        <p:spPr>
          <a:xfrm>
            <a:off x="10972800" y="8289925"/>
            <a:ext cx="12192000" cy="3041089"/>
          </a:xfrm>
          <a:prstGeom prst="rect">
            <a:avLst/>
          </a:prstGeom>
          <a:noFill/>
          <a:ln>
            <a:noFill/>
          </a:ln>
        </p:spPr>
        <p:txBody>
          <a:bodyPr anchorCtr="0" anchor="t" bIns="45700" lIns="91425" spcFirstLastPara="1" rIns="91425" wrap="square" tIns="45700">
            <a:spAutoFit/>
          </a:bodyPr>
          <a:lstStyle/>
          <a:p>
            <a:pPr indent="0" lvl="0" marL="0" marR="0" rtl="0" algn="r">
              <a:lnSpc>
                <a:spcPct val="110000"/>
              </a:lnSpc>
              <a:spcBef>
                <a:spcPts val="0"/>
              </a:spcBef>
              <a:spcAft>
                <a:spcPts val="0"/>
              </a:spcAft>
              <a:buClr>
                <a:srgbClr val="005B6D"/>
              </a:buClr>
              <a:buSzPts val="4400"/>
              <a:buFont typeface="Arial"/>
              <a:buNone/>
            </a:pPr>
            <a:r>
              <a:rPr b="1" i="0" lang="en-US" sz="4400" u="none" cap="none" strike="noStrike">
                <a:solidFill>
                  <a:srgbClr val="005B6D"/>
                </a:solidFill>
                <a:latin typeface="Helvetica Neue"/>
                <a:ea typeface="Helvetica Neue"/>
                <a:cs typeface="Helvetica Neue"/>
                <a:sym typeface="Helvetica Neue"/>
              </a:rPr>
              <a:t>2. Contribution from ERIC Forum to the ESFRI Landscape Analysis </a:t>
            </a:r>
            <a:r>
              <a:rPr b="0" i="0" lang="en-US" sz="4400" u="none" cap="none" strike="noStrike">
                <a:solidFill>
                  <a:srgbClr val="005B6D"/>
                </a:solidFill>
                <a:latin typeface="Helvetica Neue"/>
                <a:ea typeface="Helvetica Neue"/>
                <a:cs typeface="Helvetica Neue"/>
                <a:sym typeface="Helvetica Neue"/>
              </a:rPr>
              <a:t>about the functioning of the current ecosystem of RIs and its future development </a:t>
            </a:r>
            <a:endParaRPr b="0" i="0" sz="4400" u="none" cap="none" strike="noStrike">
              <a:solidFill>
                <a:srgbClr val="005B6D"/>
              </a:solidFill>
              <a:latin typeface="Helvetica Neue"/>
              <a:ea typeface="Helvetica Neue"/>
              <a:cs typeface="Helvetica Neue"/>
              <a:sym typeface="Helvetica Neue"/>
            </a:endParaRPr>
          </a:p>
        </p:txBody>
      </p:sp>
      <p:pic>
        <p:nvPicPr>
          <p:cNvPr id="692" name="Google Shape;692;p10"/>
          <p:cNvPicPr preferRelativeResize="0"/>
          <p:nvPr/>
        </p:nvPicPr>
        <p:blipFill rotWithShape="1">
          <a:blip r:embed="rId3">
            <a:alphaModFix/>
          </a:blip>
          <a:srcRect b="0" l="0" r="0" t="0"/>
          <a:stretch/>
        </p:blipFill>
        <p:spPr>
          <a:xfrm>
            <a:off x="15925800" y="2266517"/>
            <a:ext cx="5308600" cy="5308600"/>
          </a:xfrm>
          <a:prstGeom prst="rect">
            <a:avLst/>
          </a:prstGeom>
          <a:noFill/>
          <a:ln>
            <a:noFill/>
          </a:ln>
        </p:spPr>
      </p:pic>
      <p:pic>
        <p:nvPicPr>
          <p:cNvPr id="693" name="Google Shape;693;p10"/>
          <p:cNvPicPr preferRelativeResize="0"/>
          <p:nvPr/>
        </p:nvPicPr>
        <p:blipFill rotWithShape="1">
          <a:blip r:embed="rId4">
            <a:alphaModFix/>
          </a:blip>
          <a:srcRect b="0" l="0" r="0" t="0"/>
          <a:stretch/>
        </p:blipFill>
        <p:spPr>
          <a:xfrm>
            <a:off x="4572000" y="8089900"/>
            <a:ext cx="5308600" cy="5308600"/>
          </a:xfrm>
          <a:prstGeom prst="rect">
            <a:avLst/>
          </a:prstGeom>
          <a:noFill/>
          <a:ln>
            <a:noFill/>
          </a:ln>
        </p:spPr>
      </p:pic>
      <p:cxnSp>
        <p:nvCxnSpPr>
          <p:cNvPr id="694" name="Google Shape;694;p10"/>
          <p:cNvCxnSpPr/>
          <p:nvPr/>
        </p:nvCxnSpPr>
        <p:spPr>
          <a:xfrm>
            <a:off x="0" y="7575117"/>
            <a:ext cx="177546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1"/>
          <p:cNvSpPr txBox="1"/>
          <p:nvPr>
            <p:ph idx="1" type="body"/>
          </p:nvPr>
        </p:nvSpPr>
        <p:spPr>
          <a:xfrm>
            <a:off x="990600" y="2819400"/>
            <a:ext cx="20955000" cy="4375750"/>
          </a:xfrm>
          <a:prstGeom prst="rect">
            <a:avLst/>
          </a:prstGeom>
          <a:noFill/>
          <a:ln>
            <a:noFill/>
          </a:ln>
        </p:spPr>
        <p:txBody>
          <a:bodyPr anchorCtr="0" anchor="t" bIns="45700" lIns="91425" spcFirstLastPara="1" rIns="91425" wrap="square" tIns="45700">
            <a:spAutoFit/>
          </a:bodyPr>
          <a:lstStyle/>
          <a:p>
            <a:pPr indent="-342900" lvl="0" marL="342900" rtl="0" algn="l">
              <a:lnSpc>
                <a:spcPct val="150000"/>
              </a:lnSpc>
              <a:spcBef>
                <a:spcPts val="0"/>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ERIC Forum and ERICs will continue close cooperation and further consolidate their outreach to the scientific communities</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A danger of further fragmentation of the RIs landscape: besides ERIC and e-IR, EDIC has emerged as a new legal model</a:t>
            </a:r>
            <a:endParaRPr/>
          </a:p>
        </p:txBody>
      </p:sp>
      <p:sp>
        <p:nvSpPr>
          <p:cNvPr id="700" name="Google Shape;700;p11"/>
          <p:cNvSpPr txBox="1"/>
          <p:nvPr/>
        </p:nvSpPr>
        <p:spPr>
          <a:xfrm>
            <a:off x="1905000" y="685800"/>
            <a:ext cx="21488400" cy="2651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A6D"/>
              </a:buClr>
              <a:buSzPts val="8800"/>
              <a:buFont typeface="Helvetica Neue"/>
              <a:buNone/>
            </a:pPr>
            <a:r>
              <a:rPr lang="en-US" sz="8800">
                <a:solidFill>
                  <a:srgbClr val="005A6D"/>
                </a:solidFill>
                <a:latin typeface="Helvetica Neue"/>
                <a:ea typeface="Helvetica Neue"/>
                <a:cs typeface="Helvetica Neue"/>
                <a:sym typeface="Helvetica Neue"/>
              </a:rPr>
              <a:t>Future: Consolidation vs Fragmentation?</a:t>
            </a:r>
            <a:endParaRPr/>
          </a:p>
        </p:txBody>
      </p:sp>
      <p:sp>
        <p:nvSpPr>
          <p:cNvPr id="701" name="Google Shape;701;p11"/>
          <p:cNvSpPr txBox="1"/>
          <p:nvPr/>
        </p:nvSpPr>
        <p:spPr>
          <a:xfrm>
            <a:off x="3164840" y="7924800"/>
            <a:ext cx="16606520" cy="3671583"/>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chemeClr val="dk1"/>
              </a:buClr>
              <a:buSzPts val="4000"/>
              <a:buFont typeface="Noto Sans Symbols"/>
              <a:buChar char="⮚"/>
            </a:pPr>
            <a:r>
              <a:rPr b="1" lang="en-US" sz="4000">
                <a:solidFill>
                  <a:schemeClr val="dk1"/>
                </a:solidFill>
                <a:latin typeface="Arial"/>
                <a:ea typeface="Arial"/>
                <a:cs typeface="Arial"/>
                <a:sym typeface="Arial"/>
              </a:rPr>
              <a:t>Need for even closer involvement of all stakeholders on the political level to </a:t>
            </a:r>
            <a:r>
              <a:rPr b="1" lang="en-US" sz="4000" u="sng">
                <a:solidFill>
                  <a:schemeClr val="dk1"/>
                </a:solidFill>
                <a:latin typeface="Arial"/>
                <a:ea typeface="Arial"/>
                <a:cs typeface="Arial"/>
                <a:sym typeface="Arial"/>
              </a:rPr>
              <a:t>avoid</a:t>
            </a:r>
            <a:r>
              <a:rPr b="1" lang="en-US" sz="4000">
                <a:solidFill>
                  <a:schemeClr val="dk1"/>
                </a:solidFill>
                <a:latin typeface="Arial"/>
                <a:ea typeface="Arial"/>
                <a:cs typeface="Arial"/>
                <a:sym typeface="Arial"/>
              </a:rPr>
              <a:t> further fragmentation of legal structures, doubling of already-made investments, red tape for researchers, as well as dispersal of EU and national funding </a:t>
            </a:r>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2"/>
          <p:cNvSpPr txBox="1"/>
          <p:nvPr>
            <p:ph type="ctrTitle"/>
          </p:nvPr>
        </p:nvSpPr>
        <p:spPr>
          <a:xfrm>
            <a:off x="1676400" y="2489775"/>
            <a:ext cx="14417040" cy="561487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Franklin Gothic"/>
              <a:buNone/>
            </a:pPr>
            <a:r>
              <a:rPr b="0" i="0" lang="en-US">
                <a:solidFill>
                  <a:srgbClr val="000000"/>
                </a:solidFill>
                <a:latin typeface="Franklin Gothic"/>
                <a:ea typeface="Franklin Gothic"/>
                <a:cs typeface="Franklin Gothic"/>
                <a:sym typeface="Franklin Gothic"/>
              </a:rPr>
              <a:t>​</a:t>
            </a:r>
            <a:br>
              <a:rPr b="0" i="0" lang="en-US">
                <a:solidFill>
                  <a:srgbClr val="000000"/>
                </a:solidFill>
                <a:latin typeface="Quattrocento Sans"/>
                <a:ea typeface="Quattrocento Sans"/>
                <a:cs typeface="Quattrocento Sans"/>
                <a:sym typeface="Quattrocento Sans"/>
              </a:rPr>
            </a:br>
            <a:r>
              <a:rPr b="0" i="0" lang="en-US">
                <a:solidFill>
                  <a:srgbClr val="000000"/>
                </a:solidFill>
                <a:latin typeface="Franklin Gothic"/>
                <a:ea typeface="Franklin Gothic"/>
                <a:cs typeface="Franklin Gothic"/>
                <a:sym typeface="Franklin Gothic"/>
              </a:rPr>
              <a:t>​</a:t>
            </a:r>
            <a:br>
              <a:rPr b="0" i="0" lang="en-US">
                <a:solidFill>
                  <a:srgbClr val="000000"/>
                </a:solidFill>
                <a:latin typeface="Quattrocento Sans"/>
                <a:ea typeface="Quattrocento Sans"/>
                <a:cs typeface="Quattrocento Sans"/>
                <a:sym typeface="Quattrocento Sans"/>
              </a:rPr>
            </a:br>
            <a:r>
              <a:rPr b="0" i="0" lang="en-US">
                <a:solidFill>
                  <a:srgbClr val="000000"/>
                </a:solidFill>
                <a:latin typeface="Franklin Gothic"/>
                <a:ea typeface="Franklin Gothic"/>
                <a:cs typeface="Franklin Gothic"/>
                <a:sym typeface="Franklin Gothic"/>
              </a:rPr>
              <a:t>​</a:t>
            </a:r>
            <a:br>
              <a:rPr b="0" i="0" lang="en-US">
                <a:solidFill>
                  <a:srgbClr val="000000"/>
                </a:solidFill>
                <a:latin typeface="Quattrocento Sans"/>
                <a:ea typeface="Quattrocento Sans"/>
                <a:cs typeface="Quattrocento Sans"/>
                <a:sym typeface="Quattrocento Sans"/>
              </a:rPr>
            </a:br>
            <a:r>
              <a:rPr b="0" i="0" lang="en-US">
                <a:solidFill>
                  <a:srgbClr val="000000"/>
                </a:solidFill>
                <a:latin typeface="Franklin Gothic"/>
                <a:ea typeface="Franklin Gothic"/>
                <a:cs typeface="Franklin Gothic"/>
                <a:sym typeface="Franklin Gothic"/>
              </a:rPr>
              <a:t>​</a:t>
            </a:r>
            <a:br>
              <a:rPr b="0" i="0" lang="en-US">
                <a:solidFill>
                  <a:srgbClr val="000000"/>
                </a:solidFill>
                <a:latin typeface="Quattrocento Sans"/>
                <a:ea typeface="Quattrocento Sans"/>
                <a:cs typeface="Quattrocento Sans"/>
                <a:sym typeface="Quattrocento Sans"/>
              </a:rPr>
            </a:br>
            <a:r>
              <a:rPr b="0" i="0" lang="en-US">
                <a:solidFill>
                  <a:srgbClr val="000000"/>
                </a:solidFill>
                <a:latin typeface="Franklin Gothic"/>
                <a:ea typeface="Franklin Gothic"/>
                <a:cs typeface="Franklin Gothic"/>
                <a:sym typeface="Franklin Gothic"/>
              </a:rPr>
              <a:t>​</a:t>
            </a:r>
            <a:br>
              <a:rPr b="0" i="0" lang="en-US">
                <a:solidFill>
                  <a:srgbClr val="000000"/>
                </a:solidFill>
                <a:latin typeface="Quattrocento Sans"/>
                <a:ea typeface="Quattrocento Sans"/>
                <a:cs typeface="Quattrocento Sans"/>
                <a:sym typeface="Quattrocento Sans"/>
              </a:rPr>
            </a:br>
            <a:r>
              <a:rPr b="0" i="0" lang="en-US">
                <a:solidFill>
                  <a:srgbClr val="000000"/>
                </a:solidFill>
                <a:latin typeface="Franklin Gothic"/>
                <a:ea typeface="Franklin Gothic"/>
                <a:cs typeface="Franklin Gothic"/>
                <a:sym typeface="Franklin Gothic"/>
              </a:rPr>
              <a:t>​</a:t>
            </a: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b="0" i="0" lang="en-US">
                <a:solidFill>
                  <a:srgbClr val="000000"/>
                </a:solidFill>
                <a:latin typeface="Quattrocento Sans"/>
                <a:ea typeface="Quattrocento Sans"/>
                <a:cs typeface="Quattrocento Sans"/>
                <a:sym typeface="Quattrocento Sans"/>
              </a:rPr>
            </a:br>
            <a:br>
              <a:rPr lang="en-US">
                <a:solidFill>
                  <a:srgbClr val="000000"/>
                </a:solidFill>
                <a:latin typeface="Quattrocento Sans"/>
                <a:ea typeface="Quattrocento Sans"/>
                <a:cs typeface="Quattrocento Sans"/>
                <a:sym typeface="Quattrocento Sans"/>
              </a:rPr>
            </a:br>
            <a:br>
              <a:rPr lang="en-US">
                <a:solidFill>
                  <a:srgbClr val="000000"/>
                </a:solidFill>
                <a:latin typeface="Quattrocento Sans"/>
                <a:ea typeface="Quattrocento Sans"/>
                <a:cs typeface="Quattrocento Sans"/>
                <a:sym typeface="Quattrocento Sans"/>
              </a:rPr>
            </a:br>
            <a:br>
              <a:rPr lang="en-US">
                <a:solidFill>
                  <a:srgbClr val="000000"/>
                </a:solidFill>
                <a:latin typeface="Quattrocento Sans"/>
                <a:ea typeface="Quattrocento Sans"/>
                <a:cs typeface="Quattrocento Sans"/>
                <a:sym typeface="Quattrocento Sans"/>
              </a:rPr>
            </a:br>
            <a:br>
              <a:rPr lang="en-US">
                <a:solidFill>
                  <a:srgbClr val="000000"/>
                </a:solidFill>
                <a:latin typeface="Quattrocento Sans"/>
                <a:ea typeface="Quattrocento Sans"/>
                <a:cs typeface="Quattrocento Sans"/>
                <a:sym typeface="Quattrocento Sans"/>
              </a:rPr>
            </a:br>
            <a:r>
              <a:rPr b="0" i="0" lang="en-US" u="none" strike="noStrike">
                <a:latin typeface="Franklin Gothic"/>
                <a:ea typeface="Franklin Gothic"/>
                <a:cs typeface="Franklin Gothic"/>
                <a:sym typeface="Franklin Gothic"/>
              </a:rPr>
              <a:t>Providing cutting edge </a:t>
            </a:r>
            <a:br>
              <a:rPr b="0" i="0" lang="en-US" u="none" strike="noStrike">
                <a:latin typeface="Franklin Gothic"/>
                <a:ea typeface="Franklin Gothic"/>
                <a:cs typeface="Franklin Gothic"/>
                <a:sym typeface="Franklin Gothic"/>
              </a:rPr>
            </a:br>
            <a:r>
              <a:rPr b="0" i="0" lang="en-US" u="none" strike="noStrike">
                <a:latin typeface="Franklin Gothic"/>
                <a:ea typeface="Franklin Gothic"/>
                <a:cs typeface="Franklin Gothic"/>
                <a:sym typeface="Franklin Gothic"/>
              </a:rPr>
              <a:t>cancer research services across Europe</a:t>
            </a:r>
            <a:endParaRPr/>
          </a:p>
        </p:txBody>
      </p:sp>
      <p:sp>
        <p:nvSpPr>
          <p:cNvPr id="707" name="Google Shape;707;p12"/>
          <p:cNvSpPr txBox="1"/>
          <p:nvPr>
            <p:ph idx="1" type="subTitle"/>
          </p:nvPr>
        </p:nvSpPr>
        <p:spPr>
          <a:xfrm>
            <a:off x="1755912" y="9296400"/>
            <a:ext cx="23171428" cy="108999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800"/>
              <a:buNone/>
            </a:pPr>
            <a:r>
              <a:rPr b="0" i="1" lang="en-US" u="none" strike="noStrike">
                <a:latin typeface="Franklin Gothic"/>
                <a:ea typeface="Franklin Gothic"/>
                <a:cs typeface="Franklin Gothic"/>
                <a:sym typeface="Franklin Gothic"/>
              </a:rPr>
              <a:t>Prof. </a:t>
            </a:r>
            <a:r>
              <a:rPr b="0" i="1" lang="en-US">
                <a:latin typeface="Franklin Gothic"/>
                <a:ea typeface="Franklin Gothic"/>
                <a:cs typeface="Franklin Gothic"/>
                <a:sym typeface="Franklin Gothic"/>
              </a:rPr>
              <a:t>Jens K. Habermann, BBMRI-ERIC, canSERV Coordinator</a:t>
            </a:r>
            <a:endParaRPr b="0" i="1" u="none" strike="noStrike">
              <a:latin typeface="Franklin Gothic"/>
              <a:ea typeface="Franklin Gothic"/>
              <a:cs typeface="Franklin Gothic"/>
              <a:sym typeface="Franklin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id="712" name="Google Shape;712;p13"/>
          <p:cNvPicPr preferRelativeResize="0"/>
          <p:nvPr/>
        </p:nvPicPr>
        <p:blipFill rotWithShape="1">
          <a:blip r:embed="rId3">
            <a:alphaModFix/>
          </a:blip>
          <a:srcRect b="0" l="0" r="0" t="0"/>
          <a:stretch/>
        </p:blipFill>
        <p:spPr>
          <a:xfrm>
            <a:off x="1174593" y="5023163"/>
            <a:ext cx="5620606" cy="7088254"/>
          </a:xfrm>
          <a:prstGeom prst="rect">
            <a:avLst/>
          </a:prstGeom>
          <a:noFill/>
          <a:ln>
            <a:noFill/>
          </a:ln>
        </p:spPr>
      </p:pic>
      <p:sp>
        <p:nvSpPr>
          <p:cNvPr id="713" name="Google Shape;713;p13"/>
          <p:cNvSpPr txBox="1"/>
          <p:nvPr>
            <p:ph type="title"/>
          </p:nvPr>
        </p:nvSpPr>
        <p:spPr>
          <a:xfrm>
            <a:off x="1391476" y="544500"/>
            <a:ext cx="21031200" cy="15643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850A0"/>
              </a:buClr>
              <a:buSzPts val="8800"/>
              <a:buFont typeface="Poppins"/>
              <a:buNone/>
            </a:pPr>
            <a:r>
              <a:rPr b="1" lang="en-US">
                <a:solidFill>
                  <a:srgbClr val="2850A0"/>
                </a:solidFill>
                <a:latin typeface="Poppins"/>
                <a:ea typeface="Poppins"/>
                <a:cs typeface="Poppins"/>
                <a:sym typeface="Poppins"/>
              </a:rPr>
              <a:t>canSERV in a nutshell</a:t>
            </a:r>
            <a:endParaRPr b="1">
              <a:latin typeface="Poppins"/>
              <a:ea typeface="Poppins"/>
              <a:cs typeface="Poppins"/>
              <a:sym typeface="Poppins"/>
            </a:endParaRPr>
          </a:p>
        </p:txBody>
      </p:sp>
      <p:sp>
        <p:nvSpPr>
          <p:cNvPr id="714" name="Google Shape;714;p13"/>
          <p:cNvSpPr txBox="1"/>
          <p:nvPr>
            <p:ph idx="10" type="dt"/>
          </p:nvPr>
        </p:nvSpPr>
        <p:spPr>
          <a:xfrm>
            <a:off x="6075873" y="12712702"/>
            <a:ext cx="4181310" cy="7302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rPr>
              <a:t>Grant agreement No. 101058620</a:t>
            </a:r>
            <a:endParaRPr/>
          </a:p>
        </p:txBody>
      </p:sp>
      <p:sp>
        <p:nvSpPr>
          <p:cNvPr id="715" name="Google Shape;715;p13"/>
          <p:cNvSpPr/>
          <p:nvPr/>
        </p:nvSpPr>
        <p:spPr>
          <a:xfrm>
            <a:off x="603851" y="60160"/>
            <a:ext cx="369397" cy="738664"/>
          </a:xfrm>
          <a:prstGeom prst="rect">
            <a:avLst/>
          </a:prstGeom>
          <a:noFill/>
          <a:ln>
            <a:noFill/>
          </a:ln>
        </p:spPr>
        <p:txBody>
          <a:bodyPr anchorCtr="0" anchor="ctr" bIns="91425" lIns="182875" spcFirstLastPara="1" rIns="182875" wrap="square" tIns="91425">
            <a:spAutoFit/>
          </a:bodyPr>
          <a:lstStyle/>
          <a:p>
            <a:pPr indent="0" lvl="0" marL="0" marR="0" rtl="0" algn="l">
              <a:spcBef>
                <a:spcPts val="0"/>
              </a:spcBef>
              <a:spcAft>
                <a:spcPts val="0"/>
              </a:spcAft>
              <a:buNone/>
            </a:pPr>
            <a:r>
              <a:t/>
            </a:r>
            <a:endParaRPr sz="3600">
              <a:solidFill>
                <a:srgbClr val="000000"/>
              </a:solidFill>
              <a:latin typeface="Corbel"/>
              <a:ea typeface="Corbel"/>
              <a:cs typeface="Corbel"/>
              <a:sym typeface="Corbel"/>
            </a:endParaRPr>
          </a:p>
        </p:txBody>
      </p:sp>
      <p:sp>
        <p:nvSpPr>
          <p:cNvPr id="716" name="Google Shape;716;p13"/>
          <p:cNvSpPr/>
          <p:nvPr/>
        </p:nvSpPr>
        <p:spPr>
          <a:xfrm>
            <a:off x="603851" y="517360"/>
            <a:ext cx="369397" cy="738664"/>
          </a:xfrm>
          <a:prstGeom prst="rect">
            <a:avLst/>
          </a:prstGeom>
          <a:noFill/>
          <a:ln>
            <a:noFill/>
          </a:ln>
        </p:spPr>
        <p:txBody>
          <a:bodyPr anchorCtr="0" anchor="ctr" bIns="91425" lIns="182875" spcFirstLastPara="1" rIns="182875" wrap="square" tIns="91425">
            <a:spAutoFit/>
          </a:bodyPr>
          <a:lstStyle/>
          <a:p>
            <a:pPr indent="0" lvl="0" marL="0" marR="0" rtl="0" algn="l">
              <a:spcBef>
                <a:spcPts val="0"/>
              </a:spcBef>
              <a:spcAft>
                <a:spcPts val="0"/>
              </a:spcAft>
              <a:buNone/>
            </a:pPr>
            <a:r>
              <a:t/>
            </a:r>
            <a:endParaRPr sz="3600">
              <a:solidFill>
                <a:srgbClr val="000000"/>
              </a:solidFill>
              <a:latin typeface="Corbel"/>
              <a:ea typeface="Corbel"/>
              <a:cs typeface="Corbel"/>
              <a:sym typeface="Corbel"/>
            </a:endParaRPr>
          </a:p>
        </p:txBody>
      </p:sp>
      <p:sp>
        <p:nvSpPr>
          <p:cNvPr id="717" name="Google Shape;717;p13"/>
          <p:cNvSpPr/>
          <p:nvPr/>
        </p:nvSpPr>
        <p:spPr>
          <a:xfrm>
            <a:off x="1" y="87870"/>
            <a:ext cx="369397" cy="738664"/>
          </a:xfrm>
          <a:prstGeom prst="rect">
            <a:avLst/>
          </a:prstGeom>
          <a:noFill/>
          <a:ln>
            <a:noFill/>
          </a:ln>
        </p:spPr>
        <p:txBody>
          <a:bodyPr anchorCtr="0" anchor="ctr" bIns="91425" lIns="182875" spcFirstLastPara="1" rIns="182875" wrap="square" tIns="91425">
            <a:spAutoFit/>
          </a:bodyPr>
          <a:lstStyle/>
          <a:p>
            <a:pPr indent="0" lvl="0" marL="0" marR="0" rtl="0" algn="l">
              <a:spcBef>
                <a:spcPts val="0"/>
              </a:spcBef>
              <a:spcAft>
                <a:spcPts val="0"/>
              </a:spcAft>
              <a:buNone/>
            </a:pPr>
            <a:r>
              <a:t/>
            </a:r>
            <a:endParaRPr sz="3600">
              <a:solidFill>
                <a:srgbClr val="000000"/>
              </a:solidFill>
              <a:latin typeface="Corbel"/>
              <a:ea typeface="Corbel"/>
              <a:cs typeface="Corbel"/>
              <a:sym typeface="Corbel"/>
            </a:endParaRPr>
          </a:p>
        </p:txBody>
      </p:sp>
      <p:sp>
        <p:nvSpPr>
          <p:cNvPr id="718" name="Google Shape;718;p13"/>
          <p:cNvSpPr/>
          <p:nvPr/>
        </p:nvSpPr>
        <p:spPr>
          <a:xfrm>
            <a:off x="1" y="545070"/>
            <a:ext cx="369397" cy="738664"/>
          </a:xfrm>
          <a:prstGeom prst="rect">
            <a:avLst/>
          </a:prstGeom>
          <a:noFill/>
          <a:ln>
            <a:noFill/>
          </a:ln>
        </p:spPr>
        <p:txBody>
          <a:bodyPr anchorCtr="0" anchor="ctr" bIns="91425" lIns="182875" spcFirstLastPara="1" rIns="182875" wrap="square" tIns="91425">
            <a:spAutoFit/>
          </a:bodyPr>
          <a:lstStyle/>
          <a:p>
            <a:pPr indent="0" lvl="0" marL="0" marR="0" rtl="0" algn="l">
              <a:spcBef>
                <a:spcPts val="0"/>
              </a:spcBef>
              <a:spcAft>
                <a:spcPts val="0"/>
              </a:spcAft>
              <a:buNone/>
            </a:pPr>
            <a:r>
              <a:t/>
            </a:r>
            <a:endParaRPr sz="3600">
              <a:solidFill>
                <a:srgbClr val="000000"/>
              </a:solidFill>
              <a:latin typeface="Corbel"/>
              <a:ea typeface="Corbel"/>
              <a:cs typeface="Corbel"/>
              <a:sym typeface="Corbel"/>
            </a:endParaRPr>
          </a:p>
        </p:txBody>
      </p:sp>
      <p:sp>
        <p:nvSpPr>
          <p:cNvPr id="719" name="Google Shape;719;p13"/>
          <p:cNvSpPr txBox="1"/>
          <p:nvPr/>
        </p:nvSpPr>
        <p:spPr>
          <a:xfrm>
            <a:off x="8551453" y="4317533"/>
            <a:ext cx="8188534" cy="847402"/>
          </a:xfrm>
          <a:prstGeom prst="rect">
            <a:avLst/>
          </a:prstGeom>
          <a:noFill/>
          <a:ln>
            <a:noFill/>
          </a:ln>
        </p:spPr>
        <p:txBody>
          <a:bodyPr anchorCtr="0" anchor="t" bIns="91425" lIns="182875" spcFirstLastPara="1" rIns="182875" wrap="square" tIns="91425">
            <a:normAutofit/>
          </a:bodyPr>
          <a:lstStyle/>
          <a:p>
            <a:pPr indent="0" lvl="0" marL="0" marR="0" rtl="0" algn="l">
              <a:lnSpc>
                <a:spcPct val="90000"/>
              </a:lnSpc>
              <a:spcBef>
                <a:spcPts val="0"/>
              </a:spcBef>
              <a:spcAft>
                <a:spcPts val="0"/>
              </a:spcAft>
              <a:buClr>
                <a:srgbClr val="000000"/>
              </a:buClr>
              <a:buSzPts val="3200"/>
              <a:buFont typeface="Noto Sans Symbols"/>
              <a:buNone/>
            </a:pPr>
            <a:r>
              <a:rPr b="1" lang="en-US" sz="3200">
                <a:solidFill>
                  <a:srgbClr val="000000"/>
                </a:solidFill>
                <a:latin typeface="Poppins"/>
                <a:ea typeface="Poppins"/>
                <a:cs typeface="Poppins"/>
                <a:sym typeface="Poppins"/>
              </a:rPr>
              <a:t>+400 services</a:t>
            </a:r>
            <a:r>
              <a:rPr b="1" lang="en-US" sz="2000">
                <a:solidFill>
                  <a:srgbClr val="000000"/>
                </a:solidFill>
                <a:latin typeface="Poppins"/>
                <a:ea typeface="Poppins"/>
                <a:cs typeface="Poppins"/>
                <a:sym typeface="Poppins"/>
              </a:rPr>
              <a:t> </a:t>
            </a:r>
            <a:r>
              <a:rPr b="1" lang="en-US" sz="3200">
                <a:solidFill>
                  <a:srgbClr val="000000"/>
                </a:solidFill>
                <a:latin typeface="Poppins"/>
                <a:ea typeface="Poppins"/>
                <a:cs typeface="Poppins"/>
                <a:sym typeface="Poppins"/>
              </a:rPr>
              <a:t>in 10 Research Fields</a:t>
            </a:r>
            <a:endParaRPr/>
          </a:p>
        </p:txBody>
      </p:sp>
      <p:sp>
        <p:nvSpPr>
          <p:cNvPr id="720" name="Google Shape;720;p13"/>
          <p:cNvSpPr txBox="1"/>
          <p:nvPr/>
        </p:nvSpPr>
        <p:spPr>
          <a:xfrm>
            <a:off x="16837235" y="4249267"/>
            <a:ext cx="8188534" cy="847402"/>
          </a:xfrm>
          <a:prstGeom prst="rect">
            <a:avLst/>
          </a:prstGeom>
          <a:noFill/>
          <a:ln>
            <a:noFill/>
          </a:ln>
        </p:spPr>
        <p:txBody>
          <a:bodyPr anchorCtr="0" anchor="t" bIns="91425" lIns="182875" spcFirstLastPara="1" rIns="182875" wrap="square" tIns="91425">
            <a:normAutofit/>
          </a:bodyPr>
          <a:lstStyle/>
          <a:p>
            <a:pPr indent="0" lvl="0" marL="0" marR="0" rtl="0" algn="ctr">
              <a:lnSpc>
                <a:spcPct val="90000"/>
              </a:lnSpc>
              <a:spcBef>
                <a:spcPts val="0"/>
              </a:spcBef>
              <a:spcAft>
                <a:spcPts val="0"/>
              </a:spcAft>
              <a:buClr>
                <a:srgbClr val="000000"/>
              </a:buClr>
              <a:buSzPts val="3200"/>
              <a:buFont typeface="Noto Sans Symbols"/>
              <a:buNone/>
            </a:pPr>
            <a:r>
              <a:rPr b="1" lang="en-US" sz="3200">
                <a:solidFill>
                  <a:srgbClr val="000000"/>
                </a:solidFill>
                <a:latin typeface="Poppins"/>
                <a:ea typeface="Poppins"/>
                <a:cs typeface="Poppins"/>
                <a:sym typeface="Poppins"/>
              </a:rPr>
              <a:t>1 application platform </a:t>
            </a:r>
            <a:endParaRPr/>
          </a:p>
        </p:txBody>
      </p:sp>
      <p:sp>
        <p:nvSpPr>
          <p:cNvPr id="721" name="Google Shape;721;p13"/>
          <p:cNvSpPr txBox="1"/>
          <p:nvPr/>
        </p:nvSpPr>
        <p:spPr>
          <a:xfrm>
            <a:off x="7636072" y="10221422"/>
            <a:ext cx="9701064" cy="1754326"/>
          </a:xfrm>
          <a:prstGeom prst="rect">
            <a:avLst/>
          </a:prstGeom>
          <a:noFill/>
          <a:ln cap="flat" cmpd="sng" w="2857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3856A1"/>
                </a:solidFill>
                <a:latin typeface="Poppins"/>
                <a:ea typeface="Poppins"/>
                <a:cs typeface="Poppins"/>
                <a:sym typeface="Poppins"/>
              </a:rPr>
              <a:t>Want to accelerate your research with free access to scientific services? </a:t>
            </a:r>
            <a:r>
              <a:rPr b="1" lang="en-US" sz="3600">
                <a:solidFill>
                  <a:srgbClr val="EB7091"/>
                </a:solidFill>
                <a:latin typeface="Poppins"/>
                <a:ea typeface="Poppins"/>
                <a:cs typeface="Poppins"/>
                <a:sym typeface="Poppins"/>
              </a:rPr>
              <a:t>www.canserv.eu/calls</a:t>
            </a:r>
            <a:endParaRPr b="1" sz="3600">
              <a:solidFill>
                <a:srgbClr val="EB7091"/>
              </a:solidFill>
              <a:latin typeface="Poppins"/>
              <a:ea typeface="Poppins"/>
              <a:cs typeface="Poppins"/>
              <a:sym typeface="Poppins"/>
            </a:endParaRPr>
          </a:p>
        </p:txBody>
      </p:sp>
      <p:grpSp>
        <p:nvGrpSpPr>
          <p:cNvPr id="722" name="Google Shape;722;p13"/>
          <p:cNvGrpSpPr/>
          <p:nvPr/>
        </p:nvGrpSpPr>
        <p:grpSpPr>
          <a:xfrm>
            <a:off x="17664211" y="5274258"/>
            <a:ext cx="6534582" cy="2914549"/>
            <a:chOff x="308435" y="3416409"/>
            <a:chExt cx="3536901" cy="1577525"/>
          </a:xfrm>
        </p:grpSpPr>
        <p:sp>
          <p:nvSpPr>
            <p:cNvPr id="723" name="Google Shape;723;p13"/>
            <p:cNvSpPr/>
            <p:nvPr/>
          </p:nvSpPr>
          <p:spPr>
            <a:xfrm>
              <a:off x="308435" y="3416409"/>
              <a:ext cx="3536901" cy="1577525"/>
            </a:xfrm>
            <a:prstGeom prst="rect">
              <a:avLst/>
            </a:prstGeom>
            <a:solidFill>
              <a:srgbClr val="D3DB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D3DBEF"/>
                </a:solidFill>
                <a:latin typeface="Corbel"/>
                <a:ea typeface="Corbel"/>
                <a:cs typeface="Corbel"/>
                <a:sym typeface="Corbel"/>
              </a:endParaRPr>
            </a:p>
          </p:txBody>
        </p:sp>
        <p:pic>
          <p:nvPicPr>
            <p:cNvPr id="724" name="Google Shape;724;p13"/>
            <p:cNvPicPr preferRelativeResize="0"/>
            <p:nvPr/>
          </p:nvPicPr>
          <p:blipFill rotWithShape="1">
            <a:blip r:embed="rId4">
              <a:alphaModFix/>
            </a:blip>
            <a:srcRect b="0" l="0" r="0" t="0"/>
            <a:stretch/>
          </p:blipFill>
          <p:spPr>
            <a:xfrm>
              <a:off x="640421" y="3712089"/>
              <a:ext cx="2735444" cy="533433"/>
            </a:xfrm>
            <a:prstGeom prst="rect">
              <a:avLst/>
            </a:prstGeom>
            <a:noFill/>
            <a:ln>
              <a:noFill/>
            </a:ln>
          </p:spPr>
        </p:pic>
        <p:sp>
          <p:nvSpPr>
            <p:cNvPr id="725" name="Google Shape;725;p13"/>
            <p:cNvSpPr txBox="1"/>
            <p:nvPr/>
          </p:nvSpPr>
          <p:spPr>
            <a:xfrm>
              <a:off x="337093" y="4348281"/>
              <a:ext cx="3431688" cy="4497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0000"/>
                  </a:solidFill>
                  <a:latin typeface="Poppins"/>
                  <a:ea typeface="Poppins"/>
                  <a:cs typeface="Poppins"/>
                  <a:sym typeface="Poppins"/>
                </a:rPr>
                <a:t>CAMS – </a:t>
              </a:r>
              <a:endParaRPr/>
            </a:p>
            <a:p>
              <a:pPr indent="0" lvl="0" marL="0" marR="0" rtl="0" algn="ctr">
                <a:spcBef>
                  <a:spcPts val="0"/>
                </a:spcBef>
                <a:spcAft>
                  <a:spcPts val="0"/>
                </a:spcAft>
                <a:buNone/>
              </a:pPr>
              <a:r>
                <a:rPr b="1" lang="en-US" sz="2400">
                  <a:solidFill>
                    <a:srgbClr val="000000"/>
                  </a:solidFill>
                  <a:latin typeface="Poppins"/>
                  <a:ea typeface="Poppins"/>
                  <a:cs typeface="Poppins"/>
                  <a:sym typeface="Poppins"/>
                </a:rPr>
                <a:t>Common Access Management System</a:t>
              </a:r>
              <a:endParaRPr b="1" sz="2400">
                <a:solidFill>
                  <a:srgbClr val="000000"/>
                </a:solidFill>
                <a:latin typeface="Poppins"/>
                <a:ea typeface="Poppins"/>
                <a:cs typeface="Poppins"/>
                <a:sym typeface="Poppins"/>
              </a:endParaRPr>
            </a:p>
          </p:txBody>
        </p:sp>
      </p:grpSp>
      <p:sp>
        <p:nvSpPr>
          <p:cNvPr id="726" name="Google Shape;726;p13"/>
          <p:cNvSpPr txBox="1"/>
          <p:nvPr/>
        </p:nvSpPr>
        <p:spPr>
          <a:xfrm>
            <a:off x="2236989" y="2338995"/>
            <a:ext cx="20499234" cy="1323439"/>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BC663"/>
                </a:solidFill>
                <a:latin typeface="Poppins"/>
                <a:ea typeface="Poppins"/>
                <a:cs typeface="Poppins"/>
                <a:sym typeface="Poppins"/>
              </a:rPr>
              <a:t>One-stop shop </a:t>
            </a:r>
            <a:r>
              <a:rPr b="1" lang="en-US" sz="4000">
                <a:solidFill>
                  <a:srgbClr val="3856A1"/>
                </a:solidFill>
                <a:latin typeface="Poppins"/>
                <a:ea typeface="Poppins"/>
                <a:cs typeface="Poppins"/>
                <a:sym typeface="Poppins"/>
              </a:rPr>
              <a:t>for cancer research services – </a:t>
            </a:r>
            <a:endParaRPr/>
          </a:p>
          <a:p>
            <a:pPr indent="0" lvl="0" marL="0" marR="0" rtl="0" algn="ctr">
              <a:spcBef>
                <a:spcPts val="0"/>
              </a:spcBef>
              <a:spcAft>
                <a:spcPts val="0"/>
              </a:spcAft>
              <a:buNone/>
            </a:pPr>
            <a:r>
              <a:rPr b="1" lang="en-US" sz="4000">
                <a:solidFill>
                  <a:srgbClr val="3856A1"/>
                </a:solidFill>
                <a:latin typeface="Poppins"/>
                <a:ea typeface="Poppins"/>
                <a:cs typeface="Poppins"/>
                <a:sym typeface="Poppins"/>
              </a:rPr>
              <a:t>Browse our catalogues and find the right service(s) for your cancer research</a:t>
            </a:r>
            <a:endParaRPr b="1" sz="4000">
              <a:solidFill>
                <a:srgbClr val="3856A1"/>
              </a:solidFill>
              <a:latin typeface="Poppins"/>
              <a:ea typeface="Poppins"/>
              <a:cs typeface="Poppins"/>
              <a:sym typeface="Poppins"/>
            </a:endParaRPr>
          </a:p>
        </p:txBody>
      </p:sp>
      <p:pic>
        <p:nvPicPr>
          <p:cNvPr id="727" name="Google Shape;727;p13"/>
          <p:cNvPicPr preferRelativeResize="0"/>
          <p:nvPr/>
        </p:nvPicPr>
        <p:blipFill rotWithShape="1">
          <a:blip r:embed="rId5">
            <a:alphaModFix/>
          </a:blip>
          <a:srcRect b="0" l="0" r="0" t="0"/>
          <a:stretch/>
        </p:blipFill>
        <p:spPr>
          <a:xfrm>
            <a:off x="7576884" y="5274253"/>
            <a:ext cx="9701064" cy="4599414"/>
          </a:xfrm>
          <a:prstGeom prst="rect">
            <a:avLst/>
          </a:prstGeom>
          <a:noFill/>
          <a:ln>
            <a:noFill/>
          </a:ln>
        </p:spPr>
      </p:pic>
      <p:sp>
        <p:nvSpPr>
          <p:cNvPr id="728" name="Google Shape;728;p13"/>
          <p:cNvSpPr txBox="1"/>
          <p:nvPr/>
        </p:nvSpPr>
        <p:spPr>
          <a:xfrm>
            <a:off x="-1254130" y="4034163"/>
            <a:ext cx="10800780" cy="1117734"/>
          </a:xfrm>
          <a:prstGeom prst="rect">
            <a:avLst/>
          </a:prstGeom>
          <a:noFill/>
          <a:ln>
            <a:noFill/>
          </a:ln>
        </p:spPr>
        <p:txBody>
          <a:bodyPr anchorCtr="0" anchor="t" bIns="91425" lIns="182875" spcFirstLastPara="1" rIns="182875" wrap="square" tIns="91425">
            <a:normAutofit/>
          </a:bodyPr>
          <a:lstStyle/>
          <a:p>
            <a:pPr indent="0" lvl="0" marL="0" marR="0" rtl="0" algn="ctr">
              <a:lnSpc>
                <a:spcPct val="90000"/>
              </a:lnSpc>
              <a:spcBef>
                <a:spcPts val="0"/>
              </a:spcBef>
              <a:spcAft>
                <a:spcPts val="0"/>
              </a:spcAft>
              <a:buClr>
                <a:srgbClr val="000000"/>
              </a:buClr>
              <a:buSzPts val="3200"/>
              <a:buFont typeface="Noto Sans Symbols"/>
              <a:buNone/>
            </a:pPr>
            <a:r>
              <a:rPr b="1" lang="en-US" sz="3200">
                <a:solidFill>
                  <a:srgbClr val="000000"/>
                </a:solidFill>
                <a:latin typeface="Poppins"/>
                <a:ea typeface="Poppins"/>
                <a:cs typeface="Poppins"/>
                <a:sym typeface="Poppins"/>
              </a:rPr>
              <a:t>13 Research Infrastructures</a:t>
            </a:r>
            <a:br>
              <a:rPr b="1" lang="en-US" sz="3200">
                <a:solidFill>
                  <a:srgbClr val="000000"/>
                </a:solidFill>
                <a:latin typeface="Poppins"/>
                <a:ea typeface="Poppins"/>
                <a:cs typeface="Poppins"/>
                <a:sym typeface="Poppins"/>
              </a:rPr>
            </a:br>
            <a:r>
              <a:rPr b="1" lang="en-US" sz="2800">
                <a:solidFill>
                  <a:srgbClr val="000000"/>
                </a:solidFill>
                <a:latin typeface="Poppins"/>
                <a:ea typeface="Poppins"/>
                <a:cs typeface="Poppins"/>
                <a:sym typeface="Poppins"/>
              </a:rPr>
              <a:t> </a:t>
            </a:r>
            <a:r>
              <a:rPr b="1" lang="en-US" sz="2400">
                <a:solidFill>
                  <a:srgbClr val="000000"/>
                </a:solidFill>
                <a:latin typeface="Poppins"/>
                <a:ea typeface="Poppins"/>
                <a:cs typeface="Poppins"/>
                <a:sym typeface="Poppins"/>
              </a:rPr>
              <a:t>150+ associated service provider </a:t>
            </a:r>
            <a:endParaRPr b="1" sz="3200">
              <a:solidFill>
                <a:srgbClr val="000000"/>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14"/>
          <p:cNvSpPr txBox="1"/>
          <p:nvPr/>
        </p:nvSpPr>
        <p:spPr>
          <a:xfrm>
            <a:off x="1802245" y="1017566"/>
            <a:ext cx="8887690" cy="12516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365F91"/>
                </a:solidFill>
                <a:latin typeface="Arial"/>
                <a:ea typeface="Arial"/>
                <a:cs typeface="Arial"/>
                <a:sym typeface="Arial"/>
              </a:rPr>
              <a:t>Health &amp; Life Sciences Research </a:t>
            </a:r>
            <a:endParaRPr/>
          </a:p>
          <a:p>
            <a:pPr indent="0" lvl="0" marL="0" marR="0" rtl="0" algn="l">
              <a:spcBef>
                <a:spcPts val="400"/>
              </a:spcBef>
              <a:spcAft>
                <a:spcPts val="0"/>
              </a:spcAft>
              <a:buNone/>
            </a:pPr>
            <a:r>
              <a:rPr b="1" lang="en-US" sz="3600">
                <a:solidFill>
                  <a:srgbClr val="365F91"/>
                </a:solidFill>
                <a:latin typeface="Arial"/>
                <a:ea typeface="Arial"/>
                <a:cs typeface="Arial"/>
                <a:sym typeface="Arial"/>
              </a:rPr>
              <a:t>Infrastructure </a:t>
            </a:r>
            <a:r>
              <a:rPr b="1" lang="en-US" sz="3600">
                <a:solidFill>
                  <a:srgbClr val="ED7D31"/>
                </a:solidFill>
                <a:latin typeface="Arial"/>
                <a:ea typeface="Arial"/>
                <a:cs typeface="Arial"/>
                <a:sym typeface="Arial"/>
              </a:rPr>
              <a:t>build upon federation</a:t>
            </a:r>
            <a:r>
              <a:rPr b="1" lang="en-US" sz="3600">
                <a:solidFill>
                  <a:srgbClr val="365F91"/>
                </a:solidFill>
                <a:latin typeface="Arial"/>
                <a:ea typeface="Arial"/>
                <a:cs typeface="Arial"/>
                <a:sym typeface="Arial"/>
              </a:rPr>
              <a:t>:</a:t>
            </a:r>
            <a:endParaRPr b="1" sz="3600">
              <a:solidFill>
                <a:srgbClr val="365F91"/>
              </a:solidFill>
              <a:latin typeface="Arial"/>
              <a:ea typeface="Arial"/>
              <a:cs typeface="Arial"/>
              <a:sym typeface="Arial"/>
            </a:endParaRPr>
          </a:p>
        </p:txBody>
      </p:sp>
      <p:sp>
        <p:nvSpPr>
          <p:cNvPr id="734" name="Google Shape;734;p14"/>
          <p:cNvSpPr txBox="1"/>
          <p:nvPr/>
        </p:nvSpPr>
        <p:spPr>
          <a:xfrm>
            <a:off x="1765301" y="2981869"/>
            <a:ext cx="5849562" cy="118974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EB690B"/>
              </a:buClr>
              <a:buSzPts val="3400"/>
              <a:buFont typeface="Calibri"/>
              <a:buNone/>
            </a:pPr>
            <a:r>
              <a:rPr b="1" lang="en-US" sz="4000">
                <a:solidFill>
                  <a:srgbClr val="EB6909"/>
                </a:solidFill>
                <a:latin typeface="Calibri"/>
                <a:ea typeface="Calibri"/>
                <a:cs typeface="Calibri"/>
                <a:sym typeface="Calibri"/>
              </a:rPr>
              <a:t>20 Member States</a:t>
            </a:r>
            <a:endParaRPr/>
          </a:p>
        </p:txBody>
      </p:sp>
      <p:sp>
        <p:nvSpPr>
          <p:cNvPr id="735" name="Google Shape;735;p14"/>
          <p:cNvSpPr txBox="1"/>
          <p:nvPr/>
        </p:nvSpPr>
        <p:spPr>
          <a:xfrm>
            <a:off x="19514192" y="2963909"/>
            <a:ext cx="5136148" cy="118974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EB690B"/>
              </a:buClr>
              <a:buSzPts val="3400"/>
              <a:buFont typeface="Calibri"/>
              <a:buNone/>
            </a:pPr>
            <a:r>
              <a:rPr b="1" lang="en-US" sz="4000">
                <a:solidFill>
                  <a:srgbClr val="EB6909"/>
                </a:solidFill>
                <a:latin typeface="Calibri"/>
                <a:ea typeface="Calibri"/>
                <a:cs typeface="Calibri"/>
                <a:sym typeface="Calibri"/>
              </a:rPr>
              <a:t>5 Observers</a:t>
            </a:r>
            <a:endParaRPr b="1" sz="4000">
              <a:solidFill>
                <a:srgbClr val="4B4B4D"/>
              </a:solidFill>
              <a:latin typeface="Calibri"/>
              <a:ea typeface="Calibri"/>
              <a:cs typeface="Calibri"/>
              <a:sym typeface="Calibri"/>
            </a:endParaRPr>
          </a:p>
        </p:txBody>
      </p:sp>
      <p:sp>
        <p:nvSpPr>
          <p:cNvPr id="736" name="Google Shape;736;p14"/>
          <p:cNvSpPr txBox="1"/>
          <p:nvPr/>
        </p:nvSpPr>
        <p:spPr>
          <a:xfrm>
            <a:off x="0" y="12872671"/>
            <a:ext cx="24384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365F91"/>
                </a:solidFill>
                <a:latin typeface="Arial"/>
                <a:ea typeface="Arial"/>
                <a:cs typeface="Arial"/>
                <a:sym typeface="Arial"/>
              </a:rPr>
              <a:t>… and growing interest </a:t>
            </a:r>
            <a:endParaRPr/>
          </a:p>
        </p:txBody>
      </p:sp>
      <p:sp>
        <p:nvSpPr>
          <p:cNvPr id="737" name="Google Shape;737;p14"/>
          <p:cNvSpPr txBox="1"/>
          <p:nvPr/>
        </p:nvSpPr>
        <p:spPr>
          <a:xfrm>
            <a:off x="19514191" y="8371209"/>
            <a:ext cx="4718694" cy="4043202"/>
          </a:xfrm>
          <a:prstGeom prst="rect">
            <a:avLst/>
          </a:prstGeom>
          <a:noFill/>
          <a:ln>
            <a:noFill/>
          </a:ln>
        </p:spPr>
        <p:txBody>
          <a:bodyPr anchorCtr="0" anchor="t" bIns="91425" lIns="182875" spcFirstLastPara="1" rIns="182875" wrap="square" tIns="91425">
            <a:noAutofit/>
          </a:bodyPr>
          <a:lstStyle/>
          <a:p>
            <a:pPr indent="-571500" lvl="0" marL="571500" marR="0" rtl="0" algn="l">
              <a:lnSpc>
                <a:spcPct val="100000"/>
              </a:lnSpc>
              <a:spcBef>
                <a:spcPts val="0"/>
              </a:spcBef>
              <a:spcAft>
                <a:spcPts val="0"/>
              </a:spcAft>
              <a:buClr>
                <a:srgbClr val="EB690B"/>
              </a:buClr>
              <a:buSzPts val="2720"/>
              <a:buFont typeface="Arial"/>
              <a:buChar char="•"/>
            </a:pPr>
            <a:r>
              <a:rPr b="1" lang="en-US" sz="3200">
                <a:solidFill>
                  <a:srgbClr val="97A5CA"/>
                </a:solidFill>
                <a:latin typeface="Calibri"/>
                <a:ea typeface="Calibri"/>
                <a:cs typeface="Calibri"/>
                <a:sym typeface="Calibri"/>
              </a:rPr>
              <a:t>24 National Nodes + IARC/WHO</a:t>
            </a:r>
            <a:endParaRPr/>
          </a:p>
          <a:p>
            <a:pPr indent="-571500" lvl="0" marL="571500" marR="0" rtl="0" algn="l">
              <a:lnSpc>
                <a:spcPct val="100000"/>
              </a:lnSpc>
              <a:spcBef>
                <a:spcPts val="0"/>
              </a:spcBef>
              <a:spcAft>
                <a:spcPts val="0"/>
              </a:spcAft>
              <a:buClr>
                <a:srgbClr val="EB690B"/>
              </a:buClr>
              <a:buSzPts val="2720"/>
              <a:buFont typeface="Arial"/>
              <a:buChar char="•"/>
            </a:pPr>
            <a:r>
              <a:rPr b="1" lang="en-US" sz="3200">
                <a:solidFill>
                  <a:srgbClr val="97A5CA"/>
                </a:solidFill>
                <a:latin typeface="Calibri"/>
                <a:ea typeface="Calibri"/>
                <a:cs typeface="Calibri"/>
                <a:sym typeface="Calibri"/>
              </a:rPr>
              <a:t>~ 400 biobanks</a:t>
            </a:r>
            <a:endParaRPr/>
          </a:p>
          <a:p>
            <a:pPr indent="-571500" lvl="0" marL="571500" marR="0" rtl="0" algn="l">
              <a:lnSpc>
                <a:spcPct val="100000"/>
              </a:lnSpc>
              <a:spcBef>
                <a:spcPts val="0"/>
              </a:spcBef>
              <a:spcAft>
                <a:spcPts val="0"/>
              </a:spcAft>
              <a:buClr>
                <a:srgbClr val="EB690B"/>
              </a:buClr>
              <a:buSzPts val="2720"/>
              <a:buFont typeface="Arial"/>
              <a:buChar char="•"/>
            </a:pPr>
            <a:r>
              <a:rPr b="1" lang="en-US" sz="3200">
                <a:solidFill>
                  <a:srgbClr val="97A5CA"/>
                </a:solidFill>
                <a:latin typeface="Calibri"/>
                <a:ea typeface="Calibri"/>
                <a:cs typeface="Calibri"/>
                <a:sym typeface="Calibri"/>
              </a:rPr>
              <a:t>+ affiliated partners</a:t>
            </a:r>
            <a:endParaRPr/>
          </a:p>
          <a:p>
            <a:pPr indent="-571500" lvl="0" marL="571500" marR="0" rtl="0" algn="l">
              <a:lnSpc>
                <a:spcPct val="100000"/>
              </a:lnSpc>
              <a:spcBef>
                <a:spcPts val="0"/>
              </a:spcBef>
              <a:spcAft>
                <a:spcPts val="0"/>
              </a:spcAft>
              <a:buClr>
                <a:srgbClr val="EB690B"/>
              </a:buClr>
              <a:buSzPts val="2720"/>
              <a:buFont typeface="Arial"/>
              <a:buChar char="•"/>
            </a:pPr>
            <a:r>
              <a:rPr b="1" lang="en-US" sz="3200">
                <a:solidFill>
                  <a:srgbClr val="97A5CA"/>
                </a:solidFill>
                <a:latin typeface="Calibri"/>
                <a:ea typeface="Calibri"/>
                <a:cs typeface="Calibri"/>
                <a:sym typeface="Calibri"/>
              </a:rPr>
              <a:t>3 Expert Centres</a:t>
            </a:r>
            <a:endParaRPr/>
          </a:p>
          <a:p>
            <a:pPr indent="-571500" lvl="0" marL="571500" marR="0" rtl="0" algn="l">
              <a:lnSpc>
                <a:spcPct val="100000"/>
              </a:lnSpc>
              <a:spcBef>
                <a:spcPts val="0"/>
              </a:spcBef>
              <a:spcAft>
                <a:spcPts val="0"/>
              </a:spcAft>
              <a:buClr>
                <a:srgbClr val="EB690B"/>
              </a:buClr>
              <a:buSzPts val="2720"/>
              <a:buFont typeface="Arial"/>
              <a:buChar char="•"/>
            </a:pPr>
            <a:r>
              <a:rPr b="1" lang="en-US" sz="3200">
                <a:solidFill>
                  <a:srgbClr val="97A5CA"/>
                </a:solidFill>
                <a:latin typeface="Calibri"/>
                <a:ea typeface="Calibri"/>
                <a:cs typeface="Calibri"/>
                <a:sym typeface="Calibri"/>
              </a:rPr>
              <a:t>1 Headquarter</a:t>
            </a:r>
            <a:endParaRPr/>
          </a:p>
          <a:p>
            <a:pPr indent="-398780" lvl="0" marL="571500" marR="0" rtl="0" algn="l">
              <a:lnSpc>
                <a:spcPct val="100000"/>
              </a:lnSpc>
              <a:spcBef>
                <a:spcPts val="0"/>
              </a:spcBef>
              <a:spcAft>
                <a:spcPts val="0"/>
              </a:spcAft>
              <a:buClr>
                <a:srgbClr val="EB690B"/>
              </a:buClr>
              <a:buSzPts val="2720"/>
              <a:buFont typeface="Noto Sans Symbols"/>
              <a:buNone/>
            </a:pPr>
            <a:r>
              <a:t/>
            </a:r>
            <a:endParaRPr b="1" sz="3200">
              <a:solidFill>
                <a:srgbClr val="97A5CA"/>
              </a:solidFill>
              <a:latin typeface="Calibri"/>
              <a:ea typeface="Calibri"/>
              <a:cs typeface="Calibri"/>
              <a:sym typeface="Calibri"/>
            </a:endParaRPr>
          </a:p>
          <a:p>
            <a:pPr indent="-398780" lvl="0" marL="571500" marR="0" rtl="0" algn="l">
              <a:lnSpc>
                <a:spcPct val="100000"/>
              </a:lnSpc>
              <a:spcBef>
                <a:spcPts val="0"/>
              </a:spcBef>
              <a:spcAft>
                <a:spcPts val="0"/>
              </a:spcAft>
              <a:buClr>
                <a:srgbClr val="EB690B"/>
              </a:buClr>
              <a:buSzPts val="2720"/>
              <a:buFont typeface="Noto Sans Symbols"/>
              <a:buNone/>
            </a:pPr>
            <a:r>
              <a:t/>
            </a:r>
            <a:endParaRPr b="1" sz="3200">
              <a:solidFill>
                <a:srgbClr val="97A5CA"/>
              </a:solidFill>
              <a:latin typeface="Calibri"/>
              <a:ea typeface="Calibri"/>
              <a:cs typeface="Calibri"/>
              <a:sym typeface="Calibri"/>
            </a:endParaRPr>
          </a:p>
        </p:txBody>
      </p:sp>
      <p:sp>
        <p:nvSpPr>
          <p:cNvPr id="738" name="Google Shape;738;p14"/>
          <p:cNvSpPr txBox="1"/>
          <p:nvPr/>
        </p:nvSpPr>
        <p:spPr>
          <a:xfrm>
            <a:off x="19514192" y="7684741"/>
            <a:ext cx="5136148" cy="118974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EB690B"/>
              </a:buClr>
              <a:buSzPts val="3400"/>
              <a:buFont typeface="Calibri"/>
              <a:buNone/>
            </a:pPr>
            <a:r>
              <a:rPr b="1" lang="en-US" sz="4000">
                <a:solidFill>
                  <a:srgbClr val="174A89"/>
                </a:solidFill>
                <a:latin typeface="Calibri"/>
                <a:ea typeface="Calibri"/>
                <a:cs typeface="Calibri"/>
                <a:sym typeface="Calibri"/>
              </a:rPr>
              <a:t>Comprising</a:t>
            </a:r>
            <a:r>
              <a:rPr b="1" lang="en-US" sz="4000">
                <a:solidFill>
                  <a:srgbClr val="EB6909"/>
                </a:solidFill>
                <a:latin typeface="Calibri"/>
                <a:ea typeface="Calibri"/>
                <a:cs typeface="Calibri"/>
                <a:sym typeface="Calibri"/>
              </a:rPr>
              <a:t> </a:t>
            </a:r>
            <a:endParaRPr b="1" sz="4000">
              <a:solidFill>
                <a:srgbClr val="4B4B4D"/>
              </a:solidFill>
              <a:latin typeface="Calibri"/>
              <a:ea typeface="Calibri"/>
              <a:cs typeface="Calibri"/>
              <a:sym typeface="Calibri"/>
            </a:endParaRPr>
          </a:p>
        </p:txBody>
      </p:sp>
      <p:pic>
        <p:nvPicPr>
          <p:cNvPr id="739" name="Google Shape;739;p14"/>
          <p:cNvPicPr preferRelativeResize="0"/>
          <p:nvPr/>
        </p:nvPicPr>
        <p:blipFill rotWithShape="1">
          <a:blip r:embed="rId3">
            <a:alphaModFix/>
          </a:blip>
          <a:srcRect b="0" l="0" r="0" t="0"/>
          <a:stretch/>
        </p:blipFill>
        <p:spPr>
          <a:xfrm>
            <a:off x="18602886" y="996642"/>
            <a:ext cx="4977872" cy="1342192"/>
          </a:xfrm>
          <a:prstGeom prst="rect">
            <a:avLst/>
          </a:prstGeom>
          <a:solidFill>
            <a:schemeClr val="lt1"/>
          </a:solidFill>
          <a:ln>
            <a:noFill/>
          </a:ln>
        </p:spPr>
      </p:pic>
      <p:sp>
        <p:nvSpPr>
          <p:cNvPr id="740" name="Google Shape;740;p14"/>
          <p:cNvSpPr/>
          <p:nvPr/>
        </p:nvSpPr>
        <p:spPr>
          <a:xfrm>
            <a:off x="13557468" y="3148481"/>
            <a:ext cx="4682324" cy="169672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libri"/>
              <a:ea typeface="Calibri"/>
              <a:cs typeface="Calibri"/>
              <a:sym typeface="Calibri"/>
            </a:endParaRPr>
          </a:p>
        </p:txBody>
      </p:sp>
      <p:grpSp>
        <p:nvGrpSpPr>
          <p:cNvPr id="741" name="Google Shape;741;p14"/>
          <p:cNvGrpSpPr/>
          <p:nvPr/>
        </p:nvGrpSpPr>
        <p:grpSpPr>
          <a:xfrm>
            <a:off x="6160480" y="2365892"/>
            <a:ext cx="13314768" cy="10529468"/>
            <a:chOff x="3205443" y="1565080"/>
            <a:chExt cx="6146111" cy="4880415"/>
          </a:xfrm>
        </p:grpSpPr>
        <p:pic>
          <p:nvPicPr>
            <p:cNvPr descr="A map of europe with blue and grey colors&#10;&#10;Description automatically generated" id="742" name="Google Shape;742;p14"/>
            <p:cNvPicPr preferRelativeResize="0"/>
            <p:nvPr/>
          </p:nvPicPr>
          <p:blipFill rotWithShape="1">
            <a:blip r:embed="rId4">
              <a:alphaModFix/>
            </a:blip>
            <a:srcRect b="0" l="0" r="0" t="0"/>
            <a:stretch/>
          </p:blipFill>
          <p:spPr>
            <a:xfrm>
              <a:off x="3205443" y="1565080"/>
              <a:ext cx="6096000" cy="4880415"/>
            </a:xfrm>
            <a:prstGeom prst="rect">
              <a:avLst/>
            </a:prstGeom>
            <a:noFill/>
            <a:ln>
              <a:noFill/>
            </a:ln>
          </p:spPr>
        </p:pic>
        <p:sp>
          <p:nvSpPr>
            <p:cNvPr id="743" name="Google Shape;743;p14"/>
            <p:cNvSpPr/>
            <p:nvPr/>
          </p:nvSpPr>
          <p:spPr>
            <a:xfrm>
              <a:off x="6862618" y="1647949"/>
              <a:ext cx="2488936" cy="771443"/>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libri"/>
                <a:ea typeface="Calibri"/>
                <a:cs typeface="Calibri"/>
                <a:sym typeface="Calibri"/>
              </a:endParaRPr>
            </a:p>
          </p:txBody>
        </p:sp>
      </p:grpSp>
      <p:sp>
        <p:nvSpPr>
          <p:cNvPr id="744" name="Google Shape;744;p14"/>
          <p:cNvSpPr txBox="1"/>
          <p:nvPr>
            <p:ph idx="1" type="body"/>
          </p:nvPr>
        </p:nvSpPr>
        <p:spPr>
          <a:xfrm>
            <a:off x="1819776" y="3452014"/>
            <a:ext cx="5136148" cy="72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Austria</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Belgium</a:t>
            </a:r>
            <a:endParaRPr b="1" sz="3200">
              <a:solidFill>
                <a:srgbClr val="014380"/>
              </a:solidFill>
              <a:latin typeface="Calibri"/>
              <a:ea typeface="Calibri"/>
              <a:cs typeface="Calibri"/>
              <a:sym typeface="Calibri"/>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Bulgaria</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Cyprus</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Czech Republic</a:t>
            </a:r>
            <a:endParaRPr b="1" sz="3200">
              <a:solidFill>
                <a:srgbClr val="014380"/>
              </a:solidFill>
              <a:latin typeface="Calibri"/>
              <a:ea typeface="Calibri"/>
              <a:cs typeface="Calibri"/>
              <a:sym typeface="Calibri"/>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Estonia</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Finland</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Germany</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Greece</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Hungary</a:t>
            </a:r>
            <a:endParaRPr sz="3200">
              <a:solidFill>
                <a:srgbClr val="EB6909"/>
              </a:solidFill>
              <a:latin typeface="Calibri"/>
              <a:ea typeface="Calibri"/>
              <a:cs typeface="Calibri"/>
              <a:sym typeface="Calibri"/>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Italy</a:t>
            </a:r>
            <a:endParaRPr b="1" sz="3200">
              <a:solidFill>
                <a:srgbClr val="014380"/>
              </a:solidFill>
              <a:latin typeface="Calibri"/>
              <a:ea typeface="Calibri"/>
              <a:cs typeface="Calibri"/>
              <a:sym typeface="Calibri"/>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Latvia</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Lithuania</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Malta</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Netherlands</a:t>
            </a:r>
            <a:endParaRPr b="1" sz="3200">
              <a:solidFill>
                <a:srgbClr val="014380"/>
              </a:solidFill>
              <a:latin typeface="Calibri"/>
              <a:ea typeface="Calibri"/>
              <a:cs typeface="Calibri"/>
              <a:sym typeface="Calibri"/>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Norway</a:t>
            </a:r>
            <a:endParaRPr b="1" sz="3200">
              <a:solidFill>
                <a:srgbClr val="014380"/>
              </a:solidFill>
              <a:latin typeface="Calibri"/>
              <a:ea typeface="Calibri"/>
              <a:cs typeface="Calibri"/>
              <a:sym typeface="Calibri"/>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Poland</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Slovenia</a:t>
            </a:r>
            <a:endParaRPr sz="3200">
              <a:solidFill>
                <a:srgbClr val="EB690B"/>
              </a:solidFill>
              <a:latin typeface="Calibri"/>
              <a:ea typeface="Calibri"/>
              <a:cs typeface="Calibri"/>
              <a:sym typeface="Calibri"/>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Sweden</a:t>
            </a:r>
            <a:endParaRPr/>
          </a:p>
          <a:p>
            <a:pPr indent="0" lvl="0" marL="0" rtl="0" algn="l">
              <a:lnSpc>
                <a:spcPct val="100000"/>
              </a:lnSpc>
              <a:spcBef>
                <a:spcPts val="0"/>
              </a:spcBef>
              <a:spcAft>
                <a:spcPts val="0"/>
              </a:spcAft>
              <a:buSzPts val="2720"/>
              <a:buFont typeface="Calibri"/>
              <a:buNone/>
            </a:pPr>
            <a:r>
              <a:rPr b="1" lang="en-US" sz="3200">
                <a:solidFill>
                  <a:srgbClr val="014380"/>
                </a:solidFill>
                <a:latin typeface="Calibri"/>
                <a:ea typeface="Calibri"/>
                <a:cs typeface="Calibri"/>
                <a:sym typeface="Calibri"/>
              </a:rPr>
              <a:t>Switzerland</a:t>
            </a:r>
            <a:endParaRPr/>
          </a:p>
        </p:txBody>
      </p:sp>
      <p:sp>
        <p:nvSpPr>
          <p:cNvPr id="745" name="Google Shape;745;p14"/>
          <p:cNvSpPr txBox="1"/>
          <p:nvPr/>
        </p:nvSpPr>
        <p:spPr>
          <a:xfrm>
            <a:off x="19514192" y="3452015"/>
            <a:ext cx="3782536" cy="2875634"/>
          </a:xfrm>
          <a:prstGeom prst="rect">
            <a:avLst/>
          </a:prstGeom>
          <a:noFill/>
          <a:ln>
            <a:noFill/>
          </a:ln>
        </p:spPr>
        <p:txBody>
          <a:bodyPr anchorCtr="0" anchor="t" bIns="91425" lIns="182875" spcFirstLastPara="1" rIns="182875" wrap="square" tIns="91425">
            <a:noAutofit/>
          </a:bodyPr>
          <a:lstStyle/>
          <a:p>
            <a:pPr indent="0" lvl="0" marL="0" marR="0" rtl="0" algn="l">
              <a:lnSpc>
                <a:spcPct val="100000"/>
              </a:lnSpc>
              <a:spcBef>
                <a:spcPts val="0"/>
              </a:spcBef>
              <a:spcAft>
                <a:spcPts val="0"/>
              </a:spcAft>
              <a:buClr>
                <a:srgbClr val="EB690B"/>
              </a:buClr>
              <a:buSzPts val="2720"/>
              <a:buFont typeface="Calibri"/>
              <a:buNone/>
            </a:pPr>
            <a:r>
              <a:rPr b="1" lang="en-US" sz="3200">
                <a:solidFill>
                  <a:srgbClr val="97A5CA"/>
                </a:solidFill>
                <a:latin typeface="Calibri"/>
                <a:ea typeface="Calibri"/>
                <a:cs typeface="Calibri"/>
                <a:sym typeface="Calibri"/>
              </a:rPr>
              <a:t>Denmark</a:t>
            </a:r>
            <a:endParaRPr/>
          </a:p>
          <a:p>
            <a:pPr indent="0" lvl="0" marL="0" marR="0" rtl="0" algn="l">
              <a:lnSpc>
                <a:spcPct val="100000"/>
              </a:lnSpc>
              <a:spcBef>
                <a:spcPts val="0"/>
              </a:spcBef>
              <a:spcAft>
                <a:spcPts val="0"/>
              </a:spcAft>
              <a:buClr>
                <a:srgbClr val="EB690B"/>
              </a:buClr>
              <a:buSzPts val="2720"/>
              <a:buFont typeface="Calibri"/>
              <a:buNone/>
            </a:pPr>
            <a:r>
              <a:rPr b="1" lang="en-US" sz="3200">
                <a:solidFill>
                  <a:srgbClr val="97A5CA"/>
                </a:solidFill>
                <a:latin typeface="Calibri"/>
                <a:ea typeface="Calibri"/>
                <a:cs typeface="Calibri"/>
                <a:sym typeface="Calibri"/>
              </a:rPr>
              <a:t>IARC/WHO</a:t>
            </a:r>
            <a:endParaRPr/>
          </a:p>
          <a:p>
            <a:pPr indent="0" lvl="0" marL="0" marR="0" rtl="0" algn="l">
              <a:lnSpc>
                <a:spcPct val="100000"/>
              </a:lnSpc>
              <a:spcBef>
                <a:spcPts val="0"/>
              </a:spcBef>
              <a:spcAft>
                <a:spcPts val="0"/>
              </a:spcAft>
              <a:buClr>
                <a:srgbClr val="EB690B"/>
              </a:buClr>
              <a:buSzPts val="2720"/>
              <a:buFont typeface="Calibri"/>
              <a:buNone/>
            </a:pPr>
            <a:r>
              <a:rPr b="1" lang="en-US" sz="3200">
                <a:solidFill>
                  <a:srgbClr val="97A5CA"/>
                </a:solidFill>
                <a:latin typeface="Calibri"/>
                <a:ea typeface="Calibri"/>
                <a:cs typeface="Calibri"/>
                <a:sym typeface="Calibri"/>
              </a:rPr>
              <a:t>Qatar</a:t>
            </a:r>
            <a:endParaRPr/>
          </a:p>
          <a:p>
            <a:pPr indent="0" lvl="0" marL="0" marR="0" rtl="0" algn="l">
              <a:lnSpc>
                <a:spcPct val="100000"/>
              </a:lnSpc>
              <a:spcBef>
                <a:spcPts val="0"/>
              </a:spcBef>
              <a:spcAft>
                <a:spcPts val="0"/>
              </a:spcAft>
              <a:buClr>
                <a:srgbClr val="EB690B"/>
              </a:buClr>
              <a:buSzPts val="2720"/>
              <a:buFont typeface="Calibri"/>
              <a:buNone/>
            </a:pPr>
            <a:r>
              <a:rPr b="1" lang="en-US" sz="3200">
                <a:solidFill>
                  <a:srgbClr val="9CAACD"/>
                </a:solidFill>
                <a:latin typeface="Calibri"/>
                <a:ea typeface="Calibri"/>
                <a:cs typeface="Calibri"/>
                <a:sym typeface="Calibri"/>
              </a:rPr>
              <a:t>Spain</a:t>
            </a:r>
            <a:endParaRPr b="1" sz="3200">
              <a:solidFill>
                <a:srgbClr val="97A5CA"/>
              </a:solidFill>
              <a:latin typeface="Calibri"/>
              <a:ea typeface="Calibri"/>
              <a:cs typeface="Calibri"/>
              <a:sym typeface="Calibri"/>
            </a:endParaRPr>
          </a:p>
          <a:p>
            <a:pPr indent="0" lvl="0" marL="0" marR="0" rtl="0" algn="l">
              <a:lnSpc>
                <a:spcPct val="100000"/>
              </a:lnSpc>
              <a:spcBef>
                <a:spcPts val="0"/>
              </a:spcBef>
              <a:spcAft>
                <a:spcPts val="0"/>
              </a:spcAft>
              <a:buClr>
                <a:srgbClr val="EB690B"/>
              </a:buClr>
              <a:buSzPts val="2720"/>
              <a:buFont typeface="Calibri"/>
              <a:buNone/>
            </a:pPr>
            <a:r>
              <a:rPr b="1" lang="en-US" sz="3200">
                <a:solidFill>
                  <a:srgbClr val="97A5CA"/>
                </a:solidFill>
                <a:latin typeface="Calibri"/>
                <a:ea typeface="Calibri"/>
                <a:cs typeface="Calibri"/>
                <a:sym typeface="Calibri"/>
              </a:rPr>
              <a:t>Turkey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grpSp>
        <p:nvGrpSpPr>
          <p:cNvPr id="750" name="Google Shape;750;p15"/>
          <p:cNvGrpSpPr/>
          <p:nvPr/>
        </p:nvGrpSpPr>
        <p:grpSpPr>
          <a:xfrm>
            <a:off x="3813651" y="3290021"/>
            <a:ext cx="13846500" cy="9644147"/>
            <a:chOff x="898826" y="781215"/>
            <a:chExt cx="3275723" cy="2281555"/>
          </a:xfrm>
        </p:grpSpPr>
        <p:sp>
          <p:nvSpPr>
            <p:cNvPr id="751" name="Google Shape;751;p15"/>
            <p:cNvSpPr/>
            <p:nvPr/>
          </p:nvSpPr>
          <p:spPr>
            <a:xfrm>
              <a:off x="905283" y="781215"/>
              <a:ext cx="480059" cy="2281555"/>
            </a:xfrm>
            <a:custGeom>
              <a:rect b="b" l="l" r="r" t="t"/>
              <a:pathLst>
                <a:path extrusionOk="0" h="2281555" w="480059">
                  <a:moveTo>
                    <a:pt x="7379" y="0"/>
                  </a:moveTo>
                  <a:lnTo>
                    <a:pt x="41118" y="34747"/>
                  </a:lnTo>
                  <a:lnTo>
                    <a:pt x="73608" y="70243"/>
                  </a:lnTo>
                  <a:lnTo>
                    <a:pt x="104848" y="106458"/>
                  </a:lnTo>
                  <a:lnTo>
                    <a:pt x="134838" y="143366"/>
                  </a:lnTo>
                  <a:lnTo>
                    <a:pt x="163579" y="180937"/>
                  </a:lnTo>
                  <a:lnTo>
                    <a:pt x="191070" y="219144"/>
                  </a:lnTo>
                  <a:lnTo>
                    <a:pt x="217311" y="257957"/>
                  </a:lnTo>
                  <a:lnTo>
                    <a:pt x="242303" y="297350"/>
                  </a:lnTo>
                  <a:lnTo>
                    <a:pt x="266045" y="337293"/>
                  </a:lnTo>
                  <a:lnTo>
                    <a:pt x="288538" y="377759"/>
                  </a:lnTo>
                  <a:lnTo>
                    <a:pt x="309781" y="418718"/>
                  </a:lnTo>
                  <a:lnTo>
                    <a:pt x="329775" y="460144"/>
                  </a:lnTo>
                  <a:lnTo>
                    <a:pt x="348519" y="502007"/>
                  </a:lnTo>
                  <a:lnTo>
                    <a:pt x="366013" y="544280"/>
                  </a:lnTo>
                  <a:lnTo>
                    <a:pt x="382258" y="586934"/>
                  </a:lnTo>
                  <a:lnTo>
                    <a:pt x="397253" y="629941"/>
                  </a:lnTo>
                  <a:lnTo>
                    <a:pt x="410998" y="673273"/>
                  </a:lnTo>
                  <a:lnTo>
                    <a:pt x="423494" y="716901"/>
                  </a:lnTo>
                  <a:lnTo>
                    <a:pt x="434740" y="760797"/>
                  </a:lnTo>
                  <a:lnTo>
                    <a:pt x="444737" y="804934"/>
                  </a:lnTo>
                  <a:lnTo>
                    <a:pt x="453484" y="849282"/>
                  </a:lnTo>
                  <a:lnTo>
                    <a:pt x="460982" y="893813"/>
                  </a:lnTo>
                  <a:lnTo>
                    <a:pt x="467230" y="938501"/>
                  </a:lnTo>
                  <a:lnTo>
                    <a:pt x="472228" y="983315"/>
                  </a:lnTo>
                  <a:lnTo>
                    <a:pt x="475977" y="1028228"/>
                  </a:lnTo>
                  <a:lnTo>
                    <a:pt x="478476" y="1073211"/>
                  </a:lnTo>
                  <a:lnTo>
                    <a:pt x="479726" y="1118237"/>
                  </a:lnTo>
                  <a:lnTo>
                    <a:pt x="479726" y="1163277"/>
                  </a:lnTo>
                  <a:lnTo>
                    <a:pt x="478476" y="1208303"/>
                  </a:lnTo>
                  <a:lnTo>
                    <a:pt x="475977" y="1253286"/>
                  </a:lnTo>
                  <a:lnTo>
                    <a:pt x="472228" y="1298199"/>
                  </a:lnTo>
                  <a:lnTo>
                    <a:pt x="467230" y="1343013"/>
                  </a:lnTo>
                  <a:lnTo>
                    <a:pt x="460982" y="1387700"/>
                  </a:lnTo>
                  <a:lnTo>
                    <a:pt x="453484" y="1432231"/>
                  </a:lnTo>
                  <a:lnTo>
                    <a:pt x="444737" y="1476579"/>
                  </a:lnTo>
                  <a:lnTo>
                    <a:pt x="434740" y="1520716"/>
                  </a:lnTo>
                  <a:lnTo>
                    <a:pt x="423494" y="1564612"/>
                  </a:lnTo>
                  <a:lnTo>
                    <a:pt x="410998" y="1608240"/>
                  </a:lnTo>
                  <a:lnTo>
                    <a:pt x="397253" y="1651571"/>
                  </a:lnTo>
                  <a:lnTo>
                    <a:pt x="382258" y="1694578"/>
                  </a:lnTo>
                  <a:lnTo>
                    <a:pt x="366013" y="1737232"/>
                  </a:lnTo>
                  <a:lnTo>
                    <a:pt x="348519" y="1779504"/>
                  </a:lnTo>
                  <a:lnTo>
                    <a:pt x="329775" y="1821367"/>
                  </a:lnTo>
                  <a:lnTo>
                    <a:pt x="309781" y="1862792"/>
                  </a:lnTo>
                  <a:lnTo>
                    <a:pt x="288538" y="1903751"/>
                  </a:lnTo>
                  <a:lnTo>
                    <a:pt x="266045" y="1944217"/>
                  </a:lnTo>
                  <a:lnTo>
                    <a:pt x="242303" y="1984159"/>
                  </a:lnTo>
                  <a:lnTo>
                    <a:pt x="217311" y="2023551"/>
                  </a:lnTo>
                  <a:lnTo>
                    <a:pt x="191070" y="2062364"/>
                  </a:lnTo>
                  <a:lnTo>
                    <a:pt x="163579" y="2100570"/>
                  </a:lnTo>
                  <a:lnTo>
                    <a:pt x="134838" y="2138141"/>
                  </a:lnTo>
                  <a:lnTo>
                    <a:pt x="104848" y="2175048"/>
                  </a:lnTo>
                  <a:lnTo>
                    <a:pt x="73608" y="2211263"/>
                  </a:lnTo>
                  <a:lnTo>
                    <a:pt x="41118" y="2246758"/>
                  </a:lnTo>
                  <a:lnTo>
                    <a:pt x="7379" y="2281505"/>
                  </a:lnTo>
                  <a:lnTo>
                    <a:pt x="0" y="2274113"/>
                  </a:lnTo>
                  <a:lnTo>
                    <a:pt x="33518" y="2239591"/>
                  </a:lnTo>
                  <a:lnTo>
                    <a:pt x="65795" y="2204325"/>
                  </a:lnTo>
                  <a:lnTo>
                    <a:pt x="96830" y="2168344"/>
                  </a:lnTo>
                  <a:lnTo>
                    <a:pt x="126624" y="2131676"/>
                  </a:lnTo>
                  <a:lnTo>
                    <a:pt x="155177" y="2094348"/>
                  </a:lnTo>
                  <a:lnTo>
                    <a:pt x="182488" y="2056390"/>
                  </a:lnTo>
                  <a:lnTo>
                    <a:pt x="208558" y="2017828"/>
                  </a:lnTo>
                  <a:lnTo>
                    <a:pt x="233387" y="1978691"/>
                  </a:lnTo>
                  <a:lnTo>
                    <a:pt x="256974" y="1939007"/>
                  </a:lnTo>
                  <a:lnTo>
                    <a:pt x="279319" y="1898804"/>
                  </a:lnTo>
                  <a:lnTo>
                    <a:pt x="300423" y="1858110"/>
                  </a:lnTo>
                  <a:lnTo>
                    <a:pt x="320286" y="1816953"/>
                  </a:lnTo>
                  <a:lnTo>
                    <a:pt x="338907" y="1775361"/>
                  </a:lnTo>
                  <a:lnTo>
                    <a:pt x="356287" y="1733363"/>
                  </a:lnTo>
                  <a:lnTo>
                    <a:pt x="372426" y="1690986"/>
                  </a:lnTo>
                  <a:lnTo>
                    <a:pt x="387323" y="1648258"/>
                  </a:lnTo>
                  <a:lnTo>
                    <a:pt x="400978" y="1605207"/>
                  </a:lnTo>
                  <a:lnTo>
                    <a:pt x="413393" y="1561862"/>
                  </a:lnTo>
                  <a:lnTo>
                    <a:pt x="424565" y="1518251"/>
                  </a:lnTo>
                  <a:lnTo>
                    <a:pt x="434497" y="1474401"/>
                  </a:lnTo>
                  <a:lnTo>
                    <a:pt x="443187" y="1430340"/>
                  </a:lnTo>
                  <a:lnTo>
                    <a:pt x="450635" y="1386097"/>
                  </a:lnTo>
                  <a:lnTo>
                    <a:pt x="456842" y="1341700"/>
                  </a:lnTo>
                  <a:lnTo>
                    <a:pt x="461808" y="1297177"/>
                  </a:lnTo>
                  <a:lnTo>
                    <a:pt x="465532" y="1252555"/>
                  </a:lnTo>
                  <a:lnTo>
                    <a:pt x="468015" y="1207863"/>
                  </a:lnTo>
                  <a:lnTo>
                    <a:pt x="469257" y="1163129"/>
                  </a:lnTo>
                  <a:lnTo>
                    <a:pt x="469257" y="1118381"/>
                  </a:lnTo>
                  <a:lnTo>
                    <a:pt x="468015" y="1073647"/>
                  </a:lnTo>
                  <a:lnTo>
                    <a:pt x="465532" y="1028955"/>
                  </a:lnTo>
                  <a:lnTo>
                    <a:pt x="461808" y="984334"/>
                  </a:lnTo>
                  <a:lnTo>
                    <a:pt x="456842" y="939810"/>
                  </a:lnTo>
                  <a:lnTo>
                    <a:pt x="450635" y="895413"/>
                  </a:lnTo>
                  <a:lnTo>
                    <a:pt x="443187" y="851170"/>
                  </a:lnTo>
                  <a:lnTo>
                    <a:pt x="434497" y="807109"/>
                  </a:lnTo>
                  <a:lnTo>
                    <a:pt x="424565" y="763258"/>
                  </a:lnTo>
                  <a:lnTo>
                    <a:pt x="413393" y="719646"/>
                  </a:lnTo>
                  <a:lnTo>
                    <a:pt x="400978" y="676301"/>
                  </a:lnTo>
                  <a:lnTo>
                    <a:pt x="387323" y="633250"/>
                  </a:lnTo>
                  <a:lnTo>
                    <a:pt x="372426" y="590521"/>
                  </a:lnTo>
                  <a:lnTo>
                    <a:pt x="356287" y="548143"/>
                  </a:lnTo>
                  <a:lnTo>
                    <a:pt x="338907" y="506144"/>
                  </a:lnTo>
                  <a:lnTo>
                    <a:pt x="320286" y="464552"/>
                  </a:lnTo>
                  <a:lnTo>
                    <a:pt x="300423" y="423394"/>
                  </a:lnTo>
                  <a:lnTo>
                    <a:pt x="279319" y="382699"/>
                  </a:lnTo>
                  <a:lnTo>
                    <a:pt x="256974" y="342495"/>
                  </a:lnTo>
                  <a:lnTo>
                    <a:pt x="233387" y="302811"/>
                  </a:lnTo>
                  <a:lnTo>
                    <a:pt x="208558" y="263673"/>
                  </a:lnTo>
                  <a:lnTo>
                    <a:pt x="182488" y="225110"/>
                  </a:lnTo>
                  <a:lnTo>
                    <a:pt x="155177" y="187150"/>
                  </a:lnTo>
                  <a:lnTo>
                    <a:pt x="126624" y="149821"/>
                  </a:lnTo>
                  <a:lnTo>
                    <a:pt x="96830" y="113152"/>
                  </a:lnTo>
                  <a:lnTo>
                    <a:pt x="65795" y="77170"/>
                  </a:lnTo>
                  <a:lnTo>
                    <a:pt x="33518" y="41903"/>
                  </a:lnTo>
                  <a:lnTo>
                    <a:pt x="0" y="7379"/>
                  </a:lnTo>
                  <a:lnTo>
                    <a:pt x="7379" y="0"/>
                  </a:lnTo>
                  <a:close/>
                </a:path>
              </a:pathLst>
            </a:custGeom>
            <a:noFill/>
            <a:ln cap="flat" cmpd="sng" w="9525">
              <a:solidFill>
                <a:srgbClr val="6FAC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52" name="Google Shape;752;p15"/>
            <p:cNvSpPr/>
            <p:nvPr/>
          </p:nvSpPr>
          <p:spPr>
            <a:xfrm>
              <a:off x="1035355" y="832690"/>
              <a:ext cx="3138805" cy="217804"/>
            </a:xfrm>
            <a:custGeom>
              <a:rect b="b" l="l" r="r" t="t"/>
              <a:pathLst>
                <a:path extrusionOk="0" h="217805" w="3138804">
                  <a:moveTo>
                    <a:pt x="3138701" y="0"/>
                  </a:moveTo>
                  <a:lnTo>
                    <a:pt x="0" y="0"/>
                  </a:lnTo>
                  <a:lnTo>
                    <a:pt x="0" y="217709"/>
                  </a:lnTo>
                  <a:lnTo>
                    <a:pt x="3138701" y="217709"/>
                  </a:lnTo>
                  <a:lnTo>
                    <a:pt x="3138701" y="0"/>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53" name="Google Shape;753;p15"/>
            <p:cNvSpPr/>
            <p:nvPr/>
          </p:nvSpPr>
          <p:spPr>
            <a:xfrm>
              <a:off x="1035355" y="832690"/>
              <a:ext cx="3138805" cy="217804"/>
            </a:xfrm>
            <a:custGeom>
              <a:rect b="b" l="l" r="r" t="t"/>
              <a:pathLst>
                <a:path extrusionOk="0" h="217805" w="3138804">
                  <a:moveTo>
                    <a:pt x="0" y="217709"/>
                  </a:moveTo>
                  <a:lnTo>
                    <a:pt x="3138701" y="217709"/>
                  </a:lnTo>
                  <a:lnTo>
                    <a:pt x="3138701" y="0"/>
                  </a:lnTo>
                  <a:lnTo>
                    <a:pt x="0" y="0"/>
                  </a:lnTo>
                  <a:lnTo>
                    <a:pt x="0" y="217709"/>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54" name="Google Shape;754;p15"/>
            <p:cNvSpPr/>
            <p:nvPr/>
          </p:nvSpPr>
          <p:spPr>
            <a:xfrm>
              <a:off x="898826" y="805384"/>
              <a:ext cx="272415" cy="272415"/>
            </a:xfrm>
            <a:custGeom>
              <a:rect b="b" l="l" r="r" t="t"/>
              <a:pathLst>
                <a:path extrusionOk="0" h="272415" w="272415">
                  <a:moveTo>
                    <a:pt x="136160" y="0"/>
                  </a:moveTo>
                  <a:lnTo>
                    <a:pt x="93117" y="6940"/>
                  </a:lnTo>
                  <a:lnTo>
                    <a:pt x="55739" y="26266"/>
                  </a:lnTo>
                  <a:lnTo>
                    <a:pt x="26266" y="55739"/>
                  </a:lnTo>
                  <a:lnTo>
                    <a:pt x="6940" y="93117"/>
                  </a:lnTo>
                  <a:lnTo>
                    <a:pt x="0" y="136160"/>
                  </a:lnTo>
                  <a:lnTo>
                    <a:pt x="6940" y="179203"/>
                  </a:lnTo>
                  <a:lnTo>
                    <a:pt x="26266" y="216581"/>
                  </a:lnTo>
                  <a:lnTo>
                    <a:pt x="55739" y="246054"/>
                  </a:lnTo>
                  <a:lnTo>
                    <a:pt x="93117" y="265380"/>
                  </a:lnTo>
                  <a:lnTo>
                    <a:pt x="136160" y="272320"/>
                  </a:lnTo>
                  <a:lnTo>
                    <a:pt x="179203" y="265380"/>
                  </a:lnTo>
                  <a:lnTo>
                    <a:pt x="216581" y="246054"/>
                  </a:lnTo>
                  <a:lnTo>
                    <a:pt x="246054" y="216581"/>
                  </a:lnTo>
                  <a:lnTo>
                    <a:pt x="265380" y="179203"/>
                  </a:lnTo>
                  <a:lnTo>
                    <a:pt x="272320" y="136160"/>
                  </a:lnTo>
                  <a:lnTo>
                    <a:pt x="265380" y="93117"/>
                  </a:lnTo>
                  <a:lnTo>
                    <a:pt x="246054" y="55739"/>
                  </a:lnTo>
                  <a:lnTo>
                    <a:pt x="216581" y="26266"/>
                  </a:lnTo>
                  <a:lnTo>
                    <a:pt x="179203" y="6940"/>
                  </a:lnTo>
                  <a:lnTo>
                    <a:pt x="13616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55" name="Google Shape;755;p15"/>
            <p:cNvSpPr/>
            <p:nvPr/>
          </p:nvSpPr>
          <p:spPr>
            <a:xfrm>
              <a:off x="898826" y="805384"/>
              <a:ext cx="272415" cy="272415"/>
            </a:xfrm>
            <a:custGeom>
              <a:rect b="b" l="l" r="r" t="t"/>
              <a:pathLst>
                <a:path extrusionOk="0" h="272415" w="272415">
                  <a:moveTo>
                    <a:pt x="0" y="136160"/>
                  </a:moveTo>
                  <a:lnTo>
                    <a:pt x="6940" y="93117"/>
                  </a:lnTo>
                  <a:lnTo>
                    <a:pt x="26266" y="55739"/>
                  </a:lnTo>
                  <a:lnTo>
                    <a:pt x="55739" y="26266"/>
                  </a:lnTo>
                  <a:lnTo>
                    <a:pt x="93117" y="6940"/>
                  </a:lnTo>
                  <a:lnTo>
                    <a:pt x="136160" y="0"/>
                  </a:lnTo>
                  <a:lnTo>
                    <a:pt x="179203" y="6940"/>
                  </a:lnTo>
                  <a:lnTo>
                    <a:pt x="216581" y="26266"/>
                  </a:lnTo>
                  <a:lnTo>
                    <a:pt x="246054" y="55739"/>
                  </a:lnTo>
                  <a:lnTo>
                    <a:pt x="265380" y="93117"/>
                  </a:lnTo>
                  <a:lnTo>
                    <a:pt x="272320" y="136160"/>
                  </a:lnTo>
                  <a:lnTo>
                    <a:pt x="265380" y="179203"/>
                  </a:lnTo>
                  <a:lnTo>
                    <a:pt x="246054" y="216581"/>
                  </a:lnTo>
                  <a:lnTo>
                    <a:pt x="216581" y="246054"/>
                  </a:lnTo>
                  <a:lnTo>
                    <a:pt x="179203" y="265380"/>
                  </a:lnTo>
                  <a:lnTo>
                    <a:pt x="136160" y="272320"/>
                  </a:lnTo>
                  <a:lnTo>
                    <a:pt x="93117" y="265380"/>
                  </a:lnTo>
                  <a:lnTo>
                    <a:pt x="55739" y="246054"/>
                  </a:lnTo>
                  <a:lnTo>
                    <a:pt x="26266" y="216581"/>
                  </a:lnTo>
                  <a:lnTo>
                    <a:pt x="6940" y="179203"/>
                  </a:lnTo>
                  <a:lnTo>
                    <a:pt x="0" y="136160"/>
                  </a:lnTo>
                  <a:close/>
                </a:path>
              </a:pathLst>
            </a:custGeom>
            <a:noFill/>
            <a:ln cap="flat" cmpd="sng" w="9525">
              <a:solidFill>
                <a:srgbClr val="5B9B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56" name="Google Shape;756;p15"/>
            <p:cNvSpPr/>
            <p:nvPr/>
          </p:nvSpPr>
          <p:spPr>
            <a:xfrm>
              <a:off x="1232400" y="1159623"/>
              <a:ext cx="2941955" cy="217804"/>
            </a:xfrm>
            <a:custGeom>
              <a:rect b="b" l="l" r="r" t="t"/>
              <a:pathLst>
                <a:path extrusionOk="0" h="217805" w="2941954">
                  <a:moveTo>
                    <a:pt x="2941656" y="0"/>
                  </a:moveTo>
                  <a:lnTo>
                    <a:pt x="0" y="0"/>
                  </a:lnTo>
                  <a:lnTo>
                    <a:pt x="0" y="217709"/>
                  </a:lnTo>
                  <a:lnTo>
                    <a:pt x="2941656" y="217709"/>
                  </a:lnTo>
                  <a:lnTo>
                    <a:pt x="2941656" y="0"/>
                  </a:lnTo>
                  <a:close/>
                </a:path>
              </a:pathLst>
            </a:custGeom>
            <a:solidFill>
              <a:srgbClr val="55BB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57" name="Google Shape;757;p15"/>
            <p:cNvSpPr/>
            <p:nvPr/>
          </p:nvSpPr>
          <p:spPr>
            <a:xfrm>
              <a:off x="1232400" y="1159623"/>
              <a:ext cx="2941955" cy="217804"/>
            </a:xfrm>
            <a:custGeom>
              <a:rect b="b" l="l" r="r" t="t"/>
              <a:pathLst>
                <a:path extrusionOk="0" h="217805" w="2941954">
                  <a:moveTo>
                    <a:pt x="0" y="217709"/>
                  </a:moveTo>
                  <a:lnTo>
                    <a:pt x="2941656" y="217709"/>
                  </a:lnTo>
                  <a:lnTo>
                    <a:pt x="2941656" y="0"/>
                  </a:lnTo>
                  <a:lnTo>
                    <a:pt x="0" y="0"/>
                  </a:lnTo>
                  <a:lnTo>
                    <a:pt x="0" y="217709"/>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58" name="Google Shape;758;p15"/>
            <p:cNvSpPr/>
            <p:nvPr/>
          </p:nvSpPr>
          <p:spPr>
            <a:xfrm>
              <a:off x="1096609" y="1132317"/>
              <a:ext cx="272415" cy="272415"/>
            </a:xfrm>
            <a:custGeom>
              <a:rect b="b" l="l" r="r" t="t"/>
              <a:pathLst>
                <a:path extrusionOk="0" h="272415" w="272415">
                  <a:moveTo>
                    <a:pt x="136160" y="0"/>
                  </a:moveTo>
                  <a:lnTo>
                    <a:pt x="93117" y="6940"/>
                  </a:lnTo>
                  <a:lnTo>
                    <a:pt x="55739" y="26266"/>
                  </a:lnTo>
                  <a:lnTo>
                    <a:pt x="26266" y="55739"/>
                  </a:lnTo>
                  <a:lnTo>
                    <a:pt x="6940" y="93117"/>
                  </a:lnTo>
                  <a:lnTo>
                    <a:pt x="0" y="136160"/>
                  </a:lnTo>
                  <a:lnTo>
                    <a:pt x="6940" y="179203"/>
                  </a:lnTo>
                  <a:lnTo>
                    <a:pt x="26266" y="216581"/>
                  </a:lnTo>
                  <a:lnTo>
                    <a:pt x="55739" y="246054"/>
                  </a:lnTo>
                  <a:lnTo>
                    <a:pt x="93117" y="265380"/>
                  </a:lnTo>
                  <a:lnTo>
                    <a:pt x="136160" y="272320"/>
                  </a:lnTo>
                  <a:lnTo>
                    <a:pt x="179203" y="265380"/>
                  </a:lnTo>
                  <a:lnTo>
                    <a:pt x="216581" y="246054"/>
                  </a:lnTo>
                  <a:lnTo>
                    <a:pt x="246054" y="216581"/>
                  </a:lnTo>
                  <a:lnTo>
                    <a:pt x="265380" y="179203"/>
                  </a:lnTo>
                  <a:lnTo>
                    <a:pt x="272320" y="136160"/>
                  </a:lnTo>
                  <a:lnTo>
                    <a:pt x="265380" y="93117"/>
                  </a:lnTo>
                  <a:lnTo>
                    <a:pt x="246054" y="55739"/>
                  </a:lnTo>
                  <a:lnTo>
                    <a:pt x="216581" y="26266"/>
                  </a:lnTo>
                  <a:lnTo>
                    <a:pt x="179203" y="6940"/>
                  </a:lnTo>
                  <a:lnTo>
                    <a:pt x="13616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59" name="Google Shape;759;p15"/>
            <p:cNvSpPr/>
            <p:nvPr/>
          </p:nvSpPr>
          <p:spPr>
            <a:xfrm>
              <a:off x="1096609" y="1132317"/>
              <a:ext cx="272415" cy="272415"/>
            </a:xfrm>
            <a:custGeom>
              <a:rect b="b" l="l" r="r" t="t"/>
              <a:pathLst>
                <a:path extrusionOk="0" h="272415" w="272415">
                  <a:moveTo>
                    <a:pt x="0" y="136160"/>
                  </a:moveTo>
                  <a:lnTo>
                    <a:pt x="6940" y="93117"/>
                  </a:lnTo>
                  <a:lnTo>
                    <a:pt x="26266" y="55739"/>
                  </a:lnTo>
                  <a:lnTo>
                    <a:pt x="55739" y="26266"/>
                  </a:lnTo>
                  <a:lnTo>
                    <a:pt x="93117" y="6940"/>
                  </a:lnTo>
                  <a:lnTo>
                    <a:pt x="136160" y="0"/>
                  </a:lnTo>
                  <a:lnTo>
                    <a:pt x="179203" y="6940"/>
                  </a:lnTo>
                  <a:lnTo>
                    <a:pt x="216581" y="26266"/>
                  </a:lnTo>
                  <a:lnTo>
                    <a:pt x="246054" y="55739"/>
                  </a:lnTo>
                  <a:lnTo>
                    <a:pt x="265380" y="93117"/>
                  </a:lnTo>
                  <a:lnTo>
                    <a:pt x="272320" y="136160"/>
                  </a:lnTo>
                  <a:lnTo>
                    <a:pt x="265380" y="179203"/>
                  </a:lnTo>
                  <a:lnTo>
                    <a:pt x="246054" y="216581"/>
                  </a:lnTo>
                  <a:lnTo>
                    <a:pt x="216581" y="246054"/>
                  </a:lnTo>
                  <a:lnTo>
                    <a:pt x="179203" y="265380"/>
                  </a:lnTo>
                  <a:lnTo>
                    <a:pt x="136160" y="272320"/>
                  </a:lnTo>
                  <a:lnTo>
                    <a:pt x="93117" y="265380"/>
                  </a:lnTo>
                  <a:lnTo>
                    <a:pt x="55739" y="246054"/>
                  </a:lnTo>
                  <a:lnTo>
                    <a:pt x="26266" y="216581"/>
                  </a:lnTo>
                  <a:lnTo>
                    <a:pt x="6940" y="179203"/>
                  </a:lnTo>
                  <a:lnTo>
                    <a:pt x="0" y="136160"/>
                  </a:lnTo>
                  <a:close/>
                </a:path>
              </a:pathLst>
            </a:custGeom>
            <a:noFill/>
            <a:ln cap="flat" cmpd="sng" w="9525">
              <a:solidFill>
                <a:srgbClr val="55BB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60" name="Google Shape;760;p15"/>
            <p:cNvSpPr/>
            <p:nvPr/>
          </p:nvSpPr>
          <p:spPr>
            <a:xfrm>
              <a:off x="1340886" y="1485818"/>
              <a:ext cx="2833370" cy="219075"/>
            </a:xfrm>
            <a:custGeom>
              <a:rect b="b" l="l" r="r" t="t"/>
              <a:pathLst>
                <a:path extrusionOk="0" h="219075" w="2833370">
                  <a:moveTo>
                    <a:pt x="2833170" y="0"/>
                  </a:moveTo>
                  <a:lnTo>
                    <a:pt x="0" y="0"/>
                  </a:lnTo>
                  <a:lnTo>
                    <a:pt x="0" y="218447"/>
                  </a:lnTo>
                  <a:lnTo>
                    <a:pt x="2833170" y="218447"/>
                  </a:lnTo>
                  <a:lnTo>
                    <a:pt x="2833170" y="0"/>
                  </a:lnTo>
                  <a:close/>
                </a:path>
              </a:pathLst>
            </a:custGeom>
            <a:solidFill>
              <a:srgbClr val="52C9B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61" name="Google Shape;761;p15"/>
            <p:cNvSpPr/>
            <p:nvPr/>
          </p:nvSpPr>
          <p:spPr>
            <a:xfrm>
              <a:off x="1340886" y="1485818"/>
              <a:ext cx="2833370" cy="219075"/>
            </a:xfrm>
            <a:custGeom>
              <a:rect b="b" l="l" r="r" t="t"/>
              <a:pathLst>
                <a:path extrusionOk="0" h="219075" w="2833370">
                  <a:moveTo>
                    <a:pt x="0" y="218447"/>
                  </a:moveTo>
                  <a:lnTo>
                    <a:pt x="2833170" y="218447"/>
                  </a:lnTo>
                  <a:lnTo>
                    <a:pt x="2833170" y="0"/>
                  </a:lnTo>
                  <a:lnTo>
                    <a:pt x="0" y="0"/>
                  </a:lnTo>
                  <a:lnTo>
                    <a:pt x="0" y="218447"/>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62" name="Google Shape;762;p15"/>
            <p:cNvSpPr/>
            <p:nvPr/>
          </p:nvSpPr>
          <p:spPr>
            <a:xfrm>
              <a:off x="1204356" y="1459250"/>
              <a:ext cx="272415" cy="271780"/>
            </a:xfrm>
            <a:custGeom>
              <a:rect b="b" l="l" r="r" t="t"/>
              <a:pathLst>
                <a:path extrusionOk="0" h="271780" w="272415">
                  <a:moveTo>
                    <a:pt x="136160" y="0"/>
                  </a:moveTo>
                  <a:lnTo>
                    <a:pt x="93117" y="6925"/>
                  </a:lnTo>
                  <a:lnTo>
                    <a:pt x="55739" y="26207"/>
                  </a:lnTo>
                  <a:lnTo>
                    <a:pt x="26266" y="55606"/>
                  </a:lnTo>
                  <a:lnTo>
                    <a:pt x="6940" y="92881"/>
                  </a:lnTo>
                  <a:lnTo>
                    <a:pt x="0" y="135791"/>
                  </a:lnTo>
                  <a:lnTo>
                    <a:pt x="6940" y="178701"/>
                  </a:lnTo>
                  <a:lnTo>
                    <a:pt x="26266" y="215976"/>
                  </a:lnTo>
                  <a:lnTo>
                    <a:pt x="55739" y="245375"/>
                  </a:lnTo>
                  <a:lnTo>
                    <a:pt x="93117" y="264657"/>
                  </a:lnTo>
                  <a:lnTo>
                    <a:pt x="136160" y="271582"/>
                  </a:lnTo>
                  <a:lnTo>
                    <a:pt x="179203" y="264657"/>
                  </a:lnTo>
                  <a:lnTo>
                    <a:pt x="216581" y="245375"/>
                  </a:lnTo>
                  <a:lnTo>
                    <a:pt x="246054" y="215976"/>
                  </a:lnTo>
                  <a:lnTo>
                    <a:pt x="265380" y="178701"/>
                  </a:lnTo>
                  <a:lnTo>
                    <a:pt x="272320" y="135791"/>
                  </a:lnTo>
                  <a:lnTo>
                    <a:pt x="265380" y="92881"/>
                  </a:lnTo>
                  <a:lnTo>
                    <a:pt x="246054" y="55606"/>
                  </a:lnTo>
                  <a:lnTo>
                    <a:pt x="216581" y="26207"/>
                  </a:lnTo>
                  <a:lnTo>
                    <a:pt x="179203" y="6925"/>
                  </a:lnTo>
                  <a:lnTo>
                    <a:pt x="13616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63" name="Google Shape;763;p15"/>
            <p:cNvSpPr/>
            <p:nvPr/>
          </p:nvSpPr>
          <p:spPr>
            <a:xfrm>
              <a:off x="1204356" y="1459250"/>
              <a:ext cx="272415" cy="271780"/>
            </a:xfrm>
            <a:custGeom>
              <a:rect b="b" l="l" r="r" t="t"/>
              <a:pathLst>
                <a:path extrusionOk="0" h="271780" w="272415">
                  <a:moveTo>
                    <a:pt x="0" y="135791"/>
                  </a:moveTo>
                  <a:lnTo>
                    <a:pt x="6940" y="92881"/>
                  </a:lnTo>
                  <a:lnTo>
                    <a:pt x="26266" y="55606"/>
                  </a:lnTo>
                  <a:lnTo>
                    <a:pt x="55739" y="26207"/>
                  </a:lnTo>
                  <a:lnTo>
                    <a:pt x="93117" y="6925"/>
                  </a:lnTo>
                  <a:lnTo>
                    <a:pt x="136160" y="0"/>
                  </a:lnTo>
                  <a:lnTo>
                    <a:pt x="179203" y="6925"/>
                  </a:lnTo>
                  <a:lnTo>
                    <a:pt x="216581" y="26207"/>
                  </a:lnTo>
                  <a:lnTo>
                    <a:pt x="246054" y="55606"/>
                  </a:lnTo>
                  <a:lnTo>
                    <a:pt x="265380" y="92881"/>
                  </a:lnTo>
                  <a:lnTo>
                    <a:pt x="272320" y="135791"/>
                  </a:lnTo>
                  <a:lnTo>
                    <a:pt x="265380" y="178701"/>
                  </a:lnTo>
                  <a:lnTo>
                    <a:pt x="246054" y="215976"/>
                  </a:lnTo>
                  <a:lnTo>
                    <a:pt x="216581" y="245375"/>
                  </a:lnTo>
                  <a:lnTo>
                    <a:pt x="179203" y="264657"/>
                  </a:lnTo>
                  <a:lnTo>
                    <a:pt x="136160" y="271582"/>
                  </a:lnTo>
                  <a:lnTo>
                    <a:pt x="93117" y="264657"/>
                  </a:lnTo>
                  <a:lnTo>
                    <a:pt x="55739" y="245375"/>
                  </a:lnTo>
                  <a:lnTo>
                    <a:pt x="26266" y="215976"/>
                  </a:lnTo>
                  <a:lnTo>
                    <a:pt x="6940" y="178701"/>
                  </a:lnTo>
                  <a:lnTo>
                    <a:pt x="0" y="135791"/>
                  </a:lnTo>
                  <a:close/>
                </a:path>
              </a:pathLst>
            </a:custGeom>
            <a:noFill/>
            <a:ln cap="flat" cmpd="sng" w="9525">
              <a:solidFill>
                <a:srgbClr val="52C9B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64" name="Google Shape;764;p15"/>
            <p:cNvSpPr/>
            <p:nvPr/>
          </p:nvSpPr>
          <p:spPr>
            <a:xfrm>
              <a:off x="1374834" y="1812750"/>
              <a:ext cx="2799715" cy="219075"/>
            </a:xfrm>
            <a:custGeom>
              <a:rect b="b" l="l" r="r" t="t"/>
              <a:pathLst>
                <a:path extrusionOk="0" h="219075" w="2799715">
                  <a:moveTo>
                    <a:pt x="2799222" y="0"/>
                  </a:moveTo>
                  <a:lnTo>
                    <a:pt x="0" y="0"/>
                  </a:lnTo>
                  <a:lnTo>
                    <a:pt x="0" y="218447"/>
                  </a:lnTo>
                  <a:lnTo>
                    <a:pt x="2799222" y="218447"/>
                  </a:lnTo>
                  <a:lnTo>
                    <a:pt x="2799222" y="0"/>
                  </a:lnTo>
                  <a:close/>
                </a:path>
              </a:pathLst>
            </a:custGeom>
            <a:solidFill>
              <a:srgbClr val="4DC58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65" name="Google Shape;765;p15"/>
            <p:cNvSpPr/>
            <p:nvPr/>
          </p:nvSpPr>
          <p:spPr>
            <a:xfrm>
              <a:off x="1374834" y="1812750"/>
              <a:ext cx="2799715" cy="219075"/>
            </a:xfrm>
            <a:custGeom>
              <a:rect b="b" l="l" r="r" t="t"/>
              <a:pathLst>
                <a:path extrusionOk="0" h="219075" w="2799715">
                  <a:moveTo>
                    <a:pt x="0" y="218447"/>
                  </a:moveTo>
                  <a:lnTo>
                    <a:pt x="2799222" y="218447"/>
                  </a:lnTo>
                  <a:lnTo>
                    <a:pt x="2799222" y="0"/>
                  </a:lnTo>
                  <a:lnTo>
                    <a:pt x="0" y="0"/>
                  </a:lnTo>
                  <a:lnTo>
                    <a:pt x="0" y="218447"/>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66" name="Google Shape;766;p15"/>
            <p:cNvSpPr/>
            <p:nvPr/>
          </p:nvSpPr>
          <p:spPr>
            <a:xfrm>
              <a:off x="1239042" y="1785444"/>
              <a:ext cx="272415" cy="272415"/>
            </a:xfrm>
            <a:custGeom>
              <a:rect b="b" l="l" r="r" t="t"/>
              <a:pathLst>
                <a:path extrusionOk="0" h="272414" w="272415">
                  <a:moveTo>
                    <a:pt x="136160" y="0"/>
                  </a:moveTo>
                  <a:lnTo>
                    <a:pt x="93117" y="6940"/>
                  </a:lnTo>
                  <a:lnTo>
                    <a:pt x="55739" y="26266"/>
                  </a:lnTo>
                  <a:lnTo>
                    <a:pt x="26266" y="55739"/>
                  </a:lnTo>
                  <a:lnTo>
                    <a:pt x="6940" y="93117"/>
                  </a:lnTo>
                  <a:lnTo>
                    <a:pt x="0" y="136160"/>
                  </a:lnTo>
                  <a:lnTo>
                    <a:pt x="6940" y="179203"/>
                  </a:lnTo>
                  <a:lnTo>
                    <a:pt x="26266" y="216581"/>
                  </a:lnTo>
                  <a:lnTo>
                    <a:pt x="55739" y="246054"/>
                  </a:lnTo>
                  <a:lnTo>
                    <a:pt x="93117" y="265380"/>
                  </a:lnTo>
                  <a:lnTo>
                    <a:pt x="136160" y="272320"/>
                  </a:lnTo>
                  <a:lnTo>
                    <a:pt x="179203" y="265380"/>
                  </a:lnTo>
                  <a:lnTo>
                    <a:pt x="216581" y="246054"/>
                  </a:lnTo>
                  <a:lnTo>
                    <a:pt x="246054" y="216581"/>
                  </a:lnTo>
                  <a:lnTo>
                    <a:pt x="265380" y="179203"/>
                  </a:lnTo>
                  <a:lnTo>
                    <a:pt x="272320" y="136160"/>
                  </a:lnTo>
                  <a:lnTo>
                    <a:pt x="265380" y="93117"/>
                  </a:lnTo>
                  <a:lnTo>
                    <a:pt x="246054" y="55739"/>
                  </a:lnTo>
                  <a:lnTo>
                    <a:pt x="216581" y="26266"/>
                  </a:lnTo>
                  <a:lnTo>
                    <a:pt x="179203" y="6940"/>
                  </a:lnTo>
                  <a:lnTo>
                    <a:pt x="13616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67" name="Google Shape;767;p15"/>
            <p:cNvSpPr/>
            <p:nvPr/>
          </p:nvSpPr>
          <p:spPr>
            <a:xfrm>
              <a:off x="1239042" y="1785444"/>
              <a:ext cx="272415" cy="272415"/>
            </a:xfrm>
            <a:custGeom>
              <a:rect b="b" l="l" r="r" t="t"/>
              <a:pathLst>
                <a:path extrusionOk="0" h="272414" w="272415">
                  <a:moveTo>
                    <a:pt x="0" y="136160"/>
                  </a:moveTo>
                  <a:lnTo>
                    <a:pt x="6940" y="93117"/>
                  </a:lnTo>
                  <a:lnTo>
                    <a:pt x="26266" y="55739"/>
                  </a:lnTo>
                  <a:lnTo>
                    <a:pt x="55739" y="26266"/>
                  </a:lnTo>
                  <a:lnTo>
                    <a:pt x="93117" y="6940"/>
                  </a:lnTo>
                  <a:lnTo>
                    <a:pt x="136160" y="0"/>
                  </a:lnTo>
                  <a:lnTo>
                    <a:pt x="179203" y="6940"/>
                  </a:lnTo>
                  <a:lnTo>
                    <a:pt x="216581" y="26266"/>
                  </a:lnTo>
                  <a:lnTo>
                    <a:pt x="246054" y="55739"/>
                  </a:lnTo>
                  <a:lnTo>
                    <a:pt x="265380" y="93117"/>
                  </a:lnTo>
                  <a:lnTo>
                    <a:pt x="272320" y="136160"/>
                  </a:lnTo>
                  <a:lnTo>
                    <a:pt x="265380" y="179203"/>
                  </a:lnTo>
                  <a:lnTo>
                    <a:pt x="246054" y="216581"/>
                  </a:lnTo>
                  <a:lnTo>
                    <a:pt x="216581" y="246054"/>
                  </a:lnTo>
                  <a:lnTo>
                    <a:pt x="179203" y="265380"/>
                  </a:lnTo>
                  <a:lnTo>
                    <a:pt x="136160" y="272320"/>
                  </a:lnTo>
                  <a:lnTo>
                    <a:pt x="93117" y="265380"/>
                  </a:lnTo>
                  <a:lnTo>
                    <a:pt x="55739" y="246054"/>
                  </a:lnTo>
                  <a:lnTo>
                    <a:pt x="26266" y="216581"/>
                  </a:lnTo>
                  <a:lnTo>
                    <a:pt x="6940" y="179203"/>
                  </a:lnTo>
                  <a:lnTo>
                    <a:pt x="0" y="136160"/>
                  </a:lnTo>
                  <a:close/>
                </a:path>
              </a:pathLst>
            </a:custGeom>
            <a:noFill/>
            <a:ln cap="flat" cmpd="sng" w="9525">
              <a:solidFill>
                <a:srgbClr val="4DC58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68" name="Google Shape;768;p15"/>
            <p:cNvSpPr/>
            <p:nvPr/>
          </p:nvSpPr>
          <p:spPr>
            <a:xfrm>
              <a:off x="1340886" y="2139683"/>
              <a:ext cx="2833370" cy="219075"/>
            </a:xfrm>
            <a:custGeom>
              <a:rect b="b" l="l" r="r" t="t"/>
              <a:pathLst>
                <a:path extrusionOk="0" h="219075" w="2833370">
                  <a:moveTo>
                    <a:pt x="2833170" y="0"/>
                  </a:moveTo>
                  <a:lnTo>
                    <a:pt x="0" y="0"/>
                  </a:lnTo>
                  <a:lnTo>
                    <a:pt x="0" y="218447"/>
                  </a:lnTo>
                  <a:lnTo>
                    <a:pt x="2833170" y="218447"/>
                  </a:lnTo>
                  <a:lnTo>
                    <a:pt x="2833170" y="0"/>
                  </a:lnTo>
                  <a:close/>
                </a:path>
              </a:pathLst>
            </a:custGeom>
            <a:solidFill>
              <a:srgbClr val="48BE6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69" name="Google Shape;769;p15"/>
            <p:cNvSpPr/>
            <p:nvPr/>
          </p:nvSpPr>
          <p:spPr>
            <a:xfrm>
              <a:off x="1340886" y="2139683"/>
              <a:ext cx="2833370" cy="219075"/>
            </a:xfrm>
            <a:custGeom>
              <a:rect b="b" l="l" r="r" t="t"/>
              <a:pathLst>
                <a:path extrusionOk="0" h="219075" w="2833370">
                  <a:moveTo>
                    <a:pt x="0" y="218447"/>
                  </a:moveTo>
                  <a:lnTo>
                    <a:pt x="2833170" y="218447"/>
                  </a:lnTo>
                  <a:lnTo>
                    <a:pt x="2833170" y="0"/>
                  </a:lnTo>
                  <a:lnTo>
                    <a:pt x="0" y="0"/>
                  </a:lnTo>
                  <a:lnTo>
                    <a:pt x="0" y="218447"/>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70" name="Google Shape;770;p15"/>
            <p:cNvSpPr/>
            <p:nvPr/>
          </p:nvSpPr>
          <p:spPr>
            <a:xfrm>
              <a:off x="1204356" y="2112377"/>
              <a:ext cx="272415" cy="272415"/>
            </a:xfrm>
            <a:custGeom>
              <a:rect b="b" l="l" r="r" t="t"/>
              <a:pathLst>
                <a:path extrusionOk="0" h="272414" w="272415">
                  <a:moveTo>
                    <a:pt x="136160" y="0"/>
                  </a:moveTo>
                  <a:lnTo>
                    <a:pt x="93117" y="6940"/>
                  </a:lnTo>
                  <a:lnTo>
                    <a:pt x="55739" y="26266"/>
                  </a:lnTo>
                  <a:lnTo>
                    <a:pt x="26266" y="55739"/>
                  </a:lnTo>
                  <a:lnTo>
                    <a:pt x="6940" y="93117"/>
                  </a:lnTo>
                  <a:lnTo>
                    <a:pt x="0" y="136160"/>
                  </a:lnTo>
                  <a:lnTo>
                    <a:pt x="6940" y="179203"/>
                  </a:lnTo>
                  <a:lnTo>
                    <a:pt x="26266" y="216581"/>
                  </a:lnTo>
                  <a:lnTo>
                    <a:pt x="55739" y="246054"/>
                  </a:lnTo>
                  <a:lnTo>
                    <a:pt x="93117" y="265380"/>
                  </a:lnTo>
                  <a:lnTo>
                    <a:pt x="136160" y="272320"/>
                  </a:lnTo>
                  <a:lnTo>
                    <a:pt x="179203" y="265380"/>
                  </a:lnTo>
                  <a:lnTo>
                    <a:pt x="216581" y="246054"/>
                  </a:lnTo>
                  <a:lnTo>
                    <a:pt x="246054" y="216581"/>
                  </a:lnTo>
                  <a:lnTo>
                    <a:pt x="265380" y="179203"/>
                  </a:lnTo>
                  <a:lnTo>
                    <a:pt x="272320" y="136160"/>
                  </a:lnTo>
                  <a:lnTo>
                    <a:pt x="265380" y="93117"/>
                  </a:lnTo>
                  <a:lnTo>
                    <a:pt x="246054" y="55739"/>
                  </a:lnTo>
                  <a:lnTo>
                    <a:pt x="216581" y="26266"/>
                  </a:lnTo>
                  <a:lnTo>
                    <a:pt x="179203" y="6940"/>
                  </a:lnTo>
                  <a:lnTo>
                    <a:pt x="13616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71" name="Google Shape;771;p15"/>
            <p:cNvSpPr/>
            <p:nvPr/>
          </p:nvSpPr>
          <p:spPr>
            <a:xfrm>
              <a:off x="1204356" y="2112377"/>
              <a:ext cx="272415" cy="272415"/>
            </a:xfrm>
            <a:custGeom>
              <a:rect b="b" l="l" r="r" t="t"/>
              <a:pathLst>
                <a:path extrusionOk="0" h="272414" w="272415">
                  <a:moveTo>
                    <a:pt x="0" y="136160"/>
                  </a:moveTo>
                  <a:lnTo>
                    <a:pt x="6940" y="93117"/>
                  </a:lnTo>
                  <a:lnTo>
                    <a:pt x="26266" y="55739"/>
                  </a:lnTo>
                  <a:lnTo>
                    <a:pt x="55739" y="26266"/>
                  </a:lnTo>
                  <a:lnTo>
                    <a:pt x="93117" y="6940"/>
                  </a:lnTo>
                  <a:lnTo>
                    <a:pt x="136160" y="0"/>
                  </a:lnTo>
                  <a:lnTo>
                    <a:pt x="179203" y="6940"/>
                  </a:lnTo>
                  <a:lnTo>
                    <a:pt x="216581" y="26266"/>
                  </a:lnTo>
                  <a:lnTo>
                    <a:pt x="246054" y="55739"/>
                  </a:lnTo>
                  <a:lnTo>
                    <a:pt x="265380" y="93117"/>
                  </a:lnTo>
                  <a:lnTo>
                    <a:pt x="272320" y="136160"/>
                  </a:lnTo>
                  <a:lnTo>
                    <a:pt x="265380" y="179203"/>
                  </a:lnTo>
                  <a:lnTo>
                    <a:pt x="246054" y="216581"/>
                  </a:lnTo>
                  <a:lnTo>
                    <a:pt x="216581" y="246054"/>
                  </a:lnTo>
                  <a:lnTo>
                    <a:pt x="179203" y="265380"/>
                  </a:lnTo>
                  <a:lnTo>
                    <a:pt x="136160" y="272320"/>
                  </a:lnTo>
                  <a:lnTo>
                    <a:pt x="93117" y="265380"/>
                  </a:lnTo>
                  <a:lnTo>
                    <a:pt x="55739" y="246054"/>
                  </a:lnTo>
                  <a:lnTo>
                    <a:pt x="26266" y="216581"/>
                  </a:lnTo>
                  <a:lnTo>
                    <a:pt x="6940" y="179203"/>
                  </a:lnTo>
                  <a:lnTo>
                    <a:pt x="0" y="136160"/>
                  </a:lnTo>
                  <a:close/>
                </a:path>
              </a:pathLst>
            </a:custGeom>
            <a:noFill/>
            <a:ln cap="flat" cmpd="sng" w="9525">
              <a:solidFill>
                <a:srgbClr val="48BE6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72" name="Google Shape;772;p15"/>
            <p:cNvSpPr/>
            <p:nvPr/>
          </p:nvSpPr>
          <p:spPr>
            <a:xfrm>
              <a:off x="1232400" y="2466616"/>
              <a:ext cx="2941955" cy="217804"/>
            </a:xfrm>
            <a:custGeom>
              <a:rect b="b" l="l" r="r" t="t"/>
              <a:pathLst>
                <a:path extrusionOk="0" h="217805" w="2941954">
                  <a:moveTo>
                    <a:pt x="2941656" y="0"/>
                  </a:moveTo>
                  <a:lnTo>
                    <a:pt x="0" y="0"/>
                  </a:lnTo>
                  <a:lnTo>
                    <a:pt x="0" y="217709"/>
                  </a:lnTo>
                  <a:lnTo>
                    <a:pt x="2941656" y="217709"/>
                  </a:lnTo>
                  <a:lnTo>
                    <a:pt x="2941656" y="0"/>
                  </a:lnTo>
                  <a:close/>
                </a:path>
              </a:pathLst>
            </a:custGeom>
            <a:solidFill>
              <a:srgbClr val="50B8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73" name="Google Shape;773;p15"/>
            <p:cNvSpPr/>
            <p:nvPr/>
          </p:nvSpPr>
          <p:spPr>
            <a:xfrm>
              <a:off x="1232400" y="2466616"/>
              <a:ext cx="2941955" cy="217804"/>
            </a:xfrm>
            <a:custGeom>
              <a:rect b="b" l="l" r="r" t="t"/>
              <a:pathLst>
                <a:path extrusionOk="0" h="217805" w="2941954">
                  <a:moveTo>
                    <a:pt x="0" y="217709"/>
                  </a:moveTo>
                  <a:lnTo>
                    <a:pt x="2941656" y="217709"/>
                  </a:lnTo>
                  <a:lnTo>
                    <a:pt x="2941656" y="0"/>
                  </a:lnTo>
                  <a:lnTo>
                    <a:pt x="0" y="0"/>
                  </a:lnTo>
                  <a:lnTo>
                    <a:pt x="0" y="217709"/>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74" name="Google Shape;774;p15"/>
            <p:cNvSpPr/>
            <p:nvPr/>
          </p:nvSpPr>
          <p:spPr>
            <a:xfrm>
              <a:off x="1096609" y="2439310"/>
              <a:ext cx="272415" cy="272415"/>
            </a:xfrm>
            <a:custGeom>
              <a:rect b="b" l="l" r="r" t="t"/>
              <a:pathLst>
                <a:path extrusionOk="0" h="272414" w="272415">
                  <a:moveTo>
                    <a:pt x="136160" y="0"/>
                  </a:moveTo>
                  <a:lnTo>
                    <a:pt x="93117" y="6940"/>
                  </a:lnTo>
                  <a:lnTo>
                    <a:pt x="55739" y="26266"/>
                  </a:lnTo>
                  <a:lnTo>
                    <a:pt x="26266" y="55739"/>
                  </a:lnTo>
                  <a:lnTo>
                    <a:pt x="6940" y="93117"/>
                  </a:lnTo>
                  <a:lnTo>
                    <a:pt x="0" y="136160"/>
                  </a:lnTo>
                  <a:lnTo>
                    <a:pt x="6940" y="179203"/>
                  </a:lnTo>
                  <a:lnTo>
                    <a:pt x="26266" y="216581"/>
                  </a:lnTo>
                  <a:lnTo>
                    <a:pt x="55739" y="246054"/>
                  </a:lnTo>
                  <a:lnTo>
                    <a:pt x="93117" y="265380"/>
                  </a:lnTo>
                  <a:lnTo>
                    <a:pt x="136160" y="272320"/>
                  </a:lnTo>
                  <a:lnTo>
                    <a:pt x="179203" y="265380"/>
                  </a:lnTo>
                  <a:lnTo>
                    <a:pt x="216581" y="246054"/>
                  </a:lnTo>
                  <a:lnTo>
                    <a:pt x="246054" y="216581"/>
                  </a:lnTo>
                  <a:lnTo>
                    <a:pt x="265380" y="179203"/>
                  </a:lnTo>
                  <a:lnTo>
                    <a:pt x="272320" y="136160"/>
                  </a:lnTo>
                  <a:lnTo>
                    <a:pt x="265380" y="93117"/>
                  </a:lnTo>
                  <a:lnTo>
                    <a:pt x="246054" y="55739"/>
                  </a:lnTo>
                  <a:lnTo>
                    <a:pt x="216581" y="26266"/>
                  </a:lnTo>
                  <a:lnTo>
                    <a:pt x="179203" y="6940"/>
                  </a:lnTo>
                  <a:lnTo>
                    <a:pt x="13616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75" name="Google Shape;775;p15"/>
            <p:cNvSpPr/>
            <p:nvPr/>
          </p:nvSpPr>
          <p:spPr>
            <a:xfrm>
              <a:off x="1096609" y="2439310"/>
              <a:ext cx="272415" cy="272415"/>
            </a:xfrm>
            <a:custGeom>
              <a:rect b="b" l="l" r="r" t="t"/>
              <a:pathLst>
                <a:path extrusionOk="0" h="272414" w="272415">
                  <a:moveTo>
                    <a:pt x="0" y="136160"/>
                  </a:moveTo>
                  <a:lnTo>
                    <a:pt x="6940" y="93117"/>
                  </a:lnTo>
                  <a:lnTo>
                    <a:pt x="26266" y="55739"/>
                  </a:lnTo>
                  <a:lnTo>
                    <a:pt x="55739" y="26266"/>
                  </a:lnTo>
                  <a:lnTo>
                    <a:pt x="93117" y="6940"/>
                  </a:lnTo>
                  <a:lnTo>
                    <a:pt x="136160" y="0"/>
                  </a:lnTo>
                  <a:lnTo>
                    <a:pt x="179203" y="6940"/>
                  </a:lnTo>
                  <a:lnTo>
                    <a:pt x="216581" y="26266"/>
                  </a:lnTo>
                  <a:lnTo>
                    <a:pt x="246054" y="55739"/>
                  </a:lnTo>
                  <a:lnTo>
                    <a:pt x="265380" y="93117"/>
                  </a:lnTo>
                  <a:lnTo>
                    <a:pt x="272320" y="136160"/>
                  </a:lnTo>
                  <a:lnTo>
                    <a:pt x="265380" y="179203"/>
                  </a:lnTo>
                  <a:lnTo>
                    <a:pt x="246054" y="216581"/>
                  </a:lnTo>
                  <a:lnTo>
                    <a:pt x="216581" y="246054"/>
                  </a:lnTo>
                  <a:lnTo>
                    <a:pt x="179203" y="265380"/>
                  </a:lnTo>
                  <a:lnTo>
                    <a:pt x="136160" y="272320"/>
                  </a:lnTo>
                  <a:lnTo>
                    <a:pt x="93117" y="265380"/>
                  </a:lnTo>
                  <a:lnTo>
                    <a:pt x="55739" y="246054"/>
                  </a:lnTo>
                  <a:lnTo>
                    <a:pt x="26266" y="216581"/>
                  </a:lnTo>
                  <a:lnTo>
                    <a:pt x="6940" y="179203"/>
                  </a:lnTo>
                  <a:lnTo>
                    <a:pt x="0" y="136160"/>
                  </a:lnTo>
                  <a:close/>
                </a:path>
              </a:pathLst>
            </a:custGeom>
            <a:noFill/>
            <a:ln cap="flat" cmpd="sng" w="9525">
              <a:solidFill>
                <a:srgbClr val="50B8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76" name="Google Shape;776;p15"/>
            <p:cNvSpPr/>
            <p:nvPr/>
          </p:nvSpPr>
          <p:spPr>
            <a:xfrm>
              <a:off x="1035355" y="2793548"/>
              <a:ext cx="3138805" cy="217804"/>
            </a:xfrm>
            <a:custGeom>
              <a:rect b="b" l="l" r="r" t="t"/>
              <a:pathLst>
                <a:path extrusionOk="0" h="217805" w="3138804">
                  <a:moveTo>
                    <a:pt x="3138701" y="0"/>
                  </a:moveTo>
                  <a:lnTo>
                    <a:pt x="0" y="0"/>
                  </a:lnTo>
                  <a:lnTo>
                    <a:pt x="0" y="217709"/>
                  </a:lnTo>
                  <a:lnTo>
                    <a:pt x="3138701" y="217709"/>
                  </a:lnTo>
                  <a:lnTo>
                    <a:pt x="3138701" y="0"/>
                  </a:lnTo>
                  <a:close/>
                </a:path>
              </a:pathLst>
            </a:custGeom>
            <a:solidFill>
              <a:srgbClr val="6FAC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77" name="Google Shape;777;p15"/>
            <p:cNvSpPr/>
            <p:nvPr/>
          </p:nvSpPr>
          <p:spPr>
            <a:xfrm>
              <a:off x="1035355" y="2793548"/>
              <a:ext cx="3138805" cy="217804"/>
            </a:xfrm>
            <a:custGeom>
              <a:rect b="b" l="l" r="r" t="t"/>
              <a:pathLst>
                <a:path extrusionOk="0" h="217805" w="3138804">
                  <a:moveTo>
                    <a:pt x="0" y="217709"/>
                  </a:moveTo>
                  <a:lnTo>
                    <a:pt x="3138701" y="217709"/>
                  </a:lnTo>
                  <a:lnTo>
                    <a:pt x="3138701" y="0"/>
                  </a:lnTo>
                  <a:lnTo>
                    <a:pt x="0" y="0"/>
                  </a:lnTo>
                  <a:lnTo>
                    <a:pt x="0" y="217709"/>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grpSp>
      <p:sp>
        <p:nvSpPr>
          <p:cNvPr id="778" name="Google Shape;778;p15"/>
          <p:cNvSpPr txBox="1"/>
          <p:nvPr/>
        </p:nvSpPr>
        <p:spPr>
          <a:xfrm>
            <a:off x="5251746" y="3684378"/>
            <a:ext cx="9802500" cy="8793900"/>
          </a:xfrm>
          <a:prstGeom prst="rect">
            <a:avLst/>
          </a:prstGeom>
          <a:noFill/>
          <a:ln>
            <a:noFill/>
          </a:ln>
        </p:spPr>
        <p:txBody>
          <a:bodyPr anchorCtr="0" anchor="t" bIns="0" lIns="0" spcFirstLastPara="1" rIns="0" wrap="square" tIns="61725">
            <a:spAutoFit/>
          </a:bodyPr>
          <a:lstStyle/>
          <a:p>
            <a:pPr indent="0" lvl="0" marL="53683" marR="0" rtl="0" algn="l">
              <a:spcBef>
                <a:spcPts val="0"/>
              </a:spcBef>
              <a:spcAft>
                <a:spcPts val="0"/>
              </a:spcAft>
              <a:buNone/>
            </a:pPr>
            <a:r>
              <a:rPr lang="en-US" sz="4650">
                <a:solidFill>
                  <a:schemeClr val="dk1"/>
                </a:solidFill>
                <a:latin typeface="Calibri"/>
                <a:ea typeface="Calibri"/>
                <a:cs typeface="Calibri"/>
                <a:sym typeface="Calibri"/>
              </a:rPr>
              <a:t>Discovery of data and biospecimen</a:t>
            </a:r>
            <a:endParaRPr sz="4650">
              <a:solidFill>
                <a:schemeClr val="dk1"/>
              </a:solidFill>
              <a:latin typeface="Calibri"/>
              <a:ea typeface="Calibri"/>
              <a:cs typeface="Calibri"/>
              <a:sym typeface="Calibri"/>
            </a:endParaRPr>
          </a:p>
          <a:p>
            <a:pPr indent="-458989" lvl="0" marL="1342073" marR="134207" rtl="0" algn="l">
              <a:lnSpc>
                <a:spcPct val="195000"/>
              </a:lnSpc>
              <a:spcBef>
                <a:spcPts val="0"/>
              </a:spcBef>
              <a:spcAft>
                <a:spcPts val="0"/>
              </a:spcAft>
              <a:buNone/>
            </a:pPr>
            <a:r>
              <a:rPr lang="en-US" sz="4650">
                <a:solidFill>
                  <a:schemeClr val="dk1"/>
                </a:solidFill>
                <a:latin typeface="Calibri"/>
                <a:ea typeface="Calibri"/>
                <a:cs typeface="Calibri"/>
                <a:sym typeface="Calibri"/>
              </a:rPr>
              <a:t>Access to data and biospecimen Data deposition, pooling, analyses Interoperability</a:t>
            </a:r>
            <a:endParaRPr sz="4650">
              <a:solidFill>
                <a:schemeClr val="dk1"/>
              </a:solidFill>
              <a:latin typeface="Calibri"/>
              <a:ea typeface="Calibri"/>
              <a:cs typeface="Calibri"/>
              <a:sym typeface="Calibri"/>
            </a:endParaRPr>
          </a:p>
          <a:p>
            <a:pPr indent="0" lvl="0" marL="0" marR="0" rtl="0" algn="l">
              <a:spcBef>
                <a:spcPts val="127"/>
              </a:spcBef>
              <a:spcAft>
                <a:spcPts val="0"/>
              </a:spcAft>
              <a:buNone/>
            </a:pPr>
            <a:r>
              <a:t/>
            </a:r>
            <a:endParaRPr sz="4227">
              <a:solidFill>
                <a:schemeClr val="dk1"/>
              </a:solidFill>
              <a:latin typeface="Calibri"/>
              <a:ea typeface="Calibri"/>
              <a:cs typeface="Calibri"/>
              <a:sym typeface="Calibri"/>
            </a:endParaRPr>
          </a:p>
          <a:p>
            <a:pPr indent="0" lvl="0" marL="1342073" marR="0" rtl="0" algn="l">
              <a:spcBef>
                <a:spcPts val="21"/>
              </a:spcBef>
              <a:spcAft>
                <a:spcPts val="0"/>
              </a:spcAft>
              <a:buNone/>
            </a:pPr>
            <a:r>
              <a:rPr lang="en-US" sz="4650">
                <a:solidFill>
                  <a:schemeClr val="dk1"/>
                </a:solidFill>
                <a:latin typeface="Calibri"/>
                <a:ea typeface="Calibri"/>
                <a:cs typeface="Calibri"/>
                <a:sym typeface="Calibri"/>
              </a:rPr>
              <a:t>Data protection and access control</a:t>
            </a:r>
            <a:endParaRPr sz="4650">
              <a:solidFill>
                <a:schemeClr val="dk1"/>
              </a:solidFill>
              <a:latin typeface="Calibri"/>
              <a:ea typeface="Calibri"/>
              <a:cs typeface="Calibri"/>
              <a:sym typeface="Calibri"/>
            </a:endParaRPr>
          </a:p>
          <a:p>
            <a:pPr indent="832085" lvl="0" marL="53683" marR="1191760" rtl="0" algn="l">
              <a:lnSpc>
                <a:spcPct val="234537"/>
              </a:lnSpc>
              <a:spcBef>
                <a:spcPts val="380"/>
              </a:spcBef>
              <a:spcAft>
                <a:spcPts val="0"/>
              </a:spcAft>
              <a:buNone/>
            </a:pPr>
            <a:r>
              <a:rPr lang="en-US" sz="4650">
                <a:solidFill>
                  <a:schemeClr val="dk1"/>
                </a:solidFill>
                <a:latin typeface="Calibri"/>
                <a:ea typeface="Calibri"/>
                <a:cs typeface="Calibri"/>
                <a:sym typeface="Calibri"/>
              </a:rPr>
              <a:t>Quality controlling &amp; reusability Support</a:t>
            </a:r>
            <a:endParaRPr sz="4650">
              <a:solidFill>
                <a:schemeClr val="dk1"/>
              </a:solidFill>
              <a:latin typeface="Calibri"/>
              <a:ea typeface="Calibri"/>
              <a:cs typeface="Calibri"/>
              <a:sym typeface="Calibri"/>
            </a:endParaRPr>
          </a:p>
        </p:txBody>
      </p:sp>
      <p:grpSp>
        <p:nvGrpSpPr>
          <p:cNvPr id="779" name="Google Shape;779;p15"/>
          <p:cNvGrpSpPr/>
          <p:nvPr/>
        </p:nvGrpSpPr>
        <p:grpSpPr>
          <a:xfrm>
            <a:off x="3805310" y="11692923"/>
            <a:ext cx="1151500" cy="1151500"/>
            <a:chOff x="898826" y="2766242"/>
            <a:chExt cx="272415" cy="272415"/>
          </a:xfrm>
        </p:grpSpPr>
        <p:sp>
          <p:nvSpPr>
            <p:cNvPr id="780" name="Google Shape;780;p15"/>
            <p:cNvSpPr/>
            <p:nvPr/>
          </p:nvSpPr>
          <p:spPr>
            <a:xfrm>
              <a:off x="898826" y="2766242"/>
              <a:ext cx="272415" cy="272415"/>
            </a:xfrm>
            <a:custGeom>
              <a:rect b="b" l="l" r="r" t="t"/>
              <a:pathLst>
                <a:path extrusionOk="0" h="272414" w="272415">
                  <a:moveTo>
                    <a:pt x="136160" y="0"/>
                  </a:moveTo>
                  <a:lnTo>
                    <a:pt x="93117" y="6941"/>
                  </a:lnTo>
                  <a:lnTo>
                    <a:pt x="55739" y="26270"/>
                  </a:lnTo>
                  <a:lnTo>
                    <a:pt x="26266" y="55744"/>
                  </a:lnTo>
                  <a:lnTo>
                    <a:pt x="6940" y="93122"/>
                  </a:lnTo>
                  <a:lnTo>
                    <a:pt x="0" y="136160"/>
                  </a:lnTo>
                  <a:lnTo>
                    <a:pt x="6940" y="179198"/>
                  </a:lnTo>
                  <a:lnTo>
                    <a:pt x="26266" y="216576"/>
                  </a:lnTo>
                  <a:lnTo>
                    <a:pt x="55739" y="246050"/>
                  </a:lnTo>
                  <a:lnTo>
                    <a:pt x="93117" y="265379"/>
                  </a:lnTo>
                  <a:lnTo>
                    <a:pt x="136160" y="272320"/>
                  </a:lnTo>
                  <a:lnTo>
                    <a:pt x="179203" y="265379"/>
                  </a:lnTo>
                  <a:lnTo>
                    <a:pt x="216581" y="246050"/>
                  </a:lnTo>
                  <a:lnTo>
                    <a:pt x="246054" y="216576"/>
                  </a:lnTo>
                  <a:lnTo>
                    <a:pt x="265380" y="179198"/>
                  </a:lnTo>
                  <a:lnTo>
                    <a:pt x="272320" y="136160"/>
                  </a:lnTo>
                  <a:lnTo>
                    <a:pt x="265380" y="93122"/>
                  </a:lnTo>
                  <a:lnTo>
                    <a:pt x="246054" y="55744"/>
                  </a:lnTo>
                  <a:lnTo>
                    <a:pt x="216581" y="26270"/>
                  </a:lnTo>
                  <a:lnTo>
                    <a:pt x="179203" y="6941"/>
                  </a:lnTo>
                  <a:lnTo>
                    <a:pt x="13616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81" name="Google Shape;781;p15"/>
            <p:cNvSpPr/>
            <p:nvPr/>
          </p:nvSpPr>
          <p:spPr>
            <a:xfrm>
              <a:off x="898826" y="2766242"/>
              <a:ext cx="272415" cy="272415"/>
            </a:xfrm>
            <a:custGeom>
              <a:rect b="b" l="l" r="r" t="t"/>
              <a:pathLst>
                <a:path extrusionOk="0" h="272414" w="272415">
                  <a:moveTo>
                    <a:pt x="0" y="136160"/>
                  </a:moveTo>
                  <a:lnTo>
                    <a:pt x="6940" y="93122"/>
                  </a:lnTo>
                  <a:lnTo>
                    <a:pt x="26266" y="55744"/>
                  </a:lnTo>
                  <a:lnTo>
                    <a:pt x="55739" y="26270"/>
                  </a:lnTo>
                  <a:lnTo>
                    <a:pt x="93117" y="6941"/>
                  </a:lnTo>
                  <a:lnTo>
                    <a:pt x="136160" y="0"/>
                  </a:lnTo>
                  <a:lnTo>
                    <a:pt x="179203" y="6941"/>
                  </a:lnTo>
                  <a:lnTo>
                    <a:pt x="216581" y="26270"/>
                  </a:lnTo>
                  <a:lnTo>
                    <a:pt x="246054" y="55744"/>
                  </a:lnTo>
                  <a:lnTo>
                    <a:pt x="265380" y="93122"/>
                  </a:lnTo>
                  <a:lnTo>
                    <a:pt x="272320" y="136160"/>
                  </a:lnTo>
                  <a:lnTo>
                    <a:pt x="265380" y="179198"/>
                  </a:lnTo>
                  <a:lnTo>
                    <a:pt x="246054" y="216576"/>
                  </a:lnTo>
                  <a:lnTo>
                    <a:pt x="216581" y="246050"/>
                  </a:lnTo>
                  <a:lnTo>
                    <a:pt x="179203" y="265379"/>
                  </a:lnTo>
                  <a:lnTo>
                    <a:pt x="136160" y="272320"/>
                  </a:lnTo>
                  <a:lnTo>
                    <a:pt x="93117" y="265379"/>
                  </a:lnTo>
                  <a:lnTo>
                    <a:pt x="55739" y="246050"/>
                  </a:lnTo>
                  <a:lnTo>
                    <a:pt x="26266" y="216576"/>
                  </a:lnTo>
                  <a:lnTo>
                    <a:pt x="6940" y="179198"/>
                  </a:lnTo>
                  <a:lnTo>
                    <a:pt x="0" y="136160"/>
                  </a:lnTo>
                  <a:close/>
                </a:path>
              </a:pathLst>
            </a:custGeom>
            <a:noFill/>
            <a:ln cap="flat" cmpd="sng" w="9525">
              <a:solidFill>
                <a:srgbClr val="6FAC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grpSp>
      <p:sp>
        <p:nvSpPr>
          <p:cNvPr id="782" name="Google Shape;782;p15"/>
          <p:cNvSpPr/>
          <p:nvPr/>
        </p:nvSpPr>
        <p:spPr>
          <a:xfrm>
            <a:off x="18491997" y="3482351"/>
            <a:ext cx="1138079" cy="9249577"/>
          </a:xfrm>
          <a:custGeom>
            <a:rect b="b" l="l" r="r" t="t"/>
            <a:pathLst>
              <a:path extrusionOk="0" h="2188210" w="269239">
                <a:moveTo>
                  <a:pt x="268630" y="0"/>
                </a:moveTo>
                <a:lnTo>
                  <a:pt x="0" y="0"/>
                </a:lnTo>
                <a:lnTo>
                  <a:pt x="0" y="2188161"/>
                </a:lnTo>
                <a:lnTo>
                  <a:pt x="268630" y="2188161"/>
                </a:lnTo>
                <a:lnTo>
                  <a:pt x="268630" y="0"/>
                </a:lnTo>
                <a:close/>
              </a:path>
            </a:pathLst>
          </a:custGeom>
          <a:solidFill>
            <a:srgbClr val="C55A1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783" name="Google Shape;783;p15"/>
          <p:cNvSpPr txBox="1"/>
          <p:nvPr/>
        </p:nvSpPr>
        <p:spPr>
          <a:xfrm rot="-5400000">
            <a:off x="17045927" y="7782604"/>
            <a:ext cx="4050380" cy="655116"/>
          </a:xfrm>
          <a:prstGeom prst="rect">
            <a:avLst/>
          </a:prstGeom>
          <a:noFill/>
          <a:ln>
            <a:noFill/>
          </a:ln>
        </p:spPr>
        <p:txBody>
          <a:bodyPr anchorCtr="0" anchor="t" bIns="0" lIns="0" spcFirstLastPara="1" rIns="0" wrap="square" tIns="0">
            <a:spAutoFit/>
          </a:bodyPr>
          <a:lstStyle/>
          <a:p>
            <a:pPr indent="0" lvl="0" marL="53683" marR="0" rtl="0" algn="l">
              <a:lnSpc>
                <a:spcPct val="104793"/>
              </a:lnSpc>
              <a:spcBef>
                <a:spcPts val="0"/>
              </a:spcBef>
              <a:spcAft>
                <a:spcPts val="0"/>
              </a:spcAft>
              <a:buNone/>
            </a:pPr>
            <a:r>
              <a:rPr lang="en-US" sz="3593">
                <a:solidFill>
                  <a:srgbClr val="FFFFFF"/>
                </a:solidFill>
                <a:latin typeface="Calibri"/>
                <a:ea typeface="Calibri"/>
                <a:cs typeface="Calibri"/>
                <a:sym typeface="Calibri"/>
              </a:rPr>
              <a:t>IT </a:t>
            </a:r>
            <a:r>
              <a:rPr lang="en-US" sz="4861">
                <a:solidFill>
                  <a:srgbClr val="FFFFFF"/>
                </a:solidFill>
                <a:latin typeface="Calibri"/>
                <a:ea typeface="Calibri"/>
                <a:cs typeface="Calibri"/>
                <a:sym typeface="Calibri"/>
              </a:rPr>
              <a:t>Infrastructure</a:t>
            </a:r>
            <a:endParaRPr sz="4861">
              <a:solidFill>
                <a:srgbClr val="000000"/>
              </a:solidFill>
              <a:latin typeface="Calibri"/>
              <a:ea typeface="Calibri"/>
              <a:cs typeface="Calibri"/>
              <a:sym typeface="Calibri"/>
            </a:endParaRPr>
          </a:p>
        </p:txBody>
      </p:sp>
      <p:sp>
        <p:nvSpPr>
          <p:cNvPr id="784" name="Google Shape;784;p15"/>
          <p:cNvSpPr txBox="1"/>
          <p:nvPr>
            <p:ph idx="12" type="sldNum"/>
          </p:nvPr>
        </p:nvSpPr>
        <p:spPr>
          <a:xfrm>
            <a:off x="97394333" y="55351399"/>
            <a:ext cx="4761929" cy="411918"/>
          </a:xfrm>
          <a:prstGeom prst="rect">
            <a:avLst/>
          </a:prstGeom>
          <a:noFill/>
          <a:ln>
            <a:noFill/>
          </a:ln>
        </p:spPr>
        <p:txBody>
          <a:bodyPr anchorCtr="0" anchor="t" bIns="0" lIns="0" spcFirstLastPara="1" rIns="0" wrap="square" tIns="21450">
            <a:spAutoFit/>
          </a:bodyPr>
          <a:lstStyle/>
          <a:p>
            <a:pPr indent="0" lvl="0" marL="338202" rtl="0" algn="l">
              <a:spcBef>
                <a:spcPts val="0"/>
              </a:spcBef>
              <a:spcAft>
                <a:spcPts val="0"/>
              </a:spcAft>
              <a:buNone/>
            </a:pPr>
            <a:fld id="{00000000-1234-1234-1234-123412341234}" type="slidenum">
              <a:rPr lang="en-US"/>
              <a:t>‹#›</a:t>
            </a:fld>
            <a:r>
              <a:rPr lang="en-US"/>
              <a:t> / 31</a:t>
            </a:r>
            <a:endParaRPr/>
          </a:p>
        </p:txBody>
      </p:sp>
      <p:pic>
        <p:nvPicPr>
          <p:cNvPr id="785" name="Google Shape;785;p15"/>
          <p:cNvPicPr preferRelativeResize="0"/>
          <p:nvPr/>
        </p:nvPicPr>
        <p:blipFill rotWithShape="1">
          <a:blip r:embed="rId3">
            <a:alphaModFix/>
          </a:blip>
          <a:srcRect b="0" l="0" r="0" t="0"/>
          <a:stretch/>
        </p:blipFill>
        <p:spPr>
          <a:xfrm>
            <a:off x="18602886" y="996642"/>
            <a:ext cx="4977872" cy="1342192"/>
          </a:xfrm>
          <a:prstGeom prst="rect">
            <a:avLst/>
          </a:prstGeom>
          <a:solidFill>
            <a:schemeClr val="lt1"/>
          </a:solidFill>
          <a:ln>
            <a:noFill/>
          </a:ln>
        </p:spPr>
      </p:pic>
      <p:sp>
        <p:nvSpPr>
          <p:cNvPr id="786" name="Google Shape;786;p15"/>
          <p:cNvSpPr txBox="1"/>
          <p:nvPr/>
        </p:nvSpPr>
        <p:spPr>
          <a:xfrm>
            <a:off x="1828800" y="1724324"/>
            <a:ext cx="1061615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365F91"/>
                </a:solidFill>
                <a:latin typeface="Arial"/>
                <a:ea typeface="Arial"/>
                <a:cs typeface="Arial"/>
                <a:sym typeface="Arial"/>
              </a:rPr>
              <a:t>BBMRI-ERIC IT domains &amp; services </a:t>
            </a:r>
            <a:endParaRPr b="1" sz="4800">
              <a:solidFill>
                <a:srgbClr val="365F91"/>
              </a:solidFill>
              <a:latin typeface="Arial"/>
              <a:ea typeface="Arial"/>
              <a:cs typeface="Arial"/>
              <a:sym typeface="Arial"/>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16"/>
          <p:cNvSpPr txBox="1"/>
          <p:nvPr>
            <p:ph type="title"/>
          </p:nvPr>
        </p:nvSpPr>
        <p:spPr>
          <a:xfrm>
            <a:off x="1854427" y="1743450"/>
            <a:ext cx="19237394" cy="873399"/>
          </a:xfrm>
          <a:prstGeom prst="rect">
            <a:avLst/>
          </a:prstGeom>
          <a:noFill/>
          <a:ln>
            <a:noFill/>
          </a:ln>
        </p:spPr>
        <p:txBody>
          <a:bodyPr anchorCtr="0" anchor="t" bIns="0" lIns="0" spcFirstLastPara="1" rIns="0" wrap="square" tIns="72450">
            <a:spAutoFit/>
          </a:bodyPr>
          <a:lstStyle/>
          <a:p>
            <a:pPr indent="0" lvl="0" marL="53682" rtl="0" algn="l">
              <a:lnSpc>
                <a:spcPct val="100000"/>
              </a:lnSpc>
              <a:spcBef>
                <a:spcPts val="0"/>
              </a:spcBef>
              <a:spcAft>
                <a:spcPts val="0"/>
              </a:spcAft>
              <a:buClr>
                <a:srgbClr val="174A89"/>
              </a:buClr>
              <a:buSzPts val="5200"/>
              <a:buFont typeface="Arial"/>
              <a:buNone/>
            </a:pPr>
            <a:r>
              <a:rPr lang="en-US" sz="5200"/>
              <a:t>BBMRI-ERIC IT ECOSYSTEME</a:t>
            </a:r>
            <a:endParaRPr sz="4000" cap="none">
              <a:solidFill>
                <a:schemeClr val="accent2"/>
              </a:solidFill>
            </a:endParaRPr>
          </a:p>
        </p:txBody>
      </p:sp>
      <p:sp>
        <p:nvSpPr>
          <p:cNvPr id="792" name="Google Shape;792;p16"/>
          <p:cNvSpPr txBox="1"/>
          <p:nvPr>
            <p:ph idx="12" type="sldNum"/>
          </p:nvPr>
        </p:nvSpPr>
        <p:spPr>
          <a:xfrm>
            <a:off x="36408986" y="27466506"/>
            <a:ext cx="11595522" cy="347029"/>
          </a:xfrm>
          <a:prstGeom prst="rect">
            <a:avLst/>
          </a:prstGeom>
          <a:noFill/>
          <a:ln>
            <a:noFill/>
          </a:ln>
        </p:spPr>
        <p:txBody>
          <a:bodyPr anchorCtr="0" anchor="ctr" bIns="0" lIns="0" spcFirstLastPara="1" rIns="0" wrap="square" tIns="21450">
            <a:spAutoFit/>
          </a:bodyPr>
          <a:lstStyle/>
          <a:p>
            <a:pPr indent="0" lvl="0" marL="161048" rtl="0" algn="r">
              <a:spcBef>
                <a:spcPts val="0"/>
              </a:spcBef>
              <a:spcAft>
                <a:spcPts val="0"/>
              </a:spcAft>
              <a:buNone/>
            </a:pPr>
            <a:fld id="{00000000-1234-1234-1234-123412341234}" type="slidenum">
              <a:rPr lang="en-US"/>
              <a:t>‹#›</a:t>
            </a:fld>
            <a:r>
              <a:rPr lang="en-US"/>
              <a:t> / 8</a:t>
            </a:r>
            <a:endParaRPr/>
          </a:p>
        </p:txBody>
      </p:sp>
      <p:pic>
        <p:nvPicPr>
          <p:cNvPr id="793" name="Google Shape;793;p16"/>
          <p:cNvPicPr preferRelativeResize="0"/>
          <p:nvPr/>
        </p:nvPicPr>
        <p:blipFill rotWithShape="1">
          <a:blip r:embed="rId3">
            <a:alphaModFix/>
          </a:blip>
          <a:srcRect b="0" l="0" r="0" t="0"/>
          <a:stretch/>
        </p:blipFill>
        <p:spPr>
          <a:xfrm>
            <a:off x="18602886" y="996642"/>
            <a:ext cx="4977872" cy="1342192"/>
          </a:xfrm>
          <a:prstGeom prst="rect">
            <a:avLst/>
          </a:prstGeom>
          <a:solidFill>
            <a:schemeClr val="lt1"/>
          </a:solidFill>
          <a:ln>
            <a:noFill/>
          </a:ln>
        </p:spPr>
      </p:pic>
      <p:pic>
        <p:nvPicPr>
          <p:cNvPr id="794" name="Google Shape;794;p16"/>
          <p:cNvPicPr preferRelativeResize="0"/>
          <p:nvPr/>
        </p:nvPicPr>
        <p:blipFill rotWithShape="1">
          <a:blip r:embed="rId4">
            <a:alphaModFix/>
          </a:blip>
          <a:srcRect b="0" l="0" r="0" t="0"/>
          <a:stretch/>
        </p:blipFill>
        <p:spPr>
          <a:xfrm>
            <a:off x="1854427" y="5007704"/>
            <a:ext cx="21726332" cy="6707978"/>
          </a:xfrm>
          <a:prstGeom prst="rect">
            <a:avLst/>
          </a:prstGeom>
          <a:noFill/>
          <a:ln>
            <a:noFill/>
          </a:ln>
        </p:spPr>
      </p:pic>
      <p:sp>
        <p:nvSpPr>
          <p:cNvPr id="795" name="Google Shape;795;p16"/>
          <p:cNvSpPr txBox="1"/>
          <p:nvPr/>
        </p:nvSpPr>
        <p:spPr>
          <a:xfrm>
            <a:off x="4282440" y="7965440"/>
            <a:ext cx="5410200"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700">
                <a:solidFill>
                  <a:schemeClr val="dk1"/>
                </a:solidFill>
                <a:latin typeface="Arial"/>
                <a:ea typeface="Arial"/>
                <a:cs typeface="Arial"/>
                <a:sym typeface="Arial"/>
              </a:rPr>
              <a:t>(e.g., Hospital, University)</a:t>
            </a:r>
            <a:endParaRPr i="1" sz="2700">
              <a:solidFill>
                <a:schemeClr val="dk1"/>
              </a:solidFill>
              <a:latin typeface="Arial"/>
              <a:ea typeface="Arial"/>
              <a:cs typeface="Arial"/>
              <a:sym typeface="Arial"/>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7"/>
          <p:cNvSpPr txBox="1"/>
          <p:nvPr>
            <p:ph type="title"/>
          </p:nvPr>
        </p:nvSpPr>
        <p:spPr>
          <a:xfrm>
            <a:off x="1854427" y="1743450"/>
            <a:ext cx="19237394" cy="1488952"/>
          </a:xfrm>
          <a:prstGeom prst="rect">
            <a:avLst/>
          </a:prstGeom>
          <a:noFill/>
          <a:ln>
            <a:noFill/>
          </a:ln>
        </p:spPr>
        <p:txBody>
          <a:bodyPr anchorCtr="0" anchor="t" bIns="0" lIns="0" spcFirstLastPara="1" rIns="0" wrap="square" tIns="72450">
            <a:spAutoFit/>
          </a:bodyPr>
          <a:lstStyle/>
          <a:p>
            <a:pPr indent="0" lvl="0" marL="53682" rtl="0" algn="l">
              <a:lnSpc>
                <a:spcPct val="100000"/>
              </a:lnSpc>
              <a:spcBef>
                <a:spcPts val="0"/>
              </a:spcBef>
              <a:spcAft>
                <a:spcPts val="0"/>
              </a:spcAft>
              <a:buClr>
                <a:srgbClr val="174A89"/>
              </a:buClr>
              <a:buSzPts val="5200"/>
              <a:buFont typeface="Arial"/>
              <a:buNone/>
            </a:pPr>
            <a:r>
              <a:rPr lang="en-US" sz="5200"/>
              <a:t>DATA ACCESS TO &gt; 400 BIOBANKS/INSTITUTES*</a:t>
            </a:r>
            <a:br>
              <a:rPr lang="en-US" sz="5200"/>
            </a:br>
            <a:r>
              <a:rPr lang="en-US" sz="4000" cap="none">
                <a:solidFill>
                  <a:schemeClr val="accent2"/>
                </a:solidFill>
              </a:rPr>
              <a:t>for &gt;5.1 Mio. patients (+ 54 Mio. samples) accross 32 countries</a:t>
            </a:r>
            <a:endParaRPr sz="4000" cap="none">
              <a:solidFill>
                <a:schemeClr val="accent2"/>
              </a:solidFill>
            </a:endParaRPr>
          </a:p>
        </p:txBody>
      </p:sp>
      <p:sp>
        <p:nvSpPr>
          <p:cNvPr id="801" name="Google Shape;801;p17"/>
          <p:cNvSpPr txBox="1"/>
          <p:nvPr/>
        </p:nvSpPr>
        <p:spPr>
          <a:xfrm>
            <a:off x="1854427" y="3975701"/>
            <a:ext cx="18871974" cy="7367683"/>
          </a:xfrm>
          <a:prstGeom prst="rect">
            <a:avLst/>
          </a:prstGeom>
          <a:noFill/>
          <a:ln>
            <a:noFill/>
          </a:ln>
        </p:spPr>
        <p:txBody>
          <a:bodyPr anchorCtr="0" anchor="t" bIns="0" lIns="0" spcFirstLastPara="1" rIns="0" wrap="square" tIns="152975">
            <a:spAutoFit/>
          </a:bodyPr>
          <a:lstStyle/>
          <a:p>
            <a:pPr indent="0" lvl="0" marL="161048" marR="0" rtl="0" algn="l">
              <a:spcBef>
                <a:spcPts val="0"/>
              </a:spcBef>
              <a:spcAft>
                <a:spcPts val="0"/>
              </a:spcAft>
              <a:buNone/>
            </a:pPr>
            <a:r>
              <a:rPr b="1" lang="en-US" sz="4800">
                <a:solidFill>
                  <a:srgbClr val="ED7D31"/>
                </a:solidFill>
                <a:latin typeface="Arial"/>
                <a:ea typeface="Arial"/>
                <a:cs typeface="Arial"/>
                <a:sym typeface="Arial"/>
              </a:rPr>
              <a:t>Available types of data:</a:t>
            </a:r>
            <a:endParaRPr sz="4000">
              <a:solidFill>
                <a:srgbClr val="000000"/>
              </a:solidFill>
              <a:latin typeface="Arial"/>
              <a:ea typeface="Arial"/>
              <a:cs typeface="Arial"/>
              <a:sym typeface="Arial"/>
            </a:endParaRPr>
          </a:p>
          <a:p>
            <a:pPr indent="-685800" lvl="0" marL="846848" marR="0" rtl="0" algn="l">
              <a:spcBef>
                <a:spcPts val="1204"/>
              </a:spcBef>
              <a:spcAft>
                <a:spcPts val="0"/>
              </a:spcAft>
              <a:buClr>
                <a:srgbClr val="404040"/>
              </a:buClr>
              <a:buSzPts val="4000"/>
              <a:buFont typeface="Arial"/>
              <a:buChar char="•"/>
            </a:pPr>
            <a:r>
              <a:rPr b="1" lang="en-US" sz="4000">
                <a:solidFill>
                  <a:srgbClr val="404040"/>
                </a:solidFill>
                <a:latin typeface="Arial"/>
                <a:ea typeface="Arial"/>
                <a:cs typeface="Arial"/>
                <a:sym typeface="Arial"/>
              </a:rPr>
              <a:t>7,834 distinct OMOP variables </a:t>
            </a:r>
            <a:r>
              <a:rPr lang="en-US" sz="4000">
                <a:solidFill>
                  <a:srgbClr val="404040"/>
                </a:solidFill>
                <a:latin typeface="Arial"/>
                <a:ea typeface="Arial"/>
                <a:cs typeface="Arial"/>
                <a:sym typeface="Arial"/>
              </a:rPr>
              <a:t>of clinical phenotype data (incl. biochemical measurements) </a:t>
            </a:r>
            <a:endParaRPr/>
          </a:p>
          <a:p>
            <a:pPr indent="-685800" lvl="0" marL="846848" marR="0" rtl="0" algn="l">
              <a:spcBef>
                <a:spcPts val="1204"/>
              </a:spcBef>
              <a:spcAft>
                <a:spcPts val="0"/>
              </a:spcAft>
              <a:buClr>
                <a:srgbClr val="404040"/>
              </a:buClr>
              <a:buSzPts val="4000"/>
              <a:buFont typeface="Arial"/>
              <a:buChar char="•"/>
            </a:pPr>
            <a:r>
              <a:rPr b="1" lang="en-US" sz="4000">
                <a:solidFill>
                  <a:srgbClr val="404040"/>
                </a:solidFill>
                <a:latin typeface="Arial"/>
                <a:ea typeface="Arial"/>
                <a:cs typeface="Arial"/>
                <a:sym typeface="Arial"/>
              </a:rPr>
              <a:t>&gt; 10PB whole slide imaging data </a:t>
            </a:r>
            <a:r>
              <a:rPr lang="en-US" sz="4000">
                <a:solidFill>
                  <a:srgbClr val="404040"/>
                </a:solidFill>
                <a:latin typeface="Arial"/>
                <a:ea typeface="Arial"/>
                <a:cs typeface="Arial"/>
                <a:sym typeface="Arial"/>
              </a:rPr>
              <a:t>or radiology imaging data</a:t>
            </a:r>
            <a:endParaRPr sz="4000">
              <a:solidFill>
                <a:srgbClr val="000000"/>
              </a:solidFill>
              <a:latin typeface="Arial"/>
              <a:ea typeface="Arial"/>
              <a:cs typeface="Arial"/>
              <a:sym typeface="Arial"/>
            </a:endParaRPr>
          </a:p>
          <a:p>
            <a:pPr indent="-685800" lvl="0" marL="846848" marR="0" rtl="0" algn="l">
              <a:spcBef>
                <a:spcPts val="1204"/>
              </a:spcBef>
              <a:spcAft>
                <a:spcPts val="0"/>
              </a:spcAft>
              <a:buClr>
                <a:srgbClr val="404040"/>
              </a:buClr>
              <a:buSzPts val="4000"/>
              <a:buFont typeface="Arial"/>
              <a:buChar char="•"/>
            </a:pPr>
            <a:r>
              <a:rPr lang="en-US" sz="4000">
                <a:solidFill>
                  <a:srgbClr val="404040"/>
                </a:solidFill>
                <a:latin typeface="Arial"/>
                <a:ea typeface="Arial"/>
                <a:cs typeface="Arial"/>
                <a:sym typeface="Arial"/>
              </a:rPr>
              <a:t>OMICs data (genomics </a:t>
            </a:r>
            <a:r>
              <a:rPr b="1" lang="en-US" sz="4000">
                <a:solidFill>
                  <a:srgbClr val="404040"/>
                </a:solidFill>
                <a:latin typeface="Arial"/>
                <a:ea typeface="Arial"/>
                <a:cs typeface="Arial"/>
                <a:sym typeface="Arial"/>
              </a:rPr>
              <a:t>incl. &gt;200K genomes</a:t>
            </a:r>
            <a:r>
              <a:rPr lang="en-US" sz="4000">
                <a:solidFill>
                  <a:srgbClr val="404040"/>
                </a:solidFill>
                <a:latin typeface="Arial"/>
                <a:ea typeface="Arial"/>
                <a:cs typeface="Arial"/>
                <a:sym typeface="Arial"/>
              </a:rPr>
              <a:t>, proteomics, metabolomics, etc.)</a:t>
            </a:r>
            <a:endParaRPr sz="4000">
              <a:solidFill>
                <a:srgbClr val="000000"/>
              </a:solidFill>
              <a:latin typeface="Arial"/>
              <a:ea typeface="Arial"/>
              <a:cs typeface="Arial"/>
              <a:sym typeface="Arial"/>
            </a:endParaRPr>
          </a:p>
          <a:p>
            <a:pPr indent="-685800" lvl="0" marL="846848" marR="0" rtl="0" algn="l">
              <a:spcBef>
                <a:spcPts val="1204"/>
              </a:spcBef>
              <a:spcAft>
                <a:spcPts val="0"/>
              </a:spcAft>
              <a:buClr>
                <a:srgbClr val="404040"/>
              </a:buClr>
              <a:buSzPts val="4000"/>
              <a:buFont typeface="Arial"/>
              <a:buChar char="•"/>
            </a:pPr>
            <a:r>
              <a:rPr lang="en-US" sz="4000">
                <a:solidFill>
                  <a:srgbClr val="404040"/>
                </a:solidFill>
                <a:latin typeface="Arial"/>
                <a:ea typeface="Arial"/>
                <a:cs typeface="Arial"/>
                <a:sym typeface="Arial"/>
              </a:rPr>
              <a:t>possibly other types of data (surveys, genealogy, …)</a:t>
            </a:r>
            <a:endParaRPr sz="4000">
              <a:solidFill>
                <a:srgbClr val="000000"/>
              </a:solidFill>
              <a:latin typeface="Arial"/>
              <a:ea typeface="Arial"/>
              <a:cs typeface="Arial"/>
              <a:sym typeface="Arial"/>
            </a:endParaRPr>
          </a:p>
          <a:p>
            <a:pPr indent="-685800" lvl="0" marL="846848" marR="0" rtl="0" algn="l">
              <a:spcBef>
                <a:spcPts val="1204"/>
              </a:spcBef>
              <a:spcAft>
                <a:spcPts val="0"/>
              </a:spcAft>
              <a:buClr>
                <a:srgbClr val="404040"/>
              </a:buClr>
              <a:buSzPts val="4000"/>
              <a:buFont typeface="Arial"/>
              <a:buChar char="•"/>
            </a:pPr>
            <a:r>
              <a:rPr lang="en-US" sz="4000">
                <a:solidFill>
                  <a:srgbClr val="404040"/>
                </a:solidFill>
                <a:latin typeface="Arial"/>
                <a:ea typeface="Arial"/>
                <a:cs typeface="Arial"/>
                <a:sym typeface="Arial"/>
              </a:rPr>
              <a:t>Connection to national registries (e.g., survival data, harmonized data on specific diseases)</a:t>
            </a:r>
            <a:endParaRPr sz="4000">
              <a:solidFill>
                <a:srgbClr val="404040"/>
              </a:solidFill>
              <a:latin typeface="Arial"/>
              <a:ea typeface="Arial"/>
              <a:cs typeface="Arial"/>
              <a:sym typeface="Arial"/>
            </a:endParaRPr>
          </a:p>
          <a:p>
            <a:pPr indent="-685800" lvl="0" marL="846848" marR="0" rtl="0" algn="l">
              <a:spcBef>
                <a:spcPts val="1204"/>
              </a:spcBef>
              <a:spcAft>
                <a:spcPts val="0"/>
              </a:spcAft>
              <a:buClr>
                <a:srgbClr val="404040"/>
              </a:buClr>
              <a:buSzPts val="4000"/>
              <a:buFont typeface="Arial"/>
              <a:buChar char="•"/>
            </a:pPr>
            <a:r>
              <a:rPr lang="en-US" sz="4000">
                <a:solidFill>
                  <a:srgbClr val="404040"/>
                </a:solidFill>
                <a:latin typeface="Arial"/>
                <a:ea typeface="Arial"/>
                <a:cs typeface="Arial"/>
                <a:sym typeface="Arial"/>
              </a:rPr>
              <a:t>Patient-provided data (part of patient empowerment)</a:t>
            </a:r>
            <a:endParaRPr/>
          </a:p>
          <a:p>
            <a:pPr indent="0" lvl="0" marL="1983584" marR="128838" rtl="0" algn="l">
              <a:lnSpc>
                <a:spcPct val="119962"/>
              </a:lnSpc>
              <a:spcBef>
                <a:spcPts val="148"/>
              </a:spcBef>
              <a:spcAft>
                <a:spcPts val="0"/>
              </a:spcAft>
              <a:buNone/>
            </a:pPr>
            <a:r>
              <a:t/>
            </a:r>
            <a:endParaRPr sz="4228">
              <a:solidFill>
                <a:srgbClr val="000000"/>
              </a:solidFill>
              <a:latin typeface="Arial"/>
              <a:ea typeface="Arial"/>
              <a:cs typeface="Arial"/>
              <a:sym typeface="Arial"/>
            </a:endParaRPr>
          </a:p>
        </p:txBody>
      </p:sp>
      <p:sp>
        <p:nvSpPr>
          <p:cNvPr id="802" name="Google Shape;802;p17"/>
          <p:cNvSpPr txBox="1"/>
          <p:nvPr>
            <p:ph idx="12" type="sldNum"/>
          </p:nvPr>
        </p:nvSpPr>
        <p:spPr>
          <a:xfrm>
            <a:off x="36408986" y="27466506"/>
            <a:ext cx="11595522" cy="347029"/>
          </a:xfrm>
          <a:prstGeom prst="rect">
            <a:avLst/>
          </a:prstGeom>
          <a:noFill/>
          <a:ln>
            <a:noFill/>
          </a:ln>
        </p:spPr>
        <p:txBody>
          <a:bodyPr anchorCtr="0" anchor="ctr" bIns="0" lIns="0" spcFirstLastPara="1" rIns="0" wrap="square" tIns="21450">
            <a:spAutoFit/>
          </a:bodyPr>
          <a:lstStyle/>
          <a:p>
            <a:pPr indent="0" lvl="0" marL="161048" rtl="0" algn="r">
              <a:spcBef>
                <a:spcPts val="0"/>
              </a:spcBef>
              <a:spcAft>
                <a:spcPts val="0"/>
              </a:spcAft>
              <a:buNone/>
            </a:pPr>
            <a:fld id="{00000000-1234-1234-1234-123412341234}" type="slidenum">
              <a:rPr lang="en-US"/>
              <a:t>‹#›</a:t>
            </a:fld>
            <a:r>
              <a:rPr lang="en-US"/>
              <a:t> / 8</a:t>
            </a:r>
            <a:endParaRPr/>
          </a:p>
        </p:txBody>
      </p:sp>
      <p:pic>
        <p:nvPicPr>
          <p:cNvPr id="803" name="Google Shape;803;p17"/>
          <p:cNvPicPr preferRelativeResize="0"/>
          <p:nvPr/>
        </p:nvPicPr>
        <p:blipFill rotWithShape="1">
          <a:blip r:embed="rId3">
            <a:alphaModFix/>
          </a:blip>
          <a:srcRect b="0" l="0" r="0" t="0"/>
          <a:stretch/>
        </p:blipFill>
        <p:spPr>
          <a:xfrm>
            <a:off x="18602886" y="996642"/>
            <a:ext cx="4977872" cy="1342192"/>
          </a:xfrm>
          <a:prstGeom prst="rect">
            <a:avLst/>
          </a:prstGeom>
          <a:solidFill>
            <a:schemeClr val="lt1"/>
          </a:solidFill>
          <a:ln>
            <a:noFill/>
          </a:ln>
        </p:spPr>
      </p:pic>
      <p:sp>
        <p:nvSpPr>
          <p:cNvPr id="804" name="Google Shape;804;p17"/>
          <p:cNvSpPr txBox="1"/>
          <p:nvPr/>
        </p:nvSpPr>
        <p:spPr>
          <a:xfrm>
            <a:off x="1854426" y="12352799"/>
            <a:ext cx="134972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0000"/>
                </a:solidFill>
                <a:latin typeface="Calibri"/>
                <a:ea typeface="Calibri"/>
                <a:cs typeface="Calibri"/>
                <a:sym typeface="Calibri"/>
              </a:rPr>
              <a:t>*MIABIS: Minimum Information ABoutBIobanking data Sharing</a:t>
            </a:r>
            <a:endParaRPr sz="3600">
              <a:solidFill>
                <a:srgbClr val="000000"/>
              </a:solidFill>
              <a:latin typeface="Calibri"/>
              <a:ea typeface="Calibri"/>
              <a:cs typeface="Calibri"/>
              <a:sym typeface="Calibri"/>
            </a:endParaRPr>
          </a:p>
        </p:txBody>
      </p:sp>
      <p:sp>
        <p:nvSpPr>
          <p:cNvPr id="805" name="Google Shape;805;p17"/>
          <p:cNvSpPr txBox="1"/>
          <p:nvPr/>
        </p:nvSpPr>
        <p:spPr>
          <a:xfrm>
            <a:off x="1854427" y="11468018"/>
            <a:ext cx="19705094" cy="707886"/>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rgbClr val="000000"/>
              </a:buClr>
              <a:buSzPts val="4000"/>
              <a:buFont typeface="Noto Sans Symbols"/>
              <a:buChar char="⮚"/>
            </a:pPr>
            <a:r>
              <a:rPr lang="en-US" sz="4000">
                <a:solidFill>
                  <a:srgbClr val="000000"/>
                </a:solidFill>
                <a:latin typeface="Calibri"/>
                <a:ea typeface="Calibri"/>
                <a:cs typeface="Calibri"/>
                <a:sym typeface="Calibri"/>
              </a:rPr>
              <a:t>Query &amp; Access through BBMRI‘s </a:t>
            </a:r>
            <a:r>
              <a:rPr b="1" lang="en-US" sz="4000">
                <a:solidFill>
                  <a:srgbClr val="002060"/>
                </a:solidFill>
                <a:latin typeface="Calibri"/>
                <a:ea typeface="Calibri"/>
                <a:cs typeface="Calibri"/>
                <a:sym typeface="Calibri"/>
              </a:rPr>
              <a:t>DIRECTORY</a:t>
            </a:r>
            <a:r>
              <a:rPr lang="en-US" sz="4000">
                <a:solidFill>
                  <a:srgbClr val="000000"/>
                </a:solidFill>
                <a:latin typeface="Calibri"/>
                <a:ea typeface="Calibri"/>
                <a:cs typeface="Calibri"/>
                <a:sym typeface="Calibri"/>
              </a:rPr>
              <a:t>, </a:t>
            </a:r>
            <a:r>
              <a:rPr b="1" lang="en-US" sz="4000">
                <a:solidFill>
                  <a:srgbClr val="002060"/>
                </a:solidFill>
                <a:latin typeface="Calibri"/>
                <a:ea typeface="Calibri"/>
                <a:cs typeface="Calibri"/>
                <a:sym typeface="Calibri"/>
              </a:rPr>
              <a:t>Federated Platform </a:t>
            </a:r>
            <a:r>
              <a:rPr lang="en-US" sz="4000">
                <a:solidFill>
                  <a:srgbClr val="000000"/>
                </a:solidFill>
                <a:latin typeface="Calibri"/>
                <a:ea typeface="Calibri"/>
                <a:cs typeface="Calibri"/>
                <a:sym typeface="Calibri"/>
              </a:rPr>
              <a:t>and/or </a:t>
            </a:r>
            <a:r>
              <a:rPr b="1" lang="en-US" sz="4000">
                <a:solidFill>
                  <a:srgbClr val="002060"/>
                </a:solidFill>
                <a:latin typeface="Calibri"/>
                <a:ea typeface="Calibri"/>
                <a:cs typeface="Calibri"/>
                <a:sym typeface="Calibri"/>
              </a:rPr>
              <a:t>NEGOTIATOR</a:t>
            </a:r>
            <a:endParaRPr b="1" sz="4000">
              <a:solidFill>
                <a:srgbClr val="002060"/>
              </a:solidFill>
              <a:latin typeface="Calibri"/>
              <a:ea typeface="Calibri"/>
              <a:cs typeface="Calibri"/>
              <a:sym typeface="Calibri"/>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18"/>
          <p:cNvSpPr txBox="1"/>
          <p:nvPr>
            <p:ph type="title"/>
          </p:nvPr>
        </p:nvSpPr>
        <p:spPr>
          <a:xfrm>
            <a:off x="1828800" y="1791896"/>
            <a:ext cx="53124862" cy="983878"/>
          </a:xfrm>
          <a:prstGeom prst="rect">
            <a:avLst/>
          </a:prstGeom>
          <a:noFill/>
          <a:ln>
            <a:noFill/>
          </a:ln>
        </p:spPr>
        <p:txBody>
          <a:bodyPr anchorCtr="0" anchor="t" bIns="0" lIns="0" spcFirstLastPara="1" rIns="0" wrap="square" tIns="72450">
            <a:spAutoFit/>
          </a:bodyPr>
          <a:lstStyle/>
          <a:p>
            <a:pPr indent="0" lvl="0" marL="53683" rtl="0" algn="l">
              <a:spcBef>
                <a:spcPts val="0"/>
              </a:spcBef>
              <a:spcAft>
                <a:spcPts val="0"/>
              </a:spcAft>
              <a:buNone/>
            </a:pPr>
            <a:r>
              <a:rPr lang="en-US"/>
              <a:t>Organization of IT Services</a:t>
            </a:r>
            <a:endParaRPr/>
          </a:p>
        </p:txBody>
      </p:sp>
      <p:grpSp>
        <p:nvGrpSpPr>
          <p:cNvPr id="811" name="Google Shape;811;p18"/>
          <p:cNvGrpSpPr/>
          <p:nvPr/>
        </p:nvGrpSpPr>
        <p:grpSpPr>
          <a:xfrm>
            <a:off x="10244496" y="5255523"/>
            <a:ext cx="6764055" cy="5913180"/>
            <a:chOff x="2422171" y="1243320"/>
            <a:chExt cx="1600200" cy="1398905"/>
          </a:xfrm>
        </p:grpSpPr>
        <p:sp>
          <p:nvSpPr>
            <p:cNvPr id="812" name="Google Shape;812;p18"/>
            <p:cNvSpPr/>
            <p:nvPr/>
          </p:nvSpPr>
          <p:spPr>
            <a:xfrm>
              <a:off x="2422171" y="1243320"/>
              <a:ext cx="1600200" cy="1398905"/>
            </a:xfrm>
            <a:custGeom>
              <a:rect b="b" l="l" r="r" t="t"/>
              <a:pathLst>
                <a:path extrusionOk="0" h="1398905" w="1600200">
                  <a:moveTo>
                    <a:pt x="1599940" y="0"/>
                  </a:moveTo>
                  <a:lnTo>
                    <a:pt x="233117" y="0"/>
                  </a:lnTo>
                  <a:lnTo>
                    <a:pt x="186136" y="4736"/>
                  </a:lnTo>
                  <a:lnTo>
                    <a:pt x="142378" y="18319"/>
                  </a:lnTo>
                  <a:lnTo>
                    <a:pt x="102779" y="39813"/>
                  </a:lnTo>
                  <a:lnTo>
                    <a:pt x="68278" y="68278"/>
                  </a:lnTo>
                  <a:lnTo>
                    <a:pt x="39813" y="102779"/>
                  </a:lnTo>
                  <a:lnTo>
                    <a:pt x="18319" y="142378"/>
                  </a:lnTo>
                  <a:lnTo>
                    <a:pt x="4736" y="186136"/>
                  </a:lnTo>
                  <a:lnTo>
                    <a:pt x="0" y="233117"/>
                  </a:lnTo>
                  <a:lnTo>
                    <a:pt x="0" y="1398704"/>
                  </a:lnTo>
                  <a:lnTo>
                    <a:pt x="1366823" y="1398704"/>
                  </a:lnTo>
                  <a:lnTo>
                    <a:pt x="1413804" y="1393968"/>
                  </a:lnTo>
                  <a:lnTo>
                    <a:pt x="1457562" y="1380385"/>
                  </a:lnTo>
                  <a:lnTo>
                    <a:pt x="1497160" y="1358891"/>
                  </a:lnTo>
                  <a:lnTo>
                    <a:pt x="1531661" y="1330425"/>
                  </a:lnTo>
                  <a:lnTo>
                    <a:pt x="1560127" y="1295925"/>
                  </a:lnTo>
                  <a:lnTo>
                    <a:pt x="1581620" y="1256326"/>
                  </a:lnTo>
                  <a:lnTo>
                    <a:pt x="1595204" y="1212568"/>
                  </a:lnTo>
                  <a:lnTo>
                    <a:pt x="1599940" y="1165587"/>
                  </a:lnTo>
                  <a:lnTo>
                    <a:pt x="1599940" y="0"/>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13" name="Google Shape;813;p18"/>
            <p:cNvSpPr/>
            <p:nvPr/>
          </p:nvSpPr>
          <p:spPr>
            <a:xfrm>
              <a:off x="2422171" y="1243320"/>
              <a:ext cx="1600200" cy="1398905"/>
            </a:xfrm>
            <a:custGeom>
              <a:rect b="b" l="l" r="r" t="t"/>
              <a:pathLst>
                <a:path extrusionOk="0" h="1398905" w="1600200">
                  <a:moveTo>
                    <a:pt x="233117" y="0"/>
                  </a:moveTo>
                  <a:lnTo>
                    <a:pt x="1599940" y="0"/>
                  </a:lnTo>
                  <a:lnTo>
                    <a:pt x="1599940" y="1165587"/>
                  </a:lnTo>
                  <a:lnTo>
                    <a:pt x="1595204" y="1212568"/>
                  </a:lnTo>
                  <a:lnTo>
                    <a:pt x="1581620" y="1256326"/>
                  </a:lnTo>
                  <a:lnTo>
                    <a:pt x="1560127" y="1295925"/>
                  </a:lnTo>
                  <a:lnTo>
                    <a:pt x="1531661" y="1330425"/>
                  </a:lnTo>
                  <a:lnTo>
                    <a:pt x="1497160" y="1358891"/>
                  </a:lnTo>
                  <a:lnTo>
                    <a:pt x="1457562" y="1380385"/>
                  </a:lnTo>
                  <a:lnTo>
                    <a:pt x="1413804" y="1393968"/>
                  </a:lnTo>
                  <a:lnTo>
                    <a:pt x="1366823" y="1398704"/>
                  </a:lnTo>
                  <a:lnTo>
                    <a:pt x="0" y="1398704"/>
                  </a:lnTo>
                  <a:lnTo>
                    <a:pt x="0" y="233117"/>
                  </a:lnTo>
                  <a:lnTo>
                    <a:pt x="4736" y="186136"/>
                  </a:lnTo>
                  <a:lnTo>
                    <a:pt x="18319" y="142378"/>
                  </a:lnTo>
                  <a:lnTo>
                    <a:pt x="39813" y="102779"/>
                  </a:lnTo>
                  <a:lnTo>
                    <a:pt x="68278" y="68278"/>
                  </a:lnTo>
                  <a:lnTo>
                    <a:pt x="102779" y="39813"/>
                  </a:lnTo>
                  <a:lnTo>
                    <a:pt x="142378" y="18319"/>
                  </a:lnTo>
                  <a:lnTo>
                    <a:pt x="186136" y="4736"/>
                  </a:lnTo>
                  <a:lnTo>
                    <a:pt x="233117" y="0"/>
                  </a:lnTo>
                  <a:close/>
                </a:path>
              </a:pathLst>
            </a:custGeom>
            <a:noFill/>
            <a:ln cap="flat" cmpd="sng" w="9525">
              <a:solidFill>
                <a:srgbClr val="41709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grpSp>
      <p:sp>
        <p:nvSpPr>
          <p:cNvPr id="814" name="Google Shape;814;p18"/>
          <p:cNvSpPr txBox="1"/>
          <p:nvPr/>
        </p:nvSpPr>
        <p:spPr>
          <a:xfrm>
            <a:off x="10628906" y="5541634"/>
            <a:ext cx="1344759" cy="504168"/>
          </a:xfrm>
          <a:prstGeom prst="rect">
            <a:avLst/>
          </a:prstGeom>
          <a:noFill/>
          <a:ln>
            <a:noFill/>
          </a:ln>
        </p:spPr>
        <p:txBody>
          <a:bodyPr anchorCtr="0" anchor="t" bIns="0" lIns="0" spcFirstLastPara="1" rIns="0" wrap="square" tIns="48300">
            <a:spAutoFit/>
          </a:bodyPr>
          <a:lstStyle/>
          <a:p>
            <a:pPr indent="0" lvl="0" marL="53683" marR="0" rtl="0" algn="l">
              <a:spcBef>
                <a:spcPts val="0"/>
              </a:spcBef>
              <a:spcAft>
                <a:spcPts val="0"/>
              </a:spcAft>
              <a:buNone/>
            </a:pPr>
            <a:r>
              <a:rPr b="1" lang="en-US" sz="2959">
                <a:solidFill>
                  <a:srgbClr val="FFFFFF"/>
                </a:solidFill>
                <a:latin typeface="Calibri"/>
                <a:ea typeface="Calibri"/>
                <a:cs typeface="Calibri"/>
                <a:sym typeface="Calibri"/>
              </a:rPr>
              <a:t>Projects</a:t>
            </a:r>
            <a:endParaRPr sz="2959">
              <a:solidFill>
                <a:srgbClr val="000000"/>
              </a:solidFill>
              <a:latin typeface="Calibri"/>
              <a:ea typeface="Calibri"/>
              <a:cs typeface="Calibri"/>
              <a:sym typeface="Calibri"/>
            </a:endParaRPr>
          </a:p>
        </p:txBody>
      </p:sp>
      <p:grpSp>
        <p:nvGrpSpPr>
          <p:cNvPr id="815" name="Google Shape;815;p18"/>
          <p:cNvGrpSpPr/>
          <p:nvPr/>
        </p:nvGrpSpPr>
        <p:grpSpPr>
          <a:xfrm>
            <a:off x="17447608" y="5255523"/>
            <a:ext cx="4028907" cy="1296444"/>
            <a:chOff x="4126240" y="1243320"/>
            <a:chExt cx="953135" cy="306705"/>
          </a:xfrm>
        </p:grpSpPr>
        <p:sp>
          <p:nvSpPr>
            <p:cNvPr id="816" name="Google Shape;816;p18"/>
            <p:cNvSpPr/>
            <p:nvPr/>
          </p:nvSpPr>
          <p:spPr>
            <a:xfrm>
              <a:off x="4126240" y="1243320"/>
              <a:ext cx="953135" cy="306705"/>
            </a:xfrm>
            <a:custGeom>
              <a:rect b="b" l="l" r="r" t="t"/>
              <a:pathLst>
                <a:path extrusionOk="0" h="306705" w="953135">
                  <a:moveTo>
                    <a:pt x="901855" y="0"/>
                  </a:moveTo>
                  <a:lnTo>
                    <a:pt x="0" y="0"/>
                  </a:lnTo>
                  <a:lnTo>
                    <a:pt x="0" y="306533"/>
                  </a:lnTo>
                  <a:lnTo>
                    <a:pt x="952944" y="306533"/>
                  </a:lnTo>
                  <a:lnTo>
                    <a:pt x="952944" y="51088"/>
                  </a:lnTo>
                  <a:lnTo>
                    <a:pt x="901855"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17" name="Google Shape;817;p18"/>
            <p:cNvSpPr/>
            <p:nvPr/>
          </p:nvSpPr>
          <p:spPr>
            <a:xfrm>
              <a:off x="4126240" y="1243320"/>
              <a:ext cx="953135" cy="306705"/>
            </a:xfrm>
            <a:custGeom>
              <a:rect b="b" l="l" r="r" t="t"/>
              <a:pathLst>
                <a:path extrusionOk="0" h="306705" w="953135">
                  <a:moveTo>
                    <a:pt x="0" y="0"/>
                  </a:moveTo>
                  <a:lnTo>
                    <a:pt x="901855" y="0"/>
                  </a:lnTo>
                  <a:lnTo>
                    <a:pt x="952944" y="51088"/>
                  </a:lnTo>
                  <a:lnTo>
                    <a:pt x="952944" y="306533"/>
                  </a:lnTo>
                  <a:lnTo>
                    <a:pt x="0" y="306533"/>
                  </a:lnTo>
                  <a:lnTo>
                    <a:pt x="0" y="0"/>
                  </a:lnTo>
                  <a:close/>
                </a:path>
              </a:pathLst>
            </a:custGeom>
            <a:noFill/>
            <a:ln cap="flat" cmpd="sng" w="9525">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grpSp>
      <p:sp>
        <p:nvSpPr>
          <p:cNvPr id="818" name="Google Shape;818;p18"/>
          <p:cNvSpPr txBox="1"/>
          <p:nvPr/>
        </p:nvSpPr>
        <p:spPr>
          <a:xfrm>
            <a:off x="17584736" y="5434691"/>
            <a:ext cx="3647758" cy="946468"/>
          </a:xfrm>
          <a:prstGeom prst="rect">
            <a:avLst/>
          </a:prstGeom>
          <a:noFill/>
          <a:ln>
            <a:noFill/>
          </a:ln>
        </p:spPr>
        <p:txBody>
          <a:bodyPr anchorCtr="0" anchor="t" bIns="0" lIns="0" spcFirstLastPara="1" rIns="0" wrap="square" tIns="48300">
            <a:spAutoFit/>
          </a:bodyPr>
          <a:lstStyle/>
          <a:p>
            <a:pPr indent="0" lvl="0" marL="0" marR="0" rtl="0" algn="ctr">
              <a:lnSpc>
                <a:spcPct val="119297"/>
              </a:lnSpc>
              <a:spcBef>
                <a:spcPts val="0"/>
              </a:spcBef>
              <a:spcAft>
                <a:spcPts val="0"/>
              </a:spcAft>
              <a:buNone/>
            </a:pPr>
            <a:r>
              <a:rPr lang="en-US" sz="2959">
                <a:solidFill>
                  <a:srgbClr val="FFFFFF"/>
                </a:solidFill>
                <a:latin typeface="Calibri"/>
                <a:ea typeface="Calibri"/>
                <a:cs typeface="Calibri"/>
                <a:sym typeface="Calibri"/>
              </a:rPr>
              <a:t>Standardization bodies:</a:t>
            </a:r>
            <a:endParaRPr sz="2959">
              <a:solidFill>
                <a:srgbClr val="000000"/>
              </a:solidFill>
              <a:latin typeface="Calibri"/>
              <a:ea typeface="Calibri"/>
              <a:cs typeface="Calibri"/>
              <a:sym typeface="Calibri"/>
            </a:endParaRPr>
          </a:p>
          <a:p>
            <a:pPr indent="0" lvl="0" marL="0" marR="0" rtl="0" algn="ctr">
              <a:lnSpc>
                <a:spcPct val="119297"/>
              </a:lnSpc>
              <a:spcBef>
                <a:spcPts val="0"/>
              </a:spcBef>
              <a:spcAft>
                <a:spcPts val="0"/>
              </a:spcAft>
              <a:buNone/>
            </a:pPr>
            <a:r>
              <a:rPr lang="en-US" sz="2959">
                <a:solidFill>
                  <a:srgbClr val="FFFFFF"/>
                </a:solidFill>
                <a:latin typeface="Calibri"/>
                <a:ea typeface="Calibri"/>
                <a:cs typeface="Calibri"/>
                <a:sym typeface="Calibri"/>
              </a:rPr>
              <a:t>ISO, GA4GH, …</a:t>
            </a:r>
            <a:endParaRPr sz="2959">
              <a:solidFill>
                <a:srgbClr val="000000"/>
              </a:solidFill>
              <a:latin typeface="Calibri"/>
              <a:ea typeface="Calibri"/>
              <a:cs typeface="Calibri"/>
              <a:sym typeface="Calibri"/>
            </a:endParaRPr>
          </a:p>
        </p:txBody>
      </p:sp>
      <p:grpSp>
        <p:nvGrpSpPr>
          <p:cNvPr id="819" name="Google Shape;819;p18"/>
          <p:cNvGrpSpPr/>
          <p:nvPr/>
        </p:nvGrpSpPr>
        <p:grpSpPr>
          <a:xfrm>
            <a:off x="17447608" y="8227762"/>
            <a:ext cx="4028907" cy="1293760"/>
            <a:chOff x="4126240" y="1946475"/>
            <a:chExt cx="953135" cy="306070"/>
          </a:xfrm>
        </p:grpSpPr>
        <p:sp>
          <p:nvSpPr>
            <p:cNvPr id="820" name="Google Shape;820;p18"/>
            <p:cNvSpPr/>
            <p:nvPr/>
          </p:nvSpPr>
          <p:spPr>
            <a:xfrm>
              <a:off x="4126240" y="1946475"/>
              <a:ext cx="953135" cy="306070"/>
            </a:xfrm>
            <a:custGeom>
              <a:rect b="b" l="l" r="r" t="t"/>
              <a:pathLst>
                <a:path extrusionOk="0" h="306069" w="953135">
                  <a:moveTo>
                    <a:pt x="901953" y="0"/>
                  </a:moveTo>
                  <a:lnTo>
                    <a:pt x="0" y="0"/>
                  </a:lnTo>
                  <a:lnTo>
                    <a:pt x="0" y="305948"/>
                  </a:lnTo>
                  <a:lnTo>
                    <a:pt x="952944" y="305948"/>
                  </a:lnTo>
                  <a:lnTo>
                    <a:pt x="952944" y="50991"/>
                  </a:lnTo>
                  <a:lnTo>
                    <a:pt x="901953"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21" name="Google Shape;821;p18"/>
            <p:cNvSpPr/>
            <p:nvPr/>
          </p:nvSpPr>
          <p:spPr>
            <a:xfrm>
              <a:off x="4126240" y="1946475"/>
              <a:ext cx="953135" cy="306070"/>
            </a:xfrm>
            <a:custGeom>
              <a:rect b="b" l="l" r="r" t="t"/>
              <a:pathLst>
                <a:path extrusionOk="0" h="306069" w="953135">
                  <a:moveTo>
                    <a:pt x="0" y="0"/>
                  </a:moveTo>
                  <a:lnTo>
                    <a:pt x="901953" y="0"/>
                  </a:lnTo>
                  <a:lnTo>
                    <a:pt x="952944" y="50991"/>
                  </a:lnTo>
                  <a:lnTo>
                    <a:pt x="952944" y="305948"/>
                  </a:lnTo>
                  <a:lnTo>
                    <a:pt x="0" y="305948"/>
                  </a:lnTo>
                  <a:lnTo>
                    <a:pt x="0" y="0"/>
                  </a:lnTo>
                  <a:close/>
                </a:path>
              </a:pathLst>
            </a:custGeom>
            <a:noFill/>
            <a:ln cap="flat" cmpd="sng" w="9525">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grpSp>
      <p:sp>
        <p:nvSpPr>
          <p:cNvPr id="822" name="Google Shape;822;p18"/>
          <p:cNvSpPr txBox="1"/>
          <p:nvPr/>
        </p:nvSpPr>
        <p:spPr>
          <a:xfrm>
            <a:off x="17569899" y="8405488"/>
            <a:ext cx="3679968" cy="504168"/>
          </a:xfrm>
          <a:prstGeom prst="rect">
            <a:avLst/>
          </a:prstGeom>
          <a:noFill/>
          <a:ln>
            <a:noFill/>
          </a:ln>
        </p:spPr>
        <p:txBody>
          <a:bodyPr anchorCtr="0" anchor="t" bIns="0" lIns="0" spcFirstLastPara="1" rIns="0" wrap="square" tIns="48300">
            <a:spAutoFit/>
          </a:bodyPr>
          <a:lstStyle/>
          <a:p>
            <a:pPr indent="0" lvl="0" marL="53683" marR="0" rtl="0" algn="l">
              <a:spcBef>
                <a:spcPts val="0"/>
              </a:spcBef>
              <a:spcAft>
                <a:spcPts val="0"/>
              </a:spcAft>
              <a:buNone/>
            </a:pPr>
            <a:r>
              <a:rPr lang="en-US" sz="2959">
                <a:solidFill>
                  <a:srgbClr val="FFFFFF"/>
                </a:solidFill>
                <a:latin typeface="Calibri"/>
                <a:ea typeface="Calibri"/>
                <a:cs typeface="Calibri"/>
                <a:sym typeface="Calibri"/>
              </a:rPr>
              <a:t>European Open Science</a:t>
            </a:r>
            <a:endParaRPr sz="2959">
              <a:solidFill>
                <a:srgbClr val="000000"/>
              </a:solidFill>
              <a:latin typeface="Calibri"/>
              <a:ea typeface="Calibri"/>
              <a:cs typeface="Calibri"/>
              <a:sym typeface="Calibri"/>
            </a:endParaRPr>
          </a:p>
        </p:txBody>
      </p:sp>
      <p:sp>
        <p:nvSpPr>
          <p:cNvPr id="823" name="Google Shape;823;p18"/>
          <p:cNvSpPr txBox="1"/>
          <p:nvPr/>
        </p:nvSpPr>
        <p:spPr>
          <a:xfrm>
            <a:off x="18373542" y="8850581"/>
            <a:ext cx="2074847" cy="504168"/>
          </a:xfrm>
          <a:prstGeom prst="rect">
            <a:avLst/>
          </a:prstGeom>
          <a:noFill/>
          <a:ln>
            <a:noFill/>
          </a:ln>
        </p:spPr>
        <p:txBody>
          <a:bodyPr anchorCtr="0" anchor="t" bIns="0" lIns="0" spcFirstLastPara="1" rIns="0" wrap="square" tIns="48300">
            <a:spAutoFit/>
          </a:bodyPr>
          <a:lstStyle/>
          <a:p>
            <a:pPr indent="0" lvl="0" marL="53683" marR="0" rtl="0" algn="l">
              <a:spcBef>
                <a:spcPts val="0"/>
              </a:spcBef>
              <a:spcAft>
                <a:spcPts val="0"/>
              </a:spcAft>
              <a:buNone/>
            </a:pPr>
            <a:r>
              <a:rPr lang="en-US" sz="2959">
                <a:solidFill>
                  <a:srgbClr val="FFFFFF"/>
                </a:solidFill>
                <a:latin typeface="Calibri"/>
                <a:ea typeface="Calibri"/>
                <a:cs typeface="Calibri"/>
                <a:sym typeface="Calibri"/>
              </a:rPr>
              <a:t>Cloud (EOSC)</a:t>
            </a:r>
            <a:endParaRPr sz="2959">
              <a:solidFill>
                <a:srgbClr val="000000"/>
              </a:solidFill>
              <a:latin typeface="Calibri"/>
              <a:ea typeface="Calibri"/>
              <a:cs typeface="Calibri"/>
              <a:sym typeface="Calibri"/>
            </a:endParaRPr>
          </a:p>
        </p:txBody>
      </p:sp>
      <p:grpSp>
        <p:nvGrpSpPr>
          <p:cNvPr id="824" name="Google Shape;824;p18"/>
          <p:cNvGrpSpPr/>
          <p:nvPr/>
        </p:nvGrpSpPr>
        <p:grpSpPr>
          <a:xfrm>
            <a:off x="17447608" y="9718829"/>
            <a:ext cx="4028907" cy="1449441"/>
            <a:chOff x="4126240" y="2299223"/>
            <a:chExt cx="953135" cy="342900"/>
          </a:xfrm>
        </p:grpSpPr>
        <p:sp>
          <p:nvSpPr>
            <p:cNvPr id="825" name="Google Shape;825;p18"/>
            <p:cNvSpPr/>
            <p:nvPr/>
          </p:nvSpPr>
          <p:spPr>
            <a:xfrm>
              <a:off x="4126240" y="2299223"/>
              <a:ext cx="953135" cy="342900"/>
            </a:xfrm>
            <a:custGeom>
              <a:rect b="b" l="l" r="r" t="t"/>
              <a:pathLst>
                <a:path extrusionOk="0" h="342900" w="953135">
                  <a:moveTo>
                    <a:pt x="895810" y="0"/>
                  </a:moveTo>
                  <a:lnTo>
                    <a:pt x="0" y="0"/>
                  </a:lnTo>
                  <a:lnTo>
                    <a:pt x="0" y="342802"/>
                  </a:lnTo>
                  <a:lnTo>
                    <a:pt x="952944" y="342802"/>
                  </a:lnTo>
                  <a:lnTo>
                    <a:pt x="952944" y="57133"/>
                  </a:lnTo>
                  <a:lnTo>
                    <a:pt x="895810"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26" name="Google Shape;826;p18"/>
            <p:cNvSpPr/>
            <p:nvPr/>
          </p:nvSpPr>
          <p:spPr>
            <a:xfrm>
              <a:off x="4126240" y="2299223"/>
              <a:ext cx="953135" cy="342900"/>
            </a:xfrm>
            <a:custGeom>
              <a:rect b="b" l="l" r="r" t="t"/>
              <a:pathLst>
                <a:path extrusionOk="0" h="342900" w="953135">
                  <a:moveTo>
                    <a:pt x="0" y="0"/>
                  </a:moveTo>
                  <a:lnTo>
                    <a:pt x="895810" y="0"/>
                  </a:lnTo>
                  <a:lnTo>
                    <a:pt x="952944" y="57133"/>
                  </a:lnTo>
                  <a:lnTo>
                    <a:pt x="952944" y="342802"/>
                  </a:lnTo>
                  <a:lnTo>
                    <a:pt x="0" y="342802"/>
                  </a:lnTo>
                  <a:lnTo>
                    <a:pt x="0" y="0"/>
                  </a:lnTo>
                  <a:close/>
                </a:path>
              </a:pathLst>
            </a:custGeom>
            <a:noFill/>
            <a:ln cap="flat" cmpd="sng" w="9525">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grpSp>
      <p:sp>
        <p:nvSpPr>
          <p:cNvPr id="827" name="Google Shape;827;p18"/>
          <p:cNvSpPr txBox="1"/>
          <p:nvPr/>
        </p:nvSpPr>
        <p:spPr>
          <a:xfrm>
            <a:off x="18084233" y="9759522"/>
            <a:ext cx="2638518" cy="1414282"/>
          </a:xfrm>
          <a:prstGeom prst="rect">
            <a:avLst/>
          </a:prstGeom>
          <a:noFill/>
          <a:ln>
            <a:noFill/>
          </a:ln>
        </p:spPr>
        <p:txBody>
          <a:bodyPr anchorCtr="0" anchor="t" bIns="0" lIns="0" spcFirstLastPara="1" rIns="0" wrap="square" tIns="67100">
            <a:spAutoFit/>
          </a:bodyPr>
          <a:lstStyle/>
          <a:p>
            <a:pPr indent="0" lvl="0" marL="50999" marR="21473" rtl="0" algn="ctr">
              <a:lnSpc>
                <a:spcPct val="118553"/>
              </a:lnSpc>
              <a:spcBef>
                <a:spcPts val="0"/>
              </a:spcBef>
              <a:spcAft>
                <a:spcPts val="0"/>
              </a:spcAft>
              <a:buNone/>
            </a:pPr>
            <a:r>
              <a:rPr lang="en-US" sz="2959">
                <a:solidFill>
                  <a:srgbClr val="FFFFFF"/>
                </a:solidFill>
                <a:latin typeface="Calibri"/>
                <a:ea typeface="Calibri"/>
                <a:cs typeface="Calibri"/>
                <a:sym typeface="Calibri"/>
              </a:rPr>
              <a:t>European Health Data Spaces (EHDS)</a:t>
            </a:r>
            <a:endParaRPr sz="2959">
              <a:solidFill>
                <a:srgbClr val="000000"/>
              </a:solidFill>
              <a:latin typeface="Calibri"/>
              <a:ea typeface="Calibri"/>
              <a:cs typeface="Calibri"/>
              <a:sym typeface="Calibri"/>
            </a:endParaRPr>
          </a:p>
        </p:txBody>
      </p:sp>
      <p:sp>
        <p:nvSpPr>
          <p:cNvPr id="828" name="Google Shape;828;p18"/>
          <p:cNvSpPr/>
          <p:nvPr/>
        </p:nvSpPr>
        <p:spPr>
          <a:xfrm>
            <a:off x="14858641" y="5483014"/>
            <a:ext cx="2764673" cy="826718"/>
          </a:xfrm>
          <a:custGeom>
            <a:rect b="b" l="l" r="r" t="t"/>
            <a:pathLst>
              <a:path extrusionOk="0" h="195580" w="654050">
                <a:moveTo>
                  <a:pt x="0" y="195385"/>
                </a:moveTo>
                <a:lnTo>
                  <a:pt x="653430" y="195385"/>
                </a:lnTo>
                <a:lnTo>
                  <a:pt x="653430" y="0"/>
                </a:lnTo>
                <a:lnTo>
                  <a:pt x="0" y="0"/>
                </a:lnTo>
                <a:lnTo>
                  <a:pt x="0" y="195385"/>
                </a:lnTo>
                <a:close/>
              </a:path>
            </a:pathLst>
          </a:custGeom>
          <a:noFill/>
          <a:ln cap="flat" cmpd="sng" w="9525">
            <a:solidFill>
              <a:srgbClr val="BB8B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29" name="Google Shape;829;p18"/>
          <p:cNvSpPr txBox="1"/>
          <p:nvPr/>
        </p:nvSpPr>
        <p:spPr>
          <a:xfrm>
            <a:off x="14858641" y="5483016"/>
            <a:ext cx="2764673" cy="618003"/>
          </a:xfrm>
          <a:prstGeom prst="rect">
            <a:avLst/>
          </a:prstGeom>
          <a:solidFill>
            <a:srgbClr val="FFC000">
              <a:alpha val="79607"/>
            </a:srgbClr>
          </a:solidFill>
          <a:ln>
            <a:noFill/>
          </a:ln>
        </p:spPr>
        <p:txBody>
          <a:bodyPr anchorCtr="0" anchor="t" bIns="0" lIns="0" spcFirstLastPara="1" rIns="0" wrap="square" tIns="161025">
            <a:spAutoFit/>
          </a:bodyPr>
          <a:lstStyle/>
          <a:p>
            <a:pPr indent="0" lvl="0" marL="880395" marR="0" rtl="0" algn="l">
              <a:spcBef>
                <a:spcPts val="0"/>
              </a:spcBef>
              <a:spcAft>
                <a:spcPts val="0"/>
              </a:spcAft>
              <a:buNone/>
            </a:pPr>
            <a:r>
              <a:rPr lang="en-US" sz="2959">
                <a:solidFill>
                  <a:srgbClr val="FFFFFF"/>
                </a:solidFill>
                <a:latin typeface="Calibri"/>
                <a:ea typeface="Calibri"/>
                <a:cs typeface="Calibri"/>
                <a:sym typeface="Calibri"/>
              </a:rPr>
              <a:t>EJP RD</a:t>
            </a:r>
            <a:endParaRPr sz="2959">
              <a:solidFill>
                <a:srgbClr val="000000"/>
              </a:solidFill>
              <a:latin typeface="Calibri"/>
              <a:ea typeface="Calibri"/>
              <a:cs typeface="Calibri"/>
              <a:sym typeface="Calibri"/>
            </a:endParaRPr>
          </a:p>
        </p:txBody>
      </p:sp>
      <p:grpSp>
        <p:nvGrpSpPr>
          <p:cNvPr id="830" name="Google Shape;830;p18"/>
          <p:cNvGrpSpPr/>
          <p:nvPr/>
        </p:nvGrpSpPr>
        <p:grpSpPr>
          <a:xfrm>
            <a:off x="17447608" y="6773790"/>
            <a:ext cx="4028907" cy="1207867"/>
            <a:chOff x="4126240" y="1602503"/>
            <a:chExt cx="953135" cy="285750"/>
          </a:xfrm>
        </p:grpSpPr>
        <p:sp>
          <p:nvSpPr>
            <p:cNvPr id="831" name="Google Shape;831;p18"/>
            <p:cNvSpPr/>
            <p:nvPr/>
          </p:nvSpPr>
          <p:spPr>
            <a:xfrm>
              <a:off x="4126240" y="1602503"/>
              <a:ext cx="953135" cy="285750"/>
            </a:xfrm>
            <a:custGeom>
              <a:rect b="b" l="l" r="r" t="t"/>
              <a:pathLst>
                <a:path extrusionOk="0" h="285750" w="953135">
                  <a:moveTo>
                    <a:pt x="905365" y="0"/>
                  </a:moveTo>
                  <a:lnTo>
                    <a:pt x="0" y="0"/>
                  </a:lnTo>
                  <a:lnTo>
                    <a:pt x="0" y="285473"/>
                  </a:lnTo>
                  <a:lnTo>
                    <a:pt x="952944" y="285473"/>
                  </a:lnTo>
                  <a:lnTo>
                    <a:pt x="952944" y="47578"/>
                  </a:lnTo>
                  <a:lnTo>
                    <a:pt x="905365"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32" name="Google Shape;832;p18"/>
            <p:cNvSpPr/>
            <p:nvPr/>
          </p:nvSpPr>
          <p:spPr>
            <a:xfrm>
              <a:off x="4126240" y="1602503"/>
              <a:ext cx="953135" cy="285750"/>
            </a:xfrm>
            <a:custGeom>
              <a:rect b="b" l="l" r="r" t="t"/>
              <a:pathLst>
                <a:path extrusionOk="0" h="285750" w="953135">
                  <a:moveTo>
                    <a:pt x="0" y="0"/>
                  </a:moveTo>
                  <a:lnTo>
                    <a:pt x="905365" y="0"/>
                  </a:lnTo>
                  <a:lnTo>
                    <a:pt x="952944" y="47578"/>
                  </a:lnTo>
                  <a:lnTo>
                    <a:pt x="952944" y="285473"/>
                  </a:lnTo>
                  <a:lnTo>
                    <a:pt x="0" y="285473"/>
                  </a:lnTo>
                  <a:lnTo>
                    <a:pt x="0" y="0"/>
                  </a:lnTo>
                  <a:close/>
                </a:path>
              </a:pathLst>
            </a:custGeom>
            <a:noFill/>
            <a:ln cap="flat" cmpd="sng" w="9525">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grpSp>
      <p:sp>
        <p:nvSpPr>
          <p:cNvPr id="833" name="Google Shape;833;p18"/>
          <p:cNvSpPr txBox="1"/>
          <p:nvPr/>
        </p:nvSpPr>
        <p:spPr>
          <a:xfrm>
            <a:off x="17636250" y="6905564"/>
            <a:ext cx="3551129" cy="965441"/>
          </a:xfrm>
          <a:prstGeom prst="rect">
            <a:avLst/>
          </a:prstGeom>
          <a:noFill/>
          <a:ln>
            <a:noFill/>
          </a:ln>
        </p:spPr>
        <p:txBody>
          <a:bodyPr anchorCtr="0" anchor="t" bIns="0" lIns="0" spcFirstLastPara="1" rIns="0" wrap="square" tIns="67100">
            <a:spAutoFit/>
          </a:bodyPr>
          <a:lstStyle/>
          <a:p>
            <a:pPr indent="-523407" lvl="0" marL="574407" marR="21473" rtl="0" algn="l">
              <a:lnSpc>
                <a:spcPct val="118553"/>
              </a:lnSpc>
              <a:spcBef>
                <a:spcPts val="0"/>
              </a:spcBef>
              <a:spcAft>
                <a:spcPts val="0"/>
              </a:spcAft>
              <a:buNone/>
            </a:pPr>
            <a:r>
              <a:rPr lang="en-US" sz="2959">
                <a:solidFill>
                  <a:srgbClr val="FFFFFF"/>
                </a:solidFill>
                <a:latin typeface="Calibri"/>
                <a:ea typeface="Calibri"/>
                <a:cs typeface="Calibri"/>
                <a:sym typeface="Calibri"/>
              </a:rPr>
              <a:t>Other European RI and e-Infrastructures</a:t>
            </a:r>
            <a:endParaRPr sz="2959">
              <a:solidFill>
                <a:srgbClr val="000000"/>
              </a:solidFill>
              <a:latin typeface="Calibri"/>
              <a:ea typeface="Calibri"/>
              <a:cs typeface="Calibri"/>
              <a:sym typeface="Calibri"/>
            </a:endParaRPr>
          </a:p>
        </p:txBody>
      </p:sp>
      <p:sp>
        <p:nvSpPr>
          <p:cNvPr id="834" name="Google Shape;834;p18"/>
          <p:cNvSpPr/>
          <p:nvPr/>
        </p:nvSpPr>
        <p:spPr>
          <a:xfrm>
            <a:off x="14858641" y="6442441"/>
            <a:ext cx="2764673" cy="2407681"/>
          </a:xfrm>
          <a:custGeom>
            <a:rect b="b" l="l" r="r" t="t"/>
            <a:pathLst>
              <a:path extrusionOk="0" h="569594" w="654050">
                <a:moveTo>
                  <a:pt x="0" y="569192"/>
                </a:moveTo>
                <a:lnTo>
                  <a:pt x="653430" y="569192"/>
                </a:lnTo>
                <a:lnTo>
                  <a:pt x="653430" y="0"/>
                </a:lnTo>
                <a:lnTo>
                  <a:pt x="0" y="0"/>
                </a:lnTo>
                <a:lnTo>
                  <a:pt x="0" y="569192"/>
                </a:lnTo>
                <a:close/>
              </a:path>
            </a:pathLst>
          </a:custGeom>
          <a:noFill/>
          <a:ln cap="flat" cmpd="sng" w="9525">
            <a:solidFill>
              <a:srgbClr val="BB8B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35" name="Google Shape;835;p18"/>
          <p:cNvSpPr txBox="1"/>
          <p:nvPr/>
        </p:nvSpPr>
        <p:spPr>
          <a:xfrm>
            <a:off x="14868942" y="6385981"/>
            <a:ext cx="2743200" cy="1956332"/>
          </a:xfrm>
          <a:prstGeom prst="rect">
            <a:avLst/>
          </a:prstGeom>
          <a:solidFill>
            <a:srgbClr val="FFC000">
              <a:alpha val="79607"/>
            </a:srgbClr>
          </a:solidFill>
          <a:ln>
            <a:noFill/>
          </a:ln>
        </p:spPr>
        <p:txBody>
          <a:bodyPr anchorCtr="0" anchor="t" bIns="0" lIns="0" spcFirstLastPara="1" rIns="0" wrap="square" tIns="24150">
            <a:spAutoFit/>
          </a:bodyPr>
          <a:lstStyle/>
          <a:p>
            <a:pPr indent="0" lvl="0" marL="0" marR="0" rtl="0" algn="l">
              <a:spcBef>
                <a:spcPts val="0"/>
              </a:spcBef>
              <a:spcAft>
                <a:spcPts val="0"/>
              </a:spcAft>
              <a:buNone/>
            </a:pPr>
            <a:r>
              <a:t/>
            </a:r>
            <a:endParaRPr sz="3804">
              <a:solidFill>
                <a:srgbClr val="000000"/>
              </a:solidFill>
              <a:latin typeface="Times New Roman"/>
              <a:ea typeface="Times New Roman"/>
              <a:cs typeface="Times New Roman"/>
              <a:sym typeface="Times New Roman"/>
            </a:endParaRPr>
          </a:p>
          <a:p>
            <a:pPr indent="-2683" lvl="0" marL="421411" marR="386517" rtl="0" algn="ctr">
              <a:lnSpc>
                <a:spcPct val="118553"/>
              </a:lnSpc>
              <a:spcBef>
                <a:spcPts val="21"/>
              </a:spcBef>
              <a:spcAft>
                <a:spcPts val="0"/>
              </a:spcAft>
              <a:buNone/>
            </a:pPr>
            <a:r>
              <a:rPr lang="en-US" sz="2959">
                <a:solidFill>
                  <a:srgbClr val="FFFFFF"/>
                </a:solidFill>
                <a:latin typeface="Calibri"/>
                <a:ea typeface="Calibri"/>
                <a:cs typeface="Calibri"/>
                <a:sym typeface="Calibri"/>
              </a:rPr>
              <a:t>EOSC-Life EOSC-Future ERIC Forum</a:t>
            </a:r>
            <a:endParaRPr sz="2959">
              <a:solidFill>
                <a:srgbClr val="000000"/>
              </a:solidFill>
              <a:latin typeface="Calibri"/>
              <a:ea typeface="Calibri"/>
              <a:cs typeface="Calibri"/>
              <a:sym typeface="Calibri"/>
            </a:endParaRPr>
          </a:p>
        </p:txBody>
      </p:sp>
      <p:sp>
        <p:nvSpPr>
          <p:cNvPr id="836" name="Google Shape;836;p18"/>
          <p:cNvSpPr txBox="1"/>
          <p:nvPr/>
        </p:nvSpPr>
        <p:spPr>
          <a:xfrm>
            <a:off x="14858641" y="9113008"/>
            <a:ext cx="2764673" cy="1138904"/>
          </a:xfrm>
          <a:prstGeom prst="rect">
            <a:avLst/>
          </a:prstGeom>
          <a:solidFill>
            <a:srgbClr val="FFC000">
              <a:alpha val="79607"/>
            </a:srgbClr>
          </a:solidFill>
          <a:ln cap="flat" cmpd="sng" w="9525">
            <a:solidFill>
              <a:srgbClr val="BB8B00"/>
            </a:solidFill>
            <a:prstDash val="solid"/>
            <a:round/>
            <a:headEnd len="sm" w="sm" type="none"/>
            <a:tailEnd len="sm" w="sm" type="none"/>
          </a:ln>
        </p:spPr>
        <p:txBody>
          <a:bodyPr anchorCtr="0" anchor="t" bIns="0" lIns="0" spcFirstLastPara="1" rIns="0" wrap="square" tIns="238875">
            <a:spAutoFit/>
          </a:bodyPr>
          <a:lstStyle/>
          <a:p>
            <a:pPr indent="174469" lvl="0" marL="367728" marR="332834" rtl="0" algn="l">
              <a:lnSpc>
                <a:spcPct val="118553"/>
              </a:lnSpc>
              <a:spcBef>
                <a:spcPts val="0"/>
              </a:spcBef>
              <a:spcAft>
                <a:spcPts val="0"/>
              </a:spcAft>
              <a:buNone/>
            </a:pPr>
            <a:r>
              <a:rPr lang="en-US" sz="2959">
                <a:solidFill>
                  <a:srgbClr val="FFFFFF"/>
                </a:solidFill>
                <a:latin typeface="Calibri"/>
                <a:ea typeface="Calibri"/>
                <a:cs typeface="Calibri"/>
                <a:sym typeface="Calibri"/>
              </a:rPr>
              <a:t>EHDS2Pilot HealthyCloud</a:t>
            </a:r>
            <a:endParaRPr sz="2959">
              <a:solidFill>
                <a:srgbClr val="000000"/>
              </a:solidFill>
              <a:latin typeface="Calibri"/>
              <a:ea typeface="Calibri"/>
              <a:cs typeface="Calibri"/>
              <a:sym typeface="Calibri"/>
            </a:endParaRPr>
          </a:p>
        </p:txBody>
      </p:sp>
      <p:grpSp>
        <p:nvGrpSpPr>
          <p:cNvPr id="837" name="Google Shape;837;p18"/>
          <p:cNvGrpSpPr/>
          <p:nvPr/>
        </p:nvGrpSpPr>
        <p:grpSpPr>
          <a:xfrm>
            <a:off x="2505732" y="6914795"/>
            <a:ext cx="17132101" cy="6233807"/>
            <a:chOff x="589648" y="1318499"/>
            <a:chExt cx="4053011" cy="1474757"/>
          </a:xfrm>
        </p:grpSpPr>
        <p:sp>
          <p:nvSpPr>
            <p:cNvPr id="838" name="Google Shape;838;p18"/>
            <p:cNvSpPr/>
            <p:nvPr/>
          </p:nvSpPr>
          <p:spPr>
            <a:xfrm>
              <a:off x="785669" y="2689117"/>
              <a:ext cx="3856990" cy="104139"/>
            </a:xfrm>
            <a:custGeom>
              <a:rect b="b" l="l" r="r" t="t"/>
              <a:pathLst>
                <a:path extrusionOk="0" h="104139" w="3856990">
                  <a:moveTo>
                    <a:pt x="3856822" y="0"/>
                  </a:moveTo>
                  <a:lnTo>
                    <a:pt x="3856145" y="20151"/>
                  </a:lnTo>
                  <a:lnTo>
                    <a:pt x="3854299" y="36607"/>
                  </a:lnTo>
                  <a:lnTo>
                    <a:pt x="3851557" y="47702"/>
                  </a:lnTo>
                  <a:lnTo>
                    <a:pt x="3848193" y="51771"/>
                  </a:lnTo>
                  <a:lnTo>
                    <a:pt x="1937039" y="51771"/>
                  </a:lnTo>
                  <a:lnTo>
                    <a:pt x="1933675" y="55840"/>
                  </a:lnTo>
                  <a:lnTo>
                    <a:pt x="1930933" y="66935"/>
                  </a:lnTo>
                  <a:lnTo>
                    <a:pt x="1929087" y="83391"/>
                  </a:lnTo>
                  <a:lnTo>
                    <a:pt x="1928411" y="103542"/>
                  </a:lnTo>
                  <a:lnTo>
                    <a:pt x="1927734" y="83391"/>
                  </a:lnTo>
                  <a:lnTo>
                    <a:pt x="1925888" y="66935"/>
                  </a:lnTo>
                  <a:lnTo>
                    <a:pt x="1923146" y="55840"/>
                  </a:lnTo>
                  <a:lnTo>
                    <a:pt x="1919782" y="51771"/>
                  </a:lnTo>
                  <a:lnTo>
                    <a:pt x="8628" y="51771"/>
                  </a:lnTo>
                  <a:lnTo>
                    <a:pt x="5271" y="47702"/>
                  </a:lnTo>
                  <a:lnTo>
                    <a:pt x="2528" y="36607"/>
                  </a:lnTo>
                  <a:lnTo>
                    <a:pt x="678" y="20151"/>
                  </a:lnTo>
                  <a:lnTo>
                    <a:pt x="0" y="0"/>
                  </a:lnTo>
                </a:path>
              </a:pathLst>
            </a:custGeom>
            <a:noFill/>
            <a:ln cap="flat" cmpd="sng" w="10950">
              <a:solidFill>
                <a:srgbClr val="4471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39" name="Google Shape;839;p18"/>
            <p:cNvSpPr/>
            <p:nvPr/>
          </p:nvSpPr>
          <p:spPr>
            <a:xfrm>
              <a:off x="594183" y="1318499"/>
              <a:ext cx="1868170" cy="794385"/>
            </a:xfrm>
            <a:custGeom>
              <a:rect b="b" l="l" r="r" t="t"/>
              <a:pathLst>
                <a:path extrusionOk="0" h="794385" w="1868170">
                  <a:moveTo>
                    <a:pt x="1735560" y="0"/>
                  </a:moveTo>
                  <a:lnTo>
                    <a:pt x="132304" y="0"/>
                  </a:lnTo>
                  <a:lnTo>
                    <a:pt x="90486" y="6744"/>
                  </a:lnTo>
                  <a:lnTo>
                    <a:pt x="54167" y="25525"/>
                  </a:lnTo>
                  <a:lnTo>
                    <a:pt x="25527" y="54165"/>
                  </a:lnTo>
                  <a:lnTo>
                    <a:pt x="6744" y="90484"/>
                  </a:lnTo>
                  <a:lnTo>
                    <a:pt x="0" y="132304"/>
                  </a:lnTo>
                  <a:lnTo>
                    <a:pt x="0" y="661523"/>
                  </a:lnTo>
                  <a:lnTo>
                    <a:pt x="6744" y="703343"/>
                  </a:lnTo>
                  <a:lnTo>
                    <a:pt x="25527" y="739662"/>
                  </a:lnTo>
                  <a:lnTo>
                    <a:pt x="54167" y="768302"/>
                  </a:lnTo>
                  <a:lnTo>
                    <a:pt x="90486" y="787083"/>
                  </a:lnTo>
                  <a:lnTo>
                    <a:pt x="132304" y="793827"/>
                  </a:lnTo>
                  <a:lnTo>
                    <a:pt x="1735560" y="793827"/>
                  </a:lnTo>
                  <a:lnTo>
                    <a:pt x="1777380" y="787083"/>
                  </a:lnTo>
                  <a:lnTo>
                    <a:pt x="1813699" y="768302"/>
                  </a:lnTo>
                  <a:lnTo>
                    <a:pt x="1842339" y="739662"/>
                  </a:lnTo>
                  <a:lnTo>
                    <a:pt x="1861120" y="703343"/>
                  </a:lnTo>
                  <a:lnTo>
                    <a:pt x="1867864" y="661523"/>
                  </a:lnTo>
                  <a:lnTo>
                    <a:pt x="1867864" y="132304"/>
                  </a:lnTo>
                  <a:lnTo>
                    <a:pt x="1861120" y="90484"/>
                  </a:lnTo>
                  <a:lnTo>
                    <a:pt x="1842339" y="54165"/>
                  </a:lnTo>
                  <a:lnTo>
                    <a:pt x="1813699" y="25525"/>
                  </a:lnTo>
                  <a:lnTo>
                    <a:pt x="1777380" y="6744"/>
                  </a:lnTo>
                  <a:lnTo>
                    <a:pt x="1735560" y="0"/>
                  </a:lnTo>
                  <a:close/>
                </a:path>
              </a:pathLst>
            </a:custGeom>
            <a:solidFill>
              <a:srgbClr val="EC7C30">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40" name="Google Shape;840;p18"/>
            <p:cNvSpPr/>
            <p:nvPr/>
          </p:nvSpPr>
          <p:spPr>
            <a:xfrm>
              <a:off x="589648" y="1318499"/>
              <a:ext cx="1868170" cy="794385"/>
            </a:xfrm>
            <a:custGeom>
              <a:rect b="b" l="l" r="r" t="t"/>
              <a:pathLst>
                <a:path extrusionOk="0" h="794385" w="1868170">
                  <a:moveTo>
                    <a:pt x="0" y="132304"/>
                  </a:moveTo>
                  <a:lnTo>
                    <a:pt x="6744" y="90484"/>
                  </a:lnTo>
                  <a:lnTo>
                    <a:pt x="25527" y="54165"/>
                  </a:lnTo>
                  <a:lnTo>
                    <a:pt x="54167" y="25525"/>
                  </a:lnTo>
                  <a:lnTo>
                    <a:pt x="90486" y="6744"/>
                  </a:lnTo>
                  <a:lnTo>
                    <a:pt x="132304" y="0"/>
                  </a:lnTo>
                  <a:lnTo>
                    <a:pt x="1735560" y="0"/>
                  </a:lnTo>
                  <a:lnTo>
                    <a:pt x="1777380" y="6744"/>
                  </a:lnTo>
                  <a:lnTo>
                    <a:pt x="1813699" y="25525"/>
                  </a:lnTo>
                  <a:lnTo>
                    <a:pt x="1842339" y="54165"/>
                  </a:lnTo>
                  <a:lnTo>
                    <a:pt x="1861120" y="90484"/>
                  </a:lnTo>
                  <a:lnTo>
                    <a:pt x="1867864" y="132304"/>
                  </a:lnTo>
                  <a:lnTo>
                    <a:pt x="1867864" y="661523"/>
                  </a:lnTo>
                  <a:lnTo>
                    <a:pt x="1861120" y="703343"/>
                  </a:lnTo>
                  <a:lnTo>
                    <a:pt x="1842339" y="739662"/>
                  </a:lnTo>
                  <a:lnTo>
                    <a:pt x="1813699" y="768302"/>
                  </a:lnTo>
                  <a:lnTo>
                    <a:pt x="1777380" y="787083"/>
                  </a:lnTo>
                  <a:lnTo>
                    <a:pt x="1735560" y="793827"/>
                  </a:lnTo>
                  <a:lnTo>
                    <a:pt x="132304" y="793827"/>
                  </a:lnTo>
                  <a:lnTo>
                    <a:pt x="90486" y="787083"/>
                  </a:lnTo>
                  <a:lnTo>
                    <a:pt x="54167" y="768302"/>
                  </a:lnTo>
                  <a:lnTo>
                    <a:pt x="25527" y="739662"/>
                  </a:lnTo>
                  <a:lnTo>
                    <a:pt x="6744" y="703343"/>
                  </a:lnTo>
                  <a:lnTo>
                    <a:pt x="0" y="661523"/>
                  </a:lnTo>
                  <a:lnTo>
                    <a:pt x="0" y="132304"/>
                  </a:lnTo>
                  <a:close/>
                </a:path>
              </a:pathLst>
            </a:custGeom>
            <a:noFill/>
            <a:ln cap="flat" cmpd="sng" w="9525">
              <a:solidFill>
                <a:srgbClr val="AD5A2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grpSp>
      <p:sp>
        <p:nvSpPr>
          <p:cNvPr id="841" name="Google Shape;841;p18"/>
          <p:cNvSpPr txBox="1"/>
          <p:nvPr/>
        </p:nvSpPr>
        <p:spPr>
          <a:xfrm>
            <a:off x="8065694" y="11892100"/>
            <a:ext cx="6753318" cy="504168"/>
          </a:xfrm>
          <a:prstGeom prst="rect">
            <a:avLst/>
          </a:prstGeom>
          <a:noFill/>
          <a:ln>
            <a:noFill/>
          </a:ln>
        </p:spPr>
        <p:txBody>
          <a:bodyPr anchorCtr="0" anchor="t" bIns="0" lIns="0" spcFirstLastPara="1" rIns="0" wrap="square" tIns="48300">
            <a:spAutoFit/>
          </a:bodyPr>
          <a:lstStyle/>
          <a:p>
            <a:pPr indent="0" lvl="0" marL="53683" marR="0" rtl="0" algn="l">
              <a:spcBef>
                <a:spcPts val="0"/>
              </a:spcBef>
              <a:spcAft>
                <a:spcPts val="0"/>
              </a:spcAft>
              <a:buNone/>
            </a:pPr>
            <a:r>
              <a:rPr lang="en-US" sz="2959">
                <a:solidFill>
                  <a:srgbClr val="000000"/>
                </a:solidFill>
                <a:latin typeface="Calibri"/>
                <a:ea typeface="Calibri"/>
                <a:cs typeface="Calibri"/>
                <a:sym typeface="Calibri"/>
              </a:rPr>
              <a:t>Mission Cancer and other strategic activities</a:t>
            </a:r>
            <a:endParaRPr sz="2959">
              <a:solidFill>
                <a:srgbClr val="000000"/>
              </a:solidFill>
              <a:latin typeface="Calibri"/>
              <a:ea typeface="Calibri"/>
              <a:cs typeface="Calibri"/>
              <a:sym typeface="Calibri"/>
            </a:endParaRPr>
          </a:p>
        </p:txBody>
      </p:sp>
      <p:sp>
        <p:nvSpPr>
          <p:cNvPr id="842" name="Google Shape;842;p18"/>
          <p:cNvSpPr txBox="1"/>
          <p:nvPr/>
        </p:nvSpPr>
        <p:spPr>
          <a:xfrm>
            <a:off x="3798276" y="3876033"/>
            <a:ext cx="4517422" cy="965441"/>
          </a:xfrm>
          <a:prstGeom prst="rect">
            <a:avLst/>
          </a:prstGeom>
          <a:noFill/>
          <a:ln>
            <a:noFill/>
          </a:ln>
        </p:spPr>
        <p:txBody>
          <a:bodyPr anchorCtr="0" anchor="t" bIns="0" lIns="0" spcFirstLastPara="1" rIns="0" wrap="square" tIns="67100">
            <a:spAutoFit/>
          </a:bodyPr>
          <a:lstStyle/>
          <a:p>
            <a:pPr indent="-1036080" lvl="0" marL="1087079" marR="21473" rtl="0" algn="l">
              <a:lnSpc>
                <a:spcPct val="118553"/>
              </a:lnSpc>
              <a:spcBef>
                <a:spcPts val="0"/>
              </a:spcBef>
              <a:spcAft>
                <a:spcPts val="0"/>
              </a:spcAft>
              <a:buNone/>
            </a:pPr>
            <a:r>
              <a:rPr lang="en-US" sz="2959">
                <a:solidFill>
                  <a:srgbClr val="000000"/>
                </a:solidFill>
                <a:latin typeface="Calibri"/>
                <a:ea typeface="Calibri"/>
                <a:cs typeface="Calibri"/>
                <a:sym typeface="Calibri"/>
              </a:rPr>
              <a:t>Operations and development of core services</a:t>
            </a:r>
            <a:endParaRPr sz="2959">
              <a:solidFill>
                <a:srgbClr val="000000"/>
              </a:solidFill>
              <a:latin typeface="Calibri"/>
              <a:ea typeface="Calibri"/>
              <a:cs typeface="Calibri"/>
              <a:sym typeface="Calibri"/>
            </a:endParaRPr>
          </a:p>
        </p:txBody>
      </p:sp>
      <p:sp>
        <p:nvSpPr>
          <p:cNvPr id="843" name="Google Shape;843;p18"/>
          <p:cNvSpPr txBox="1"/>
          <p:nvPr/>
        </p:nvSpPr>
        <p:spPr>
          <a:xfrm>
            <a:off x="10703703" y="3766620"/>
            <a:ext cx="4300002" cy="965441"/>
          </a:xfrm>
          <a:prstGeom prst="rect">
            <a:avLst/>
          </a:prstGeom>
          <a:noFill/>
          <a:ln>
            <a:noFill/>
          </a:ln>
        </p:spPr>
        <p:txBody>
          <a:bodyPr anchorCtr="0" anchor="t" bIns="0" lIns="0" spcFirstLastPara="1" rIns="0" wrap="square" tIns="67100">
            <a:spAutoFit/>
          </a:bodyPr>
          <a:lstStyle/>
          <a:p>
            <a:pPr indent="-499250" lvl="0" marL="550250" marR="21473" rtl="0" algn="l">
              <a:lnSpc>
                <a:spcPct val="118553"/>
              </a:lnSpc>
              <a:spcBef>
                <a:spcPts val="0"/>
              </a:spcBef>
              <a:spcAft>
                <a:spcPts val="0"/>
              </a:spcAft>
              <a:buNone/>
            </a:pPr>
            <a:r>
              <a:rPr lang="en-US" sz="2959">
                <a:solidFill>
                  <a:srgbClr val="000000"/>
                </a:solidFill>
                <a:latin typeface="Calibri"/>
                <a:ea typeface="Calibri"/>
                <a:cs typeface="Calibri"/>
                <a:sym typeface="Calibri"/>
              </a:rPr>
              <a:t>Research and development of additional services</a:t>
            </a:r>
            <a:endParaRPr sz="2959">
              <a:solidFill>
                <a:srgbClr val="000000"/>
              </a:solidFill>
              <a:latin typeface="Calibri"/>
              <a:ea typeface="Calibri"/>
              <a:cs typeface="Calibri"/>
              <a:sym typeface="Calibri"/>
            </a:endParaRPr>
          </a:p>
        </p:txBody>
      </p:sp>
      <p:sp>
        <p:nvSpPr>
          <p:cNvPr id="844" name="Google Shape;844;p18"/>
          <p:cNvSpPr txBox="1"/>
          <p:nvPr/>
        </p:nvSpPr>
        <p:spPr>
          <a:xfrm>
            <a:off x="17622445" y="3754253"/>
            <a:ext cx="3180716" cy="504168"/>
          </a:xfrm>
          <a:prstGeom prst="rect">
            <a:avLst/>
          </a:prstGeom>
          <a:noFill/>
          <a:ln>
            <a:noFill/>
          </a:ln>
        </p:spPr>
        <p:txBody>
          <a:bodyPr anchorCtr="0" anchor="t" bIns="0" lIns="0" spcFirstLastPara="1" rIns="0" wrap="square" tIns="48300">
            <a:spAutoFit/>
          </a:bodyPr>
          <a:lstStyle/>
          <a:p>
            <a:pPr indent="0" lvl="0" marL="53683" marR="0" rtl="0" algn="l">
              <a:spcBef>
                <a:spcPts val="0"/>
              </a:spcBef>
              <a:spcAft>
                <a:spcPts val="0"/>
              </a:spcAft>
              <a:buNone/>
            </a:pPr>
            <a:r>
              <a:rPr lang="en-US" sz="2959">
                <a:solidFill>
                  <a:srgbClr val="000000"/>
                </a:solidFill>
                <a:latin typeface="Calibri"/>
                <a:ea typeface="Calibri"/>
                <a:cs typeface="Calibri"/>
                <a:sym typeface="Calibri"/>
              </a:rPr>
              <a:t>Interfacing to others</a:t>
            </a:r>
            <a:endParaRPr sz="2959">
              <a:solidFill>
                <a:srgbClr val="000000"/>
              </a:solidFill>
              <a:latin typeface="Calibri"/>
              <a:ea typeface="Calibri"/>
              <a:cs typeface="Calibri"/>
              <a:sym typeface="Calibri"/>
            </a:endParaRPr>
          </a:p>
        </p:txBody>
      </p:sp>
      <p:sp>
        <p:nvSpPr>
          <p:cNvPr id="845" name="Google Shape;845;p18"/>
          <p:cNvSpPr/>
          <p:nvPr/>
        </p:nvSpPr>
        <p:spPr>
          <a:xfrm>
            <a:off x="8952486" y="3870538"/>
            <a:ext cx="0" cy="950189"/>
          </a:xfrm>
          <a:custGeom>
            <a:rect b="b" l="l" r="r" t="t"/>
            <a:pathLst>
              <a:path extrusionOk="0" h="224790" w="120000">
                <a:moveTo>
                  <a:pt x="0" y="0"/>
                </a:moveTo>
                <a:lnTo>
                  <a:pt x="0" y="224450"/>
                </a:lnTo>
              </a:path>
            </a:pathLst>
          </a:custGeom>
          <a:noFill/>
          <a:ln cap="flat" cmpd="sng" w="9525">
            <a:solidFill>
              <a:srgbClr val="000000"/>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46" name="Google Shape;846;p18"/>
          <p:cNvSpPr/>
          <p:nvPr/>
        </p:nvSpPr>
        <p:spPr>
          <a:xfrm>
            <a:off x="16739164" y="3870540"/>
            <a:ext cx="0" cy="934080"/>
          </a:xfrm>
          <a:custGeom>
            <a:rect b="b" l="l" r="r" t="t"/>
            <a:pathLst>
              <a:path extrusionOk="0" h="220980" w="120000">
                <a:moveTo>
                  <a:pt x="0" y="0"/>
                </a:moveTo>
                <a:lnTo>
                  <a:pt x="0" y="220355"/>
                </a:lnTo>
              </a:path>
            </a:pathLst>
          </a:custGeom>
          <a:noFill/>
          <a:ln cap="flat" cmpd="sng" w="9525">
            <a:solidFill>
              <a:srgbClr val="000000"/>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7608">
              <a:solidFill>
                <a:srgbClr val="000000"/>
              </a:solidFill>
              <a:latin typeface="Calibri"/>
              <a:ea typeface="Calibri"/>
              <a:cs typeface="Calibri"/>
              <a:sym typeface="Calibri"/>
            </a:endParaRPr>
          </a:p>
        </p:txBody>
      </p:sp>
      <p:sp>
        <p:nvSpPr>
          <p:cNvPr id="847" name="Google Shape;847;p18"/>
          <p:cNvSpPr txBox="1"/>
          <p:nvPr/>
        </p:nvSpPr>
        <p:spPr>
          <a:xfrm>
            <a:off x="11250906" y="9617444"/>
            <a:ext cx="2761989" cy="960015"/>
          </a:xfrm>
          <a:prstGeom prst="rect">
            <a:avLst/>
          </a:prstGeom>
          <a:solidFill>
            <a:srgbClr val="FFC000">
              <a:alpha val="79607"/>
            </a:srgbClr>
          </a:solidFill>
          <a:ln cap="flat" cmpd="sng" w="9525">
            <a:solidFill>
              <a:srgbClr val="BB8B00"/>
            </a:solidFill>
            <a:prstDash val="solid"/>
            <a:round/>
            <a:headEnd len="sm" w="sm" type="none"/>
            <a:tailEnd len="sm" w="sm" type="none"/>
          </a:ln>
        </p:spPr>
        <p:txBody>
          <a:bodyPr anchorCtr="0" anchor="t" bIns="0" lIns="0" spcFirstLastPara="1" rIns="0" wrap="square" tIns="61725">
            <a:spAutoFit/>
          </a:bodyPr>
          <a:lstStyle/>
          <a:p>
            <a:pPr indent="-187890" lvl="0" marL="775718" marR="552934" rtl="0" algn="l">
              <a:lnSpc>
                <a:spcPct val="118553"/>
              </a:lnSpc>
              <a:spcBef>
                <a:spcPts val="0"/>
              </a:spcBef>
              <a:spcAft>
                <a:spcPts val="0"/>
              </a:spcAft>
              <a:buNone/>
            </a:pPr>
            <a:r>
              <a:rPr lang="en-US" sz="2959">
                <a:solidFill>
                  <a:srgbClr val="FFFFFF"/>
                </a:solidFill>
                <a:latin typeface="Calibri"/>
                <a:ea typeface="Calibri"/>
                <a:cs typeface="Calibri"/>
                <a:sym typeface="Calibri"/>
              </a:rPr>
              <a:t>BY-COVID, ISIDORe</a:t>
            </a:r>
            <a:endParaRPr sz="2959">
              <a:solidFill>
                <a:srgbClr val="000000"/>
              </a:solidFill>
              <a:latin typeface="Calibri"/>
              <a:ea typeface="Calibri"/>
              <a:cs typeface="Calibri"/>
              <a:sym typeface="Calibri"/>
            </a:endParaRPr>
          </a:p>
        </p:txBody>
      </p:sp>
      <p:sp>
        <p:nvSpPr>
          <p:cNvPr id="848" name="Google Shape;848;p18"/>
          <p:cNvSpPr txBox="1"/>
          <p:nvPr>
            <p:ph idx="12" type="sldNum"/>
          </p:nvPr>
        </p:nvSpPr>
        <p:spPr>
          <a:xfrm>
            <a:off x="97394333" y="55351399"/>
            <a:ext cx="4761929" cy="411918"/>
          </a:xfrm>
          <a:prstGeom prst="rect">
            <a:avLst/>
          </a:prstGeom>
          <a:noFill/>
          <a:ln>
            <a:noFill/>
          </a:ln>
        </p:spPr>
        <p:txBody>
          <a:bodyPr anchorCtr="0" anchor="t" bIns="0" lIns="0" spcFirstLastPara="1" rIns="0" wrap="square" tIns="21450">
            <a:spAutoFit/>
          </a:bodyPr>
          <a:lstStyle/>
          <a:p>
            <a:pPr indent="0" lvl="0" marL="338202" rtl="0" algn="l">
              <a:spcBef>
                <a:spcPts val="0"/>
              </a:spcBef>
              <a:spcAft>
                <a:spcPts val="0"/>
              </a:spcAft>
              <a:buNone/>
            </a:pPr>
            <a:fld id="{00000000-1234-1234-1234-123412341234}" type="slidenum">
              <a:rPr lang="en-US"/>
              <a:t>‹#›</a:t>
            </a:fld>
            <a:r>
              <a:rPr lang="en-US"/>
              <a:t> / 31</a:t>
            </a:r>
            <a:endParaRPr/>
          </a:p>
        </p:txBody>
      </p:sp>
      <p:sp>
        <p:nvSpPr>
          <p:cNvPr id="849" name="Google Shape;849;p18"/>
          <p:cNvSpPr txBox="1"/>
          <p:nvPr/>
        </p:nvSpPr>
        <p:spPr>
          <a:xfrm>
            <a:off x="11250906" y="8210452"/>
            <a:ext cx="2761989" cy="962731"/>
          </a:xfrm>
          <a:prstGeom prst="rect">
            <a:avLst/>
          </a:prstGeom>
          <a:solidFill>
            <a:srgbClr val="FFC000">
              <a:alpha val="79607"/>
            </a:srgbClr>
          </a:solidFill>
          <a:ln cap="flat" cmpd="sng" w="9525">
            <a:solidFill>
              <a:srgbClr val="BB8B00"/>
            </a:solidFill>
            <a:prstDash val="solid"/>
            <a:round/>
            <a:headEnd len="sm" w="sm" type="none"/>
            <a:tailEnd len="sm" w="sm" type="none"/>
          </a:ln>
        </p:spPr>
        <p:txBody>
          <a:bodyPr anchorCtr="0" anchor="t" bIns="0" lIns="0" spcFirstLastPara="1" rIns="0" wrap="square" tIns="64400">
            <a:spAutoFit/>
          </a:bodyPr>
          <a:lstStyle/>
          <a:p>
            <a:pPr indent="365043" lvl="0" marL="370412" marR="332834" rtl="0" algn="l">
              <a:lnSpc>
                <a:spcPct val="118553"/>
              </a:lnSpc>
              <a:spcBef>
                <a:spcPts val="0"/>
              </a:spcBef>
              <a:spcAft>
                <a:spcPts val="0"/>
              </a:spcAft>
              <a:buNone/>
            </a:pPr>
            <a:r>
              <a:rPr lang="en-US" sz="2959">
                <a:solidFill>
                  <a:srgbClr val="FFFFFF"/>
                </a:solidFill>
                <a:latin typeface="Calibri"/>
                <a:ea typeface="Calibri"/>
                <a:cs typeface="Calibri"/>
                <a:sym typeface="Calibri"/>
              </a:rPr>
              <a:t>canSERV EOSC4Cancer</a:t>
            </a:r>
            <a:endParaRPr sz="2959">
              <a:solidFill>
                <a:srgbClr val="000000"/>
              </a:solidFill>
              <a:latin typeface="Calibri"/>
              <a:ea typeface="Calibri"/>
              <a:cs typeface="Calibri"/>
              <a:sym typeface="Calibri"/>
            </a:endParaRPr>
          </a:p>
        </p:txBody>
      </p:sp>
      <p:sp>
        <p:nvSpPr>
          <p:cNvPr id="850" name="Google Shape;850;p18"/>
          <p:cNvSpPr txBox="1"/>
          <p:nvPr/>
        </p:nvSpPr>
        <p:spPr>
          <a:xfrm>
            <a:off x="11250906" y="6919681"/>
            <a:ext cx="2761989" cy="723707"/>
          </a:xfrm>
          <a:prstGeom prst="rect">
            <a:avLst/>
          </a:prstGeom>
          <a:solidFill>
            <a:srgbClr val="FFC000">
              <a:alpha val="79607"/>
            </a:srgbClr>
          </a:solidFill>
          <a:ln cap="flat" cmpd="sng" w="9525">
            <a:solidFill>
              <a:srgbClr val="BB8B00"/>
            </a:solidFill>
            <a:prstDash val="solid"/>
            <a:round/>
            <a:headEnd len="sm" w="sm" type="none"/>
            <a:tailEnd len="sm" w="sm" type="none"/>
          </a:ln>
        </p:spPr>
        <p:txBody>
          <a:bodyPr anchorCtr="0" anchor="t" bIns="0" lIns="0" spcFirstLastPara="1" rIns="0" wrap="square" tIns="265725">
            <a:spAutoFit/>
          </a:bodyPr>
          <a:lstStyle/>
          <a:p>
            <a:pPr indent="0" lvl="0" marL="289888" marR="0" rtl="0" algn="l">
              <a:spcBef>
                <a:spcPts val="0"/>
              </a:spcBef>
              <a:spcAft>
                <a:spcPts val="0"/>
              </a:spcAft>
              <a:buNone/>
            </a:pPr>
            <a:r>
              <a:rPr lang="en-US" sz="2959">
                <a:solidFill>
                  <a:srgbClr val="FFFFFF"/>
                </a:solidFill>
                <a:latin typeface="Calibri"/>
                <a:ea typeface="Calibri"/>
                <a:cs typeface="Calibri"/>
                <a:sym typeface="Calibri"/>
              </a:rPr>
              <a:t>Other projects</a:t>
            </a:r>
            <a:endParaRPr sz="2959">
              <a:solidFill>
                <a:srgbClr val="000000"/>
              </a:solidFill>
              <a:latin typeface="Calibri"/>
              <a:ea typeface="Calibri"/>
              <a:cs typeface="Calibri"/>
              <a:sym typeface="Calibri"/>
            </a:endParaRPr>
          </a:p>
        </p:txBody>
      </p:sp>
      <p:sp>
        <p:nvSpPr>
          <p:cNvPr id="851" name="Google Shape;851;p18"/>
          <p:cNvSpPr txBox="1"/>
          <p:nvPr/>
        </p:nvSpPr>
        <p:spPr>
          <a:xfrm>
            <a:off x="3187505" y="7289867"/>
            <a:ext cx="6533218" cy="2741832"/>
          </a:xfrm>
          <a:prstGeom prst="rect">
            <a:avLst/>
          </a:prstGeom>
          <a:noFill/>
          <a:ln>
            <a:noFill/>
          </a:ln>
        </p:spPr>
        <p:txBody>
          <a:bodyPr anchorCtr="0" anchor="t" bIns="0" lIns="0" spcFirstLastPara="1" rIns="0" wrap="square" tIns="48300">
            <a:spAutoFit/>
          </a:bodyPr>
          <a:lstStyle/>
          <a:p>
            <a:pPr indent="0" lvl="0" marL="783770" marR="0" rtl="0" algn="l">
              <a:lnSpc>
                <a:spcPct val="119297"/>
              </a:lnSpc>
              <a:spcBef>
                <a:spcPts val="0"/>
              </a:spcBef>
              <a:spcAft>
                <a:spcPts val="0"/>
              </a:spcAft>
              <a:buNone/>
            </a:pPr>
            <a:r>
              <a:rPr b="1" lang="en-US" sz="2959">
                <a:solidFill>
                  <a:srgbClr val="FFFFFF"/>
                </a:solidFill>
                <a:latin typeface="Calibri"/>
                <a:ea typeface="Calibri"/>
                <a:cs typeface="Calibri"/>
                <a:sym typeface="Calibri"/>
              </a:rPr>
              <a:t>BBMRI-ERIC Common Service IT:</a:t>
            </a:r>
            <a:endParaRPr sz="2959">
              <a:solidFill>
                <a:srgbClr val="000000"/>
              </a:solidFill>
              <a:latin typeface="Calibri"/>
              <a:ea typeface="Calibri"/>
              <a:cs typeface="Calibri"/>
              <a:sym typeface="Calibri"/>
            </a:endParaRPr>
          </a:p>
          <a:p>
            <a:pPr indent="-464357" lvl="0" marL="2772722" marR="0" rtl="0" algn="l">
              <a:lnSpc>
                <a:spcPct val="118553"/>
              </a:lnSpc>
              <a:spcBef>
                <a:spcPts val="0"/>
              </a:spcBef>
              <a:spcAft>
                <a:spcPts val="0"/>
              </a:spcAft>
              <a:buClr>
                <a:srgbClr val="FFFFFF"/>
              </a:buClr>
              <a:buSzPts val="2959"/>
              <a:buFont typeface="Arial"/>
              <a:buChar char="•"/>
            </a:pPr>
            <a:r>
              <a:rPr lang="en-US" sz="2959">
                <a:solidFill>
                  <a:srgbClr val="FFFFFF"/>
                </a:solidFill>
                <a:latin typeface="Calibri"/>
                <a:ea typeface="Calibri"/>
                <a:cs typeface="Calibri"/>
                <a:sym typeface="Calibri"/>
              </a:rPr>
              <a:t>Discovery</a:t>
            </a:r>
            <a:endParaRPr sz="2959">
              <a:solidFill>
                <a:srgbClr val="000000"/>
              </a:solidFill>
              <a:latin typeface="Calibri"/>
              <a:ea typeface="Calibri"/>
              <a:cs typeface="Calibri"/>
              <a:sym typeface="Calibri"/>
            </a:endParaRPr>
          </a:p>
          <a:p>
            <a:pPr indent="-464356" lvl="0" marL="2160737" marR="0" rtl="0" algn="l">
              <a:lnSpc>
                <a:spcPct val="118553"/>
              </a:lnSpc>
              <a:spcBef>
                <a:spcPts val="0"/>
              </a:spcBef>
              <a:spcAft>
                <a:spcPts val="0"/>
              </a:spcAft>
              <a:buClr>
                <a:srgbClr val="FFFFFF"/>
              </a:buClr>
              <a:buSzPts val="2959"/>
              <a:buFont typeface="Arial"/>
              <a:buChar char="•"/>
            </a:pPr>
            <a:r>
              <a:rPr lang="en-US" sz="2959">
                <a:solidFill>
                  <a:srgbClr val="FFFFFF"/>
                </a:solidFill>
                <a:latin typeface="Calibri"/>
                <a:ea typeface="Calibri"/>
                <a:cs typeface="Calibri"/>
                <a:sym typeface="Calibri"/>
              </a:rPr>
              <a:t>Access facilitation</a:t>
            </a:r>
            <a:endParaRPr sz="2959">
              <a:solidFill>
                <a:srgbClr val="000000"/>
              </a:solidFill>
              <a:latin typeface="Calibri"/>
              <a:ea typeface="Calibri"/>
              <a:cs typeface="Calibri"/>
              <a:sym typeface="Calibri"/>
            </a:endParaRPr>
          </a:p>
          <a:p>
            <a:pPr indent="-464357" lvl="0" marL="1156866" marR="0" rtl="0" algn="l">
              <a:lnSpc>
                <a:spcPct val="118553"/>
              </a:lnSpc>
              <a:spcBef>
                <a:spcPts val="0"/>
              </a:spcBef>
              <a:spcAft>
                <a:spcPts val="0"/>
              </a:spcAft>
              <a:buClr>
                <a:srgbClr val="FFFFFF"/>
              </a:buClr>
              <a:buSzPts val="2959"/>
              <a:buFont typeface="Arial"/>
              <a:buChar char="•"/>
            </a:pPr>
            <a:r>
              <a:rPr lang="en-US" sz="2959">
                <a:solidFill>
                  <a:srgbClr val="FFFFFF"/>
                </a:solidFill>
                <a:latin typeface="Calibri"/>
                <a:ea typeface="Calibri"/>
                <a:cs typeface="Calibri"/>
                <a:sym typeface="Calibri"/>
              </a:rPr>
              <a:t>Authentication &amp; authorization</a:t>
            </a:r>
            <a:endParaRPr sz="2959">
              <a:solidFill>
                <a:srgbClr val="000000"/>
              </a:solidFill>
              <a:latin typeface="Calibri"/>
              <a:ea typeface="Calibri"/>
              <a:cs typeface="Calibri"/>
              <a:sym typeface="Calibri"/>
            </a:endParaRPr>
          </a:p>
          <a:p>
            <a:pPr indent="-464356" lvl="1" marL="2335206" marR="0" rtl="0" algn="l">
              <a:lnSpc>
                <a:spcPct val="118553"/>
              </a:lnSpc>
              <a:spcBef>
                <a:spcPts val="0"/>
              </a:spcBef>
              <a:spcAft>
                <a:spcPts val="0"/>
              </a:spcAft>
              <a:buClr>
                <a:srgbClr val="FFFFFF"/>
              </a:buClr>
              <a:buSzPts val="2959"/>
              <a:buFont typeface="Arial"/>
              <a:buChar char="•"/>
            </a:pPr>
            <a:r>
              <a:rPr b="0" i="0" lang="en-US" sz="2959" u="none" cap="none" strike="noStrike">
                <a:solidFill>
                  <a:srgbClr val="FFFFFF"/>
                </a:solidFill>
                <a:latin typeface="Calibri"/>
                <a:ea typeface="Calibri"/>
                <a:cs typeface="Calibri"/>
                <a:sym typeface="Calibri"/>
              </a:rPr>
              <a:t>Interoperability</a:t>
            </a:r>
            <a:endParaRPr b="0" i="0" sz="2959" u="none" cap="none" strike="noStrike">
              <a:solidFill>
                <a:srgbClr val="000000"/>
              </a:solidFill>
              <a:latin typeface="Calibri"/>
              <a:ea typeface="Calibri"/>
              <a:cs typeface="Calibri"/>
              <a:sym typeface="Calibri"/>
            </a:endParaRPr>
          </a:p>
          <a:p>
            <a:pPr indent="-464357" lvl="0" marL="518040" marR="0" rtl="0" algn="l">
              <a:lnSpc>
                <a:spcPct val="119297"/>
              </a:lnSpc>
              <a:spcBef>
                <a:spcPts val="0"/>
              </a:spcBef>
              <a:spcAft>
                <a:spcPts val="0"/>
              </a:spcAft>
              <a:buClr>
                <a:srgbClr val="FFFFFF"/>
              </a:buClr>
              <a:buSzPts val="2959"/>
              <a:buFont typeface="Arial"/>
              <a:buChar char="•"/>
            </a:pPr>
            <a:r>
              <a:rPr lang="en-US" sz="2959">
                <a:solidFill>
                  <a:srgbClr val="FFFFFF"/>
                </a:solidFill>
                <a:latin typeface="Calibri"/>
                <a:ea typeface="Calibri"/>
                <a:cs typeface="Calibri"/>
                <a:sym typeface="Calibri"/>
              </a:rPr>
              <a:t>Supporting services: helpdesk, UX, infra</a:t>
            </a:r>
            <a:endParaRPr sz="2959">
              <a:solidFill>
                <a:srgbClr val="000000"/>
              </a:solidFill>
              <a:latin typeface="Calibri"/>
              <a:ea typeface="Calibri"/>
              <a:cs typeface="Calibri"/>
              <a:sym typeface="Calibri"/>
            </a:endParaRPr>
          </a:p>
        </p:txBody>
      </p:sp>
      <p:pic>
        <p:nvPicPr>
          <p:cNvPr id="852" name="Google Shape;852;p18"/>
          <p:cNvPicPr preferRelativeResize="0"/>
          <p:nvPr/>
        </p:nvPicPr>
        <p:blipFill rotWithShape="1">
          <a:blip r:embed="rId3">
            <a:alphaModFix/>
          </a:blip>
          <a:srcRect b="0" l="0" r="0" t="0"/>
          <a:stretch/>
        </p:blipFill>
        <p:spPr>
          <a:xfrm>
            <a:off x="18602886" y="996642"/>
            <a:ext cx="4977872" cy="1342192"/>
          </a:xfrm>
          <a:prstGeom prst="rect">
            <a:avLst/>
          </a:prstGeom>
          <a:solidFill>
            <a:schemeClr val="lt1"/>
          </a:solidFill>
          <a:ln>
            <a:noFill/>
          </a:ln>
        </p:spPr>
      </p:pic>
    </p:spTree>
  </p:cSld>
  <p:clrMapOvr>
    <a:masterClrMapping/>
  </p:clrMapOvr>
  <p:transition>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9"/>
          <p:cNvSpPr txBox="1"/>
          <p:nvPr>
            <p:ph type="title"/>
          </p:nvPr>
        </p:nvSpPr>
        <p:spPr>
          <a:xfrm>
            <a:off x="990600" y="5410200"/>
            <a:ext cx="18973800" cy="4689489"/>
          </a:xfrm>
          <a:prstGeom prst="rect">
            <a:avLst/>
          </a:prstGeom>
          <a:noFill/>
          <a:ln>
            <a:noFill/>
          </a:ln>
        </p:spPr>
        <p:txBody>
          <a:bodyPr anchorCtr="0" anchor="t" bIns="45700" lIns="91425" spcFirstLastPara="1" rIns="91425" wrap="square" tIns="45700">
            <a:spAutoFit/>
          </a:bodyPr>
          <a:lstStyle/>
          <a:p>
            <a:pPr indent="0" lvl="0" marL="0" rtl="0" algn="l">
              <a:lnSpc>
                <a:spcPct val="110000"/>
              </a:lnSpc>
              <a:spcBef>
                <a:spcPts val="0"/>
              </a:spcBef>
              <a:spcAft>
                <a:spcPts val="0"/>
              </a:spcAft>
              <a:buClr>
                <a:schemeClr val="lt1"/>
              </a:buClr>
              <a:buSzPts val="8000"/>
              <a:buFont typeface="Helvetica Neue"/>
              <a:buNone/>
            </a:pPr>
            <a:r>
              <a:rPr lang="en-US" sz="8000"/>
              <a:t>Thank you for your attention!</a:t>
            </a:r>
            <a:br>
              <a:rPr lang="en-US" sz="8000"/>
            </a:br>
            <a:br>
              <a:rPr lang="en-US" sz="8000"/>
            </a:br>
            <a:r>
              <a:rPr lang="en-US" sz="2800">
                <a:solidFill>
                  <a:schemeClr val="dk1"/>
                </a:solidFill>
              </a:rPr>
              <a:t>Contact:</a:t>
            </a:r>
            <a:br>
              <a:rPr lang="en-US" sz="2800">
                <a:solidFill>
                  <a:schemeClr val="dk1"/>
                </a:solidFill>
              </a:rPr>
            </a:br>
            <a:r>
              <a:rPr lang="en-US" sz="2800">
                <a:solidFill>
                  <a:srgbClr val="30416A"/>
                </a:solidFill>
              </a:rPr>
              <a:t>Jens K. Habermann </a:t>
            </a:r>
            <a:br>
              <a:rPr lang="en-US" sz="2800">
                <a:solidFill>
                  <a:srgbClr val="30416A"/>
                </a:solidFill>
              </a:rPr>
            </a:br>
            <a:r>
              <a:rPr lang="en-US" sz="2800">
                <a:solidFill>
                  <a:srgbClr val="30416A"/>
                </a:solidFill>
              </a:rPr>
              <a:t>Coordinator, ERIC Forum 2 Project</a:t>
            </a:r>
            <a:br>
              <a:rPr lang="en-US" sz="2800">
                <a:solidFill>
                  <a:srgbClr val="30416A"/>
                </a:solidFill>
              </a:rPr>
            </a:br>
            <a:r>
              <a:rPr lang="en-US" sz="2800">
                <a:solidFill>
                  <a:srgbClr val="30416A"/>
                </a:solidFill>
              </a:rPr>
              <a:t>jens.habermann@bbmri-eric.eu</a:t>
            </a:r>
            <a:endParaRPr/>
          </a:p>
        </p:txBody>
      </p:sp>
      <p:sp>
        <p:nvSpPr>
          <p:cNvPr id="859" name="Google Shape;859;p19"/>
          <p:cNvSpPr txBox="1"/>
          <p:nvPr/>
        </p:nvSpPr>
        <p:spPr>
          <a:xfrm>
            <a:off x="381000" y="533400"/>
            <a:ext cx="13030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E4E4E8"/>
                </a:solidFill>
                <a:latin typeface="Helvetica Neue"/>
                <a:ea typeface="Helvetica Neue"/>
                <a:cs typeface="Helvetica Neue"/>
                <a:sym typeface="Helvetica Neue"/>
              </a:rPr>
              <a:t>29</a:t>
            </a:r>
            <a:r>
              <a:rPr baseline="30000" lang="en-US" sz="3600">
                <a:solidFill>
                  <a:srgbClr val="E4E4E8"/>
                </a:solidFill>
                <a:latin typeface="Helvetica Neue"/>
                <a:ea typeface="Helvetica Neue"/>
                <a:cs typeface="Helvetica Neue"/>
                <a:sym typeface="Helvetica Neue"/>
              </a:rPr>
              <a:t>t</a:t>
            </a:r>
            <a:r>
              <a:rPr b="0" baseline="30000" lang="en-US" sz="3600">
                <a:solidFill>
                  <a:srgbClr val="E4E4E8"/>
                </a:solidFill>
                <a:latin typeface="Helvetica Neue"/>
                <a:ea typeface="Helvetica Neue"/>
                <a:cs typeface="Helvetica Neue"/>
                <a:sym typeface="Helvetica Neue"/>
              </a:rPr>
              <a:t>h</a:t>
            </a:r>
            <a:r>
              <a:rPr b="0" lang="en-US" sz="3600">
                <a:solidFill>
                  <a:srgbClr val="E4E4E8"/>
                </a:solidFill>
                <a:latin typeface="Helvetica Neue"/>
                <a:ea typeface="Helvetica Neue"/>
                <a:cs typeface="Helvetica Neue"/>
                <a:sym typeface="Helvetica Neue"/>
              </a:rPr>
              <a:t> </a:t>
            </a:r>
            <a:r>
              <a:rPr lang="en-US" sz="3600">
                <a:solidFill>
                  <a:srgbClr val="E4E4E8"/>
                </a:solidFill>
                <a:latin typeface="Helvetica Neue"/>
                <a:ea typeface="Helvetica Neue"/>
                <a:cs typeface="Helvetica Neue"/>
                <a:sym typeface="Helvetica Neue"/>
              </a:rPr>
              <a:t>November</a:t>
            </a:r>
            <a:r>
              <a:rPr b="0" lang="en-US" sz="3600">
                <a:solidFill>
                  <a:srgbClr val="E4E4E8"/>
                </a:solidFill>
                <a:latin typeface="Helvetica Neue"/>
                <a:ea typeface="Helvetica Neue"/>
                <a:cs typeface="Helvetica Neue"/>
                <a:sym typeface="Helvetica Neue"/>
              </a:rPr>
              <a:t> 2023, e-IRG Workshop </a:t>
            </a:r>
            <a:endParaRPr/>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
          <p:cNvSpPr txBox="1"/>
          <p:nvPr/>
        </p:nvSpPr>
        <p:spPr>
          <a:xfrm>
            <a:off x="1970530" y="499633"/>
            <a:ext cx="149352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800" u="none" cap="none" strike="noStrike">
                <a:solidFill>
                  <a:srgbClr val="005B6D"/>
                </a:solidFill>
                <a:latin typeface="Helvetica Neue"/>
                <a:ea typeface="Helvetica Neue"/>
                <a:cs typeface="Helvetica Neue"/>
                <a:sym typeface="Helvetica Neue"/>
              </a:rPr>
              <a:t>ERIC Forum: who are we?</a:t>
            </a:r>
            <a:endParaRPr sz="2700">
              <a:solidFill>
                <a:srgbClr val="005B6D"/>
              </a:solidFill>
              <a:latin typeface="Roboto"/>
              <a:ea typeface="Roboto"/>
              <a:cs typeface="Roboto"/>
              <a:sym typeface="Roboto"/>
            </a:endParaRPr>
          </a:p>
        </p:txBody>
      </p:sp>
      <p:sp>
        <p:nvSpPr>
          <p:cNvPr id="589" name="Google Shape;589;p2"/>
          <p:cNvSpPr txBox="1"/>
          <p:nvPr/>
        </p:nvSpPr>
        <p:spPr>
          <a:xfrm>
            <a:off x="649134" y="2179043"/>
            <a:ext cx="22363090" cy="1592231"/>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5B6D"/>
              </a:buClr>
              <a:buSzPts val="5400"/>
              <a:buFont typeface="Arial"/>
              <a:buNone/>
            </a:pPr>
            <a:r>
              <a:rPr b="0" i="0" lang="en-US" sz="5400" u="none" cap="none" strike="noStrike">
                <a:solidFill>
                  <a:srgbClr val="005B6D"/>
                </a:solidFill>
                <a:latin typeface="Helvetica Neue"/>
                <a:ea typeface="Helvetica Neue"/>
                <a:cs typeface="Helvetica Neue"/>
                <a:sym typeface="Helvetica Neue"/>
              </a:rPr>
              <a:t>A bottom-up collaboration of</a:t>
            </a:r>
            <a:r>
              <a:rPr i="0" lang="en-US" sz="5400" u="none" cap="none" strike="noStrike">
                <a:solidFill>
                  <a:srgbClr val="005B6D"/>
                </a:solidFill>
                <a:latin typeface="Helvetica Neue"/>
                <a:ea typeface="Helvetica Neue"/>
                <a:cs typeface="Helvetica Neue"/>
                <a:sym typeface="Helvetica Neue"/>
              </a:rPr>
              <a:t> 25</a:t>
            </a:r>
            <a:r>
              <a:rPr b="0" i="0" lang="en-US" sz="5400" u="none" cap="none" strike="noStrike">
                <a:solidFill>
                  <a:srgbClr val="005B6D"/>
                </a:solidFill>
                <a:latin typeface="Helvetica Neue"/>
                <a:ea typeface="Helvetica Neue"/>
                <a:cs typeface="Helvetica Neue"/>
                <a:sym typeface="Helvetica Neue"/>
              </a:rPr>
              <a:t> European Research Infrastructure Consortia (ERIC) </a:t>
            </a:r>
            <a:endParaRPr/>
          </a:p>
        </p:txBody>
      </p:sp>
      <p:pic>
        <p:nvPicPr>
          <p:cNvPr descr="A close up of a sign&#10;&#10;Description automatically generated" id="590" name="Google Shape;590;p2"/>
          <p:cNvPicPr preferRelativeResize="0"/>
          <p:nvPr/>
        </p:nvPicPr>
        <p:blipFill rotWithShape="1">
          <a:blip r:embed="rId3">
            <a:alphaModFix amt="30000"/>
          </a:blip>
          <a:srcRect b="0" l="0" r="0" t="0"/>
          <a:stretch/>
        </p:blipFill>
        <p:spPr>
          <a:xfrm>
            <a:off x="11746726" y="4580826"/>
            <a:ext cx="2396386" cy="1616024"/>
          </a:xfrm>
          <a:prstGeom prst="rect">
            <a:avLst/>
          </a:prstGeom>
          <a:noFill/>
          <a:ln>
            <a:noFill/>
          </a:ln>
          <a:effectLst>
            <a:reflection blurRad="0" dir="5400000" dist="50800" endA="0" endPos="0" kx="0" rotWithShape="0" algn="bl" stPos="0" sy="-100000" ky="0"/>
          </a:effectLst>
        </p:spPr>
      </p:pic>
      <p:pic>
        <p:nvPicPr>
          <p:cNvPr descr="A close up of a sign&#10;&#10;Description automatically generated" id="591" name="Google Shape;591;p2"/>
          <p:cNvPicPr preferRelativeResize="0"/>
          <p:nvPr/>
        </p:nvPicPr>
        <p:blipFill rotWithShape="1">
          <a:blip r:embed="rId4">
            <a:alphaModFix amt="30000"/>
          </a:blip>
          <a:srcRect b="0" l="0" r="0" t="0"/>
          <a:stretch/>
        </p:blipFill>
        <p:spPr>
          <a:xfrm>
            <a:off x="10222386" y="6030143"/>
            <a:ext cx="1541370" cy="1541370"/>
          </a:xfrm>
          <a:prstGeom prst="rect">
            <a:avLst/>
          </a:prstGeom>
          <a:noFill/>
          <a:ln>
            <a:noFill/>
          </a:ln>
          <a:effectLst>
            <a:reflection blurRad="0" dir="5400000" dist="50800" endA="0" endPos="0" kx="0" rotWithShape="0" algn="bl" stPos="0" sy="-100000" ky="0"/>
          </a:effectLst>
        </p:spPr>
      </p:pic>
      <p:pic>
        <p:nvPicPr>
          <p:cNvPr id="592" name="Google Shape;592;p2"/>
          <p:cNvPicPr preferRelativeResize="0"/>
          <p:nvPr/>
        </p:nvPicPr>
        <p:blipFill rotWithShape="1">
          <a:blip r:embed="rId5">
            <a:alphaModFix amt="31000"/>
          </a:blip>
          <a:srcRect b="0" l="0" r="0" t="0"/>
          <a:stretch/>
        </p:blipFill>
        <p:spPr>
          <a:xfrm>
            <a:off x="15182717" y="4226542"/>
            <a:ext cx="5346607" cy="1497050"/>
          </a:xfrm>
          <a:prstGeom prst="rect">
            <a:avLst/>
          </a:prstGeom>
          <a:noFill/>
          <a:ln>
            <a:noFill/>
          </a:ln>
          <a:effectLst>
            <a:reflection blurRad="0" dir="5400000" dist="50800" endA="0" endPos="0" kx="0" rotWithShape="0" algn="bl" stPos="0" sy="-100000" ky="0"/>
          </a:effectLst>
        </p:spPr>
      </p:pic>
      <p:pic>
        <p:nvPicPr>
          <p:cNvPr descr="A drawing of a person&#10;&#10;Description automatically generated" id="593" name="Google Shape;593;p2"/>
          <p:cNvPicPr preferRelativeResize="0"/>
          <p:nvPr/>
        </p:nvPicPr>
        <p:blipFill rotWithShape="1">
          <a:blip r:embed="rId6">
            <a:alphaModFix amt="27000"/>
          </a:blip>
          <a:srcRect b="0" l="0" r="0" t="0"/>
          <a:stretch/>
        </p:blipFill>
        <p:spPr>
          <a:xfrm>
            <a:off x="9113046" y="3307836"/>
            <a:ext cx="3022574" cy="1440000"/>
          </a:xfrm>
          <a:prstGeom prst="rect">
            <a:avLst/>
          </a:prstGeom>
          <a:noFill/>
          <a:ln>
            <a:noFill/>
          </a:ln>
          <a:effectLst>
            <a:reflection blurRad="0" dir="5400000" dist="50800" endA="0" endPos="0" kx="0" rotWithShape="0" algn="bl" stPos="0" sy="-100000" ky="0"/>
          </a:effectLst>
        </p:spPr>
      </p:pic>
      <p:pic>
        <p:nvPicPr>
          <p:cNvPr id="594" name="Google Shape;594;p2"/>
          <p:cNvPicPr preferRelativeResize="0"/>
          <p:nvPr/>
        </p:nvPicPr>
        <p:blipFill rotWithShape="1">
          <a:blip r:embed="rId7">
            <a:alphaModFix amt="30000"/>
          </a:blip>
          <a:srcRect b="0" l="0" r="0" t="0"/>
          <a:stretch/>
        </p:blipFill>
        <p:spPr>
          <a:xfrm>
            <a:off x="13648512" y="8640676"/>
            <a:ext cx="1920734" cy="1920734"/>
          </a:xfrm>
          <a:prstGeom prst="rect">
            <a:avLst/>
          </a:prstGeom>
          <a:noFill/>
          <a:ln>
            <a:noFill/>
          </a:ln>
          <a:effectLst>
            <a:reflection blurRad="0" dir="5400000" dist="50800" endA="0" endPos="0" kx="0" rotWithShape="0" algn="bl" stPos="0" sy="-100000" ky="0"/>
          </a:effectLst>
        </p:spPr>
      </p:pic>
      <p:pic>
        <p:nvPicPr>
          <p:cNvPr descr="A close up of a sign&#10;&#10;Description automatically generated" id="595" name="Google Shape;595;p2"/>
          <p:cNvPicPr preferRelativeResize="0"/>
          <p:nvPr/>
        </p:nvPicPr>
        <p:blipFill rotWithShape="1">
          <a:blip r:embed="rId8">
            <a:alphaModFix amt="30000"/>
          </a:blip>
          <a:srcRect b="0" l="0" r="0" t="0"/>
          <a:stretch/>
        </p:blipFill>
        <p:spPr>
          <a:xfrm>
            <a:off x="13768555" y="7921432"/>
            <a:ext cx="2385467" cy="858768"/>
          </a:xfrm>
          <a:prstGeom prst="rect">
            <a:avLst/>
          </a:prstGeom>
          <a:noFill/>
          <a:ln>
            <a:noFill/>
          </a:ln>
          <a:effectLst>
            <a:reflection blurRad="0" dir="5400000" dist="50800" endA="0" endPos="0" kx="0" rotWithShape="0" algn="bl" stPos="0" sy="-100000" ky="0"/>
          </a:effectLst>
        </p:spPr>
      </p:pic>
      <p:pic>
        <p:nvPicPr>
          <p:cNvPr id="596" name="Google Shape;596;p2"/>
          <p:cNvPicPr preferRelativeResize="0"/>
          <p:nvPr/>
        </p:nvPicPr>
        <p:blipFill rotWithShape="1">
          <a:blip r:embed="rId9">
            <a:alphaModFix amt="30000"/>
          </a:blip>
          <a:srcRect b="0" l="0" r="0" t="0"/>
          <a:stretch/>
        </p:blipFill>
        <p:spPr>
          <a:xfrm>
            <a:off x="19783706" y="4698091"/>
            <a:ext cx="4350389" cy="688698"/>
          </a:xfrm>
          <a:prstGeom prst="rect">
            <a:avLst/>
          </a:prstGeom>
          <a:noFill/>
          <a:ln>
            <a:noFill/>
          </a:ln>
          <a:effectLst>
            <a:reflection blurRad="0" dir="5400000" dist="50800" endA="0" endPos="0" kx="0" rotWithShape="0" algn="bl" stPos="0" sy="-100000" ky="0"/>
          </a:effectLst>
        </p:spPr>
      </p:pic>
      <p:pic>
        <p:nvPicPr>
          <p:cNvPr id="597" name="Google Shape;597;p2"/>
          <p:cNvPicPr preferRelativeResize="0"/>
          <p:nvPr/>
        </p:nvPicPr>
        <p:blipFill rotWithShape="1">
          <a:blip r:embed="rId10">
            <a:alphaModFix amt="30000"/>
          </a:blip>
          <a:srcRect b="0" l="0" r="0" t="0"/>
          <a:stretch/>
        </p:blipFill>
        <p:spPr>
          <a:xfrm>
            <a:off x="17598872" y="5685399"/>
            <a:ext cx="2857500" cy="1562100"/>
          </a:xfrm>
          <a:prstGeom prst="rect">
            <a:avLst/>
          </a:prstGeom>
          <a:noFill/>
          <a:ln>
            <a:noFill/>
          </a:ln>
          <a:effectLst>
            <a:reflection blurRad="0" dir="5400000" dist="50800" endA="0" endPos="0" kx="0" rotWithShape="0" algn="bl" stPos="0" sy="-100000" ky="0"/>
          </a:effectLst>
        </p:spPr>
      </p:pic>
      <p:pic>
        <p:nvPicPr>
          <p:cNvPr id="598" name="Google Shape;598;p2"/>
          <p:cNvPicPr preferRelativeResize="0"/>
          <p:nvPr/>
        </p:nvPicPr>
        <p:blipFill rotWithShape="1">
          <a:blip r:embed="rId11">
            <a:alphaModFix amt="30000"/>
          </a:blip>
          <a:srcRect b="0" l="0" r="0" t="0"/>
          <a:stretch/>
        </p:blipFill>
        <p:spPr>
          <a:xfrm>
            <a:off x="13668119" y="2982216"/>
            <a:ext cx="3802254" cy="2091240"/>
          </a:xfrm>
          <a:prstGeom prst="rect">
            <a:avLst/>
          </a:prstGeom>
          <a:noFill/>
          <a:ln>
            <a:noFill/>
          </a:ln>
          <a:effectLst>
            <a:reflection blurRad="0" dir="5400000" dist="50800" endA="0" endPos="0" kx="0" rotWithShape="0" algn="bl" stPos="0" sy="-100000" ky="0"/>
          </a:effectLst>
        </p:spPr>
      </p:pic>
      <p:pic>
        <p:nvPicPr>
          <p:cNvPr id="599" name="Google Shape;599;p2"/>
          <p:cNvPicPr preferRelativeResize="0"/>
          <p:nvPr/>
        </p:nvPicPr>
        <p:blipFill rotWithShape="1">
          <a:blip r:embed="rId12">
            <a:alphaModFix amt="30000"/>
          </a:blip>
          <a:srcRect b="0" l="0" r="0" t="0"/>
          <a:stretch/>
        </p:blipFill>
        <p:spPr>
          <a:xfrm>
            <a:off x="17510807" y="3272781"/>
            <a:ext cx="2163917" cy="923271"/>
          </a:xfrm>
          <a:prstGeom prst="rect">
            <a:avLst/>
          </a:prstGeom>
          <a:noFill/>
          <a:ln>
            <a:noFill/>
          </a:ln>
          <a:effectLst>
            <a:reflection blurRad="0" dir="5400000" dist="50800" endA="0" endPos="0" kx="0" rotWithShape="0" algn="bl" stPos="0" sy="-100000" ky="0"/>
          </a:effectLst>
        </p:spPr>
      </p:pic>
      <p:pic>
        <p:nvPicPr>
          <p:cNvPr descr="A close up of a logo&#10;&#10;Description automatically generated" id="600" name="Google Shape;600;p2"/>
          <p:cNvPicPr preferRelativeResize="0"/>
          <p:nvPr/>
        </p:nvPicPr>
        <p:blipFill rotWithShape="1">
          <a:blip r:embed="rId13">
            <a:alphaModFix amt="30000"/>
          </a:blip>
          <a:srcRect b="0" l="0" r="0" t="0"/>
          <a:stretch/>
        </p:blipFill>
        <p:spPr>
          <a:xfrm>
            <a:off x="19037220" y="8445618"/>
            <a:ext cx="1961586" cy="1961586"/>
          </a:xfrm>
          <a:prstGeom prst="rect">
            <a:avLst/>
          </a:prstGeom>
          <a:noFill/>
          <a:ln>
            <a:noFill/>
          </a:ln>
          <a:effectLst>
            <a:reflection blurRad="0" dir="5400000" dist="50800" endA="0" endPos="0" kx="0" rotWithShape="0" algn="bl" stPos="0" sy="-100000" ky="0"/>
          </a:effectLst>
        </p:spPr>
      </p:pic>
      <p:pic>
        <p:nvPicPr>
          <p:cNvPr descr="A picture containing object&#10;&#10;Description automatically generated" id="601" name="Google Shape;601;p2"/>
          <p:cNvPicPr preferRelativeResize="0"/>
          <p:nvPr/>
        </p:nvPicPr>
        <p:blipFill rotWithShape="1">
          <a:blip r:embed="rId14">
            <a:alphaModFix amt="30000"/>
          </a:blip>
          <a:srcRect b="0" l="0" r="0" t="0"/>
          <a:stretch/>
        </p:blipFill>
        <p:spPr>
          <a:xfrm>
            <a:off x="15116134" y="10225497"/>
            <a:ext cx="1789596" cy="1440000"/>
          </a:xfrm>
          <a:prstGeom prst="rect">
            <a:avLst/>
          </a:prstGeom>
          <a:noFill/>
          <a:ln>
            <a:noFill/>
          </a:ln>
          <a:effectLst>
            <a:reflection blurRad="0" dir="5400000" dist="50800" endA="0" endPos="0" kx="0" rotWithShape="0" algn="bl" stPos="0" sy="-100000" ky="0"/>
          </a:effectLst>
        </p:spPr>
      </p:pic>
      <p:pic>
        <p:nvPicPr>
          <p:cNvPr id="602" name="Google Shape;602;p2"/>
          <p:cNvPicPr preferRelativeResize="0"/>
          <p:nvPr/>
        </p:nvPicPr>
        <p:blipFill rotWithShape="1">
          <a:blip r:embed="rId15">
            <a:alphaModFix amt="29000"/>
          </a:blip>
          <a:srcRect b="0" l="0" r="0" t="0"/>
          <a:stretch/>
        </p:blipFill>
        <p:spPr>
          <a:xfrm>
            <a:off x="17836082" y="10576133"/>
            <a:ext cx="2402277" cy="770880"/>
          </a:xfrm>
          <a:prstGeom prst="rect">
            <a:avLst/>
          </a:prstGeom>
          <a:noFill/>
          <a:ln>
            <a:noFill/>
          </a:ln>
          <a:effectLst>
            <a:reflection blurRad="0" dir="5400000" dist="50800" endA="0" endPos="0" kx="0" rotWithShape="0" algn="bl" stPos="0" sy="-100000" ky="0"/>
          </a:effectLst>
        </p:spPr>
      </p:pic>
      <p:pic>
        <p:nvPicPr>
          <p:cNvPr descr="A screenshot of a cell phone&#10;&#10;Description automatically generated" id="603" name="Google Shape;603;p2"/>
          <p:cNvPicPr preferRelativeResize="0"/>
          <p:nvPr/>
        </p:nvPicPr>
        <p:blipFill rotWithShape="1">
          <a:blip r:embed="rId16">
            <a:alphaModFix amt="30000"/>
          </a:blip>
          <a:srcRect b="0" l="0" r="0" t="0"/>
          <a:stretch/>
        </p:blipFill>
        <p:spPr>
          <a:xfrm>
            <a:off x="21890354" y="5443035"/>
            <a:ext cx="2243741" cy="1311185"/>
          </a:xfrm>
          <a:prstGeom prst="rect">
            <a:avLst/>
          </a:prstGeom>
          <a:noFill/>
          <a:ln>
            <a:noFill/>
          </a:ln>
          <a:effectLst>
            <a:reflection blurRad="0" dir="5400000" dist="50800" endA="0" endPos="0" kx="0" rotWithShape="0" algn="bl" stPos="0" sy="-100000" ky="0"/>
          </a:effectLst>
        </p:spPr>
      </p:pic>
      <p:pic>
        <p:nvPicPr>
          <p:cNvPr descr="A screenshot of a cell phone&#10;&#10;Description automatically generated" id="604" name="Google Shape;604;p2"/>
          <p:cNvPicPr preferRelativeResize="0"/>
          <p:nvPr/>
        </p:nvPicPr>
        <p:blipFill rotWithShape="1">
          <a:blip r:embed="rId17">
            <a:alphaModFix amt="30000"/>
          </a:blip>
          <a:srcRect b="0" l="0" r="0" t="0"/>
          <a:stretch/>
        </p:blipFill>
        <p:spPr>
          <a:xfrm>
            <a:off x="8679137" y="4706684"/>
            <a:ext cx="2747270" cy="1440002"/>
          </a:xfrm>
          <a:prstGeom prst="rect">
            <a:avLst/>
          </a:prstGeom>
          <a:noFill/>
          <a:ln>
            <a:noFill/>
          </a:ln>
          <a:effectLst>
            <a:reflection blurRad="0" dir="5400000" dist="50800" endA="0" endPos="0" kx="0" rotWithShape="0" algn="bl" stPos="0" sy="-100000" ky="0"/>
          </a:effectLst>
        </p:spPr>
      </p:pic>
      <p:pic>
        <p:nvPicPr>
          <p:cNvPr id="605" name="Google Shape;605;p2"/>
          <p:cNvPicPr preferRelativeResize="0"/>
          <p:nvPr/>
        </p:nvPicPr>
        <p:blipFill rotWithShape="1">
          <a:blip r:embed="rId18">
            <a:alphaModFix amt="30000"/>
          </a:blip>
          <a:srcRect b="0" l="0" r="0" t="0"/>
          <a:stretch/>
        </p:blipFill>
        <p:spPr>
          <a:xfrm>
            <a:off x="17675841" y="12141836"/>
            <a:ext cx="3128015" cy="1047885"/>
          </a:xfrm>
          <a:prstGeom prst="rect">
            <a:avLst/>
          </a:prstGeom>
          <a:noFill/>
          <a:ln>
            <a:noFill/>
          </a:ln>
          <a:effectLst>
            <a:reflection blurRad="0" dir="5400000" dist="50800" endA="0" endPos="0" kx="0" rotWithShape="0" algn="bl" stPos="0" sy="-100000" ky="0"/>
          </a:effectLst>
        </p:spPr>
      </p:pic>
      <p:pic>
        <p:nvPicPr>
          <p:cNvPr descr="A close up of a logo&#10;&#10;Description automatically generated" id="606" name="Google Shape;606;p2"/>
          <p:cNvPicPr preferRelativeResize="0"/>
          <p:nvPr/>
        </p:nvPicPr>
        <p:blipFill rotWithShape="1">
          <a:blip r:embed="rId19">
            <a:alphaModFix amt="31000"/>
          </a:blip>
          <a:srcRect b="0" l="0" r="0" t="0"/>
          <a:stretch/>
        </p:blipFill>
        <p:spPr>
          <a:xfrm>
            <a:off x="20939047" y="10563730"/>
            <a:ext cx="2916661" cy="1566566"/>
          </a:xfrm>
          <a:prstGeom prst="rect">
            <a:avLst/>
          </a:prstGeom>
          <a:noFill/>
          <a:ln>
            <a:noFill/>
          </a:ln>
          <a:effectLst>
            <a:reflection blurRad="0" dir="5400000" dist="50800" endA="0" endPos="0" kx="0" rotWithShape="0" algn="bl" stPos="0" sy="-100000" ky="0"/>
          </a:effectLst>
        </p:spPr>
      </p:pic>
      <p:pic>
        <p:nvPicPr>
          <p:cNvPr descr="A close up of a logo&#10;&#10;Description automatically generated" id="607" name="Google Shape;607;p2"/>
          <p:cNvPicPr preferRelativeResize="0"/>
          <p:nvPr/>
        </p:nvPicPr>
        <p:blipFill rotWithShape="1">
          <a:blip r:embed="rId20">
            <a:alphaModFix amt="29000"/>
          </a:blip>
          <a:srcRect b="0" l="0" r="0" t="0"/>
          <a:stretch/>
        </p:blipFill>
        <p:spPr>
          <a:xfrm>
            <a:off x="16139856" y="8780200"/>
            <a:ext cx="2095770" cy="1047885"/>
          </a:xfrm>
          <a:prstGeom prst="rect">
            <a:avLst/>
          </a:prstGeom>
          <a:noFill/>
          <a:ln>
            <a:noFill/>
          </a:ln>
          <a:effectLst>
            <a:reflection blurRad="0" dir="5400000" dist="50800" endA="0" endPos="0" kx="0" rotWithShape="0" algn="bl" stPos="0" sy="-100000" ky="0"/>
          </a:effectLst>
        </p:spPr>
      </p:pic>
      <p:pic>
        <p:nvPicPr>
          <p:cNvPr id="608" name="Google Shape;608;p2"/>
          <p:cNvPicPr preferRelativeResize="0"/>
          <p:nvPr/>
        </p:nvPicPr>
        <p:blipFill rotWithShape="1">
          <a:blip r:embed="rId21">
            <a:alphaModFix amt="30000"/>
          </a:blip>
          <a:srcRect b="0" l="0" r="0" t="0"/>
          <a:stretch/>
        </p:blipFill>
        <p:spPr>
          <a:xfrm>
            <a:off x="21890354" y="8519142"/>
            <a:ext cx="1930000" cy="1440000"/>
          </a:xfrm>
          <a:prstGeom prst="rect">
            <a:avLst/>
          </a:prstGeom>
          <a:noFill/>
          <a:ln>
            <a:noFill/>
          </a:ln>
          <a:effectLst>
            <a:reflection blurRad="0" dir="5400000" dist="50800" endA="0" endPos="0" kx="0" rotWithShape="0" algn="bl" stPos="0" sy="-100000" ky="0"/>
          </a:effectLst>
        </p:spPr>
      </p:pic>
      <p:pic>
        <p:nvPicPr>
          <p:cNvPr id="609" name="Google Shape;609;p2"/>
          <p:cNvPicPr preferRelativeResize="0"/>
          <p:nvPr/>
        </p:nvPicPr>
        <p:blipFill rotWithShape="1">
          <a:blip r:embed="rId22">
            <a:alphaModFix amt="30000"/>
          </a:blip>
          <a:srcRect b="0" l="0" r="0" t="0"/>
          <a:stretch/>
        </p:blipFill>
        <p:spPr>
          <a:xfrm>
            <a:off x="14183286" y="12269823"/>
            <a:ext cx="2563376" cy="770880"/>
          </a:xfrm>
          <a:prstGeom prst="rect">
            <a:avLst/>
          </a:prstGeom>
          <a:noFill/>
          <a:ln>
            <a:noFill/>
          </a:ln>
          <a:effectLst>
            <a:reflection blurRad="0" dir="5400000" dist="50800" endA="0" endPos="0" kx="0" rotWithShape="0" algn="bl" stPos="0" sy="-100000" ky="0"/>
          </a:effectLst>
        </p:spPr>
      </p:pic>
      <p:pic>
        <p:nvPicPr>
          <p:cNvPr id="610" name="Google Shape;610;p2"/>
          <p:cNvPicPr preferRelativeResize="0"/>
          <p:nvPr/>
        </p:nvPicPr>
        <p:blipFill rotWithShape="1">
          <a:blip r:embed="rId23">
            <a:alphaModFix amt="30000"/>
          </a:blip>
          <a:srcRect b="0" l="0" r="0" t="0"/>
          <a:stretch/>
        </p:blipFill>
        <p:spPr>
          <a:xfrm>
            <a:off x="12192000" y="6037561"/>
            <a:ext cx="1853980" cy="1853980"/>
          </a:xfrm>
          <a:prstGeom prst="rect">
            <a:avLst/>
          </a:prstGeom>
          <a:noFill/>
          <a:ln>
            <a:noFill/>
          </a:ln>
          <a:effectLst>
            <a:reflection blurRad="0" dir="5400000" dist="50800" endA="0" endPos="0" kx="0" rotWithShape="0" algn="bl" stPos="0" sy="-100000" ky="0"/>
          </a:effectLst>
        </p:spPr>
      </p:pic>
      <p:pic>
        <p:nvPicPr>
          <p:cNvPr id="611" name="Google Shape;611;p2"/>
          <p:cNvPicPr preferRelativeResize="0"/>
          <p:nvPr/>
        </p:nvPicPr>
        <p:blipFill rotWithShape="1">
          <a:blip r:embed="rId24">
            <a:alphaModFix amt="31000"/>
          </a:blip>
          <a:srcRect b="0" l="0" r="0" t="0"/>
          <a:stretch/>
        </p:blipFill>
        <p:spPr>
          <a:xfrm>
            <a:off x="14084310" y="5813734"/>
            <a:ext cx="2774353" cy="1103610"/>
          </a:xfrm>
          <a:prstGeom prst="rect">
            <a:avLst/>
          </a:prstGeom>
          <a:noFill/>
          <a:ln>
            <a:noFill/>
          </a:ln>
          <a:effectLst>
            <a:reflection blurRad="0" dir="5400000" dist="50800" endA="0" endPos="0" kx="0" rotWithShape="0" algn="bl" stPos="0" sy="-100000" ky="0"/>
          </a:effectLst>
        </p:spPr>
      </p:pic>
      <p:pic>
        <p:nvPicPr>
          <p:cNvPr id="612" name="Google Shape;612;p2"/>
          <p:cNvPicPr preferRelativeResize="0"/>
          <p:nvPr/>
        </p:nvPicPr>
        <p:blipFill rotWithShape="1">
          <a:blip r:embed="rId25">
            <a:alphaModFix amt="31000"/>
          </a:blip>
          <a:srcRect b="0" l="0" r="0" t="0"/>
          <a:stretch/>
        </p:blipFill>
        <p:spPr>
          <a:xfrm>
            <a:off x="21427731" y="7013655"/>
            <a:ext cx="2762465" cy="1047308"/>
          </a:xfrm>
          <a:prstGeom prst="rect">
            <a:avLst/>
          </a:prstGeom>
          <a:noFill/>
          <a:ln>
            <a:noFill/>
          </a:ln>
          <a:effectLst>
            <a:reflection blurRad="0" dir="5400000" dist="50800" endA="0" endPos="0" kx="0" rotWithShape="0" algn="bl" stPos="0" sy="-100000" ky="0"/>
          </a:effectLst>
        </p:spPr>
      </p:pic>
      <p:pic>
        <p:nvPicPr>
          <p:cNvPr descr="Immagine che contiene logo&#10;&#10;Descrizione generata automaticamente" id="613" name="Google Shape;613;p2"/>
          <p:cNvPicPr preferRelativeResize="0"/>
          <p:nvPr/>
        </p:nvPicPr>
        <p:blipFill rotWithShape="1">
          <a:blip r:embed="rId26">
            <a:alphaModFix amt="31000"/>
          </a:blip>
          <a:srcRect b="0" l="0" r="0" t="0"/>
          <a:stretch/>
        </p:blipFill>
        <p:spPr>
          <a:xfrm>
            <a:off x="16240355" y="6978324"/>
            <a:ext cx="4350688" cy="1518390"/>
          </a:xfrm>
          <a:prstGeom prst="rect">
            <a:avLst/>
          </a:prstGeom>
          <a:noFill/>
          <a:ln>
            <a:noFill/>
          </a:ln>
        </p:spPr>
      </p:pic>
      <p:pic>
        <p:nvPicPr>
          <p:cNvPr descr="Network imprese - Net4market" id="614" name="Google Shape;614;p2"/>
          <p:cNvPicPr preferRelativeResize="0"/>
          <p:nvPr/>
        </p:nvPicPr>
        <p:blipFill rotWithShape="1">
          <a:blip r:embed="rId27">
            <a:alphaModFix amt="58999"/>
          </a:blip>
          <a:srcRect b="0" l="0" r="0" t="0"/>
          <a:stretch/>
        </p:blipFill>
        <p:spPr>
          <a:xfrm>
            <a:off x="-513837" y="2813384"/>
            <a:ext cx="17559468" cy="11411515"/>
          </a:xfrm>
          <a:prstGeom prst="rect">
            <a:avLst/>
          </a:prstGeom>
          <a:noFill/>
          <a:ln>
            <a:noFill/>
          </a:ln>
        </p:spPr>
      </p:pic>
      <p:pic>
        <p:nvPicPr>
          <p:cNvPr id="615" name="Google Shape;615;p2"/>
          <p:cNvPicPr preferRelativeResize="0"/>
          <p:nvPr/>
        </p:nvPicPr>
        <p:blipFill rotWithShape="1">
          <a:blip r:embed="rId28">
            <a:alphaModFix amt="31000"/>
          </a:blip>
          <a:srcRect b="0" l="0" r="0" t="0"/>
          <a:stretch/>
        </p:blipFill>
        <p:spPr>
          <a:xfrm>
            <a:off x="5142913" y="3880500"/>
            <a:ext cx="3818154" cy="1272718"/>
          </a:xfrm>
          <a:prstGeom prst="rect">
            <a:avLst/>
          </a:prstGeom>
          <a:noFill/>
          <a:ln>
            <a:noFill/>
          </a:ln>
        </p:spPr>
      </p:pic>
      <p:pic>
        <p:nvPicPr>
          <p:cNvPr descr="A close up of a logo&#10;&#10;Description automatically generated" id="616" name="Google Shape;616;p2"/>
          <p:cNvPicPr preferRelativeResize="0"/>
          <p:nvPr/>
        </p:nvPicPr>
        <p:blipFill rotWithShape="1">
          <a:blip r:embed="rId29">
            <a:alphaModFix amt="30000"/>
          </a:blip>
          <a:srcRect b="0" l="0" r="0" t="0"/>
          <a:stretch/>
        </p:blipFill>
        <p:spPr>
          <a:xfrm>
            <a:off x="19970945" y="3105860"/>
            <a:ext cx="4219251" cy="1181390"/>
          </a:xfrm>
          <a:prstGeom prst="rect">
            <a:avLst/>
          </a:prstGeom>
          <a:noFill/>
          <a:ln>
            <a:noFill/>
          </a:ln>
        </p:spPr>
      </p:pic>
    </p:spTree>
  </p:cSld>
  <p:clrMapOvr>
    <a:masterClrMapping/>
  </p:clrMapOvr>
  <p:transition>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grpSp>
        <p:nvGrpSpPr>
          <p:cNvPr id="864" name="Google Shape;864;p20"/>
          <p:cNvGrpSpPr/>
          <p:nvPr/>
        </p:nvGrpSpPr>
        <p:grpSpPr>
          <a:xfrm>
            <a:off x="5103001" y="2814321"/>
            <a:ext cx="12519498" cy="10241918"/>
            <a:chOff x="2514600" y="1461824"/>
            <a:chExt cx="6724511" cy="5030841"/>
          </a:xfrm>
        </p:grpSpPr>
        <p:pic>
          <p:nvPicPr>
            <p:cNvPr id="865" name="Google Shape;865;p20"/>
            <p:cNvPicPr preferRelativeResize="0"/>
            <p:nvPr/>
          </p:nvPicPr>
          <p:blipFill rotWithShape="1">
            <a:blip r:embed="rId3">
              <a:alphaModFix/>
            </a:blip>
            <a:srcRect b="0" l="0" r="0" t="0"/>
            <a:stretch/>
          </p:blipFill>
          <p:spPr>
            <a:xfrm>
              <a:off x="2952889" y="1461824"/>
              <a:ext cx="6286222" cy="5030841"/>
            </a:xfrm>
            <a:prstGeom prst="rect">
              <a:avLst/>
            </a:prstGeom>
            <a:noFill/>
            <a:ln>
              <a:noFill/>
            </a:ln>
          </p:spPr>
        </p:pic>
        <p:sp>
          <p:nvSpPr>
            <p:cNvPr id="866" name="Google Shape;866;p20"/>
            <p:cNvSpPr/>
            <p:nvPr/>
          </p:nvSpPr>
          <p:spPr>
            <a:xfrm>
              <a:off x="2514600" y="3206424"/>
              <a:ext cx="1154168" cy="798380"/>
            </a:xfrm>
            <a:prstGeom prst="cloud">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libri"/>
                <a:ea typeface="Calibri"/>
                <a:cs typeface="Calibri"/>
                <a:sym typeface="Calibri"/>
              </a:endParaRPr>
            </a:p>
          </p:txBody>
        </p:sp>
        <p:sp>
          <p:nvSpPr>
            <p:cNvPr id="867" name="Google Shape;867;p20"/>
            <p:cNvSpPr txBox="1"/>
            <p:nvPr/>
          </p:nvSpPr>
          <p:spPr>
            <a:xfrm>
              <a:off x="2652963" y="3256014"/>
              <a:ext cx="968111" cy="5896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Academia, Industry,</a:t>
              </a:r>
              <a:endParaRPr/>
            </a:p>
            <a:p>
              <a:pPr indent="0" lvl="0" marL="0" marR="0" rtl="0" algn="l">
                <a:spcBef>
                  <a:spcPts val="0"/>
                </a:spcBef>
                <a:spcAft>
                  <a:spcPts val="0"/>
                </a:spcAft>
                <a:buNone/>
              </a:pPr>
              <a:r>
                <a:rPr lang="en-US" sz="2400">
                  <a:solidFill>
                    <a:srgbClr val="FFFFFF"/>
                  </a:solidFill>
                  <a:latin typeface="Calibri"/>
                  <a:ea typeface="Calibri"/>
                  <a:cs typeface="Calibri"/>
                  <a:sym typeface="Calibri"/>
                </a:rPr>
                <a:t>&amp; BBMRI</a:t>
              </a:r>
              <a:endParaRPr sz="2400">
                <a:solidFill>
                  <a:srgbClr val="FFFFFF"/>
                </a:solidFill>
                <a:latin typeface="Calibri"/>
                <a:ea typeface="Calibri"/>
                <a:cs typeface="Calibri"/>
                <a:sym typeface="Calibri"/>
              </a:endParaRPr>
            </a:p>
          </p:txBody>
        </p:sp>
        <p:sp>
          <p:nvSpPr>
            <p:cNvPr id="868" name="Google Shape;868;p20"/>
            <p:cNvSpPr/>
            <p:nvPr/>
          </p:nvSpPr>
          <p:spPr>
            <a:xfrm>
              <a:off x="6027821" y="4048626"/>
              <a:ext cx="1016668" cy="354932"/>
            </a:xfrm>
            <a:prstGeom prst="roundRect">
              <a:avLst>
                <a:gd fmla="val 16667" name="adj"/>
              </a:avLst>
            </a:prstGeom>
            <a:noFill/>
            <a:ln cap="flat" cmpd="sng" w="1905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libri"/>
                <a:ea typeface="Calibri"/>
                <a:cs typeface="Calibri"/>
                <a:sym typeface="Calibri"/>
              </a:endParaRPr>
            </a:p>
          </p:txBody>
        </p:sp>
      </p:grpSp>
      <p:sp>
        <p:nvSpPr>
          <p:cNvPr id="869" name="Google Shape;869;p20"/>
          <p:cNvSpPr txBox="1"/>
          <p:nvPr/>
        </p:nvSpPr>
        <p:spPr>
          <a:xfrm>
            <a:off x="1800567" y="3260781"/>
            <a:ext cx="425435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600">
                <a:solidFill>
                  <a:srgbClr val="004583"/>
                </a:solidFill>
                <a:latin typeface="Times New Roman"/>
                <a:ea typeface="Times New Roman"/>
                <a:cs typeface="Times New Roman"/>
                <a:sym typeface="Times New Roman"/>
              </a:rPr>
              <a:t>Simplified schema</a:t>
            </a:r>
            <a:endParaRPr sz="3600">
              <a:solidFill>
                <a:srgbClr val="004583"/>
              </a:solidFill>
              <a:latin typeface="Calibri"/>
              <a:ea typeface="Calibri"/>
              <a:cs typeface="Calibri"/>
              <a:sym typeface="Calibri"/>
            </a:endParaRPr>
          </a:p>
        </p:txBody>
      </p:sp>
      <p:pic>
        <p:nvPicPr>
          <p:cNvPr id="870" name="Google Shape;870;p20"/>
          <p:cNvPicPr preferRelativeResize="0"/>
          <p:nvPr/>
        </p:nvPicPr>
        <p:blipFill rotWithShape="1">
          <a:blip r:embed="rId4">
            <a:alphaModFix/>
          </a:blip>
          <a:srcRect b="0" l="0" r="0" t="0"/>
          <a:stretch/>
        </p:blipFill>
        <p:spPr>
          <a:xfrm>
            <a:off x="18602886" y="996642"/>
            <a:ext cx="4977872" cy="1342192"/>
          </a:xfrm>
          <a:prstGeom prst="rect">
            <a:avLst/>
          </a:prstGeom>
          <a:solidFill>
            <a:schemeClr val="lt1"/>
          </a:solidFill>
          <a:ln>
            <a:noFill/>
          </a:ln>
        </p:spPr>
      </p:pic>
      <p:sp>
        <p:nvSpPr>
          <p:cNvPr id="871" name="Google Shape;871;p20"/>
          <p:cNvSpPr/>
          <p:nvPr/>
        </p:nvSpPr>
        <p:spPr>
          <a:xfrm>
            <a:off x="10710990" y="11476687"/>
            <a:ext cx="1242560" cy="646198"/>
          </a:xfrm>
          <a:prstGeom prst="roundRect">
            <a:avLst>
              <a:gd fmla="val 16667" name="adj"/>
            </a:avLst>
          </a:prstGeom>
          <a:noFill/>
          <a:ln cap="flat" cmpd="sng" w="1905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libri"/>
              <a:ea typeface="Calibri"/>
              <a:cs typeface="Calibri"/>
              <a:sym typeface="Calibri"/>
            </a:endParaRPr>
          </a:p>
        </p:txBody>
      </p:sp>
      <p:sp>
        <p:nvSpPr>
          <p:cNvPr id="872" name="Google Shape;872;p20"/>
          <p:cNvSpPr/>
          <p:nvPr/>
        </p:nvSpPr>
        <p:spPr>
          <a:xfrm>
            <a:off x="10799523" y="7004275"/>
            <a:ext cx="1024858" cy="646198"/>
          </a:xfrm>
          <a:prstGeom prst="roundRect">
            <a:avLst>
              <a:gd fmla="val 16667" name="adj"/>
            </a:avLst>
          </a:prstGeom>
          <a:noFill/>
          <a:ln cap="flat" cmpd="sng" w="1905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libri"/>
              <a:ea typeface="Calibri"/>
              <a:cs typeface="Calibri"/>
              <a:sym typeface="Calibri"/>
            </a:endParaRPr>
          </a:p>
        </p:txBody>
      </p:sp>
      <p:sp>
        <p:nvSpPr>
          <p:cNvPr id="873" name="Google Shape;873;p20"/>
          <p:cNvSpPr txBox="1"/>
          <p:nvPr/>
        </p:nvSpPr>
        <p:spPr>
          <a:xfrm>
            <a:off x="17506938" y="12719359"/>
            <a:ext cx="95203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Calibri"/>
                <a:ea typeface="Calibri"/>
                <a:cs typeface="Calibri"/>
                <a:sym typeface="Calibri"/>
              </a:rPr>
              <a:t>Image thanks to Zdenka Dudova and Petr Holub</a:t>
            </a:r>
            <a:endParaRPr sz="2400">
              <a:solidFill>
                <a:srgbClr val="000000"/>
              </a:solidFill>
              <a:latin typeface="Calibri"/>
              <a:ea typeface="Calibri"/>
              <a:cs typeface="Calibri"/>
              <a:sym typeface="Calibri"/>
            </a:endParaRPr>
          </a:p>
        </p:txBody>
      </p:sp>
      <p:sp>
        <p:nvSpPr>
          <p:cNvPr id="874" name="Google Shape;874;p20"/>
          <p:cNvSpPr txBox="1"/>
          <p:nvPr>
            <p:ph type="title"/>
          </p:nvPr>
        </p:nvSpPr>
        <p:spPr>
          <a:xfrm>
            <a:off x="1690374" y="1732560"/>
            <a:ext cx="16631480" cy="85754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4481"/>
              </a:buClr>
              <a:buSzPct val="100000"/>
              <a:buFont typeface="Arial"/>
              <a:buNone/>
            </a:pPr>
            <a:r>
              <a:rPr lang="en-US"/>
              <a:t>BBMRI-ERIC ACCESS PIPELINE</a:t>
            </a:r>
            <a:endParaRPr/>
          </a:p>
        </p:txBody>
      </p:sp>
      <p:sp>
        <p:nvSpPr>
          <p:cNvPr id="875" name="Google Shape;875;p20"/>
          <p:cNvSpPr txBox="1"/>
          <p:nvPr/>
        </p:nvSpPr>
        <p:spPr>
          <a:xfrm>
            <a:off x="17506939" y="6925258"/>
            <a:ext cx="6029238" cy="85754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4481"/>
              </a:buClr>
              <a:buSzPts val="3200"/>
              <a:buFont typeface="Arial"/>
              <a:buNone/>
            </a:pPr>
            <a:r>
              <a:rPr b="0" i="0" lang="en-US" sz="3200" cap="none">
                <a:solidFill>
                  <a:srgbClr val="004481"/>
                </a:solidFill>
                <a:latin typeface="Arial"/>
                <a:ea typeface="Arial"/>
                <a:cs typeface="Arial"/>
                <a:sym typeface="Arial"/>
              </a:rPr>
              <a:t>Directory is open for </a:t>
            </a:r>
            <a:r>
              <a:rPr b="0" i="0" lang="en-US" sz="3200" cap="none">
                <a:solidFill>
                  <a:srgbClr val="EB6909"/>
                </a:solidFill>
                <a:latin typeface="Arial"/>
                <a:ea typeface="Arial"/>
                <a:cs typeface="Arial"/>
                <a:sym typeface="Arial"/>
              </a:rPr>
              <a:t>any</a:t>
            </a:r>
            <a:r>
              <a:rPr b="0" i="0" lang="en-US" sz="3200" cap="none">
                <a:solidFill>
                  <a:srgbClr val="004481"/>
                </a:solidFill>
                <a:latin typeface="Arial"/>
                <a:ea typeface="Arial"/>
                <a:cs typeface="Arial"/>
                <a:sym typeface="Arial"/>
              </a:rPr>
              <a:t> biobank to </a:t>
            </a:r>
            <a:r>
              <a:rPr b="0" i="0" lang="en-US" sz="3200" u="sng" cap="none">
                <a:solidFill>
                  <a:srgbClr val="004481"/>
                </a:solidFill>
                <a:latin typeface="Arial"/>
                <a:ea typeface="Arial"/>
                <a:cs typeface="Arial"/>
                <a:sym typeface="Arial"/>
              </a:rPr>
              <a:t>visualize</a:t>
            </a:r>
            <a:r>
              <a:rPr b="0" i="0" lang="en-US" sz="3200" cap="none">
                <a:solidFill>
                  <a:srgbClr val="004481"/>
                </a:solidFill>
                <a:latin typeface="Arial"/>
                <a:ea typeface="Arial"/>
                <a:cs typeface="Arial"/>
                <a:sym typeface="Arial"/>
              </a:rPr>
              <a:t> </a:t>
            </a:r>
            <a:r>
              <a:rPr b="0" i="0" lang="en-US" sz="3200" cap="none">
                <a:solidFill>
                  <a:srgbClr val="EB6909"/>
                </a:solidFill>
                <a:latin typeface="Arial"/>
                <a:ea typeface="Arial"/>
                <a:cs typeface="Arial"/>
                <a:sym typeface="Arial"/>
              </a:rPr>
              <a:t>COVID</a:t>
            </a:r>
            <a:r>
              <a:rPr b="0" i="0" lang="en-US" sz="3200" cap="none">
                <a:solidFill>
                  <a:srgbClr val="004481"/>
                </a:solidFill>
                <a:latin typeface="Arial"/>
                <a:ea typeface="Arial"/>
                <a:cs typeface="Arial"/>
                <a:sym typeface="Arial"/>
              </a:rPr>
              <a:t> or </a:t>
            </a:r>
            <a:r>
              <a:rPr b="0" i="0" lang="en-US" sz="3200" cap="none">
                <a:solidFill>
                  <a:srgbClr val="EB6909"/>
                </a:solidFill>
                <a:latin typeface="Arial"/>
                <a:ea typeface="Arial"/>
                <a:cs typeface="Arial"/>
                <a:sym typeface="Arial"/>
              </a:rPr>
              <a:t>Rare Disease </a:t>
            </a:r>
            <a:r>
              <a:rPr b="0" i="0" lang="en-US" sz="3200" cap="none">
                <a:solidFill>
                  <a:srgbClr val="004481"/>
                </a:solidFill>
                <a:latin typeface="Arial"/>
                <a:ea typeface="Arial"/>
                <a:cs typeface="Arial"/>
                <a:sym typeface="Arial"/>
              </a:rPr>
              <a:t>samples &amp; data for use</a:t>
            </a:r>
            <a:r>
              <a:rPr b="0" i="0" lang="en-US" sz="3200" cap="none">
                <a:solidFill>
                  <a:srgbClr val="174A89"/>
                </a:solidFill>
                <a:latin typeface="Arial"/>
                <a:ea typeface="Arial"/>
                <a:cs typeface="Arial"/>
                <a:sym typeface="Arial"/>
              </a:rPr>
              <a:t>!</a:t>
            </a:r>
            <a:endParaRPr b="0" i="0" sz="3200" cap="none">
              <a:solidFill>
                <a:srgbClr val="174A8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5"/>
                                        </p:tgtEl>
                                        <p:attrNameLst>
                                          <p:attrName>style.visibility</p:attrName>
                                        </p:attrNameLst>
                                      </p:cBhvr>
                                      <p:to>
                                        <p:strVal val="visible"/>
                                      </p:to>
                                    </p:set>
                                    <p:anim calcmode="lin" valueType="num">
                                      <p:cBhvr additive="base">
                                        <p:cTn dur="500"/>
                                        <p:tgtEl>
                                          <p:spTgt spid="875"/>
                                        </p:tgtEl>
                                        <p:attrNameLst>
                                          <p:attrName>ppt_w</p:attrName>
                                        </p:attrNameLst>
                                      </p:cBhvr>
                                      <p:tavLst>
                                        <p:tav fmla="" tm="0">
                                          <p:val>
                                            <p:strVal val="0"/>
                                          </p:val>
                                        </p:tav>
                                        <p:tav fmla="" tm="100000">
                                          <p:val>
                                            <p:strVal val="#ppt_w"/>
                                          </p:val>
                                        </p:tav>
                                      </p:tavLst>
                                    </p:anim>
                                    <p:anim calcmode="lin" valueType="num">
                                      <p:cBhvr additive="base">
                                        <p:cTn dur="500"/>
                                        <p:tgtEl>
                                          <p:spTgt spid="8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
          <p:cNvSpPr txBox="1"/>
          <p:nvPr/>
        </p:nvSpPr>
        <p:spPr>
          <a:xfrm>
            <a:off x="2057400" y="609600"/>
            <a:ext cx="203454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800" u="none" cap="none" strike="noStrike">
                <a:solidFill>
                  <a:srgbClr val="005B6D"/>
                </a:solidFill>
                <a:latin typeface="Helvetica Neue"/>
                <a:ea typeface="Helvetica Neue"/>
                <a:cs typeface="Helvetica Neue"/>
                <a:sym typeface="Helvetica Neue"/>
              </a:rPr>
              <a:t>ERIC Forum: how are we organized?</a:t>
            </a:r>
            <a:endParaRPr sz="2700">
              <a:solidFill>
                <a:srgbClr val="005B6D"/>
              </a:solidFill>
              <a:latin typeface="Roboto"/>
              <a:ea typeface="Roboto"/>
              <a:cs typeface="Roboto"/>
              <a:sym typeface="Roboto"/>
            </a:endParaRPr>
          </a:p>
        </p:txBody>
      </p:sp>
      <p:sp>
        <p:nvSpPr>
          <p:cNvPr id="622" name="Google Shape;622;p3"/>
          <p:cNvSpPr txBox="1"/>
          <p:nvPr/>
        </p:nvSpPr>
        <p:spPr>
          <a:xfrm>
            <a:off x="1745673" y="2409088"/>
            <a:ext cx="18364200" cy="844334"/>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5B6D"/>
              </a:buClr>
              <a:buSzPts val="5400"/>
              <a:buFont typeface="Arial"/>
              <a:buNone/>
            </a:pPr>
            <a:r>
              <a:rPr b="0" i="0" lang="en-US" sz="5400" u="none" cap="none" strike="noStrike">
                <a:solidFill>
                  <a:srgbClr val="005B6D"/>
                </a:solidFill>
                <a:latin typeface="Helvetica Neue"/>
                <a:ea typeface="Helvetica Neue"/>
                <a:cs typeface="Helvetica Neue"/>
                <a:sym typeface="Helvetica Neue"/>
              </a:rPr>
              <a:t>5 topic-specific </a:t>
            </a:r>
            <a:r>
              <a:rPr b="1" i="0" lang="en-US" sz="5400" u="none" cap="none" strike="noStrike">
                <a:solidFill>
                  <a:srgbClr val="005B6D"/>
                </a:solidFill>
                <a:latin typeface="Helvetica Neue"/>
                <a:ea typeface="Helvetica Neue"/>
                <a:cs typeface="Helvetica Neue"/>
                <a:sym typeface="Helvetica Neue"/>
              </a:rPr>
              <a:t>clusters</a:t>
            </a:r>
            <a:r>
              <a:rPr b="0" i="0" lang="en-US" sz="5400" u="none" cap="none" strike="noStrike">
                <a:solidFill>
                  <a:srgbClr val="005B6D"/>
                </a:solidFill>
                <a:latin typeface="Helvetica Neue"/>
                <a:ea typeface="Helvetica Neue"/>
                <a:cs typeface="Helvetica Neue"/>
                <a:sym typeface="Helvetica Neue"/>
              </a:rPr>
              <a:t>: </a:t>
            </a:r>
            <a:endParaRPr/>
          </a:p>
        </p:txBody>
      </p:sp>
      <p:sp>
        <p:nvSpPr>
          <p:cNvPr id="623" name="Google Shape;623;p3"/>
          <p:cNvSpPr txBox="1"/>
          <p:nvPr/>
        </p:nvSpPr>
        <p:spPr>
          <a:xfrm>
            <a:off x="7738340" y="3873462"/>
            <a:ext cx="12192000" cy="50783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5400" u="none" cap="none" strike="noStrike">
                <a:solidFill>
                  <a:srgbClr val="005B6D"/>
                </a:solidFill>
                <a:latin typeface="Helvetica Neue"/>
                <a:ea typeface="Helvetica Neue"/>
                <a:cs typeface="Helvetica Neue"/>
                <a:sym typeface="Helvetica Neue"/>
              </a:rPr>
              <a:t>Environment</a:t>
            </a:r>
            <a:endParaRPr/>
          </a:p>
          <a:p>
            <a:pPr indent="-571500" lvl="1" marL="2133569" marR="0" rtl="0" algn="l">
              <a:lnSpc>
                <a:spcPct val="100000"/>
              </a:lnSpc>
              <a:spcBef>
                <a:spcPts val="0"/>
              </a:spcBef>
              <a:spcAft>
                <a:spcPts val="0"/>
              </a:spcAft>
              <a:buClr>
                <a:schemeClr val="dk1"/>
              </a:buClr>
              <a:buSzPts val="5400"/>
              <a:buFont typeface="Roboto Condensed"/>
              <a:buNone/>
            </a:pPr>
            <a:r>
              <a:t/>
            </a:r>
            <a:endParaRPr b="0" i="0" sz="5400" u="none" cap="none" strike="noStrike">
              <a:solidFill>
                <a:srgbClr val="939393"/>
              </a:solidFill>
              <a:latin typeface="Helvetica Neue"/>
              <a:ea typeface="Helvetica Neue"/>
              <a:cs typeface="Helvetica Neue"/>
              <a:sym typeface="Helvetica Neue"/>
            </a:endParaRPr>
          </a:p>
          <a:p>
            <a:pPr indent="-571500" lvl="1" marL="2133569" marR="0" rtl="0" algn="l">
              <a:lnSpc>
                <a:spcPct val="100000"/>
              </a:lnSpc>
              <a:spcBef>
                <a:spcPts val="0"/>
              </a:spcBef>
              <a:spcAft>
                <a:spcPts val="0"/>
              </a:spcAft>
              <a:buClr>
                <a:schemeClr val="dk1"/>
              </a:buClr>
              <a:buSzPts val="5400"/>
              <a:buFont typeface="Roboto Condensed"/>
              <a:buNone/>
            </a:pPr>
            <a:r>
              <a:t/>
            </a:r>
            <a:endParaRPr b="0" i="0" sz="5400" u="none" cap="none" strike="noStrike">
              <a:solidFill>
                <a:srgbClr val="939393"/>
              </a:solidFill>
              <a:latin typeface="Helvetica Neue"/>
              <a:ea typeface="Helvetica Neue"/>
              <a:cs typeface="Helvetica Neue"/>
              <a:sym typeface="Helvetica Neue"/>
            </a:endParaRPr>
          </a:p>
          <a:p>
            <a:pPr indent="-571500" lvl="1" marL="2133569" marR="0" rtl="0" algn="l">
              <a:lnSpc>
                <a:spcPct val="100000"/>
              </a:lnSpc>
              <a:spcBef>
                <a:spcPts val="0"/>
              </a:spcBef>
              <a:spcAft>
                <a:spcPts val="0"/>
              </a:spcAft>
              <a:buClr>
                <a:schemeClr val="dk1"/>
              </a:buClr>
              <a:buSzPts val="5400"/>
              <a:buFont typeface="Roboto Condensed"/>
              <a:buNone/>
            </a:pPr>
            <a:r>
              <a:t/>
            </a:r>
            <a:endParaRPr b="0" i="0" sz="5400" u="none" cap="none" strike="noStrike">
              <a:solidFill>
                <a:srgbClr val="939393"/>
              </a:solidFill>
              <a:latin typeface="Helvetica Neue"/>
              <a:ea typeface="Helvetica Neue"/>
              <a:cs typeface="Helvetica Neue"/>
              <a:sym typeface="Helvetica Neue"/>
            </a:endParaRPr>
          </a:p>
          <a:p>
            <a:pPr indent="-571500" lvl="1" marL="2133569" marR="0" rtl="0" algn="l">
              <a:lnSpc>
                <a:spcPct val="100000"/>
              </a:lnSpc>
              <a:spcBef>
                <a:spcPts val="0"/>
              </a:spcBef>
              <a:spcAft>
                <a:spcPts val="0"/>
              </a:spcAft>
              <a:buClr>
                <a:schemeClr val="dk1"/>
              </a:buClr>
              <a:buSzPts val="5400"/>
              <a:buFont typeface="Roboto Condensed"/>
              <a:buNone/>
            </a:pPr>
            <a:r>
              <a:t/>
            </a:r>
            <a:endParaRPr b="0" i="0" sz="5400" u="none" cap="none" strike="noStrike">
              <a:solidFill>
                <a:srgbClr val="939393"/>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0" i="0" sz="5400" u="none" cap="none" strike="noStrike">
              <a:solidFill>
                <a:srgbClr val="939393"/>
              </a:solidFill>
              <a:latin typeface="Helvetica Neue"/>
              <a:ea typeface="Helvetica Neue"/>
              <a:cs typeface="Helvetica Neue"/>
              <a:sym typeface="Helvetica Neue"/>
            </a:endParaRPr>
          </a:p>
        </p:txBody>
      </p:sp>
      <p:pic>
        <p:nvPicPr>
          <p:cNvPr id="624" name="Google Shape;624;p3"/>
          <p:cNvPicPr preferRelativeResize="0"/>
          <p:nvPr/>
        </p:nvPicPr>
        <p:blipFill rotWithShape="1">
          <a:blip r:embed="rId3">
            <a:alphaModFix/>
          </a:blip>
          <a:srcRect b="0" l="0" r="0" t="0"/>
          <a:stretch/>
        </p:blipFill>
        <p:spPr>
          <a:xfrm>
            <a:off x="5901170" y="3390382"/>
            <a:ext cx="1546225" cy="1546225"/>
          </a:xfrm>
          <a:prstGeom prst="rect">
            <a:avLst/>
          </a:prstGeom>
          <a:noFill/>
          <a:ln>
            <a:noFill/>
          </a:ln>
        </p:spPr>
      </p:pic>
      <p:pic>
        <p:nvPicPr>
          <p:cNvPr id="625" name="Google Shape;625;p3"/>
          <p:cNvPicPr preferRelativeResize="0"/>
          <p:nvPr/>
        </p:nvPicPr>
        <p:blipFill rotWithShape="1">
          <a:blip r:embed="rId4">
            <a:alphaModFix/>
          </a:blip>
          <a:srcRect b="0" l="0" r="0" t="0"/>
          <a:stretch/>
        </p:blipFill>
        <p:spPr>
          <a:xfrm>
            <a:off x="5822452" y="5219182"/>
            <a:ext cx="1501117" cy="1501117"/>
          </a:xfrm>
          <a:prstGeom prst="rect">
            <a:avLst/>
          </a:prstGeom>
          <a:noFill/>
          <a:ln>
            <a:noFill/>
          </a:ln>
        </p:spPr>
      </p:pic>
      <p:pic>
        <p:nvPicPr>
          <p:cNvPr id="626" name="Google Shape;626;p3"/>
          <p:cNvPicPr preferRelativeResize="0"/>
          <p:nvPr/>
        </p:nvPicPr>
        <p:blipFill rotWithShape="1">
          <a:blip r:embed="rId5">
            <a:alphaModFix/>
          </a:blip>
          <a:srcRect b="0" l="0" r="0" t="0"/>
          <a:stretch/>
        </p:blipFill>
        <p:spPr>
          <a:xfrm>
            <a:off x="5909684" y="7240999"/>
            <a:ext cx="1281545" cy="1281545"/>
          </a:xfrm>
          <a:prstGeom prst="rect">
            <a:avLst/>
          </a:prstGeom>
          <a:noFill/>
          <a:ln>
            <a:noFill/>
          </a:ln>
        </p:spPr>
      </p:pic>
      <p:pic>
        <p:nvPicPr>
          <p:cNvPr id="627" name="Google Shape;627;p3"/>
          <p:cNvPicPr preferRelativeResize="0"/>
          <p:nvPr/>
        </p:nvPicPr>
        <p:blipFill rotWithShape="1">
          <a:blip r:embed="rId6">
            <a:alphaModFix/>
          </a:blip>
          <a:srcRect b="0" l="0" r="0" t="0"/>
          <a:stretch/>
        </p:blipFill>
        <p:spPr>
          <a:xfrm>
            <a:off x="5749634" y="8859083"/>
            <a:ext cx="1546226" cy="1546226"/>
          </a:xfrm>
          <a:prstGeom prst="rect">
            <a:avLst/>
          </a:prstGeom>
          <a:noFill/>
          <a:ln>
            <a:noFill/>
          </a:ln>
        </p:spPr>
      </p:pic>
      <p:pic>
        <p:nvPicPr>
          <p:cNvPr id="628" name="Google Shape;628;p3"/>
          <p:cNvPicPr preferRelativeResize="0"/>
          <p:nvPr/>
        </p:nvPicPr>
        <p:blipFill rotWithShape="1">
          <a:blip r:embed="rId7">
            <a:alphaModFix/>
          </a:blip>
          <a:srcRect b="0" l="0" r="0" t="0"/>
          <a:stretch/>
        </p:blipFill>
        <p:spPr>
          <a:xfrm>
            <a:off x="5749633" y="10804263"/>
            <a:ext cx="1546227" cy="1546227"/>
          </a:xfrm>
          <a:prstGeom prst="rect">
            <a:avLst/>
          </a:prstGeom>
          <a:noFill/>
          <a:ln>
            <a:noFill/>
          </a:ln>
        </p:spPr>
      </p:pic>
      <p:sp>
        <p:nvSpPr>
          <p:cNvPr id="629" name="Google Shape;629;p3"/>
          <p:cNvSpPr txBox="1"/>
          <p:nvPr/>
        </p:nvSpPr>
        <p:spPr>
          <a:xfrm>
            <a:off x="10210800" y="13069455"/>
            <a:ext cx="1219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939393"/>
                </a:solidFill>
                <a:latin typeface="Helvetica Neue"/>
                <a:ea typeface="Helvetica Neue"/>
                <a:cs typeface="Helvetica Neue"/>
                <a:sym typeface="Helvetica Neue"/>
              </a:rPr>
              <a:t>Icons source: Flaticon.com</a:t>
            </a:r>
            <a:endParaRPr b="0" i="0" sz="2800" u="none" cap="none" strike="noStrike">
              <a:solidFill>
                <a:srgbClr val="939393"/>
              </a:solidFill>
              <a:latin typeface="Helvetica Neue"/>
              <a:ea typeface="Helvetica Neue"/>
              <a:cs typeface="Helvetica Neue"/>
              <a:sym typeface="Helvetica Neue"/>
            </a:endParaRPr>
          </a:p>
        </p:txBody>
      </p:sp>
      <p:sp>
        <p:nvSpPr>
          <p:cNvPr id="630" name="Google Shape;630;p3"/>
          <p:cNvSpPr txBox="1"/>
          <p:nvPr/>
        </p:nvSpPr>
        <p:spPr>
          <a:xfrm>
            <a:off x="7696200" y="5562600"/>
            <a:ext cx="12192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6D"/>
              </a:buClr>
              <a:buSzPts val="5400"/>
              <a:buFont typeface="Helvetica Neue"/>
              <a:buNone/>
            </a:pPr>
            <a:r>
              <a:rPr b="0" i="0" lang="en-US" sz="5400" u="none" cap="none" strike="noStrike">
                <a:solidFill>
                  <a:srgbClr val="005B6D"/>
                </a:solidFill>
                <a:latin typeface="Helvetica Neue"/>
                <a:ea typeface="Helvetica Neue"/>
                <a:cs typeface="Helvetica Neue"/>
                <a:sym typeface="Helvetica Neue"/>
              </a:rPr>
              <a:t>Health and Food</a:t>
            </a:r>
            <a:endParaRPr/>
          </a:p>
        </p:txBody>
      </p:sp>
      <p:sp>
        <p:nvSpPr>
          <p:cNvPr id="631" name="Google Shape;631;p3"/>
          <p:cNvSpPr txBox="1"/>
          <p:nvPr/>
        </p:nvSpPr>
        <p:spPr>
          <a:xfrm>
            <a:off x="7696200" y="7315200"/>
            <a:ext cx="12192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6D"/>
              </a:buClr>
              <a:buSzPts val="5400"/>
              <a:buFont typeface="Helvetica Neue"/>
              <a:buNone/>
            </a:pPr>
            <a:r>
              <a:rPr b="0" i="0" lang="en-US" sz="5400" u="none" cap="none" strike="noStrike">
                <a:solidFill>
                  <a:srgbClr val="005B6D"/>
                </a:solidFill>
                <a:latin typeface="Helvetica Neue"/>
                <a:ea typeface="Helvetica Neue"/>
                <a:cs typeface="Helvetica Neue"/>
                <a:sym typeface="Helvetica Neue"/>
              </a:rPr>
              <a:t>Energy</a:t>
            </a:r>
            <a:endParaRPr/>
          </a:p>
        </p:txBody>
      </p:sp>
      <p:sp>
        <p:nvSpPr>
          <p:cNvPr id="632" name="Google Shape;632;p3"/>
          <p:cNvSpPr txBox="1"/>
          <p:nvPr/>
        </p:nvSpPr>
        <p:spPr>
          <a:xfrm>
            <a:off x="7696200" y="9220200"/>
            <a:ext cx="12192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6D"/>
              </a:buClr>
              <a:buSzPts val="5400"/>
              <a:buFont typeface="Helvetica Neue"/>
              <a:buNone/>
            </a:pPr>
            <a:r>
              <a:rPr b="0" i="0" lang="en-US" sz="5400" u="none" cap="none" strike="noStrike">
                <a:solidFill>
                  <a:srgbClr val="005B6D"/>
                </a:solidFill>
                <a:latin typeface="Helvetica Neue"/>
                <a:ea typeface="Helvetica Neue"/>
                <a:cs typeface="Helvetica Neue"/>
                <a:sym typeface="Helvetica Neue"/>
              </a:rPr>
              <a:t>Physical sciences and engineering </a:t>
            </a:r>
            <a:endParaRPr/>
          </a:p>
        </p:txBody>
      </p:sp>
      <p:sp>
        <p:nvSpPr>
          <p:cNvPr id="633" name="Google Shape;633;p3"/>
          <p:cNvSpPr txBox="1"/>
          <p:nvPr/>
        </p:nvSpPr>
        <p:spPr>
          <a:xfrm>
            <a:off x="7724485" y="11167681"/>
            <a:ext cx="12192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5400" u="none" cap="none" strike="noStrike">
                <a:solidFill>
                  <a:srgbClr val="005B6D"/>
                </a:solidFill>
                <a:latin typeface="Helvetica Neue"/>
                <a:ea typeface="Helvetica Neue"/>
                <a:cs typeface="Helvetica Neue"/>
                <a:sym typeface="Helvetica Neue"/>
              </a:rPr>
              <a:t>Social and cultural innovation</a:t>
            </a:r>
            <a:endParaRPr sz="2700">
              <a:solidFill>
                <a:srgbClr val="005B6D"/>
              </a:solidFill>
              <a:latin typeface="Roboto"/>
              <a:ea typeface="Roboto"/>
              <a:cs typeface="Roboto"/>
              <a:sym typeface="Roboto"/>
            </a:endParaRPr>
          </a:p>
        </p:txBody>
      </p:sp>
      <p:pic>
        <p:nvPicPr>
          <p:cNvPr descr="Network – CreaValore" id="634" name="Google Shape;634;p3"/>
          <p:cNvPicPr preferRelativeResize="0"/>
          <p:nvPr/>
        </p:nvPicPr>
        <p:blipFill rotWithShape="1">
          <a:blip r:embed="rId8">
            <a:alphaModFix/>
          </a:blip>
          <a:srcRect b="0" l="0" r="0" t="0"/>
          <a:stretch/>
        </p:blipFill>
        <p:spPr>
          <a:xfrm>
            <a:off x="13369636" y="3580654"/>
            <a:ext cx="11049000" cy="5438179"/>
          </a:xfrm>
          <a:prstGeom prst="rect">
            <a:avLst/>
          </a:prstGeom>
          <a:noFill/>
          <a:ln>
            <a:noFill/>
          </a:ln>
        </p:spPr>
      </p:pic>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4"/>
          <p:cNvSpPr txBox="1"/>
          <p:nvPr>
            <p:ph type="title"/>
          </p:nvPr>
        </p:nvSpPr>
        <p:spPr>
          <a:xfrm>
            <a:off x="2027416" y="685800"/>
            <a:ext cx="21031200" cy="2651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B6D"/>
              </a:buClr>
              <a:buSzPts val="8000"/>
              <a:buFont typeface="Helvetica Neue"/>
              <a:buNone/>
            </a:pPr>
            <a:r>
              <a:rPr lang="en-US" sz="8000">
                <a:solidFill>
                  <a:srgbClr val="005B6D"/>
                </a:solidFill>
              </a:rPr>
              <a:t>ERIC Forum: Executive Board</a:t>
            </a:r>
            <a:endParaRPr sz="8000">
              <a:solidFill>
                <a:srgbClr val="005B6D"/>
              </a:solidFill>
            </a:endParaRPr>
          </a:p>
        </p:txBody>
      </p:sp>
      <p:sp>
        <p:nvSpPr>
          <p:cNvPr id="640" name="Google Shape;640;p4"/>
          <p:cNvSpPr txBox="1"/>
          <p:nvPr/>
        </p:nvSpPr>
        <p:spPr>
          <a:xfrm>
            <a:off x="1655618" y="2256752"/>
            <a:ext cx="12192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5400" u="none" cap="none" strike="noStrike">
                <a:solidFill>
                  <a:srgbClr val="005B6D"/>
                </a:solidFill>
                <a:latin typeface="Helvetica Neue"/>
                <a:ea typeface="Helvetica Neue"/>
                <a:cs typeface="Helvetica Neue"/>
                <a:sym typeface="Helvetica Neue"/>
              </a:rPr>
              <a:t>Chairs</a:t>
            </a:r>
            <a:endParaRPr i="1" sz="5400">
              <a:solidFill>
                <a:srgbClr val="005B6D"/>
              </a:solidFill>
              <a:latin typeface="Roboto"/>
              <a:ea typeface="Roboto"/>
              <a:cs typeface="Roboto"/>
              <a:sym typeface="Roboto"/>
            </a:endParaRPr>
          </a:p>
        </p:txBody>
      </p:sp>
      <p:sp>
        <p:nvSpPr>
          <p:cNvPr id="641" name="Google Shape;641;p4"/>
          <p:cNvSpPr txBox="1"/>
          <p:nvPr/>
        </p:nvSpPr>
        <p:spPr>
          <a:xfrm>
            <a:off x="13847618" y="2164445"/>
            <a:ext cx="12192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5400" u="none" cap="none" strike="noStrike">
                <a:solidFill>
                  <a:srgbClr val="005B6D"/>
                </a:solidFill>
                <a:latin typeface="Helvetica Neue"/>
                <a:ea typeface="Helvetica Neue"/>
                <a:cs typeface="Helvetica Neue"/>
                <a:sym typeface="Helvetica Neue"/>
              </a:rPr>
              <a:t>ExBo Members</a:t>
            </a:r>
            <a:endParaRPr i="1" sz="5400">
              <a:solidFill>
                <a:srgbClr val="005B6D"/>
              </a:solidFill>
              <a:latin typeface="Roboto"/>
              <a:ea typeface="Roboto"/>
              <a:cs typeface="Roboto"/>
              <a:sym typeface="Roboto"/>
            </a:endParaRPr>
          </a:p>
        </p:txBody>
      </p:sp>
      <p:sp>
        <p:nvSpPr>
          <p:cNvPr id="642" name="Google Shape;642;p4"/>
          <p:cNvSpPr txBox="1"/>
          <p:nvPr/>
        </p:nvSpPr>
        <p:spPr>
          <a:xfrm>
            <a:off x="4627100" y="4302078"/>
            <a:ext cx="12192000" cy="26161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5B6D"/>
                </a:solidFill>
                <a:latin typeface="Helvetica Neue"/>
                <a:ea typeface="Helvetica Neue"/>
                <a:cs typeface="Helvetica Neue"/>
                <a:sym typeface="Helvetica Neue"/>
              </a:rPr>
              <a:t>Antje Keppler</a:t>
            </a:r>
            <a:br>
              <a:rPr b="0" i="0" lang="en-US" sz="4000" u="none" cap="none" strike="noStrike">
                <a:solidFill>
                  <a:srgbClr val="005B6D"/>
                </a:solidFill>
                <a:latin typeface="Helvetica Neue"/>
                <a:ea typeface="Helvetica Neue"/>
                <a:cs typeface="Helvetica Neue"/>
                <a:sym typeface="Helvetica Neue"/>
              </a:rPr>
            </a:br>
            <a:r>
              <a:rPr b="0" i="0" lang="en-US" sz="4000" u="none" cap="none" strike="noStrike">
                <a:solidFill>
                  <a:srgbClr val="005B6D"/>
                </a:solidFill>
                <a:latin typeface="Helvetica Neue"/>
                <a:ea typeface="Helvetica Neue"/>
                <a:cs typeface="Helvetica Neue"/>
                <a:sym typeface="Helvetica Neue"/>
              </a:rPr>
              <a:t>Chair</a:t>
            </a:r>
            <a:endParaRPr/>
          </a:p>
          <a:p>
            <a:pPr indent="0" lvl="0" marL="0" marR="0" rtl="0" algn="l">
              <a:spcBef>
                <a:spcPts val="0"/>
              </a:spcBef>
              <a:spcAft>
                <a:spcPts val="0"/>
              </a:spcAft>
              <a:buNone/>
            </a:pPr>
            <a:r>
              <a:rPr lang="en-US" sz="4000">
                <a:solidFill>
                  <a:srgbClr val="005B6D"/>
                </a:solidFill>
                <a:latin typeface="Helvetica Neue"/>
                <a:ea typeface="Helvetica Neue"/>
                <a:cs typeface="Helvetica Neue"/>
                <a:sym typeface="Helvetica Neue"/>
              </a:rPr>
              <a:t>Life Sciences cluster</a:t>
            </a:r>
            <a:endParaRPr sz="4000">
              <a:solidFill>
                <a:srgbClr val="005B6D"/>
              </a:solidFill>
              <a:latin typeface="Roboto"/>
              <a:ea typeface="Roboto"/>
              <a:cs typeface="Roboto"/>
              <a:sym typeface="Roboto"/>
            </a:endParaRPr>
          </a:p>
          <a:p>
            <a:pPr indent="0" lvl="0" marL="0" marR="0" rtl="0" algn="l">
              <a:spcBef>
                <a:spcPts val="0"/>
              </a:spcBef>
              <a:spcAft>
                <a:spcPts val="0"/>
              </a:spcAft>
              <a:buNone/>
            </a:pPr>
            <a:r>
              <a:t/>
            </a:r>
            <a:endParaRPr sz="4400">
              <a:solidFill>
                <a:srgbClr val="005B6D"/>
              </a:solidFill>
              <a:latin typeface="Roboto"/>
              <a:ea typeface="Roboto"/>
              <a:cs typeface="Roboto"/>
              <a:sym typeface="Roboto"/>
            </a:endParaRPr>
          </a:p>
        </p:txBody>
      </p:sp>
      <p:sp>
        <p:nvSpPr>
          <p:cNvPr id="643" name="Google Shape;643;p4"/>
          <p:cNvSpPr txBox="1"/>
          <p:nvPr/>
        </p:nvSpPr>
        <p:spPr>
          <a:xfrm>
            <a:off x="4627100" y="8691329"/>
            <a:ext cx="64008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5B6D"/>
                </a:solidFill>
                <a:latin typeface="Helvetica Neue"/>
                <a:ea typeface="Helvetica Neue"/>
                <a:cs typeface="Helvetica Neue"/>
                <a:sym typeface="Helvetica Neue"/>
              </a:rPr>
              <a:t>Allen Weeks</a:t>
            </a:r>
            <a:br>
              <a:rPr b="0" i="0" lang="en-US" sz="4000" u="none" cap="none" strike="noStrike">
                <a:solidFill>
                  <a:srgbClr val="005B6D"/>
                </a:solidFill>
                <a:latin typeface="Helvetica Neue"/>
                <a:ea typeface="Helvetica Neue"/>
                <a:cs typeface="Helvetica Neue"/>
                <a:sym typeface="Helvetica Neue"/>
              </a:rPr>
            </a:br>
            <a:r>
              <a:rPr b="0" i="0" lang="en-US" sz="4000" u="none" cap="none" strike="noStrike">
                <a:solidFill>
                  <a:srgbClr val="005B6D"/>
                </a:solidFill>
                <a:latin typeface="Helvetica Neue"/>
                <a:ea typeface="Helvetica Neue"/>
                <a:cs typeface="Helvetica Neue"/>
                <a:sym typeface="Helvetica Neue"/>
              </a:rPr>
              <a:t>Vice-Chair</a:t>
            </a:r>
            <a:endParaRPr/>
          </a:p>
          <a:p>
            <a:pPr indent="0" lvl="0" marL="0" marR="0" rtl="0" algn="l">
              <a:spcBef>
                <a:spcPts val="0"/>
              </a:spcBef>
              <a:spcAft>
                <a:spcPts val="0"/>
              </a:spcAft>
              <a:buNone/>
            </a:pPr>
            <a:r>
              <a:rPr lang="en-US" sz="4000">
                <a:solidFill>
                  <a:srgbClr val="005B6D"/>
                </a:solidFill>
                <a:latin typeface="Helvetica Neue"/>
                <a:ea typeface="Helvetica Neue"/>
                <a:cs typeface="Helvetica Neue"/>
                <a:sym typeface="Helvetica Neue"/>
              </a:rPr>
              <a:t>Physical &amp; engineering, energy cluster</a:t>
            </a:r>
            <a:r>
              <a:rPr lang="en-US" sz="4000">
                <a:solidFill>
                  <a:srgbClr val="005B6D"/>
                </a:solidFill>
                <a:latin typeface="Roboto"/>
                <a:ea typeface="Roboto"/>
                <a:cs typeface="Roboto"/>
                <a:sym typeface="Roboto"/>
              </a:rPr>
              <a:t>s</a:t>
            </a:r>
            <a:endParaRPr/>
          </a:p>
        </p:txBody>
      </p:sp>
      <p:sp>
        <p:nvSpPr>
          <p:cNvPr id="644" name="Google Shape;644;p4"/>
          <p:cNvSpPr txBox="1"/>
          <p:nvPr/>
        </p:nvSpPr>
        <p:spPr>
          <a:xfrm>
            <a:off x="16847675" y="11090914"/>
            <a:ext cx="6629400"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6D"/>
              </a:buClr>
              <a:buSzPts val="4000"/>
              <a:buFont typeface="Helvetica Neue"/>
              <a:buNone/>
            </a:pPr>
            <a:r>
              <a:rPr b="1" i="0" lang="en-US" sz="4000" u="none" cap="none" strike="noStrike">
                <a:solidFill>
                  <a:srgbClr val="005B6D"/>
                </a:solidFill>
                <a:latin typeface="Helvetica Neue"/>
                <a:ea typeface="Helvetica Neue"/>
                <a:cs typeface="Helvetica Neue"/>
                <a:sym typeface="Helvetica Neue"/>
              </a:rPr>
              <a:t>Nicolas Pade</a:t>
            </a:r>
            <a:br>
              <a:rPr b="0" i="0" lang="en-US" sz="4000" u="none" cap="none" strike="noStrike">
                <a:solidFill>
                  <a:srgbClr val="005B6D"/>
                </a:solidFill>
                <a:latin typeface="Helvetica Neue"/>
                <a:ea typeface="Helvetica Neue"/>
                <a:cs typeface="Helvetica Neue"/>
                <a:sym typeface="Helvetica Neue"/>
              </a:rPr>
            </a:br>
            <a:r>
              <a:rPr b="0" i="0" lang="en-US" sz="4000" u="none" cap="none" strike="noStrike">
                <a:solidFill>
                  <a:srgbClr val="005B6D"/>
                </a:solidFill>
                <a:latin typeface="Helvetica Neue"/>
                <a:ea typeface="Helvetica Neue"/>
                <a:cs typeface="Helvetica Neue"/>
                <a:sym typeface="Helvetica Neue"/>
              </a:rPr>
              <a:t>Life Sciences cluster</a:t>
            </a:r>
            <a:endParaRPr b="0" i="0" sz="4000" u="none" cap="none" strike="noStrike">
              <a:solidFill>
                <a:srgbClr val="005B6D"/>
              </a:solidFill>
              <a:latin typeface="Roboto"/>
              <a:ea typeface="Roboto"/>
              <a:cs typeface="Roboto"/>
              <a:sym typeface="Roboto"/>
            </a:endParaRPr>
          </a:p>
        </p:txBody>
      </p:sp>
      <p:pic>
        <p:nvPicPr>
          <p:cNvPr id="645" name="Google Shape;645;p4"/>
          <p:cNvPicPr preferRelativeResize="0"/>
          <p:nvPr/>
        </p:nvPicPr>
        <p:blipFill rotWithShape="1">
          <a:blip r:embed="rId3">
            <a:alphaModFix/>
          </a:blip>
          <a:srcRect b="0" l="0" r="0" t="0"/>
          <a:stretch/>
        </p:blipFill>
        <p:spPr>
          <a:xfrm>
            <a:off x="1045163" y="8352668"/>
            <a:ext cx="3048000" cy="3231865"/>
          </a:xfrm>
          <a:prstGeom prst="rect">
            <a:avLst/>
          </a:prstGeom>
          <a:noFill/>
          <a:ln>
            <a:noFill/>
          </a:ln>
        </p:spPr>
      </p:pic>
      <p:pic>
        <p:nvPicPr>
          <p:cNvPr id="646" name="Google Shape;646;p4"/>
          <p:cNvPicPr preferRelativeResize="0"/>
          <p:nvPr/>
        </p:nvPicPr>
        <p:blipFill rotWithShape="1">
          <a:blip r:embed="rId4">
            <a:alphaModFix/>
          </a:blip>
          <a:srcRect b="0" l="0" r="0" t="0"/>
          <a:stretch/>
        </p:blipFill>
        <p:spPr>
          <a:xfrm>
            <a:off x="12795370" y="3840191"/>
            <a:ext cx="3073262" cy="3079733"/>
          </a:xfrm>
          <a:prstGeom prst="rect">
            <a:avLst/>
          </a:prstGeom>
          <a:noFill/>
          <a:ln>
            <a:noFill/>
          </a:ln>
        </p:spPr>
      </p:pic>
      <p:sp>
        <p:nvSpPr>
          <p:cNvPr id="647" name="Google Shape;647;p4"/>
          <p:cNvSpPr txBox="1"/>
          <p:nvPr/>
        </p:nvSpPr>
        <p:spPr>
          <a:xfrm>
            <a:off x="18592800" y="7443129"/>
            <a:ext cx="54102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5B6D"/>
                </a:solidFill>
                <a:latin typeface="Helvetica Neue"/>
                <a:ea typeface="Helvetica Neue"/>
                <a:cs typeface="Helvetica Neue"/>
                <a:sym typeface="Helvetica Neue"/>
              </a:rPr>
              <a:t>Emmanuel Salmon </a:t>
            </a:r>
            <a:endParaRPr/>
          </a:p>
          <a:p>
            <a:pPr indent="0" lvl="0" marL="0" marR="0" rtl="0" algn="l">
              <a:spcBef>
                <a:spcPts val="0"/>
              </a:spcBef>
              <a:spcAft>
                <a:spcPts val="0"/>
              </a:spcAft>
              <a:buNone/>
            </a:pPr>
            <a:r>
              <a:rPr b="0" i="0" lang="en-US" sz="4000" u="none" cap="none" strike="noStrike">
                <a:solidFill>
                  <a:srgbClr val="005B6D"/>
                </a:solidFill>
                <a:latin typeface="Helvetica Neue"/>
                <a:ea typeface="Helvetica Neue"/>
                <a:cs typeface="Helvetica Neue"/>
                <a:sym typeface="Helvetica Neue"/>
              </a:rPr>
              <a:t>Environment &amp; Earth </a:t>
            </a:r>
            <a:r>
              <a:rPr lang="en-US" sz="4000">
                <a:solidFill>
                  <a:srgbClr val="005B6D"/>
                </a:solidFill>
                <a:latin typeface="Helvetica Neue"/>
                <a:ea typeface="Helvetica Neue"/>
                <a:cs typeface="Helvetica Neue"/>
                <a:sym typeface="Helvetica Neue"/>
              </a:rPr>
              <a:t>Sciences </a:t>
            </a:r>
            <a:r>
              <a:rPr b="0" i="0" lang="en-US" sz="4000" u="none" cap="none" strike="noStrike">
                <a:solidFill>
                  <a:srgbClr val="005B6D"/>
                </a:solidFill>
                <a:latin typeface="Helvetica Neue"/>
                <a:ea typeface="Helvetica Neue"/>
                <a:cs typeface="Helvetica Neue"/>
                <a:sym typeface="Helvetica Neue"/>
              </a:rPr>
              <a:t>cluster</a:t>
            </a:r>
            <a:endParaRPr sz="4000">
              <a:solidFill>
                <a:srgbClr val="005B6D"/>
              </a:solidFill>
              <a:latin typeface="Roboto"/>
              <a:ea typeface="Roboto"/>
              <a:cs typeface="Roboto"/>
              <a:sym typeface="Roboto"/>
            </a:endParaRPr>
          </a:p>
        </p:txBody>
      </p:sp>
      <p:pic>
        <p:nvPicPr>
          <p:cNvPr id="648" name="Google Shape;648;p4"/>
          <p:cNvPicPr preferRelativeResize="0"/>
          <p:nvPr/>
        </p:nvPicPr>
        <p:blipFill rotWithShape="1">
          <a:blip r:embed="rId5">
            <a:alphaModFix/>
          </a:blip>
          <a:srcRect b="0" l="0" r="0" t="0"/>
          <a:stretch/>
        </p:blipFill>
        <p:spPr>
          <a:xfrm>
            <a:off x="1009744" y="3735175"/>
            <a:ext cx="3083419" cy="3122825"/>
          </a:xfrm>
          <a:prstGeom prst="rect">
            <a:avLst/>
          </a:prstGeom>
          <a:noFill/>
          <a:ln>
            <a:noFill/>
          </a:ln>
        </p:spPr>
      </p:pic>
      <p:pic>
        <p:nvPicPr>
          <p:cNvPr id="649" name="Google Shape;649;p4"/>
          <p:cNvPicPr preferRelativeResize="0"/>
          <p:nvPr/>
        </p:nvPicPr>
        <p:blipFill rotWithShape="1">
          <a:blip r:embed="rId6">
            <a:alphaModFix/>
          </a:blip>
          <a:srcRect b="0" l="0" r="0" t="0"/>
          <a:stretch/>
        </p:blipFill>
        <p:spPr>
          <a:xfrm>
            <a:off x="15087600" y="7051763"/>
            <a:ext cx="3048000" cy="3048000"/>
          </a:xfrm>
          <a:prstGeom prst="ellipse">
            <a:avLst/>
          </a:prstGeom>
          <a:noFill/>
          <a:ln>
            <a:noFill/>
          </a:ln>
        </p:spPr>
      </p:pic>
      <p:pic>
        <p:nvPicPr>
          <p:cNvPr id="650" name="Google Shape;650;p4"/>
          <p:cNvPicPr preferRelativeResize="0"/>
          <p:nvPr/>
        </p:nvPicPr>
        <p:blipFill rotWithShape="1">
          <a:blip r:embed="rId7">
            <a:alphaModFix/>
          </a:blip>
          <a:srcRect b="0" l="0" r="0" t="0"/>
          <a:stretch/>
        </p:blipFill>
        <p:spPr>
          <a:xfrm>
            <a:off x="12795370" y="10099763"/>
            <a:ext cx="3503101" cy="3305743"/>
          </a:xfrm>
          <a:prstGeom prst="rect">
            <a:avLst/>
          </a:prstGeom>
          <a:noFill/>
          <a:ln>
            <a:noFill/>
          </a:ln>
        </p:spPr>
      </p:pic>
      <p:sp>
        <p:nvSpPr>
          <p:cNvPr id="651" name="Google Shape;651;p4"/>
          <p:cNvSpPr txBox="1"/>
          <p:nvPr/>
        </p:nvSpPr>
        <p:spPr>
          <a:xfrm>
            <a:off x="16819100" y="4270818"/>
            <a:ext cx="66294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6D"/>
              </a:buClr>
              <a:buSzPts val="4000"/>
              <a:buFont typeface="Helvetica Neue"/>
              <a:buNone/>
            </a:pPr>
            <a:r>
              <a:rPr b="1" lang="en-US" sz="4000">
                <a:solidFill>
                  <a:srgbClr val="005B6D"/>
                </a:solidFill>
                <a:latin typeface="Helvetica Neue"/>
                <a:ea typeface="Helvetica Neue"/>
                <a:cs typeface="Helvetica Neue"/>
                <a:sym typeface="Helvetica Neue"/>
              </a:rPr>
              <a:t>Toma Tasovac</a:t>
            </a:r>
            <a:br>
              <a:rPr b="0" i="0" lang="en-US" sz="4000" u="none" cap="none" strike="noStrike">
                <a:solidFill>
                  <a:srgbClr val="005B6D"/>
                </a:solidFill>
                <a:latin typeface="Helvetica Neue"/>
                <a:ea typeface="Helvetica Neue"/>
                <a:cs typeface="Helvetica Neue"/>
                <a:sym typeface="Helvetica Neue"/>
              </a:rPr>
            </a:br>
            <a:r>
              <a:rPr b="0" i="0" lang="en-US" sz="4000" u="none" cap="none" strike="noStrike">
                <a:solidFill>
                  <a:srgbClr val="005B6D"/>
                </a:solidFill>
                <a:latin typeface="Helvetica Neue"/>
                <a:ea typeface="Helvetica Neue"/>
                <a:cs typeface="Helvetica Neue"/>
                <a:sym typeface="Helvetica Neue"/>
              </a:rPr>
              <a:t>Social Sciences and Humanities cluster</a:t>
            </a:r>
            <a:endParaRPr b="0" i="0" sz="4000" u="none" cap="none" strike="noStrike">
              <a:solidFill>
                <a:srgbClr val="005B6D"/>
              </a:solidFill>
              <a:latin typeface="Roboto"/>
              <a:ea typeface="Roboto"/>
              <a:cs typeface="Roboto"/>
              <a:sym typeface="Roboto"/>
            </a:endParaRP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5"/>
          <p:cNvSpPr txBox="1"/>
          <p:nvPr>
            <p:ph idx="1" type="body"/>
          </p:nvPr>
        </p:nvSpPr>
        <p:spPr>
          <a:xfrm>
            <a:off x="990600" y="2819400"/>
            <a:ext cx="20955000" cy="8461484"/>
          </a:xfrm>
          <a:prstGeom prst="rect">
            <a:avLst/>
          </a:prstGeom>
          <a:noFill/>
          <a:ln>
            <a:noFill/>
          </a:ln>
        </p:spPr>
        <p:txBody>
          <a:bodyPr anchorCtr="0" anchor="t" bIns="45700" lIns="91425" spcFirstLastPara="1" rIns="91425" wrap="square" tIns="45700">
            <a:spAutoFit/>
          </a:bodyPr>
          <a:lstStyle/>
          <a:p>
            <a:pPr indent="-342900" lvl="0" marL="342900" rtl="0" algn="l">
              <a:lnSpc>
                <a:spcPct val="150000"/>
              </a:lnSpc>
              <a:spcBef>
                <a:spcPts val="0"/>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A well tested legal model across EU countries and in H2020 associated countries </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Decision-makers in national ministries and EU Commission well acquainted with the processes and requirements towards establishment of an ERIC</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A broad community of ERICs which can help and advise in case of questions</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Recent legal reports (e.g. EGERIC Report) provide additional know-how on the model</a:t>
            </a:r>
            <a:endParaRPr/>
          </a:p>
          <a:p>
            <a:pPr indent="0" lvl="0" marL="0" rtl="0" algn="l">
              <a:lnSpc>
                <a:spcPct val="150000"/>
              </a:lnSpc>
              <a:spcBef>
                <a:spcPts val="2667"/>
              </a:spcBef>
              <a:spcAft>
                <a:spcPts val="0"/>
              </a:spcAft>
              <a:buClr>
                <a:schemeClr val="dk2"/>
              </a:buClr>
              <a:buSzPts val="4400"/>
              <a:buNone/>
            </a:pPr>
            <a:r>
              <a:t/>
            </a:r>
            <a:endParaRPr sz="4400">
              <a:solidFill>
                <a:schemeClr val="dk1"/>
              </a:solidFill>
              <a:latin typeface="Arial"/>
              <a:ea typeface="Arial"/>
              <a:cs typeface="Arial"/>
              <a:sym typeface="Arial"/>
            </a:endParaRPr>
          </a:p>
        </p:txBody>
      </p:sp>
      <p:sp>
        <p:nvSpPr>
          <p:cNvPr id="657" name="Google Shape;657;p5"/>
          <p:cNvSpPr txBox="1"/>
          <p:nvPr/>
        </p:nvSpPr>
        <p:spPr>
          <a:xfrm>
            <a:off x="1905000" y="685800"/>
            <a:ext cx="21488400" cy="2651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A6D"/>
              </a:buClr>
              <a:buSzPts val="8800"/>
              <a:buFont typeface="Helvetica Neue"/>
              <a:buNone/>
            </a:pPr>
            <a:r>
              <a:rPr lang="en-US" sz="8800">
                <a:solidFill>
                  <a:srgbClr val="005A6D"/>
                </a:solidFill>
                <a:latin typeface="Helvetica Neue"/>
                <a:ea typeface="Helvetica Neue"/>
                <a:cs typeface="Helvetica Neue"/>
                <a:sym typeface="Helvetica Neue"/>
              </a:rPr>
              <a:t>Strengths of ERICs I. </a:t>
            </a:r>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
          <p:cNvSpPr txBox="1"/>
          <p:nvPr>
            <p:ph idx="1" type="body"/>
          </p:nvPr>
        </p:nvSpPr>
        <p:spPr>
          <a:xfrm>
            <a:off x="990600" y="2819400"/>
            <a:ext cx="20955000" cy="12547217"/>
          </a:xfrm>
          <a:prstGeom prst="rect">
            <a:avLst/>
          </a:prstGeom>
          <a:noFill/>
          <a:ln>
            <a:noFill/>
          </a:ln>
        </p:spPr>
        <p:txBody>
          <a:bodyPr anchorCtr="0" anchor="t" bIns="45700" lIns="91425" spcFirstLastPara="1" rIns="91425" wrap="square" tIns="45700">
            <a:spAutoFit/>
          </a:bodyPr>
          <a:lstStyle/>
          <a:p>
            <a:pPr indent="-342900" lvl="0" marL="342900" rtl="0" algn="l">
              <a:lnSpc>
                <a:spcPct val="150000"/>
              </a:lnSpc>
              <a:spcBef>
                <a:spcPts val="0"/>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Country-level participation which provides for sustainability</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Well functioning governance model that is embedded in the Statutes</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Support from the EC – on expert level, but also with funding</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ERICs have become well versed in combining their primary missions with addressing the big challenges and serving as implementors of the EU Missions (e.g. canSERV project)</a:t>
            </a:r>
            <a:endParaRPr/>
          </a:p>
          <a:p>
            <a:pPr indent="-63500" lvl="0" marL="342900" rtl="0" algn="l">
              <a:lnSpc>
                <a:spcPct val="150000"/>
              </a:lnSpc>
              <a:spcBef>
                <a:spcPts val="2667"/>
              </a:spcBef>
              <a:spcAft>
                <a:spcPts val="0"/>
              </a:spcAft>
              <a:buClr>
                <a:schemeClr val="dk2"/>
              </a:buClr>
              <a:buSzPts val="4400"/>
              <a:buFont typeface="Noto Sans Symbols"/>
              <a:buNone/>
            </a:pPr>
            <a:r>
              <a:t/>
            </a:r>
            <a:endParaRPr sz="4400">
              <a:solidFill>
                <a:schemeClr val="dk1"/>
              </a:solidFill>
              <a:latin typeface="Arial"/>
              <a:ea typeface="Arial"/>
              <a:cs typeface="Arial"/>
              <a:sym typeface="Arial"/>
            </a:endParaRPr>
          </a:p>
          <a:p>
            <a:pPr indent="-63500" lvl="0" marL="342900" rtl="0" algn="l">
              <a:lnSpc>
                <a:spcPct val="150000"/>
              </a:lnSpc>
              <a:spcBef>
                <a:spcPts val="2667"/>
              </a:spcBef>
              <a:spcAft>
                <a:spcPts val="0"/>
              </a:spcAft>
              <a:buClr>
                <a:schemeClr val="dk2"/>
              </a:buClr>
              <a:buSzPts val="4400"/>
              <a:buFont typeface="Noto Sans Symbols"/>
              <a:buNone/>
            </a:pPr>
            <a:r>
              <a:t/>
            </a:r>
            <a:endParaRPr sz="4400">
              <a:solidFill>
                <a:schemeClr val="dk1"/>
              </a:solidFill>
              <a:latin typeface="Arial"/>
              <a:ea typeface="Arial"/>
              <a:cs typeface="Arial"/>
              <a:sym typeface="Arial"/>
            </a:endParaRPr>
          </a:p>
          <a:p>
            <a:pPr indent="-63500" lvl="0" marL="342900" rtl="0" algn="l">
              <a:lnSpc>
                <a:spcPct val="150000"/>
              </a:lnSpc>
              <a:spcBef>
                <a:spcPts val="2667"/>
              </a:spcBef>
              <a:spcAft>
                <a:spcPts val="0"/>
              </a:spcAft>
              <a:buClr>
                <a:schemeClr val="dk2"/>
              </a:buClr>
              <a:buSzPts val="4400"/>
              <a:buFont typeface="Noto Sans Symbols"/>
              <a:buNone/>
            </a:pPr>
            <a:r>
              <a:t/>
            </a:r>
            <a:endParaRPr sz="4400">
              <a:solidFill>
                <a:schemeClr val="dk1"/>
              </a:solidFill>
              <a:latin typeface="Arial"/>
              <a:ea typeface="Arial"/>
              <a:cs typeface="Arial"/>
              <a:sym typeface="Arial"/>
            </a:endParaRPr>
          </a:p>
          <a:p>
            <a:pPr indent="0" lvl="0" marL="0" rtl="0" algn="l">
              <a:lnSpc>
                <a:spcPct val="150000"/>
              </a:lnSpc>
              <a:spcBef>
                <a:spcPts val="2667"/>
              </a:spcBef>
              <a:spcAft>
                <a:spcPts val="0"/>
              </a:spcAft>
              <a:buClr>
                <a:schemeClr val="dk2"/>
              </a:buClr>
              <a:buSzPts val="4400"/>
              <a:buNone/>
            </a:pPr>
            <a:r>
              <a:t/>
            </a:r>
            <a:endParaRPr sz="4400">
              <a:solidFill>
                <a:schemeClr val="dk1"/>
              </a:solidFill>
              <a:latin typeface="Arial"/>
              <a:ea typeface="Arial"/>
              <a:cs typeface="Arial"/>
              <a:sym typeface="Arial"/>
            </a:endParaRPr>
          </a:p>
        </p:txBody>
      </p:sp>
      <p:sp>
        <p:nvSpPr>
          <p:cNvPr id="663" name="Google Shape;663;p6"/>
          <p:cNvSpPr txBox="1"/>
          <p:nvPr/>
        </p:nvSpPr>
        <p:spPr>
          <a:xfrm>
            <a:off x="1905000" y="685800"/>
            <a:ext cx="21488400" cy="2651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A6D"/>
              </a:buClr>
              <a:buSzPts val="8800"/>
              <a:buFont typeface="Helvetica Neue"/>
              <a:buNone/>
            </a:pPr>
            <a:r>
              <a:rPr lang="en-US" sz="8800">
                <a:solidFill>
                  <a:srgbClr val="005A6D"/>
                </a:solidFill>
                <a:latin typeface="Helvetica Neue"/>
                <a:ea typeface="Helvetica Neue"/>
                <a:cs typeface="Helvetica Neue"/>
                <a:sym typeface="Helvetica Neue"/>
              </a:rPr>
              <a:t>Strengths of ERICs II.</a:t>
            </a:r>
            <a:endParaRP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
          <p:cNvSpPr txBox="1"/>
          <p:nvPr>
            <p:ph idx="1" type="body"/>
          </p:nvPr>
        </p:nvSpPr>
        <p:spPr>
          <a:xfrm>
            <a:off x="990600" y="2819400"/>
            <a:ext cx="20955000" cy="13024271"/>
          </a:xfrm>
          <a:prstGeom prst="rect">
            <a:avLst/>
          </a:prstGeom>
          <a:noFill/>
          <a:ln>
            <a:noFill/>
          </a:ln>
        </p:spPr>
        <p:txBody>
          <a:bodyPr anchorCtr="0" anchor="t" bIns="45700" lIns="91425" spcFirstLastPara="1" rIns="91425" wrap="square" tIns="45700">
            <a:spAutoFit/>
          </a:bodyPr>
          <a:lstStyle/>
          <a:p>
            <a:pPr indent="-342900" lvl="0" marL="342900" rtl="0" algn="l">
              <a:lnSpc>
                <a:spcPct val="150000"/>
              </a:lnSpc>
              <a:spcBef>
                <a:spcPts val="0"/>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Vibrant cooperation between all ERICs through:</a:t>
            </a:r>
            <a:endParaRPr/>
          </a:p>
          <a:p>
            <a:pPr indent="-342900" lvl="1" marL="1562069" rtl="0" algn="l">
              <a:lnSpc>
                <a:spcPct val="150000"/>
              </a:lnSpc>
              <a:spcBef>
                <a:spcPts val="1333"/>
              </a:spcBef>
              <a:spcAft>
                <a:spcPts val="0"/>
              </a:spcAft>
              <a:buClr>
                <a:schemeClr val="dk1"/>
              </a:buClr>
              <a:buSzPts val="3400"/>
              <a:buFont typeface="Noto Sans Symbols"/>
              <a:buChar char="∙"/>
            </a:pPr>
            <a:r>
              <a:rPr lang="en-US" sz="3400">
                <a:solidFill>
                  <a:schemeClr val="dk1"/>
                </a:solidFill>
                <a:latin typeface="Arial"/>
                <a:ea typeface="Arial"/>
                <a:cs typeface="Arial"/>
                <a:sym typeface="Arial"/>
              </a:rPr>
              <a:t> ERIC Forum I and II projects</a:t>
            </a:r>
            <a:endParaRPr/>
          </a:p>
          <a:p>
            <a:pPr indent="-342900" lvl="1" marL="1562069" rtl="0" algn="l">
              <a:lnSpc>
                <a:spcPct val="150000"/>
              </a:lnSpc>
              <a:spcBef>
                <a:spcPts val="1333"/>
              </a:spcBef>
              <a:spcAft>
                <a:spcPts val="0"/>
              </a:spcAft>
              <a:buClr>
                <a:schemeClr val="dk1"/>
              </a:buClr>
              <a:buSzPts val="3400"/>
              <a:buFont typeface="Noto Sans Symbols"/>
              <a:buChar char="∙"/>
            </a:pPr>
            <a:r>
              <a:rPr lang="en-US" sz="3400">
                <a:solidFill>
                  <a:schemeClr val="dk1"/>
                </a:solidFill>
                <a:latin typeface="Arial"/>
                <a:ea typeface="Arial"/>
                <a:cs typeface="Arial"/>
                <a:sym typeface="Arial"/>
              </a:rPr>
              <a:t>ExBo meetings</a:t>
            </a:r>
            <a:endParaRPr/>
          </a:p>
          <a:p>
            <a:pPr indent="-342900" lvl="1" marL="1562069" rtl="0" algn="l">
              <a:lnSpc>
                <a:spcPct val="150000"/>
              </a:lnSpc>
              <a:spcBef>
                <a:spcPts val="1333"/>
              </a:spcBef>
              <a:spcAft>
                <a:spcPts val="0"/>
              </a:spcAft>
              <a:buClr>
                <a:schemeClr val="dk1"/>
              </a:buClr>
              <a:buSzPts val="3400"/>
              <a:buFont typeface="Noto Sans Symbols"/>
              <a:buChar char="∙"/>
            </a:pPr>
            <a:r>
              <a:rPr lang="en-US" sz="3400">
                <a:solidFill>
                  <a:schemeClr val="dk1"/>
                </a:solidFill>
                <a:latin typeface="Arial"/>
                <a:ea typeface="Arial"/>
                <a:cs typeface="Arial"/>
                <a:sym typeface="Arial"/>
              </a:rPr>
              <a:t>Individual pillar meetings</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On-going dialogue with other key stakeholders: EC, EOSC, EIROForum, ERIC Committee, ESFRI </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Cooperation with ERICs-to-be</a:t>
            </a:r>
            <a:endParaRPr/>
          </a:p>
          <a:p>
            <a:pPr indent="0" lvl="0" marL="0" rtl="0" algn="l">
              <a:lnSpc>
                <a:spcPct val="150000"/>
              </a:lnSpc>
              <a:spcBef>
                <a:spcPts val="2667"/>
              </a:spcBef>
              <a:spcAft>
                <a:spcPts val="0"/>
              </a:spcAft>
              <a:buClr>
                <a:schemeClr val="dk2"/>
              </a:buClr>
              <a:buSzPts val="4400"/>
              <a:buNone/>
            </a:pPr>
            <a:r>
              <a:t/>
            </a:r>
            <a:endParaRPr sz="4400">
              <a:solidFill>
                <a:schemeClr val="dk1"/>
              </a:solidFill>
              <a:latin typeface="Arial"/>
              <a:ea typeface="Arial"/>
              <a:cs typeface="Arial"/>
              <a:sym typeface="Arial"/>
            </a:endParaRPr>
          </a:p>
          <a:p>
            <a:pPr indent="-63500" lvl="0" marL="342900" rtl="0" algn="l">
              <a:lnSpc>
                <a:spcPct val="150000"/>
              </a:lnSpc>
              <a:spcBef>
                <a:spcPts val="2667"/>
              </a:spcBef>
              <a:spcAft>
                <a:spcPts val="0"/>
              </a:spcAft>
              <a:buClr>
                <a:schemeClr val="dk2"/>
              </a:buClr>
              <a:buSzPts val="4400"/>
              <a:buFont typeface="Noto Sans Symbols"/>
              <a:buNone/>
            </a:pPr>
            <a:r>
              <a:t/>
            </a:r>
            <a:endParaRPr sz="4400">
              <a:solidFill>
                <a:schemeClr val="dk1"/>
              </a:solidFill>
              <a:latin typeface="Arial"/>
              <a:ea typeface="Arial"/>
              <a:cs typeface="Arial"/>
              <a:sym typeface="Arial"/>
            </a:endParaRPr>
          </a:p>
          <a:p>
            <a:pPr indent="-63500" lvl="0" marL="342900" rtl="0" algn="l">
              <a:lnSpc>
                <a:spcPct val="150000"/>
              </a:lnSpc>
              <a:spcBef>
                <a:spcPts val="2667"/>
              </a:spcBef>
              <a:spcAft>
                <a:spcPts val="0"/>
              </a:spcAft>
              <a:buClr>
                <a:schemeClr val="dk2"/>
              </a:buClr>
              <a:buSzPts val="4400"/>
              <a:buFont typeface="Noto Sans Symbols"/>
              <a:buNone/>
            </a:pPr>
            <a:r>
              <a:t/>
            </a:r>
            <a:endParaRPr sz="4400">
              <a:solidFill>
                <a:schemeClr val="dk1"/>
              </a:solidFill>
              <a:latin typeface="Arial"/>
              <a:ea typeface="Arial"/>
              <a:cs typeface="Arial"/>
              <a:sym typeface="Arial"/>
            </a:endParaRPr>
          </a:p>
          <a:p>
            <a:pPr indent="0" lvl="0" marL="0" rtl="0" algn="l">
              <a:lnSpc>
                <a:spcPct val="150000"/>
              </a:lnSpc>
              <a:spcBef>
                <a:spcPts val="2667"/>
              </a:spcBef>
              <a:spcAft>
                <a:spcPts val="0"/>
              </a:spcAft>
              <a:buClr>
                <a:schemeClr val="dk2"/>
              </a:buClr>
              <a:buSzPts val="4400"/>
              <a:buNone/>
            </a:pPr>
            <a:r>
              <a:t/>
            </a:r>
            <a:endParaRPr sz="4400">
              <a:solidFill>
                <a:schemeClr val="dk1"/>
              </a:solidFill>
              <a:latin typeface="Arial"/>
              <a:ea typeface="Arial"/>
              <a:cs typeface="Arial"/>
              <a:sym typeface="Arial"/>
            </a:endParaRPr>
          </a:p>
        </p:txBody>
      </p:sp>
      <p:sp>
        <p:nvSpPr>
          <p:cNvPr id="669" name="Google Shape;669;p7"/>
          <p:cNvSpPr txBox="1"/>
          <p:nvPr/>
        </p:nvSpPr>
        <p:spPr>
          <a:xfrm>
            <a:off x="1905000" y="685800"/>
            <a:ext cx="21488400" cy="2651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A6D"/>
              </a:buClr>
              <a:buSzPts val="8800"/>
              <a:buFont typeface="Helvetica Neue"/>
              <a:buNone/>
            </a:pPr>
            <a:r>
              <a:rPr lang="en-US" sz="8800">
                <a:solidFill>
                  <a:srgbClr val="005A6D"/>
                </a:solidFill>
                <a:latin typeface="Helvetica Neue"/>
                <a:ea typeface="Helvetica Neue"/>
                <a:cs typeface="Helvetica Neue"/>
                <a:sym typeface="Helvetica Neue"/>
              </a:rPr>
              <a:t>Strengths of ERICs III.</a:t>
            </a:r>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8"/>
          <p:cNvSpPr txBox="1"/>
          <p:nvPr>
            <p:ph idx="1" type="body"/>
          </p:nvPr>
        </p:nvSpPr>
        <p:spPr>
          <a:xfrm>
            <a:off x="990600" y="2819400"/>
            <a:ext cx="20955000" cy="10492809"/>
          </a:xfrm>
          <a:prstGeom prst="rect">
            <a:avLst/>
          </a:prstGeom>
          <a:noFill/>
          <a:ln>
            <a:noFill/>
          </a:ln>
        </p:spPr>
        <p:txBody>
          <a:bodyPr anchorCtr="0" anchor="t" bIns="45700" lIns="91425" spcFirstLastPara="1" rIns="91425" wrap="square" tIns="45700">
            <a:spAutoFit/>
          </a:bodyPr>
          <a:lstStyle/>
          <a:p>
            <a:pPr indent="-342900" lvl="0" marL="342900" rtl="0" algn="l">
              <a:lnSpc>
                <a:spcPct val="150000"/>
              </a:lnSpc>
              <a:spcBef>
                <a:spcPts val="0"/>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National institutions still struggling to be eligible for national funding for ERICs</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Critical resource limitations and understaffing endanger ERICs in living up to their actual capacities, as well as diverse employment conditions make it difficult for ERICs to become and remain attractive employers for highly skilled staff</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Strengthen ERICs to become part of a globally integrated RI ecosystem </a:t>
            </a:r>
            <a:endParaRPr/>
          </a:p>
          <a:p>
            <a:pPr indent="-342900" lvl="0" marL="342900" rtl="0" algn="l">
              <a:lnSpc>
                <a:spcPct val="150000"/>
              </a:lnSpc>
              <a:spcBef>
                <a:spcPts val="2667"/>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User access programs are still fragmented, under-resourced &amp; complex at national and EU level =&gt; Scientists cannot yet fully benefit from ERICs and their service portfolios</a:t>
            </a:r>
            <a:endParaRPr sz="4400">
              <a:solidFill>
                <a:schemeClr val="dk1"/>
              </a:solidFill>
              <a:latin typeface="Arial"/>
              <a:ea typeface="Arial"/>
              <a:cs typeface="Arial"/>
              <a:sym typeface="Arial"/>
            </a:endParaRPr>
          </a:p>
          <a:p>
            <a:pPr indent="-330184" lvl="0" marL="609585" rtl="0" algn="l">
              <a:lnSpc>
                <a:spcPct val="150000"/>
              </a:lnSpc>
              <a:spcBef>
                <a:spcPts val="2667"/>
              </a:spcBef>
              <a:spcAft>
                <a:spcPts val="0"/>
              </a:spcAft>
              <a:buClr>
                <a:schemeClr val="dk2"/>
              </a:buClr>
              <a:buSzPts val="4400"/>
              <a:buNone/>
            </a:pPr>
            <a:r>
              <a:t/>
            </a:r>
            <a:endParaRPr sz="4400">
              <a:solidFill>
                <a:schemeClr val="dk1"/>
              </a:solidFill>
              <a:latin typeface="Arial"/>
              <a:ea typeface="Arial"/>
              <a:cs typeface="Arial"/>
              <a:sym typeface="Arial"/>
            </a:endParaRPr>
          </a:p>
        </p:txBody>
      </p:sp>
      <p:sp>
        <p:nvSpPr>
          <p:cNvPr id="675" name="Google Shape;675;p8"/>
          <p:cNvSpPr txBox="1"/>
          <p:nvPr/>
        </p:nvSpPr>
        <p:spPr>
          <a:xfrm>
            <a:off x="1905000" y="685800"/>
            <a:ext cx="21488400" cy="2651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A6D"/>
              </a:buClr>
              <a:buSzPts val="8800"/>
              <a:buFont typeface="Helvetica Neue"/>
              <a:buNone/>
            </a:pPr>
            <a:r>
              <a:rPr lang="en-US" sz="8800">
                <a:solidFill>
                  <a:srgbClr val="005A6D"/>
                </a:solidFill>
                <a:latin typeface="Helvetica Neue"/>
                <a:ea typeface="Helvetica Neue"/>
                <a:cs typeface="Helvetica Neue"/>
                <a:sym typeface="Helvetica Neue"/>
              </a:rPr>
              <a:t>Persisting challenges across ERICs:</a:t>
            </a:r>
            <a:endParaRP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9"/>
          <p:cNvSpPr txBox="1"/>
          <p:nvPr>
            <p:ph idx="1" type="body"/>
          </p:nvPr>
        </p:nvSpPr>
        <p:spPr>
          <a:xfrm>
            <a:off x="968829" y="2667000"/>
            <a:ext cx="21488400" cy="10631052"/>
          </a:xfrm>
          <a:prstGeom prst="rect">
            <a:avLst/>
          </a:prstGeom>
          <a:noFill/>
          <a:ln>
            <a:noFill/>
          </a:ln>
        </p:spPr>
        <p:txBody>
          <a:bodyPr anchorCtr="0" anchor="t" bIns="45700" lIns="91425" spcFirstLastPara="1" rIns="91425" wrap="square" tIns="45700">
            <a:spAutoFit/>
          </a:bodyPr>
          <a:lstStyle/>
          <a:p>
            <a:pPr indent="0" lvl="1" marL="1219169" rtl="0" algn="l">
              <a:lnSpc>
                <a:spcPct val="150000"/>
              </a:lnSpc>
              <a:spcBef>
                <a:spcPts val="0"/>
              </a:spcBef>
              <a:spcAft>
                <a:spcPts val="0"/>
              </a:spcAft>
              <a:buClr>
                <a:schemeClr val="dk2"/>
              </a:buClr>
              <a:buSzPts val="3600"/>
              <a:buNone/>
            </a:pPr>
            <a:r>
              <a:t/>
            </a:r>
            <a:endParaRPr sz="3600">
              <a:solidFill>
                <a:schemeClr val="dk1"/>
              </a:solidFill>
              <a:latin typeface="Arial"/>
              <a:ea typeface="Arial"/>
              <a:cs typeface="Arial"/>
              <a:sym typeface="Arial"/>
            </a:endParaRPr>
          </a:p>
          <a:p>
            <a:pPr indent="0" lvl="1" marL="1219169" rtl="0" algn="l">
              <a:lnSpc>
                <a:spcPct val="150000"/>
              </a:lnSpc>
              <a:spcBef>
                <a:spcPts val="1333"/>
              </a:spcBef>
              <a:spcAft>
                <a:spcPts val="0"/>
              </a:spcAft>
              <a:buClr>
                <a:schemeClr val="dk1"/>
              </a:buClr>
              <a:buSzPts val="3600"/>
              <a:buNone/>
            </a:pPr>
            <a:r>
              <a:rPr lang="en-US" sz="3600">
                <a:solidFill>
                  <a:schemeClr val="dk1"/>
                </a:solidFill>
                <a:latin typeface="Arial"/>
                <a:ea typeface="Arial"/>
                <a:cs typeface="Arial"/>
                <a:sym typeface="Arial"/>
              </a:rPr>
              <a:t>ERIC Forum Project 2.0 addresses key topics for ERIC implementation and operation, such as </a:t>
            </a:r>
            <a:endParaRPr/>
          </a:p>
          <a:p>
            <a:pPr indent="-609585" lvl="1" marL="1828754" rtl="0" algn="l">
              <a:lnSpc>
                <a:spcPct val="150000"/>
              </a:lnSpc>
              <a:spcBef>
                <a:spcPts val="1333"/>
              </a:spcBef>
              <a:spcAft>
                <a:spcPts val="0"/>
              </a:spcAft>
              <a:buClr>
                <a:schemeClr val="dk1"/>
              </a:buClr>
              <a:buSzPts val="3600"/>
              <a:buChar char="•"/>
            </a:pPr>
            <a:r>
              <a:rPr lang="en-US" sz="3600">
                <a:solidFill>
                  <a:schemeClr val="dk1"/>
                </a:solidFill>
                <a:latin typeface="Arial"/>
                <a:ea typeface="Arial"/>
                <a:cs typeface="Arial"/>
                <a:sym typeface="Arial"/>
              </a:rPr>
              <a:t>ERIC Regulation implementation</a:t>
            </a:r>
            <a:endParaRPr/>
          </a:p>
          <a:p>
            <a:pPr indent="-609585" lvl="1" marL="1828754" rtl="0" algn="l">
              <a:lnSpc>
                <a:spcPct val="150000"/>
              </a:lnSpc>
              <a:spcBef>
                <a:spcPts val="1333"/>
              </a:spcBef>
              <a:spcAft>
                <a:spcPts val="0"/>
              </a:spcAft>
              <a:buClr>
                <a:schemeClr val="dk1"/>
              </a:buClr>
              <a:buSzPts val="3600"/>
              <a:buChar char="•"/>
            </a:pPr>
            <a:r>
              <a:rPr lang="en-US" sz="3600">
                <a:solidFill>
                  <a:schemeClr val="dk1"/>
                </a:solidFill>
                <a:latin typeface="Arial"/>
                <a:ea typeface="Arial"/>
                <a:cs typeface="Arial"/>
                <a:sym typeface="Arial"/>
              </a:rPr>
              <a:t>ERICs and European Science Policy &amp; Research Strategy</a:t>
            </a:r>
            <a:endParaRPr sz="3600">
              <a:solidFill>
                <a:schemeClr val="dk1"/>
              </a:solidFill>
              <a:latin typeface="Arial"/>
              <a:ea typeface="Arial"/>
              <a:cs typeface="Arial"/>
              <a:sym typeface="Arial"/>
            </a:endParaRPr>
          </a:p>
          <a:p>
            <a:pPr indent="-609585" lvl="1" marL="1828754" rtl="0" algn="l">
              <a:lnSpc>
                <a:spcPct val="150000"/>
              </a:lnSpc>
              <a:spcBef>
                <a:spcPts val="1333"/>
              </a:spcBef>
              <a:spcAft>
                <a:spcPts val="0"/>
              </a:spcAft>
              <a:buClr>
                <a:schemeClr val="dk1"/>
              </a:buClr>
              <a:buSzPts val="3600"/>
              <a:buChar char="•"/>
            </a:pPr>
            <a:r>
              <a:rPr lang="en-US" sz="3600">
                <a:solidFill>
                  <a:schemeClr val="dk1"/>
                </a:solidFill>
                <a:latin typeface="Arial"/>
                <a:ea typeface="Arial"/>
                <a:cs typeface="Arial"/>
                <a:sym typeface="Arial"/>
              </a:rPr>
              <a:t>Internationalisation and engagement with 3</a:t>
            </a:r>
            <a:r>
              <a:rPr baseline="30000" lang="en-US" sz="3600">
                <a:solidFill>
                  <a:schemeClr val="dk1"/>
                </a:solidFill>
                <a:latin typeface="Arial"/>
                <a:ea typeface="Arial"/>
                <a:cs typeface="Arial"/>
                <a:sym typeface="Arial"/>
              </a:rPr>
              <a:t>rd</a:t>
            </a:r>
            <a:r>
              <a:rPr lang="en-US" sz="3600">
                <a:solidFill>
                  <a:schemeClr val="dk1"/>
                </a:solidFill>
                <a:latin typeface="Arial"/>
                <a:ea typeface="Arial"/>
                <a:cs typeface="Arial"/>
                <a:sym typeface="Arial"/>
              </a:rPr>
              <a:t> countries</a:t>
            </a:r>
            <a:endParaRPr/>
          </a:p>
          <a:p>
            <a:pPr indent="-609585" lvl="1" marL="1828754" rtl="0" algn="l">
              <a:lnSpc>
                <a:spcPct val="150000"/>
              </a:lnSpc>
              <a:spcBef>
                <a:spcPts val="1333"/>
              </a:spcBef>
              <a:spcAft>
                <a:spcPts val="0"/>
              </a:spcAft>
              <a:buClr>
                <a:schemeClr val="dk1"/>
              </a:buClr>
              <a:buSzPts val="3600"/>
              <a:buChar char="•"/>
            </a:pPr>
            <a:r>
              <a:rPr lang="en-US" sz="3600">
                <a:solidFill>
                  <a:schemeClr val="dk1"/>
                </a:solidFill>
                <a:latin typeface="Arial"/>
                <a:ea typeface="Arial"/>
                <a:cs typeface="Arial"/>
                <a:sym typeface="Arial"/>
              </a:rPr>
              <a:t>Personnel-related challenges</a:t>
            </a:r>
            <a:endParaRPr/>
          </a:p>
          <a:p>
            <a:pPr indent="-609585" lvl="1" marL="1828754" rtl="0" algn="l">
              <a:lnSpc>
                <a:spcPct val="150000"/>
              </a:lnSpc>
              <a:spcBef>
                <a:spcPts val="1333"/>
              </a:spcBef>
              <a:spcAft>
                <a:spcPts val="0"/>
              </a:spcAft>
              <a:buClr>
                <a:schemeClr val="dk1"/>
              </a:buClr>
              <a:buSzPts val="3600"/>
              <a:buChar char="•"/>
            </a:pPr>
            <a:r>
              <a:rPr lang="en-US" sz="3600">
                <a:solidFill>
                  <a:schemeClr val="dk1"/>
                </a:solidFill>
                <a:latin typeface="Arial"/>
                <a:ea typeface="Arial"/>
                <a:cs typeface="Arial"/>
                <a:sym typeface="Arial"/>
              </a:rPr>
              <a:t>Cooperation with ERICs-to-be</a:t>
            </a:r>
            <a:endParaRPr/>
          </a:p>
          <a:p>
            <a:pPr indent="0" lvl="1" marL="1219169" rtl="0" algn="l">
              <a:lnSpc>
                <a:spcPct val="150000"/>
              </a:lnSpc>
              <a:spcBef>
                <a:spcPts val="1333"/>
              </a:spcBef>
              <a:spcAft>
                <a:spcPts val="0"/>
              </a:spcAft>
              <a:buClr>
                <a:schemeClr val="dk2"/>
              </a:buClr>
              <a:buSzPts val="3600"/>
              <a:buNone/>
            </a:pPr>
            <a:r>
              <a:t/>
            </a:r>
            <a:endParaRPr sz="3600">
              <a:solidFill>
                <a:schemeClr val="dk1"/>
              </a:solidFill>
              <a:latin typeface="Arial"/>
              <a:ea typeface="Arial"/>
              <a:cs typeface="Arial"/>
              <a:sym typeface="Arial"/>
            </a:endParaRPr>
          </a:p>
          <a:p>
            <a:pPr indent="0" lvl="1" marL="1219169" rtl="0" algn="l">
              <a:lnSpc>
                <a:spcPct val="150000"/>
              </a:lnSpc>
              <a:spcBef>
                <a:spcPts val="1333"/>
              </a:spcBef>
              <a:spcAft>
                <a:spcPts val="0"/>
              </a:spcAft>
              <a:buClr>
                <a:schemeClr val="dk1"/>
              </a:buClr>
              <a:buSzPts val="3600"/>
              <a:buNone/>
            </a:pPr>
            <a:r>
              <a:rPr lang="en-US" sz="3600">
                <a:solidFill>
                  <a:schemeClr val="dk1"/>
                </a:solidFill>
                <a:latin typeface="Arial"/>
                <a:ea typeface="Arial"/>
                <a:cs typeface="Arial"/>
                <a:sym typeface="Arial"/>
              </a:rPr>
              <a:t>ERIC Forum provides regularly key information “from the ground” on the status of ERIC implementation to the EC in their meetings. =&gt; </a:t>
            </a:r>
            <a:r>
              <a:rPr lang="en-US" sz="3600" u="sng">
                <a:solidFill>
                  <a:schemeClr val="dk1"/>
                </a:solidFill>
                <a:latin typeface="Arial"/>
                <a:ea typeface="Arial"/>
                <a:cs typeface="Arial"/>
                <a:sym typeface="Arial"/>
                <a:hlinkClick r:id="rId3">
                  <a:extLst>
                    <a:ext uri="{A12FA001-AC4F-418D-AE19-62706E023703}">
                      <ahyp:hlinkClr val="tx"/>
                    </a:ext>
                  </a:extLst>
                </a:hlinkClick>
              </a:rPr>
              <a:t>3rd EC Report on the ERIC implementation</a:t>
            </a:r>
            <a:r>
              <a:rPr lang="en-US" sz="3600">
                <a:solidFill>
                  <a:schemeClr val="dk1"/>
                </a:solidFill>
                <a:latin typeface="Arial"/>
                <a:ea typeface="Arial"/>
                <a:cs typeface="Arial"/>
                <a:sym typeface="Arial"/>
              </a:rPr>
              <a:t>  </a:t>
            </a:r>
            <a:endParaRPr/>
          </a:p>
          <a:p>
            <a:pPr indent="0" lvl="1" marL="1219169" rtl="0" algn="l">
              <a:lnSpc>
                <a:spcPct val="150000"/>
              </a:lnSpc>
              <a:spcBef>
                <a:spcPts val="1333"/>
              </a:spcBef>
              <a:spcAft>
                <a:spcPts val="0"/>
              </a:spcAft>
              <a:buClr>
                <a:schemeClr val="dk2"/>
              </a:buClr>
              <a:buSzPts val="3600"/>
              <a:buNone/>
            </a:pPr>
            <a:r>
              <a:t/>
            </a:r>
            <a:endParaRPr i="0" sz="3600" u="none" strike="noStrike">
              <a:solidFill>
                <a:schemeClr val="dk1"/>
              </a:solidFill>
              <a:latin typeface="Arial"/>
              <a:ea typeface="Arial"/>
              <a:cs typeface="Arial"/>
              <a:sym typeface="Arial"/>
            </a:endParaRPr>
          </a:p>
        </p:txBody>
      </p:sp>
      <p:sp>
        <p:nvSpPr>
          <p:cNvPr id="682" name="Google Shape;682;p9"/>
          <p:cNvSpPr txBox="1"/>
          <p:nvPr/>
        </p:nvSpPr>
        <p:spPr>
          <a:xfrm>
            <a:off x="1905000" y="685800"/>
            <a:ext cx="21488400" cy="2651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A6D"/>
              </a:buClr>
              <a:buSzPts val="8800"/>
              <a:buFont typeface="Helvetica Neue"/>
              <a:buNone/>
            </a:pPr>
            <a:r>
              <a:rPr lang="en-US" sz="8800">
                <a:solidFill>
                  <a:srgbClr val="005A6D"/>
                </a:solidFill>
                <a:latin typeface="Helvetica Neue"/>
                <a:ea typeface="Helvetica Neue"/>
                <a:cs typeface="Helvetica Neue"/>
                <a:sym typeface="Helvetica Neue"/>
              </a:rPr>
              <a:t>ERIC Forum 2 project</a:t>
            </a:r>
            <a:endParaRPr/>
          </a:p>
        </p:txBody>
      </p:sp>
      <p:pic>
        <p:nvPicPr>
          <p:cNvPr descr="Hürde Silhouette" id="683" name="Google Shape;683;p9"/>
          <p:cNvPicPr preferRelativeResize="0"/>
          <p:nvPr/>
        </p:nvPicPr>
        <p:blipFill rotWithShape="1">
          <a:blip r:embed="rId4">
            <a:alphaModFix/>
          </a:blip>
          <a:srcRect b="0" l="0" r="0" t="0"/>
          <a:stretch/>
        </p:blipFill>
        <p:spPr>
          <a:xfrm>
            <a:off x="18745200" y="5029200"/>
            <a:ext cx="4430486" cy="4430486"/>
          </a:xfrm>
          <a:prstGeom prst="rect">
            <a:avLst/>
          </a:prstGeom>
          <a:noFill/>
          <a:ln>
            <a:noFill/>
          </a:ln>
        </p:spPr>
      </p:pic>
    </p:spTree>
  </p:cSld>
  <p:clrMapOvr>
    <a:masterClrMapping/>
  </p:clrMapOvr>
  <p:transition>
    <p:push/>
  </p:transition>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RIC_FORUM_LAYOUT">
  <a:themeElements>
    <a:clrScheme name="eric-forum">
      <a:dk1>
        <a:srgbClr val="0A091B"/>
      </a:dk1>
      <a:lt1>
        <a:srgbClr val="F2F2F5"/>
      </a:lt1>
      <a:dk2>
        <a:srgbClr val="858591"/>
      </a:dk2>
      <a:lt2>
        <a:srgbClr val="FFFFFF"/>
      </a:lt2>
      <a:accent1>
        <a:srgbClr val="00B6DA"/>
      </a:accent1>
      <a:accent2>
        <a:srgbClr val="C0C0C8"/>
      </a:accent2>
      <a:accent3>
        <a:srgbClr val="01B5DA"/>
      </a:accent3>
      <a:accent4>
        <a:srgbClr val="01B5DA"/>
      </a:accent4>
      <a:accent5>
        <a:srgbClr val="01B5DA"/>
      </a:accent5>
      <a:accent6>
        <a:srgbClr val="01B5DA"/>
      </a:accent6>
      <a:hlink>
        <a:srgbClr val="5E5E5E"/>
      </a:hlink>
      <a:folHlink>
        <a:srgbClr val="5E5E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PTIMA Design">
  <a:themeElements>
    <a:clrScheme name="Benutzerdefiniert 2">
      <a:dk1>
        <a:srgbClr val="000000"/>
      </a:dk1>
      <a:lt1>
        <a:srgbClr val="FFFFFF"/>
      </a:lt1>
      <a:dk2>
        <a:srgbClr val="5C7486"/>
      </a:dk2>
      <a:lt2>
        <a:srgbClr val="E7E6E6"/>
      </a:lt2>
      <a:accent1>
        <a:srgbClr val="F0AB82"/>
      </a:accent1>
      <a:accent2>
        <a:srgbClr val="3856A1"/>
      </a:accent2>
      <a:accent3>
        <a:srgbClr val="EB7091"/>
      </a:accent3>
      <a:accent4>
        <a:srgbClr val="047F7C"/>
      </a:accent4>
      <a:accent5>
        <a:srgbClr val="A77AB3"/>
      </a:accent5>
      <a:accent6>
        <a:srgbClr val="FBC663"/>
      </a:accent6>
      <a:hlink>
        <a:srgbClr val="5EC4F0"/>
      </a:hlink>
      <a:folHlink>
        <a:srgbClr val="EB70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2015-01-20T11:47:48Z</dcterms:created>
  <dc:creator>FBK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0x01010057BFDC90366D0143BAD3A1BBD940F308</vt:lpwstr>
  </property>
</Properties>
</file>