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3"/>
  </p:notesMasterIdLst>
  <p:sldIdLst>
    <p:sldId id="265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9621C89-D897-4440-A8B8-2DA7DC45F334}" v="48" dt="2024-04-03T12:26:11.841"/>
    <p1510:client id="{6BB99DFE-CF3A-46EA-AC6B-BFB615CE7B9E}" v="3" dt="2024-04-04T09:57:47.021"/>
    <p1510:client id="{8230E523-16F5-4E6F-8C16-CBD34A9017AE}" v="388" dt="2024-04-04T08:26:41.708"/>
    <p1510:client id="{89D18E97-E6BE-463C-BB9F-3CB358A26D9E}" v="156" dt="2024-04-04T08:59:53.77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273"/>
    <p:restoredTop sz="96327"/>
  </p:normalViewPr>
  <p:slideViewPr>
    <p:cSldViewPr snapToGrid="0">
      <p:cViewPr varScale="1">
        <p:scale>
          <a:sx n="128" d="100"/>
          <a:sy n="128" d="100"/>
        </p:scale>
        <p:origin x="100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CA0B5C-7167-2943-B310-BFB90A0E5538}" type="datetimeFigureOut">
              <a:rPr lang="en-US" smtClean="0"/>
              <a:t>4/5/24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561996-B2F4-524F-9989-3EE27CEC5D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0087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554674F0-375C-41DA-9F9D-C83A1950CE0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4" r="4"/>
          <a:stretch/>
        </p:blipFill>
        <p:spPr>
          <a:xfrm>
            <a:off x="0" y="0"/>
            <a:ext cx="12191096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F2BBB82-E8B3-5A63-CD3D-6F60A3482A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5685" y="1771649"/>
            <a:ext cx="5917683" cy="1484313"/>
          </a:xfrm>
        </p:spPr>
        <p:txBody>
          <a:bodyPr anchor="t" anchorCtr="0">
            <a:normAutofit/>
          </a:bodyPr>
          <a:lstStyle>
            <a:lvl1pPr algn="l">
              <a:lnSpc>
                <a:spcPct val="100000"/>
              </a:lnSpc>
              <a:defRPr sz="4000" b="1"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9595144-41DA-2A06-BF99-A886E5E5FB7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55685" y="3602038"/>
            <a:ext cx="5917683" cy="577697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add Name and Surname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DDD8D1-C847-BD12-FD7B-96B4C3360A6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244584" y="6430137"/>
            <a:ext cx="1143000" cy="365125"/>
          </a:xfrm>
        </p:spPr>
        <p:txBody>
          <a:bodyPr/>
          <a:lstStyle/>
          <a:p>
            <a:fld id="{741077F5-36F5-0846-B313-1F49792AA3D9}" type="datetime1">
              <a:rPr lang="en-GB" smtClean="0"/>
              <a:t>05/04/2024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D4390C-B3F4-E393-B608-F3AB1F6562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5685" y="6430137"/>
            <a:ext cx="8241792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59F0B0-3975-0748-BD61-200114A3E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34691" y="6430136"/>
            <a:ext cx="801624" cy="365125"/>
          </a:xfrm>
        </p:spPr>
        <p:txBody>
          <a:bodyPr/>
          <a:lstStyle/>
          <a:p>
            <a:fld id="{DC3E8451-FA9E-044E-A25E-570F063E7F9B}" type="slidenum">
              <a:rPr lang="en-US" smtClean="0"/>
              <a:t>‹#›</a:t>
            </a:fld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B271704-F3EA-7190-FB4E-0F9FD0E8E4B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55685" y="5793362"/>
            <a:ext cx="2141211" cy="45606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8F8F1E1-9E7A-6F8C-5CA8-3AAFA99469C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695539" y="390260"/>
            <a:ext cx="902165" cy="39224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5806DA2E-E846-B4CE-4318-5BAB028A080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426171" y="371471"/>
            <a:ext cx="1147175" cy="45583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7CD2C01C-EADE-B994-1246-99E2F6AC9E32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455686" y="371471"/>
            <a:ext cx="843288" cy="455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0405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427178-2588-F771-5639-9B7312CE05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990D0C1-2116-D593-7D53-FFD6B0BDCC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9170-D5E4-AC4F-A6C2-62CB7D205CAD}" type="datetime1">
              <a:rPr lang="en-GB" smtClean="0"/>
              <a:t>05/04/2024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2F2223-ED79-7CF6-E535-CD717AF5E8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C69E61-18C0-BB81-02D2-085A980E0E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E8451-FA9E-044E-A25E-570F063E7F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1281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0498B59-E10B-235F-883E-B4DEF86667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CA06E-23CD-D84E-99CD-16F24CFCD44D}" type="datetime1">
              <a:rPr lang="en-GB" smtClean="0"/>
              <a:t>05/04/2024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1FEFCBA-A1C6-B05F-FE91-ACB68087A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97F327-4A2C-5B40-900B-8024B84B0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E8451-FA9E-044E-A25E-570F063E7F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9678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C22DE1-D0C9-84D3-8124-EC96A54792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615788-5D34-5B22-AE1D-EA7A599AA8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BF9751-24D2-2360-A036-AD0DEADA68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01F938-25E6-AE7F-5ABE-EC9FF84F13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A56F0-F4DD-EC43-8286-E6E7A8F16AFE}" type="datetime1">
              <a:rPr lang="en-GB" smtClean="0"/>
              <a:t>05/04/2024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8FFBE6-A6D4-3C79-5443-291C5ADAAF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CE26CD-B929-7171-4B53-7CA972E63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E8451-FA9E-044E-A25E-570F063E7F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984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8E5B6D-0A13-A212-7FC7-A689BDC3EB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4D78B6-BC11-127C-5B05-1BE5B984CE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58E5D2-7F23-8885-C982-0613CAF34B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7F0F0B-AA8D-A144-C56E-6EE9FF385A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D3C4C-1B2C-1F49-B6D9-97ED0720AE6E}" type="datetime1">
              <a:rPr lang="en-GB" smtClean="0"/>
              <a:t>05/04/2024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78EB23-F7CF-F2D4-723E-8B75C1B47C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58A43C-DD1E-F85D-533D-E343B6E3F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E8451-FA9E-044E-A25E-570F063E7F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3651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3D60FC-605D-7301-28AC-F98B6255DF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CB110AE-73A2-C651-F48D-29638A21DD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1D7BBD-3D29-EE90-EEF1-E528560566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60C89-A948-F94E-8475-B87A5A0AD3CC}" type="datetime1">
              <a:rPr lang="en-GB" smtClean="0"/>
              <a:t>05/04/2024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83AD99-9AC8-8FEC-68A5-831D2B8678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0FB319-A848-923D-AD23-03F07F472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E8451-FA9E-044E-A25E-570F063E7F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9533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D7BD763-BD56-D3B7-FA42-FA551B793D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195F60-C802-40B1-A6CB-DA902C418E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E95638-6EEA-4BAC-09B4-808F43DCE0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6CFFF-ED85-C84D-8493-47D862AD0DDC}" type="datetime1">
              <a:rPr lang="en-GB" smtClean="0"/>
              <a:t>05/04/2024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062C58-B4B2-8DCF-CE33-435CDFECBA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00B7D8-1949-56AA-4D7D-1398939C97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E8451-FA9E-044E-A25E-570F063E7F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90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Picture 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CC9FE72-AE3C-05E9-223B-3766BC9C1B5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394449"/>
            <a:ext cx="12192000" cy="4635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646E95F-384F-473E-4936-D7B21D4D81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685" y="182881"/>
            <a:ext cx="7298427" cy="594359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3000" b="1"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89981D-B1E5-9FCB-7E97-12AF04355A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685" y="1444752"/>
            <a:ext cx="5640315" cy="4732211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1600"/>
              </a:spcBef>
              <a:buClr>
                <a:schemeClr val="accent1"/>
              </a:buClr>
              <a:buNone/>
              <a:defRPr>
                <a:solidFill>
                  <a:schemeClr val="tx2"/>
                </a:solidFill>
              </a:defRPr>
            </a:lvl1pPr>
            <a:lvl2pPr marL="361950" indent="-180975">
              <a:lnSpc>
                <a:spcPct val="100000"/>
              </a:lnSpc>
              <a:buClr>
                <a:schemeClr val="accent1"/>
              </a:buClr>
              <a:tabLst/>
              <a:defRPr sz="2400">
                <a:solidFill>
                  <a:schemeClr val="tx2"/>
                </a:solidFill>
              </a:defRPr>
            </a:lvl2pPr>
            <a:lvl3pPr marL="542925" indent="-180975">
              <a:lnSpc>
                <a:spcPct val="100000"/>
              </a:lnSpc>
              <a:buClr>
                <a:schemeClr val="accent1"/>
              </a:buClr>
              <a:tabLst/>
              <a:defRPr sz="2400">
                <a:solidFill>
                  <a:schemeClr val="tx2"/>
                </a:solidFill>
              </a:defRPr>
            </a:lvl3pPr>
            <a:lvl4pPr marL="758825" indent="-192088">
              <a:lnSpc>
                <a:spcPct val="100000"/>
              </a:lnSpc>
              <a:buClr>
                <a:schemeClr val="accent1"/>
              </a:buClr>
              <a:tabLst/>
              <a:defRPr sz="2400">
                <a:solidFill>
                  <a:schemeClr val="tx2"/>
                </a:solidFill>
              </a:defRPr>
            </a:lvl4pPr>
            <a:lvl5pPr marL="985838" indent="-227013">
              <a:lnSpc>
                <a:spcPct val="100000"/>
              </a:lnSpc>
              <a:buClr>
                <a:schemeClr val="accent1"/>
              </a:buClr>
              <a:tabLst/>
              <a:defRPr sz="2400">
                <a:solidFill>
                  <a:schemeClr val="tx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721F4B-860A-610E-B397-6AAD219DCDC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65345" y="6447154"/>
            <a:ext cx="1224525" cy="365125"/>
          </a:xfrm>
        </p:spPr>
        <p:txBody>
          <a:bodyPr/>
          <a:lstStyle/>
          <a:p>
            <a:fld id="{755AA632-7320-214D-9497-50791D4F90F7}" type="datetime1">
              <a:rPr lang="en-GB" smtClean="0"/>
              <a:t>05/04/2024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84614A-FC5E-A17C-2B3E-1C38A82815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5685" y="6447155"/>
            <a:ext cx="824103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96600D-1C2B-885C-C6A2-71C1ABCD3C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58500" y="6447155"/>
            <a:ext cx="877814" cy="365125"/>
          </a:xfrm>
        </p:spPr>
        <p:txBody>
          <a:bodyPr/>
          <a:lstStyle/>
          <a:p>
            <a:fld id="{DC3E8451-FA9E-044E-A25E-570F063E7F9B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BC5D6AB0-2FC8-7029-824E-0AA61EBC6E8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400800" y="1444625"/>
            <a:ext cx="5454650" cy="4732338"/>
          </a:xfrm>
          <a:solidFill>
            <a:schemeClr val="accent1"/>
          </a:solidFill>
        </p:spPr>
        <p:txBody>
          <a:bodyPr anchor="t" anchorCtr="1">
            <a:normAutofit/>
          </a:bodyPr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Image here</a:t>
            </a:r>
          </a:p>
        </p:txBody>
      </p:sp>
    </p:spTree>
    <p:extLst>
      <p:ext uri="{BB962C8B-B14F-4D97-AF65-F5344CB8AC3E}">
        <p14:creationId xmlns:p14="http://schemas.microsoft.com/office/powerpoint/2010/main" val="7266279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Picture Advanc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green rectangles on a white background&#10;&#10;Description automatically generated">
            <a:extLst>
              <a:ext uri="{FF2B5EF4-FFF2-40B4-BE49-F238E27FC236}">
                <a16:creationId xmlns:a16="http://schemas.microsoft.com/office/drawing/2014/main" id="{C20411F2-B463-65EA-90B7-A6A1231A159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CC9FE72-AE3C-05E9-223B-3766BC9C1B5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394449"/>
            <a:ext cx="12192000" cy="4635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646E95F-384F-473E-4936-D7B21D4D81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685" y="182881"/>
            <a:ext cx="7298427" cy="594359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3000" b="1"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89981D-B1E5-9FCB-7E97-12AF04355A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685" y="1444752"/>
            <a:ext cx="5640315" cy="4732211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1600"/>
              </a:spcBef>
              <a:buClr>
                <a:schemeClr val="accent1"/>
              </a:buClr>
              <a:buNone/>
              <a:defRPr>
                <a:solidFill>
                  <a:schemeClr val="tx2"/>
                </a:solidFill>
              </a:defRPr>
            </a:lvl1pPr>
            <a:lvl2pPr marL="361950" indent="-180975">
              <a:lnSpc>
                <a:spcPct val="100000"/>
              </a:lnSpc>
              <a:buClr>
                <a:schemeClr val="accent1"/>
              </a:buClr>
              <a:tabLst/>
              <a:defRPr sz="2400">
                <a:solidFill>
                  <a:schemeClr val="tx2"/>
                </a:solidFill>
              </a:defRPr>
            </a:lvl2pPr>
            <a:lvl3pPr marL="542925" indent="-180975">
              <a:lnSpc>
                <a:spcPct val="100000"/>
              </a:lnSpc>
              <a:buClr>
                <a:schemeClr val="accent1"/>
              </a:buClr>
              <a:tabLst/>
              <a:defRPr sz="2400">
                <a:solidFill>
                  <a:schemeClr val="tx2"/>
                </a:solidFill>
              </a:defRPr>
            </a:lvl3pPr>
            <a:lvl4pPr marL="758825" indent="-192088">
              <a:lnSpc>
                <a:spcPct val="100000"/>
              </a:lnSpc>
              <a:buClr>
                <a:schemeClr val="accent1"/>
              </a:buClr>
              <a:tabLst/>
              <a:defRPr sz="2400">
                <a:solidFill>
                  <a:schemeClr val="tx2"/>
                </a:solidFill>
              </a:defRPr>
            </a:lvl4pPr>
            <a:lvl5pPr marL="985838" indent="-227013">
              <a:lnSpc>
                <a:spcPct val="100000"/>
              </a:lnSpc>
              <a:buClr>
                <a:schemeClr val="accent1"/>
              </a:buClr>
              <a:tabLst/>
              <a:defRPr sz="2400">
                <a:solidFill>
                  <a:schemeClr val="tx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721F4B-860A-610E-B397-6AAD219DCDC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65345" y="6447154"/>
            <a:ext cx="1224525" cy="365125"/>
          </a:xfrm>
        </p:spPr>
        <p:txBody>
          <a:bodyPr/>
          <a:lstStyle/>
          <a:p>
            <a:fld id="{99351DBD-9F5B-3A4B-B84D-4B3DBF7B8688}" type="datetime1">
              <a:rPr lang="en-GB" smtClean="0"/>
              <a:t>05/04/2024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84614A-FC5E-A17C-2B3E-1C38A82815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5685" y="6447155"/>
            <a:ext cx="824103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96600D-1C2B-885C-C6A2-71C1ABCD3C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58500" y="6447155"/>
            <a:ext cx="877814" cy="365125"/>
          </a:xfrm>
        </p:spPr>
        <p:txBody>
          <a:bodyPr/>
          <a:lstStyle/>
          <a:p>
            <a:fld id="{DC3E8451-FA9E-044E-A25E-570F063E7F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234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green rectangles on a white background&#10;&#10;Description automatically generated">
            <a:extLst>
              <a:ext uri="{FF2B5EF4-FFF2-40B4-BE49-F238E27FC236}">
                <a16:creationId xmlns:a16="http://schemas.microsoft.com/office/drawing/2014/main" id="{C20411F2-B463-65EA-90B7-A6A1231A159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0825" t="9200" b="9931"/>
          <a:stretch/>
        </p:blipFill>
        <p:spPr>
          <a:xfrm>
            <a:off x="0" y="848421"/>
            <a:ext cx="4776216" cy="554602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CC9FE72-AE3C-05E9-223B-3766BC9C1B5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394449"/>
            <a:ext cx="12192000" cy="4635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646E95F-384F-473E-4936-D7B21D4D81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685" y="182881"/>
            <a:ext cx="7298427" cy="594359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3000" b="1"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89981D-B1E5-9FCB-7E97-12AF04355A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444752"/>
            <a:ext cx="5640315" cy="4654295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1600"/>
              </a:spcBef>
              <a:buClr>
                <a:schemeClr val="accent1"/>
              </a:buClr>
              <a:buNone/>
              <a:defRPr>
                <a:solidFill>
                  <a:schemeClr val="tx2"/>
                </a:solidFill>
              </a:defRPr>
            </a:lvl1pPr>
            <a:lvl2pPr marL="361950" indent="-180975">
              <a:lnSpc>
                <a:spcPct val="100000"/>
              </a:lnSpc>
              <a:buClr>
                <a:schemeClr val="accent1"/>
              </a:buClr>
              <a:tabLst/>
              <a:defRPr sz="2400">
                <a:solidFill>
                  <a:schemeClr val="tx2"/>
                </a:solidFill>
              </a:defRPr>
            </a:lvl2pPr>
            <a:lvl3pPr marL="542925" indent="-180975">
              <a:lnSpc>
                <a:spcPct val="100000"/>
              </a:lnSpc>
              <a:buClr>
                <a:schemeClr val="accent1"/>
              </a:buClr>
              <a:tabLst/>
              <a:defRPr sz="2400">
                <a:solidFill>
                  <a:schemeClr val="tx2"/>
                </a:solidFill>
              </a:defRPr>
            </a:lvl3pPr>
            <a:lvl4pPr marL="758825" indent="-192088">
              <a:lnSpc>
                <a:spcPct val="100000"/>
              </a:lnSpc>
              <a:buClr>
                <a:schemeClr val="accent1"/>
              </a:buClr>
              <a:tabLst/>
              <a:defRPr sz="2400">
                <a:solidFill>
                  <a:schemeClr val="tx2"/>
                </a:solidFill>
              </a:defRPr>
            </a:lvl4pPr>
            <a:lvl5pPr marL="985838" indent="-227013">
              <a:lnSpc>
                <a:spcPct val="100000"/>
              </a:lnSpc>
              <a:buClr>
                <a:schemeClr val="accent1"/>
              </a:buClr>
              <a:tabLst/>
              <a:defRPr sz="2400">
                <a:solidFill>
                  <a:schemeClr val="tx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721F4B-860A-610E-B397-6AAD219DCDC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65345" y="6447154"/>
            <a:ext cx="1224525" cy="365125"/>
          </a:xfrm>
        </p:spPr>
        <p:txBody>
          <a:bodyPr/>
          <a:lstStyle/>
          <a:p>
            <a:fld id="{DB4D5191-C3A4-A844-817F-CF539AB8EA5F}" type="datetime1">
              <a:rPr lang="en-GB" smtClean="0"/>
              <a:t>05/04/2024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84614A-FC5E-A17C-2B3E-1C38A82815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5685" y="6447155"/>
            <a:ext cx="824103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96600D-1C2B-885C-C6A2-71C1ABCD3C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58500" y="6447155"/>
            <a:ext cx="877814" cy="365125"/>
          </a:xfrm>
        </p:spPr>
        <p:txBody>
          <a:bodyPr/>
          <a:lstStyle/>
          <a:p>
            <a:fld id="{DC3E8451-FA9E-044E-A25E-570F063E7F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2658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CC9FE72-AE3C-05E9-223B-3766BC9C1B5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394449"/>
            <a:ext cx="12192000" cy="4635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646E95F-384F-473E-4936-D7B21D4D81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685" y="182881"/>
            <a:ext cx="11280630" cy="594359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3000" b="1"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89981D-B1E5-9FCB-7E97-12AF04355A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685" y="1443581"/>
            <a:ext cx="11280630" cy="4706698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1600"/>
              </a:spcBef>
              <a:buClr>
                <a:schemeClr val="accent1"/>
              </a:buClr>
              <a:buNone/>
              <a:defRPr>
                <a:solidFill>
                  <a:schemeClr val="tx2"/>
                </a:solidFill>
              </a:defRPr>
            </a:lvl1pPr>
            <a:lvl2pPr marL="361950" indent="-180975">
              <a:lnSpc>
                <a:spcPct val="100000"/>
              </a:lnSpc>
              <a:buClr>
                <a:schemeClr val="accent1"/>
              </a:buClr>
              <a:tabLst/>
              <a:defRPr sz="2400">
                <a:solidFill>
                  <a:schemeClr val="tx2"/>
                </a:solidFill>
              </a:defRPr>
            </a:lvl2pPr>
            <a:lvl3pPr marL="542925" indent="-180975">
              <a:lnSpc>
                <a:spcPct val="100000"/>
              </a:lnSpc>
              <a:buClr>
                <a:schemeClr val="accent1"/>
              </a:buClr>
              <a:tabLst/>
              <a:defRPr sz="2400">
                <a:solidFill>
                  <a:schemeClr val="tx2"/>
                </a:solidFill>
              </a:defRPr>
            </a:lvl3pPr>
            <a:lvl4pPr marL="758825" indent="-192088">
              <a:lnSpc>
                <a:spcPct val="100000"/>
              </a:lnSpc>
              <a:buClr>
                <a:schemeClr val="accent1"/>
              </a:buClr>
              <a:tabLst/>
              <a:defRPr sz="2400">
                <a:solidFill>
                  <a:schemeClr val="tx2"/>
                </a:solidFill>
              </a:defRPr>
            </a:lvl4pPr>
            <a:lvl5pPr marL="985838" indent="-227013">
              <a:lnSpc>
                <a:spcPct val="100000"/>
              </a:lnSpc>
              <a:buClr>
                <a:schemeClr val="accent1"/>
              </a:buClr>
              <a:tabLst/>
              <a:defRPr sz="2400">
                <a:solidFill>
                  <a:schemeClr val="tx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721F4B-860A-610E-B397-6AAD219DCDC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65345" y="6447154"/>
            <a:ext cx="1224525" cy="365125"/>
          </a:xfrm>
        </p:spPr>
        <p:txBody>
          <a:bodyPr/>
          <a:lstStyle/>
          <a:p>
            <a:fld id="{E56EF029-8B71-1D49-A7E2-FC80BF9BA1C4}" type="datetime1">
              <a:rPr lang="en-GB" smtClean="0"/>
              <a:t>05/04/2024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84614A-FC5E-A17C-2B3E-1C38A82815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5685" y="6447155"/>
            <a:ext cx="824103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96600D-1C2B-885C-C6A2-71C1ABCD3C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58500" y="6447155"/>
            <a:ext cx="877814" cy="365125"/>
          </a:xfrm>
        </p:spPr>
        <p:txBody>
          <a:bodyPr/>
          <a:lstStyle/>
          <a:p>
            <a:fld id="{DC3E8451-FA9E-044E-A25E-570F063E7F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2634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173A43B-9F36-3980-A420-B8AA06496C5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394449"/>
            <a:ext cx="12192000" cy="4635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35DC16F-45B6-A319-5355-582341560C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685" y="192997"/>
            <a:ext cx="11280630" cy="572135"/>
          </a:xfrm>
        </p:spPr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922486-DB12-439D-CF54-9C8D5231C0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5685" y="1538344"/>
            <a:ext cx="5564115" cy="463861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415A71-3D2E-E161-8453-7BB1133DC0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538344"/>
            <a:ext cx="5564114" cy="463861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920FBF-FB98-E058-4BA8-A4FF22243C3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433560" y="6447154"/>
            <a:ext cx="1093470" cy="365125"/>
          </a:xfrm>
        </p:spPr>
        <p:txBody>
          <a:bodyPr/>
          <a:lstStyle/>
          <a:p>
            <a:fld id="{3A7EB0B5-99DD-1245-883C-824C11E8FA1A}" type="datetime1">
              <a:rPr lang="en-GB" smtClean="0"/>
              <a:t>05/04/2024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A9C817-3CA7-E573-2D38-CD40BF656C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5685" y="6447154"/>
            <a:ext cx="845209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448246-8359-2A61-03EA-CB0A4D9D34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52809" y="6447153"/>
            <a:ext cx="683505" cy="365125"/>
          </a:xfrm>
        </p:spPr>
        <p:txBody>
          <a:bodyPr/>
          <a:lstStyle/>
          <a:p>
            <a:fld id="{DC3E8451-FA9E-044E-A25E-570F063E7F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1579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5C76FE6-82AE-E55B-9F65-813E2E4350EE}"/>
              </a:ext>
            </a:extLst>
          </p:cNvPr>
          <p:cNvSpPr/>
          <p:nvPr userDrawn="1"/>
        </p:nvSpPr>
        <p:spPr>
          <a:xfrm>
            <a:off x="0" y="0"/>
            <a:ext cx="12192000" cy="639444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8F4EDF3-0A7B-F3A7-746B-3B7DE23811D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394449"/>
            <a:ext cx="12192000" cy="4635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F5CEBFD-721F-2C37-5C33-3766D3681F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5685" y="923544"/>
            <a:ext cx="7490451" cy="1408176"/>
          </a:xfrm>
        </p:spPr>
        <p:txBody>
          <a:bodyPr anchor="t" anchorCtr="0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Session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7F6ED5-3A7C-9550-4455-EB00C439A1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5685" y="2331720"/>
            <a:ext cx="7490451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335352-EC98-BFEB-5D08-EBB2E9C298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32645-7C5F-2248-AF84-96E4D27F48CE}" type="datetime1">
              <a:rPr lang="en-GB" smtClean="0"/>
              <a:t>05/04/2024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512BDB-187A-9BF0-4FE5-D7F7470B34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1CA02F-D953-9C1A-AA79-BD9C3B3D8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E8451-FA9E-044E-A25E-570F063E7F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163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E8CC1A3A-9654-B456-D6E7-8B4C66FFDCD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394449"/>
            <a:ext cx="12192000" cy="4635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E684A25-3E30-7496-4DF7-6CE9138A4F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685" y="192997"/>
            <a:ext cx="11280629" cy="1325563"/>
          </a:xfrm>
        </p:spPr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0B7E3E-BBAA-6D36-C50D-6321401996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5686" y="1681163"/>
            <a:ext cx="554189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B81109-218B-BBBB-839F-40AD501096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5686" y="2505075"/>
            <a:ext cx="5541890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93C7FB6-2466-350D-256B-88DFB76A62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564114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2AEE2A3-88F1-AF77-2806-4CDDD1A2AC1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564114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C9A5C36-CFB9-ABF1-BBDB-D0151DA7C9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C9F7-B714-E446-AA75-6C9B4A3EA8D5}" type="datetime1">
              <a:rPr lang="en-GB" smtClean="0"/>
              <a:t>05/04/2024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FC99B18-42BE-1923-9927-D1970FD2B6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3B8E6CC-C87B-575A-3163-32ED4E532C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E8451-FA9E-044E-A25E-570F063E7F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4735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Fin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554674F0-375C-41DA-9F9D-C83A1950CE0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3" r="3"/>
          <a:stretch/>
        </p:blipFill>
        <p:spPr>
          <a:xfrm>
            <a:off x="0" y="0"/>
            <a:ext cx="12191365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F2BBB82-E8B3-5A63-CD3D-6F60A3482A1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5685" y="2144258"/>
            <a:ext cx="5917683" cy="950036"/>
          </a:xfrm>
        </p:spPr>
        <p:txBody>
          <a:bodyPr anchor="t" anchorCtr="0">
            <a:normAutofit/>
          </a:bodyPr>
          <a:lstStyle>
            <a:lvl1pPr algn="l">
              <a:lnSpc>
                <a:spcPct val="100000"/>
              </a:lnSpc>
              <a:defRPr sz="4000" b="1">
                <a:solidFill>
                  <a:schemeClr val="accent1"/>
                </a:solidFill>
              </a:defRPr>
            </a:lvl1pPr>
          </a:lstStyle>
          <a:p>
            <a:r>
              <a:rPr lang="en-GB" dirty="0"/>
              <a:t>Thank you!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9595144-41DA-2A06-BF99-A886E5E5FB7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55685" y="3387472"/>
            <a:ext cx="5917683" cy="577697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Any question?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DDD8D1-C847-BD12-FD7B-96B4C3360A6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244584" y="6430137"/>
            <a:ext cx="1143000" cy="365125"/>
          </a:xfrm>
        </p:spPr>
        <p:txBody>
          <a:bodyPr/>
          <a:lstStyle/>
          <a:p>
            <a:fld id="{741077F5-36F5-0846-B313-1F49792AA3D9}" type="datetime1">
              <a:rPr lang="en-GB" smtClean="0"/>
              <a:t>05/04/2024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D4390C-B3F4-E393-B608-F3AB1F6562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5685" y="6430137"/>
            <a:ext cx="8241792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59F0B0-3975-0748-BD61-200114A3E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34691" y="6430136"/>
            <a:ext cx="801624" cy="365125"/>
          </a:xfrm>
        </p:spPr>
        <p:txBody>
          <a:bodyPr/>
          <a:lstStyle/>
          <a:p>
            <a:fld id="{DC3E8451-FA9E-044E-A25E-570F063E7F9B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B271704-F3EA-7190-FB4E-0F9FD0E8E4B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55685" y="5834344"/>
            <a:ext cx="2141211" cy="45606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8F8F1E1-9E7A-6F8C-5CA8-3AAFA99469C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55685" y="371471"/>
            <a:ext cx="902165" cy="392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492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EE392D3-8E6A-253C-BA55-894183B76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685" y="365125"/>
            <a:ext cx="11280630" cy="57213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50E74E-5443-39C8-3FAF-5C1ADA8522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5685" y="1825625"/>
            <a:ext cx="1128063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770C4D-FEAB-39B0-0EDC-A87DD5FB55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433560" y="6447156"/>
            <a:ext cx="109347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B670D5EE-4D8D-CB4B-A163-34F4B724EBAB}" type="datetime1">
              <a:rPr lang="en-GB" smtClean="0"/>
              <a:pPr/>
              <a:t>05/04/2024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E994FF-7215-4121-9A83-5D89E11ABA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5685" y="6447156"/>
            <a:ext cx="84520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9ED706-E59A-E5CC-670C-AF67AAF7E8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52809" y="6447155"/>
            <a:ext cx="6835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DC3E8451-FA9E-044E-A25E-570F063E7F9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9663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2" r:id="rId4"/>
    <p:sldLayoutId id="2147483650" r:id="rId5"/>
    <p:sldLayoutId id="2147483652" r:id="rId6"/>
    <p:sldLayoutId id="2147483651" r:id="rId7"/>
    <p:sldLayoutId id="2147483653" r:id="rId8"/>
    <p:sldLayoutId id="214748366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</p:sldLayoutIdLs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600"/>
        </a:spcBef>
        <a:buClr>
          <a:schemeClr val="accent1"/>
        </a:buClr>
        <a:buFont typeface="Arial" panose="020B0604020202020204" pitchFamily="34" charset="0"/>
        <a:buNone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361950" indent="-180975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tabLst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542925" indent="-180975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tabLst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758825" indent="-21590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tabLst/>
        <a:defRPr sz="2400" kern="1200">
          <a:solidFill>
            <a:schemeClr val="tx2"/>
          </a:solidFill>
          <a:latin typeface="+mn-lt"/>
          <a:ea typeface="+mn-ea"/>
          <a:cs typeface="+mn-cs"/>
        </a:defRPr>
      </a:lvl4pPr>
      <a:lvl5pPr marL="895350" indent="-182563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tabLst/>
        <a:defRPr sz="2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8C140BF-5274-984E-90E2-E5887860BD48}"/>
              </a:ext>
            </a:extLst>
          </p:cNvPr>
          <p:cNvSpPr txBox="1">
            <a:spLocks/>
          </p:cNvSpPr>
          <p:nvPr/>
        </p:nvSpPr>
        <p:spPr>
          <a:xfrm>
            <a:off x="579924" y="2505521"/>
            <a:ext cx="6976929" cy="140817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dirty="0">
                <a:cs typeface="Arial"/>
              </a:rPr>
              <a:t>STAY TUNED FOR NEXT YEAR!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5F4FD33D-B458-9663-15EE-D8A0B4479E49}"/>
              </a:ext>
            </a:extLst>
          </p:cNvPr>
          <p:cNvSpPr txBox="1">
            <a:spLocks/>
          </p:cNvSpPr>
          <p:nvPr/>
        </p:nvSpPr>
        <p:spPr>
          <a:xfrm>
            <a:off x="579924" y="1892743"/>
            <a:ext cx="6811277" cy="547687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10000"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6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tabLst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tabLst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tabLst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tabLst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cs typeface="Arial"/>
              </a:rPr>
              <a:t>Thank you for joining us this year at Security Days 2024. </a:t>
            </a:r>
          </a:p>
        </p:txBody>
      </p:sp>
    </p:spTree>
    <p:extLst>
      <p:ext uri="{BB962C8B-B14F-4D97-AF65-F5344CB8AC3E}">
        <p14:creationId xmlns:p14="http://schemas.microsoft.com/office/powerpoint/2010/main" val="11866284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ecurity Days">
      <a:dk1>
        <a:srgbClr val="000000"/>
      </a:dk1>
      <a:lt1>
        <a:srgbClr val="FFFFFF"/>
      </a:lt1>
      <a:dk2>
        <a:srgbClr val="2B3890"/>
      </a:dk2>
      <a:lt2>
        <a:srgbClr val="FFFFFF"/>
      </a:lt2>
      <a:accent1>
        <a:srgbClr val="18EA3F"/>
      </a:accent1>
      <a:accent2>
        <a:srgbClr val="5E2B8F"/>
      </a:accent2>
      <a:accent3>
        <a:srgbClr val="A5A5A5"/>
      </a:accent3>
      <a:accent4>
        <a:srgbClr val="2B3890"/>
      </a:accent4>
      <a:accent5>
        <a:srgbClr val="5B9BD5"/>
      </a:accent5>
      <a:accent6>
        <a:srgbClr val="70AD47"/>
      </a:accent6>
      <a:hlink>
        <a:srgbClr val="2B3890"/>
      </a:hlink>
      <a:folHlink>
        <a:srgbClr val="18EA3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BEE9CFA6-66FE-46E2-A088-50B4AC8978E3}" vid="{4AEF21E6-424C-4A82-8B9E-13499CB4787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</TotalTime>
  <Words>18</Words>
  <Application>Microsoft Macintosh PowerPoint</Application>
  <PresentationFormat>Widescreen</PresentationFormat>
  <Paragraphs>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Logistics</dc:title>
  <dc:creator>Zoë Fischer</dc:creator>
  <cp:lastModifiedBy>Zoë Fischer</cp:lastModifiedBy>
  <cp:revision>300</cp:revision>
  <dcterms:created xsi:type="dcterms:W3CDTF">2024-03-25T14:22:19Z</dcterms:created>
  <dcterms:modified xsi:type="dcterms:W3CDTF">2024-04-05T09:57:40Z</dcterms:modified>
</cp:coreProperties>
</file>