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sldIdLst>
    <p:sldId id="256" r:id="rId2"/>
    <p:sldId id="265" r:id="rId3"/>
    <p:sldId id="264" r:id="rId4"/>
    <p:sldId id="260" r:id="rId5"/>
    <p:sldId id="263"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6327"/>
  </p:normalViewPr>
  <p:slideViewPr>
    <p:cSldViewPr snapToGrid="0">
      <p:cViewPr varScale="1">
        <p:scale>
          <a:sx n="78" d="100"/>
          <a:sy n="78" d="100"/>
        </p:scale>
        <p:origin x="8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A0B5C-7167-2943-B310-BFB90A0E5538}" type="datetimeFigureOut">
              <a:rPr lang="en-US" smtClean="0"/>
              <a:t>4/5/2024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61996-B2F4-524F-9989-3EE27CEC5DF5}" type="slidenum">
              <a:rPr lang="en-US" smtClean="0"/>
              <a:t>‹#›</a:t>
            </a:fld>
            <a:endParaRPr lang="en-US"/>
          </a:p>
        </p:txBody>
      </p:sp>
    </p:spTree>
    <p:extLst>
      <p:ext uri="{BB962C8B-B14F-4D97-AF65-F5344CB8AC3E}">
        <p14:creationId xmlns:p14="http://schemas.microsoft.com/office/powerpoint/2010/main" val="327100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4674F0-375C-41DA-9F9D-C83A1950CE08}"/>
              </a:ext>
            </a:extLst>
          </p:cNvPr>
          <p:cNvPicPr>
            <a:picLocks noChangeAspect="1"/>
          </p:cNvPicPr>
          <p:nvPr userDrawn="1"/>
        </p:nvPicPr>
        <p:blipFill>
          <a:blip r:embed="rId2"/>
          <a:srcRect l="4" r="4"/>
          <a:stretch/>
        </p:blipFill>
        <p:spPr>
          <a:xfrm>
            <a:off x="0" y="0"/>
            <a:ext cx="12191096" cy="6858000"/>
          </a:xfrm>
          <a:prstGeom prst="rect">
            <a:avLst/>
          </a:prstGeom>
        </p:spPr>
      </p:pic>
      <p:sp>
        <p:nvSpPr>
          <p:cNvPr id="2" name="Title 1">
            <a:extLst>
              <a:ext uri="{FF2B5EF4-FFF2-40B4-BE49-F238E27FC236}">
                <a16:creationId xmlns:a16="http://schemas.microsoft.com/office/drawing/2014/main" id="{7F2BBB82-E8B3-5A63-CD3D-6F60A3482A10}"/>
              </a:ext>
            </a:extLst>
          </p:cNvPr>
          <p:cNvSpPr>
            <a:spLocks noGrp="1"/>
          </p:cNvSpPr>
          <p:nvPr>
            <p:ph type="ctrTitle"/>
          </p:nvPr>
        </p:nvSpPr>
        <p:spPr>
          <a:xfrm>
            <a:off x="455685" y="1771649"/>
            <a:ext cx="5917683" cy="1484313"/>
          </a:xfrm>
        </p:spPr>
        <p:txBody>
          <a:bodyPr anchor="t" anchorCtr="0">
            <a:normAutofit/>
          </a:bodyPr>
          <a:lstStyle>
            <a:lvl1pPr algn="l">
              <a:lnSpc>
                <a:spcPct val="100000"/>
              </a:lnSpc>
              <a:defRPr sz="4000" b="1">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595144-41DA-2A06-BF99-A886E5E5FB76}"/>
              </a:ext>
            </a:extLst>
          </p:cNvPr>
          <p:cNvSpPr>
            <a:spLocks noGrp="1"/>
          </p:cNvSpPr>
          <p:nvPr>
            <p:ph type="subTitle" idx="1" hasCustomPrompt="1"/>
          </p:nvPr>
        </p:nvSpPr>
        <p:spPr>
          <a:xfrm>
            <a:off x="455685" y="3602038"/>
            <a:ext cx="5917683" cy="577697"/>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Name and Surname</a:t>
            </a:r>
            <a:endParaRPr lang="en-US" dirty="0"/>
          </a:p>
        </p:txBody>
      </p:sp>
      <p:sp>
        <p:nvSpPr>
          <p:cNvPr id="4" name="Date Placeholder 3">
            <a:extLst>
              <a:ext uri="{FF2B5EF4-FFF2-40B4-BE49-F238E27FC236}">
                <a16:creationId xmlns:a16="http://schemas.microsoft.com/office/drawing/2014/main" id="{0EDDD8D1-C847-BD12-FD7B-96B4C3360A61}"/>
              </a:ext>
            </a:extLst>
          </p:cNvPr>
          <p:cNvSpPr>
            <a:spLocks noGrp="1"/>
          </p:cNvSpPr>
          <p:nvPr>
            <p:ph type="dt" sz="half" idx="10"/>
          </p:nvPr>
        </p:nvSpPr>
        <p:spPr>
          <a:xfrm>
            <a:off x="9244584" y="6430137"/>
            <a:ext cx="1143000" cy="365125"/>
          </a:xfrm>
        </p:spPr>
        <p:txBody>
          <a:bodyPr/>
          <a:lstStyle/>
          <a:p>
            <a:fld id="{741077F5-36F5-0846-B313-1F49792AA3D9}" type="datetime1">
              <a:rPr lang="en-GB" smtClean="0"/>
              <a:t>05/04/2024</a:t>
            </a:fld>
            <a:endParaRPr lang="en-US" dirty="0"/>
          </a:p>
        </p:txBody>
      </p:sp>
      <p:sp>
        <p:nvSpPr>
          <p:cNvPr id="5" name="Footer Placeholder 4">
            <a:extLst>
              <a:ext uri="{FF2B5EF4-FFF2-40B4-BE49-F238E27FC236}">
                <a16:creationId xmlns:a16="http://schemas.microsoft.com/office/drawing/2014/main" id="{67D4390C-B3F4-E393-B608-F3AB1F6562A6}"/>
              </a:ext>
            </a:extLst>
          </p:cNvPr>
          <p:cNvSpPr>
            <a:spLocks noGrp="1"/>
          </p:cNvSpPr>
          <p:nvPr>
            <p:ph type="ftr" sz="quarter" idx="11"/>
          </p:nvPr>
        </p:nvSpPr>
        <p:spPr>
          <a:xfrm>
            <a:off x="455685" y="6430137"/>
            <a:ext cx="8241792"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D959F0B0-3975-0748-BD61-200114A3E6E1}"/>
              </a:ext>
            </a:extLst>
          </p:cNvPr>
          <p:cNvSpPr>
            <a:spLocks noGrp="1"/>
          </p:cNvSpPr>
          <p:nvPr>
            <p:ph type="sldNum" sz="quarter" idx="12"/>
          </p:nvPr>
        </p:nvSpPr>
        <p:spPr>
          <a:xfrm>
            <a:off x="10934691" y="6430136"/>
            <a:ext cx="801624" cy="365125"/>
          </a:xfrm>
        </p:spPr>
        <p:txBody>
          <a:bodyPr/>
          <a:lstStyle/>
          <a:p>
            <a:fld id="{DC3E8451-FA9E-044E-A25E-570F063E7F9B}" type="slidenum">
              <a:rPr lang="en-US" smtClean="0"/>
              <a:t>‹#›</a:t>
            </a:fld>
            <a:endParaRPr lang="en-US"/>
          </a:p>
        </p:txBody>
      </p:sp>
      <p:pic>
        <p:nvPicPr>
          <p:cNvPr id="13" name="Picture 12">
            <a:extLst>
              <a:ext uri="{FF2B5EF4-FFF2-40B4-BE49-F238E27FC236}">
                <a16:creationId xmlns:a16="http://schemas.microsoft.com/office/drawing/2014/main" id="{AB271704-F3EA-7190-FB4E-0F9FD0E8E4BA}"/>
              </a:ext>
            </a:extLst>
          </p:cNvPr>
          <p:cNvPicPr>
            <a:picLocks noChangeAspect="1"/>
          </p:cNvPicPr>
          <p:nvPr userDrawn="1"/>
        </p:nvPicPr>
        <p:blipFill>
          <a:blip r:embed="rId3"/>
          <a:stretch>
            <a:fillRect/>
          </a:stretch>
        </p:blipFill>
        <p:spPr>
          <a:xfrm>
            <a:off x="455685" y="5793362"/>
            <a:ext cx="2141211" cy="456062"/>
          </a:xfrm>
          <a:prstGeom prst="rect">
            <a:avLst/>
          </a:prstGeom>
        </p:spPr>
      </p:pic>
      <p:pic>
        <p:nvPicPr>
          <p:cNvPr id="15" name="Picture 14">
            <a:extLst>
              <a:ext uri="{FF2B5EF4-FFF2-40B4-BE49-F238E27FC236}">
                <a16:creationId xmlns:a16="http://schemas.microsoft.com/office/drawing/2014/main" id="{38F8F1E1-9E7A-6F8C-5CA8-3AAFA99469C7}"/>
              </a:ext>
            </a:extLst>
          </p:cNvPr>
          <p:cNvPicPr>
            <a:picLocks noChangeAspect="1"/>
          </p:cNvPicPr>
          <p:nvPr userDrawn="1"/>
        </p:nvPicPr>
        <p:blipFill>
          <a:blip r:embed="rId4"/>
          <a:stretch>
            <a:fillRect/>
          </a:stretch>
        </p:blipFill>
        <p:spPr>
          <a:xfrm>
            <a:off x="2695539" y="390260"/>
            <a:ext cx="902165" cy="392246"/>
          </a:xfrm>
          <a:prstGeom prst="rect">
            <a:avLst/>
          </a:prstGeom>
        </p:spPr>
      </p:pic>
      <p:pic>
        <p:nvPicPr>
          <p:cNvPr id="21" name="Picture 20">
            <a:extLst>
              <a:ext uri="{FF2B5EF4-FFF2-40B4-BE49-F238E27FC236}">
                <a16:creationId xmlns:a16="http://schemas.microsoft.com/office/drawing/2014/main" id="{5806DA2E-E846-B4CE-4318-5BAB028A0804}"/>
              </a:ext>
            </a:extLst>
          </p:cNvPr>
          <p:cNvPicPr>
            <a:picLocks noChangeAspect="1"/>
          </p:cNvPicPr>
          <p:nvPr userDrawn="1"/>
        </p:nvPicPr>
        <p:blipFill>
          <a:blip r:embed="rId5"/>
          <a:stretch>
            <a:fillRect/>
          </a:stretch>
        </p:blipFill>
        <p:spPr>
          <a:xfrm>
            <a:off x="1426171" y="371471"/>
            <a:ext cx="1147175" cy="455831"/>
          </a:xfrm>
          <a:prstGeom prst="rect">
            <a:avLst/>
          </a:prstGeom>
        </p:spPr>
      </p:pic>
      <p:pic>
        <p:nvPicPr>
          <p:cNvPr id="22" name="Picture 21">
            <a:extLst>
              <a:ext uri="{FF2B5EF4-FFF2-40B4-BE49-F238E27FC236}">
                <a16:creationId xmlns:a16="http://schemas.microsoft.com/office/drawing/2014/main" id="{7CD2C01C-EADE-B994-1246-99E2F6AC9E32}"/>
              </a:ext>
            </a:extLst>
          </p:cNvPr>
          <p:cNvPicPr>
            <a:picLocks noChangeAspect="1"/>
          </p:cNvPicPr>
          <p:nvPr userDrawn="1"/>
        </p:nvPicPr>
        <p:blipFill>
          <a:blip r:embed="rId6"/>
          <a:stretch>
            <a:fillRect/>
          </a:stretch>
        </p:blipFill>
        <p:spPr>
          <a:xfrm>
            <a:off x="455686" y="371471"/>
            <a:ext cx="843288" cy="455832"/>
          </a:xfrm>
          <a:prstGeom prst="rect">
            <a:avLst/>
          </a:prstGeom>
        </p:spPr>
      </p:pic>
    </p:spTree>
    <p:extLst>
      <p:ext uri="{BB962C8B-B14F-4D97-AF65-F5344CB8AC3E}">
        <p14:creationId xmlns:p14="http://schemas.microsoft.com/office/powerpoint/2010/main" val="361504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27178-2588-F771-5639-9B7312CE05C2}"/>
              </a:ext>
            </a:extLst>
          </p:cNvPr>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990D0C1-2116-D593-7D53-FFD6B0BDCC3A}"/>
              </a:ext>
            </a:extLst>
          </p:cNvPr>
          <p:cNvSpPr>
            <a:spLocks noGrp="1"/>
          </p:cNvSpPr>
          <p:nvPr>
            <p:ph type="dt" sz="half" idx="10"/>
          </p:nvPr>
        </p:nvSpPr>
        <p:spPr/>
        <p:txBody>
          <a:bodyPr/>
          <a:lstStyle/>
          <a:p>
            <a:fld id="{42519170-D5E4-AC4F-A6C2-62CB7D205CAD}" type="datetime1">
              <a:rPr lang="en-GB" smtClean="0"/>
              <a:t>05/04/2024</a:t>
            </a:fld>
            <a:endParaRPr lang="en-US"/>
          </a:p>
        </p:txBody>
      </p:sp>
      <p:sp>
        <p:nvSpPr>
          <p:cNvPr id="4" name="Footer Placeholder 3">
            <a:extLst>
              <a:ext uri="{FF2B5EF4-FFF2-40B4-BE49-F238E27FC236}">
                <a16:creationId xmlns:a16="http://schemas.microsoft.com/office/drawing/2014/main" id="{DB2F2223-ED79-7CF6-E535-CD717AF5E8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C69E61-18C0-BB81-02D2-085A980E0E75}"/>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10612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98B59-E10B-235F-883E-B4DEF866673A}"/>
              </a:ext>
            </a:extLst>
          </p:cNvPr>
          <p:cNvSpPr>
            <a:spLocks noGrp="1"/>
          </p:cNvSpPr>
          <p:nvPr>
            <p:ph type="dt" sz="half" idx="10"/>
          </p:nvPr>
        </p:nvSpPr>
        <p:spPr/>
        <p:txBody>
          <a:bodyPr/>
          <a:lstStyle/>
          <a:p>
            <a:fld id="{05DCA06E-23CD-D84E-99CD-16F24CFCD44D}" type="datetime1">
              <a:rPr lang="en-GB" smtClean="0"/>
              <a:t>05/04/2024</a:t>
            </a:fld>
            <a:endParaRPr lang="en-US"/>
          </a:p>
        </p:txBody>
      </p:sp>
      <p:sp>
        <p:nvSpPr>
          <p:cNvPr id="3" name="Footer Placeholder 2">
            <a:extLst>
              <a:ext uri="{FF2B5EF4-FFF2-40B4-BE49-F238E27FC236}">
                <a16:creationId xmlns:a16="http://schemas.microsoft.com/office/drawing/2014/main" id="{31FEFCBA-A1C6-B05F-FE91-ACB68087A1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97F327-4A2C-5B40-900B-8024B84B0ED3}"/>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871967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2DE1-D0C9-84D3-8124-EC96A54792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615788-5D34-5B22-AE1D-EA7A599AA8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F9751-24D2-2360-A036-AD0DEADA6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01F938-25E6-AE7F-5ABE-EC9FF84F13AE}"/>
              </a:ext>
            </a:extLst>
          </p:cNvPr>
          <p:cNvSpPr>
            <a:spLocks noGrp="1"/>
          </p:cNvSpPr>
          <p:nvPr>
            <p:ph type="dt" sz="half" idx="10"/>
          </p:nvPr>
        </p:nvSpPr>
        <p:spPr/>
        <p:txBody>
          <a:bodyPr/>
          <a:lstStyle/>
          <a:p>
            <a:fld id="{010A56F0-F4DD-EC43-8286-E6E7A8F16AFE}" type="datetime1">
              <a:rPr lang="en-GB" smtClean="0"/>
              <a:t>05/04/2024</a:t>
            </a:fld>
            <a:endParaRPr lang="en-US"/>
          </a:p>
        </p:txBody>
      </p:sp>
      <p:sp>
        <p:nvSpPr>
          <p:cNvPr id="6" name="Footer Placeholder 5">
            <a:extLst>
              <a:ext uri="{FF2B5EF4-FFF2-40B4-BE49-F238E27FC236}">
                <a16:creationId xmlns:a16="http://schemas.microsoft.com/office/drawing/2014/main" id="{358FFBE6-A6D4-3C79-5443-291C5ADAAF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E26CD-B929-7171-4B53-7CA972E63ECA}"/>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264798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E5B6D-0A13-A212-7FC7-A689BDC3E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4D78B6-BC11-127C-5B05-1BE5B984C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F58E5D2-7F23-8885-C982-0613CAF34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7F0F0B-AA8D-A144-C56E-6EE9FF385A39}"/>
              </a:ext>
            </a:extLst>
          </p:cNvPr>
          <p:cNvSpPr>
            <a:spLocks noGrp="1"/>
          </p:cNvSpPr>
          <p:nvPr>
            <p:ph type="dt" sz="half" idx="10"/>
          </p:nvPr>
        </p:nvSpPr>
        <p:spPr/>
        <p:txBody>
          <a:bodyPr/>
          <a:lstStyle/>
          <a:p>
            <a:fld id="{6ECD3C4C-1B2C-1F49-B6D9-97ED0720AE6E}" type="datetime1">
              <a:rPr lang="en-GB" smtClean="0"/>
              <a:t>05/04/2024</a:t>
            </a:fld>
            <a:endParaRPr lang="en-US"/>
          </a:p>
        </p:txBody>
      </p:sp>
      <p:sp>
        <p:nvSpPr>
          <p:cNvPr id="6" name="Footer Placeholder 5">
            <a:extLst>
              <a:ext uri="{FF2B5EF4-FFF2-40B4-BE49-F238E27FC236}">
                <a16:creationId xmlns:a16="http://schemas.microsoft.com/office/drawing/2014/main" id="{FA78EB23-F7CF-F2D4-723E-8B75C1B47C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8A43C-DD1E-F85D-533D-E343B6E3F778}"/>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01236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60FC-605D-7301-28AC-F98B6255DF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B110AE-73A2-C651-F48D-29638A21DD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1D7BBD-3D29-EE90-EEF1-E528560566B7}"/>
              </a:ext>
            </a:extLst>
          </p:cNvPr>
          <p:cNvSpPr>
            <a:spLocks noGrp="1"/>
          </p:cNvSpPr>
          <p:nvPr>
            <p:ph type="dt" sz="half" idx="10"/>
          </p:nvPr>
        </p:nvSpPr>
        <p:spPr/>
        <p:txBody>
          <a:bodyPr/>
          <a:lstStyle/>
          <a:p>
            <a:fld id="{F3860C89-A948-F94E-8475-B87A5A0AD3CC}" type="datetime1">
              <a:rPr lang="en-GB" smtClean="0"/>
              <a:t>05/04/2024</a:t>
            </a:fld>
            <a:endParaRPr lang="en-US"/>
          </a:p>
        </p:txBody>
      </p:sp>
      <p:sp>
        <p:nvSpPr>
          <p:cNvPr id="5" name="Footer Placeholder 4">
            <a:extLst>
              <a:ext uri="{FF2B5EF4-FFF2-40B4-BE49-F238E27FC236}">
                <a16:creationId xmlns:a16="http://schemas.microsoft.com/office/drawing/2014/main" id="{4483AD99-9AC8-8FEC-68A5-831D2B86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FB319-A848-923D-AD23-03F07F472A56}"/>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323953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7BD763-BD56-D3B7-FA42-FA551B793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195F60-C802-40B1-A6CB-DA902C418E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95638-6EEA-4BAC-09B4-808F43DCE0C5}"/>
              </a:ext>
            </a:extLst>
          </p:cNvPr>
          <p:cNvSpPr>
            <a:spLocks noGrp="1"/>
          </p:cNvSpPr>
          <p:nvPr>
            <p:ph type="dt" sz="half" idx="10"/>
          </p:nvPr>
        </p:nvSpPr>
        <p:spPr/>
        <p:txBody>
          <a:bodyPr/>
          <a:lstStyle/>
          <a:p>
            <a:fld id="{2FA6CFFF-ED85-C84D-8493-47D862AD0DDC}" type="datetime1">
              <a:rPr lang="en-GB" smtClean="0"/>
              <a:t>05/04/2024</a:t>
            </a:fld>
            <a:endParaRPr lang="en-US"/>
          </a:p>
        </p:txBody>
      </p:sp>
      <p:sp>
        <p:nvSpPr>
          <p:cNvPr id="5" name="Footer Placeholder 4">
            <a:extLst>
              <a:ext uri="{FF2B5EF4-FFF2-40B4-BE49-F238E27FC236}">
                <a16:creationId xmlns:a16="http://schemas.microsoft.com/office/drawing/2014/main" id="{07062C58-B4B2-8DCF-CE33-435CDFECB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0B7D8-1949-56AA-4D7D-1398939C97E4}"/>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6719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mp; Picture Bas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2"/>
          <a:stretch>
            <a:fillRect/>
          </a:stretch>
        </p:blipFill>
        <p:spPr>
          <a:xfrm>
            <a:off x="0" y="6394449"/>
            <a:ext cx="12192000" cy="463550"/>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7298427" cy="594359"/>
          </a:xfrm>
        </p:spPr>
        <p:txBody>
          <a:bodyPr>
            <a:normAutofit/>
          </a:bodyPr>
          <a:lstStyle>
            <a:lvl1pPr>
              <a:lnSpc>
                <a:spcPct val="100000"/>
              </a:lnSpc>
              <a:defRPr sz="3000" b="1">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455685" y="1444752"/>
            <a:ext cx="5640315" cy="4732211"/>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755AA632-7320-214D-9497-50791D4F90F7}" type="datetime1">
              <a:rPr lang="en-GB" smtClean="0"/>
              <a:t>05/04/2024</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
        <p:nvSpPr>
          <p:cNvPr id="10" name="Picture Placeholder 9">
            <a:extLst>
              <a:ext uri="{FF2B5EF4-FFF2-40B4-BE49-F238E27FC236}">
                <a16:creationId xmlns:a16="http://schemas.microsoft.com/office/drawing/2014/main" id="{BC5D6AB0-2FC8-7029-824E-0AA61EBC6E83}"/>
              </a:ext>
            </a:extLst>
          </p:cNvPr>
          <p:cNvSpPr>
            <a:spLocks noGrp="1"/>
          </p:cNvSpPr>
          <p:nvPr>
            <p:ph type="pic" sz="quarter" idx="13" hasCustomPrompt="1"/>
          </p:nvPr>
        </p:nvSpPr>
        <p:spPr>
          <a:xfrm>
            <a:off x="6400800" y="1444625"/>
            <a:ext cx="5454650" cy="4732338"/>
          </a:xfrm>
          <a:solidFill>
            <a:schemeClr val="accent1"/>
          </a:solidFill>
        </p:spPr>
        <p:txBody>
          <a:bodyPr anchor="t" anchorCtr="1">
            <a:normAutofit/>
          </a:bodyPr>
          <a:lstStyle>
            <a:lvl1pPr algn="ctr">
              <a:defRPr sz="1400">
                <a:solidFill>
                  <a:schemeClr val="bg1"/>
                </a:solidFill>
              </a:defRPr>
            </a:lvl1pPr>
          </a:lstStyle>
          <a:p>
            <a:r>
              <a:rPr lang="en-US" dirty="0"/>
              <a:t>Insert Image here</a:t>
            </a:r>
          </a:p>
        </p:txBody>
      </p:sp>
    </p:spTree>
    <p:extLst>
      <p:ext uri="{BB962C8B-B14F-4D97-AF65-F5344CB8AC3E}">
        <p14:creationId xmlns:p14="http://schemas.microsoft.com/office/powerpoint/2010/main" val="72662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mp; Picture Advanced">
    <p:spTree>
      <p:nvGrpSpPr>
        <p:cNvPr id="1" name=""/>
        <p:cNvGrpSpPr/>
        <p:nvPr/>
      </p:nvGrpSpPr>
      <p:grpSpPr>
        <a:xfrm>
          <a:off x="0" y="0"/>
          <a:ext cx="0" cy="0"/>
          <a:chOff x="0" y="0"/>
          <a:chExt cx="0" cy="0"/>
        </a:xfrm>
      </p:grpSpPr>
      <p:pic>
        <p:nvPicPr>
          <p:cNvPr id="11" name="Picture 10" descr="A green rectangles on a white background&#10;&#10;Description automatically generated">
            <a:extLst>
              <a:ext uri="{FF2B5EF4-FFF2-40B4-BE49-F238E27FC236}">
                <a16:creationId xmlns:a16="http://schemas.microsoft.com/office/drawing/2014/main" id="{C20411F2-B463-65EA-90B7-A6A1231A159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3"/>
          <a:stretch>
            <a:fillRect/>
          </a:stretch>
        </p:blipFill>
        <p:spPr>
          <a:xfrm>
            <a:off x="0" y="6394449"/>
            <a:ext cx="12192000" cy="463550"/>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7298427" cy="594359"/>
          </a:xfrm>
        </p:spPr>
        <p:txBody>
          <a:bodyPr>
            <a:normAutofit/>
          </a:bodyPr>
          <a:lstStyle>
            <a:lvl1pPr>
              <a:lnSpc>
                <a:spcPct val="100000"/>
              </a:lnSpc>
              <a:defRPr sz="3000" b="1">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455685" y="1444752"/>
            <a:ext cx="5640315" cy="4732211"/>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99351DBD-9F5B-3A4B-B84D-4B3DBF7B8688}" type="datetime1">
              <a:rPr lang="en-GB" smtClean="0"/>
              <a:t>05/04/2024</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9712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2 Pictures">
    <p:spTree>
      <p:nvGrpSpPr>
        <p:cNvPr id="1" name=""/>
        <p:cNvGrpSpPr/>
        <p:nvPr/>
      </p:nvGrpSpPr>
      <p:grpSpPr>
        <a:xfrm>
          <a:off x="0" y="0"/>
          <a:ext cx="0" cy="0"/>
          <a:chOff x="0" y="0"/>
          <a:chExt cx="0" cy="0"/>
        </a:xfrm>
      </p:grpSpPr>
      <p:pic>
        <p:nvPicPr>
          <p:cNvPr id="11" name="Picture 10" descr="A green rectangles on a white background&#10;&#10;Description automatically generated">
            <a:extLst>
              <a:ext uri="{FF2B5EF4-FFF2-40B4-BE49-F238E27FC236}">
                <a16:creationId xmlns:a16="http://schemas.microsoft.com/office/drawing/2014/main" id="{C20411F2-B463-65EA-90B7-A6A1231A1596}"/>
              </a:ext>
            </a:extLst>
          </p:cNvPr>
          <p:cNvPicPr>
            <a:picLocks noChangeAspect="1"/>
          </p:cNvPicPr>
          <p:nvPr userDrawn="1"/>
        </p:nvPicPr>
        <p:blipFill rotWithShape="1">
          <a:blip r:embed="rId2"/>
          <a:srcRect l="60825" t="9200" b="9931"/>
          <a:stretch/>
        </p:blipFill>
        <p:spPr>
          <a:xfrm>
            <a:off x="0" y="848421"/>
            <a:ext cx="4776216" cy="5546027"/>
          </a:xfrm>
          <a:prstGeom prst="rect">
            <a:avLst/>
          </a:prstGeom>
        </p:spPr>
      </p:pic>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3"/>
          <a:stretch>
            <a:fillRect/>
          </a:stretch>
        </p:blipFill>
        <p:spPr>
          <a:xfrm>
            <a:off x="0" y="6394449"/>
            <a:ext cx="12192000" cy="463550"/>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7298427" cy="594359"/>
          </a:xfrm>
        </p:spPr>
        <p:txBody>
          <a:bodyPr>
            <a:normAutofit/>
          </a:bodyPr>
          <a:lstStyle>
            <a:lvl1pPr>
              <a:lnSpc>
                <a:spcPct val="100000"/>
              </a:lnSpc>
              <a:defRPr sz="3000" b="1">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6096000" y="1444752"/>
            <a:ext cx="5640315" cy="4654295"/>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DB4D5191-C3A4-A844-817F-CF539AB8EA5F}" type="datetime1">
              <a:rPr lang="en-GB" smtClean="0"/>
              <a:t>05/04/2024</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71926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2"/>
          <a:stretch>
            <a:fillRect/>
          </a:stretch>
        </p:blipFill>
        <p:spPr>
          <a:xfrm>
            <a:off x="0" y="6394449"/>
            <a:ext cx="12192000" cy="463550"/>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11280630" cy="594359"/>
          </a:xfrm>
        </p:spPr>
        <p:txBody>
          <a:bodyPr>
            <a:normAutofit/>
          </a:bodyPr>
          <a:lstStyle>
            <a:lvl1pPr>
              <a:lnSpc>
                <a:spcPct val="100000"/>
              </a:lnSpc>
              <a:defRPr sz="3000" b="1">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455685" y="1443581"/>
            <a:ext cx="11280630" cy="4706698"/>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E56EF029-8B71-1D49-A7E2-FC80BF9BA1C4}" type="datetime1">
              <a:rPr lang="en-GB" smtClean="0"/>
              <a:t>05/04/2024</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203926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73A43B-9F36-3980-A420-B8AA06496C51}"/>
              </a:ext>
            </a:extLst>
          </p:cNvPr>
          <p:cNvPicPr>
            <a:picLocks noChangeAspect="1"/>
          </p:cNvPicPr>
          <p:nvPr userDrawn="1"/>
        </p:nvPicPr>
        <p:blipFill>
          <a:blip r:embed="rId2"/>
          <a:stretch>
            <a:fillRect/>
          </a:stretch>
        </p:blipFill>
        <p:spPr>
          <a:xfrm>
            <a:off x="0" y="6394449"/>
            <a:ext cx="12192000" cy="463550"/>
          </a:xfrm>
          <a:prstGeom prst="rect">
            <a:avLst/>
          </a:prstGeom>
        </p:spPr>
      </p:pic>
      <p:sp>
        <p:nvSpPr>
          <p:cNvPr id="2" name="Title 1">
            <a:extLst>
              <a:ext uri="{FF2B5EF4-FFF2-40B4-BE49-F238E27FC236}">
                <a16:creationId xmlns:a16="http://schemas.microsoft.com/office/drawing/2014/main" id="{735DC16F-45B6-A319-5355-582341560C78}"/>
              </a:ext>
            </a:extLst>
          </p:cNvPr>
          <p:cNvSpPr>
            <a:spLocks noGrp="1"/>
          </p:cNvSpPr>
          <p:nvPr>
            <p:ph type="title"/>
          </p:nvPr>
        </p:nvSpPr>
        <p:spPr>
          <a:xfrm>
            <a:off x="455685" y="192997"/>
            <a:ext cx="11280630" cy="572135"/>
          </a:xfrm>
        </p:spPr>
        <p:txBody>
          <a:bodyPr>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922486-DB12-439D-CF54-9C8D5231C068}"/>
              </a:ext>
            </a:extLst>
          </p:cNvPr>
          <p:cNvSpPr>
            <a:spLocks noGrp="1"/>
          </p:cNvSpPr>
          <p:nvPr>
            <p:ph sz="half" idx="1"/>
          </p:nvPr>
        </p:nvSpPr>
        <p:spPr>
          <a:xfrm>
            <a:off x="455685" y="1538344"/>
            <a:ext cx="5564115" cy="4638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415A71-3D2E-E161-8453-7BB1133DC082}"/>
              </a:ext>
            </a:extLst>
          </p:cNvPr>
          <p:cNvSpPr>
            <a:spLocks noGrp="1"/>
          </p:cNvSpPr>
          <p:nvPr>
            <p:ph sz="half" idx="2"/>
          </p:nvPr>
        </p:nvSpPr>
        <p:spPr>
          <a:xfrm>
            <a:off x="6172200" y="1538344"/>
            <a:ext cx="5564114" cy="4638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920FBF-FB98-E058-4BA8-A4FF22243C3B}"/>
              </a:ext>
            </a:extLst>
          </p:cNvPr>
          <p:cNvSpPr>
            <a:spLocks noGrp="1"/>
          </p:cNvSpPr>
          <p:nvPr>
            <p:ph type="dt" sz="half" idx="10"/>
          </p:nvPr>
        </p:nvSpPr>
        <p:spPr>
          <a:xfrm>
            <a:off x="9433560" y="6447154"/>
            <a:ext cx="1093470" cy="365125"/>
          </a:xfrm>
        </p:spPr>
        <p:txBody>
          <a:bodyPr/>
          <a:lstStyle/>
          <a:p>
            <a:fld id="{3A7EB0B5-99DD-1245-883C-824C11E8FA1A}" type="datetime1">
              <a:rPr lang="en-GB" smtClean="0"/>
              <a:t>05/04/2024</a:t>
            </a:fld>
            <a:endParaRPr lang="en-US"/>
          </a:p>
        </p:txBody>
      </p:sp>
      <p:sp>
        <p:nvSpPr>
          <p:cNvPr id="6" name="Footer Placeholder 5">
            <a:extLst>
              <a:ext uri="{FF2B5EF4-FFF2-40B4-BE49-F238E27FC236}">
                <a16:creationId xmlns:a16="http://schemas.microsoft.com/office/drawing/2014/main" id="{06A9C817-3CA7-E573-2D38-CD40BF656C22}"/>
              </a:ext>
            </a:extLst>
          </p:cNvPr>
          <p:cNvSpPr>
            <a:spLocks noGrp="1"/>
          </p:cNvSpPr>
          <p:nvPr>
            <p:ph type="ftr" sz="quarter" idx="11"/>
          </p:nvPr>
        </p:nvSpPr>
        <p:spPr>
          <a:xfrm>
            <a:off x="455685" y="6447154"/>
            <a:ext cx="8452096" cy="365125"/>
          </a:xfrm>
        </p:spPr>
        <p:txBody>
          <a:bodyPr/>
          <a:lstStyle/>
          <a:p>
            <a:endParaRPr lang="en-US"/>
          </a:p>
        </p:txBody>
      </p:sp>
      <p:sp>
        <p:nvSpPr>
          <p:cNvPr id="7" name="Slide Number Placeholder 6">
            <a:extLst>
              <a:ext uri="{FF2B5EF4-FFF2-40B4-BE49-F238E27FC236}">
                <a16:creationId xmlns:a16="http://schemas.microsoft.com/office/drawing/2014/main" id="{00448246-8359-2A61-03EA-CB0A4D9D345E}"/>
              </a:ext>
            </a:extLst>
          </p:cNvPr>
          <p:cNvSpPr>
            <a:spLocks noGrp="1"/>
          </p:cNvSpPr>
          <p:nvPr>
            <p:ph type="sldNum" sz="quarter" idx="12"/>
          </p:nvPr>
        </p:nvSpPr>
        <p:spPr>
          <a:xfrm>
            <a:off x="11052809" y="6447153"/>
            <a:ext cx="683505"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90315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76FE6-82AE-E55B-9F65-813E2E4350EE}"/>
              </a:ext>
            </a:extLst>
          </p:cNvPr>
          <p:cNvSpPr/>
          <p:nvPr userDrawn="1"/>
        </p:nvSpPr>
        <p:spPr>
          <a:xfrm>
            <a:off x="0" y="0"/>
            <a:ext cx="12192000" cy="63944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8F4EDF3-0A7B-F3A7-746B-3B7DE23811D7}"/>
              </a:ext>
            </a:extLst>
          </p:cNvPr>
          <p:cNvPicPr>
            <a:picLocks noChangeAspect="1"/>
          </p:cNvPicPr>
          <p:nvPr userDrawn="1"/>
        </p:nvPicPr>
        <p:blipFill>
          <a:blip r:embed="rId2"/>
          <a:stretch>
            <a:fillRect/>
          </a:stretch>
        </p:blipFill>
        <p:spPr>
          <a:xfrm>
            <a:off x="0" y="6394449"/>
            <a:ext cx="12192000" cy="463550"/>
          </a:xfrm>
          <a:prstGeom prst="rect">
            <a:avLst/>
          </a:prstGeom>
        </p:spPr>
      </p:pic>
      <p:sp>
        <p:nvSpPr>
          <p:cNvPr id="2" name="Title 1">
            <a:extLst>
              <a:ext uri="{FF2B5EF4-FFF2-40B4-BE49-F238E27FC236}">
                <a16:creationId xmlns:a16="http://schemas.microsoft.com/office/drawing/2014/main" id="{6F5CEBFD-721F-2C37-5C33-3766D3681F50}"/>
              </a:ext>
            </a:extLst>
          </p:cNvPr>
          <p:cNvSpPr>
            <a:spLocks noGrp="1"/>
          </p:cNvSpPr>
          <p:nvPr>
            <p:ph type="title" hasCustomPrompt="1"/>
          </p:nvPr>
        </p:nvSpPr>
        <p:spPr>
          <a:xfrm>
            <a:off x="455685" y="923544"/>
            <a:ext cx="7490451" cy="1408176"/>
          </a:xfrm>
        </p:spPr>
        <p:txBody>
          <a:bodyPr anchor="t" anchorCtr="0">
            <a:normAutofit/>
          </a:bodyPr>
          <a:lstStyle>
            <a:lvl1pPr>
              <a:defRPr sz="3600">
                <a:solidFill>
                  <a:schemeClr val="bg1"/>
                </a:solidFill>
              </a:defRPr>
            </a:lvl1pPr>
          </a:lstStyle>
          <a:p>
            <a:r>
              <a:rPr lang="en-GB" dirty="0"/>
              <a:t>Click to edit Session title style</a:t>
            </a:r>
            <a:endParaRPr lang="en-US" dirty="0"/>
          </a:p>
        </p:txBody>
      </p:sp>
      <p:sp>
        <p:nvSpPr>
          <p:cNvPr id="3" name="Text Placeholder 2">
            <a:extLst>
              <a:ext uri="{FF2B5EF4-FFF2-40B4-BE49-F238E27FC236}">
                <a16:creationId xmlns:a16="http://schemas.microsoft.com/office/drawing/2014/main" id="{667F6ED5-3A7C-9550-4455-EB00C439A134}"/>
              </a:ext>
            </a:extLst>
          </p:cNvPr>
          <p:cNvSpPr>
            <a:spLocks noGrp="1"/>
          </p:cNvSpPr>
          <p:nvPr>
            <p:ph type="body" idx="1"/>
          </p:nvPr>
        </p:nvSpPr>
        <p:spPr>
          <a:xfrm>
            <a:off x="455685" y="2331720"/>
            <a:ext cx="7490451"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335352-EC98-BFEB-5D08-EBB2E9C29889}"/>
              </a:ext>
            </a:extLst>
          </p:cNvPr>
          <p:cNvSpPr>
            <a:spLocks noGrp="1"/>
          </p:cNvSpPr>
          <p:nvPr>
            <p:ph type="dt" sz="half" idx="10"/>
          </p:nvPr>
        </p:nvSpPr>
        <p:spPr/>
        <p:txBody>
          <a:bodyPr/>
          <a:lstStyle/>
          <a:p>
            <a:fld id="{DA532645-7C5F-2248-AF84-96E4D27F48CE}" type="datetime1">
              <a:rPr lang="en-GB" smtClean="0"/>
              <a:t>05/04/2024</a:t>
            </a:fld>
            <a:endParaRPr lang="en-US"/>
          </a:p>
        </p:txBody>
      </p:sp>
      <p:sp>
        <p:nvSpPr>
          <p:cNvPr id="5" name="Footer Placeholder 4">
            <a:extLst>
              <a:ext uri="{FF2B5EF4-FFF2-40B4-BE49-F238E27FC236}">
                <a16:creationId xmlns:a16="http://schemas.microsoft.com/office/drawing/2014/main" id="{C0512BDB-187A-9BF0-4FE5-D7F7470B3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CA02F-D953-9C1A-AA79-BD9C3B3D8C63}"/>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79916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CC1A3A-9654-B456-D6E7-8B4C66FFDCD8}"/>
              </a:ext>
            </a:extLst>
          </p:cNvPr>
          <p:cNvPicPr>
            <a:picLocks noChangeAspect="1"/>
          </p:cNvPicPr>
          <p:nvPr userDrawn="1"/>
        </p:nvPicPr>
        <p:blipFill>
          <a:blip r:embed="rId2"/>
          <a:stretch>
            <a:fillRect/>
          </a:stretch>
        </p:blipFill>
        <p:spPr>
          <a:xfrm>
            <a:off x="0" y="6394449"/>
            <a:ext cx="12192000" cy="463550"/>
          </a:xfrm>
          <a:prstGeom prst="rect">
            <a:avLst/>
          </a:prstGeom>
        </p:spPr>
      </p:pic>
      <p:sp>
        <p:nvSpPr>
          <p:cNvPr id="2" name="Title 1">
            <a:extLst>
              <a:ext uri="{FF2B5EF4-FFF2-40B4-BE49-F238E27FC236}">
                <a16:creationId xmlns:a16="http://schemas.microsoft.com/office/drawing/2014/main" id="{BE684A25-3E30-7496-4DF7-6CE9138A4F83}"/>
              </a:ext>
            </a:extLst>
          </p:cNvPr>
          <p:cNvSpPr>
            <a:spLocks noGrp="1"/>
          </p:cNvSpPr>
          <p:nvPr>
            <p:ph type="title"/>
          </p:nvPr>
        </p:nvSpPr>
        <p:spPr>
          <a:xfrm>
            <a:off x="455685" y="192997"/>
            <a:ext cx="11280629" cy="1325563"/>
          </a:xfrm>
        </p:spPr>
        <p:txBody>
          <a:bodyPr>
            <a:normAutofit/>
          </a:bodyPr>
          <a:lstStyle>
            <a:lvl1pPr>
              <a:defRPr sz="3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70B7E3E-BBAA-6D36-C50D-6321401996B4}"/>
              </a:ext>
            </a:extLst>
          </p:cNvPr>
          <p:cNvSpPr>
            <a:spLocks noGrp="1"/>
          </p:cNvSpPr>
          <p:nvPr>
            <p:ph type="body" idx="1"/>
          </p:nvPr>
        </p:nvSpPr>
        <p:spPr>
          <a:xfrm>
            <a:off x="455686" y="1681163"/>
            <a:ext cx="55418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B81109-218B-BBBB-839F-40AD50109637}"/>
              </a:ext>
            </a:extLst>
          </p:cNvPr>
          <p:cNvSpPr>
            <a:spLocks noGrp="1"/>
          </p:cNvSpPr>
          <p:nvPr>
            <p:ph sz="half" idx="2"/>
          </p:nvPr>
        </p:nvSpPr>
        <p:spPr>
          <a:xfrm>
            <a:off x="455686" y="2505075"/>
            <a:ext cx="554189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3C7FB6-2466-350D-256B-88DFB76A6230}"/>
              </a:ext>
            </a:extLst>
          </p:cNvPr>
          <p:cNvSpPr>
            <a:spLocks noGrp="1"/>
          </p:cNvSpPr>
          <p:nvPr>
            <p:ph type="body" sz="quarter" idx="3"/>
          </p:nvPr>
        </p:nvSpPr>
        <p:spPr>
          <a:xfrm>
            <a:off x="6172200" y="1681163"/>
            <a:ext cx="55641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AEE2A3-88F1-AF77-2806-4CDDD1A2AC14}"/>
              </a:ext>
            </a:extLst>
          </p:cNvPr>
          <p:cNvSpPr>
            <a:spLocks noGrp="1"/>
          </p:cNvSpPr>
          <p:nvPr>
            <p:ph sz="quarter" idx="4"/>
          </p:nvPr>
        </p:nvSpPr>
        <p:spPr>
          <a:xfrm>
            <a:off x="6172200" y="2505075"/>
            <a:ext cx="556411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9A5C36-CFB9-ABF1-BBDB-D0151DA7C9AC}"/>
              </a:ext>
            </a:extLst>
          </p:cNvPr>
          <p:cNvSpPr>
            <a:spLocks noGrp="1"/>
          </p:cNvSpPr>
          <p:nvPr>
            <p:ph type="dt" sz="half" idx="10"/>
          </p:nvPr>
        </p:nvSpPr>
        <p:spPr/>
        <p:txBody>
          <a:bodyPr/>
          <a:lstStyle/>
          <a:p>
            <a:fld id="{820BC9F7-B714-E446-AA75-6C9B4A3EA8D5}" type="datetime1">
              <a:rPr lang="en-GB" smtClean="0"/>
              <a:t>05/04/2024</a:t>
            </a:fld>
            <a:endParaRPr lang="en-US"/>
          </a:p>
        </p:txBody>
      </p:sp>
      <p:sp>
        <p:nvSpPr>
          <p:cNvPr id="8" name="Footer Placeholder 7">
            <a:extLst>
              <a:ext uri="{FF2B5EF4-FFF2-40B4-BE49-F238E27FC236}">
                <a16:creationId xmlns:a16="http://schemas.microsoft.com/office/drawing/2014/main" id="{FFC99B18-42BE-1923-9927-D1970FD2B6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B8E6CC-C87B-575A-3163-32ED4E532C08}"/>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89647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Fin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4674F0-375C-41DA-9F9D-C83A1950CE08}"/>
              </a:ext>
            </a:extLst>
          </p:cNvPr>
          <p:cNvPicPr>
            <a:picLocks noChangeAspect="1"/>
          </p:cNvPicPr>
          <p:nvPr userDrawn="1"/>
        </p:nvPicPr>
        <p:blipFill>
          <a:blip r:embed="rId2"/>
          <a:srcRect l="3" r="3"/>
          <a:stretch/>
        </p:blipFill>
        <p:spPr>
          <a:xfrm>
            <a:off x="0" y="0"/>
            <a:ext cx="12191365" cy="6858000"/>
          </a:xfrm>
          <a:prstGeom prst="rect">
            <a:avLst/>
          </a:prstGeom>
        </p:spPr>
      </p:pic>
      <p:sp>
        <p:nvSpPr>
          <p:cNvPr id="2" name="Title 1">
            <a:extLst>
              <a:ext uri="{FF2B5EF4-FFF2-40B4-BE49-F238E27FC236}">
                <a16:creationId xmlns:a16="http://schemas.microsoft.com/office/drawing/2014/main" id="{7F2BBB82-E8B3-5A63-CD3D-6F60A3482A10}"/>
              </a:ext>
            </a:extLst>
          </p:cNvPr>
          <p:cNvSpPr>
            <a:spLocks noGrp="1"/>
          </p:cNvSpPr>
          <p:nvPr>
            <p:ph type="ctrTitle" hasCustomPrompt="1"/>
          </p:nvPr>
        </p:nvSpPr>
        <p:spPr>
          <a:xfrm>
            <a:off x="455685" y="2144258"/>
            <a:ext cx="5917683" cy="950036"/>
          </a:xfrm>
        </p:spPr>
        <p:txBody>
          <a:bodyPr anchor="t" anchorCtr="0">
            <a:normAutofit/>
          </a:bodyPr>
          <a:lstStyle>
            <a:lvl1pPr algn="l">
              <a:lnSpc>
                <a:spcPct val="100000"/>
              </a:lnSpc>
              <a:defRPr sz="4000" b="1">
                <a:solidFill>
                  <a:schemeClr val="accent1"/>
                </a:solidFill>
              </a:defRPr>
            </a:lvl1pPr>
          </a:lstStyle>
          <a:p>
            <a:r>
              <a:rPr lang="en-GB" dirty="0"/>
              <a:t>Thank you!</a:t>
            </a:r>
            <a:endParaRPr lang="en-US" dirty="0"/>
          </a:p>
        </p:txBody>
      </p:sp>
      <p:sp>
        <p:nvSpPr>
          <p:cNvPr id="3" name="Subtitle 2">
            <a:extLst>
              <a:ext uri="{FF2B5EF4-FFF2-40B4-BE49-F238E27FC236}">
                <a16:creationId xmlns:a16="http://schemas.microsoft.com/office/drawing/2014/main" id="{39595144-41DA-2A06-BF99-A886E5E5FB76}"/>
              </a:ext>
            </a:extLst>
          </p:cNvPr>
          <p:cNvSpPr>
            <a:spLocks noGrp="1"/>
          </p:cNvSpPr>
          <p:nvPr>
            <p:ph type="subTitle" idx="1" hasCustomPrompt="1"/>
          </p:nvPr>
        </p:nvSpPr>
        <p:spPr>
          <a:xfrm>
            <a:off x="455685" y="3387472"/>
            <a:ext cx="5917683" cy="577697"/>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Any question?</a:t>
            </a:r>
            <a:endParaRPr lang="en-US" dirty="0"/>
          </a:p>
        </p:txBody>
      </p:sp>
      <p:sp>
        <p:nvSpPr>
          <p:cNvPr id="4" name="Date Placeholder 3">
            <a:extLst>
              <a:ext uri="{FF2B5EF4-FFF2-40B4-BE49-F238E27FC236}">
                <a16:creationId xmlns:a16="http://schemas.microsoft.com/office/drawing/2014/main" id="{0EDDD8D1-C847-BD12-FD7B-96B4C3360A61}"/>
              </a:ext>
            </a:extLst>
          </p:cNvPr>
          <p:cNvSpPr>
            <a:spLocks noGrp="1"/>
          </p:cNvSpPr>
          <p:nvPr>
            <p:ph type="dt" sz="half" idx="10"/>
          </p:nvPr>
        </p:nvSpPr>
        <p:spPr>
          <a:xfrm>
            <a:off x="9244584" y="6430137"/>
            <a:ext cx="1143000" cy="365125"/>
          </a:xfrm>
        </p:spPr>
        <p:txBody>
          <a:bodyPr/>
          <a:lstStyle/>
          <a:p>
            <a:fld id="{741077F5-36F5-0846-B313-1F49792AA3D9}" type="datetime1">
              <a:rPr lang="en-GB" smtClean="0"/>
              <a:t>05/04/2024</a:t>
            </a:fld>
            <a:endParaRPr lang="en-US" dirty="0"/>
          </a:p>
        </p:txBody>
      </p:sp>
      <p:sp>
        <p:nvSpPr>
          <p:cNvPr id="5" name="Footer Placeholder 4">
            <a:extLst>
              <a:ext uri="{FF2B5EF4-FFF2-40B4-BE49-F238E27FC236}">
                <a16:creationId xmlns:a16="http://schemas.microsoft.com/office/drawing/2014/main" id="{67D4390C-B3F4-E393-B608-F3AB1F6562A6}"/>
              </a:ext>
            </a:extLst>
          </p:cNvPr>
          <p:cNvSpPr>
            <a:spLocks noGrp="1"/>
          </p:cNvSpPr>
          <p:nvPr>
            <p:ph type="ftr" sz="quarter" idx="11"/>
          </p:nvPr>
        </p:nvSpPr>
        <p:spPr>
          <a:xfrm>
            <a:off x="455685" y="6430137"/>
            <a:ext cx="8241792"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D959F0B0-3975-0748-BD61-200114A3E6E1}"/>
              </a:ext>
            </a:extLst>
          </p:cNvPr>
          <p:cNvSpPr>
            <a:spLocks noGrp="1"/>
          </p:cNvSpPr>
          <p:nvPr>
            <p:ph type="sldNum" sz="quarter" idx="12"/>
          </p:nvPr>
        </p:nvSpPr>
        <p:spPr>
          <a:xfrm>
            <a:off x="10934691" y="6430136"/>
            <a:ext cx="801624" cy="365125"/>
          </a:xfrm>
        </p:spPr>
        <p:txBody>
          <a:bodyPr/>
          <a:lstStyle/>
          <a:p>
            <a:fld id="{DC3E8451-FA9E-044E-A25E-570F063E7F9B}" type="slidenum">
              <a:rPr lang="en-US" smtClean="0"/>
              <a:t>‹#›</a:t>
            </a:fld>
            <a:endParaRPr lang="en-US" dirty="0"/>
          </a:p>
        </p:txBody>
      </p:sp>
      <p:pic>
        <p:nvPicPr>
          <p:cNvPr id="13" name="Picture 12">
            <a:extLst>
              <a:ext uri="{FF2B5EF4-FFF2-40B4-BE49-F238E27FC236}">
                <a16:creationId xmlns:a16="http://schemas.microsoft.com/office/drawing/2014/main" id="{AB271704-F3EA-7190-FB4E-0F9FD0E8E4BA}"/>
              </a:ext>
            </a:extLst>
          </p:cNvPr>
          <p:cNvPicPr>
            <a:picLocks noChangeAspect="1"/>
          </p:cNvPicPr>
          <p:nvPr userDrawn="1"/>
        </p:nvPicPr>
        <p:blipFill>
          <a:blip r:embed="rId3"/>
          <a:stretch>
            <a:fillRect/>
          </a:stretch>
        </p:blipFill>
        <p:spPr>
          <a:xfrm>
            <a:off x="455685" y="5834344"/>
            <a:ext cx="2141211" cy="456062"/>
          </a:xfrm>
          <a:prstGeom prst="rect">
            <a:avLst/>
          </a:prstGeom>
        </p:spPr>
      </p:pic>
      <p:pic>
        <p:nvPicPr>
          <p:cNvPr id="15" name="Picture 14">
            <a:extLst>
              <a:ext uri="{FF2B5EF4-FFF2-40B4-BE49-F238E27FC236}">
                <a16:creationId xmlns:a16="http://schemas.microsoft.com/office/drawing/2014/main" id="{38F8F1E1-9E7A-6F8C-5CA8-3AAFA99469C7}"/>
              </a:ext>
            </a:extLst>
          </p:cNvPr>
          <p:cNvPicPr>
            <a:picLocks noChangeAspect="1"/>
          </p:cNvPicPr>
          <p:nvPr userDrawn="1"/>
        </p:nvPicPr>
        <p:blipFill>
          <a:blip r:embed="rId4"/>
          <a:stretch>
            <a:fillRect/>
          </a:stretch>
        </p:blipFill>
        <p:spPr>
          <a:xfrm>
            <a:off x="455685" y="371471"/>
            <a:ext cx="902165" cy="392246"/>
          </a:xfrm>
          <a:prstGeom prst="rect">
            <a:avLst/>
          </a:prstGeom>
        </p:spPr>
      </p:pic>
    </p:spTree>
    <p:extLst>
      <p:ext uri="{BB962C8B-B14F-4D97-AF65-F5344CB8AC3E}">
        <p14:creationId xmlns:p14="http://schemas.microsoft.com/office/powerpoint/2010/main" val="170449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E392D3-8E6A-253C-BA55-894183B7674E}"/>
              </a:ext>
            </a:extLst>
          </p:cNvPr>
          <p:cNvSpPr>
            <a:spLocks noGrp="1"/>
          </p:cNvSpPr>
          <p:nvPr>
            <p:ph type="title"/>
          </p:nvPr>
        </p:nvSpPr>
        <p:spPr>
          <a:xfrm>
            <a:off x="455685" y="365125"/>
            <a:ext cx="11280630" cy="57213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D50E74E-5443-39C8-3FAF-5C1ADA852246}"/>
              </a:ext>
            </a:extLst>
          </p:cNvPr>
          <p:cNvSpPr>
            <a:spLocks noGrp="1"/>
          </p:cNvSpPr>
          <p:nvPr>
            <p:ph type="body" idx="1"/>
          </p:nvPr>
        </p:nvSpPr>
        <p:spPr>
          <a:xfrm>
            <a:off x="455685" y="1825625"/>
            <a:ext cx="1128063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770C4D-FEAB-39B0-0EDC-A87DD5FB55ED}"/>
              </a:ext>
            </a:extLst>
          </p:cNvPr>
          <p:cNvSpPr>
            <a:spLocks noGrp="1"/>
          </p:cNvSpPr>
          <p:nvPr>
            <p:ph type="dt" sz="half" idx="2"/>
          </p:nvPr>
        </p:nvSpPr>
        <p:spPr>
          <a:xfrm>
            <a:off x="9433560" y="6447156"/>
            <a:ext cx="1093470" cy="365125"/>
          </a:xfrm>
          <a:prstGeom prst="rect">
            <a:avLst/>
          </a:prstGeom>
        </p:spPr>
        <p:txBody>
          <a:bodyPr vert="horz" lIns="91440" tIns="45720" rIns="91440" bIns="45720" rtlCol="0" anchor="ctr"/>
          <a:lstStyle>
            <a:lvl1pPr algn="l">
              <a:defRPr sz="1200">
                <a:solidFill>
                  <a:schemeClr val="bg1"/>
                </a:solidFill>
              </a:defRPr>
            </a:lvl1pPr>
          </a:lstStyle>
          <a:p>
            <a:fld id="{B670D5EE-4D8D-CB4B-A163-34F4B724EBAB}" type="datetime1">
              <a:rPr lang="en-GB" smtClean="0"/>
              <a:pPr/>
              <a:t>05/04/2024</a:t>
            </a:fld>
            <a:endParaRPr lang="en-US" dirty="0"/>
          </a:p>
        </p:txBody>
      </p:sp>
      <p:sp>
        <p:nvSpPr>
          <p:cNvPr id="5" name="Footer Placeholder 4">
            <a:extLst>
              <a:ext uri="{FF2B5EF4-FFF2-40B4-BE49-F238E27FC236}">
                <a16:creationId xmlns:a16="http://schemas.microsoft.com/office/drawing/2014/main" id="{F6E994FF-7215-4121-9A83-5D89E11ABAEB}"/>
              </a:ext>
            </a:extLst>
          </p:cNvPr>
          <p:cNvSpPr>
            <a:spLocks noGrp="1"/>
          </p:cNvSpPr>
          <p:nvPr>
            <p:ph type="ftr" sz="quarter" idx="3"/>
          </p:nvPr>
        </p:nvSpPr>
        <p:spPr>
          <a:xfrm>
            <a:off x="455685" y="6447156"/>
            <a:ext cx="8452096"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C9ED706-E59A-E5CC-670C-AF67AAF7E842}"/>
              </a:ext>
            </a:extLst>
          </p:cNvPr>
          <p:cNvSpPr>
            <a:spLocks noGrp="1"/>
          </p:cNvSpPr>
          <p:nvPr>
            <p:ph type="sldNum" sz="quarter" idx="4"/>
          </p:nvPr>
        </p:nvSpPr>
        <p:spPr>
          <a:xfrm>
            <a:off x="11052809" y="6447155"/>
            <a:ext cx="683505" cy="365125"/>
          </a:xfrm>
          <a:prstGeom prst="rect">
            <a:avLst/>
          </a:prstGeom>
        </p:spPr>
        <p:txBody>
          <a:bodyPr vert="horz" lIns="91440" tIns="45720" rIns="91440" bIns="45720" rtlCol="0" anchor="ctr"/>
          <a:lstStyle>
            <a:lvl1pPr algn="r">
              <a:defRPr sz="1200">
                <a:solidFill>
                  <a:schemeClr val="bg1"/>
                </a:solidFill>
              </a:defRPr>
            </a:lvl1pPr>
          </a:lstStyle>
          <a:p>
            <a:fld id="{DC3E8451-FA9E-044E-A25E-570F063E7F9B}" type="slidenum">
              <a:rPr lang="en-US" smtClean="0"/>
              <a:pPr/>
              <a:t>‹#›</a:t>
            </a:fld>
            <a:endParaRPr lang="en-US" dirty="0"/>
          </a:p>
        </p:txBody>
      </p:sp>
    </p:spTree>
    <p:extLst>
      <p:ext uri="{BB962C8B-B14F-4D97-AF65-F5344CB8AC3E}">
        <p14:creationId xmlns:p14="http://schemas.microsoft.com/office/powerpoint/2010/main" val="416966367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2" r:id="rId6"/>
    <p:sldLayoutId id="2147483651" r:id="rId7"/>
    <p:sldLayoutId id="2147483653" r:id="rId8"/>
    <p:sldLayoutId id="214748366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2800" kern="1200">
          <a:solidFill>
            <a:schemeClr val="tx2"/>
          </a:solidFill>
          <a:latin typeface="+mn-lt"/>
          <a:ea typeface="+mn-ea"/>
          <a:cs typeface="+mn-cs"/>
        </a:defRPr>
      </a:lvl1pPr>
      <a:lvl2pPr marL="361950" indent="-180975"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2pPr>
      <a:lvl3pPr marL="542925" indent="-180975"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3pPr>
      <a:lvl4pPr marL="758825" indent="-215900"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4pPr>
      <a:lvl5pPr marL="895350" indent="-182563"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A988-91A2-8FD8-D4CA-D9A313B82BC9}"/>
              </a:ext>
            </a:extLst>
          </p:cNvPr>
          <p:cNvSpPr>
            <a:spLocks noGrp="1"/>
          </p:cNvSpPr>
          <p:nvPr>
            <p:ph type="ctrTitle"/>
          </p:nvPr>
        </p:nvSpPr>
        <p:spPr/>
        <p:txBody>
          <a:bodyPr/>
          <a:lstStyle/>
          <a:p>
            <a:r>
              <a:rPr lang="en-US" dirty="0"/>
              <a:t>Awareness </a:t>
            </a:r>
            <a:br>
              <a:rPr lang="en-US" dirty="0"/>
            </a:br>
            <a:r>
              <a:rPr lang="en-US" dirty="0"/>
              <a:t>side meeting</a:t>
            </a:r>
          </a:p>
        </p:txBody>
      </p:sp>
      <p:sp>
        <p:nvSpPr>
          <p:cNvPr id="3" name="Subtitle 2">
            <a:extLst>
              <a:ext uri="{FF2B5EF4-FFF2-40B4-BE49-F238E27FC236}">
                <a16:creationId xmlns:a16="http://schemas.microsoft.com/office/drawing/2014/main" id="{2583759F-64D7-74C4-15BF-D32E79B312E9}"/>
              </a:ext>
            </a:extLst>
          </p:cNvPr>
          <p:cNvSpPr>
            <a:spLocks noGrp="1"/>
          </p:cNvSpPr>
          <p:nvPr>
            <p:ph type="subTitle" idx="1"/>
          </p:nvPr>
        </p:nvSpPr>
        <p:spPr/>
        <p:txBody>
          <a:bodyPr>
            <a:normAutofit/>
          </a:bodyPr>
          <a:lstStyle/>
          <a:p>
            <a:r>
              <a:rPr lang="en-US" dirty="0"/>
              <a:t>Chair: Davina Luyten, Belnet</a:t>
            </a:r>
          </a:p>
          <a:p>
            <a:endParaRPr lang="en-US" dirty="0"/>
          </a:p>
        </p:txBody>
      </p:sp>
    </p:spTree>
    <p:extLst>
      <p:ext uri="{BB962C8B-B14F-4D97-AF65-F5344CB8AC3E}">
        <p14:creationId xmlns:p14="http://schemas.microsoft.com/office/powerpoint/2010/main" val="85050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0BFE-3EE7-CF73-2D28-84D527F38C10}"/>
              </a:ext>
            </a:extLst>
          </p:cNvPr>
          <p:cNvSpPr>
            <a:spLocks noGrp="1"/>
          </p:cNvSpPr>
          <p:nvPr>
            <p:ph type="title"/>
          </p:nvPr>
        </p:nvSpPr>
        <p:spPr/>
        <p:txBody>
          <a:bodyPr/>
          <a:lstStyle/>
          <a:p>
            <a:r>
              <a:rPr lang="nl-BE" dirty="0"/>
              <a:t>Agenda</a:t>
            </a:r>
          </a:p>
        </p:txBody>
      </p:sp>
      <p:graphicFrame>
        <p:nvGraphicFramePr>
          <p:cNvPr id="5" name="Content Placeholder 4">
            <a:extLst>
              <a:ext uri="{FF2B5EF4-FFF2-40B4-BE49-F238E27FC236}">
                <a16:creationId xmlns:a16="http://schemas.microsoft.com/office/drawing/2014/main" id="{B7A682BE-945D-0AAF-0A2C-4D70EF035631}"/>
              </a:ext>
            </a:extLst>
          </p:cNvPr>
          <p:cNvGraphicFramePr>
            <a:graphicFrameLocks noGrp="1"/>
          </p:cNvGraphicFramePr>
          <p:nvPr>
            <p:ph idx="1"/>
            <p:extLst>
              <p:ext uri="{D42A27DB-BD31-4B8C-83A1-F6EECF244321}">
                <p14:modId xmlns:p14="http://schemas.microsoft.com/office/powerpoint/2010/main" val="2132899764"/>
              </p:ext>
            </p:extLst>
          </p:nvPr>
        </p:nvGraphicFramePr>
        <p:xfrm>
          <a:off x="583432" y="1179154"/>
          <a:ext cx="10418864" cy="4495800"/>
        </p:xfrm>
        <a:graphic>
          <a:graphicData uri="http://schemas.openxmlformats.org/drawingml/2006/table">
            <a:tbl>
              <a:tblPr firstRow="1" bandRow="1">
                <a:tableStyleId>{5C22544A-7EE6-4342-B048-85BDC9FD1C3A}</a:tableStyleId>
              </a:tblPr>
              <a:tblGrid>
                <a:gridCol w="1982787">
                  <a:extLst>
                    <a:ext uri="{9D8B030D-6E8A-4147-A177-3AD203B41FA5}">
                      <a16:colId xmlns:a16="http://schemas.microsoft.com/office/drawing/2014/main" val="1356179024"/>
                    </a:ext>
                  </a:extLst>
                </a:gridCol>
                <a:gridCol w="3952568">
                  <a:extLst>
                    <a:ext uri="{9D8B030D-6E8A-4147-A177-3AD203B41FA5}">
                      <a16:colId xmlns:a16="http://schemas.microsoft.com/office/drawing/2014/main" val="680575716"/>
                    </a:ext>
                  </a:extLst>
                </a:gridCol>
                <a:gridCol w="4483509">
                  <a:extLst>
                    <a:ext uri="{9D8B030D-6E8A-4147-A177-3AD203B41FA5}">
                      <a16:colId xmlns:a16="http://schemas.microsoft.com/office/drawing/2014/main" val="811050113"/>
                    </a:ext>
                  </a:extLst>
                </a:gridCol>
              </a:tblGrid>
              <a:tr h="370840">
                <a:tc>
                  <a:txBody>
                    <a:bodyPr/>
                    <a:lstStyle/>
                    <a:p>
                      <a:endParaRPr lang="nl-BE" dirty="0"/>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2949242112"/>
                  </a:ext>
                </a:extLst>
              </a:tr>
              <a:tr h="370840">
                <a:tc>
                  <a:txBody>
                    <a:bodyPr/>
                    <a:lstStyle/>
                    <a:p>
                      <a:r>
                        <a:rPr lang="nl-BE" dirty="0"/>
                        <a:t>13:30 – 13:40</a:t>
                      </a:r>
                    </a:p>
                  </a:txBody>
                  <a:tcPr/>
                </a:tc>
                <a:tc>
                  <a:txBody>
                    <a:bodyPr/>
                    <a:lstStyle/>
                    <a:p>
                      <a:r>
                        <a:rPr lang="nl-BE" dirty="0" err="1"/>
                        <a:t>Welcome</a:t>
                      </a:r>
                      <a:endParaRPr lang="nl-BE" dirty="0"/>
                    </a:p>
                  </a:txBody>
                  <a:tcPr/>
                </a:tc>
                <a:tc>
                  <a:txBody>
                    <a:bodyPr/>
                    <a:lstStyle/>
                    <a:p>
                      <a:r>
                        <a:rPr lang="nl-BE" dirty="0"/>
                        <a:t>Davina Luyten - Belnet</a:t>
                      </a:r>
                    </a:p>
                  </a:txBody>
                  <a:tcPr/>
                </a:tc>
                <a:extLst>
                  <a:ext uri="{0D108BD9-81ED-4DB2-BD59-A6C34878D82A}">
                    <a16:rowId xmlns:a16="http://schemas.microsoft.com/office/drawing/2014/main" val="2822635508"/>
                  </a:ext>
                </a:extLst>
              </a:tr>
              <a:tr h="370840">
                <a:tc>
                  <a:txBody>
                    <a:bodyPr/>
                    <a:lstStyle/>
                    <a:p>
                      <a:r>
                        <a:rPr lang="nl-BE" dirty="0"/>
                        <a:t>13:30 – 14:00</a:t>
                      </a:r>
                    </a:p>
                  </a:txBody>
                  <a:tcPr/>
                </a:tc>
                <a:tc>
                  <a:txBody>
                    <a:bodyPr/>
                    <a:lstStyle/>
                    <a:p>
                      <a:r>
                        <a:rPr lang="en-US" dirty="0"/>
                        <a:t>What is the Human Factor: what the research says/ what we do</a:t>
                      </a:r>
                      <a:endParaRPr lang="nl-BE" dirty="0"/>
                    </a:p>
                  </a:txBody>
                  <a:tcPr/>
                </a:tc>
                <a:tc>
                  <a:txBody>
                    <a:bodyPr/>
                    <a:lstStyle/>
                    <a:p>
                      <a:r>
                        <a:rPr lang="nl-BE" dirty="0"/>
                        <a:t>Cornelia Puhze - Switch</a:t>
                      </a:r>
                    </a:p>
                  </a:txBody>
                  <a:tcPr/>
                </a:tc>
                <a:extLst>
                  <a:ext uri="{0D108BD9-81ED-4DB2-BD59-A6C34878D82A}">
                    <a16:rowId xmlns:a16="http://schemas.microsoft.com/office/drawing/2014/main" val="2906535164"/>
                  </a:ext>
                </a:extLst>
              </a:tr>
              <a:tr h="370840">
                <a:tc>
                  <a:txBody>
                    <a:bodyPr/>
                    <a:lstStyle/>
                    <a:p>
                      <a:r>
                        <a:rPr lang="nl-BE" dirty="0"/>
                        <a:t>14:00 – 15:15</a:t>
                      </a:r>
                    </a:p>
                  </a:txBody>
                  <a:tcPr/>
                </a:tc>
                <a:tc>
                  <a:txBody>
                    <a:bodyPr/>
                    <a:lstStyle/>
                    <a:p>
                      <a:r>
                        <a:rPr lang="en-US" dirty="0"/>
                        <a:t>NRENs presenting their internal awareness </a:t>
                      </a:r>
                      <a:r>
                        <a:rPr lang="en-US" dirty="0" err="1"/>
                        <a:t>programmes</a:t>
                      </a:r>
                      <a:r>
                        <a:rPr lang="en-US" dirty="0"/>
                        <a:t> </a:t>
                      </a:r>
                      <a:endParaRPr lang="nl-BE" dirty="0"/>
                    </a:p>
                  </a:txBody>
                  <a:tcPr/>
                </a:tc>
                <a:tc>
                  <a:txBody>
                    <a:bodyPr/>
                    <a:lstStyle/>
                    <a:p>
                      <a:r>
                        <a:rPr lang="nl-BE" dirty="0"/>
                        <a:t>Nicole Harris - GÉANT</a:t>
                      </a:r>
                    </a:p>
                    <a:p>
                      <a:r>
                        <a:rPr lang="nl-BE" dirty="0"/>
                        <a:t>Helma de Boer - SURF</a:t>
                      </a:r>
                    </a:p>
                    <a:p>
                      <a:r>
                        <a:rPr lang="nl-BE" dirty="0"/>
                        <a:t>Andrea </a:t>
                      </a:r>
                      <a:r>
                        <a:rPr lang="nl-BE" dirty="0" err="1"/>
                        <a:t>Kropáčová</a:t>
                      </a:r>
                      <a:r>
                        <a:rPr lang="nl-BE" dirty="0"/>
                        <a:t> - CESNET</a:t>
                      </a:r>
                    </a:p>
                    <a:p>
                      <a:r>
                        <a:rPr lang="nl-BE" dirty="0"/>
                        <a:t>John Chapman - </a:t>
                      </a:r>
                      <a:r>
                        <a:rPr lang="nl-BE" dirty="0" err="1"/>
                        <a:t>Jisc</a:t>
                      </a:r>
                      <a:endParaRPr lang="nl-BE" dirty="0"/>
                    </a:p>
                    <a:p>
                      <a:r>
                        <a:rPr lang="nl-BE" dirty="0"/>
                        <a:t>Fabio Greiner </a:t>
                      </a:r>
                      <a:r>
                        <a:rPr lang="nl-BE"/>
                        <a:t>- Switch</a:t>
                      </a:r>
                      <a:endParaRPr lang="nl-BE" dirty="0"/>
                    </a:p>
                  </a:txBody>
                  <a:tcPr/>
                </a:tc>
                <a:extLst>
                  <a:ext uri="{0D108BD9-81ED-4DB2-BD59-A6C34878D82A}">
                    <a16:rowId xmlns:a16="http://schemas.microsoft.com/office/drawing/2014/main" val="3702345181"/>
                  </a:ext>
                </a:extLst>
              </a:tr>
              <a:tr h="370840">
                <a:tc>
                  <a:txBody>
                    <a:bodyPr/>
                    <a:lstStyle/>
                    <a:p>
                      <a:r>
                        <a:rPr lang="nl-BE" dirty="0"/>
                        <a:t>15:15 – 15:30</a:t>
                      </a:r>
                    </a:p>
                  </a:txBody>
                  <a:tcPr/>
                </a:tc>
                <a:tc>
                  <a:txBody>
                    <a:bodyPr/>
                    <a:lstStyle/>
                    <a:p>
                      <a:r>
                        <a:rPr lang="nl-BE" dirty="0"/>
                        <a:t>Break</a:t>
                      </a:r>
                    </a:p>
                  </a:txBody>
                  <a:tcPr/>
                </a:tc>
                <a:tc>
                  <a:txBody>
                    <a:bodyPr/>
                    <a:lstStyle/>
                    <a:p>
                      <a:endParaRPr lang="nl-BE" dirty="0"/>
                    </a:p>
                  </a:txBody>
                  <a:tcPr/>
                </a:tc>
                <a:extLst>
                  <a:ext uri="{0D108BD9-81ED-4DB2-BD59-A6C34878D82A}">
                    <a16:rowId xmlns:a16="http://schemas.microsoft.com/office/drawing/2014/main" val="2234717552"/>
                  </a:ext>
                </a:extLst>
              </a:tr>
              <a:tr h="370840">
                <a:tc>
                  <a:txBody>
                    <a:bodyPr/>
                    <a:lstStyle/>
                    <a:p>
                      <a:r>
                        <a:rPr lang="nl-BE" dirty="0"/>
                        <a:t>15:30 – 15:50</a:t>
                      </a:r>
                    </a:p>
                  </a:txBody>
                  <a:tcPr/>
                </a:tc>
                <a:tc>
                  <a:txBody>
                    <a:bodyPr/>
                    <a:lstStyle/>
                    <a:p>
                      <a:r>
                        <a:rPr lang="en-US" dirty="0" err="1"/>
                        <a:t>Menti</a:t>
                      </a:r>
                      <a:r>
                        <a:rPr lang="en-US" dirty="0"/>
                        <a:t>: needs and challenges of our community </a:t>
                      </a:r>
                      <a:endParaRPr lang="nl-BE" dirty="0"/>
                    </a:p>
                  </a:txBody>
                  <a:tcPr/>
                </a:tc>
                <a:tc>
                  <a:txBody>
                    <a:bodyPr/>
                    <a:lstStyle/>
                    <a:p>
                      <a:r>
                        <a:rPr lang="nl-BE" dirty="0"/>
                        <a:t>Davina Luyten - Belnet</a:t>
                      </a:r>
                    </a:p>
                  </a:txBody>
                  <a:tcPr/>
                </a:tc>
                <a:extLst>
                  <a:ext uri="{0D108BD9-81ED-4DB2-BD59-A6C34878D82A}">
                    <a16:rowId xmlns:a16="http://schemas.microsoft.com/office/drawing/2014/main" val="1664824339"/>
                  </a:ext>
                </a:extLst>
              </a:tr>
              <a:tr h="370840">
                <a:tc>
                  <a:txBody>
                    <a:bodyPr/>
                    <a:lstStyle/>
                    <a:p>
                      <a:r>
                        <a:rPr lang="nl-BE" dirty="0"/>
                        <a:t>15:50 – 16:50</a:t>
                      </a:r>
                    </a:p>
                  </a:txBody>
                  <a:tcPr/>
                </a:tc>
                <a:tc>
                  <a:txBody>
                    <a:bodyPr/>
                    <a:lstStyle/>
                    <a:p>
                      <a:r>
                        <a:rPr lang="nl-BE" dirty="0"/>
                        <a:t>Group </a:t>
                      </a:r>
                      <a:r>
                        <a:rPr lang="nl-BE" dirty="0" err="1"/>
                        <a:t>discussion</a:t>
                      </a:r>
                      <a:endParaRPr lang="nl-BE" dirty="0"/>
                    </a:p>
                  </a:txBody>
                  <a:tcPr/>
                </a:tc>
                <a:tc>
                  <a:txBody>
                    <a:bodyPr/>
                    <a:lstStyle/>
                    <a:p>
                      <a:r>
                        <a:rPr lang="nl-BE" dirty="0"/>
                        <a:t>Cornelia Puhze – Switch</a:t>
                      </a:r>
                    </a:p>
                    <a:p>
                      <a:r>
                        <a:rPr lang="nl-BE" dirty="0"/>
                        <a:t>Mark Tysom, </a:t>
                      </a:r>
                      <a:r>
                        <a:rPr lang="nl-BE" dirty="0" err="1"/>
                        <a:t>Jisc</a:t>
                      </a:r>
                      <a:endParaRPr lang="nl-BE" dirty="0"/>
                    </a:p>
                  </a:txBody>
                  <a:tcPr/>
                </a:tc>
                <a:extLst>
                  <a:ext uri="{0D108BD9-81ED-4DB2-BD59-A6C34878D82A}">
                    <a16:rowId xmlns:a16="http://schemas.microsoft.com/office/drawing/2014/main" val="2598930589"/>
                  </a:ext>
                </a:extLst>
              </a:tr>
            </a:tbl>
          </a:graphicData>
        </a:graphic>
      </p:graphicFrame>
      <p:sp>
        <p:nvSpPr>
          <p:cNvPr id="4" name="Slide Number Placeholder 3">
            <a:extLst>
              <a:ext uri="{FF2B5EF4-FFF2-40B4-BE49-F238E27FC236}">
                <a16:creationId xmlns:a16="http://schemas.microsoft.com/office/drawing/2014/main" id="{A56E73D6-6AA7-9747-44EF-A6B88414BB5C}"/>
              </a:ext>
            </a:extLst>
          </p:cNvPr>
          <p:cNvSpPr>
            <a:spLocks noGrp="1"/>
          </p:cNvSpPr>
          <p:nvPr>
            <p:ph type="sldNum" sz="quarter" idx="12"/>
          </p:nvPr>
        </p:nvSpPr>
        <p:spPr/>
        <p:txBody>
          <a:bodyPr/>
          <a:lstStyle/>
          <a:p>
            <a:fld id="{DC3E8451-FA9E-044E-A25E-570F063E7F9B}" type="slidenum">
              <a:rPr lang="en-US" smtClean="0"/>
              <a:t>2</a:t>
            </a:fld>
            <a:endParaRPr lang="en-US"/>
          </a:p>
        </p:txBody>
      </p:sp>
    </p:spTree>
    <p:extLst>
      <p:ext uri="{BB962C8B-B14F-4D97-AF65-F5344CB8AC3E}">
        <p14:creationId xmlns:p14="http://schemas.microsoft.com/office/powerpoint/2010/main" val="155671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0BFE-3EE7-CF73-2D28-84D527F38C10}"/>
              </a:ext>
            </a:extLst>
          </p:cNvPr>
          <p:cNvSpPr>
            <a:spLocks noGrp="1"/>
          </p:cNvSpPr>
          <p:nvPr>
            <p:ph type="title"/>
          </p:nvPr>
        </p:nvSpPr>
        <p:spPr/>
        <p:txBody>
          <a:bodyPr/>
          <a:lstStyle/>
          <a:p>
            <a:r>
              <a:rPr lang="nl-BE" dirty="0" err="1"/>
              <a:t>Mentimeter</a:t>
            </a:r>
            <a:endParaRPr lang="nl-BE" dirty="0"/>
          </a:p>
        </p:txBody>
      </p:sp>
      <p:sp>
        <p:nvSpPr>
          <p:cNvPr id="3" name="Content Placeholder 2">
            <a:extLst>
              <a:ext uri="{FF2B5EF4-FFF2-40B4-BE49-F238E27FC236}">
                <a16:creationId xmlns:a16="http://schemas.microsoft.com/office/drawing/2014/main" id="{5BD8744A-8385-8B56-FDB1-4154C6B793E3}"/>
              </a:ext>
            </a:extLst>
          </p:cNvPr>
          <p:cNvSpPr>
            <a:spLocks noGrp="1"/>
          </p:cNvSpPr>
          <p:nvPr>
            <p:ph idx="1"/>
          </p:nvPr>
        </p:nvSpPr>
        <p:spPr/>
        <p:txBody>
          <a:bodyPr/>
          <a:lstStyle/>
          <a:p>
            <a:r>
              <a:rPr lang="en-US" dirty="0"/>
              <a:t>Go to </a:t>
            </a:r>
            <a:r>
              <a:rPr lang="en-US" dirty="0">
                <a:hlinkClick r:id="rId2"/>
              </a:rPr>
              <a:t>www.menti.com</a:t>
            </a:r>
            <a:endParaRPr lang="en-US" dirty="0"/>
          </a:p>
          <a:p>
            <a:endParaRPr lang="en-US" dirty="0"/>
          </a:p>
          <a:p>
            <a:r>
              <a:rPr lang="en-US" dirty="0"/>
              <a:t>Enter the code 5948 9554</a:t>
            </a:r>
            <a:endParaRPr lang="nl-BE" dirty="0"/>
          </a:p>
        </p:txBody>
      </p:sp>
      <p:sp>
        <p:nvSpPr>
          <p:cNvPr id="4" name="Slide Number Placeholder 3">
            <a:extLst>
              <a:ext uri="{FF2B5EF4-FFF2-40B4-BE49-F238E27FC236}">
                <a16:creationId xmlns:a16="http://schemas.microsoft.com/office/drawing/2014/main" id="{A56E73D6-6AA7-9747-44EF-A6B88414BB5C}"/>
              </a:ext>
            </a:extLst>
          </p:cNvPr>
          <p:cNvSpPr>
            <a:spLocks noGrp="1"/>
          </p:cNvSpPr>
          <p:nvPr>
            <p:ph type="sldNum" sz="quarter" idx="12"/>
          </p:nvPr>
        </p:nvSpPr>
        <p:spPr/>
        <p:txBody>
          <a:bodyPr/>
          <a:lstStyle/>
          <a:p>
            <a:fld id="{DC3E8451-FA9E-044E-A25E-570F063E7F9B}" type="slidenum">
              <a:rPr lang="en-US" smtClean="0"/>
              <a:t>3</a:t>
            </a:fld>
            <a:endParaRPr lang="en-US"/>
          </a:p>
        </p:txBody>
      </p:sp>
    </p:spTree>
    <p:extLst>
      <p:ext uri="{BB962C8B-B14F-4D97-AF65-F5344CB8AC3E}">
        <p14:creationId xmlns:p14="http://schemas.microsoft.com/office/powerpoint/2010/main" val="305423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7FC3-7E88-8796-9344-7103A5F9E5F1}"/>
              </a:ext>
            </a:extLst>
          </p:cNvPr>
          <p:cNvSpPr>
            <a:spLocks noGrp="1"/>
          </p:cNvSpPr>
          <p:nvPr>
            <p:ph type="title"/>
          </p:nvPr>
        </p:nvSpPr>
        <p:spPr/>
        <p:txBody>
          <a:bodyPr/>
          <a:lstStyle/>
          <a:p>
            <a:r>
              <a:rPr lang="en-US" dirty="0"/>
              <a:t>General questions for all maturity questions </a:t>
            </a:r>
          </a:p>
        </p:txBody>
      </p:sp>
      <p:sp>
        <p:nvSpPr>
          <p:cNvPr id="3" name="Content Placeholder 2">
            <a:extLst>
              <a:ext uri="{FF2B5EF4-FFF2-40B4-BE49-F238E27FC236}">
                <a16:creationId xmlns:a16="http://schemas.microsoft.com/office/drawing/2014/main" id="{3D3CC6B9-5B07-8294-9F09-7B993B610C21}"/>
              </a:ext>
            </a:extLst>
          </p:cNvPr>
          <p:cNvSpPr>
            <a:spLocks noGrp="1"/>
          </p:cNvSpPr>
          <p:nvPr>
            <p:ph idx="1"/>
          </p:nvPr>
        </p:nvSpPr>
        <p:spPr>
          <a:xfrm>
            <a:off x="544176" y="1075651"/>
            <a:ext cx="11280630" cy="4706698"/>
          </a:xfrm>
        </p:spPr>
        <p:txBody>
          <a:bodyPr>
            <a:normAutofit fontScale="25000" lnSpcReduction="20000"/>
          </a:bodyPr>
          <a:lstStyle/>
          <a:p>
            <a:pPr marL="342900" lvl="0" indent="-342900">
              <a:lnSpc>
                <a:spcPct val="140000"/>
              </a:lnSpc>
              <a:spcBef>
                <a:spcPts val="0"/>
              </a:spcBef>
              <a:buFont typeface="+mj-lt"/>
              <a:buAutoNum type="arabicPeriod"/>
            </a:pPr>
            <a:r>
              <a:rPr lang="en-GB" sz="7200" dirty="0">
                <a:effectLst/>
                <a:latin typeface="Aptos" panose="020B0004020202020204" pitchFamily="34" charset="0"/>
                <a:ea typeface="Times New Roman" panose="02020603050405020304" pitchFamily="18" charset="0"/>
                <a:cs typeface="Times New Roman" panose="02020603050405020304" pitchFamily="18" charset="0"/>
              </a:rPr>
              <a:t>Which </a:t>
            </a:r>
            <a:r>
              <a:rPr lang="en-GB" sz="7200" b="1" dirty="0">
                <a:effectLst/>
                <a:latin typeface="Aptos" panose="020B0004020202020204" pitchFamily="34" charset="0"/>
                <a:ea typeface="Times New Roman" panose="02020603050405020304" pitchFamily="18" charset="0"/>
                <a:cs typeface="Times New Roman" panose="02020603050405020304" pitchFamily="18" charset="0"/>
              </a:rPr>
              <a:t>risks</a:t>
            </a:r>
            <a:r>
              <a:rPr lang="en-GB" sz="7200" dirty="0">
                <a:effectLst/>
                <a:latin typeface="Aptos" panose="020B0004020202020204" pitchFamily="34" charset="0"/>
                <a:ea typeface="Times New Roman" panose="02020603050405020304" pitchFamily="18" charset="0"/>
                <a:cs typeface="Times New Roman" panose="02020603050405020304" pitchFamily="18" charset="0"/>
              </a:rPr>
              <a:t> linked to the human factor do you currently see as the biggest threats to your organisation?</a:t>
            </a:r>
            <a:r>
              <a:rPr lang="en-US" sz="7200" dirty="0">
                <a:effectLst/>
                <a:latin typeface="Cambria" panose="02040503050406030204" pitchFamily="18" charset="0"/>
                <a:ea typeface="Times New Roman" panose="02020603050405020304" pitchFamily="18" charset="0"/>
                <a:cs typeface="Times New Roman" panose="02020603050405020304" pitchFamily="18" charset="0"/>
              </a:rPr>
              <a:t> </a:t>
            </a:r>
          </a:p>
          <a:p>
            <a:pPr marL="342900" lvl="0" indent="-342900">
              <a:lnSpc>
                <a:spcPct val="140000"/>
              </a:lnSpc>
              <a:spcBef>
                <a:spcPts val="0"/>
              </a:spcBef>
              <a:buFont typeface="+mj-lt"/>
              <a:buAutoNum type="arabicPeriod"/>
            </a:pPr>
            <a:r>
              <a:rPr lang="en-GB" sz="7200" dirty="0">
                <a:effectLst/>
                <a:latin typeface="Aptos" panose="020B0004020202020204" pitchFamily="34" charset="0"/>
                <a:ea typeface="Times New Roman" panose="02020603050405020304" pitchFamily="18" charset="0"/>
                <a:cs typeface="Times New Roman" panose="02020603050405020304" pitchFamily="18" charset="0"/>
              </a:rPr>
              <a:t>What are the </a:t>
            </a:r>
            <a:r>
              <a:rPr lang="en-GB" sz="7200" b="1" dirty="0">
                <a:effectLst/>
                <a:latin typeface="Aptos" panose="020B0004020202020204" pitchFamily="34" charset="0"/>
                <a:ea typeface="Times New Roman" panose="02020603050405020304" pitchFamily="18" charset="0"/>
                <a:cs typeface="Times New Roman" panose="02020603050405020304" pitchFamily="18" charset="0"/>
              </a:rPr>
              <a:t>main obstacles </a:t>
            </a:r>
            <a:r>
              <a:rPr lang="en-GB" sz="7200" dirty="0">
                <a:effectLst/>
                <a:latin typeface="Aptos" panose="020B0004020202020204" pitchFamily="34" charset="0"/>
                <a:ea typeface="Times New Roman" panose="02020603050405020304" pitchFamily="18" charset="0"/>
                <a:cs typeface="Times New Roman" panose="02020603050405020304" pitchFamily="18" charset="0"/>
              </a:rPr>
              <a:t>in your organisation to getting started or expanding a security awareness and training programme?</a:t>
            </a:r>
            <a:endParaRPr lang="nl-BE" sz="7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40000"/>
              </a:lnSpc>
              <a:spcBef>
                <a:spcPts val="0"/>
              </a:spcBef>
              <a:buFont typeface="+mj-lt"/>
              <a:buAutoNum type="arabicPeriod"/>
            </a:pPr>
            <a:r>
              <a:rPr lang="en-GB" sz="7200" dirty="0">
                <a:effectLst/>
                <a:latin typeface="Aptos" panose="020B0004020202020204" pitchFamily="34" charset="0"/>
                <a:ea typeface="Times New Roman" panose="02020603050405020304" pitchFamily="18" charset="0"/>
                <a:cs typeface="Times New Roman" panose="02020603050405020304" pitchFamily="18" charset="0"/>
              </a:rPr>
              <a:t>What do you find </a:t>
            </a:r>
            <a:r>
              <a:rPr lang="en-GB" sz="7200" b="1" dirty="0">
                <a:effectLst/>
                <a:latin typeface="Aptos" panose="020B0004020202020204" pitchFamily="34" charset="0"/>
                <a:ea typeface="Times New Roman" panose="02020603050405020304" pitchFamily="18" charset="0"/>
                <a:cs typeface="Times New Roman" panose="02020603050405020304" pitchFamily="18" charset="0"/>
              </a:rPr>
              <a:t>most challenging </a:t>
            </a:r>
            <a:r>
              <a:rPr lang="en-GB" sz="7200" dirty="0">
                <a:effectLst/>
                <a:latin typeface="Aptos" panose="020B0004020202020204" pitchFamily="34" charset="0"/>
                <a:ea typeface="Times New Roman" panose="02020603050405020304" pitchFamily="18" charset="0"/>
                <a:cs typeface="Times New Roman" panose="02020603050405020304" pitchFamily="18" charset="0"/>
              </a:rPr>
              <a:t>in raising security awareness within your organisation?</a:t>
            </a:r>
            <a:endParaRPr lang="nl-BE" sz="7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40000"/>
              </a:lnSpc>
              <a:spcBef>
                <a:spcPts val="0"/>
              </a:spcBef>
              <a:buFont typeface="+mj-lt"/>
              <a:buAutoNum type="arabicPeriod"/>
            </a:pPr>
            <a:r>
              <a:rPr lang="en-GB" sz="7200" b="1" dirty="0">
                <a:effectLst/>
                <a:latin typeface="Aptos" panose="020B0004020202020204" pitchFamily="34" charset="0"/>
                <a:ea typeface="Times New Roman" panose="02020603050405020304" pitchFamily="18" charset="0"/>
                <a:cs typeface="Times New Roman" panose="02020603050405020304" pitchFamily="18" charset="0"/>
              </a:rPr>
              <a:t>Which role(s) </a:t>
            </a:r>
            <a:r>
              <a:rPr lang="en-GB" sz="7200" dirty="0">
                <a:effectLst/>
                <a:latin typeface="Aptos" panose="020B0004020202020204" pitchFamily="34" charset="0"/>
                <a:ea typeface="Times New Roman" panose="02020603050405020304" pitchFamily="18" charset="0"/>
                <a:cs typeface="Times New Roman" panose="02020603050405020304" pitchFamily="18" charset="0"/>
              </a:rPr>
              <a:t>are running the internal awareness programme in your organisation? Do you have a transversal approach?</a:t>
            </a:r>
            <a:endParaRPr lang="nl-BE" sz="7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40000"/>
              </a:lnSpc>
              <a:spcBef>
                <a:spcPts val="0"/>
              </a:spcBef>
              <a:buFont typeface="+mj-lt"/>
              <a:buAutoNum type="arabicPeriod"/>
            </a:pPr>
            <a:r>
              <a:rPr lang="en-GB" sz="7200" dirty="0">
                <a:effectLst/>
                <a:latin typeface="Aptos" panose="020B0004020202020204" pitchFamily="34" charset="0"/>
                <a:ea typeface="Times New Roman" panose="02020603050405020304" pitchFamily="18" charset="0"/>
                <a:cs typeface="Times New Roman" panose="02020603050405020304" pitchFamily="18" charset="0"/>
              </a:rPr>
              <a:t>Does your organisation develop its </a:t>
            </a:r>
            <a:r>
              <a:rPr lang="en-GB" sz="7200" b="1" dirty="0">
                <a:effectLst/>
                <a:latin typeface="Aptos" panose="020B0004020202020204" pitchFamily="34" charset="0"/>
                <a:ea typeface="Times New Roman" panose="02020603050405020304" pitchFamily="18" charset="0"/>
                <a:cs typeface="Times New Roman" panose="02020603050405020304" pitchFamily="18" charset="0"/>
              </a:rPr>
              <a:t>own materials </a:t>
            </a:r>
            <a:r>
              <a:rPr lang="en-GB" sz="7200" dirty="0">
                <a:effectLst/>
                <a:latin typeface="Aptos" panose="020B0004020202020204" pitchFamily="34" charset="0"/>
                <a:ea typeface="Times New Roman" panose="02020603050405020304" pitchFamily="18" charset="0"/>
                <a:cs typeface="Times New Roman" panose="02020603050405020304" pitchFamily="18" charset="0"/>
              </a:rPr>
              <a:t>(such as e-learnings) or do you use security awareness </a:t>
            </a:r>
            <a:r>
              <a:rPr lang="en-GB" sz="7200" b="1" dirty="0">
                <a:effectLst/>
                <a:latin typeface="Aptos" panose="020B0004020202020204" pitchFamily="34" charset="0"/>
                <a:ea typeface="Times New Roman" panose="02020603050405020304" pitchFamily="18" charset="0"/>
                <a:cs typeface="Times New Roman" panose="02020603050405020304" pitchFamily="18" charset="0"/>
              </a:rPr>
              <a:t>platforms</a:t>
            </a:r>
            <a:r>
              <a:rPr lang="en-GB" sz="7200" dirty="0">
                <a:effectLst/>
                <a:latin typeface="Aptos" panose="020B0004020202020204" pitchFamily="34" charset="0"/>
                <a:ea typeface="Times New Roman" panose="02020603050405020304" pitchFamily="18" charset="0"/>
                <a:cs typeface="Times New Roman" panose="02020603050405020304" pitchFamily="18" charset="0"/>
              </a:rPr>
              <a:t> from commercial parties or universities (digital skills courses)?</a:t>
            </a:r>
          </a:p>
          <a:p>
            <a:pPr marL="342900" indent="-342900">
              <a:lnSpc>
                <a:spcPct val="140000"/>
              </a:lnSpc>
              <a:spcBef>
                <a:spcPts val="0"/>
              </a:spcBef>
              <a:buFont typeface="+mj-lt"/>
              <a:buAutoNum type="arabicPeriod"/>
            </a:pPr>
            <a:r>
              <a:rPr lang="en-GB" sz="7200" b="1" dirty="0">
                <a:effectLst/>
                <a:latin typeface="Aptos" panose="020B0004020202020204" pitchFamily="34" charset="0"/>
                <a:ea typeface="Times New Roman" panose="02020603050405020304" pitchFamily="18" charset="0"/>
                <a:cs typeface="Times New Roman" panose="02020603050405020304" pitchFamily="18" charset="0"/>
              </a:rPr>
              <a:t>Wishlist</a:t>
            </a:r>
            <a:r>
              <a:rPr lang="en-GB" sz="7200" dirty="0">
                <a:effectLst/>
                <a:latin typeface="Aptos" panose="020B0004020202020204" pitchFamily="34" charset="0"/>
                <a:ea typeface="Times New Roman" panose="02020603050405020304" pitchFamily="18" charset="0"/>
                <a:cs typeface="Times New Roman" panose="02020603050405020304" pitchFamily="18" charset="0"/>
              </a:rPr>
              <a:t> for the Subtask Awareness of the GÉANT project: How can we help? Have you used the CSM campaign materials in the past? Why? Why not?</a:t>
            </a:r>
            <a:endParaRPr lang="nl-BE" sz="7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40000"/>
              </a:lnSpc>
              <a:spcBef>
                <a:spcPts val="0"/>
              </a:spcBef>
              <a:buFont typeface="+mj-lt"/>
              <a:buAutoNum type="arabicPeriod"/>
            </a:pPr>
            <a:r>
              <a:rPr lang="en-GB" sz="7200" dirty="0">
                <a:effectLst/>
                <a:latin typeface="Aptos" panose="020B0004020202020204" pitchFamily="34" charset="0"/>
                <a:ea typeface="Times New Roman" panose="02020603050405020304" pitchFamily="18" charset="0"/>
                <a:cs typeface="Times New Roman" panose="02020603050405020304" pitchFamily="18" charset="0"/>
              </a:rPr>
              <a:t>What would be the biggest benefits for you from a GÉANT </a:t>
            </a:r>
            <a:r>
              <a:rPr lang="en-GB" sz="7200" b="1" dirty="0">
                <a:effectLst/>
                <a:latin typeface="Aptos" panose="020B0004020202020204" pitchFamily="34" charset="0"/>
                <a:ea typeface="Times New Roman" panose="02020603050405020304" pitchFamily="18" charset="0"/>
                <a:cs typeface="Times New Roman" panose="02020603050405020304" pitchFamily="18" charset="0"/>
              </a:rPr>
              <a:t>awareness community</a:t>
            </a:r>
            <a:r>
              <a:rPr lang="en-GB" sz="7200" dirty="0">
                <a:effectLst/>
                <a:latin typeface="Aptos" panose="020B0004020202020204" pitchFamily="34" charset="0"/>
                <a:ea typeface="Times New Roman" panose="02020603050405020304" pitchFamily="18" charset="0"/>
                <a:cs typeface="Times New Roman" panose="02020603050405020304" pitchFamily="18" charset="0"/>
              </a:rPr>
              <a:t>, what type of meetings would you prefer? What topics or areas are you most interested in exploring, and how do you prefer to exchange and learn (e.g., workshops, discussions, guest speakers)?</a:t>
            </a:r>
            <a:r>
              <a:rPr lang="en-US" sz="72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nl-BE" sz="72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20000"/>
              </a:lnSpc>
              <a:spcBef>
                <a:spcPts val="1500"/>
              </a:spcBef>
              <a:spcAft>
                <a:spcPts val="1500"/>
              </a:spcAft>
              <a:buFont typeface="+mj-lt"/>
              <a:buAutoNum type="arabicPeriod"/>
            </a:pPr>
            <a:endParaRPr lang="nl-BE" sz="2200" dirty="0">
              <a:effectLst/>
              <a:latin typeface="Cambria" panose="02040503050406030204" pitchFamily="18" charset="0"/>
              <a:ea typeface="Times New Roman" panose="02020603050405020304" pitchFamily="18" charset="0"/>
              <a:cs typeface="Times New Roman" panose="02020603050405020304" pitchFamily="18" charset="0"/>
            </a:endParaRPr>
          </a:p>
          <a:p>
            <a:pPr>
              <a:spcBef>
                <a:spcPts val="1500"/>
              </a:spcBef>
              <a:spcAft>
                <a:spcPts val="1500"/>
              </a:spcAft>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75FF7D2E-6737-6C08-8541-642406ED5415}"/>
              </a:ext>
            </a:extLst>
          </p:cNvPr>
          <p:cNvSpPr>
            <a:spLocks noGrp="1"/>
          </p:cNvSpPr>
          <p:nvPr>
            <p:ph type="sldNum" sz="quarter" idx="12"/>
          </p:nvPr>
        </p:nvSpPr>
        <p:spPr/>
        <p:txBody>
          <a:bodyPr/>
          <a:lstStyle/>
          <a:p>
            <a:fld id="{DC3E8451-FA9E-044E-A25E-570F063E7F9B}" type="slidenum">
              <a:rPr lang="en-US" smtClean="0"/>
              <a:t>4</a:t>
            </a:fld>
            <a:endParaRPr lang="en-US"/>
          </a:p>
        </p:txBody>
      </p:sp>
    </p:spTree>
    <p:extLst>
      <p:ext uri="{BB962C8B-B14F-4D97-AF65-F5344CB8AC3E}">
        <p14:creationId xmlns:p14="http://schemas.microsoft.com/office/powerpoint/2010/main" val="4017760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47FC3-7E88-8796-9344-7103A5F9E5F1}"/>
              </a:ext>
            </a:extLst>
          </p:cNvPr>
          <p:cNvSpPr>
            <a:spLocks noGrp="1"/>
          </p:cNvSpPr>
          <p:nvPr>
            <p:ph type="title"/>
          </p:nvPr>
        </p:nvSpPr>
        <p:spPr/>
        <p:txBody>
          <a:bodyPr/>
          <a:lstStyle/>
          <a:p>
            <a:r>
              <a:rPr lang="en-US" dirty="0"/>
              <a:t>Advanced maturity level questions </a:t>
            </a:r>
          </a:p>
        </p:txBody>
      </p:sp>
      <p:sp>
        <p:nvSpPr>
          <p:cNvPr id="3" name="Content Placeholder 2">
            <a:extLst>
              <a:ext uri="{FF2B5EF4-FFF2-40B4-BE49-F238E27FC236}">
                <a16:creationId xmlns:a16="http://schemas.microsoft.com/office/drawing/2014/main" id="{3D3CC6B9-5B07-8294-9F09-7B993B610C21}"/>
              </a:ext>
            </a:extLst>
          </p:cNvPr>
          <p:cNvSpPr>
            <a:spLocks noGrp="1"/>
          </p:cNvSpPr>
          <p:nvPr>
            <p:ph idx="1"/>
          </p:nvPr>
        </p:nvSpPr>
        <p:spPr>
          <a:xfrm>
            <a:off x="544176" y="951968"/>
            <a:ext cx="11280630" cy="4706698"/>
          </a:xfrm>
        </p:spPr>
        <p:txBody>
          <a:bodyPr>
            <a:normAutofit fontScale="25000" lnSpcReduction="20000"/>
          </a:bodyPr>
          <a:lstStyle/>
          <a:p>
            <a:pPr marL="342900" lvl="0" indent="-342900">
              <a:lnSpc>
                <a:spcPct val="140000"/>
              </a:lnSpc>
              <a:spcBef>
                <a:spcPts val="0"/>
              </a:spcBef>
              <a:buFont typeface="+mj-lt"/>
              <a:buAutoNum type="arabicPeriod"/>
            </a:pPr>
            <a:r>
              <a:rPr lang="en-GB" sz="7200" dirty="0">
                <a:latin typeface="Aptos" panose="020B0004020202020204" pitchFamily="34" charset="0"/>
                <a:cs typeface="Times New Roman" panose="02020603050405020304" pitchFamily="18" charset="0"/>
              </a:rPr>
              <a:t>What do you see as the </a:t>
            </a:r>
            <a:r>
              <a:rPr lang="en-GB" sz="7200" b="1" dirty="0">
                <a:latin typeface="Aptos" panose="020B0004020202020204" pitchFamily="34" charset="0"/>
                <a:cs typeface="Times New Roman" panose="02020603050405020304" pitchFamily="18" charset="0"/>
              </a:rPr>
              <a:t>key components </a:t>
            </a:r>
            <a:r>
              <a:rPr lang="en-GB" sz="7200" dirty="0">
                <a:latin typeface="Aptos" panose="020B0004020202020204" pitchFamily="34" charset="0"/>
                <a:cs typeface="Times New Roman" panose="02020603050405020304" pitchFamily="18" charset="0"/>
              </a:rPr>
              <a:t>of a successful security awareness programme?</a:t>
            </a:r>
            <a:endParaRPr lang="nl-BE" sz="7200" dirty="0">
              <a:latin typeface="Aptos" panose="020B0004020202020204" pitchFamily="34" charset="0"/>
              <a:cs typeface="Times New Roman" panose="02020603050405020304" pitchFamily="18" charset="0"/>
            </a:endParaRPr>
          </a:p>
          <a:p>
            <a:pPr marL="342900" lvl="0" indent="-342900">
              <a:lnSpc>
                <a:spcPct val="140000"/>
              </a:lnSpc>
              <a:spcBef>
                <a:spcPts val="0"/>
              </a:spcBef>
              <a:buFont typeface="+mj-lt"/>
              <a:buAutoNum type="arabicPeriod"/>
            </a:pPr>
            <a:r>
              <a:rPr lang="en-GB" sz="7200" dirty="0">
                <a:latin typeface="Aptos" panose="020B0004020202020204" pitchFamily="34" charset="0"/>
                <a:cs typeface="Times New Roman" panose="02020603050405020304" pitchFamily="18" charset="0"/>
              </a:rPr>
              <a:t>What are the </a:t>
            </a:r>
            <a:r>
              <a:rPr lang="en-GB" sz="7200" b="1" dirty="0">
                <a:latin typeface="Aptos" panose="020B0004020202020204" pitchFamily="34" charset="0"/>
                <a:cs typeface="Times New Roman" panose="02020603050405020304" pitchFamily="18" charset="0"/>
              </a:rPr>
              <a:t>core objectives </a:t>
            </a:r>
            <a:r>
              <a:rPr lang="en-GB" sz="7200" dirty="0">
                <a:latin typeface="Aptos" panose="020B0004020202020204" pitchFamily="34" charset="0"/>
                <a:cs typeface="Times New Roman" panose="02020603050405020304" pitchFamily="18" charset="0"/>
              </a:rPr>
              <a:t>of your current security awareness programme, and how did you determine them?</a:t>
            </a:r>
            <a:endParaRPr lang="nl-BE" sz="7200" dirty="0">
              <a:latin typeface="Aptos" panose="020B0004020202020204" pitchFamily="34" charset="0"/>
              <a:cs typeface="Times New Roman" panose="02020603050405020304" pitchFamily="18" charset="0"/>
            </a:endParaRPr>
          </a:p>
          <a:p>
            <a:pPr marL="342900" lvl="0" indent="-342900">
              <a:lnSpc>
                <a:spcPct val="140000"/>
              </a:lnSpc>
              <a:spcBef>
                <a:spcPts val="0"/>
              </a:spcBef>
              <a:buFont typeface="+mj-lt"/>
              <a:buAutoNum type="arabicPeriod"/>
            </a:pPr>
            <a:r>
              <a:rPr lang="en-GB" sz="7200" dirty="0">
                <a:latin typeface="Aptos" panose="020B0004020202020204" pitchFamily="34" charset="0"/>
                <a:cs typeface="Times New Roman" panose="02020603050405020304" pitchFamily="18" charset="0"/>
              </a:rPr>
              <a:t>Can you share a particular </a:t>
            </a:r>
            <a:r>
              <a:rPr lang="en-GB" sz="7200" b="1" dirty="0">
                <a:latin typeface="Aptos" panose="020B0004020202020204" pitchFamily="34" charset="0"/>
                <a:cs typeface="Times New Roman" panose="02020603050405020304" pitchFamily="18" charset="0"/>
              </a:rPr>
              <a:t>challenge</a:t>
            </a:r>
            <a:r>
              <a:rPr lang="en-GB" sz="7200" dirty="0">
                <a:latin typeface="Aptos" panose="020B0004020202020204" pitchFamily="34" charset="0"/>
                <a:cs typeface="Times New Roman" panose="02020603050405020304" pitchFamily="18" charset="0"/>
              </a:rPr>
              <a:t> you've faced in your security training initiatives and how you overcame it?</a:t>
            </a:r>
            <a:endParaRPr lang="nl-BE" sz="7200" dirty="0">
              <a:latin typeface="Aptos" panose="020B0004020202020204" pitchFamily="34" charset="0"/>
              <a:cs typeface="Times New Roman" panose="02020603050405020304" pitchFamily="18" charset="0"/>
            </a:endParaRPr>
          </a:p>
          <a:p>
            <a:pPr marL="342900" lvl="0" indent="-342900">
              <a:lnSpc>
                <a:spcPct val="140000"/>
              </a:lnSpc>
              <a:spcBef>
                <a:spcPts val="0"/>
              </a:spcBef>
              <a:buFont typeface="+mj-lt"/>
              <a:buAutoNum type="arabicPeriod"/>
            </a:pPr>
            <a:r>
              <a:rPr lang="en-GB" sz="7200" dirty="0">
                <a:latin typeface="Aptos" panose="020B0004020202020204" pitchFamily="34" charset="0"/>
                <a:cs typeface="Times New Roman" panose="02020603050405020304" pitchFamily="18" charset="0"/>
              </a:rPr>
              <a:t>Do you measure the </a:t>
            </a:r>
            <a:r>
              <a:rPr lang="en-GB" sz="7200" b="1" dirty="0">
                <a:latin typeface="Aptos" panose="020B0004020202020204" pitchFamily="34" charset="0"/>
                <a:cs typeface="Times New Roman" panose="02020603050405020304" pitchFamily="18" charset="0"/>
              </a:rPr>
              <a:t>effectiveness</a:t>
            </a:r>
            <a:r>
              <a:rPr lang="en-GB" sz="7200" dirty="0">
                <a:latin typeface="Aptos" panose="020B0004020202020204" pitchFamily="34" charset="0"/>
                <a:cs typeface="Times New Roman" panose="02020603050405020304" pitchFamily="18" charset="0"/>
              </a:rPr>
              <a:t> of your security training, and what </a:t>
            </a:r>
            <a:r>
              <a:rPr lang="en-GB" sz="7200" b="1" dirty="0">
                <a:latin typeface="Aptos" panose="020B0004020202020204" pitchFamily="34" charset="0"/>
                <a:cs typeface="Times New Roman" panose="02020603050405020304" pitchFamily="18" charset="0"/>
              </a:rPr>
              <a:t>metrics </a:t>
            </a:r>
            <a:r>
              <a:rPr lang="en-GB" sz="7200" dirty="0">
                <a:latin typeface="Aptos" panose="020B0004020202020204" pitchFamily="34" charset="0"/>
                <a:cs typeface="Times New Roman" panose="02020603050405020304" pitchFamily="18" charset="0"/>
              </a:rPr>
              <a:t>do you find most valuable?</a:t>
            </a:r>
            <a:endParaRPr lang="nl-BE" sz="7200" dirty="0">
              <a:latin typeface="Aptos" panose="020B0004020202020204" pitchFamily="34" charset="0"/>
              <a:cs typeface="Times New Roman" panose="02020603050405020304" pitchFamily="18" charset="0"/>
            </a:endParaRPr>
          </a:p>
          <a:p>
            <a:pPr marL="342900" lvl="0" indent="-342900">
              <a:lnSpc>
                <a:spcPct val="140000"/>
              </a:lnSpc>
              <a:spcBef>
                <a:spcPts val="0"/>
              </a:spcBef>
              <a:buFont typeface="+mj-lt"/>
              <a:buAutoNum type="arabicPeriod"/>
            </a:pPr>
            <a:r>
              <a:rPr lang="en-GB" sz="7200" dirty="0">
                <a:latin typeface="Aptos" panose="020B0004020202020204" pitchFamily="34" charset="0"/>
                <a:cs typeface="Times New Roman" panose="02020603050405020304" pitchFamily="18" charset="0"/>
              </a:rPr>
              <a:t>In what ways do you tailor security training to accommodate </a:t>
            </a:r>
            <a:r>
              <a:rPr lang="en-GB" sz="7200" b="1" dirty="0">
                <a:latin typeface="Aptos" panose="020B0004020202020204" pitchFamily="34" charset="0"/>
                <a:cs typeface="Times New Roman" panose="02020603050405020304" pitchFamily="18" charset="0"/>
              </a:rPr>
              <a:t>different roles and departments </a:t>
            </a:r>
            <a:r>
              <a:rPr lang="en-GB" sz="7200" dirty="0">
                <a:latin typeface="Aptos" panose="020B0004020202020204" pitchFamily="34" charset="0"/>
                <a:cs typeface="Times New Roman" panose="02020603050405020304" pitchFamily="18" charset="0"/>
              </a:rPr>
              <a:t>within your organisation?</a:t>
            </a:r>
            <a:endParaRPr lang="nl-BE" sz="7200" dirty="0">
              <a:latin typeface="Aptos" panose="020B0004020202020204" pitchFamily="34" charset="0"/>
              <a:cs typeface="Times New Roman" panose="02020603050405020304" pitchFamily="18" charset="0"/>
            </a:endParaRPr>
          </a:p>
          <a:p>
            <a:pPr marL="342900" lvl="0" indent="-342900">
              <a:lnSpc>
                <a:spcPct val="140000"/>
              </a:lnSpc>
              <a:spcBef>
                <a:spcPts val="0"/>
              </a:spcBef>
              <a:buFont typeface="+mj-lt"/>
              <a:buAutoNum type="arabicPeriod"/>
            </a:pPr>
            <a:r>
              <a:rPr lang="en-GB" sz="7200" dirty="0">
                <a:latin typeface="Aptos" panose="020B0004020202020204" pitchFamily="34" charset="0"/>
                <a:cs typeface="Times New Roman" panose="02020603050405020304" pitchFamily="18" charset="0"/>
              </a:rPr>
              <a:t>What </a:t>
            </a:r>
            <a:r>
              <a:rPr lang="en-GB" sz="7200" b="1" dirty="0">
                <a:latin typeface="Aptos" panose="020B0004020202020204" pitchFamily="34" charset="0"/>
                <a:cs typeface="Times New Roman" panose="02020603050405020304" pitchFamily="18" charset="0"/>
              </a:rPr>
              <a:t>innovative methods </a:t>
            </a:r>
            <a:r>
              <a:rPr lang="en-GB" sz="7200" dirty="0">
                <a:latin typeface="Aptos" panose="020B0004020202020204" pitchFamily="34" charset="0"/>
                <a:cs typeface="Times New Roman" panose="02020603050405020304" pitchFamily="18" charset="0"/>
              </a:rPr>
              <a:t>or tools have you employed to keep your security awareness programs engaging and memorable?</a:t>
            </a:r>
            <a:endParaRPr lang="nl-BE" sz="7200" dirty="0">
              <a:latin typeface="Aptos" panose="020B0004020202020204" pitchFamily="34" charset="0"/>
              <a:cs typeface="Times New Roman" panose="02020603050405020304" pitchFamily="18" charset="0"/>
            </a:endParaRPr>
          </a:p>
          <a:p>
            <a:pPr marL="342900" lvl="0" indent="-342900">
              <a:lnSpc>
                <a:spcPct val="140000"/>
              </a:lnSpc>
              <a:spcBef>
                <a:spcPts val="0"/>
              </a:spcBef>
              <a:buFont typeface="+mj-lt"/>
              <a:buAutoNum type="arabicPeriod"/>
            </a:pPr>
            <a:r>
              <a:rPr lang="en-GB" sz="7200" dirty="0">
                <a:latin typeface="Aptos" panose="020B0004020202020204" pitchFamily="34" charset="0"/>
                <a:cs typeface="Times New Roman" panose="02020603050405020304" pitchFamily="18" charset="0"/>
              </a:rPr>
              <a:t>How do you foster a </a:t>
            </a:r>
            <a:r>
              <a:rPr lang="en-GB" sz="7200" b="1" dirty="0">
                <a:latin typeface="Aptos" panose="020B0004020202020204" pitchFamily="34" charset="0"/>
                <a:cs typeface="Times New Roman" panose="02020603050405020304" pitchFamily="18" charset="0"/>
              </a:rPr>
              <a:t>positive security culture </a:t>
            </a:r>
            <a:r>
              <a:rPr lang="en-GB" sz="7200" dirty="0">
                <a:latin typeface="Aptos" panose="020B0004020202020204" pitchFamily="34" charset="0"/>
                <a:cs typeface="Times New Roman" panose="02020603050405020304" pitchFamily="18" charset="0"/>
              </a:rPr>
              <a:t>within your organisation, beyond formal training sessions?</a:t>
            </a:r>
            <a:endParaRPr lang="nl-BE" sz="7200" dirty="0">
              <a:latin typeface="Aptos" panose="020B0004020202020204" pitchFamily="34" charset="0"/>
              <a:cs typeface="Times New Roman" panose="02020603050405020304" pitchFamily="18" charset="0"/>
            </a:endParaRPr>
          </a:p>
          <a:p>
            <a:pPr marL="342900" lvl="0" indent="-342900">
              <a:lnSpc>
                <a:spcPct val="140000"/>
              </a:lnSpc>
              <a:spcBef>
                <a:spcPts val="0"/>
              </a:spcBef>
              <a:buFont typeface="+mj-lt"/>
              <a:buAutoNum type="arabicPeriod"/>
            </a:pPr>
            <a:r>
              <a:rPr lang="en-GB" sz="7200" dirty="0">
                <a:latin typeface="Aptos" panose="020B0004020202020204" pitchFamily="34" charset="0"/>
                <a:cs typeface="Times New Roman" panose="02020603050405020304" pitchFamily="18" charset="0"/>
              </a:rPr>
              <a:t>What role do </a:t>
            </a:r>
            <a:r>
              <a:rPr lang="en-GB" sz="7200" b="1" dirty="0">
                <a:latin typeface="Aptos" panose="020B0004020202020204" pitchFamily="34" charset="0"/>
                <a:cs typeface="Times New Roman" panose="02020603050405020304" pitchFamily="18" charset="0"/>
              </a:rPr>
              <a:t>senior leadership </a:t>
            </a:r>
            <a:r>
              <a:rPr lang="en-GB" sz="7200" dirty="0">
                <a:latin typeface="Aptos" panose="020B0004020202020204" pitchFamily="34" charset="0"/>
                <a:cs typeface="Times New Roman" panose="02020603050405020304" pitchFamily="18" charset="0"/>
              </a:rPr>
              <a:t>and department heads play in your security education programs?</a:t>
            </a:r>
            <a:endParaRPr lang="nl-BE" sz="7200" dirty="0">
              <a:latin typeface="Aptos" panose="020B0004020202020204" pitchFamily="34" charset="0"/>
              <a:cs typeface="Times New Roman" panose="02020603050405020304" pitchFamily="18" charset="0"/>
            </a:endParaRPr>
          </a:p>
          <a:p>
            <a:pPr marL="342900" lvl="0" indent="-342900">
              <a:lnSpc>
                <a:spcPct val="140000"/>
              </a:lnSpc>
              <a:spcBef>
                <a:spcPts val="0"/>
              </a:spcBef>
              <a:buFont typeface="+mj-lt"/>
              <a:buAutoNum type="arabicPeriod"/>
            </a:pPr>
            <a:r>
              <a:rPr lang="en-GB" sz="7200" dirty="0">
                <a:latin typeface="Aptos" panose="020B0004020202020204" pitchFamily="34" charset="0"/>
                <a:cs typeface="Times New Roman" panose="02020603050405020304" pitchFamily="18" charset="0"/>
              </a:rPr>
              <a:t>How do you keep your security training content up to date with the </a:t>
            </a:r>
            <a:r>
              <a:rPr lang="en-GB" sz="7200" b="1" dirty="0">
                <a:latin typeface="Aptos" panose="020B0004020202020204" pitchFamily="34" charset="0"/>
                <a:cs typeface="Times New Roman" panose="02020603050405020304" pitchFamily="18" charset="0"/>
              </a:rPr>
              <a:t>latest threats </a:t>
            </a:r>
            <a:r>
              <a:rPr lang="en-GB" sz="7200" dirty="0">
                <a:latin typeface="Aptos" panose="020B0004020202020204" pitchFamily="34" charset="0"/>
                <a:cs typeface="Times New Roman" panose="02020603050405020304" pitchFamily="18" charset="0"/>
              </a:rPr>
              <a:t>and technologies?</a:t>
            </a:r>
            <a:endParaRPr lang="nl-BE" sz="7200" dirty="0">
              <a:latin typeface="Aptos" panose="020B0004020202020204" pitchFamily="34" charset="0"/>
              <a:cs typeface="Times New Roman" panose="02020603050405020304" pitchFamily="18" charset="0"/>
            </a:endParaRPr>
          </a:p>
          <a:p>
            <a:pPr marL="342900" lvl="0" indent="-342900">
              <a:lnSpc>
                <a:spcPct val="140000"/>
              </a:lnSpc>
              <a:spcBef>
                <a:spcPts val="0"/>
              </a:spcBef>
              <a:buFont typeface="+mj-lt"/>
              <a:buAutoNum type="arabicPeriod"/>
            </a:pPr>
            <a:r>
              <a:rPr lang="en-GB" sz="7200" dirty="0">
                <a:latin typeface="Aptos" panose="020B0004020202020204" pitchFamily="34" charset="0"/>
                <a:cs typeface="Times New Roman" panose="02020603050405020304" pitchFamily="18" charset="0"/>
              </a:rPr>
              <a:t>What </a:t>
            </a:r>
            <a:r>
              <a:rPr lang="en-GB" sz="7200" b="1" dirty="0">
                <a:latin typeface="Aptos" panose="020B0004020202020204" pitchFamily="34" charset="0"/>
                <a:cs typeface="Times New Roman" panose="02020603050405020304" pitchFamily="18" charset="0"/>
              </a:rPr>
              <a:t>feedback mechanisms </a:t>
            </a:r>
            <a:r>
              <a:rPr lang="en-GB" sz="7200" dirty="0">
                <a:latin typeface="Aptos" panose="020B0004020202020204" pitchFamily="34" charset="0"/>
                <a:cs typeface="Times New Roman" panose="02020603050405020304" pitchFamily="18" charset="0"/>
              </a:rPr>
              <a:t>do you have in place to continuously improve your security training programs?</a:t>
            </a:r>
            <a:endParaRPr lang="nl-BE" sz="7200" dirty="0">
              <a:latin typeface="Aptos" panose="020B0004020202020204" pitchFamily="34" charset="0"/>
              <a:cs typeface="Times New Roman" panose="02020603050405020304" pitchFamily="18" charset="0"/>
            </a:endParaRPr>
          </a:p>
          <a:p>
            <a:pPr marL="342900" lvl="0" indent="-342900">
              <a:lnSpc>
                <a:spcPct val="120000"/>
              </a:lnSpc>
              <a:spcBef>
                <a:spcPts val="1500"/>
              </a:spcBef>
              <a:spcAft>
                <a:spcPts val="1500"/>
              </a:spcAft>
              <a:buFont typeface="+mj-lt"/>
              <a:buAutoNum type="arabicPeriod"/>
            </a:pPr>
            <a:endParaRPr lang="nl-BE" sz="2200" dirty="0">
              <a:effectLst/>
              <a:latin typeface="Cambria" panose="02040503050406030204" pitchFamily="18" charset="0"/>
              <a:ea typeface="Times New Roman" panose="02020603050405020304" pitchFamily="18" charset="0"/>
              <a:cs typeface="Times New Roman" panose="02020603050405020304" pitchFamily="18" charset="0"/>
            </a:endParaRPr>
          </a:p>
          <a:p>
            <a:pPr>
              <a:spcBef>
                <a:spcPts val="1500"/>
              </a:spcBef>
              <a:spcAft>
                <a:spcPts val="1500"/>
              </a:spcAft>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75FF7D2E-6737-6C08-8541-642406ED5415}"/>
              </a:ext>
            </a:extLst>
          </p:cNvPr>
          <p:cNvSpPr>
            <a:spLocks noGrp="1"/>
          </p:cNvSpPr>
          <p:nvPr>
            <p:ph type="sldNum" sz="quarter" idx="12"/>
          </p:nvPr>
        </p:nvSpPr>
        <p:spPr/>
        <p:txBody>
          <a:bodyPr/>
          <a:lstStyle/>
          <a:p>
            <a:fld id="{DC3E8451-FA9E-044E-A25E-570F063E7F9B}" type="slidenum">
              <a:rPr lang="en-US" smtClean="0"/>
              <a:t>5</a:t>
            </a:fld>
            <a:endParaRPr lang="en-US"/>
          </a:p>
        </p:txBody>
      </p:sp>
    </p:spTree>
    <p:extLst>
      <p:ext uri="{BB962C8B-B14F-4D97-AF65-F5344CB8AC3E}">
        <p14:creationId xmlns:p14="http://schemas.microsoft.com/office/powerpoint/2010/main" val="2966956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7FDE-433D-251C-7EBC-D5016E73E6F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3077E88-8599-AF14-4AB8-B85E34844DEC}"/>
              </a:ext>
            </a:extLst>
          </p:cNvPr>
          <p:cNvSpPr>
            <a:spLocks noGrp="1"/>
          </p:cNvSpPr>
          <p:nvPr>
            <p:ph type="subTitle" idx="1"/>
          </p:nvPr>
        </p:nvSpPr>
        <p:spPr/>
        <p:txBody>
          <a:bodyPr/>
          <a:lstStyle/>
          <a:p>
            <a:r>
              <a:rPr lang="en-US" dirty="0"/>
              <a:t>Any questions?</a:t>
            </a:r>
          </a:p>
        </p:txBody>
      </p:sp>
      <p:sp>
        <p:nvSpPr>
          <p:cNvPr id="4" name="Slide Number Placeholder 3">
            <a:extLst>
              <a:ext uri="{FF2B5EF4-FFF2-40B4-BE49-F238E27FC236}">
                <a16:creationId xmlns:a16="http://schemas.microsoft.com/office/drawing/2014/main" id="{E4DEE15A-A33A-CCBD-1050-4C05833D3021}"/>
              </a:ext>
            </a:extLst>
          </p:cNvPr>
          <p:cNvSpPr>
            <a:spLocks noGrp="1"/>
          </p:cNvSpPr>
          <p:nvPr>
            <p:ph type="sldNum" sz="quarter" idx="12"/>
          </p:nvPr>
        </p:nvSpPr>
        <p:spPr>
          <a:xfrm>
            <a:off x="10934691" y="6430136"/>
            <a:ext cx="801624" cy="365125"/>
          </a:xfrm>
        </p:spPr>
        <p:txBody>
          <a:bodyPr/>
          <a:lstStyle/>
          <a:p>
            <a:fld id="{DC3E8451-FA9E-044E-A25E-570F063E7F9B}" type="slidenum">
              <a:rPr lang="en-US" smtClean="0"/>
              <a:t>6</a:t>
            </a:fld>
            <a:endParaRPr lang="en-US" dirty="0"/>
          </a:p>
        </p:txBody>
      </p:sp>
    </p:spTree>
    <p:extLst>
      <p:ext uri="{BB962C8B-B14F-4D97-AF65-F5344CB8AC3E}">
        <p14:creationId xmlns:p14="http://schemas.microsoft.com/office/powerpoint/2010/main" val="1607943104"/>
      </p:ext>
    </p:extLst>
  </p:cSld>
  <p:clrMapOvr>
    <a:masterClrMapping/>
  </p:clrMapOvr>
</p:sld>
</file>

<file path=ppt/theme/theme1.xml><?xml version="1.0" encoding="utf-8"?>
<a:theme xmlns:a="http://schemas.openxmlformats.org/drawingml/2006/main" name="Office Theme">
  <a:themeElements>
    <a:clrScheme name="Security Days">
      <a:dk1>
        <a:srgbClr val="000000"/>
      </a:dk1>
      <a:lt1>
        <a:srgbClr val="FFFFFF"/>
      </a:lt1>
      <a:dk2>
        <a:srgbClr val="2B3890"/>
      </a:dk2>
      <a:lt2>
        <a:srgbClr val="FFFFFF"/>
      </a:lt2>
      <a:accent1>
        <a:srgbClr val="18EA3F"/>
      </a:accent1>
      <a:accent2>
        <a:srgbClr val="5E2B8F"/>
      </a:accent2>
      <a:accent3>
        <a:srgbClr val="A5A5A5"/>
      </a:accent3>
      <a:accent4>
        <a:srgbClr val="2B3890"/>
      </a:accent4>
      <a:accent5>
        <a:srgbClr val="5B9BD5"/>
      </a:accent5>
      <a:accent6>
        <a:srgbClr val="70AD47"/>
      </a:accent6>
      <a:hlink>
        <a:srgbClr val="2B3890"/>
      </a:hlink>
      <a:folHlink>
        <a:srgbClr val="18EA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EE9CFA6-66FE-46E2-A088-50B4AC8978E3}" vid="{4AEF21E6-424C-4A82-8B9E-13499CB47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Questions group discussion</Template>
  <TotalTime>0</TotalTime>
  <Words>498</Words>
  <Application>Microsoft Office PowerPoint</Application>
  <PresentationFormat>Widescreen</PresentationFormat>
  <Paragraphs>58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Calibri</vt:lpstr>
      <vt:lpstr>Cambria</vt:lpstr>
      <vt:lpstr>Office Theme</vt:lpstr>
      <vt:lpstr>Awareness  side meeting</vt:lpstr>
      <vt:lpstr>Agenda</vt:lpstr>
      <vt:lpstr>Mentimeter</vt:lpstr>
      <vt:lpstr>General questions for all maturity questions </vt:lpstr>
      <vt:lpstr>Advanced maturity level questions </vt:lpstr>
      <vt:lpstr>PowerPoint Presentation</vt:lpstr>
    </vt:vector>
  </TitlesOfParts>
  <Company>BELNET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Awareness side meeting</dc:title>
  <dc:creator>Davina Luyten</dc:creator>
  <cp:lastModifiedBy>Davina Luyten</cp:lastModifiedBy>
  <cp:revision>7</cp:revision>
  <dcterms:created xsi:type="dcterms:W3CDTF">2024-04-03T09:00:08Z</dcterms:created>
  <dcterms:modified xsi:type="dcterms:W3CDTF">2024-04-05T09:05:31Z</dcterms:modified>
</cp:coreProperties>
</file>