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5"/>
    <p:sldMasterId id="2147483648" r:id="rId6"/>
    <p:sldMasterId id="2147483652" r:id="rId7"/>
    <p:sldMasterId id="2147483662" r:id="rId8"/>
    <p:sldMasterId id="2147483693" r:id="rId9"/>
    <p:sldMasterId id="2147483698" r:id="rId10"/>
    <p:sldMasterId id="2147483665" r:id="rId11"/>
    <p:sldMasterId id="2147483706" r:id="rId12"/>
    <p:sldMasterId id="2147483711" r:id="rId13"/>
  </p:sldMasterIdLst>
  <p:notesMasterIdLst>
    <p:notesMasterId r:id="rId28"/>
  </p:notesMasterIdLst>
  <p:handoutMasterIdLst>
    <p:handoutMasterId r:id="rId29"/>
  </p:handoutMasterIdLst>
  <p:sldIdLst>
    <p:sldId id="258" r:id="rId14"/>
    <p:sldId id="286" r:id="rId15"/>
    <p:sldId id="270" r:id="rId16"/>
    <p:sldId id="371" r:id="rId17"/>
    <p:sldId id="259" r:id="rId18"/>
    <p:sldId id="372" r:id="rId19"/>
    <p:sldId id="373" r:id="rId20"/>
    <p:sldId id="369" r:id="rId21"/>
    <p:sldId id="374" r:id="rId22"/>
    <p:sldId id="375" r:id="rId23"/>
    <p:sldId id="376" r:id="rId24"/>
    <p:sldId id="377" r:id="rId25"/>
    <p:sldId id="378" r:id="rId26"/>
    <p:sldId id="260" r:id="rId2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6985" userDrawn="1">
          <p15:clr>
            <a:srgbClr val="A4A3A4"/>
          </p15:clr>
        </p15:guide>
        <p15:guide id="5"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DD2"/>
    <a:srgbClr val="3E2B56"/>
    <a:srgbClr val="682045"/>
    <a:srgbClr val="2A4898"/>
    <a:srgbClr val="003D50"/>
    <a:srgbClr val="0D224C"/>
    <a:srgbClr val="384973"/>
    <a:srgbClr val="007FB3"/>
    <a:srgbClr val="8E1558"/>
    <a:srgbClr val="A749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DE72E-4D32-4A54-87DD-CDAF8D38CCA6}" v="479" dt="2024-03-28T15:48:34.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7" autoAdjust="0"/>
    <p:restoredTop sz="86420" autoAdjust="0"/>
  </p:normalViewPr>
  <p:slideViewPr>
    <p:cSldViewPr snapToGrid="0" snapToObjects="1" showGuides="1">
      <p:cViewPr varScale="1">
        <p:scale>
          <a:sx n="139" d="100"/>
          <a:sy n="139" d="100"/>
        </p:scale>
        <p:origin x="624" y="80"/>
      </p:cViewPr>
      <p:guideLst>
        <p:guide pos="6985"/>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162" d="100"/>
          <a:sy n="162" d="100"/>
        </p:scale>
        <p:origin x="55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Chapman" userId="d1b3f36a-9f1c-479a-ab61-afd08db76c9c" providerId="ADAL" clId="{FBCDE72E-4D32-4A54-87DD-CDAF8D38CCA6}"/>
    <pc:docChg chg="undo redo custSel addSld delSld modSld sldOrd">
      <pc:chgData name="John Chapman" userId="d1b3f36a-9f1c-479a-ab61-afd08db76c9c" providerId="ADAL" clId="{FBCDE72E-4D32-4A54-87DD-CDAF8D38CCA6}" dt="2024-03-28T15:46:40.639" v="5765" actId="33553"/>
      <pc:docMkLst>
        <pc:docMk/>
      </pc:docMkLst>
      <pc:sldChg chg="del">
        <pc:chgData name="John Chapman" userId="d1b3f36a-9f1c-479a-ab61-afd08db76c9c" providerId="ADAL" clId="{FBCDE72E-4D32-4A54-87DD-CDAF8D38CCA6}" dt="2024-03-27T17:17:24.435" v="3169" actId="47"/>
        <pc:sldMkLst>
          <pc:docMk/>
          <pc:sldMk cId="3048094756" sldId="257"/>
        </pc:sldMkLst>
      </pc:sldChg>
      <pc:sldChg chg="addSp delSp modSp mod modNotesTx">
        <pc:chgData name="John Chapman" userId="d1b3f36a-9f1c-479a-ab61-afd08db76c9c" providerId="ADAL" clId="{FBCDE72E-4D32-4A54-87DD-CDAF8D38CCA6}" dt="2024-03-28T15:46:40.639" v="5765" actId="33553"/>
        <pc:sldMkLst>
          <pc:docMk/>
          <pc:sldMk cId="744799333" sldId="258"/>
        </pc:sldMkLst>
        <pc:spChg chg="add mod">
          <ac:chgData name="John Chapman" userId="d1b3f36a-9f1c-479a-ab61-afd08db76c9c" providerId="ADAL" clId="{FBCDE72E-4D32-4A54-87DD-CDAF8D38CCA6}" dt="2024-03-28T15:46:40.639" v="5765" actId="33553"/>
          <ac:spMkLst>
            <pc:docMk/>
            <pc:sldMk cId="744799333" sldId="258"/>
            <ac:spMk id="2" creationId="{7545F99F-E543-4384-6948-C7525E7CD2FC}"/>
          </ac:spMkLst>
        </pc:spChg>
        <pc:spChg chg="add mod">
          <ac:chgData name="John Chapman" userId="d1b3f36a-9f1c-479a-ab61-afd08db76c9c" providerId="ADAL" clId="{FBCDE72E-4D32-4A54-87DD-CDAF8D38CCA6}" dt="2024-03-26T17:43:35.862" v="2204" actId="207"/>
          <ac:spMkLst>
            <pc:docMk/>
            <pc:sldMk cId="744799333" sldId="258"/>
            <ac:spMk id="5" creationId="{6BE97B1D-B610-931A-7944-66A514914397}"/>
          </ac:spMkLst>
        </pc:spChg>
        <pc:spChg chg="del">
          <ac:chgData name="John Chapman" userId="d1b3f36a-9f1c-479a-ab61-afd08db76c9c" providerId="ADAL" clId="{FBCDE72E-4D32-4A54-87DD-CDAF8D38CCA6}" dt="2024-03-26T17:38:19.555" v="2126" actId="931"/>
          <ac:spMkLst>
            <pc:docMk/>
            <pc:sldMk cId="744799333" sldId="258"/>
            <ac:spMk id="7" creationId="{1CC05C64-5925-4A22-8BAB-2B080D4BE27D}"/>
          </ac:spMkLst>
        </pc:spChg>
        <pc:spChg chg="add del mod">
          <ac:chgData name="John Chapman" userId="d1b3f36a-9f1c-479a-ab61-afd08db76c9c" providerId="ADAL" clId="{FBCDE72E-4D32-4A54-87DD-CDAF8D38CCA6}" dt="2024-03-28T15:46:23.600" v="5764" actId="478"/>
          <ac:spMkLst>
            <pc:docMk/>
            <pc:sldMk cId="744799333" sldId="258"/>
            <ac:spMk id="8" creationId="{40CD10E5-81CC-EA3F-1E70-80F7D3FD888F}"/>
          </ac:spMkLst>
        </pc:spChg>
        <pc:picChg chg="add mod">
          <ac:chgData name="John Chapman" userId="d1b3f36a-9f1c-479a-ab61-afd08db76c9c" providerId="ADAL" clId="{FBCDE72E-4D32-4A54-87DD-CDAF8D38CCA6}" dt="2024-03-26T17:56:44.391" v="2582" actId="962"/>
          <ac:picMkLst>
            <pc:docMk/>
            <pc:sldMk cId="744799333" sldId="258"/>
            <ac:picMk id="3" creationId="{7AFCDED8-0D90-61B3-8E40-C9E73DC5C6B3}"/>
          </ac:picMkLst>
        </pc:picChg>
        <pc:picChg chg="add mod">
          <ac:chgData name="John Chapman" userId="d1b3f36a-9f1c-479a-ab61-afd08db76c9c" providerId="ADAL" clId="{FBCDE72E-4D32-4A54-87DD-CDAF8D38CCA6}" dt="2024-03-27T18:01:17.895" v="3535" actId="962"/>
          <ac:picMkLst>
            <pc:docMk/>
            <pc:sldMk cId="744799333" sldId="258"/>
            <ac:picMk id="10" creationId="{D1E9A457-D065-AE7A-1CC5-DA98EB070C09}"/>
          </ac:picMkLst>
        </pc:picChg>
      </pc:sldChg>
      <pc:sldChg chg="modSp add del mod">
        <pc:chgData name="John Chapman" userId="d1b3f36a-9f1c-479a-ab61-afd08db76c9c" providerId="ADAL" clId="{FBCDE72E-4D32-4A54-87DD-CDAF8D38CCA6}" dt="2024-03-27T18:03:01.372" v="3541" actId="962"/>
        <pc:sldMkLst>
          <pc:docMk/>
          <pc:sldMk cId="4140391117" sldId="259"/>
        </pc:sldMkLst>
        <pc:picChg chg="mod">
          <ac:chgData name="John Chapman" userId="d1b3f36a-9f1c-479a-ab61-afd08db76c9c" providerId="ADAL" clId="{FBCDE72E-4D32-4A54-87DD-CDAF8D38CCA6}" dt="2024-03-27T18:03:01.372" v="3541" actId="962"/>
          <ac:picMkLst>
            <pc:docMk/>
            <pc:sldMk cId="4140391117" sldId="259"/>
            <ac:picMk id="6" creationId="{FDBBA0B7-F8BC-E1A6-3C24-E855C79853A2}"/>
          </ac:picMkLst>
        </pc:picChg>
      </pc:sldChg>
      <pc:sldChg chg="addSp delSp modSp mod setBg modNotesTx">
        <pc:chgData name="John Chapman" userId="d1b3f36a-9f1c-479a-ab61-afd08db76c9c" providerId="ADAL" clId="{FBCDE72E-4D32-4A54-87DD-CDAF8D38CCA6}" dt="2024-03-27T18:17:27.783" v="5455" actId="962"/>
        <pc:sldMkLst>
          <pc:docMk/>
          <pc:sldMk cId="2434278727" sldId="260"/>
        </pc:sldMkLst>
        <pc:spChg chg="mod">
          <ac:chgData name="John Chapman" userId="d1b3f36a-9f1c-479a-ab61-afd08db76c9c" providerId="ADAL" clId="{FBCDE72E-4D32-4A54-87DD-CDAF8D38CCA6}" dt="2024-03-27T17:56:33.221" v="3402" actId="26606"/>
          <ac:spMkLst>
            <pc:docMk/>
            <pc:sldMk cId="2434278727" sldId="260"/>
            <ac:spMk id="2" creationId="{A4124828-C7B2-4F7C-E840-6CF2E969582E}"/>
          </ac:spMkLst>
        </pc:spChg>
        <pc:spChg chg="mod">
          <ac:chgData name="John Chapman" userId="d1b3f36a-9f1c-479a-ab61-afd08db76c9c" providerId="ADAL" clId="{FBCDE72E-4D32-4A54-87DD-CDAF8D38CCA6}" dt="2024-03-27T17:56:53.838" v="3405" actId="403"/>
          <ac:spMkLst>
            <pc:docMk/>
            <pc:sldMk cId="2434278727" sldId="260"/>
            <ac:spMk id="3" creationId="{77351B1C-DC27-DD67-49DC-44F900086E59}"/>
          </ac:spMkLst>
        </pc:spChg>
        <pc:spChg chg="add del">
          <ac:chgData name="John Chapman" userId="d1b3f36a-9f1c-479a-ab61-afd08db76c9c" providerId="ADAL" clId="{FBCDE72E-4D32-4A54-87DD-CDAF8D38CCA6}" dt="2024-03-27T17:56:33.221" v="3402" actId="26606"/>
          <ac:spMkLst>
            <pc:docMk/>
            <pc:sldMk cId="2434278727" sldId="260"/>
            <ac:spMk id="10" creationId="{04812C46-200A-4DEB-A05E-3ED6C68C2387}"/>
          </ac:spMkLst>
        </pc:spChg>
        <pc:spChg chg="add del">
          <ac:chgData name="John Chapman" userId="d1b3f36a-9f1c-479a-ab61-afd08db76c9c" providerId="ADAL" clId="{FBCDE72E-4D32-4A54-87DD-CDAF8D38CCA6}" dt="2024-03-27T17:56:33.221" v="3402" actId="26606"/>
          <ac:spMkLst>
            <pc:docMk/>
            <pc:sldMk cId="2434278727" sldId="260"/>
            <ac:spMk id="12" creationId="{D1EA859B-E555-4109-94F3-6700E046E008}"/>
          </ac:spMkLst>
        </pc:spChg>
        <pc:spChg chg="add">
          <ac:chgData name="John Chapman" userId="d1b3f36a-9f1c-479a-ab61-afd08db76c9c" providerId="ADAL" clId="{FBCDE72E-4D32-4A54-87DD-CDAF8D38CCA6}" dt="2024-03-27T17:56:33.221" v="3402" actId="26606"/>
          <ac:spMkLst>
            <pc:docMk/>
            <pc:sldMk cId="2434278727" sldId="260"/>
            <ac:spMk id="17" creationId="{9F79630B-0F0B-446E-A637-38FA8F61D10E}"/>
          </ac:spMkLst>
        </pc:spChg>
        <pc:spChg chg="add">
          <ac:chgData name="John Chapman" userId="d1b3f36a-9f1c-479a-ab61-afd08db76c9c" providerId="ADAL" clId="{FBCDE72E-4D32-4A54-87DD-CDAF8D38CCA6}" dt="2024-03-27T17:56:33.221" v="3402" actId="26606"/>
          <ac:spMkLst>
            <pc:docMk/>
            <pc:sldMk cId="2434278727" sldId="260"/>
            <ac:spMk id="19" creationId="{B3437C99-FC8E-4311-B48A-F0C4C329B154}"/>
          </ac:spMkLst>
        </pc:spChg>
        <pc:picChg chg="add del mod ord">
          <ac:chgData name="John Chapman" userId="d1b3f36a-9f1c-479a-ab61-afd08db76c9c" providerId="ADAL" clId="{FBCDE72E-4D32-4A54-87DD-CDAF8D38CCA6}" dt="2024-03-27T17:54:09.904" v="3398" actId="478"/>
          <ac:picMkLst>
            <pc:docMk/>
            <pc:sldMk cId="2434278727" sldId="260"/>
            <ac:picMk id="5" creationId="{85C90054-8F35-A602-8997-E086BF5AA297}"/>
          </ac:picMkLst>
        </pc:picChg>
        <pc:picChg chg="add mod">
          <ac:chgData name="John Chapman" userId="d1b3f36a-9f1c-479a-ab61-afd08db76c9c" providerId="ADAL" clId="{FBCDE72E-4D32-4A54-87DD-CDAF8D38CCA6}" dt="2024-03-27T18:17:27.783" v="5455" actId="962"/>
          <ac:picMkLst>
            <pc:docMk/>
            <pc:sldMk cId="2434278727" sldId="260"/>
            <ac:picMk id="7" creationId="{A6DF45B5-B746-9768-BF16-D5B34E7AA98E}"/>
          </ac:picMkLst>
        </pc:picChg>
      </pc:sldChg>
      <pc:sldChg chg="del">
        <pc:chgData name="John Chapman" userId="d1b3f36a-9f1c-479a-ab61-afd08db76c9c" providerId="ADAL" clId="{FBCDE72E-4D32-4A54-87DD-CDAF8D38CCA6}" dt="2024-03-27T17:17:42.634" v="3171" actId="47"/>
        <pc:sldMkLst>
          <pc:docMk/>
          <pc:sldMk cId="1208593594" sldId="261"/>
        </pc:sldMkLst>
      </pc:sldChg>
      <pc:sldChg chg="del">
        <pc:chgData name="John Chapman" userId="d1b3f36a-9f1c-479a-ab61-afd08db76c9c" providerId="ADAL" clId="{FBCDE72E-4D32-4A54-87DD-CDAF8D38CCA6}" dt="2024-03-27T17:17:42.634" v="3171" actId="47"/>
        <pc:sldMkLst>
          <pc:docMk/>
          <pc:sldMk cId="219363608" sldId="262"/>
        </pc:sldMkLst>
      </pc:sldChg>
      <pc:sldChg chg="del">
        <pc:chgData name="John Chapman" userId="d1b3f36a-9f1c-479a-ab61-afd08db76c9c" providerId="ADAL" clId="{FBCDE72E-4D32-4A54-87DD-CDAF8D38CCA6}" dt="2024-03-27T17:17:42.634" v="3171" actId="47"/>
        <pc:sldMkLst>
          <pc:docMk/>
          <pc:sldMk cId="2257989036" sldId="264"/>
        </pc:sldMkLst>
      </pc:sldChg>
      <pc:sldChg chg="del">
        <pc:chgData name="John Chapman" userId="d1b3f36a-9f1c-479a-ab61-afd08db76c9c" providerId="ADAL" clId="{FBCDE72E-4D32-4A54-87DD-CDAF8D38CCA6}" dt="2024-03-27T17:17:42.634" v="3171" actId="47"/>
        <pc:sldMkLst>
          <pc:docMk/>
          <pc:sldMk cId="682624928" sldId="265"/>
        </pc:sldMkLst>
      </pc:sldChg>
      <pc:sldChg chg="del">
        <pc:chgData name="John Chapman" userId="d1b3f36a-9f1c-479a-ab61-afd08db76c9c" providerId="ADAL" clId="{FBCDE72E-4D32-4A54-87DD-CDAF8D38CCA6}" dt="2024-03-27T17:17:42.634" v="3171" actId="47"/>
        <pc:sldMkLst>
          <pc:docMk/>
          <pc:sldMk cId="3457753147" sldId="266"/>
        </pc:sldMkLst>
      </pc:sldChg>
      <pc:sldChg chg="del">
        <pc:chgData name="John Chapman" userId="d1b3f36a-9f1c-479a-ab61-afd08db76c9c" providerId="ADAL" clId="{FBCDE72E-4D32-4A54-87DD-CDAF8D38CCA6}" dt="2024-03-27T17:17:42.634" v="3171" actId="47"/>
        <pc:sldMkLst>
          <pc:docMk/>
          <pc:sldMk cId="2126960541" sldId="267"/>
        </pc:sldMkLst>
      </pc:sldChg>
      <pc:sldChg chg="del">
        <pc:chgData name="John Chapman" userId="d1b3f36a-9f1c-479a-ab61-afd08db76c9c" providerId="ADAL" clId="{FBCDE72E-4D32-4A54-87DD-CDAF8D38CCA6}" dt="2024-03-27T17:17:42.634" v="3171" actId="47"/>
        <pc:sldMkLst>
          <pc:docMk/>
          <pc:sldMk cId="2137438998" sldId="268"/>
        </pc:sldMkLst>
      </pc:sldChg>
      <pc:sldChg chg="addSp delSp modSp mod ord modNotesTx">
        <pc:chgData name="John Chapman" userId="d1b3f36a-9f1c-479a-ab61-afd08db76c9c" providerId="ADAL" clId="{FBCDE72E-4D32-4A54-87DD-CDAF8D38CCA6}" dt="2024-03-27T18:13:23.595" v="5432" actId="13244"/>
        <pc:sldMkLst>
          <pc:docMk/>
          <pc:sldMk cId="2666663585" sldId="270"/>
        </pc:sldMkLst>
        <pc:spChg chg="mod">
          <ac:chgData name="John Chapman" userId="d1b3f36a-9f1c-479a-ab61-afd08db76c9c" providerId="ADAL" clId="{FBCDE72E-4D32-4A54-87DD-CDAF8D38CCA6}" dt="2024-03-26T11:09:55.679" v="572" actId="20577"/>
          <ac:spMkLst>
            <pc:docMk/>
            <pc:sldMk cId="2666663585" sldId="270"/>
            <ac:spMk id="2" creationId="{CF37CF89-B7FE-4DFD-A645-8816D4C6AFC5}"/>
          </ac:spMkLst>
        </pc:spChg>
        <pc:spChg chg="mod">
          <ac:chgData name="John Chapman" userId="d1b3f36a-9f1c-479a-ab61-afd08db76c9c" providerId="ADAL" clId="{FBCDE72E-4D32-4A54-87DD-CDAF8D38CCA6}" dt="2024-03-27T18:00:30.056" v="3427" actId="20577"/>
          <ac:spMkLst>
            <pc:docMk/>
            <pc:sldMk cId="2666663585" sldId="270"/>
            <ac:spMk id="3" creationId="{B82772F2-4FA3-44E4-985B-55A77ED3A731}"/>
          </ac:spMkLst>
        </pc:spChg>
        <pc:spChg chg="del">
          <ac:chgData name="John Chapman" userId="d1b3f36a-9f1c-479a-ab61-afd08db76c9c" providerId="ADAL" clId="{FBCDE72E-4D32-4A54-87DD-CDAF8D38CCA6}" dt="2024-03-26T11:11:11.596" v="757" actId="478"/>
          <ac:spMkLst>
            <pc:docMk/>
            <pc:sldMk cId="2666663585" sldId="270"/>
            <ac:spMk id="4" creationId="{6EC4EAE5-1343-4FC4-938C-6DB43C50CCE9}"/>
          </ac:spMkLst>
        </pc:spChg>
        <pc:spChg chg="del mod">
          <ac:chgData name="John Chapman" userId="d1b3f36a-9f1c-479a-ab61-afd08db76c9c" providerId="ADAL" clId="{FBCDE72E-4D32-4A54-87DD-CDAF8D38CCA6}" dt="2024-03-27T16:41:25.186" v="2644" actId="478"/>
          <ac:spMkLst>
            <pc:docMk/>
            <pc:sldMk cId="2666663585" sldId="270"/>
            <ac:spMk id="6" creationId="{52C7F6D8-E0BB-4482-9BDC-41350D00FB1F}"/>
          </ac:spMkLst>
        </pc:spChg>
        <pc:spChg chg="add del mod">
          <ac:chgData name="John Chapman" userId="d1b3f36a-9f1c-479a-ab61-afd08db76c9c" providerId="ADAL" clId="{FBCDE72E-4D32-4A54-87DD-CDAF8D38CCA6}" dt="2024-03-27T16:39:56.202" v="2629" actId="478"/>
          <ac:spMkLst>
            <pc:docMk/>
            <pc:sldMk cId="2666663585" sldId="270"/>
            <ac:spMk id="7" creationId="{187F7F5A-DDB9-2686-9920-51745CA711EF}"/>
          </ac:spMkLst>
        </pc:spChg>
        <pc:spChg chg="add del mod">
          <ac:chgData name="John Chapman" userId="d1b3f36a-9f1c-479a-ab61-afd08db76c9c" providerId="ADAL" clId="{FBCDE72E-4D32-4A54-87DD-CDAF8D38CCA6}" dt="2024-03-27T16:40:03.632" v="2632" actId="478"/>
          <ac:spMkLst>
            <pc:docMk/>
            <pc:sldMk cId="2666663585" sldId="270"/>
            <ac:spMk id="8" creationId="{D842438C-06E7-517B-4FFB-F998CC53D9CC}"/>
          </ac:spMkLst>
        </pc:spChg>
        <pc:spChg chg="add del mod">
          <ac:chgData name="John Chapman" userId="d1b3f36a-9f1c-479a-ab61-afd08db76c9c" providerId="ADAL" clId="{FBCDE72E-4D32-4A54-87DD-CDAF8D38CCA6}" dt="2024-03-27T16:41:28.251" v="2645" actId="478"/>
          <ac:spMkLst>
            <pc:docMk/>
            <pc:sldMk cId="2666663585" sldId="270"/>
            <ac:spMk id="9" creationId="{5FAD5AE0-4AF9-53A3-F160-8BFF1B1E6BDC}"/>
          </ac:spMkLst>
        </pc:spChg>
        <pc:spChg chg="add del">
          <ac:chgData name="John Chapman" userId="d1b3f36a-9f1c-479a-ab61-afd08db76c9c" providerId="ADAL" clId="{FBCDE72E-4D32-4A54-87DD-CDAF8D38CCA6}" dt="2024-03-27T16:41:42.490" v="2649" actId="22"/>
          <ac:spMkLst>
            <pc:docMk/>
            <pc:sldMk cId="2666663585" sldId="270"/>
            <ac:spMk id="12" creationId="{B4C4A325-8417-D307-FCD4-E21E88C1DA7F}"/>
          </ac:spMkLst>
        </pc:spChg>
        <pc:spChg chg="add del mod">
          <ac:chgData name="John Chapman" userId="d1b3f36a-9f1c-479a-ab61-afd08db76c9c" providerId="ADAL" clId="{FBCDE72E-4D32-4A54-87DD-CDAF8D38CCA6}" dt="2024-03-27T17:59:34.471" v="3406" actId="21"/>
          <ac:spMkLst>
            <pc:docMk/>
            <pc:sldMk cId="2666663585" sldId="270"/>
            <ac:spMk id="14" creationId="{294F10CE-D208-9C11-6F36-099DDD6395D8}"/>
          </ac:spMkLst>
        </pc:spChg>
        <pc:spChg chg="add del mod">
          <ac:chgData name="John Chapman" userId="d1b3f36a-9f1c-479a-ab61-afd08db76c9c" providerId="ADAL" clId="{FBCDE72E-4D32-4A54-87DD-CDAF8D38CCA6}" dt="2024-03-27T18:13:23.595" v="5432" actId="13244"/>
          <ac:spMkLst>
            <pc:docMk/>
            <pc:sldMk cId="2666663585" sldId="270"/>
            <ac:spMk id="17" creationId="{294F10CE-D208-9C11-6F36-099DDD6395D8}"/>
          </ac:spMkLst>
        </pc:spChg>
        <pc:picChg chg="add del mod">
          <ac:chgData name="John Chapman" userId="d1b3f36a-9f1c-479a-ab61-afd08db76c9c" providerId="ADAL" clId="{FBCDE72E-4D32-4A54-87DD-CDAF8D38CCA6}" dt="2024-03-27T17:28:21.512" v="3268" actId="21"/>
          <ac:picMkLst>
            <pc:docMk/>
            <pc:sldMk cId="2666663585" sldId="270"/>
            <ac:picMk id="10" creationId="{88C63D78-45D9-C83A-8D9D-4448E1801D5A}"/>
          </ac:picMkLst>
        </pc:picChg>
        <pc:picChg chg="add del mod">
          <ac:chgData name="John Chapman" userId="d1b3f36a-9f1c-479a-ab61-afd08db76c9c" providerId="ADAL" clId="{FBCDE72E-4D32-4A54-87DD-CDAF8D38CCA6}" dt="2024-03-27T17:28:31.072" v="3270" actId="21"/>
          <ac:picMkLst>
            <pc:docMk/>
            <pc:sldMk cId="2666663585" sldId="270"/>
            <ac:picMk id="15" creationId="{88C63D78-45D9-C83A-8D9D-4448E1801D5A}"/>
          </ac:picMkLst>
        </pc:picChg>
        <pc:picChg chg="add mod">
          <ac:chgData name="John Chapman" userId="d1b3f36a-9f1c-479a-ab61-afd08db76c9c" providerId="ADAL" clId="{FBCDE72E-4D32-4A54-87DD-CDAF8D38CCA6}" dt="2024-03-27T17:28:43.757" v="3273" actId="962"/>
          <ac:picMkLst>
            <pc:docMk/>
            <pc:sldMk cId="2666663585" sldId="270"/>
            <ac:picMk id="16" creationId="{88C63D78-45D9-C83A-8D9D-4448E1801D5A}"/>
          </ac:picMkLst>
        </pc:picChg>
      </pc:sldChg>
      <pc:sldChg chg="del">
        <pc:chgData name="John Chapman" userId="d1b3f36a-9f1c-479a-ab61-afd08db76c9c" providerId="ADAL" clId="{FBCDE72E-4D32-4A54-87DD-CDAF8D38CCA6}" dt="2024-03-27T17:17:42.634" v="3171" actId="47"/>
        <pc:sldMkLst>
          <pc:docMk/>
          <pc:sldMk cId="460056184" sldId="271"/>
        </pc:sldMkLst>
      </pc:sldChg>
      <pc:sldChg chg="del">
        <pc:chgData name="John Chapman" userId="d1b3f36a-9f1c-479a-ab61-afd08db76c9c" providerId="ADAL" clId="{FBCDE72E-4D32-4A54-87DD-CDAF8D38CCA6}" dt="2024-03-27T17:17:42.634" v="3171" actId="47"/>
        <pc:sldMkLst>
          <pc:docMk/>
          <pc:sldMk cId="1473570495" sldId="272"/>
        </pc:sldMkLst>
      </pc:sldChg>
      <pc:sldChg chg="del">
        <pc:chgData name="John Chapman" userId="d1b3f36a-9f1c-479a-ab61-afd08db76c9c" providerId="ADAL" clId="{FBCDE72E-4D32-4A54-87DD-CDAF8D38CCA6}" dt="2024-03-27T17:17:42.634" v="3171" actId="47"/>
        <pc:sldMkLst>
          <pc:docMk/>
          <pc:sldMk cId="2843110746" sldId="273"/>
        </pc:sldMkLst>
      </pc:sldChg>
      <pc:sldChg chg="del">
        <pc:chgData name="John Chapman" userId="d1b3f36a-9f1c-479a-ab61-afd08db76c9c" providerId="ADAL" clId="{FBCDE72E-4D32-4A54-87DD-CDAF8D38CCA6}" dt="2024-03-27T17:17:42.634" v="3171" actId="47"/>
        <pc:sldMkLst>
          <pc:docMk/>
          <pc:sldMk cId="2993964290" sldId="274"/>
        </pc:sldMkLst>
      </pc:sldChg>
      <pc:sldChg chg="del">
        <pc:chgData name="John Chapman" userId="d1b3f36a-9f1c-479a-ab61-afd08db76c9c" providerId="ADAL" clId="{FBCDE72E-4D32-4A54-87DD-CDAF8D38CCA6}" dt="2024-03-27T17:17:42.634" v="3171" actId="47"/>
        <pc:sldMkLst>
          <pc:docMk/>
          <pc:sldMk cId="1798050290" sldId="275"/>
        </pc:sldMkLst>
      </pc:sldChg>
      <pc:sldChg chg="del">
        <pc:chgData name="John Chapman" userId="d1b3f36a-9f1c-479a-ab61-afd08db76c9c" providerId="ADAL" clId="{FBCDE72E-4D32-4A54-87DD-CDAF8D38CCA6}" dt="2024-03-27T17:17:42.634" v="3171" actId="47"/>
        <pc:sldMkLst>
          <pc:docMk/>
          <pc:sldMk cId="103800033" sldId="276"/>
        </pc:sldMkLst>
      </pc:sldChg>
      <pc:sldChg chg="del">
        <pc:chgData name="John Chapman" userId="d1b3f36a-9f1c-479a-ab61-afd08db76c9c" providerId="ADAL" clId="{FBCDE72E-4D32-4A54-87DD-CDAF8D38CCA6}" dt="2024-03-27T17:17:42.634" v="3171" actId="47"/>
        <pc:sldMkLst>
          <pc:docMk/>
          <pc:sldMk cId="4254333487" sldId="277"/>
        </pc:sldMkLst>
      </pc:sldChg>
      <pc:sldChg chg="del">
        <pc:chgData name="John Chapman" userId="d1b3f36a-9f1c-479a-ab61-afd08db76c9c" providerId="ADAL" clId="{FBCDE72E-4D32-4A54-87DD-CDAF8D38CCA6}" dt="2024-03-27T17:17:42.634" v="3171" actId="47"/>
        <pc:sldMkLst>
          <pc:docMk/>
          <pc:sldMk cId="227983509" sldId="278"/>
        </pc:sldMkLst>
      </pc:sldChg>
      <pc:sldChg chg="del">
        <pc:chgData name="John Chapman" userId="d1b3f36a-9f1c-479a-ab61-afd08db76c9c" providerId="ADAL" clId="{FBCDE72E-4D32-4A54-87DD-CDAF8D38CCA6}" dt="2024-03-27T17:17:42.634" v="3171" actId="47"/>
        <pc:sldMkLst>
          <pc:docMk/>
          <pc:sldMk cId="36642211" sldId="279"/>
        </pc:sldMkLst>
      </pc:sldChg>
      <pc:sldChg chg="del">
        <pc:chgData name="John Chapman" userId="d1b3f36a-9f1c-479a-ab61-afd08db76c9c" providerId="ADAL" clId="{FBCDE72E-4D32-4A54-87DD-CDAF8D38CCA6}" dt="2024-03-27T17:17:42.634" v="3171" actId="47"/>
        <pc:sldMkLst>
          <pc:docMk/>
          <pc:sldMk cId="183692384" sldId="280"/>
        </pc:sldMkLst>
      </pc:sldChg>
      <pc:sldChg chg="del">
        <pc:chgData name="John Chapman" userId="d1b3f36a-9f1c-479a-ab61-afd08db76c9c" providerId="ADAL" clId="{FBCDE72E-4D32-4A54-87DD-CDAF8D38CCA6}" dt="2024-03-27T17:17:42.634" v="3171" actId="47"/>
        <pc:sldMkLst>
          <pc:docMk/>
          <pc:sldMk cId="3874734565" sldId="281"/>
        </pc:sldMkLst>
      </pc:sldChg>
      <pc:sldChg chg="addSp delSp modSp mod modClrScheme chgLayout modNotesTx">
        <pc:chgData name="John Chapman" userId="d1b3f36a-9f1c-479a-ab61-afd08db76c9c" providerId="ADAL" clId="{FBCDE72E-4D32-4A54-87DD-CDAF8D38CCA6}" dt="2024-03-27T18:16:23.350" v="5448"/>
        <pc:sldMkLst>
          <pc:docMk/>
          <pc:sldMk cId="2086597434" sldId="286"/>
        </pc:sldMkLst>
        <pc:spChg chg="add del mod">
          <ac:chgData name="John Chapman" userId="d1b3f36a-9f1c-479a-ab61-afd08db76c9c" providerId="ADAL" clId="{FBCDE72E-4D32-4A54-87DD-CDAF8D38CCA6}" dt="2024-03-26T11:00:49.240" v="128" actId="478"/>
          <ac:spMkLst>
            <pc:docMk/>
            <pc:sldMk cId="2086597434" sldId="286"/>
            <ac:spMk id="3" creationId="{CE3B2B2C-412B-4D34-AEB6-D203C6CF23B5}"/>
          </ac:spMkLst>
        </pc:spChg>
        <pc:spChg chg="del">
          <ac:chgData name="John Chapman" userId="d1b3f36a-9f1c-479a-ab61-afd08db76c9c" providerId="ADAL" clId="{FBCDE72E-4D32-4A54-87DD-CDAF8D38CCA6}" dt="2024-03-26T11:00:45.749" v="127" actId="478"/>
          <ac:spMkLst>
            <pc:docMk/>
            <pc:sldMk cId="2086597434" sldId="286"/>
            <ac:spMk id="5" creationId="{D30DD342-3D46-45A9-A924-C46CCAF88013}"/>
          </ac:spMkLst>
        </pc:spChg>
        <pc:spChg chg="del">
          <ac:chgData name="John Chapman" userId="d1b3f36a-9f1c-479a-ab61-afd08db76c9c" providerId="ADAL" clId="{FBCDE72E-4D32-4A54-87DD-CDAF8D38CCA6}" dt="2024-03-26T11:00:53.683" v="129" actId="478"/>
          <ac:spMkLst>
            <pc:docMk/>
            <pc:sldMk cId="2086597434" sldId="286"/>
            <ac:spMk id="6" creationId="{39629A86-8BC5-466C-B0AE-52FB36FF661A}"/>
          </ac:spMkLst>
        </pc:spChg>
        <pc:spChg chg="add del mod">
          <ac:chgData name="John Chapman" userId="d1b3f36a-9f1c-479a-ab61-afd08db76c9c" providerId="ADAL" clId="{FBCDE72E-4D32-4A54-87DD-CDAF8D38CCA6}" dt="2024-03-26T11:00:55.625" v="130" actId="478"/>
          <ac:spMkLst>
            <pc:docMk/>
            <pc:sldMk cId="2086597434" sldId="286"/>
            <ac:spMk id="7" creationId="{895D0399-F48D-627F-F56D-81E301C06FE1}"/>
          </ac:spMkLst>
        </pc:spChg>
        <pc:spChg chg="add del">
          <ac:chgData name="John Chapman" userId="d1b3f36a-9f1c-479a-ab61-afd08db76c9c" providerId="ADAL" clId="{FBCDE72E-4D32-4A54-87DD-CDAF8D38CCA6}" dt="2024-03-26T11:01:02.402" v="134" actId="22"/>
          <ac:spMkLst>
            <pc:docMk/>
            <pc:sldMk cId="2086597434" sldId="286"/>
            <ac:spMk id="9" creationId="{2E0F21C0-2551-EF09-66E0-EB668246802B}"/>
          </ac:spMkLst>
        </pc:spChg>
        <pc:spChg chg="add del">
          <ac:chgData name="John Chapman" userId="d1b3f36a-9f1c-479a-ab61-afd08db76c9c" providerId="ADAL" clId="{FBCDE72E-4D32-4A54-87DD-CDAF8D38CCA6}" dt="2024-03-26T11:01:04.942" v="136" actId="22"/>
          <ac:spMkLst>
            <pc:docMk/>
            <pc:sldMk cId="2086597434" sldId="286"/>
            <ac:spMk id="11" creationId="{1EE721DD-07EC-EF11-41A2-8F31F45D4A5F}"/>
          </ac:spMkLst>
        </pc:spChg>
        <pc:spChg chg="add del mod">
          <ac:chgData name="John Chapman" userId="d1b3f36a-9f1c-479a-ab61-afd08db76c9c" providerId="ADAL" clId="{FBCDE72E-4D32-4A54-87DD-CDAF8D38CCA6}" dt="2024-03-26T11:03:08.744" v="171" actId="478"/>
          <ac:spMkLst>
            <pc:docMk/>
            <pc:sldMk cId="2086597434" sldId="286"/>
            <ac:spMk id="14" creationId="{DEEB3703-A291-7EA9-A6CE-BD041A3D87AC}"/>
          </ac:spMkLst>
        </pc:spChg>
        <pc:spChg chg="add mod">
          <ac:chgData name="John Chapman" userId="d1b3f36a-9f1c-479a-ab61-afd08db76c9c" providerId="ADAL" clId="{FBCDE72E-4D32-4A54-87DD-CDAF8D38CCA6}" dt="2024-03-27T18:12:51.528" v="5431" actId="962"/>
          <ac:spMkLst>
            <pc:docMk/>
            <pc:sldMk cId="2086597434" sldId="286"/>
            <ac:spMk id="18" creationId="{7B30D7FF-F644-4A5F-DDD2-71CF9A825FD0}"/>
          </ac:spMkLst>
        </pc:spChg>
        <pc:spChg chg="add del mod">
          <ac:chgData name="John Chapman" userId="d1b3f36a-9f1c-479a-ab61-afd08db76c9c" providerId="ADAL" clId="{FBCDE72E-4D32-4A54-87DD-CDAF8D38CCA6}" dt="2024-03-26T11:02:12.024" v="150" actId="478"/>
          <ac:spMkLst>
            <pc:docMk/>
            <pc:sldMk cId="2086597434" sldId="286"/>
            <ac:spMk id="20" creationId="{7E134240-882F-7A0B-8468-2AA7C68ECDAB}"/>
          </ac:spMkLst>
        </pc:spChg>
        <pc:spChg chg="add del mod">
          <ac:chgData name="John Chapman" userId="d1b3f36a-9f1c-479a-ab61-afd08db76c9c" providerId="ADAL" clId="{FBCDE72E-4D32-4A54-87DD-CDAF8D38CCA6}" dt="2024-03-26T11:01:49.849" v="139" actId="478"/>
          <ac:spMkLst>
            <pc:docMk/>
            <pc:sldMk cId="2086597434" sldId="286"/>
            <ac:spMk id="22" creationId="{B58DC13C-DBDF-E9C5-25EA-CE07DDB8115F}"/>
          </ac:spMkLst>
        </pc:spChg>
        <pc:spChg chg="add mod">
          <ac:chgData name="John Chapman" userId="d1b3f36a-9f1c-479a-ab61-afd08db76c9c" providerId="ADAL" clId="{FBCDE72E-4D32-4A54-87DD-CDAF8D38CCA6}" dt="2024-03-27T18:16:23.350" v="5448"/>
          <ac:spMkLst>
            <pc:docMk/>
            <pc:sldMk cId="2086597434" sldId="286"/>
            <ac:spMk id="24" creationId="{5C3A5706-2738-10DC-E80F-D33F00169D41}"/>
          </ac:spMkLst>
        </pc:spChg>
        <pc:picChg chg="add mod ord">
          <ac:chgData name="John Chapman" userId="d1b3f36a-9f1c-479a-ab61-afd08db76c9c" providerId="ADAL" clId="{FBCDE72E-4D32-4A54-87DD-CDAF8D38CCA6}" dt="2024-03-26T17:51:54.315" v="2237" actId="1076"/>
          <ac:picMkLst>
            <pc:docMk/>
            <pc:sldMk cId="2086597434" sldId="286"/>
            <ac:picMk id="13" creationId="{892E22D5-A835-1EC9-E648-C8D4BA72003F}"/>
          </ac:picMkLst>
        </pc:picChg>
        <pc:picChg chg="add del mod modCrop">
          <ac:chgData name="John Chapman" userId="d1b3f36a-9f1c-479a-ab61-afd08db76c9c" providerId="ADAL" clId="{FBCDE72E-4D32-4A54-87DD-CDAF8D38CCA6}" dt="2024-03-26T17:54:22.153" v="2252" actId="21"/>
          <ac:picMkLst>
            <pc:docMk/>
            <pc:sldMk cId="2086597434" sldId="286"/>
            <ac:picMk id="16" creationId="{C50288FA-54CC-26C2-98B7-6DB84D25DDF5}"/>
          </ac:picMkLst>
        </pc:picChg>
        <pc:picChg chg="add mod">
          <ac:chgData name="John Chapman" userId="d1b3f36a-9f1c-479a-ab61-afd08db76c9c" providerId="ADAL" clId="{FBCDE72E-4D32-4A54-87DD-CDAF8D38CCA6}" dt="2024-03-26T17:54:17.986" v="2250" actId="931"/>
          <ac:picMkLst>
            <pc:docMk/>
            <pc:sldMk cId="2086597434" sldId="286"/>
            <ac:picMk id="19" creationId="{39F163D6-E1AA-CC47-CDB4-027324062ACC}"/>
          </ac:picMkLst>
        </pc:picChg>
        <pc:picChg chg="add mod">
          <ac:chgData name="John Chapman" userId="d1b3f36a-9f1c-479a-ab61-afd08db76c9c" providerId="ADAL" clId="{FBCDE72E-4D32-4A54-87DD-CDAF8D38CCA6}" dt="2024-03-27T18:16:14.848" v="5446" actId="962"/>
          <ac:picMkLst>
            <pc:docMk/>
            <pc:sldMk cId="2086597434" sldId="286"/>
            <ac:picMk id="23" creationId="{C6F2B478-789E-4D99-AF2C-7AACADB2912D}"/>
          </ac:picMkLst>
        </pc:picChg>
      </pc:sldChg>
      <pc:sldChg chg="addSp delSp modSp del mod">
        <pc:chgData name="John Chapman" userId="d1b3f36a-9f1c-479a-ab61-afd08db76c9c" providerId="ADAL" clId="{FBCDE72E-4D32-4A54-87DD-CDAF8D38CCA6}" dt="2024-03-27T17:17:23.238" v="3168" actId="47"/>
        <pc:sldMkLst>
          <pc:docMk/>
          <pc:sldMk cId="2940907520" sldId="288"/>
        </pc:sldMkLst>
        <pc:spChg chg="add del">
          <ac:chgData name="John Chapman" userId="d1b3f36a-9f1c-479a-ab61-afd08db76c9c" providerId="ADAL" clId="{FBCDE72E-4D32-4A54-87DD-CDAF8D38CCA6}" dt="2024-03-26T10:53:13.507" v="1" actId="22"/>
          <ac:spMkLst>
            <pc:docMk/>
            <pc:sldMk cId="2940907520" sldId="288"/>
            <ac:spMk id="3" creationId="{9BC552BA-085D-EA8B-A98D-C2CA70C25593}"/>
          </ac:spMkLst>
        </pc:spChg>
        <pc:picChg chg="del mod">
          <ac:chgData name="John Chapman" userId="d1b3f36a-9f1c-479a-ab61-afd08db76c9c" providerId="ADAL" clId="{FBCDE72E-4D32-4A54-87DD-CDAF8D38CCA6}" dt="2024-03-26T10:54:10.055" v="4" actId="478"/>
          <ac:picMkLst>
            <pc:docMk/>
            <pc:sldMk cId="2940907520" sldId="288"/>
            <ac:picMk id="4" creationId="{9F7EF574-1822-C942-630A-659CA9933952}"/>
          </ac:picMkLst>
        </pc:picChg>
      </pc:sldChg>
      <pc:sldChg chg="addSp delSp modSp add del mod">
        <pc:chgData name="John Chapman" userId="d1b3f36a-9f1c-479a-ab61-afd08db76c9c" providerId="ADAL" clId="{FBCDE72E-4D32-4A54-87DD-CDAF8D38CCA6}" dt="2024-03-26T17:43:50.726" v="2205" actId="47"/>
        <pc:sldMkLst>
          <pc:docMk/>
          <pc:sldMk cId="2898567361" sldId="289"/>
        </pc:sldMkLst>
        <pc:spChg chg="mod">
          <ac:chgData name="John Chapman" userId="d1b3f36a-9f1c-479a-ab61-afd08db76c9c" providerId="ADAL" clId="{FBCDE72E-4D32-4A54-87DD-CDAF8D38CCA6}" dt="2024-03-26T11:41:16.379" v="2122" actId="17032"/>
          <ac:spMkLst>
            <pc:docMk/>
            <pc:sldMk cId="2898567361" sldId="289"/>
            <ac:spMk id="2" creationId="{EB31910F-D249-4CF0-BF76-AA094390F306}"/>
          </ac:spMkLst>
        </pc:spChg>
        <pc:spChg chg="add del mod">
          <ac:chgData name="John Chapman" userId="d1b3f36a-9f1c-479a-ab61-afd08db76c9c" providerId="ADAL" clId="{FBCDE72E-4D32-4A54-87DD-CDAF8D38CCA6}" dt="2024-03-26T11:41:35.097" v="2125" actId="20577"/>
          <ac:spMkLst>
            <pc:docMk/>
            <pc:sldMk cId="2898567361" sldId="289"/>
            <ac:spMk id="3" creationId="{CFD93F51-6A0C-49EE-ACA0-94ABBC83E234}"/>
          </ac:spMkLst>
        </pc:spChg>
        <pc:spChg chg="add del">
          <ac:chgData name="John Chapman" userId="d1b3f36a-9f1c-479a-ab61-afd08db76c9c" providerId="ADAL" clId="{FBCDE72E-4D32-4A54-87DD-CDAF8D38CCA6}" dt="2024-03-26T10:57:05.992" v="121" actId="22"/>
          <ac:spMkLst>
            <pc:docMk/>
            <pc:sldMk cId="2898567361" sldId="289"/>
            <ac:spMk id="5" creationId="{263C999B-E1B6-7391-2DD8-C6159A495578}"/>
          </ac:spMkLst>
        </pc:spChg>
      </pc:sldChg>
      <pc:sldChg chg="del">
        <pc:chgData name="John Chapman" userId="d1b3f36a-9f1c-479a-ab61-afd08db76c9c" providerId="ADAL" clId="{FBCDE72E-4D32-4A54-87DD-CDAF8D38CCA6}" dt="2024-03-27T17:17:28.922" v="3170" actId="47"/>
        <pc:sldMkLst>
          <pc:docMk/>
          <pc:sldMk cId="967763599" sldId="368"/>
        </pc:sldMkLst>
      </pc:sldChg>
      <pc:sldChg chg="addSp delSp modSp add mod">
        <pc:chgData name="John Chapman" userId="d1b3f36a-9f1c-479a-ab61-afd08db76c9c" providerId="ADAL" clId="{FBCDE72E-4D32-4A54-87DD-CDAF8D38CCA6}" dt="2024-03-27T18:17:17.664" v="5454" actId="962"/>
        <pc:sldMkLst>
          <pc:docMk/>
          <pc:sldMk cId="599319413" sldId="369"/>
        </pc:sldMkLst>
        <pc:spChg chg="mod">
          <ac:chgData name="John Chapman" userId="d1b3f36a-9f1c-479a-ab61-afd08db76c9c" providerId="ADAL" clId="{FBCDE72E-4D32-4A54-87DD-CDAF8D38CCA6}" dt="2024-03-26T11:13:37.527" v="1004" actId="20577"/>
          <ac:spMkLst>
            <pc:docMk/>
            <pc:sldMk cId="599319413" sldId="369"/>
            <ac:spMk id="2" creationId="{CF37CF89-B7FE-4DFD-A645-8816D4C6AFC5}"/>
          </ac:spMkLst>
        </pc:spChg>
        <pc:spChg chg="del mod">
          <ac:chgData name="John Chapman" userId="d1b3f36a-9f1c-479a-ab61-afd08db76c9c" providerId="ADAL" clId="{FBCDE72E-4D32-4A54-87DD-CDAF8D38CCA6}" dt="2024-03-26T11:14:13.101" v="1086" actId="478"/>
          <ac:spMkLst>
            <pc:docMk/>
            <pc:sldMk cId="599319413" sldId="369"/>
            <ac:spMk id="3" creationId="{B82772F2-4FA3-44E4-985B-55A77ED3A731}"/>
          </ac:spMkLst>
        </pc:spChg>
        <pc:spChg chg="add del mod">
          <ac:chgData name="John Chapman" userId="d1b3f36a-9f1c-479a-ab61-afd08db76c9c" providerId="ADAL" clId="{FBCDE72E-4D32-4A54-87DD-CDAF8D38CCA6}" dt="2024-03-27T16:57:21.808" v="2834" actId="478"/>
          <ac:spMkLst>
            <pc:docMk/>
            <pc:sldMk cId="599319413" sldId="369"/>
            <ac:spMk id="4" creationId="{B60736B9-9E60-9763-D37B-B984274DC3BC}"/>
          </ac:spMkLst>
        </pc:spChg>
        <pc:spChg chg="mod">
          <ac:chgData name="John Chapman" userId="d1b3f36a-9f1c-479a-ab61-afd08db76c9c" providerId="ADAL" clId="{FBCDE72E-4D32-4A54-87DD-CDAF8D38CCA6}" dt="2024-03-27T18:16:02.213" v="5445"/>
          <ac:spMkLst>
            <pc:docMk/>
            <pc:sldMk cId="599319413" sldId="369"/>
            <ac:spMk id="5" creationId="{124E3324-BCC9-4FB9-8D6D-980319C2C69B}"/>
          </ac:spMkLst>
        </pc:spChg>
        <pc:spChg chg="del mod">
          <ac:chgData name="John Chapman" userId="d1b3f36a-9f1c-479a-ab61-afd08db76c9c" providerId="ADAL" clId="{FBCDE72E-4D32-4A54-87DD-CDAF8D38CCA6}" dt="2024-03-27T16:55:59.791" v="2691" actId="478"/>
          <ac:spMkLst>
            <pc:docMk/>
            <pc:sldMk cId="599319413" sldId="369"/>
            <ac:spMk id="6" creationId="{52C7F6D8-E0BB-4482-9BDC-41350D00FB1F}"/>
          </ac:spMkLst>
        </pc:spChg>
        <pc:spChg chg="del mod">
          <ac:chgData name="John Chapman" userId="d1b3f36a-9f1c-479a-ab61-afd08db76c9c" providerId="ADAL" clId="{FBCDE72E-4D32-4A54-87DD-CDAF8D38CCA6}" dt="2024-03-27T16:57:23.874" v="2835" actId="478"/>
          <ac:spMkLst>
            <pc:docMk/>
            <pc:sldMk cId="599319413" sldId="369"/>
            <ac:spMk id="7" creationId="{187F7F5A-DDB9-2686-9920-51745CA711EF}"/>
          </ac:spMkLst>
        </pc:spChg>
        <pc:spChg chg="del">
          <ac:chgData name="John Chapman" userId="d1b3f36a-9f1c-479a-ab61-afd08db76c9c" providerId="ADAL" clId="{FBCDE72E-4D32-4A54-87DD-CDAF8D38CCA6}" dt="2024-03-26T11:14:58.504" v="1144" actId="478"/>
          <ac:spMkLst>
            <pc:docMk/>
            <pc:sldMk cId="599319413" sldId="369"/>
            <ac:spMk id="8" creationId="{D842438C-06E7-517B-4FFB-F998CC53D9CC}"/>
          </ac:spMkLst>
        </pc:spChg>
        <pc:spChg chg="add mod">
          <ac:chgData name="John Chapman" userId="d1b3f36a-9f1c-479a-ab61-afd08db76c9c" providerId="ADAL" clId="{FBCDE72E-4D32-4A54-87DD-CDAF8D38CCA6}" dt="2024-03-27T16:57:27.408" v="2836" actId="1076"/>
          <ac:spMkLst>
            <pc:docMk/>
            <pc:sldMk cId="599319413" sldId="369"/>
            <ac:spMk id="8" creationId="{E3FC62AA-0488-A63A-245D-4B324F45D963}"/>
          </ac:spMkLst>
        </pc:spChg>
        <pc:picChg chg="add mod">
          <ac:chgData name="John Chapman" userId="d1b3f36a-9f1c-479a-ab61-afd08db76c9c" providerId="ADAL" clId="{FBCDE72E-4D32-4A54-87DD-CDAF8D38CCA6}" dt="2024-03-27T18:14:03.262" v="5434" actId="13244"/>
          <ac:picMkLst>
            <pc:docMk/>
            <pc:sldMk cId="599319413" sldId="369"/>
            <ac:picMk id="3" creationId="{A6C8A811-7F0B-045F-BB66-6D20AB3EEE92}"/>
          </ac:picMkLst>
        </pc:picChg>
        <pc:picChg chg="add mod">
          <ac:chgData name="John Chapman" userId="d1b3f36a-9f1c-479a-ab61-afd08db76c9c" providerId="ADAL" clId="{FBCDE72E-4D32-4A54-87DD-CDAF8D38CCA6}" dt="2024-03-27T18:17:17.664" v="5454" actId="962"/>
          <ac:picMkLst>
            <pc:docMk/>
            <pc:sldMk cId="599319413" sldId="369"/>
            <ac:picMk id="10" creationId="{A71A5627-A7A6-7F37-9636-5DB9C1C6207E}"/>
          </ac:picMkLst>
        </pc:picChg>
      </pc:sldChg>
      <pc:sldChg chg="addSp delSp modSp add del mod delAnim modAnim modNotesTx">
        <pc:chgData name="John Chapman" userId="d1b3f36a-9f1c-479a-ab61-afd08db76c9c" providerId="ADAL" clId="{FBCDE72E-4D32-4A54-87DD-CDAF8D38CCA6}" dt="2024-03-27T17:25:41.074" v="3211" actId="47"/>
        <pc:sldMkLst>
          <pc:docMk/>
          <pc:sldMk cId="650174016" sldId="370"/>
        </pc:sldMkLst>
        <pc:spChg chg="mod">
          <ac:chgData name="John Chapman" userId="d1b3f36a-9f1c-479a-ab61-afd08db76c9c" providerId="ADAL" clId="{FBCDE72E-4D32-4A54-87DD-CDAF8D38CCA6}" dt="2024-03-26T11:15:15.249" v="1180" actId="6549"/>
          <ac:spMkLst>
            <pc:docMk/>
            <pc:sldMk cId="650174016" sldId="370"/>
            <ac:spMk id="2" creationId="{CF37CF89-B7FE-4DFD-A645-8816D4C6AFC5}"/>
          </ac:spMkLst>
        </pc:spChg>
        <pc:spChg chg="add">
          <ac:chgData name="John Chapman" userId="d1b3f36a-9f1c-479a-ab61-afd08db76c9c" providerId="ADAL" clId="{FBCDE72E-4D32-4A54-87DD-CDAF8D38CCA6}" dt="2024-03-27T17:10:07.695" v="2955"/>
          <ac:spMkLst>
            <pc:docMk/>
            <pc:sldMk cId="650174016" sldId="370"/>
            <ac:spMk id="3" creationId="{0D9618F6-C866-C352-6173-1696FEA74AF3}"/>
          </ac:spMkLst>
        </pc:spChg>
        <pc:spChg chg="mod">
          <ac:chgData name="John Chapman" userId="d1b3f36a-9f1c-479a-ab61-afd08db76c9c" providerId="ADAL" clId="{FBCDE72E-4D32-4A54-87DD-CDAF8D38CCA6}" dt="2024-03-26T11:37:57.934" v="1996" actId="1076"/>
          <ac:spMkLst>
            <pc:docMk/>
            <pc:sldMk cId="650174016" sldId="370"/>
            <ac:spMk id="4" creationId="{B60736B9-9E60-9763-D37B-B984274DC3BC}"/>
          </ac:spMkLst>
        </pc:spChg>
        <pc:spChg chg="del">
          <ac:chgData name="John Chapman" userId="d1b3f36a-9f1c-479a-ab61-afd08db76c9c" providerId="ADAL" clId="{FBCDE72E-4D32-4A54-87DD-CDAF8D38CCA6}" dt="2024-03-26T11:15:20.734" v="1181" actId="478"/>
          <ac:spMkLst>
            <pc:docMk/>
            <pc:sldMk cId="650174016" sldId="370"/>
            <ac:spMk id="6" creationId="{52C7F6D8-E0BB-4482-9BDC-41350D00FB1F}"/>
          </ac:spMkLst>
        </pc:spChg>
        <pc:spChg chg="add del">
          <ac:chgData name="John Chapman" userId="d1b3f36a-9f1c-479a-ab61-afd08db76c9c" providerId="ADAL" clId="{FBCDE72E-4D32-4A54-87DD-CDAF8D38CCA6}" dt="2024-03-27T17:10:16.680" v="2957" actId="21"/>
          <ac:spMkLst>
            <pc:docMk/>
            <pc:sldMk cId="650174016" sldId="370"/>
            <ac:spMk id="6" creationId="{DE591E1F-33FE-A7C9-BC1D-D0C09BE342E8}"/>
          </ac:spMkLst>
        </pc:spChg>
        <pc:spChg chg="del">
          <ac:chgData name="John Chapman" userId="d1b3f36a-9f1c-479a-ab61-afd08db76c9c" providerId="ADAL" clId="{FBCDE72E-4D32-4A54-87DD-CDAF8D38CCA6}" dt="2024-03-26T11:15:24.385" v="1183" actId="478"/>
          <ac:spMkLst>
            <pc:docMk/>
            <pc:sldMk cId="650174016" sldId="370"/>
            <ac:spMk id="7" creationId="{187F7F5A-DDB9-2686-9920-51745CA711EF}"/>
          </ac:spMkLst>
        </pc:spChg>
        <pc:spChg chg="add">
          <ac:chgData name="John Chapman" userId="d1b3f36a-9f1c-479a-ab61-afd08db76c9c" providerId="ADAL" clId="{FBCDE72E-4D32-4A54-87DD-CDAF8D38CCA6}" dt="2024-03-27T17:10:22.998" v="2958"/>
          <ac:spMkLst>
            <pc:docMk/>
            <pc:sldMk cId="650174016" sldId="370"/>
            <ac:spMk id="7" creationId="{50EE6819-71E6-E0B1-A8A9-D1658B7E7CB2}"/>
          </ac:spMkLst>
        </pc:spChg>
        <pc:spChg chg="add del mod">
          <ac:chgData name="John Chapman" userId="d1b3f36a-9f1c-479a-ab61-afd08db76c9c" providerId="ADAL" clId="{FBCDE72E-4D32-4A54-87DD-CDAF8D38CCA6}" dt="2024-03-26T11:15:22.304" v="1182" actId="478"/>
          <ac:spMkLst>
            <pc:docMk/>
            <pc:sldMk cId="650174016" sldId="370"/>
            <ac:spMk id="8" creationId="{DBFAFD3F-441E-906D-C6B6-142B6C74A198}"/>
          </ac:spMkLst>
        </pc:spChg>
        <pc:spChg chg="add mod ord">
          <ac:chgData name="John Chapman" userId="d1b3f36a-9f1c-479a-ab61-afd08db76c9c" providerId="ADAL" clId="{FBCDE72E-4D32-4A54-87DD-CDAF8D38CCA6}" dt="2024-03-26T18:45:09.562" v="2590" actId="164"/>
          <ac:spMkLst>
            <pc:docMk/>
            <pc:sldMk cId="650174016" sldId="370"/>
            <ac:spMk id="10" creationId="{5CB76F0D-5660-D65F-4668-FA37657CAB3B}"/>
          </ac:spMkLst>
        </pc:spChg>
        <pc:grpChg chg="add del mod">
          <ac:chgData name="John Chapman" userId="d1b3f36a-9f1c-479a-ab61-afd08db76c9c" providerId="ADAL" clId="{FBCDE72E-4D32-4A54-87DD-CDAF8D38CCA6}" dt="2024-03-27T17:24:18.106" v="3206" actId="21"/>
          <ac:grpSpMkLst>
            <pc:docMk/>
            <pc:sldMk cId="650174016" sldId="370"/>
            <ac:grpSpMk id="11" creationId="{743CA3AE-9BE9-9BD7-102C-3813BBF84E2C}"/>
          </ac:grpSpMkLst>
        </pc:grpChg>
        <pc:graphicFrameChg chg="add mod">
          <ac:chgData name="John Chapman" userId="d1b3f36a-9f1c-479a-ab61-afd08db76c9c" providerId="ADAL" clId="{FBCDE72E-4D32-4A54-87DD-CDAF8D38CCA6}" dt="2024-03-26T18:45:16.343" v="2592" actId="1076"/>
          <ac:graphicFrameMkLst>
            <pc:docMk/>
            <pc:sldMk cId="650174016" sldId="370"/>
            <ac:graphicFrameMk id="9" creationId="{EF5923B2-8D0B-B88B-E52A-0B4FAA1ECBB1}"/>
          </ac:graphicFrameMkLst>
        </pc:graphicFrameChg>
        <pc:picChg chg="add del mod ord">
          <ac:chgData name="John Chapman" userId="d1b3f36a-9f1c-479a-ab61-afd08db76c9c" providerId="ADAL" clId="{FBCDE72E-4D32-4A54-87DD-CDAF8D38CCA6}" dt="2024-03-27T17:21:05.369" v="3190" actId="21"/>
          <ac:picMkLst>
            <pc:docMk/>
            <pc:sldMk cId="650174016" sldId="370"/>
            <ac:picMk id="12" creationId="{C23B3EDE-6009-A797-99B1-6E6E87479C5F}"/>
          </ac:picMkLst>
        </pc:picChg>
        <pc:picChg chg="add del mod ord">
          <ac:chgData name="John Chapman" userId="d1b3f36a-9f1c-479a-ab61-afd08db76c9c" providerId="ADAL" clId="{FBCDE72E-4D32-4A54-87DD-CDAF8D38CCA6}" dt="2024-03-27T17:21:58.205" v="3196" actId="21"/>
          <ac:picMkLst>
            <pc:docMk/>
            <pc:sldMk cId="650174016" sldId="370"/>
            <ac:picMk id="14" creationId="{CCC464EA-6FEC-DA4B-1EC7-14F3445AD352}"/>
          </ac:picMkLst>
        </pc:picChg>
        <pc:picChg chg="add del mod">
          <ac:chgData name="John Chapman" userId="d1b3f36a-9f1c-479a-ab61-afd08db76c9c" providerId="ADAL" clId="{FBCDE72E-4D32-4A54-87DD-CDAF8D38CCA6}" dt="2024-03-27T17:10:06.628" v="2954" actId="478"/>
          <ac:picMkLst>
            <pc:docMk/>
            <pc:sldMk cId="650174016" sldId="370"/>
            <ac:picMk id="1026" creationId="{CBCDA10E-2F4B-61B9-E843-310E5B988CEA}"/>
          </ac:picMkLst>
        </pc:picChg>
        <pc:picChg chg="add del mod">
          <ac:chgData name="John Chapman" userId="d1b3f36a-9f1c-479a-ab61-afd08db76c9c" providerId="ADAL" clId="{FBCDE72E-4D32-4A54-87DD-CDAF8D38CCA6}" dt="2024-03-27T17:13:45.098" v="3115" actId="478"/>
          <ac:picMkLst>
            <pc:docMk/>
            <pc:sldMk cId="650174016" sldId="370"/>
            <ac:picMk id="1028" creationId="{EBFBD6AC-E880-9D74-4ACC-C9DBCEA941BF}"/>
          </ac:picMkLst>
        </pc:picChg>
      </pc:sldChg>
      <pc:sldChg chg="add del">
        <pc:chgData name="John Chapman" userId="d1b3f36a-9f1c-479a-ab61-afd08db76c9c" providerId="ADAL" clId="{FBCDE72E-4D32-4A54-87DD-CDAF8D38CCA6}" dt="2024-03-26T11:18:02.222" v="1281"/>
        <pc:sldMkLst>
          <pc:docMk/>
          <pc:sldMk cId="724510084" sldId="371"/>
        </pc:sldMkLst>
      </pc:sldChg>
      <pc:sldChg chg="addSp delSp modSp add mod ord modNotesTx">
        <pc:chgData name="John Chapman" userId="d1b3f36a-9f1c-479a-ab61-afd08db76c9c" providerId="ADAL" clId="{FBCDE72E-4D32-4A54-87DD-CDAF8D38CCA6}" dt="2024-03-27T18:17:08.696" v="5453" actId="962"/>
        <pc:sldMkLst>
          <pc:docMk/>
          <pc:sldMk cId="3860161653" sldId="371"/>
        </pc:sldMkLst>
        <pc:spChg chg="mod">
          <ac:chgData name="John Chapman" userId="d1b3f36a-9f1c-479a-ab61-afd08db76c9c" providerId="ADAL" clId="{FBCDE72E-4D32-4A54-87DD-CDAF8D38CCA6}" dt="2024-03-27T17:29:33.023" v="3275" actId="14100"/>
          <ac:spMkLst>
            <pc:docMk/>
            <pc:sldMk cId="3860161653" sldId="371"/>
            <ac:spMk id="2" creationId="{CF37CF89-B7FE-4DFD-A645-8816D4C6AFC5}"/>
          </ac:spMkLst>
        </pc:spChg>
        <pc:spChg chg="del mod">
          <ac:chgData name="John Chapman" userId="d1b3f36a-9f1c-479a-ab61-afd08db76c9c" providerId="ADAL" clId="{FBCDE72E-4D32-4A54-87DD-CDAF8D38CCA6}" dt="2024-03-27T18:01:49.454" v="3536" actId="478"/>
          <ac:spMkLst>
            <pc:docMk/>
            <pc:sldMk cId="3860161653" sldId="371"/>
            <ac:spMk id="4" creationId="{B60736B9-9E60-9763-D37B-B984274DC3BC}"/>
          </ac:spMkLst>
        </pc:spChg>
        <pc:spChg chg="add mod">
          <ac:chgData name="John Chapman" userId="d1b3f36a-9f1c-479a-ab61-afd08db76c9c" providerId="ADAL" clId="{FBCDE72E-4D32-4A54-87DD-CDAF8D38CCA6}" dt="2024-03-27T16:45:55.401" v="2679" actId="207"/>
          <ac:spMkLst>
            <pc:docMk/>
            <pc:sldMk cId="3860161653" sldId="371"/>
            <ac:spMk id="7" creationId="{B4C1F10D-950E-F608-8D95-9B2FA7CB4202}"/>
          </ac:spMkLst>
        </pc:spChg>
        <pc:graphicFrameChg chg="add mod">
          <ac:chgData name="John Chapman" userId="d1b3f36a-9f1c-479a-ab61-afd08db76c9c" providerId="ADAL" clId="{FBCDE72E-4D32-4A54-87DD-CDAF8D38CCA6}" dt="2024-03-27T18:11:59.495" v="5427" actId="12100"/>
          <ac:graphicFrameMkLst>
            <pc:docMk/>
            <pc:sldMk cId="3860161653" sldId="371"/>
            <ac:graphicFrameMk id="3" creationId="{FC63C1D2-900D-9372-205E-E913BBB6DE67}"/>
          </ac:graphicFrameMkLst>
        </pc:graphicFrameChg>
        <pc:picChg chg="add del mod modCrop">
          <ac:chgData name="John Chapman" userId="d1b3f36a-9f1c-479a-ab61-afd08db76c9c" providerId="ADAL" clId="{FBCDE72E-4D32-4A54-87DD-CDAF8D38CCA6}" dt="2024-03-27T16:42:14.569" v="2654" actId="21"/>
          <ac:picMkLst>
            <pc:docMk/>
            <pc:sldMk cId="3860161653" sldId="371"/>
            <ac:picMk id="6" creationId="{A6C8A811-7F0B-045F-BB66-6D20AB3EEE92}"/>
          </ac:picMkLst>
        </pc:picChg>
        <pc:picChg chg="add mod ord">
          <ac:chgData name="John Chapman" userId="d1b3f36a-9f1c-479a-ab61-afd08db76c9c" providerId="ADAL" clId="{FBCDE72E-4D32-4A54-87DD-CDAF8D38CCA6}" dt="2024-03-27T18:17:08.696" v="5453" actId="962"/>
          <ac:picMkLst>
            <pc:docMk/>
            <pc:sldMk cId="3860161653" sldId="371"/>
            <ac:picMk id="16" creationId="{C50288FA-54CC-26C2-98B7-6DB84D25DDF5}"/>
          </ac:picMkLst>
        </pc:picChg>
      </pc:sldChg>
      <pc:sldChg chg="modSp add del mod">
        <pc:chgData name="John Chapman" userId="d1b3f36a-9f1c-479a-ab61-afd08db76c9c" providerId="ADAL" clId="{FBCDE72E-4D32-4A54-87DD-CDAF8D38CCA6}" dt="2024-03-27T18:16:44.848" v="5450" actId="20577"/>
        <pc:sldMkLst>
          <pc:docMk/>
          <pc:sldMk cId="1047844924" sldId="372"/>
        </pc:sldMkLst>
        <pc:spChg chg="mod">
          <ac:chgData name="John Chapman" userId="d1b3f36a-9f1c-479a-ab61-afd08db76c9c" providerId="ADAL" clId="{FBCDE72E-4D32-4A54-87DD-CDAF8D38CCA6}" dt="2024-03-27T18:16:44.848" v="5450" actId="20577"/>
          <ac:spMkLst>
            <pc:docMk/>
            <pc:sldMk cId="1047844924" sldId="372"/>
            <ac:spMk id="2" creationId="{BEE01DF0-CD53-410F-A9BA-93891B9A8A28}"/>
          </ac:spMkLst>
        </pc:spChg>
        <pc:spChg chg="mod">
          <ac:chgData name="John Chapman" userId="d1b3f36a-9f1c-479a-ab61-afd08db76c9c" providerId="ADAL" clId="{FBCDE72E-4D32-4A54-87DD-CDAF8D38CCA6}" dt="2024-03-27T18:05:01.406" v="4039" actId="962"/>
          <ac:spMkLst>
            <pc:docMk/>
            <pc:sldMk cId="1047844924" sldId="372"/>
            <ac:spMk id="8" creationId="{3CE56E55-2D0F-1C54-D7EF-8B571B58DE19}"/>
          </ac:spMkLst>
        </pc:spChg>
        <pc:picChg chg="mod">
          <ac:chgData name="John Chapman" userId="d1b3f36a-9f1c-479a-ab61-afd08db76c9c" providerId="ADAL" clId="{FBCDE72E-4D32-4A54-87DD-CDAF8D38CCA6}" dt="2024-03-27T18:03:44.690" v="3685" actId="962"/>
          <ac:picMkLst>
            <pc:docMk/>
            <pc:sldMk cId="1047844924" sldId="372"/>
            <ac:picMk id="5" creationId="{AB362EAA-1E86-34C7-42B2-3B5651A76F90}"/>
          </ac:picMkLst>
        </pc:picChg>
        <pc:picChg chg="mod">
          <ac:chgData name="John Chapman" userId="d1b3f36a-9f1c-479a-ab61-afd08db76c9c" providerId="ADAL" clId="{FBCDE72E-4D32-4A54-87DD-CDAF8D38CCA6}" dt="2024-03-27T18:05:23.841" v="4161" actId="962"/>
          <ac:picMkLst>
            <pc:docMk/>
            <pc:sldMk cId="1047844924" sldId="372"/>
            <ac:picMk id="10" creationId="{646F2516-D905-6CDA-AB6B-1E32F82666A8}"/>
          </ac:picMkLst>
        </pc:picChg>
      </pc:sldChg>
      <pc:sldChg chg="modSp add del mod modNotesTx">
        <pc:chgData name="John Chapman" userId="d1b3f36a-9f1c-479a-ab61-afd08db76c9c" providerId="ADAL" clId="{FBCDE72E-4D32-4A54-87DD-CDAF8D38CCA6}" dt="2024-03-27T18:16:53.554" v="5452" actId="20577"/>
        <pc:sldMkLst>
          <pc:docMk/>
          <pc:sldMk cId="1475462311" sldId="373"/>
        </pc:sldMkLst>
        <pc:spChg chg="mod">
          <ac:chgData name="John Chapman" userId="d1b3f36a-9f1c-479a-ab61-afd08db76c9c" providerId="ADAL" clId="{FBCDE72E-4D32-4A54-87DD-CDAF8D38CCA6}" dt="2024-03-27T18:16:53.554" v="5452" actId="20577"/>
          <ac:spMkLst>
            <pc:docMk/>
            <pc:sldMk cId="1475462311" sldId="373"/>
            <ac:spMk id="2" creationId="{BEE01DF0-CD53-410F-A9BA-93891B9A8A28}"/>
          </ac:spMkLst>
        </pc:spChg>
        <pc:picChg chg="mod">
          <ac:chgData name="John Chapman" userId="d1b3f36a-9f1c-479a-ab61-afd08db76c9c" providerId="ADAL" clId="{FBCDE72E-4D32-4A54-87DD-CDAF8D38CCA6}" dt="2024-03-27T18:07:24.426" v="4837" actId="962"/>
          <ac:picMkLst>
            <pc:docMk/>
            <pc:sldMk cId="1475462311" sldId="373"/>
            <ac:picMk id="4" creationId="{F09BC2F4-7168-5C74-1112-6F79D140449B}"/>
          </ac:picMkLst>
        </pc:picChg>
      </pc:sldChg>
      <pc:sldChg chg="addSp delSp modSp add del mod setBg delDesignElem modNotesTx">
        <pc:chgData name="John Chapman" userId="d1b3f36a-9f1c-479a-ab61-afd08db76c9c" providerId="ADAL" clId="{FBCDE72E-4D32-4A54-87DD-CDAF8D38CCA6}" dt="2024-03-27T18:08:00.460" v="4989" actId="962"/>
        <pc:sldMkLst>
          <pc:docMk/>
          <pc:sldMk cId="3305385058" sldId="374"/>
        </pc:sldMkLst>
        <pc:spChg chg="add del">
          <ac:chgData name="John Chapman" userId="d1b3f36a-9f1c-479a-ab61-afd08db76c9c" providerId="ADAL" clId="{FBCDE72E-4D32-4A54-87DD-CDAF8D38CCA6}" dt="2024-03-27T16:54:46.076" v="2685"/>
          <ac:spMkLst>
            <pc:docMk/>
            <pc:sldMk cId="3305385058" sldId="374"/>
            <ac:spMk id="11" creationId="{D4771268-CB57-404A-9271-370EB28F6090}"/>
          </ac:spMkLst>
        </pc:spChg>
        <pc:picChg chg="mod">
          <ac:chgData name="John Chapman" userId="d1b3f36a-9f1c-479a-ab61-afd08db76c9c" providerId="ADAL" clId="{FBCDE72E-4D32-4A54-87DD-CDAF8D38CCA6}" dt="2024-03-27T18:08:00.460" v="4989" actId="962"/>
          <ac:picMkLst>
            <pc:docMk/>
            <pc:sldMk cId="3305385058" sldId="374"/>
            <ac:picMk id="6" creationId="{9DB834FD-A798-05FD-E154-4A658AAD321A}"/>
          </ac:picMkLst>
        </pc:picChg>
      </pc:sldChg>
      <pc:sldChg chg="addSp delSp modSp mod setBg modNotesTx">
        <pc:chgData name="John Chapman" userId="d1b3f36a-9f1c-479a-ab61-afd08db76c9c" providerId="ADAL" clId="{FBCDE72E-4D32-4A54-87DD-CDAF8D38CCA6}" dt="2024-03-27T17:19:44.085" v="3180" actId="20577"/>
        <pc:sldMkLst>
          <pc:docMk/>
          <pc:sldMk cId="3583064428" sldId="375"/>
        </pc:sldMkLst>
        <pc:spChg chg="mod">
          <ac:chgData name="John Chapman" userId="d1b3f36a-9f1c-479a-ab61-afd08db76c9c" providerId="ADAL" clId="{FBCDE72E-4D32-4A54-87DD-CDAF8D38CCA6}" dt="2024-03-27T17:19:25.636" v="3178" actId="26606"/>
          <ac:spMkLst>
            <pc:docMk/>
            <pc:sldMk cId="3583064428" sldId="375"/>
            <ac:spMk id="2" creationId="{3A70EDCA-E557-C9B0-98B6-60C9EA078F59}"/>
          </ac:spMkLst>
        </pc:spChg>
        <pc:spChg chg="mod">
          <ac:chgData name="John Chapman" userId="d1b3f36a-9f1c-479a-ab61-afd08db76c9c" providerId="ADAL" clId="{FBCDE72E-4D32-4A54-87DD-CDAF8D38CCA6}" dt="2024-03-27T17:19:44.085" v="3180" actId="20577"/>
          <ac:spMkLst>
            <pc:docMk/>
            <pc:sldMk cId="3583064428" sldId="375"/>
            <ac:spMk id="3" creationId="{0E9A59BB-383B-B5E5-1250-BC3AA49A8C7C}"/>
          </ac:spMkLst>
        </pc:spChg>
        <pc:spChg chg="add">
          <ac:chgData name="John Chapman" userId="d1b3f36a-9f1c-479a-ab61-afd08db76c9c" providerId="ADAL" clId="{FBCDE72E-4D32-4A54-87DD-CDAF8D38CCA6}" dt="2024-03-27T17:19:25.636" v="3178" actId="26606"/>
          <ac:spMkLst>
            <pc:docMk/>
            <pc:sldMk cId="3583064428" sldId="375"/>
            <ac:spMk id="11" creationId="{04812C46-200A-4DEB-A05E-3ED6C68C2387}"/>
          </ac:spMkLst>
        </pc:spChg>
        <pc:spChg chg="add">
          <ac:chgData name="John Chapman" userId="d1b3f36a-9f1c-479a-ab61-afd08db76c9c" providerId="ADAL" clId="{FBCDE72E-4D32-4A54-87DD-CDAF8D38CCA6}" dt="2024-03-27T17:19:25.636" v="3178" actId="26606"/>
          <ac:spMkLst>
            <pc:docMk/>
            <pc:sldMk cId="3583064428" sldId="375"/>
            <ac:spMk id="13" creationId="{D1EA859B-E555-4109-94F3-6700E046E008}"/>
          </ac:spMkLst>
        </pc:spChg>
        <pc:picChg chg="add del mod">
          <ac:chgData name="John Chapman" userId="d1b3f36a-9f1c-479a-ab61-afd08db76c9c" providerId="ADAL" clId="{FBCDE72E-4D32-4A54-87DD-CDAF8D38CCA6}" dt="2024-03-27T17:19:04.655" v="3176" actId="21"/>
          <ac:picMkLst>
            <pc:docMk/>
            <pc:sldMk cId="3583064428" sldId="375"/>
            <ac:picMk id="5" creationId="{112C2004-53E9-C49C-61EA-80BA79246BA3}"/>
          </ac:picMkLst>
        </pc:picChg>
        <pc:picChg chg="add mod ord">
          <ac:chgData name="John Chapman" userId="d1b3f36a-9f1c-479a-ab61-afd08db76c9c" providerId="ADAL" clId="{FBCDE72E-4D32-4A54-87DD-CDAF8D38CCA6}" dt="2024-03-27T17:19:25.636" v="3178" actId="26606"/>
          <ac:picMkLst>
            <pc:docMk/>
            <pc:sldMk cId="3583064428" sldId="375"/>
            <ac:picMk id="6" creationId="{112C2004-53E9-C49C-61EA-80BA79246BA3}"/>
          </ac:picMkLst>
        </pc:picChg>
      </pc:sldChg>
      <pc:sldChg chg="addSp delSp modSp add mod delAnim modAnim">
        <pc:chgData name="John Chapman" userId="d1b3f36a-9f1c-479a-ab61-afd08db76c9c" providerId="ADAL" clId="{FBCDE72E-4D32-4A54-87DD-CDAF8D38CCA6}" dt="2024-03-27T18:15:16.348" v="5440"/>
        <pc:sldMkLst>
          <pc:docMk/>
          <pc:sldMk cId="3047478944" sldId="376"/>
        </pc:sldMkLst>
        <pc:spChg chg="del">
          <ac:chgData name="John Chapman" userId="d1b3f36a-9f1c-479a-ab61-afd08db76c9c" providerId="ADAL" clId="{FBCDE72E-4D32-4A54-87DD-CDAF8D38CCA6}" dt="2024-03-27T17:20:51.219" v="3187" actId="478"/>
          <ac:spMkLst>
            <pc:docMk/>
            <pc:sldMk cId="3047478944" sldId="376"/>
            <ac:spMk id="2" creationId="{3A70EDCA-E557-C9B0-98B6-60C9EA078F59}"/>
          </ac:spMkLst>
        </pc:spChg>
        <pc:spChg chg="del">
          <ac:chgData name="John Chapman" userId="d1b3f36a-9f1c-479a-ab61-afd08db76c9c" providerId="ADAL" clId="{FBCDE72E-4D32-4A54-87DD-CDAF8D38CCA6}" dt="2024-03-27T17:20:43.608" v="3184" actId="478"/>
          <ac:spMkLst>
            <pc:docMk/>
            <pc:sldMk cId="3047478944" sldId="376"/>
            <ac:spMk id="3" creationId="{0E9A59BB-383B-B5E5-1250-BC3AA49A8C7C}"/>
          </ac:spMkLst>
        </pc:spChg>
        <pc:spChg chg="add del mod">
          <ac:chgData name="John Chapman" userId="d1b3f36a-9f1c-479a-ab61-afd08db76c9c" providerId="ADAL" clId="{FBCDE72E-4D32-4A54-87DD-CDAF8D38CCA6}" dt="2024-03-27T17:20:59.172" v="3189" actId="478"/>
          <ac:spMkLst>
            <pc:docMk/>
            <pc:sldMk cId="3047478944" sldId="376"/>
            <ac:spMk id="5" creationId="{87A2718E-56E1-B910-6405-1D000F34488D}"/>
          </ac:spMkLst>
        </pc:spChg>
        <pc:spChg chg="add del mod">
          <ac:chgData name="John Chapman" userId="d1b3f36a-9f1c-479a-ab61-afd08db76c9c" providerId="ADAL" clId="{FBCDE72E-4D32-4A54-87DD-CDAF8D38CCA6}" dt="2024-03-27T17:20:56.718" v="3188" actId="478"/>
          <ac:spMkLst>
            <pc:docMk/>
            <pc:sldMk cId="3047478944" sldId="376"/>
            <ac:spMk id="8" creationId="{A60E648A-B73A-4F04-19ED-193B62255DF4}"/>
          </ac:spMkLst>
        </pc:spChg>
        <pc:spChg chg="mod">
          <ac:chgData name="John Chapman" userId="d1b3f36a-9f1c-479a-ab61-afd08db76c9c" providerId="ADAL" clId="{FBCDE72E-4D32-4A54-87DD-CDAF8D38CCA6}" dt="2024-03-27T17:24:31.555" v="3207"/>
          <ac:spMkLst>
            <pc:docMk/>
            <pc:sldMk cId="3047478944" sldId="376"/>
            <ac:spMk id="10" creationId="{5CB76F0D-5660-D65F-4668-FA37657CAB3B}"/>
          </ac:spMkLst>
        </pc:spChg>
        <pc:spChg chg="add mod">
          <ac:chgData name="John Chapman" userId="d1b3f36a-9f1c-479a-ab61-afd08db76c9c" providerId="ADAL" clId="{FBCDE72E-4D32-4A54-87DD-CDAF8D38CCA6}" dt="2024-03-27T18:15:16.348" v="5440"/>
          <ac:spMkLst>
            <pc:docMk/>
            <pc:sldMk cId="3047478944" sldId="376"/>
            <ac:spMk id="16" creationId="{B50301D5-1AAE-3D85-1595-5394F9CC3968}"/>
          </ac:spMkLst>
        </pc:spChg>
        <pc:grpChg chg="add del mod">
          <ac:chgData name="John Chapman" userId="d1b3f36a-9f1c-479a-ab61-afd08db76c9c" providerId="ADAL" clId="{FBCDE72E-4D32-4A54-87DD-CDAF8D38CCA6}" dt="2024-03-27T17:44:35.366" v="3388" actId="478"/>
          <ac:grpSpMkLst>
            <pc:docMk/>
            <pc:sldMk cId="3047478944" sldId="376"/>
            <ac:grpSpMk id="9" creationId="{743CA3AE-9BE9-9BD7-102C-3813BBF84E2C}"/>
          </ac:grpSpMkLst>
        </pc:grpChg>
        <pc:graphicFrameChg chg="mod">
          <ac:chgData name="John Chapman" userId="d1b3f36a-9f1c-479a-ab61-afd08db76c9c" providerId="ADAL" clId="{FBCDE72E-4D32-4A54-87DD-CDAF8D38CCA6}" dt="2024-03-27T17:24:31.555" v="3207"/>
          <ac:graphicFrameMkLst>
            <pc:docMk/>
            <pc:sldMk cId="3047478944" sldId="376"/>
            <ac:graphicFrameMk id="15" creationId="{EF5923B2-8D0B-B88B-E52A-0B4FAA1ECBB1}"/>
          </ac:graphicFrameMkLst>
        </pc:graphicFrameChg>
        <pc:picChg chg="add del">
          <ac:chgData name="John Chapman" userId="d1b3f36a-9f1c-479a-ab61-afd08db76c9c" providerId="ADAL" clId="{FBCDE72E-4D32-4A54-87DD-CDAF8D38CCA6}" dt="2024-03-27T17:20:47.937" v="3186" actId="478"/>
          <ac:picMkLst>
            <pc:docMk/>
            <pc:sldMk cId="3047478944" sldId="376"/>
            <ac:picMk id="6" creationId="{112C2004-53E9-C49C-61EA-80BA79246BA3}"/>
          </ac:picMkLst>
        </pc:picChg>
        <pc:picChg chg="add mod ord">
          <ac:chgData name="John Chapman" userId="d1b3f36a-9f1c-479a-ab61-afd08db76c9c" providerId="ADAL" clId="{FBCDE72E-4D32-4A54-87DD-CDAF8D38CCA6}" dt="2024-03-27T18:15:01.962" v="5436" actId="13244"/>
          <ac:picMkLst>
            <pc:docMk/>
            <pc:sldMk cId="3047478944" sldId="376"/>
            <ac:picMk id="12" creationId="{C23B3EDE-6009-A797-99B1-6E6E87479C5F}"/>
          </ac:picMkLst>
        </pc:picChg>
        <pc:picChg chg="add del mod">
          <ac:chgData name="John Chapman" userId="d1b3f36a-9f1c-479a-ab61-afd08db76c9c" providerId="ADAL" clId="{FBCDE72E-4D32-4A54-87DD-CDAF8D38CCA6}" dt="2024-03-27T17:44:37.030" v="3389" actId="478"/>
          <ac:picMkLst>
            <pc:docMk/>
            <pc:sldMk cId="3047478944" sldId="376"/>
            <ac:picMk id="14" creationId="{CCC464EA-6FEC-DA4B-1EC7-14F3445AD352}"/>
          </ac:picMkLst>
        </pc:picChg>
      </pc:sldChg>
      <pc:sldChg chg="addSp delSp modSp add mod setBg delAnim modAnim delDesignElem">
        <pc:chgData name="John Chapman" userId="d1b3f36a-9f1c-479a-ab61-afd08db76c9c" providerId="ADAL" clId="{FBCDE72E-4D32-4A54-87DD-CDAF8D38CCA6}" dt="2024-03-28T15:44:48.835" v="5758"/>
        <pc:sldMkLst>
          <pc:docMk/>
          <pc:sldMk cId="1508299881" sldId="377"/>
        </pc:sldMkLst>
        <pc:spChg chg="add del mod">
          <ac:chgData name="John Chapman" userId="d1b3f36a-9f1c-479a-ab61-afd08db76c9c" providerId="ADAL" clId="{FBCDE72E-4D32-4A54-87DD-CDAF8D38CCA6}" dt="2024-03-28T15:44:37.708" v="5756" actId="478"/>
          <ac:spMkLst>
            <pc:docMk/>
            <pc:sldMk cId="1508299881" sldId="377"/>
            <ac:spMk id="2" creationId="{D5728D36-0AA7-1881-6CF0-34B5C79085CD}"/>
          </ac:spMkLst>
        </pc:spChg>
        <pc:spChg chg="add mod">
          <ac:chgData name="John Chapman" userId="d1b3f36a-9f1c-479a-ab61-afd08db76c9c" providerId="ADAL" clId="{FBCDE72E-4D32-4A54-87DD-CDAF8D38CCA6}" dt="2024-03-28T15:44:48.835" v="5758"/>
          <ac:spMkLst>
            <pc:docMk/>
            <pc:sldMk cId="1508299881" sldId="377"/>
            <ac:spMk id="3" creationId="{B82FB17A-C88D-10B8-8960-B5AC505F7A53}"/>
          </ac:spMkLst>
        </pc:spChg>
        <pc:spChg chg="del">
          <ac:chgData name="John Chapman" userId="d1b3f36a-9f1c-479a-ab61-afd08db76c9c" providerId="ADAL" clId="{FBCDE72E-4D32-4A54-87DD-CDAF8D38CCA6}" dt="2024-03-27T17:44:24.972" v="3385"/>
          <ac:spMkLst>
            <pc:docMk/>
            <pc:sldMk cId="1508299881" sldId="377"/>
            <ac:spMk id="11" creationId="{04812C46-200A-4DEB-A05E-3ED6C68C2387}"/>
          </ac:spMkLst>
        </pc:spChg>
        <pc:spChg chg="del">
          <ac:chgData name="John Chapman" userId="d1b3f36a-9f1c-479a-ab61-afd08db76c9c" providerId="ADAL" clId="{FBCDE72E-4D32-4A54-87DD-CDAF8D38CCA6}" dt="2024-03-27T17:44:24.972" v="3385"/>
          <ac:spMkLst>
            <pc:docMk/>
            <pc:sldMk cId="1508299881" sldId="377"/>
            <ac:spMk id="13" creationId="{D1EA859B-E555-4109-94F3-6700E046E008}"/>
          </ac:spMkLst>
        </pc:spChg>
        <pc:grpChg chg="del">
          <ac:chgData name="John Chapman" userId="d1b3f36a-9f1c-479a-ab61-afd08db76c9c" providerId="ADAL" clId="{FBCDE72E-4D32-4A54-87DD-CDAF8D38CCA6}" dt="2024-03-27T17:44:45.216" v="3391" actId="478"/>
          <ac:grpSpMkLst>
            <pc:docMk/>
            <pc:sldMk cId="1508299881" sldId="377"/>
            <ac:grpSpMk id="9" creationId="{743CA3AE-9BE9-9BD7-102C-3813BBF84E2C}"/>
          </ac:grpSpMkLst>
        </pc:grpChg>
        <pc:picChg chg="ord">
          <ac:chgData name="John Chapman" userId="d1b3f36a-9f1c-479a-ab61-afd08db76c9c" providerId="ADAL" clId="{FBCDE72E-4D32-4A54-87DD-CDAF8D38CCA6}" dt="2024-03-28T15:44:21.014" v="5754" actId="167"/>
          <ac:picMkLst>
            <pc:docMk/>
            <pc:sldMk cId="1508299881" sldId="377"/>
            <ac:picMk id="6" creationId="{112C2004-53E9-C49C-61EA-80BA79246BA3}"/>
          </ac:picMkLst>
        </pc:picChg>
        <pc:picChg chg="del">
          <ac:chgData name="John Chapman" userId="d1b3f36a-9f1c-479a-ab61-afd08db76c9c" providerId="ADAL" clId="{FBCDE72E-4D32-4A54-87DD-CDAF8D38CCA6}" dt="2024-03-27T17:44:43.747" v="3390" actId="478"/>
          <ac:picMkLst>
            <pc:docMk/>
            <pc:sldMk cId="1508299881" sldId="377"/>
            <ac:picMk id="12" creationId="{C23B3EDE-6009-A797-99B1-6E6E87479C5F}"/>
          </ac:picMkLst>
        </pc:picChg>
      </pc:sldChg>
      <pc:sldChg chg="addSp delSp modSp add mod setBg delAnim modAnim delDesignElem">
        <pc:chgData name="John Chapman" userId="d1b3f36a-9f1c-479a-ab61-afd08db76c9c" providerId="ADAL" clId="{FBCDE72E-4D32-4A54-87DD-CDAF8D38CCA6}" dt="2024-03-28T15:45:10.007" v="5762"/>
        <pc:sldMkLst>
          <pc:docMk/>
          <pc:sldMk cId="1132612233" sldId="378"/>
        </pc:sldMkLst>
        <pc:spChg chg="add del mod">
          <ac:chgData name="John Chapman" userId="d1b3f36a-9f1c-479a-ab61-afd08db76c9c" providerId="ADAL" clId="{FBCDE72E-4D32-4A54-87DD-CDAF8D38CCA6}" dt="2024-03-28T15:45:04.308" v="5760" actId="478"/>
          <ac:spMkLst>
            <pc:docMk/>
            <pc:sldMk cId="1132612233" sldId="378"/>
            <ac:spMk id="2" creationId="{3C4D2190-B4E8-6F01-5A49-479776CCFAEB}"/>
          </ac:spMkLst>
        </pc:spChg>
        <pc:spChg chg="add mod">
          <ac:chgData name="John Chapman" userId="d1b3f36a-9f1c-479a-ab61-afd08db76c9c" providerId="ADAL" clId="{FBCDE72E-4D32-4A54-87DD-CDAF8D38CCA6}" dt="2024-03-28T15:45:10.007" v="5762"/>
          <ac:spMkLst>
            <pc:docMk/>
            <pc:sldMk cId="1132612233" sldId="378"/>
            <ac:spMk id="3" creationId="{2C5C908F-4EFE-3C27-A9C4-9A97A9F75651}"/>
          </ac:spMkLst>
        </pc:spChg>
        <pc:spChg chg="del">
          <ac:chgData name="John Chapman" userId="d1b3f36a-9f1c-479a-ab61-afd08db76c9c" providerId="ADAL" clId="{FBCDE72E-4D32-4A54-87DD-CDAF8D38CCA6}" dt="2024-03-27T17:44:27.847" v="3387"/>
          <ac:spMkLst>
            <pc:docMk/>
            <pc:sldMk cId="1132612233" sldId="378"/>
            <ac:spMk id="11" creationId="{04812C46-200A-4DEB-A05E-3ED6C68C2387}"/>
          </ac:spMkLst>
        </pc:spChg>
        <pc:spChg chg="del">
          <ac:chgData name="John Chapman" userId="d1b3f36a-9f1c-479a-ab61-afd08db76c9c" providerId="ADAL" clId="{FBCDE72E-4D32-4A54-87DD-CDAF8D38CCA6}" dt="2024-03-27T17:44:27.847" v="3387"/>
          <ac:spMkLst>
            <pc:docMk/>
            <pc:sldMk cId="1132612233" sldId="378"/>
            <ac:spMk id="13" creationId="{D1EA859B-E555-4109-94F3-6700E046E008}"/>
          </ac:spMkLst>
        </pc:spChg>
        <pc:grpChg chg="mod">
          <ac:chgData name="John Chapman" userId="d1b3f36a-9f1c-479a-ab61-afd08db76c9c" providerId="ADAL" clId="{FBCDE72E-4D32-4A54-87DD-CDAF8D38CCA6}" dt="2024-03-27T18:09:21.871" v="5345" actId="962"/>
          <ac:grpSpMkLst>
            <pc:docMk/>
            <pc:sldMk cId="1132612233" sldId="378"/>
            <ac:grpSpMk id="9" creationId="{743CA3AE-9BE9-9BD7-102C-3813BBF84E2C}"/>
          </ac:grpSpMkLst>
        </pc:grpChg>
        <pc:picChg chg="mod">
          <ac:chgData name="John Chapman" userId="d1b3f36a-9f1c-479a-ab61-afd08db76c9c" providerId="ADAL" clId="{FBCDE72E-4D32-4A54-87DD-CDAF8D38CCA6}" dt="2024-03-27T18:15:47.763" v="5444" actId="167"/>
          <ac:picMkLst>
            <pc:docMk/>
            <pc:sldMk cId="1132612233" sldId="378"/>
            <ac:picMk id="6" creationId="{112C2004-53E9-C49C-61EA-80BA79246BA3}"/>
          </ac:picMkLst>
        </pc:picChg>
        <pc:picChg chg="del">
          <ac:chgData name="John Chapman" userId="d1b3f36a-9f1c-479a-ab61-afd08db76c9c" providerId="ADAL" clId="{FBCDE72E-4D32-4A54-87DD-CDAF8D38CCA6}" dt="2024-03-27T17:44:49.483" v="3392" actId="478"/>
          <ac:picMkLst>
            <pc:docMk/>
            <pc:sldMk cId="1132612233" sldId="378"/>
            <ac:picMk id="12" creationId="{C23B3EDE-6009-A797-99B1-6E6E87479C5F}"/>
          </ac:picMkLst>
        </pc:picChg>
        <pc:picChg chg="del">
          <ac:chgData name="John Chapman" userId="d1b3f36a-9f1c-479a-ab61-afd08db76c9c" providerId="ADAL" clId="{FBCDE72E-4D32-4A54-87DD-CDAF8D38CCA6}" dt="2024-03-27T17:44:50.799" v="3393" actId="478"/>
          <ac:picMkLst>
            <pc:docMk/>
            <pc:sldMk cId="1132612233" sldId="378"/>
            <ac:picMk id="14" creationId="{CCC464EA-6FEC-DA4B-1EC7-14F3445AD352}"/>
          </ac:picMkLst>
        </pc:picChg>
      </pc:sldChg>
      <pc:sldMasterChg chg="delSldLayout">
        <pc:chgData name="John Chapman" userId="d1b3f36a-9f1c-479a-ab61-afd08db76c9c" providerId="ADAL" clId="{FBCDE72E-4D32-4A54-87DD-CDAF8D38CCA6}" dt="2024-03-27T17:17:23.238" v="3168" actId="47"/>
        <pc:sldMasterMkLst>
          <pc:docMk/>
          <pc:sldMasterMk cId="2334269998" sldId="2147483648"/>
        </pc:sldMasterMkLst>
        <pc:sldLayoutChg chg="del">
          <pc:chgData name="John Chapman" userId="d1b3f36a-9f1c-479a-ab61-afd08db76c9c" providerId="ADAL" clId="{FBCDE72E-4D32-4A54-87DD-CDAF8D38CCA6}" dt="2024-03-27T17:17:23.238" v="3168" actId="47"/>
          <pc:sldLayoutMkLst>
            <pc:docMk/>
            <pc:sldMasterMk cId="2334269998" sldId="2147483648"/>
            <pc:sldLayoutMk cId="931396720" sldId="2147483703"/>
          </pc:sldLayoutMkLst>
        </pc:sldLayoutChg>
        <pc:sldLayoutChg chg="del">
          <pc:chgData name="John Chapman" userId="d1b3f36a-9f1c-479a-ab61-afd08db76c9c" providerId="ADAL" clId="{FBCDE72E-4D32-4A54-87DD-CDAF8D38CCA6}" dt="2024-03-26T17:43:50.726" v="2205" actId="47"/>
          <pc:sldLayoutMkLst>
            <pc:docMk/>
            <pc:sldMasterMk cId="2334269998" sldId="2147483648"/>
            <pc:sldLayoutMk cId="2772300081" sldId="214748370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Nov-23</c:v>
                </c:pt>
              </c:strCache>
            </c:strRef>
          </c:tx>
          <c:spPr>
            <a:solidFill>
              <a:schemeClr val="accent1"/>
            </a:solidFill>
            <a:ln>
              <a:noFill/>
            </a:ln>
            <a:effectLst/>
          </c:spPr>
          <c:invertIfNegative val="0"/>
          <c:cat>
            <c:strRef>
              <c:f>Sheet1!$B$1:$C$1</c:f>
              <c:strCache>
                <c:ptCount val="2"/>
                <c:pt idx="0">
                  <c:v>% staff who clicked link</c:v>
                </c:pt>
                <c:pt idx="1">
                  <c:v>% staff who entered credentials</c:v>
                </c:pt>
              </c:strCache>
            </c:strRef>
          </c:cat>
          <c:val>
            <c:numRef>
              <c:f>Sheet1!$B$2:$C$2</c:f>
              <c:numCache>
                <c:formatCode>General</c:formatCode>
                <c:ptCount val="2"/>
                <c:pt idx="0">
                  <c:v>2.2000000000000002</c:v>
                </c:pt>
                <c:pt idx="1">
                  <c:v>1.2</c:v>
                </c:pt>
              </c:numCache>
            </c:numRef>
          </c:val>
          <c:extLst>
            <c:ext xmlns:c16="http://schemas.microsoft.com/office/drawing/2014/chart" uri="{C3380CC4-5D6E-409C-BE32-E72D297353CC}">
              <c16:uniqueId val="{00000000-8422-4071-90AB-08582B07A298}"/>
            </c:ext>
          </c:extLst>
        </c:ser>
        <c:ser>
          <c:idx val="1"/>
          <c:order val="1"/>
          <c:tx>
            <c:strRef>
              <c:f>Sheet1!$A$3</c:f>
              <c:strCache>
                <c:ptCount val="1"/>
                <c:pt idx="0">
                  <c:v>Dec-23</c:v>
                </c:pt>
              </c:strCache>
            </c:strRef>
          </c:tx>
          <c:spPr>
            <a:solidFill>
              <a:schemeClr val="accent2"/>
            </a:solidFill>
            <a:ln>
              <a:noFill/>
            </a:ln>
            <a:effectLst/>
          </c:spPr>
          <c:invertIfNegative val="0"/>
          <c:cat>
            <c:strRef>
              <c:f>Sheet1!$B$1:$C$1</c:f>
              <c:strCache>
                <c:ptCount val="2"/>
                <c:pt idx="0">
                  <c:v>% staff who clicked link</c:v>
                </c:pt>
                <c:pt idx="1">
                  <c:v>% staff who entered credentials</c:v>
                </c:pt>
              </c:strCache>
            </c:strRef>
          </c:cat>
          <c:val>
            <c:numRef>
              <c:f>Sheet1!$B$3:$C$3</c:f>
              <c:numCache>
                <c:formatCode>General</c:formatCode>
                <c:ptCount val="2"/>
              </c:numCache>
            </c:numRef>
          </c:val>
          <c:extLst>
            <c:ext xmlns:c16="http://schemas.microsoft.com/office/drawing/2014/chart" uri="{C3380CC4-5D6E-409C-BE32-E72D297353CC}">
              <c16:uniqueId val="{00000001-8422-4071-90AB-08582B07A298}"/>
            </c:ext>
          </c:extLst>
        </c:ser>
        <c:ser>
          <c:idx val="2"/>
          <c:order val="2"/>
          <c:tx>
            <c:strRef>
              <c:f>Sheet1!$A$4</c:f>
              <c:strCache>
                <c:ptCount val="1"/>
                <c:pt idx="0">
                  <c:v>Jan-24</c:v>
                </c:pt>
              </c:strCache>
            </c:strRef>
          </c:tx>
          <c:spPr>
            <a:solidFill>
              <a:schemeClr val="accent3"/>
            </a:solidFill>
            <a:ln>
              <a:noFill/>
            </a:ln>
            <a:effectLst/>
          </c:spPr>
          <c:invertIfNegative val="0"/>
          <c:cat>
            <c:strRef>
              <c:f>Sheet1!$B$1:$C$1</c:f>
              <c:strCache>
                <c:ptCount val="2"/>
                <c:pt idx="0">
                  <c:v>% staff who clicked link</c:v>
                </c:pt>
                <c:pt idx="1">
                  <c:v>% staff who entered credentials</c:v>
                </c:pt>
              </c:strCache>
            </c:strRef>
          </c:cat>
          <c:val>
            <c:numRef>
              <c:f>Sheet1!$B$4:$C$4</c:f>
              <c:numCache>
                <c:formatCode>General</c:formatCode>
                <c:ptCount val="2"/>
              </c:numCache>
            </c:numRef>
          </c:val>
          <c:extLst>
            <c:ext xmlns:c16="http://schemas.microsoft.com/office/drawing/2014/chart" uri="{C3380CC4-5D6E-409C-BE32-E72D297353CC}">
              <c16:uniqueId val="{00000002-8422-4071-90AB-08582B07A298}"/>
            </c:ext>
          </c:extLst>
        </c:ser>
        <c:ser>
          <c:idx val="3"/>
          <c:order val="3"/>
          <c:tx>
            <c:strRef>
              <c:f>Sheet1!$A$5</c:f>
              <c:strCache>
                <c:ptCount val="1"/>
                <c:pt idx="0">
                  <c:v>Feb-24</c:v>
                </c:pt>
              </c:strCache>
            </c:strRef>
          </c:tx>
          <c:spPr>
            <a:solidFill>
              <a:schemeClr val="accent4"/>
            </a:solidFill>
            <a:ln>
              <a:noFill/>
            </a:ln>
            <a:effectLst/>
          </c:spPr>
          <c:invertIfNegative val="0"/>
          <c:cat>
            <c:strRef>
              <c:f>Sheet1!$B$1:$C$1</c:f>
              <c:strCache>
                <c:ptCount val="2"/>
                <c:pt idx="0">
                  <c:v>% staff who clicked link</c:v>
                </c:pt>
                <c:pt idx="1">
                  <c:v>% staff who entered credentials</c:v>
                </c:pt>
              </c:strCache>
            </c:strRef>
          </c:cat>
          <c:val>
            <c:numRef>
              <c:f>Sheet1!$B$5:$C$5</c:f>
              <c:numCache>
                <c:formatCode>General</c:formatCode>
                <c:ptCount val="2"/>
              </c:numCache>
            </c:numRef>
          </c:val>
          <c:extLst>
            <c:ext xmlns:c16="http://schemas.microsoft.com/office/drawing/2014/chart" uri="{C3380CC4-5D6E-409C-BE32-E72D297353CC}">
              <c16:uniqueId val="{00000003-8422-4071-90AB-08582B07A298}"/>
            </c:ext>
          </c:extLst>
        </c:ser>
        <c:ser>
          <c:idx val="4"/>
          <c:order val="4"/>
          <c:tx>
            <c:strRef>
              <c:f>Sheet1!$A$6</c:f>
              <c:strCache>
                <c:ptCount val="1"/>
                <c:pt idx="0">
                  <c:v>Mar-24</c:v>
                </c:pt>
              </c:strCache>
            </c:strRef>
          </c:tx>
          <c:spPr>
            <a:solidFill>
              <a:schemeClr val="accent5"/>
            </a:solidFill>
            <a:ln>
              <a:noFill/>
            </a:ln>
            <a:effectLst/>
          </c:spPr>
          <c:invertIfNegative val="0"/>
          <c:cat>
            <c:strRef>
              <c:f>Sheet1!$B$1:$C$1</c:f>
              <c:strCache>
                <c:ptCount val="2"/>
                <c:pt idx="0">
                  <c:v>% staff who clicked link</c:v>
                </c:pt>
                <c:pt idx="1">
                  <c:v>% staff who entered credentials</c:v>
                </c:pt>
              </c:strCache>
            </c:strRef>
          </c:cat>
          <c:val>
            <c:numRef>
              <c:f>Sheet1!$B$6:$C$6</c:f>
              <c:numCache>
                <c:formatCode>General</c:formatCode>
                <c:ptCount val="2"/>
                <c:pt idx="0">
                  <c:v>15.6</c:v>
                </c:pt>
                <c:pt idx="1">
                  <c:v>7.6</c:v>
                </c:pt>
              </c:numCache>
            </c:numRef>
          </c:val>
          <c:extLst>
            <c:ext xmlns:c16="http://schemas.microsoft.com/office/drawing/2014/chart" uri="{C3380CC4-5D6E-409C-BE32-E72D297353CC}">
              <c16:uniqueId val="{00000004-8422-4071-90AB-08582B07A298}"/>
            </c:ext>
          </c:extLst>
        </c:ser>
        <c:dLbls>
          <c:showLegendKey val="0"/>
          <c:showVal val="0"/>
          <c:showCatName val="0"/>
          <c:showSerName val="0"/>
          <c:showPercent val="0"/>
          <c:showBubbleSize val="0"/>
        </c:dLbls>
        <c:gapWidth val="150"/>
        <c:axId val="467756240"/>
        <c:axId val="467745200"/>
      </c:barChart>
      <c:catAx>
        <c:axId val="467756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745200"/>
        <c:crosses val="autoZero"/>
        <c:auto val="1"/>
        <c:lblAlgn val="ctr"/>
        <c:lblOffset val="100"/>
        <c:noMultiLvlLbl val="0"/>
      </c:catAx>
      <c:valAx>
        <c:axId val="46774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756240"/>
        <c:crosses val="autoZero"/>
        <c:crossBetween val="between"/>
      </c:valAx>
      <c:spPr>
        <a:noFill/>
        <a:ln>
          <a:noFill/>
        </a:ln>
        <a:effectLst/>
      </c:spPr>
    </c:plotArea>
    <c:legend>
      <c:legendPos val="b"/>
      <c:legendEntry>
        <c:idx val="1"/>
        <c:delete val="1"/>
      </c:legendEntry>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72B2D-90E9-45FD-823F-17AE8294FADB}"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GB"/>
        </a:p>
      </dgm:t>
    </dgm:pt>
    <dgm:pt modelId="{77649E17-15D0-45D5-9F8D-26372575889B}">
      <dgm:prSet phldrT="[Text]"/>
      <dgm:spPr/>
      <dgm:t>
        <a:bodyPr/>
        <a:lstStyle/>
        <a:p>
          <a:pPr>
            <a:buFont typeface="Arial" panose="020B0604020202020204" pitchFamily="34" charset="0"/>
            <a:buChar char="•"/>
          </a:pPr>
          <a:r>
            <a:rPr lang="en-GB" dirty="0">
              <a:effectLst/>
              <a:latin typeface="Calibri" panose="020F0502020204030204" pitchFamily="34" charset="0"/>
            </a:rPr>
            <a:t>What information means at Jisc</a:t>
          </a:r>
          <a:endParaRPr lang="en-GB" dirty="0"/>
        </a:p>
      </dgm:t>
      <dgm:extLst>
        <a:ext uri="{E40237B7-FDA0-4F09-8148-C483321AD2D9}">
          <dgm14:cNvPr xmlns:dgm14="http://schemas.microsoft.com/office/drawing/2010/diagram" id="0" name="" descr="What information means at Jisc&#10;Social engineering&#10;Phishing&#10;Work and personal devices&#10;Working in and out of our offices&#10;Information classification and handling&#10;Information security incidents and reporting&#10;Transferring information&#10;Line management responsibilities&#10;Business continuity communication platform&#10;"/>
        </a:ext>
      </dgm:extLst>
    </dgm:pt>
    <dgm:pt modelId="{01B1CFAC-5C15-4F83-AA50-E67062A868DD}" type="parTrans" cxnId="{2A6B8FD9-2CC4-4C72-9AE9-6F0D7D8B05EC}">
      <dgm:prSet/>
      <dgm:spPr/>
      <dgm:t>
        <a:bodyPr/>
        <a:lstStyle/>
        <a:p>
          <a:endParaRPr lang="en-GB"/>
        </a:p>
      </dgm:t>
    </dgm:pt>
    <dgm:pt modelId="{35B83E3D-E818-4E61-B1E0-570786C0DD9C}" type="sibTrans" cxnId="{2A6B8FD9-2CC4-4C72-9AE9-6F0D7D8B05EC}">
      <dgm:prSet/>
      <dgm:spPr/>
      <dgm:t>
        <a:bodyPr/>
        <a:lstStyle/>
        <a:p>
          <a:endParaRPr lang="en-GB"/>
        </a:p>
      </dgm:t>
    </dgm:pt>
    <dgm:pt modelId="{0670DF78-6A45-4181-9C25-AC760964A03F}">
      <dgm:prSet/>
      <dgm:spPr/>
      <dgm:t>
        <a:bodyPr/>
        <a:lstStyle/>
        <a:p>
          <a:r>
            <a:rPr lang="en-GB" dirty="0">
              <a:effectLst/>
              <a:latin typeface="Calibri" panose="020F0502020204030204" pitchFamily="34" charset="0"/>
            </a:rPr>
            <a:t>Social engineering</a:t>
          </a:r>
        </a:p>
      </dgm:t>
      <dgm:extLst>
        <a:ext uri="{E40237B7-FDA0-4F09-8148-C483321AD2D9}">
          <dgm14:cNvPr xmlns:dgm14="http://schemas.microsoft.com/office/drawing/2010/diagram" id="0" name="" descr="What information means at Jisc&#10;Social engineering&#10;Phishing&#10;Work and personal devices&#10;Working in and out of our offices&#10;Information classification and handling&#10;Information security incidents and reporting&#10;Transferring information&#10;Line management responsibilities&#10;Business continuity communication platform&#10;"/>
        </a:ext>
      </dgm:extLst>
    </dgm:pt>
    <dgm:pt modelId="{F40D3E63-C946-4CE9-B7BE-4FC0EA61BDF9}" type="parTrans" cxnId="{FC0A8274-6F6F-45F7-8FD8-DA2A06C55FC6}">
      <dgm:prSet/>
      <dgm:spPr/>
      <dgm:t>
        <a:bodyPr/>
        <a:lstStyle/>
        <a:p>
          <a:endParaRPr lang="en-GB"/>
        </a:p>
      </dgm:t>
    </dgm:pt>
    <dgm:pt modelId="{6AAF7702-A250-44C8-8307-04847A35A39B}" type="sibTrans" cxnId="{FC0A8274-6F6F-45F7-8FD8-DA2A06C55FC6}">
      <dgm:prSet/>
      <dgm:spPr/>
      <dgm:t>
        <a:bodyPr/>
        <a:lstStyle/>
        <a:p>
          <a:endParaRPr lang="en-GB"/>
        </a:p>
      </dgm:t>
    </dgm:pt>
    <dgm:pt modelId="{6AC78064-6BBA-4889-A94F-D3A131206BEF}">
      <dgm:prSet/>
      <dgm:spPr/>
      <dgm:t>
        <a:bodyPr/>
        <a:lstStyle/>
        <a:p>
          <a:r>
            <a:rPr lang="en-GB" dirty="0">
              <a:effectLst/>
              <a:latin typeface="Calibri" panose="020F0502020204030204" pitchFamily="34" charset="0"/>
            </a:rPr>
            <a:t>Phishing</a:t>
          </a:r>
        </a:p>
      </dgm:t>
      <dgm:extLst>
        <a:ext uri="{E40237B7-FDA0-4F09-8148-C483321AD2D9}">
          <dgm14:cNvPr xmlns:dgm14="http://schemas.microsoft.com/office/drawing/2010/diagram" id="0" name="" descr="What information means at Jisc&#10;Social engineering&#10;Phishing&#10;Work and personal devices&#10;Working in and out of our offices&#10;Information classification and handling&#10;Information security incidents and reporting&#10;Transferring information&#10;Line management responsibilities&#10;Business continuity communication platform&#10;"/>
        </a:ext>
      </dgm:extLst>
    </dgm:pt>
    <dgm:pt modelId="{B507F7E5-B576-42D6-9927-C5BB13020271}" type="parTrans" cxnId="{5804BA9B-27C1-49F8-9BFF-592F0303AA67}">
      <dgm:prSet/>
      <dgm:spPr/>
      <dgm:t>
        <a:bodyPr/>
        <a:lstStyle/>
        <a:p>
          <a:endParaRPr lang="en-GB"/>
        </a:p>
      </dgm:t>
    </dgm:pt>
    <dgm:pt modelId="{CCEC4974-7612-4BAD-A172-08C1D195A214}" type="sibTrans" cxnId="{5804BA9B-27C1-49F8-9BFF-592F0303AA67}">
      <dgm:prSet/>
      <dgm:spPr/>
      <dgm:t>
        <a:bodyPr/>
        <a:lstStyle/>
        <a:p>
          <a:endParaRPr lang="en-GB"/>
        </a:p>
      </dgm:t>
    </dgm:pt>
    <dgm:pt modelId="{61E3E67D-9069-49CF-9AFB-1C78941FE61F}">
      <dgm:prSet/>
      <dgm:spPr/>
      <dgm:t>
        <a:bodyPr/>
        <a:lstStyle/>
        <a:p>
          <a:r>
            <a:rPr lang="en-GB" dirty="0">
              <a:effectLst/>
              <a:latin typeface="Calibri" panose="020F0502020204030204" pitchFamily="34" charset="0"/>
            </a:rPr>
            <a:t>Work and personal devices</a:t>
          </a:r>
        </a:p>
      </dgm:t>
      <dgm:extLst>
        <a:ext uri="{E40237B7-FDA0-4F09-8148-C483321AD2D9}">
          <dgm14:cNvPr xmlns:dgm14="http://schemas.microsoft.com/office/drawing/2010/diagram" id="0" name="" descr="What information means at Jisc&#10;Social engineering&#10;Phishing&#10;Work and personal devices&#10;Working in and out of our offices&#10;Information classification and handling&#10;Information security incidents and reporting&#10;Transferring information&#10;Line management responsibilities&#10;Business continuity communication platform&#10;"/>
        </a:ext>
      </dgm:extLst>
    </dgm:pt>
    <dgm:pt modelId="{69F37730-2118-4EDB-8517-D79B46FD009E}" type="parTrans" cxnId="{0A9FD823-0355-4DF8-B5F8-C2A77E8CEBE9}">
      <dgm:prSet/>
      <dgm:spPr/>
      <dgm:t>
        <a:bodyPr/>
        <a:lstStyle/>
        <a:p>
          <a:endParaRPr lang="en-GB"/>
        </a:p>
      </dgm:t>
    </dgm:pt>
    <dgm:pt modelId="{18417031-B070-4BA9-9DF4-6253EA8DF0EF}" type="sibTrans" cxnId="{0A9FD823-0355-4DF8-B5F8-C2A77E8CEBE9}">
      <dgm:prSet/>
      <dgm:spPr/>
      <dgm:t>
        <a:bodyPr/>
        <a:lstStyle/>
        <a:p>
          <a:endParaRPr lang="en-GB"/>
        </a:p>
      </dgm:t>
    </dgm:pt>
    <dgm:pt modelId="{29477C6B-1C2E-4BFD-953D-9F3CB634708B}">
      <dgm:prSet/>
      <dgm:spPr/>
      <dgm:t>
        <a:bodyPr/>
        <a:lstStyle/>
        <a:p>
          <a:r>
            <a:rPr lang="en-GB" dirty="0">
              <a:effectLst/>
              <a:latin typeface="Calibri" panose="020F0502020204030204" pitchFamily="34" charset="0"/>
            </a:rPr>
            <a:t>Working in and out of our offices</a:t>
          </a:r>
        </a:p>
      </dgm:t>
      <dgm:extLst>
        <a:ext uri="{E40237B7-FDA0-4F09-8148-C483321AD2D9}">
          <dgm14:cNvPr xmlns:dgm14="http://schemas.microsoft.com/office/drawing/2010/diagram" id="0" name="" descr="What information means at Jisc&#10;Social engineering&#10;Phishing&#10;Work and personal devices&#10;Working in and out of our offices&#10;Information classification and handling&#10;Information security incidents and reporting&#10;Transferring information&#10;Line management responsibilities&#10;Business continuity communication platform&#10;"/>
        </a:ext>
      </dgm:extLst>
    </dgm:pt>
    <dgm:pt modelId="{786E510F-230E-4FA2-8F6D-5F8923F6ECA7}" type="parTrans" cxnId="{2E55BE54-3895-462E-B5C8-2940FC62AD34}">
      <dgm:prSet/>
      <dgm:spPr/>
      <dgm:t>
        <a:bodyPr/>
        <a:lstStyle/>
        <a:p>
          <a:endParaRPr lang="en-GB"/>
        </a:p>
      </dgm:t>
    </dgm:pt>
    <dgm:pt modelId="{D45C7591-F71D-402C-98D4-B987313B2828}" type="sibTrans" cxnId="{2E55BE54-3895-462E-B5C8-2940FC62AD34}">
      <dgm:prSet/>
      <dgm:spPr/>
      <dgm:t>
        <a:bodyPr/>
        <a:lstStyle/>
        <a:p>
          <a:endParaRPr lang="en-GB"/>
        </a:p>
      </dgm:t>
    </dgm:pt>
    <dgm:pt modelId="{9BDDBBAB-2A74-4E22-A634-45049111B29E}">
      <dgm:prSet/>
      <dgm:spPr/>
      <dgm:t>
        <a:bodyPr/>
        <a:lstStyle/>
        <a:p>
          <a:r>
            <a:rPr lang="en-GB" dirty="0">
              <a:effectLst/>
              <a:latin typeface="Calibri" panose="020F0502020204030204" pitchFamily="34" charset="0"/>
            </a:rPr>
            <a:t>Information classification and handling</a:t>
          </a:r>
        </a:p>
      </dgm:t>
      <dgm:extLst>
        <a:ext uri="{E40237B7-FDA0-4F09-8148-C483321AD2D9}">
          <dgm14:cNvPr xmlns:dgm14="http://schemas.microsoft.com/office/drawing/2010/diagram" id="0" name="" descr="What information means at Jisc&#10;Social engineering&#10;Phishing&#10;Work and personal devices&#10;Working in and out of our offices&#10;Information classification and handling&#10;Information security incidents and reporting&#10;Transferring information&#10;Line management responsibilities&#10;Business continuity communication platform&#10;"/>
        </a:ext>
      </dgm:extLst>
    </dgm:pt>
    <dgm:pt modelId="{6B2D0093-B244-4BF2-967C-2E4E39A9DBEC}" type="parTrans" cxnId="{8C253B83-D7F7-4416-A92F-35A44D7E5B40}">
      <dgm:prSet/>
      <dgm:spPr/>
      <dgm:t>
        <a:bodyPr/>
        <a:lstStyle/>
        <a:p>
          <a:endParaRPr lang="en-GB"/>
        </a:p>
      </dgm:t>
    </dgm:pt>
    <dgm:pt modelId="{289FC086-1610-4240-BBD3-43D8F1808CA4}" type="sibTrans" cxnId="{8C253B83-D7F7-4416-A92F-35A44D7E5B40}">
      <dgm:prSet/>
      <dgm:spPr/>
      <dgm:t>
        <a:bodyPr/>
        <a:lstStyle/>
        <a:p>
          <a:endParaRPr lang="en-GB"/>
        </a:p>
      </dgm:t>
    </dgm:pt>
    <dgm:pt modelId="{953CC31F-4BDD-41D9-83A4-BE98227B2911}">
      <dgm:prSet/>
      <dgm:spPr/>
      <dgm:t>
        <a:bodyPr/>
        <a:lstStyle/>
        <a:p>
          <a:r>
            <a:rPr lang="en-GB" dirty="0">
              <a:effectLst/>
              <a:latin typeface="Calibri" panose="020F0502020204030204" pitchFamily="34" charset="0"/>
            </a:rPr>
            <a:t>Information security incidents and reporting</a:t>
          </a:r>
        </a:p>
      </dgm:t>
      <dgm:extLst>
        <a:ext uri="{E40237B7-FDA0-4F09-8148-C483321AD2D9}">
          <dgm14:cNvPr xmlns:dgm14="http://schemas.microsoft.com/office/drawing/2010/diagram" id="0" name="" descr="What information means at Jisc&#10;Social engineering&#10;Phishing&#10;Work and personal devices&#10;Working in and out of our offices&#10;Information classification and handling&#10;Information security incidents and reporting&#10;Transferring information&#10;Line management responsibilities&#10;Business continuity communication platform&#10;"/>
        </a:ext>
      </dgm:extLst>
    </dgm:pt>
    <dgm:pt modelId="{16ABF8CE-F763-43F2-AC2A-8D1F495FBEB8}" type="parTrans" cxnId="{78AF5D86-00DC-45B1-92B9-B6999ECC779C}">
      <dgm:prSet/>
      <dgm:spPr/>
      <dgm:t>
        <a:bodyPr/>
        <a:lstStyle/>
        <a:p>
          <a:endParaRPr lang="en-GB"/>
        </a:p>
      </dgm:t>
    </dgm:pt>
    <dgm:pt modelId="{E9FB5677-7FBA-42D2-AB30-D05B1B7A7973}" type="sibTrans" cxnId="{78AF5D86-00DC-45B1-92B9-B6999ECC779C}">
      <dgm:prSet/>
      <dgm:spPr/>
      <dgm:t>
        <a:bodyPr/>
        <a:lstStyle/>
        <a:p>
          <a:endParaRPr lang="en-GB"/>
        </a:p>
      </dgm:t>
    </dgm:pt>
    <dgm:pt modelId="{6A4D56E6-B53C-48FE-A2BF-165EC10A329C}">
      <dgm:prSet/>
      <dgm:spPr/>
      <dgm:t>
        <a:bodyPr/>
        <a:lstStyle/>
        <a:p>
          <a:r>
            <a:rPr lang="en-GB" dirty="0">
              <a:effectLst/>
              <a:latin typeface="Calibri" panose="020F0502020204030204" pitchFamily="34" charset="0"/>
            </a:rPr>
            <a:t>Transferring information</a:t>
          </a:r>
        </a:p>
      </dgm:t>
      <dgm:extLst>
        <a:ext uri="{E40237B7-FDA0-4F09-8148-C483321AD2D9}">
          <dgm14:cNvPr xmlns:dgm14="http://schemas.microsoft.com/office/drawing/2010/diagram" id="0" name="" descr="What information means at Jisc&#10;Social engineering&#10;Phishing&#10;Work and personal devices&#10;Working in and out of our offices&#10;Information classification and handling&#10;Information security incidents and reporting&#10;Transferring information&#10;Line management responsibilities&#10;Business continuity communication platform&#10;"/>
        </a:ext>
      </dgm:extLst>
    </dgm:pt>
    <dgm:pt modelId="{44A291E4-AA1D-4C5E-BBC4-85839FFFB28C}" type="parTrans" cxnId="{6F767504-7B54-4F7C-8780-AECF71BA15BD}">
      <dgm:prSet/>
      <dgm:spPr/>
      <dgm:t>
        <a:bodyPr/>
        <a:lstStyle/>
        <a:p>
          <a:endParaRPr lang="en-GB"/>
        </a:p>
      </dgm:t>
    </dgm:pt>
    <dgm:pt modelId="{4D153B4A-4A4B-44C5-BF48-F080790E8B1E}" type="sibTrans" cxnId="{6F767504-7B54-4F7C-8780-AECF71BA15BD}">
      <dgm:prSet/>
      <dgm:spPr/>
      <dgm:t>
        <a:bodyPr/>
        <a:lstStyle/>
        <a:p>
          <a:endParaRPr lang="en-GB"/>
        </a:p>
      </dgm:t>
    </dgm:pt>
    <dgm:pt modelId="{FA979D7B-6C9E-43F0-8B1C-B5A62663F976}">
      <dgm:prSet/>
      <dgm:spPr/>
      <dgm:t>
        <a:bodyPr/>
        <a:lstStyle/>
        <a:p>
          <a:r>
            <a:rPr lang="en-GB" dirty="0">
              <a:effectLst/>
              <a:latin typeface="Calibri" panose="020F0502020204030204" pitchFamily="34" charset="0"/>
            </a:rPr>
            <a:t>Line management responsibilities</a:t>
          </a:r>
        </a:p>
      </dgm:t>
      <dgm:extLst>
        <a:ext uri="{E40237B7-FDA0-4F09-8148-C483321AD2D9}">
          <dgm14:cNvPr xmlns:dgm14="http://schemas.microsoft.com/office/drawing/2010/diagram" id="0" name="" descr="What information means at Jisc&#10;Social engineering&#10;Phishing&#10;Work and personal devices&#10;Working in and out of our offices&#10;Information classification and handling&#10;Information security incidents and reporting&#10;Transferring information&#10;Line management responsibilities&#10;Business continuity communication platform&#10;"/>
        </a:ext>
      </dgm:extLst>
    </dgm:pt>
    <dgm:pt modelId="{6D0CCA37-D23D-4A85-B380-FD8EBF789471}" type="parTrans" cxnId="{D3BA58A5-E5A3-480D-8CBB-04EC0AA043D2}">
      <dgm:prSet/>
      <dgm:spPr/>
      <dgm:t>
        <a:bodyPr/>
        <a:lstStyle/>
        <a:p>
          <a:endParaRPr lang="en-GB"/>
        </a:p>
      </dgm:t>
    </dgm:pt>
    <dgm:pt modelId="{3ABB5A0E-75D4-49B2-AF52-7C013A5A400F}" type="sibTrans" cxnId="{D3BA58A5-E5A3-480D-8CBB-04EC0AA043D2}">
      <dgm:prSet/>
      <dgm:spPr/>
      <dgm:t>
        <a:bodyPr/>
        <a:lstStyle/>
        <a:p>
          <a:endParaRPr lang="en-GB"/>
        </a:p>
      </dgm:t>
    </dgm:pt>
    <dgm:pt modelId="{46CC79DB-EE3B-44DB-A56E-07B43A005473}">
      <dgm:prSet/>
      <dgm:spPr/>
      <dgm:t>
        <a:bodyPr/>
        <a:lstStyle/>
        <a:p>
          <a:r>
            <a:rPr lang="en-GB" dirty="0">
              <a:effectLst/>
              <a:latin typeface="Calibri" panose="020F0502020204030204" pitchFamily="34" charset="0"/>
            </a:rPr>
            <a:t>Business continuity communication platform</a:t>
          </a:r>
        </a:p>
      </dgm:t>
      <dgm:extLst>
        <a:ext uri="{E40237B7-FDA0-4F09-8148-C483321AD2D9}">
          <dgm14:cNvPr xmlns:dgm14="http://schemas.microsoft.com/office/drawing/2010/diagram" id="0" name="" descr="What information means at Jisc&#10;Social engineering&#10;Phishing&#10;Work and personal devices&#10;Working in and out of our offices&#10;Information classification and handling&#10;Information security incidents and reporting&#10;Transferring information&#10;Line management responsibilities&#10;Business continuity communication platform&#10;"/>
        </a:ext>
      </dgm:extLst>
    </dgm:pt>
    <dgm:pt modelId="{F39C10DC-BF2D-4BBE-9211-C1BBF6771149}" type="sibTrans" cxnId="{B331B953-4380-41EF-A03E-0FEB95FB668D}">
      <dgm:prSet/>
      <dgm:spPr/>
      <dgm:t>
        <a:bodyPr/>
        <a:lstStyle/>
        <a:p>
          <a:endParaRPr lang="en-GB"/>
        </a:p>
      </dgm:t>
    </dgm:pt>
    <dgm:pt modelId="{14F9BAE7-DB87-4E11-931D-5E9C54FB035B}" type="parTrans" cxnId="{B331B953-4380-41EF-A03E-0FEB95FB668D}">
      <dgm:prSet/>
      <dgm:spPr/>
      <dgm:t>
        <a:bodyPr/>
        <a:lstStyle/>
        <a:p>
          <a:endParaRPr lang="en-GB"/>
        </a:p>
      </dgm:t>
    </dgm:pt>
    <dgm:pt modelId="{E1A60E19-AFEC-4731-8B40-CD4D4B915B2F}" type="pres">
      <dgm:prSet presAssocID="{CD972B2D-90E9-45FD-823F-17AE8294FADB}" presName="diagram" presStyleCnt="0">
        <dgm:presLayoutVars>
          <dgm:dir/>
          <dgm:resizeHandles val="exact"/>
        </dgm:presLayoutVars>
      </dgm:prSet>
      <dgm:spPr/>
    </dgm:pt>
    <dgm:pt modelId="{58576406-E164-4B2A-88E1-ACB1119DA5D4}" type="pres">
      <dgm:prSet presAssocID="{77649E17-15D0-45D5-9F8D-26372575889B}" presName="node" presStyleLbl="node1" presStyleIdx="0" presStyleCnt="10">
        <dgm:presLayoutVars>
          <dgm:bulletEnabled val="1"/>
        </dgm:presLayoutVars>
      </dgm:prSet>
      <dgm:spPr/>
    </dgm:pt>
    <dgm:pt modelId="{610F0DB5-F534-4099-9210-85669CDAD717}" type="pres">
      <dgm:prSet presAssocID="{35B83E3D-E818-4E61-B1E0-570786C0DD9C}" presName="sibTrans" presStyleCnt="0"/>
      <dgm:spPr/>
    </dgm:pt>
    <dgm:pt modelId="{BFF16F8B-7874-49A8-A463-134BF4B78978}" type="pres">
      <dgm:prSet presAssocID="{0670DF78-6A45-4181-9C25-AC760964A03F}" presName="node" presStyleLbl="node1" presStyleIdx="1" presStyleCnt="10">
        <dgm:presLayoutVars>
          <dgm:bulletEnabled val="1"/>
        </dgm:presLayoutVars>
      </dgm:prSet>
      <dgm:spPr/>
    </dgm:pt>
    <dgm:pt modelId="{E0D8ADD6-F8C2-4F6F-93B4-79FEFF1FD82E}" type="pres">
      <dgm:prSet presAssocID="{6AAF7702-A250-44C8-8307-04847A35A39B}" presName="sibTrans" presStyleCnt="0"/>
      <dgm:spPr/>
    </dgm:pt>
    <dgm:pt modelId="{B1315859-B26A-4425-97CB-5F8CD5F9A414}" type="pres">
      <dgm:prSet presAssocID="{6AC78064-6BBA-4889-A94F-D3A131206BEF}" presName="node" presStyleLbl="node1" presStyleIdx="2" presStyleCnt="10">
        <dgm:presLayoutVars>
          <dgm:bulletEnabled val="1"/>
        </dgm:presLayoutVars>
      </dgm:prSet>
      <dgm:spPr/>
    </dgm:pt>
    <dgm:pt modelId="{A6E30CAA-DA91-4E44-BF87-A1312DEB65CE}" type="pres">
      <dgm:prSet presAssocID="{CCEC4974-7612-4BAD-A172-08C1D195A214}" presName="sibTrans" presStyleCnt="0"/>
      <dgm:spPr/>
    </dgm:pt>
    <dgm:pt modelId="{0A88BBCE-1B03-487F-BDE4-CD8FFD618CA2}" type="pres">
      <dgm:prSet presAssocID="{61E3E67D-9069-49CF-9AFB-1C78941FE61F}" presName="node" presStyleLbl="node1" presStyleIdx="3" presStyleCnt="10">
        <dgm:presLayoutVars>
          <dgm:bulletEnabled val="1"/>
        </dgm:presLayoutVars>
      </dgm:prSet>
      <dgm:spPr/>
    </dgm:pt>
    <dgm:pt modelId="{64D28F54-5ED0-42D4-8892-386E3B21314F}" type="pres">
      <dgm:prSet presAssocID="{18417031-B070-4BA9-9DF4-6253EA8DF0EF}" presName="sibTrans" presStyleCnt="0"/>
      <dgm:spPr/>
    </dgm:pt>
    <dgm:pt modelId="{6F228469-BCF3-43B1-9A5D-DFE91D1FE4E8}" type="pres">
      <dgm:prSet presAssocID="{29477C6B-1C2E-4BFD-953D-9F3CB634708B}" presName="node" presStyleLbl="node1" presStyleIdx="4" presStyleCnt="10">
        <dgm:presLayoutVars>
          <dgm:bulletEnabled val="1"/>
        </dgm:presLayoutVars>
      </dgm:prSet>
      <dgm:spPr/>
    </dgm:pt>
    <dgm:pt modelId="{13F4CAD5-E6FC-48D6-9570-BF34FBB2D906}" type="pres">
      <dgm:prSet presAssocID="{D45C7591-F71D-402C-98D4-B987313B2828}" presName="sibTrans" presStyleCnt="0"/>
      <dgm:spPr/>
    </dgm:pt>
    <dgm:pt modelId="{381016D2-7C7D-46AD-A783-B633674647BA}" type="pres">
      <dgm:prSet presAssocID="{9BDDBBAB-2A74-4E22-A634-45049111B29E}" presName="node" presStyleLbl="node1" presStyleIdx="5" presStyleCnt="10">
        <dgm:presLayoutVars>
          <dgm:bulletEnabled val="1"/>
        </dgm:presLayoutVars>
      </dgm:prSet>
      <dgm:spPr/>
    </dgm:pt>
    <dgm:pt modelId="{512710AF-0305-4167-8FAD-895792EDCC15}" type="pres">
      <dgm:prSet presAssocID="{289FC086-1610-4240-BBD3-43D8F1808CA4}" presName="sibTrans" presStyleCnt="0"/>
      <dgm:spPr/>
    </dgm:pt>
    <dgm:pt modelId="{311B3E46-CFF6-4688-9929-48A3BF64B961}" type="pres">
      <dgm:prSet presAssocID="{953CC31F-4BDD-41D9-83A4-BE98227B2911}" presName="node" presStyleLbl="node1" presStyleIdx="6" presStyleCnt="10">
        <dgm:presLayoutVars>
          <dgm:bulletEnabled val="1"/>
        </dgm:presLayoutVars>
      </dgm:prSet>
      <dgm:spPr/>
    </dgm:pt>
    <dgm:pt modelId="{26B1F98B-2498-4B24-BB54-46150493B4E5}" type="pres">
      <dgm:prSet presAssocID="{E9FB5677-7FBA-42D2-AB30-D05B1B7A7973}" presName="sibTrans" presStyleCnt="0"/>
      <dgm:spPr/>
    </dgm:pt>
    <dgm:pt modelId="{F1E8502F-A0C8-4592-898B-F34089986023}" type="pres">
      <dgm:prSet presAssocID="{6A4D56E6-B53C-48FE-A2BF-165EC10A329C}" presName="node" presStyleLbl="node1" presStyleIdx="7" presStyleCnt="10">
        <dgm:presLayoutVars>
          <dgm:bulletEnabled val="1"/>
        </dgm:presLayoutVars>
      </dgm:prSet>
      <dgm:spPr/>
    </dgm:pt>
    <dgm:pt modelId="{20795BE5-BA39-428A-A4F1-E9035BCC68CB}" type="pres">
      <dgm:prSet presAssocID="{4D153B4A-4A4B-44C5-BF48-F080790E8B1E}" presName="sibTrans" presStyleCnt="0"/>
      <dgm:spPr/>
    </dgm:pt>
    <dgm:pt modelId="{96F6A883-CEA4-4523-A92D-35375C0D4E91}" type="pres">
      <dgm:prSet presAssocID="{FA979D7B-6C9E-43F0-8B1C-B5A62663F976}" presName="node" presStyleLbl="node1" presStyleIdx="8" presStyleCnt="10">
        <dgm:presLayoutVars>
          <dgm:bulletEnabled val="1"/>
        </dgm:presLayoutVars>
      </dgm:prSet>
      <dgm:spPr/>
    </dgm:pt>
    <dgm:pt modelId="{8B8DE311-CB9E-4A28-9C2F-1DEC249588E2}" type="pres">
      <dgm:prSet presAssocID="{3ABB5A0E-75D4-49B2-AF52-7C013A5A400F}" presName="sibTrans" presStyleCnt="0"/>
      <dgm:spPr/>
    </dgm:pt>
    <dgm:pt modelId="{8A4F8897-1AFD-4940-84DD-DE21BA29D240}" type="pres">
      <dgm:prSet presAssocID="{46CC79DB-EE3B-44DB-A56E-07B43A005473}" presName="node" presStyleLbl="node1" presStyleIdx="9" presStyleCnt="10">
        <dgm:presLayoutVars>
          <dgm:bulletEnabled val="1"/>
        </dgm:presLayoutVars>
      </dgm:prSet>
      <dgm:spPr/>
    </dgm:pt>
  </dgm:ptLst>
  <dgm:cxnLst>
    <dgm:cxn modelId="{6F767504-7B54-4F7C-8780-AECF71BA15BD}" srcId="{CD972B2D-90E9-45FD-823F-17AE8294FADB}" destId="{6A4D56E6-B53C-48FE-A2BF-165EC10A329C}" srcOrd="7" destOrd="0" parTransId="{44A291E4-AA1D-4C5E-BBC4-85839FFFB28C}" sibTransId="{4D153B4A-4A4B-44C5-BF48-F080790E8B1E}"/>
    <dgm:cxn modelId="{0093760A-9DC2-484F-AFDD-D08D99CB4D50}" type="presOf" srcId="{6AC78064-6BBA-4889-A94F-D3A131206BEF}" destId="{B1315859-B26A-4425-97CB-5F8CD5F9A414}" srcOrd="0" destOrd="0" presId="urn:microsoft.com/office/officeart/2005/8/layout/default"/>
    <dgm:cxn modelId="{8514800B-9592-41C1-BE20-267102892C5B}" type="presOf" srcId="{77649E17-15D0-45D5-9F8D-26372575889B}" destId="{58576406-E164-4B2A-88E1-ACB1119DA5D4}" srcOrd="0" destOrd="0" presId="urn:microsoft.com/office/officeart/2005/8/layout/default"/>
    <dgm:cxn modelId="{0A9FD823-0355-4DF8-B5F8-C2A77E8CEBE9}" srcId="{CD972B2D-90E9-45FD-823F-17AE8294FADB}" destId="{61E3E67D-9069-49CF-9AFB-1C78941FE61F}" srcOrd="3" destOrd="0" parTransId="{69F37730-2118-4EDB-8517-D79B46FD009E}" sibTransId="{18417031-B070-4BA9-9DF4-6253EA8DF0EF}"/>
    <dgm:cxn modelId="{930F175F-3D62-4636-AC66-3751B44D9FEE}" type="presOf" srcId="{29477C6B-1C2E-4BFD-953D-9F3CB634708B}" destId="{6F228469-BCF3-43B1-9A5D-DFE91D1FE4E8}" srcOrd="0" destOrd="0" presId="urn:microsoft.com/office/officeart/2005/8/layout/default"/>
    <dgm:cxn modelId="{95C5865F-B881-41DF-B27D-CF438FE8BC5A}" type="presOf" srcId="{61E3E67D-9069-49CF-9AFB-1C78941FE61F}" destId="{0A88BBCE-1B03-487F-BDE4-CD8FFD618CA2}" srcOrd="0" destOrd="0" presId="urn:microsoft.com/office/officeart/2005/8/layout/default"/>
    <dgm:cxn modelId="{6DDE5451-3839-4A2E-9071-F1973605D121}" type="presOf" srcId="{9BDDBBAB-2A74-4E22-A634-45049111B29E}" destId="{381016D2-7C7D-46AD-A783-B633674647BA}" srcOrd="0" destOrd="0" presId="urn:microsoft.com/office/officeart/2005/8/layout/default"/>
    <dgm:cxn modelId="{B331B953-4380-41EF-A03E-0FEB95FB668D}" srcId="{CD972B2D-90E9-45FD-823F-17AE8294FADB}" destId="{46CC79DB-EE3B-44DB-A56E-07B43A005473}" srcOrd="9" destOrd="0" parTransId="{14F9BAE7-DB87-4E11-931D-5E9C54FB035B}" sibTransId="{F39C10DC-BF2D-4BBE-9211-C1BBF6771149}"/>
    <dgm:cxn modelId="{FC0A8274-6F6F-45F7-8FD8-DA2A06C55FC6}" srcId="{CD972B2D-90E9-45FD-823F-17AE8294FADB}" destId="{0670DF78-6A45-4181-9C25-AC760964A03F}" srcOrd="1" destOrd="0" parTransId="{F40D3E63-C946-4CE9-B7BE-4FC0EA61BDF9}" sibTransId="{6AAF7702-A250-44C8-8307-04847A35A39B}"/>
    <dgm:cxn modelId="{2E55BE54-3895-462E-B5C8-2940FC62AD34}" srcId="{CD972B2D-90E9-45FD-823F-17AE8294FADB}" destId="{29477C6B-1C2E-4BFD-953D-9F3CB634708B}" srcOrd="4" destOrd="0" parTransId="{786E510F-230E-4FA2-8F6D-5F8923F6ECA7}" sibTransId="{D45C7591-F71D-402C-98D4-B987313B2828}"/>
    <dgm:cxn modelId="{69761A80-4AAB-4C93-90D2-208055F955F7}" type="presOf" srcId="{6A4D56E6-B53C-48FE-A2BF-165EC10A329C}" destId="{F1E8502F-A0C8-4592-898B-F34089986023}" srcOrd="0" destOrd="0" presId="urn:microsoft.com/office/officeart/2005/8/layout/default"/>
    <dgm:cxn modelId="{8C253B83-D7F7-4416-A92F-35A44D7E5B40}" srcId="{CD972B2D-90E9-45FD-823F-17AE8294FADB}" destId="{9BDDBBAB-2A74-4E22-A634-45049111B29E}" srcOrd="5" destOrd="0" parTransId="{6B2D0093-B244-4BF2-967C-2E4E39A9DBEC}" sibTransId="{289FC086-1610-4240-BBD3-43D8F1808CA4}"/>
    <dgm:cxn modelId="{78AF5D86-00DC-45B1-92B9-B6999ECC779C}" srcId="{CD972B2D-90E9-45FD-823F-17AE8294FADB}" destId="{953CC31F-4BDD-41D9-83A4-BE98227B2911}" srcOrd="6" destOrd="0" parTransId="{16ABF8CE-F763-43F2-AC2A-8D1F495FBEB8}" sibTransId="{E9FB5677-7FBA-42D2-AB30-D05B1B7A7973}"/>
    <dgm:cxn modelId="{5804BA9B-27C1-49F8-9BFF-592F0303AA67}" srcId="{CD972B2D-90E9-45FD-823F-17AE8294FADB}" destId="{6AC78064-6BBA-4889-A94F-D3A131206BEF}" srcOrd="2" destOrd="0" parTransId="{B507F7E5-B576-42D6-9927-C5BB13020271}" sibTransId="{CCEC4974-7612-4BAD-A172-08C1D195A214}"/>
    <dgm:cxn modelId="{D3BA58A5-E5A3-480D-8CBB-04EC0AA043D2}" srcId="{CD972B2D-90E9-45FD-823F-17AE8294FADB}" destId="{FA979D7B-6C9E-43F0-8B1C-B5A62663F976}" srcOrd="8" destOrd="0" parTransId="{6D0CCA37-D23D-4A85-B380-FD8EBF789471}" sibTransId="{3ABB5A0E-75D4-49B2-AF52-7C013A5A400F}"/>
    <dgm:cxn modelId="{3C4A05B0-22DD-44CB-BC1E-7F4F048C80C2}" type="presOf" srcId="{CD972B2D-90E9-45FD-823F-17AE8294FADB}" destId="{E1A60E19-AFEC-4731-8B40-CD4D4B915B2F}" srcOrd="0" destOrd="0" presId="urn:microsoft.com/office/officeart/2005/8/layout/default"/>
    <dgm:cxn modelId="{4D5CCFC4-87B7-42EF-9573-26B588B3E25F}" type="presOf" srcId="{0670DF78-6A45-4181-9C25-AC760964A03F}" destId="{BFF16F8B-7874-49A8-A463-134BF4B78978}" srcOrd="0" destOrd="0" presId="urn:microsoft.com/office/officeart/2005/8/layout/default"/>
    <dgm:cxn modelId="{2A6B8FD9-2CC4-4C72-9AE9-6F0D7D8B05EC}" srcId="{CD972B2D-90E9-45FD-823F-17AE8294FADB}" destId="{77649E17-15D0-45D5-9F8D-26372575889B}" srcOrd="0" destOrd="0" parTransId="{01B1CFAC-5C15-4F83-AA50-E67062A868DD}" sibTransId="{35B83E3D-E818-4E61-B1E0-570786C0DD9C}"/>
    <dgm:cxn modelId="{9B9BCBE2-EE15-4AB5-9720-490F6EBF3F6A}" type="presOf" srcId="{46CC79DB-EE3B-44DB-A56E-07B43A005473}" destId="{8A4F8897-1AFD-4940-84DD-DE21BA29D240}" srcOrd="0" destOrd="0" presId="urn:microsoft.com/office/officeart/2005/8/layout/default"/>
    <dgm:cxn modelId="{69A3AFE9-E030-4BEC-B5D5-4646FD6C3B06}" type="presOf" srcId="{953CC31F-4BDD-41D9-83A4-BE98227B2911}" destId="{311B3E46-CFF6-4688-9929-48A3BF64B961}" srcOrd="0" destOrd="0" presId="urn:microsoft.com/office/officeart/2005/8/layout/default"/>
    <dgm:cxn modelId="{D83822EF-EA18-4318-9E28-8EDC083CFA55}" type="presOf" srcId="{FA979D7B-6C9E-43F0-8B1C-B5A62663F976}" destId="{96F6A883-CEA4-4523-A92D-35375C0D4E91}" srcOrd="0" destOrd="0" presId="urn:microsoft.com/office/officeart/2005/8/layout/default"/>
    <dgm:cxn modelId="{B4486777-D5F0-4093-A779-730FD3CBE017}" type="presParOf" srcId="{E1A60E19-AFEC-4731-8B40-CD4D4B915B2F}" destId="{58576406-E164-4B2A-88E1-ACB1119DA5D4}" srcOrd="0" destOrd="0" presId="urn:microsoft.com/office/officeart/2005/8/layout/default"/>
    <dgm:cxn modelId="{427396AC-C7FC-457B-891B-E37E12AC64E8}" type="presParOf" srcId="{E1A60E19-AFEC-4731-8B40-CD4D4B915B2F}" destId="{610F0DB5-F534-4099-9210-85669CDAD717}" srcOrd="1" destOrd="0" presId="urn:microsoft.com/office/officeart/2005/8/layout/default"/>
    <dgm:cxn modelId="{0573C4D0-A616-49A5-9CB6-4C90D703AD0A}" type="presParOf" srcId="{E1A60E19-AFEC-4731-8B40-CD4D4B915B2F}" destId="{BFF16F8B-7874-49A8-A463-134BF4B78978}" srcOrd="2" destOrd="0" presId="urn:microsoft.com/office/officeart/2005/8/layout/default"/>
    <dgm:cxn modelId="{E9932812-085E-4AFF-B539-F62AAFDDFCCA}" type="presParOf" srcId="{E1A60E19-AFEC-4731-8B40-CD4D4B915B2F}" destId="{E0D8ADD6-F8C2-4F6F-93B4-79FEFF1FD82E}" srcOrd="3" destOrd="0" presId="urn:microsoft.com/office/officeart/2005/8/layout/default"/>
    <dgm:cxn modelId="{D8B5DD8C-5B33-45EC-9B68-75A5767528F7}" type="presParOf" srcId="{E1A60E19-AFEC-4731-8B40-CD4D4B915B2F}" destId="{B1315859-B26A-4425-97CB-5F8CD5F9A414}" srcOrd="4" destOrd="0" presId="urn:microsoft.com/office/officeart/2005/8/layout/default"/>
    <dgm:cxn modelId="{740CB7A2-0D55-4627-9D24-E5F486C60DD0}" type="presParOf" srcId="{E1A60E19-AFEC-4731-8B40-CD4D4B915B2F}" destId="{A6E30CAA-DA91-4E44-BF87-A1312DEB65CE}" srcOrd="5" destOrd="0" presId="urn:microsoft.com/office/officeart/2005/8/layout/default"/>
    <dgm:cxn modelId="{DF947654-4DB3-4A2B-BD91-66E3E90A95FA}" type="presParOf" srcId="{E1A60E19-AFEC-4731-8B40-CD4D4B915B2F}" destId="{0A88BBCE-1B03-487F-BDE4-CD8FFD618CA2}" srcOrd="6" destOrd="0" presId="urn:microsoft.com/office/officeart/2005/8/layout/default"/>
    <dgm:cxn modelId="{40C04C05-76DF-4A0E-BF06-01EA0311FE1C}" type="presParOf" srcId="{E1A60E19-AFEC-4731-8B40-CD4D4B915B2F}" destId="{64D28F54-5ED0-42D4-8892-386E3B21314F}" srcOrd="7" destOrd="0" presId="urn:microsoft.com/office/officeart/2005/8/layout/default"/>
    <dgm:cxn modelId="{621DABF1-21D6-4655-BADA-EB5D6B164DCC}" type="presParOf" srcId="{E1A60E19-AFEC-4731-8B40-CD4D4B915B2F}" destId="{6F228469-BCF3-43B1-9A5D-DFE91D1FE4E8}" srcOrd="8" destOrd="0" presId="urn:microsoft.com/office/officeart/2005/8/layout/default"/>
    <dgm:cxn modelId="{8D5B4364-EFB9-48AB-A959-FE5D57B4AA1D}" type="presParOf" srcId="{E1A60E19-AFEC-4731-8B40-CD4D4B915B2F}" destId="{13F4CAD5-E6FC-48D6-9570-BF34FBB2D906}" srcOrd="9" destOrd="0" presId="urn:microsoft.com/office/officeart/2005/8/layout/default"/>
    <dgm:cxn modelId="{4913F231-0AC7-4844-93C1-F00D1D9E2D8E}" type="presParOf" srcId="{E1A60E19-AFEC-4731-8B40-CD4D4B915B2F}" destId="{381016D2-7C7D-46AD-A783-B633674647BA}" srcOrd="10" destOrd="0" presId="urn:microsoft.com/office/officeart/2005/8/layout/default"/>
    <dgm:cxn modelId="{CB3630A7-B64A-4C02-B10B-ABFA7BD568C8}" type="presParOf" srcId="{E1A60E19-AFEC-4731-8B40-CD4D4B915B2F}" destId="{512710AF-0305-4167-8FAD-895792EDCC15}" srcOrd="11" destOrd="0" presId="urn:microsoft.com/office/officeart/2005/8/layout/default"/>
    <dgm:cxn modelId="{7AD7705A-BEA9-4B53-8812-03716E679F38}" type="presParOf" srcId="{E1A60E19-AFEC-4731-8B40-CD4D4B915B2F}" destId="{311B3E46-CFF6-4688-9929-48A3BF64B961}" srcOrd="12" destOrd="0" presId="urn:microsoft.com/office/officeart/2005/8/layout/default"/>
    <dgm:cxn modelId="{81DBF0EF-B383-4B26-B0B4-FBF6C74DD920}" type="presParOf" srcId="{E1A60E19-AFEC-4731-8B40-CD4D4B915B2F}" destId="{26B1F98B-2498-4B24-BB54-46150493B4E5}" srcOrd="13" destOrd="0" presId="urn:microsoft.com/office/officeart/2005/8/layout/default"/>
    <dgm:cxn modelId="{FA817E9E-3D88-41B7-AFC1-1B25EB948AA5}" type="presParOf" srcId="{E1A60E19-AFEC-4731-8B40-CD4D4B915B2F}" destId="{F1E8502F-A0C8-4592-898B-F34089986023}" srcOrd="14" destOrd="0" presId="urn:microsoft.com/office/officeart/2005/8/layout/default"/>
    <dgm:cxn modelId="{576A8E67-D93F-4850-AD89-AC7CE236FB26}" type="presParOf" srcId="{E1A60E19-AFEC-4731-8B40-CD4D4B915B2F}" destId="{20795BE5-BA39-428A-A4F1-E9035BCC68CB}" srcOrd="15" destOrd="0" presId="urn:microsoft.com/office/officeart/2005/8/layout/default"/>
    <dgm:cxn modelId="{4FA4EA15-8822-42DB-BF35-9EA88CA0B166}" type="presParOf" srcId="{E1A60E19-AFEC-4731-8B40-CD4D4B915B2F}" destId="{96F6A883-CEA4-4523-A92D-35375C0D4E91}" srcOrd="16" destOrd="0" presId="urn:microsoft.com/office/officeart/2005/8/layout/default"/>
    <dgm:cxn modelId="{6C0CF72A-048A-4803-8EB2-068FDF6698EC}" type="presParOf" srcId="{E1A60E19-AFEC-4731-8B40-CD4D4B915B2F}" destId="{8B8DE311-CB9E-4A28-9C2F-1DEC249588E2}" srcOrd="17" destOrd="0" presId="urn:microsoft.com/office/officeart/2005/8/layout/default"/>
    <dgm:cxn modelId="{FE2EDC98-1B2A-4269-A1EA-65D8F5EA172D}" type="presParOf" srcId="{E1A60E19-AFEC-4731-8B40-CD4D4B915B2F}" destId="{8A4F8897-1AFD-4940-84DD-DE21BA29D240}"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76406-E164-4B2A-88E1-ACB1119DA5D4}">
      <dsp:nvSpPr>
        <dsp:cNvPr id="0" name=""/>
        <dsp:cNvSpPr/>
      </dsp:nvSpPr>
      <dsp:spPr>
        <a:xfrm>
          <a:off x="2730" y="139052"/>
          <a:ext cx="2166590" cy="129995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kern="1200" dirty="0">
              <a:effectLst/>
              <a:latin typeface="Calibri" panose="020F0502020204030204" pitchFamily="34" charset="0"/>
            </a:rPr>
            <a:t>What information means at Jisc</a:t>
          </a:r>
          <a:endParaRPr lang="en-GB" sz="2000" kern="1200" dirty="0"/>
        </a:p>
      </dsp:txBody>
      <dsp:txXfrm>
        <a:off x="2730" y="139052"/>
        <a:ext cx="2166590" cy="1299954"/>
      </dsp:txXfrm>
    </dsp:sp>
    <dsp:sp modelId="{BFF16F8B-7874-49A8-A463-134BF4B78978}">
      <dsp:nvSpPr>
        <dsp:cNvPr id="0" name=""/>
        <dsp:cNvSpPr/>
      </dsp:nvSpPr>
      <dsp:spPr>
        <a:xfrm>
          <a:off x="2385980" y="139052"/>
          <a:ext cx="2166590" cy="129995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Calibri" panose="020F0502020204030204" pitchFamily="34" charset="0"/>
            </a:rPr>
            <a:t>Social engineering</a:t>
          </a:r>
        </a:p>
      </dsp:txBody>
      <dsp:txXfrm>
        <a:off x="2385980" y="139052"/>
        <a:ext cx="2166590" cy="1299954"/>
      </dsp:txXfrm>
    </dsp:sp>
    <dsp:sp modelId="{B1315859-B26A-4425-97CB-5F8CD5F9A414}">
      <dsp:nvSpPr>
        <dsp:cNvPr id="0" name=""/>
        <dsp:cNvSpPr/>
      </dsp:nvSpPr>
      <dsp:spPr>
        <a:xfrm>
          <a:off x="4769229" y="139052"/>
          <a:ext cx="2166590" cy="129995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Calibri" panose="020F0502020204030204" pitchFamily="34" charset="0"/>
            </a:rPr>
            <a:t>Phishing</a:t>
          </a:r>
        </a:p>
      </dsp:txBody>
      <dsp:txXfrm>
        <a:off x="4769229" y="139052"/>
        <a:ext cx="2166590" cy="1299954"/>
      </dsp:txXfrm>
    </dsp:sp>
    <dsp:sp modelId="{0A88BBCE-1B03-487F-BDE4-CD8FFD618CA2}">
      <dsp:nvSpPr>
        <dsp:cNvPr id="0" name=""/>
        <dsp:cNvSpPr/>
      </dsp:nvSpPr>
      <dsp:spPr>
        <a:xfrm>
          <a:off x="7152478" y="139052"/>
          <a:ext cx="2166590" cy="129995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Calibri" panose="020F0502020204030204" pitchFamily="34" charset="0"/>
            </a:rPr>
            <a:t>Work and personal devices</a:t>
          </a:r>
        </a:p>
      </dsp:txBody>
      <dsp:txXfrm>
        <a:off x="7152478" y="139052"/>
        <a:ext cx="2166590" cy="1299954"/>
      </dsp:txXfrm>
    </dsp:sp>
    <dsp:sp modelId="{6F228469-BCF3-43B1-9A5D-DFE91D1FE4E8}">
      <dsp:nvSpPr>
        <dsp:cNvPr id="0" name=""/>
        <dsp:cNvSpPr/>
      </dsp:nvSpPr>
      <dsp:spPr>
        <a:xfrm>
          <a:off x="2730" y="1655665"/>
          <a:ext cx="2166590" cy="129995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Calibri" panose="020F0502020204030204" pitchFamily="34" charset="0"/>
            </a:rPr>
            <a:t>Working in and out of our offices</a:t>
          </a:r>
        </a:p>
      </dsp:txBody>
      <dsp:txXfrm>
        <a:off x="2730" y="1655665"/>
        <a:ext cx="2166590" cy="1299954"/>
      </dsp:txXfrm>
    </dsp:sp>
    <dsp:sp modelId="{381016D2-7C7D-46AD-A783-B633674647BA}">
      <dsp:nvSpPr>
        <dsp:cNvPr id="0" name=""/>
        <dsp:cNvSpPr/>
      </dsp:nvSpPr>
      <dsp:spPr>
        <a:xfrm>
          <a:off x="2385980" y="1655665"/>
          <a:ext cx="2166590" cy="129995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Calibri" panose="020F0502020204030204" pitchFamily="34" charset="0"/>
            </a:rPr>
            <a:t>Information classification and handling</a:t>
          </a:r>
        </a:p>
      </dsp:txBody>
      <dsp:txXfrm>
        <a:off x="2385980" y="1655665"/>
        <a:ext cx="2166590" cy="1299954"/>
      </dsp:txXfrm>
    </dsp:sp>
    <dsp:sp modelId="{311B3E46-CFF6-4688-9929-48A3BF64B961}">
      <dsp:nvSpPr>
        <dsp:cNvPr id="0" name=""/>
        <dsp:cNvSpPr/>
      </dsp:nvSpPr>
      <dsp:spPr>
        <a:xfrm>
          <a:off x="4769229" y="1655665"/>
          <a:ext cx="2166590" cy="129995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Calibri" panose="020F0502020204030204" pitchFamily="34" charset="0"/>
            </a:rPr>
            <a:t>Information security incidents and reporting</a:t>
          </a:r>
        </a:p>
      </dsp:txBody>
      <dsp:txXfrm>
        <a:off x="4769229" y="1655665"/>
        <a:ext cx="2166590" cy="1299954"/>
      </dsp:txXfrm>
    </dsp:sp>
    <dsp:sp modelId="{F1E8502F-A0C8-4592-898B-F34089986023}">
      <dsp:nvSpPr>
        <dsp:cNvPr id="0" name=""/>
        <dsp:cNvSpPr/>
      </dsp:nvSpPr>
      <dsp:spPr>
        <a:xfrm>
          <a:off x="7152478" y="1655665"/>
          <a:ext cx="2166590" cy="129995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Calibri" panose="020F0502020204030204" pitchFamily="34" charset="0"/>
            </a:rPr>
            <a:t>Transferring information</a:t>
          </a:r>
        </a:p>
      </dsp:txBody>
      <dsp:txXfrm>
        <a:off x="7152478" y="1655665"/>
        <a:ext cx="2166590" cy="1299954"/>
      </dsp:txXfrm>
    </dsp:sp>
    <dsp:sp modelId="{96F6A883-CEA4-4523-A92D-35375C0D4E91}">
      <dsp:nvSpPr>
        <dsp:cNvPr id="0" name=""/>
        <dsp:cNvSpPr/>
      </dsp:nvSpPr>
      <dsp:spPr>
        <a:xfrm>
          <a:off x="2385980" y="3172278"/>
          <a:ext cx="2166590" cy="129995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Calibri" panose="020F0502020204030204" pitchFamily="34" charset="0"/>
            </a:rPr>
            <a:t>Line management responsibilities</a:t>
          </a:r>
        </a:p>
      </dsp:txBody>
      <dsp:txXfrm>
        <a:off x="2385980" y="3172278"/>
        <a:ext cx="2166590" cy="1299954"/>
      </dsp:txXfrm>
    </dsp:sp>
    <dsp:sp modelId="{8A4F8897-1AFD-4940-84DD-DE21BA29D240}">
      <dsp:nvSpPr>
        <dsp:cNvPr id="0" name=""/>
        <dsp:cNvSpPr/>
      </dsp:nvSpPr>
      <dsp:spPr>
        <a:xfrm>
          <a:off x="4769229" y="3172278"/>
          <a:ext cx="2166590" cy="129995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Calibri" panose="020F0502020204030204" pitchFamily="34" charset="0"/>
            </a:rPr>
            <a:t>Business continuity communication platform</a:t>
          </a:r>
        </a:p>
      </dsp:txBody>
      <dsp:txXfrm>
        <a:off x="4769229" y="3172278"/>
        <a:ext cx="2166590" cy="12999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28/03/2024</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28/03/2024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Image generated by Adobe Firefly AI</a:t>
            </a:r>
            <a:endParaRPr lang="en-GB" dirty="0"/>
          </a:p>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1</a:t>
            </a:fld>
            <a:endParaRPr lang="en-GB"/>
          </a:p>
        </p:txBody>
      </p:sp>
    </p:spTree>
    <p:extLst>
      <p:ext uri="{BB962C8B-B14F-4D97-AF65-F5344CB8AC3E}">
        <p14:creationId xmlns:p14="http://schemas.microsoft.com/office/powerpoint/2010/main" val="320438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Image generated by Microsoft Copilot’s AI</a:t>
            </a:r>
            <a:endParaRPr lang="en-GB" dirty="0"/>
          </a:p>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11</a:t>
            </a:fld>
            <a:endParaRPr lang="en-GB"/>
          </a:p>
        </p:txBody>
      </p:sp>
    </p:spTree>
    <p:extLst>
      <p:ext uri="{BB962C8B-B14F-4D97-AF65-F5344CB8AC3E}">
        <p14:creationId xmlns:p14="http://schemas.microsoft.com/office/powerpoint/2010/main" val="78066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Image generated by Microsoft Copilot’s AI</a:t>
            </a:r>
            <a:endParaRPr lang="en-GB" dirty="0"/>
          </a:p>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12</a:t>
            </a:fld>
            <a:endParaRPr lang="en-GB"/>
          </a:p>
        </p:txBody>
      </p:sp>
    </p:spTree>
    <p:extLst>
      <p:ext uri="{BB962C8B-B14F-4D97-AF65-F5344CB8AC3E}">
        <p14:creationId xmlns:p14="http://schemas.microsoft.com/office/powerpoint/2010/main" val="114128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Image generated by Microsoft Copilot’s AI</a:t>
            </a:r>
            <a:endParaRPr lang="en-GB" dirty="0"/>
          </a:p>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13</a:t>
            </a:fld>
            <a:endParaRPr lang="en-GB"/>
          </a:p>
        </p:txBody>
      </p:sp>
    </p:spTree>
    <p:extLst>
      <p:ext uri="{BB962C8B-B14F-4D97-AF65-F5344CB8AC3E}">
        <p14:creationId xmlns:p14="http://schemas.microsoft.com/office/powerpoint/2010/main" val="199411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11111"/>
                </a:solidFill>
                <a:effectLst/>
                <a:latin typeface="-apple-system"/>
              </a:rPr>
              <a:t>Image generated by Microsoft Copilot’s AI</a:t>
            </a:r>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14</a:t>
            </a:fld>
            <a:endParaRPr lang="en-GB"/>
          </a:p>
        </p:txBody>
      </p:sp>
    </p:spTree>
    <p:extLst>
      <p:ext uri="{BB962C8B-B14F-4D97-AF65-F5344CB8AC3E}">
        <p14:creationId xmlns:p14="http://schemas.microsoft.com/office/powerpoint/2010/main" val="185013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Jisc – one of the largest NRENs with more than 1300 staff, delivering more than just connectivity and security – more than 130 different services. Massive range of skills and information security awareness </a:t>
            </a:r>
          </a:p>
          <a:p>
            <a:endParaRPr lang="en-GB"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Image generated by Adobe Firefly AI</a:t>
            </a:r>
            <a:endParaRPr lang="en-GB" dirty="0"/>
          </a:p>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2</a:t>
            </a:fld>
            <a:endParaRPr lang="en-GB"/>
          </a:p>
        </p:txBody>
      </p:sp>
    </p:spTree>
    <p:extLst>
      <p:ext uri="{BB962C8B-B14F-4D97-AF65-F5344CB8AC3E}">
        <p14:creationId xmlns:p14="http://schemas.microsoft.com/office/powerpoint/2010/main" val="406469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Image generated by Adobe Firefly AI</a:t>
            </a:r>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3</a:t>
            </a:fld>
            <a:endParaRPr lang="en-GB"/>
          </a:p>
        </p:txBody>
      </p:sp>
    </p:spTree>
    <p:extLst>
      <p:ext uri="{BB962C8B-B14F-4D97-AF65-F5344CB8AC3E}">
        <p14:creationId xmlns:p14="http://schemas.microsoft.com/office/powerpoint/2010/main" val="59763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Roboto Medium" panose="02000000000000000000" pitchFamily="2" charset="0"/>
                <a:cs typeface="+mn-cs"/>
              </a:rPr>
              <a:t>Started more than 10 years ago</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prstClr val="white"/>
                </a:solidFill>
                <a:latin typeface="Arial" panose="020B0604020202020204"/>
              </a:rPr>
              <a:t>Became more formalised in line with us starting ISO27001 and ISO 9001 in 2014</a:t>
            </a:r>
            <a:endParaRPr kumimoji="0" lang="en-GB" sz="1600" b="1" i="0" u="none" strike="noStrike" kern="1200" cap="none" spc="0" normalizeH="0" baseline="0" noProof="0" dirty="0">
              <a:ln>
                <a:noFill/>
              </a:ln>
              <a:solidFill>
                <a:prstClr val="white"/>
              </a:solidFill>
              <a:effectLst/>
              <a:uLnTx/>
              <a:uFillTx/>
              <a:latin typeface="Arial" panose="020B0604020202020204"/>
              <a:ea typeface="Roboto Medium" panose="02000000000000000000" pitchFamily="2" charset="0"/>
              <a:cs typeface="+mn-cs"/>
            </a:endParaRPr>
          </a:p>
          <a:p>
            <a:endParaRPr lang="en-GB"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Image generated by Adobe Firefly AI</a:t>
            </a:r>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4</a:t>
            </a:fld>
            <a:endParaRPr lang="en-GB"/>
          </a:p>
        </p:txBody>
      </p:sp>
    </p:spTree>
    <p:extLst>
      <p:ext uri="{BB962C8B-B14F-4D97-AF65-F5344CB8AC3E}">
        <p14:creationId xmlns:p14="http://schemas.microsoft.com/office/powerpoint/2010/main" val="276950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short anecdote demonstrating someone trying to gain unauthorised access to one of our Jisc offices, what to look out for and the action that should be taken, reinforced with an action that colleagues need to take while they’re doing the training (click the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E8785-D922-4E5F-BCC8-9DA32A11D61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979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Trying to make it memorable with familiar associations for information security terminology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E8785-D922-4E5F-BCC8-9DA32A11D61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140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E8785-D922-4E5F-BCC8-9DA32A11D61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31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E8785-D922-4E5F-BCC8-9DA32A11D61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6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Image generated by Microsoft Copilot’s AI</a:t>
            </a:r>
            <a:endParaRPr lang="en-GB" dirty="0"/>
          </a:p>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10</a:t>
            </a:fld>
            <a:endParaRPr lang="en-GB"/>
          </a:p>
        </p:txBody>
      </p:sp>
    </p:spTree>
    <p:extLst>
      <p:ext uri="{BB962C8B-B14F-4D97-AF65-F5344CB8AC3E}">
        <p14:creationId xmlns:p14="http://schemas.microsoft.com/office/powerpoint/2010/main" val="13981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jisc.ac.uk" TargetMode="External"/><Relationship Id="rId2" Type="http://schemas.openxmlformats.org/officeDocument/2006/relationships/hyperlink" Target="mailto:customerservices@jisc.ac.uk" TargetMode="Externa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jisc.ac.uk" TargetMode="External"/><Relationship Id="rId2" Type="http://schemas.openxmlformats.org/officeDocument/2006/relationships/hyperlink" Target="mailto:customerservices@jisc.ac.uk" TargetMode="External"/><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3239D9C-EA5C-4DDB-ACFA-8E457CD8E0F1}"/>
              </a:ext>
            </a:extLst>
          </p:cNvPr>
          <p:cNvSpPr>
            <a:spLocks noGrp="1"/>
          </p:cNvSpPr>
          <p:nvPr>
            <p:ph type="pic" sz="quarter" idx="14" hasCustomPrompt="1"/>
          </p:nvPr>
        </p:nvSpPr>
        <p:spPr>
          <a:xfrm>
            <a:off x="0" y="0"/>
            <a:ext cx="12192000" cy="6858000"/>
          </a:xfrm>
          <a:prstGeom prst="rect">
            <a:avLst/>
          </a:prstGeom>
        </p:spPr>
        <p:txBody>
          <a:bodyPr/>
          <a:lstStyle>
            <a:lvl1pPr>
              <a:defRPr/>
            </a:lvl1pPr>
          </a:lstStyle>
          <a:p>
            <a:r>
              <a:rPr lang="en-GB" dirty="0"/>
              <a:t>Insert background image (via slide master)</a:t>
            </a:r>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3994515"/>
            <a:ext cx="7165081" cy="455429"/>
          </a:xfrm>
          <a:prstGeom prst="rect">
            <a:avLst/>
          </a:prstGeom>
        </p:spPr>
        <p:txBody>
          <a:bodyPr lIns="0" tIns="0" rIns="0" bIns="0"/>
          <a:lstStyle>
            <a:lvl1pPr algn="l">
              <a:lnSpc>
                <a:spcPct val="100000"/>
              </a:lnSpc>
              <a:defRPr sz="4000" b="1" i="0">
                <a:solidFill>
                  <a:schemeClr val="tx1"/>
                </a:solidFill>
                <a:latin typeface="+mn-lt"/>
                <a:ea typeface="Roboto Black" panose="02000000000000000000" pitchFamily="2" charset="0"/>
              </a:defRPr>
            </a:lvl1pPr>
          </a:lstStyle>
          <a:p>
            <a:r>
              <a:rPr lang="en-US" dirty="0"/>
              <a:t>Click to edit Master title style (white or black text)</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6" y="5473802"/>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 (white or black text)</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9169401" y="452968"/>
            <a:ext cx="2544232" cy="723304"/>
          </a:xfrm>
          <a:prstGeom prst="rect">
            <a:avLst/>
          </a:prstGeom>
        </p:spPr>
        <p:txBody>
          <a:bodyPr lIns="0" tIns="0" rIns="0" bIns="0"/>
          <a:lstStyle>
            <a:lvl1pPr marL="49212" indent="0" algn="r" defTabSz="359991">
              <a:lnSpc>
                <a:spcPct val="100000"/>
              </a:lnSpc>
              <a:buNone/>
              <a:tabLst/>
              <a:defRPr sz="2133" b="0" i="0">
                <a:solidFill>
                  <a:schemeClr val="tx1"/>
                </a:solidFill>
                <a:latin typeface="+mn-lt"/>
                <a:ea typeface="Roboto Medium" panose="02000000000000000000" pitchFamily="2" charset="0"/>
              </a:defRPr>
            </a:lvl1pPr>
            <a:lvl2pPr marL="185733"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2pPr>
            <a:lvl3pPr marL="360352"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3pPr>
            <a:lvl4pPr marL="536561"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4pPr>
            <a:lvl5pPr marL="711182"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5pPr>
          </a:lstStyle>
          <a:p>
            <a:pPr lvl="0"/>
            <a:r>
              <a:rPr lang="en-US" dirty="0"/>
              <a:t>Date / publication (white/black)</a:t>
            </a:r>
          </a:p>
        </p:txBody>
      </p:sp>
    </p:spTree>
    <p:extLst>
      <p:ext uri="{BB962C8B-B14F-4D97-AF65-F5344CB8AC3E}">
        <p14:creationId xmlns:p14="http://schemas.microsoft.com/office/powerpoint/2010/main" val="1831806424"/>
      </p:ext>
    </p:extLst>
  </p:cSld>
  <p:clrMapOvr>
    <a:masterClrMapping/>
  </p:clrMapOvr>
  <p:extLst>
    <p:ext uri="{DCECCB84-F9BA-43D5-87BE-67443E8EF086}">
      <p15:sldGuideLst xmlns:p15="http://schemas.microsoft.com/office/powerpoint/2012/main">
        <p15:guide id="1" orient="horz" pos="1616" userDrawn="1">
          <p15:clr>
            <a:srgbClr val="FBAE40"/>
          </p15:clr>
        </p15:guide>
        <p15:guide id="2" pos="5776" userDrawn="1">
          <p15:clr>
            <a:srgbClr val="FBAE40"/>
          </p15:clr>
        </p15:guide>
        <p15:guide id="3" orient="horz" pos="25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478367" y="1906075"/>
            <a:ext cx="8691035"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887794908"/>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amp; 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478368" y="1906075"/>
            <a:ext cx="5279997"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022915291"/>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4181309582"/>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Tree>
    <p:extLst>
      <p:ext uri="{BB962C8B-B14F-4D97-AF65-F5344CB8AC3E}">
        <p14:creationId xmlns:p14="http://schemas.microsoft.com/office/powerpoint/2010/main" val="3435433018"/>
      </p:ext>
    </p:extLst>
  </p:cSld>
  <p:clrMapOvr>
    <a:masterClrMapping/>
  </p:clrMapOvr>
  <p:extLst>
    <p:ext uri="{DCECCB84-F9BA-43D5-87BE-67443E8EF086}">
      <p15:sldGuideLst xmlns:p15="http://schemas.microsoft.com/office/powerpoint/2012/main">
        <p15:guide id="1" orient="horz" pos="1616" userDrawn="1">
          <p15:clr>
            <a:srgbClr val="FBAE40"/>
          </p15:clr>
        </p15:guide>
        <p15:guide id="2" pos="5776" userDrawn="1">
          <p15:clr>
            <a:srgbClr val="FBAE40"/>
          </p15:clr>
        </p15:guide>
        <p15:guide id="3" orient="horz" pos="25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478367" y="1906075"/>
            <a:ext cx="8691035"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855960" cy="480000"/>
          </a:xfrm>
          <a:prstGeom prst="rect">
            <a:avLst/>
          </a:prstGeo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478368" y="6165035"/>
            <a:ext cx="264145" cy="48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407223099"/>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 &amp; 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9" name="Content Placeholder 2">
            <a:extLst>
              <a:ext uri="{FF2B5EF4-FFF2-40B4-BE49-F238E27FC236}">
                <a16:creationId xmlns:a16="http://schemas.microsoft.com/office/drawing/2014/main" id="{55CB3130-9E98-460A-9004-89B1D06444C6}"/>
              </a:ext>
            </a:extLst>
          </p:cNvPr>
          <p:cNvSpPr>
            <a:spLocks noGrp="1"/>
          </p:cNvSpPr>
          <p:nvPr>
            <p:ph idx="1"/>
          </p:nvPr>
        </p:nvSpPr>
        <p:spPr>
          <a:xfrm>
            <a:off x="478368" y="1906075"/>
            <a:ext cx="5279997"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111262681"/>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93035036"/>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Tree>
    <p:extLst>
      <p:ext uri="{BB962C8B-B14F-4D97-AF65-F5344CB8AC3E}">
        <p14:creationId xmlns:p14="http://schemas.microsoft.com/office/powerpoint/2010/main" val="3056792519"/>
      </p:ext>
    </p:extLst>
  </p:cSld>
  <p:clrMapOvr>
    <a:masterClrMapping/>
  </p:clrMapOvr>
  <p:extLst>
    <p:ext uri="{DCECCB84-F9BA-43D5-87BE-67443E8EF086}">
      <p15:sldGuideLst xmlns:p15="http://schemas.microsoft.com/office/powerpoint/2012/main">
        <p15:guide id="1" orient="horz" pos="1616" userDrawn="1">
          <p15:clr>
            <a:srgbClr val="FBAE40"/>
          </p15:clr>
        </p15:guide>
        <p15:guide id="2" pos="5776" userDrawn="1">
          <p15:clr>
            <a:srgbClr val="FBAE40"/>
          </p15:clr>
        </p15:guide>
        <p15:guide id="3" orient="horz" pos="252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OLUMN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8" name="Content Placeholder 2">
            <a:extLst>
              <a:ext uri="{FF2B5EF4-FFF2-40B4-BE49-F238E27FC236}">
                <a16:creationId xmlns:a16="http://schemas.microsoft.com/office/drawing/2014/main" id="{ABBF1310-C6E8-4747-8F27-E8B3BAE2CD43}"/>
              </a:ext>
            </a:extLst>
          </p:cNvPr>
          <p:cNvSpPr>
            <a:spLocks noGrp="1"/>
          </p:cNvSpPr>
          <p:nvPr>
            <p:ph idx="1"/>
          </p:nvPr>
        </p:nvSpPr>
        <p:spPr>
          <a:xfrm>
            <a:off x="478367" y="1906075"/>
            <a:ext cx="8691035"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855960" cy="480000"/>
          </a:xfrm>
          <a:prstGeom prst="rect">
            <a:avLst/>
          </a:prstGeo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478368" y="6165035"/>
            <a:ext cx="264145" cy="48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825200140"/>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9" name="Content Placeholder 2">
            <a:extLst>
              <a:ext uri="{FF2B5EF4-FFF2-40B4-BE49-F238E27FC236}">
                <a16:creationId xmlns:a16="http://schemas.microsoft.com/office/drawing/2014/main" id="{3368455E-248E-4A62-84CB-1504411DD432}"/>
              </a:ext>
            </a:extLst>
          </p:cNvPr>
          <p:cNvSpPr>
            <a:spLocks noGrp="1"/>
          </p:cNvSpPr>
          <p:nvPr>
            <p:ph idx="1"/>
          </p:nvPr>
        </p:nvSpPr>
        <p:spPr>
          <a:xfrm>
            <a:off x="478368" y="1906075"/>
            <a:ext cx="5279997"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63852958"/>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GNOFF / BACK">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B83C6179-DD0A-490F-BDCC-39DCE0DD2EF1}"/>
              </a:ext>
            </a:extLst>
          </p:cNvPr>
          <p:cNvSpPr>
            <a:spLocks noGrp="1"/>
          </p:cNvSpPr>
          <p:nvPr>
            <p:ph type="body" idx="13"/>
          </p:nvPr>
        </p:nvSpPr>
        <p:spPr>
          <a:xfrm>
            <a:off x="478366" y="1379838"/>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ext Placeholder 2">
            <a:extLst>
              <a:ext uri="{FF2B5EF4-FFF2-40B4-BE49-F238E27FC236}">
                <a16:creationId xmlns:a16="http://schemas.microsoft.com/office/drawing/2014/main" id="{67789889-646E-4B2E-9D5C-573B0D05460D}"/>
              </a:ext>
            </a:extLst>
          </p:cNvPr>
          <p:cNvSpPr>
            <a:spLocks noGrp="1"/>
          </p:cNvSpPr>
          <p:nvPr>
            <p:ph type="body" idx="14"/>
          </p:nvPr>
        </p:nvSpPr>
        <p:spPr>
          <a:xfrm>
            <a:off x="478366" y="1867962"/>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8" name="Text Placeholder 2">
            <a:extLst>
              <a:ext uri="{FF2B5EF4-FFF2-40B4-BE49-F238E27FC236}">
                <a16:creationId xmlns:a16="http://schemas.microsoft.com/office/drawing/2014/main" id="{02652D3B-FC2F-4D4C-BC2F-484950BD270E}"/>
              </a:ext>
            </a:extLst>
          </p:cNvPr>
          <p:cNvSpPr>
            <a:spLocks noGrp="1"/>
          </p:cNvSpPr>
          <p:nvPr>
            <p:ph type="body" idx="15"/>
          </p:nvPr>
        </p:nvSpPr>
        <p:spPr>
          <a:xfrm>
            <a:off x="478366" y="2353749"/>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cxnSp>
        <p:nvCxnSpPr>
          <p:cNvPr id="19" name="Straight Connector 15">
            <a:extLst>
              <a:ext uri="{FF2B5EF4-FFF2-40B4-BE49-F238E27FC236}">
                <a16:creationId xmlns:a16="http://schemas.microsoft.com/office/drawing/2014/main" id="{87C38241-24AF-4CE0-980A-71A16D93C1C4}"/>
              </a:ext>
              <a:ext uri="{C183D7F6-B498-43B3-948B-1728B52AA6E4}">
                <adec:decorative xmlns:adec="http://schemas.microsoft.com/office/drawing/2017/decorative" val="1"/>
              </a:ext>
            </a:extLst>
          </p:cNvPr>
          <p:cNvCxnSpPr>
            <a:cxnSpLocks noChangeShapeType="1"/>
          </p:cNvCxnSpPr>
          <p:nvPr userDrawn="1"/>
        </p:nvCxnSpPr>
        <p:spPr bwMode="auto">
          <a:xfrm>
            <a:off x="487940" y="2999317"/>
            <a:ext cx="39360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0" name="Text Placeholder 2">
            <a:extLst>
              <a:ext uri="{FF2B5EF4-FFF2-40B4-BE49-F238E27FC236}">
                <a16:creationId xmlns:a16="http://schemas.microsoft.com/office/drawing/2014/main" id="{71A88A6C-BDD3-4D52-BD09-C40E6D3C83A6}"/>
              </a:ext>
            </a:extLst>
          </p:cNvPr>
          <p:cNvSpPr>
            <a:spLocks noGrp="1"/>
          </p:cNvSpPr>
          <p:nvPr>
            <p:ph type="body" idx="16" hasCustomPrompt="1"/>
          </p:nvPr>
        </p:nvSpPr>
        <p:spPr>
          <a:xfrm>
            <a:off x="487941" y="3290974"/>
            <a:ext cx="3718299" cy="340988"/>
          </a:xfrm>
          <a:prstGeom prst="rect">
            <a:avLst/>
          </a:prstGeom>
        </p:spPr>
        <p:txBody>
          <a:bodyPr lIns="0" tIns="0" rIns="0" bIns="0" anchor="t" anchorCtr="0"/>
          <a:lstStyle>
            <a:lvl1pPr marL="0" indent="0">
              <a:lnSpc>
                <a:spcPct val="100000"/>
              </a:lnSpc>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4 </a:t>
            </a:r>
            <a:r>
              <a:rPr lang="en-GB" dirty="0" err="1"/>
              <a:t>Portwall</a:t>
            </a:r>
            <a:r>
              <a:rPr lang="en-GB" dirty="0"/>
              <a:t> Lane, Bristol, BS1 6NB</a:t>
            </a:r>
          </a:p>
        </p:txBody>
      </p:sp>
      <p:sp>
        <p:nvSpPr>
          <p:cNvPr id="21" name="Text Placeholder 2">
            <a:extLst>
              <a:ext uri="{FF2B5EF4-FFF2-40B4-BE49-F238E27FC236}">
                <a16:creationId xmlns:a16="http://schemas.microsoft.com/office/drawing/2014/main" id="{E1AA825B-E050-4FEA-9752-6FAEE5EBA666}"/>
              </a:ext>
            </a:extLst>
          </p:cNvPr>
          <p:cNvSpPr>
            <a:spLocks noGrp="1"/>
          </p:cNvSpPr>
          <p:nvPr>
            <p:ph type="body" idx="17" hasCustomPrompt="1"/>
          </p:nvPr>
        </p:nvSpPr>
        <p:spPr>
          <a:xfrm>
            <a:off x="487941" y="4256063"/>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T 020 3697 5860</a:t>
            </a:r>
          </a:p>
        </p:txBody>
      </p:sp>
      <p:sp>
        <p:nvSpPr>
          <p:cNvPr id="23" name="TextBox 22">
            <a:extLst>
              <a:ext uri="{FF2B5EF4-FFF2-40B4-BE49-F238E27FC236}">
                <a16:creationId xmlns:a16="http://schemas.microsoft.com/office/drawing/2014/main" id="{8A582BB2-CAF7-4EC8-851F-180E70D5FB8B}"/>
              </a:ext>
            </a:extLst>
          </p:cNvPr>
          <p:cNvSpPr txBox="1"/>
          <p:nvPr userDrawn="1"/>
        </p:nvSpPr>
        <p:spPr>
          <a:xfrm>
            <a:off x="487940" y="4818928"/>
            <a:ext cx="4369189" cy="369332"/>
          </a:xfrm>
          <a:prstGeom prst="rect">
            <a:avLst/>
          </a:prstGeom>
          <a:noFill/>
        </p:spPr>
        <p:txBody>
          <a:bodyPr wrap="square" lIns="0" tIns="0" rIns="0" bIns="0" rtlCol="0">
            <a:spAutoFit/>
          </a:bodyPr>
          <a:lstStyle/>
          <a:p>
            <a:r>
              <a:rPr lang="en-GB" sz="2400" b="1" dirty="0">
                <a:solidFill>
                  <a:srgbClr val="2A4898"/>
                </a:solidFill>
                <a:latin typeface="+mn-lt"/>
                <a:ea typeface="Roboto Medium" panose="02000000000000000000" pitchFamily="2" charset="0"/>
                <a:hlinkClick r:id="rId2">
                  <a:extLst>
                    <a:ext uri="{A12FA001-AC4F-418D-AE19-62706E023703}">
                      <ahyp:hlinkClr xmlns:ahyp="http://schemas.microsoft.com/office/drawing/2018/hyperlinkcolor" val="tx"/>
                    </a:ext>
                  </a:extLst>
                </a:hlinkClick>
              </a:rPr>
              <a:t>help@jisc.ac.uk</a:t>
            </a:r>
            <a:endParaRPr lang="en-GB" sz="2400" b="1" dirty="0">
              <a:solidFill>
                <a:srgbClr val="2A4898"/>
              </a:solidFill>
              <a:latin typeface="+mn-lt"/>
              <a:ea typeface="Roboto Medium" panose="02000000000000000000" pitchFamily="2" charset="0"/>
            </a:endParaRPr>
          </a:p>
        </p:txBody>
      </p:sp>
      <p:sp>
        <p:nvSpPr>
          <p:cNvPr id="24" name="TextBox 23">
            <a:extLst>
              <a:ext uri="{FF2B5EF4-FFF2-40B4-BE49-F238E27FC236}">
                <a16:creationId xmlns:a16="http://schemas.microsoft.com/office/drawing/2014/main" id="{2DDF8DAE-180A-4A80-948F-DF49A8732151}"/>
              </a:ext>
            </a:extLst>
          </p:cNvPr>
          <p:cNvSpPr txBox="1"/>
          <p:nvPr userDrawn="1"/>
        </p:nvSpPr>
        <p:spPr>
          <a:xfrm>
            <a:off x="487941" y="5309189"/>
            <a:ext cx="3332220" cy="369332"/>
          </a:xfrm>
          <a:prstGeom prst="rect">
            <a:avLst/>
          </a:prstGeom>
          <a:noFill/>
        </p:spPr>
        <p:txBody>
          <a:bodyPr wrap="square" lIns="0" tIns="0" rIns="0" bIns="0" rtlCol="0">
            <a:spAutoFit/>
          </a:bodyPr>
          <a:lstStyle/>
          <a:p>
            <a:r>
              <a:rPr lang="en-GB" sz="2400" b="1" dirty="0">
                <a:solidFill>
                  <a:srgbClr val="2A4898"/>
                </a:solidFill>
                <a:latin typeface="+mn-lt"/>
                <a:ea typeface="Roboto Medium" panose="02000000000000000000" pitchFamily="2" charset="0"/>
                <a:hlinkClick r:id="rId3" action="ppaction://hlinkfile">
                  <a:extLst>
                    <a:ext uri="{A12FA001-AC4F-418D-AE19-62706E023703}">
                      <ahyp:hlinkClr xmlns:ahyp="http://schemas.microsoft.com/office/drawing/2018/hyperlinkcolor" val="tx"/>
                    </a:ext>
                  </a:extLst>
                </a:hlinkClick>
              </a:rPr>
              <a:t>jisc.ac.uk</a:t>
            </a:r>
            <a:endParaRPr lang="en-GB" sz="2400" b="1" dirty="0">
              <a:solidFill>
                <a:srgbClr val="2A4898"/>
              </a:solidFill>
              <a:latin typeface="+mn-lt"/>
              <a:ea typeface="Roboto Medium" panose="02000000000000000000" pitchFamily="2" charset="0"/>
            </a:endParaRPr>
          </a:p>
        </p:txBody>
      </p:sp>
      <p:sp>
        <p:nvSpPr>
          <p:cNvPr id="2" name="Title 1">
            <a:extLst>
              <a:ext uri="{FF2B5EF4-FFF2-40B4-BE49-F238E27FC236}">
                <a16:creationId xmlns:a16="http://schemas.microsoft.com/office/drawing/2014/main" id="{BE11167C-674F-2D99-8BF5-ACDD6E2C948E}"/>
              </a:ext>
            </a:extLst>
          </p:cNvPr>
          <p:cNvSpPr>
            <a:spLocks noGrp="1"/>
          </p:cNvSpPr>
          <p:nvPr>
            <p:ph type="title"/>
          </p:nvPr>
        </p:nvSpPr>
        <p:spPr>
          <a:xfrm>
            <a:off x="1392382" y="452967"/>
            <a:ext cx="3337560" cy="455429"/>
          </a:xfrm>
          <a:prstGeom prst="rect">
            <a:avLst/>
          </a:prstGeom>
        </p:spPr>
        <p:txBody>
          <a:bodyPr lIns="0" tIns="0" rIns="0" bIns="0"/>
          <a:lstStyle>
            <a:lvl1pPr algn="l">
              <a:lnSpc>
                <a:spcPct val="100000"/>
              </a:lnSpc>
              <a:defRPr sz="2800" b="1" i="0">
                <a:latin typeface="+mn-lt"/>
                <a:ea typeface="Roboto Black" panose="02000000000000000000" pitchFamily="2" charset="0"/>
              </a:defRPr>
            </a:lvl1pPr>
          </a:lstStyle>
          <a:p>
            <a:r>
              <a:rPr lang="en-US" dirty="0"/>
              <a:t>Click to edit Master title style</a:t>
            </a:r>
            <a:endParaRPr lang="en-GB" dirty="0"/>
          </a:p>
        </p:txBody>
      </p:sp>
      <p:pic>
        <p:nvPicPr>
          <p:cNvPr id="4" name="Picture 3" descr="A picture containing person, indoor, wall&#10;&#10;Description automatically generated">
            <a:extLst>
              <a:ext uri="{FF2B5EF4-FFF2-40B4-BE49-F238E27FC236}">
                <a16:creationId xmlns:a16="http://schemas.microsoft.com/office/drawing/2014/main" id="{EB028E56-59B9-C4B6-A9E4-FB614F37787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735782" y="0"/>
            <a:ext cx="6456218" cy="6857999"/>
          </a:xfrm>
          <a:prstGeom prst="rect">
            <a:avLst/>
          </a:prstGeom>
        </p:spPr>
      </p:pic>
    </p:spTree>
    <p:extLst>
      <p:ext uri="{BB962C8B-B14F-4D97-AF65-F5344CB8AC3E}">
        <p14:creationId xmlns:p14="http://schemas.microsoft.com/office/powerpoint/2010/main" val="341479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02423431"/>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Tree>
    <p:extLst>
      <p:ext uri="{BB962C8B-B14F-4D97-AF65-F5344CB8AC3E}">
        <p14:creationId xmlns:p14="http://schemas.microsoft.com/office/powerpoint/2010/main" val="1005669131"/>
      </p:ext>
    </p:extLst>
  </p:cSld>
  <p:clrMapOvr>
    <a:masterClrMapping/>
  </p:clrMapOvr>
  <p:extLst>
    <p:ext uri="{DCECCB84-F9BA-43D5-87BE-67443E8EF086}">
      <p15:sldGuideLst xmlns:p15="http://schemas.microsoft.com/office/powerpoint/2012/main">
        <p15:guide id="1" orient="horz" pos="1616" userDrawn="1">
          <p15:clr>
            <a:srgbClr val="FBAE40"/>
          </p15:clr>
        </p15:guide>
        <p15:guide id="2" pos="5776" userDrawn="1">
          <p15:clr>
            <a:srgbClr val="FBAE40"/>
          </p15:clr>
        </p15:guide>
        <p15:guide id="3" orient="horz" pos="252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478367" y="1906075"/>
            <a:ext cx="8691035"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855960" cy="480000"/>
          </a:xfrm>
          <a:prstGeom prst="rect">
            <a:avLst/>
          </a:prstGeo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478368" y="6165035"/>
            <a:ext cx="264145" cy="480000"/>
          </a:xfrm>
          <a:prstGeom prst="rect">
            <a:avLst/>
          </a:prstGeom>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1348005101"/>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478368" y="1906075"/>
            <a:ext cx="5279997"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60363">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761864820"/>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1142319169"/>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Tree>
    <p:extLst>
      <p:ext uri="{BB962C8B-B14F-4D97-AF65-F5344CB8AC3E}">
        <p14:creationId xmlns:p14="http://schemas.microsoft.com/office/powerpoint/2010/main" val="2295955569"/>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COLUMN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400" b="1"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8" name="Content Placeholder 2">
            <a:extLst>
              <a:ext uri="{FF2B5EF4-FFF2-40B4-BE49-F238E27FC236}">
                <a16:creationId xmlns:a16="http://schemas.microsoft.com/office/drawing/2014/main" id="{8DA157DE-7020-4FC1-84EC-74C89F24A6F1}"/>
              </a:ext>
            </a:extLst>
          </p:cNvPr>
          <p:cNvSpPr>
            <a:spLocks noGrp="1"/>
          </p:cNvSpPr>
          <p:nvPr>
            <p:ph idx="1"/>
          </p:nvPr>
        </p:nvSpPr>
        <p:spPr>
          <a:xfrm>
            <a:off x="478367" y="1906075"/>
            <a:ext cx="8691035" cy="4018477"/>
          </a:xfrm>
          <a:prstGeom prst="rect">
            <a:avLst/>
          </a:prstGeom>
        </p:spPr>
        <p:txBody>
          <a:bodyPr lIns="0" tIns="0" rIns="0" bIns="0"/>
          <a:lstStyle>
            <a:lvl1pPr marL="120648" indent="-120648" defTabSz="359991">
              <a:lnSpc>
                <a:spcPct val="100000"/>
              </a:lnSpc>
              <a:tabLst/>
              <a:defRPr sz="2400" b="0" i="0">
                <a:solidFill>
                  <a:schemeClr val="tx1"/>
                </a:solidFill>
                <a:latin typeface="+mn-lt"/>
                <a:ea typeface="Roboto Light" panose="02000000000000000000" pitchFamily="2" charset="0"/>
              </a:defRPr>
            </a:lvl1pPr>
            <a:lvl2pPr marL="241294" indent="-120648" defTabSz="359991">
              <a:lnSpc>
                <a:spcPct val="100000"/>
              </a:lnSpc>
              <a:tabLst/>
              <a:defRPr sz="2400" b="0" i="0">
                <a:solidFill>
                  <a:schemeClr val="tx1"/>
                </a:solidFill>
                <a:latin typeface="+mn-lt"/>
                <a:ea typeface="Roboto Light" panose="02000000000000000000" pitchFamily="2" charset="0"/>
              </a:defRPr>
            </a:lvl2pPr>
            <a:lvl3pPr marL="355591" indent="-114297" defTabSz="359991">
              <a:lnSpc>
                <a:spcPct val="100000"/>
              </a:lnSpc>
              <a:tabLst/>
              <a:defRPr sz="2400" b="0" i="0">
                <a:solidFill>
                  <a:schemeClr val="tx1"/>
                </a:solidFill>
                <a:latin typeface="+mn-lt"/>
                <a:ea typeface="Roboto Light" panose="02000000000000000000" pitchFamily="2" charset="0"/>
              </a:defRPr>
            </a:lvl3pPr>
            <a:lvl4pPr marL="476239" indent="-120648" defTabSz="359991">
              <a:lnSpc>
                <a:spcPct val="100000"/>
              </a:lnSpc>
              <a:tabLst/>
              <a:defRPr sz="2400" b="0" i="0">
                <a:solidFill>
                  <a:schemeClr val="tx1"/>
                </a:solidFill>
                <a:latin typeface="+mn-lt"/>
                <a:ea typeface="Roboto Light" panose="02000000000000000000" pitchFamily="2" charset="0"/>
              </a:defRPr>
            </a:lvl4pPr>
            <a:lvl5pPr marL="596885" indent="-120648" defTabSz="359991">
              <a:lnSpc>
                <a:spcPct val="100000"/>
              </a:lnSpc>
              <a:tabLst/>
              <a:defRPr sz="2400" b="0" i="0">
                <a:solidFill>
                  <a:schemeClr val="tx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3172143101"/>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UMN &amp; 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400" b="1"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9" name="Content Placeholder 2">
            <a:extLst>
              <a:ext uri="{FF2B5EF4-FFF2-40B4-BE49-F238E27FC236}">
                <a16:creationId xmlns:a16="http://schemas.microsoft.com/office/drawing/2014/main" id="{EC013441-BF5B-4FB2-9553-87D53D6A71E6}"/>
              </a:ext>
            </a:extLst>
          </p:cNvPr>
          <p:cNvSpPr>
            <a:spLocks noGrp="1"/>
          </p:cNvSpPr>
          <p:nvPr>
            <p:ph idx="1"/>
          </p:nvPr>
        </p:nvSpPr>
        <p:spPr>
          <a:xfrm>
            <a:off x="478368" y="1906075"/>
            <a:ext cx="5279997" cy="4018477"/>
          </a:xfrm>
          <a:prstGeom prst="rect">
            <a:avLst/>
          </a:prstGeom>
        </p:spPr>
        <p:txBody>
          <a:bodyPr lIns="0" tIns="0" rIns="0" bIns="0"/>
          <a:lstStyle>
            <a:lvl1pPr marL="120648" indent="-120648" defTabSz="359991">
              <a:lnSpc>
                <a:spcPct val="100000"/>
              </a:lnSpc>
              <a:tabLst/>
              <a:defRPr sz="2400" b="0" i="0">
                <a:solidFill>
                  <a:schemeClr val="tx1"/>
                </a:solidFill>
                <a:latin typeface="+mn-lt"/>
                <a:ea typeface="Roboto Light" panose="02000000000000000000" pitchFamily="2" charset="0"/>
              </a:defRPr>
            </a:lvl1pPr>
            <a:lvl2pPr marL="241294" indent="-120648" defTabSz="359991">
              <a:lnSpc>
                <a:spcPct val="100000"/>
              </a:lnSpc>
              <a:tabLst/>
              <a:defRPr sz="2400" b="0" i="0">
                <a:solidFill>
                  <a:schemeClr val="tx1"/>
                </a:solidFill>
                <a:latin typeface="+mn-lt"/>
                <a:ea typeface="Roboto Light" panose="02000000000000000000" pitchFamily="2" charset="0"/>
              </a:defRPr>
            </a:lvl2pPr>
            <a:lvl3pPr marL="355591" indent="-114297" defTabSz="359991">
              <a:lnSpc>
                <a:spcPct val="100000"/>
              </a:lnSpc>
              <a:tabLst/>
              <a:defRPr sz="2400" b="0" i="0">
                <a:solidFill>
                  <a:schemeClr val="tx1"/>
                </a:solidFill>
                <a:latin typeface="+mn-lt"/>
                <a:ea typeface="Roboto Light" panose="02000000000000000000" pitchFamily="2" charset="0"/>
              </a:defRPr>
            </a:lvl3pPr>
            <a:lvl4pPr marL="476239" indent="-120648" defTabSz="359991">
              <a:lnSpc>
                <a:spcPct val="100000"/>
              </a:lnSpc>
              <a:tabLst/>
              <a:defRPr sz="2400" b="0" i="0">
                <a:solidFill>
                  <a:schemeClr val="tx1"/>
                </a:solidFill>
                <a:latin typeface="+mn-lt"/>
                <a:ea typeface="Roboto Light" panose="02000000000000000000" pitchFamily="2" charset="0"/>
              </a:defRPr>
            </a:lvl4pPr>
            <a:lvl5pPr marL="596885" indent="-120648" defTabSz="359991">
              <a:lnSpc>
                <a:spcPct val="100000"/>
              </a:lnSpc>
              <a:tabLst/>
              <a:defRPr sz="2400" b="0" i="0">
                <a:solidFill>
                  <a:schemeClr val="tx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solidFill>
                  <a:schemeClr val="tx1"/>
                </a:solidFill>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1193170809"/>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US" dirty="0"/>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4071453824"/>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9"/>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bg1"/>
                </a:solidFill>
                <a:latin typeface="+mn-lt"/>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Edit Master text styles</a:t>
            </a:r>
          </a:p>
        </p:txBody>
      </p:sp>
    </p:spTree>
    <p:extLst>
      <p:ext uri="{BB962C8B-B14F-4D97-AF65-F5344CB8AC3E}">
        <p14:creationId xmlns:p14="http://schemas.microsoft.com/office/powerpoint/2010/main" val="1301555909"/>
      </p:ext>
    </p:extLst>
  </p:cSld>
  <p:clrMapOvr>
    <a:masterClrMapping/>
  </p:clrMapOvr>
  <p:extLst>
    <p:ext uri="{DCECCB84-F9BA-43D5-87BE-67443E8EF086}">
      <p15:sldGuideLst xmlns:p15="http://schemas.microsoft.com/office/powerpoint/2012/main">
        <p15:guide id="1" orient="horz" pos="1616">
          <p15:clr>
            <a:srgbClr val="FBAE40"/>
          </p15:clr>
        </p15:guide>
        <p15:guide id="2" pos="577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GNOFF / BACK">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B83C6179-DD0A-490F-BDCC-39DCE0DD2EF1}"/>
              </a:ext>
            </a:extLst>
          </p:cNvPr>
          <p:cNvSpPr>
            <a:spLocks noGrp="1"/>
          </p:cNvSpPr>
          <p:nvPr>
            <p:ph type="body" idx="13"/>
          </p:nvPr>
        </p:nvSpPr>
        <p:spPr>
          <a:xfrm>
            <a:off x="478366" y="1379838"/>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ext Placeholder 2">
            <a:extLst>
              <a:ext uri="{FF2B5EF4-FFF2-40B4-BE49-F238E27FC236}">
                <a16:creationId xmlns:a16="http://schemas.microsoft.com/office/drawing/2014/main" id="{67789889-646E-4B2E-9D5C-573B0D05460D}"/>
              </a:ext>
            </a:extLst>
          </p:cNvPr>
          <p:cNvSpPr>
            <a:spLocks noGrp="1"/>
          </p:cNvSpPr>
          <p:nvPr>
            <p:ph type="body" idx="14"/>
          </p:nvPr>
        </p:nvSpPr>
        <p:spPr>
          <a:xfrm>
            <a:off x="478366" y="1867962"/>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8" name="Text Placeholder 2">
            <a:extLst>
              <a:ext uri="{FF2B5EF4-FFF2-40B4-BE49-F238E27FC236}">
                <a16:creationId xmlns:a16="http://schemas.microsoft.com/office/drawing/2014/main" id="{02652D3B-FC2F-4D4C-BC2F-484950BD270E}"/>
              </a:ext>
            </a:extLst>
          </p:cNvPr>
          <p:cNvSpPr>
            <a:spLocks noGrp="1"/>
          </p:cNvSpPr>
          <p:nvPr>
            <p:ph type="body" idx="15"/>
          </p:nvPr>
        </p:nvSpPr>
        <p:spPr>
          <a:xfrm>
            <a:off x="478366" y="2353749"/>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cxnSp>
        <p:nvCxnSpPr>
          <p:cNvPr id="19" name="Straight Connector 15">
            <a:extLst>
              <a:ext uri="{FF2B5EF4-FFF2-40B4-BE49-F238E27FC236}">
                <a16:creationId xmlns:a16="http://schemas.microsoft.com/office/drawing/2014/main" id="{87C38241-24AF-4CE0-980A-71A16D93C1C4}"/>
              </a:ext>
              <a:ext uri="{C183D7F6-B498-43B3-948B-1728B52AA6E4}">
                <adec:decorative xmlns:adec="http://schemas.microsoft.com/office/drawing/2017/decorative" val="1"/>
              </a:ext>
            </a:extLst>
          </p:cNvPr>
          <p:cNvCxnSpPr>
            <a:cxnSpLocks noChangeShapeType="1"/>
          </p:cNvCxnSpPr>
          <p:nvPr userDrawn="1"/>
        </p:nvCxnSpPr>
        <p:spPr bwMode="auto">
          <a:xfrm>
            <a:off x="487940" y="2999317"/>
            <a:ext cx="39360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0" name="Text Placeholder 2">
            <a:extLst>
              <a:ext uri="{FF2B5EF4-FFF2-40B4-BE49-F238E27FC236}">
                <a16:creationId xmlns:a16="http://schemas.microsoft.com/office/drawing/2014/main" id="{71A88A6C-BDD3-4D52-BD09-C40E6D3C83A6}"/>
              </a:ext>
            </a:extLst>
          </p:cNvPr>
          <p:cNvSpPr>
            <a:spLocks noGrp="1"/>
          </p:cNvSpPr>
          <p:nvPr>
            <p:ph type="body" idx="16" hasCustomPrompt="1"/>
          </p:nvPr>
        </p:nvSpPr>
        <p:spPr>
          <a:xfrm>
            <a:off x="487941" y="3290974"/>
            <a:ext cx="3718299" cy="340988"/>
          </a:xfrm>
          <a:prstGeom prst="rect">
            <a:avLst/>
          </a:prstGeom>
        </p:spPr>
        <p:txBody>
          <a:bodyPr lIns="0" tIns="0" rIns="0" bIns="0" anchor="t" anchorCtr="0"/>
          <a:lstStyle>
            <a:lvl1pPr marL="0" indent="0">
              <a:lnSpc>
                <a:spcPct val="100000"/>
              </a:lnSpc>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4 </a:t>
            </a:r>
            <a:r>
              <a:rPr lang="en-GB" dirty="0" err="1"/>
              <a:t>Portwall</a:t>
            </a:r>
            <a:r>
              <a:rPr lang="en-GB" dirty="0"/>
              <a:t> Lane, Bristol, BS1 6NB</a:t>
            </a:r>
          </a:p>
        </p:txBody>
      </p:sp>
      <p:sp>
        <p:nvSpPr>
          <p:cNvPr id="21" name="Text Placeholder 2">
            <a:extLst>
              <a:ext uri="{FF2B5EF4-FFF2-40B4-BE49-F238E27FC236}">
                <a16:creationId xmlns:a16="http://schemas.microsoft.com/office/drawing/2014/main" id="{E1AA825B-E050-4FEA-9752-6FAEE5EBA666}"/>
              </a:ext>
            </a:extLst>
          </p:cNvPr>
          <p:cNvSpPr>
            <a:spLocks noGrp="1"/>
          </p:cNvSpPr>
          <p:nvPr>
            <p:ph type="body" idx="17" hasCustomPrompt="1"/>
          </p:nvPr>
        </p:nvSpPr>
        <p:spPr>
          <a:xfrm>
            <a:off x="487941" y="4256063"/>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T 020 3697 5860</a:t>
            </a:r>
          </a:p>
        </p:txBody>
      </p:sp>
      <p:sp>
        <p:nvSpPr>
          <p:cNvPr id="23" name="TextBox 22">
            <a:extLst>
              <a:ext uri="{FF2B5EF4-FFF2-40B4-BE49-F238E27FC236}">
                <a16:creationId xmlns:a16="http://schemas.microsoft.com/office/drawing/2014/main" id="{8A582BB2-CAF7-4EC8-851F-180E70D5FB8B}"/>
              </a:ext>
            </a:extLst>
          </p:cNvPr>
          <p:cNvSpPr txBox="1"/>
          <p:nvPr userDrawn="1"/>
        </p:nvSpPr>
        <p:spPr>
          <a:xfrm>
            <a:off x="487940" y="4818928"/>
            <a:ext cx="4369189" cy="369332"/>
          </a:xfrm>
          <a:prstGeom prst="rect">
            <a:avLst/>
          </a:prstGeom>
          <a:noFill/>
        </p:spPr>
        <p:txBody>
          <a:bodyPr wrap="square" lIns="0" tIns="0" rIns="0" bIns="0" rtlCol="0">
            <a:spAutoFit/>
          </a:bodyPr>
          <a:lstStyle/>
          <a:p>
            <a:r>
              <a:rPr lang="en-GB" sz="2400" b="1" dirty="0">
                <a:solidFill>
                  <a:srgbClr val="2A4898"/>
                </a:solidFill>
                <a:latin typeface="+mn-lt"/>
                <a:ea typeface="Roboto Medium" panose="02000000000000000000" pitchFamily="2" charset="0"/>
                <a:hlinkClick r:id="rId2">
                  <a:extLst>
                    <a:ext uri="{A12FA001-AC4F-418D-AE19-62706E023703}">
                      <ahyp:hlinkClr xmlns:ahyp="http://schemas.microsoft.com/office/drawing/2018/hyperlinkcolor" val="tx"/>
                    </a:ext>
                  </a:extLst>
                </a:hlinkClick>
              </a:rPr>
              <a:t>help@jisc.ac.uk</a:t>
            </a:r>
            <a:endParaRPr lang="en-GB" sz="2400" b="1" dirty="0">
              <a:solidFill>
                <a:srgbClr val="2A4898"/>
              </a:solidFill>
              <a:latin typeface="+mn-lt"/>
              <a:ea typeface="Roboto Medium" panose="02000000000000000000" pitchFamily="2" charset="0"/>
            </a:endParaRPr>
          </a:p>
        </p:txBody>
      </p:sp>
      <p:sp>
        <p:nvSpPr>
          <p:cNvPr id="24" name="TextBox 23">
            <a:extLst>
              <a:ext uri="{FF2B5EF4-FFF2-40B4-BE49-F238E27FC236}">
                <a16:creationId xmlns:a16="http://schemas.microsoft.com/office/drawing/2014/main" id="{2DDF8DAE-180A-4A80-948F-DF49A8732151}"/>
              </a:ext>
            </a:extLst>
          </p:cNvPr>
          <p:cNvSpPr txBox="1"/>
          <p:nvPr userDrawn="1"/>
        </p:nvSpPr>
        <p:spPr>
          <a:xfrm>
            <a:off x="487941" y="5309189"/>
            <a:ext cx="3332220" cy="369332"/>
          </a:xfrm>
          <a:prstGeom prst="rect">
            <a:avLst/>
          </a:prstGeom>
          <a:noFill/>
        </p:spPr>
        <p:txBody>
          <a:bodyPr wrap="square" lIns="0" tIns="0" rIns="0" bIns="0" rtlCol="0">
            <a:spAutoFit/>
          </a:bodyPr>
          <a:lstStyle/>
          <a:p>
            <a:r>
              <a:rPr lang="en-GB" sz="2400" b="1" dirty="0">
                <a:solidFill>
                  <a:srgbClr val="2A4898"/>
                </a:solidFill>
                <a:latin typeface="+mn-lt"/>
                <a:ea typeface="Roboto Medium" panose="02000000000000000000" pitchFamily="2" charset="0"/>
                <a:hlinkClick r:id="rId3" action="ppaction://hlinkfile">
                  <a:extLst>
                    <a:ext uri="{A12FA001-AC4F-418D-AE19-62706E023703}">
                      <ahyp:hlinkClr xmlns:ahyp="http://schemas.microsoft.com/office/drawing/2018/hyperlinkcolor" val="tx"/>
                    </a:ext>
                  </a:extLst>
                </a:hlinkClick>
              </a:rPr>
              <a:t>jisc.ac.uk</a:t>
            </a:r>
            <a:endParaRPr lang="en-GB" sz="2400" b="1" dirty="0">
              <a:solidFill>
                <a:srgbClr val="2A4898"/>
              </a:solidFill>
              <a:latin typeface="+mn-lt"/>
              <a:ea typeface="Roboto Medium" panose="02000000000000000000" pitchFamily="2" charset="0"/>
            </a:endParaRPr>
          </a:p>
        </p:txBody>
      </p:sp>
      <p:sp>
        <p:nvSpPr>
          <p:cNvPr id="2" name="Title 1">
            <a:extLst>
              <a:ext uri="{FF2B5EF4-FFF2-40B4-BE49-F238E27FC236}">
                <a16:creationId xmlns:a16="http://schemas.microsoft.com/office/drawing/2014/main" id="{BE11167C-674F-2D99-8BF5-ACDD6E2C948E}"/>
              </a:ext>
            </a:extLst>
          </p:cNvPr>
          <p:cNvSpPr>
            <a:spLocks noGrp="1"/>
          </p:cNvSpPr>
          <p:nvPr>
            <p:ph type="title"/>
          </p:nvPr>
        </p:nvSpPr>
        <p:spPr>
          <a:xfrm>
            <a:off x="1392382" y="452967"/>
            <a:ext cx="3337560" cy="455429"/>
          </a:xfrm>
          <a:prstGeom prst="rect">
            <a:avLst/>
          </a:prstGeom>
        </p:spPr>
        <p:txBody>
          <a:bodyPr lIns="0" tIns="0" rIns="0" bIns="0"/>
          <a:lstStyle>
            <a:lvl1pPr algn="l">
              <a:lnSpc>
                <a:spcPct val="100000"/>
              </a:lnSpc>
              <a:defRPr sz="2800" b="1" i="0">
                <a:latin typeface="+mn-lt"/>
                <a:ea typeface="Roboto Black" panose="02000000000000000000" pitchFamily="2" charset="0"/>
              </a:defRPr>
            </a:lvl1pPr>
          </a:lstStyle>
          <a:p>
            <a:r>
              <a:rPr lang="en-US" dirty="0"/>
              <a:t>Click to edit Master title style</a:t>
            </a:r>
            <a:endParaRPr lang="en-GB" dirty="0"/>
          </a:p>
        </p:txBody>
      </p:sp>
      <p:pic>
        <p:nvPicPr>
          <p:cNvPr id="7" name="Picture 6" descr="Two people sitting at a table with a computer&#10;&#10;Description automatically generated with medium confidence">
            <a:extLst>
              <a:ext uri="{FF2B5EF4-FFF2-40B4-BE49-F238E27FC236}">
                <a16:creationId xmlns:a16="http://schemas.microsoft.com/office/drawing/2014/main" id="{DD1FEFD8-F6A1-18C9-B532-7BF5CBDA3EE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180"/>
          <a:stretch/>
        </p:blipFill>
        <p:spPr>
          <a:xfrm>
            <a:off x="5735638" y="-24848"/>
            <a:ext cx="6456362" cy="6882847"/>
          </a:xfrm>
          <a:prstGeom prst="rect">
            <a:avLst/>
          </a:prstGeom>
        </p:spPr>
      </p:pic>
    </p:spTree>
    <p:extLst>
      <p:ext uri="{BB962C8B-B14F-4D97-AF65-F5344CB8AC3E}">
        <p14:creationId xmlns:p14="http://schemas.microsoft.com/office/powerpoint/2010/main" val="2076587572"/>
      </p:ext>
    </p:extLst>
  </p:cSld>
  <p:clrMapOvr>
    <a:masterClrMapping/>
  </p:clrMapOvr>
  <p:extLst>
    <p:ext uri="{DCECCB84-F9BA-43D5-87BE-67443E8EF086}">
      <p15:sldGuideLst xmlns:p15="http://schemas.microsoft.com/office/powerpoint/2012/main">
        <p15:guide id="1" pos="36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COLUMN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478367" y="1906076"/>
            <a:ext cx="8691035" cy="4018477"/>
          </a:xfrm>
          <a:prstGeom prst="rect">
            <a:avLst/>
          </a:prstGeom>
        </p:spPr>
        <p:txBody>
          <a:bodyPr lIns="0" tIns="0" rIns="0" bIns="0"/>
          <a:lstStyle>
            <a:lvl1pPr marL="120636" indent="-120636" defTabSz="359955">
              <a:lnSpc>
                <a:spcPct val="100000"/>
              </a:lnSpc>
              <a:tabLst/>
              <a:defRPr sz="2400" b="0" i="0">
                <a:solidFill>
                  <a:schemeClr val="bg1"/>
                </a:solidFill>
                <a:latin typeface="+mn-lt"/>
                <a:ea typeface="Roboto Light" panose="02000000000000000000" pitchFamily="2" charset="0"/>
              </a:defRPr>
            </a:lvl1pPr>
            <a:lvl2pPr marL="241270" indent="-120636" defTabSz="359955">
              <a:lnSpc>
                <a:spcPct val="100000"/>
              </a:lnSpc>
              <a:tabLst/>
              <a:defRPr sz="2400" b="0" i="0">
                <a:solidFill>
                  <a:schemeClr val="bg1"/>
                </a:solidFill>
                <a:latin typeface="+mn-lt"/>
                <a:ea typeface="Roboto Light" panose="02000000000000000000" pitchFamily="2" charset="0"/>
              </a:defRPr>
            </a:lvl2pPr>
            <a:lvl3pPr marL="355555" indent="-114286" defTabSz="359955">
              <a:lnSpc>
                <a:spcPct val="100000"/>
              </a:lnSpc>
              <a:tabLst/>
              <a:defRPr sz="2400" b="0" i="0">
                <a:solidFill>
                  <a:schemeClr val="bg1"/>
                </a:solidFill>
                <a:latin typeface="+mn-lt"/>
                <a:ea typeface="Roboto Light" panose="02000000000000000000" pitchFamily="2" charset="0"/>
              </a:defRPr>
            </a:lvl3pPr>
            <a:lvl4pPr marL="476191" indent="-120636" defTabSz="359955">
              <a:lnSpc>
                <a:spcPct val="100000"/>
              </a:lnSpc>
              <a:tabLst/>
              <a:defRPr sz="2400" b="0" i="0">
                <a:solidFill>
                  <a:schemeClr val="bg1"/>
                </a:solidFill>
                <a:latin typeface="+mn-lt"/>
                <a:ea typeface="Roboto Light" panose="02000000000000000000" pitchFamily="2" charset="0"/>
              </a:defRPr>
            </a:lvl4pPr>
            <a:lvl5pPr marL="596825" indent="-120636" defTabSz="359955">
              <a:lnSpc>
                <a:spcPct val="100000"/>
              </a:lnSpc>
              <a:tabLst/>
              <a:defRPr sz="24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endParaRPr lang="en-GB" dirty="0"/>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3454114642"/>
      </p:ext>
    </p:extLst>
  </p:cSld>
  <p:clrMapOvr>
    <a:masterClrMapping/>
  </p:clrMapOvr>
  <p:extLst>
    <p:ext uri="{DCECCB84-F9BA-43D5-87BE-67443E8EF086}">
      <p15:sldGuideLst xmlns:p15="http://schemas.microsoft.com/office/powerpoint/2012/main">
        <p15:guide id="1" orient="horz" pos="1192">
          <p15:clr>
            <a:srgbClr val="FBAE40"/>
          </p15:clr>
        </p15:guide>
        <p15:guide id="2" pos="5777">
          <p15:clr>
            <a:srgbClr val="FBAE40"/>
          </p15:clr>
        </p15:guide>
        <p15:guide id="3" orient="horz" pos="104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UMN &amp; GRAPHIC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8" y="1396350"/>
            <a:ext cx="5279998"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478368" y="1906076"/>
            <a:ext cx="5279997" cy="4018477"/>
          </a:xfrm>
          <a:prstGeom prst="rect">
            <a:avLst/>
          </a:prstGeom>
        </p:spPr>
        <p:txBody>
          <a:bodyPr lIns="0" tIns="0" rIns="0" bIns="0"/>
          <a:lstStyle>
            <a:lvl1pPr marL="120636" indent="-120636" defTabSz="359955">
              <a:lnSpc>
                <a:spcPct val="100000"/>
              </a:lnSpc>
              <a:tabLst/>
              <a:defRPr sz="2400" b="0" i="0">
                <a:solidFill>
                  <a:schemeClr val="bg1"/>
                </a:solidFill>
                <a:latin typeface="+mn-lt"/>
                <a:ea typeface="Roboto Light" panose="02000000000000000000" pitchFamily="2" charset="0"/>
              </a:defRPr>
            </a:lvl1pPr>
            <a:lvl2pPr marL="241270" indent="-120636" defTabSz="359955">
              <a:lnSpc>
                <a:spcPct val="100000"/>
              </a:lnSpc>
              <a:tabLst/>
              <a:defRPr sz="2400" b="0" i="0">
                <a:solidFill>
                  <a:schemeClr val="bg1"/>
                </a:solidFill>
                <a:latin typeface="+mn-lt"/>
                <a:ea typeface="Roboto Light" panose="02000000000000000000" pitchFamily="2" charset="0"/>
              </a:defRPr>
            </a:lvl2pPr>
            <a:lvl3pPr marL="355555" indent="-114286" defTabSz="359955">
              <a:lnSpc>
                <a:spcPct val="100000"/>
              </a:lnSpc>
              <a:tabLst/>
              <a:defRPr sz="2400" b="0" i="0">
                <a:solidFill>
                  <a:schemeClr val="bg1"/>
                </a:solidFill>
                <a:latin typeface="+mn-lt"/>
                <a:ea typeface="Roboto Light" panose="02000000000000000000" pitchFamily="2" charset="0"/>
              </a:defRPr>
            </a:lvl3pPr>
            <a:lvl4pPr marL="476191" indent="-120636" defTabSz="359955">
              <a:lnSpc>
                <a:spcPct val="100000"/>
              </a:lnSpc>
              <a:tabLst/>
              <a:defRPr sz="2400" b="0" i="0">
                <a:solidFill>
                  <a:schemeClr val="bg1"/>
                </a:solidFill>
                <a:latin typeface="+mn-lt"/>
                <a:ea typeface="Roboto Light" panose="02000000000000000000" pitchFamily="2" charset="0"/>
              </a:defRPr>
            </a:lvl4pPr>
            <a:lvl5pPr marL="596825" indent="-120636" defTabSz="359955">
              <a:lnSpc>
                <a:spcPct val="100000"/>
              </a:lnSpc>
              <a:tabLst/>
              <a:defRPr sz="24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3" y="1460360"/>
            <a:ext cx="5124214"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203621"/>
            <a:ext cx="4653792" cy="480000"/>
          </a:xfrm>
        </p:spPr>
        <p:txBody>
          <a:bodyPr/>
          <a:lstStyle>
            <a:lvl1pPr>
              <a:defRPr/>
            </a:lvl1pPr>
          </a:lstStyle>
          <a:p>
            <a:endParaRPr lang="en-GB" dirty="0"/>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478367" y="6203621"/>
            <a:ext cx="264146" cy="480000"/>
          </a:xfr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764071453"/>
      </p:ext>
    </p:extLst>
  </p:cSld>
  <p:clrMapOvr>
    <a:masterClrMapping/>
  </p:clrMapOvr>
  <p:extLst>
    <p:ext uri="{DCECCB84-F9BA-43D5-87BE-67443E8EF086}">
      <p15:sldGuideLst xmlns:p15="http://schemas.microsoft.com/office/powerpoint/2012/main">
        <p15:guide id="1" orient="horz" pos="1192">
          <p15:clr>
            <a:srgbClr val="FBAE40"/>
          </p15:clr>
        </p15:guide>
        <p15:guide id="2" pos="5777">
          <p15:clr>
            <a:srgbClr val="FBAE40"/>
          </p15:clr>
        </p15:guide>
        <p15:guide id="3" orient="horz" pos="104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0"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203621"/>
            <a:ext cx="4653792" cy="480000"/>
          </a:xfrm>
        </p:spPr>
        <p:txBody>
          <a:bodyPr/>
          <a:lstStyle>
            <a:lvl1pPr>
              <a:defRPr/>
            </a:lvl1pPr>
          </a:lstStyle>
          <a:p>
            <a:endParaRPr lang="en-GB" dirty="0"/>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478367" y="6203621"/>
            <a:ext cx="264146" cy="480000"/>
          </a:xfrm>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3096748507"/>
      </p:ext>
    </p:extLst>
  </p:cSld>
  <p:clrMapOvr>
    <a:masterClrMapping/>
  </p:clrMapOvr>
  <p:extLst>
    <p:ext uri="{DCECCB84-F9BA-43D5-87BE-67443E8EF086}">
      <p15:sldGuideLst xmlns:p15="http://schemas.microsoft.com/office/powerpoint/2012/main">
        <p15:guide id="1" orient="horz" pos="1192">
          <p15:clr>
            <a:srgbClr val="FBAE40"/>
          </p15:clr>
        </p15:guide>
        <p15:guide id="2" pos="5777">
          <p15:clr>
            <a:srgbClr val="FBAE40"/>
          </p15:clr>
        </p15:guide>
        <p15:guide id="3" orient="horz" pos="104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BB16-BBD0-F26F-BDE3-C10291513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E2CBA9-143F-4078-2D18-43CDC37EA9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7F24CB-F37E-8D02-7F41-C0493F41961E}"/>
              </a:ext>
            </a:extLst>
          </p:cNvPr>
          <p:cNvSpPr>
            <a:spLocks noGrp="1"/>
          </p:cNvSpPr>
          <p:nvPr>
            <p:ph type="dt" sz="half" idx="10"/>
          </p:nvPr>
        </p:nvSpPr>
        <p:spPr/>
        <p:txBody>
          <a:bodyPr/>
          <a:lstStyle/>
          <a:p>
            <a:fld id="{81506624-B1D6-44AF-A22F-11A5D5C6DC74}" type="datetimeFigureOut">
              <a:rPr lang="en-GB" smtClean="0"/>
              <a:t>28/03/2024</a:t>
            </a:fld>
            <a:endParaRPr lang="en-GB"/>
          </a:p>
        </p:txBody>
      </p:sp>
      <p:sp>
        <p:nvSpPr>
          <p:cNvPr id="5" name="Footer Placeholder 4">
            <a:extLst>
              <a:ext uri="{FF2B5EF4-FFF2-40B4-BE49-F238E27FC236}">
                <a16:creationId xmlns:a16="http://schemas.microsoft.com/office/drawing/2014/main" id="{F385F4A2-4641-26D1-A0CF-E1BB6DB1B6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54958-895D-96F4-E8D1-0FDC87F04888}"/>
              </a:ext>
            </a:extLst>
          </p:cNvPr>
          <p:cNvSpPr>
            <a:spLocks noGrp="1"/>
          </p:cNvSpPr>
          <p:nvPr>
            <p:ph type="sldNum" sz="quarter" idx="12"/>
          </p:nvPr>
        </p:nvSpPr>
        <p:spPr/>
        <p:txBody>
          <a:bodyPr/>
          <a:lstStyle/>
          <a:p>
            <a:fld id="{CDC94CA6-5B4B-4FD3-916A-0731DE8E133B}" type="slidenum">
              <a:rPr lang="en-GB" smtClean="0"/>
              <a:t>‹#›</a:t>
            </a:fld>
            <a:endParaRPr lang="en-GB"/>
          </a:p>
        </p:txBody>
      </p:sp>
    </p:spTree>
    <p:extLst>
      <p:ext uri="{BB962C8B-B14F-4D97-AF65-F5344CB8AC3E}">
        <p14:creationId xmlns:p14="http://schemas.microsoft.com/office/powerpoint/2010/main" val="2029013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B44A-1181-D803-DC01-22B6A21ADF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19B4EF-29E8-5C06-63F3-AECFC8DE2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4852B-393B-DEB7-FF99-DAE45470BC47}"/>
              </a:ext>
            </a:extLst>
          </p:cNvPr>
          <p:cNvSpPr>
            <a:spLocks noGrp="1"/>
          </p:cNvSpPr>
          <p:nvPr>
            <p:ph type="dt" sz="half" idx="10"/>
          </p:nvPr>
        </p:nvSpPr>
        <p:spPr/>
        <p:txBody>
          <a:bodyPr/>
          <a:lstStyle/>
          <a:p>
            <a:fld id="{81506624-B1D6-44AF-A22F-11A5D5C6DC74}" type="datetimeFigureOut">
              <a:rPr lang="en-GB" smtClean="0"/>
              <a:t>28/03/2024</a:t>
            </a:fld>
            <a:endParaRPr lang="en-GB"/>
          </a:p>
        </p:txBody>
      </p:sp>
      <p:sp>
        <p:nvSpPr>
          <p:cNvPr id="5" name="Footer Placeholder 4">
            <a:extLst>
              <a:ext uri="{FF2B5EF4-FFF2-40B4-BE49-F238E27FC236}">
                <a16:creationId xmlns:a16="http://schemas.microsoft.com/office/drawing/2014/main" id="{3D47A238-CE15-3216-45AD-FD8A689D93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E75930-CDA7-8005-0263-69F0965B2C29}"/>
              </a:ext>
            </a:extLst>
          </p:cNvPr>
          <p:cNvSpPr>
            <a:spLocks noGrp="1"/>
          </p:cNvSpPr>
          <p:nvPr>
            <p:ph type="sldNum" sz="quarter" idx="12"/>
          </p:nvPr>
        </p:nvSpPr>
        <p:spPr/>
        <p:txBody>
          <a:bodyPr/>
          <a:lstStyle/>
          <a:p>
            <a:fld id="{CDC94CA6-5B4B-4FD3-916A-0731DE8E133B}" type="slidenum">
              <a:rPr lang="en-GB" smtClean="0"/>
              <a:t>‹#›</a:t>
            </a:fld>
            <a:endParaRPr lang="en-GB"/>
          </a:p>
        </p:txBody>
      </p:sp>
    </p:spTree>
    <p:extLst>
      <p:ext uri="{BB962C8B-B14F-4D97-AF65-F5344CB8AC3E}">
        <p14:creationId xmlns:p14="http://schemas.microsoft.com/office/powerpoint/2010/main" val="301544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C98D-3684-A1F0-20E7-3A19B53A62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6602FF-DCD8-DDAC-1791-2F8FC3D2C8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FA038-0BB6-57AD-9E16-224309105F84}"/>
              </a:ext>
            </a:extLst>
          </p:cNvPr>
          <p:cNvSpPr>
            <a:spLocks noGrp="1"/>
          </p:cNvSpPr>
          <p:nvPr>
            <p:ph type="dt" sz="half" idx="10"/>
          </p:nvPr>
        </p:nvSpPr>
        <p:spPr/>
        <p:txBody>
          <a:bodyPr/>
          <a:lstStyle/>
          <a:p>
            <a:fld id="{81506624-B1D6-44AF-A22F-11A5D5C6DC74}" type="datetimeFigureOut">
              <a:rPr lang="en-GB" smtClean="0"/>
              <a:t>28/03/2024</a:t>
            </a:fld>
            <a:endParaRPr lang="en-GB"/>
          </a:p>
        </p:txBody>
      </p:sp>
      <p:sp>
        <p:nvSpPr>
          <p:cNvPr id="5" name="Footer Placeholder 4">
            <a:extLst>
              <a:ext uri="{FF2B5EF4-FFF2-40B4-BE49-F238E27FC236}">
                <a16:creationId xmlns:a16="http://schemas.microsoft.com/office/drawing/2014/main" id="{10CAEF9E-BAF8-1E6C-05ED-9EB58EB700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F4190-FA66-3FDA-35C9-9DF02D93976B}"/>
              </a:ext>
            </a:extLst>
          </p:cNvPr>
          <p:cNvSpPr>
            <a:spLocks noGrp="1"/>
          </p:cNvSpPr>
          <p:nvPr>
            <p:ph type="sldNum" sz="quarter" idx="12"/>
          </p:nvPr>
        </p:nvSpPr>
        <p:spPr/>
        <p:txBody>
          <a:bodyPr/>
          <a:lstStyle/>
          <a:p>
            <a:fld id="{CDC94CA6-5B4B-4FD3-916A-0731DE8E133B}" type="slidenum">
              <a:rPr lang="en-GB" smtClean="0"/>
              <a:t>‹#›</a:t>
            </a:fld>
            <a:endParaRPr lang="en-GB"/>
          </a:p>
        </p:txBody>
      </p:sp>
    </p:spTree>
    <p:extLst>
      <p:ext uri="{BB962C8B-B14F-4D97-AF65-F5344CB8AC3E}">
        <p14:creationId xmlns:p14="http://schemas.microsoft.com/office/powerpoint/2010/main" val="4231221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9F76-8BB5-7222-0A56-DBCE2A93F1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B91628-5477-7544-7187-B2BFE9B1A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D28CF4-070C-E4A9-8D86-8F35253D54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3C6849-E860-D155-B66C-82DFA38F038A}"/>
              </a:ext>
            </a:extLst>
          </p:cNvPr>
          <p:cNvSpPr>
            <a:spLocks noGrp="1"/>
          </p:cNvSpPr>
          <p:nvPr>
            <p:ph type="dt" sz="half" idx="10"/>
          </p:nvPr>
        </p:nvSpPr>
        <p:spPr/>
        <p:txBody>
          <a:bodyPr/>
          <a:lstStyle/>
          <a:p>
            <a:fld id="{81506624-B1D6-44AF-A22F-11A5D5C6DC74}" type="datetimeFigureOut">
              <a:rPr lang="en-GB" smtClean="0"/>
              <a:t>28/03/2024</a:t>
            </a:fld>
            <a:endParaRPr lang="en-GB"/>
          </a:p>
        </p:txBody>
      </p:sp>
      <p:sp>
        <p:nvSpPr>
          <p:cNvPr id="6" name="Footer Placeholder 5">
            <a:extLst>
              <a:ext uri="{FF2B5EF4-FFF2-40B4-BE49-F238E27FC236}">
                <a16:creationId xmlns:a16="http://schemas.microsoft.com/office/drawing/2014/main" id="{207CC376-6BF8-A710-9F12-6757805279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25E755-B7A9-68F3-69C3-A8E7480AD4E8}"/>
              </a:ext>
            </a:extLst>
          </p:cNvPr>
          <p:cNvSpPr>
            <a:spLocks noGrp="1"/>
          </p:cNvSpPr>
          <p:nvPr>
            <p:ph type="sldNum" sz="quarter" idx="12"/>
          </p:nvPr>
        </p:nvSpPr>
        <p:spPr/>
        <p:txBody>
          <a:bodyPr/>
          <a:lstStyle/>
          <a:p>
            <a:fld id="{CDC94CA6-5B4B-4FD3-916A-0731DE8E133B}" type="slidenum">
              <a:rPr lang="en-GB" smtClean="0"/>
              <a:t>‹#›</a:t>
            </a:fld>
            <a:endParaRPr lang="en-GB"/>
          </a:p>
        </p:txBody>
      </p:sp>
    </p:spTree>
    <p:extLst>
      <p:ext uri="{BB962C8B-B14F-4D97-AF65-F5344CB8AC3E}">
        <p14:creationId xmlns:p14="http://schemas.microsoft.com/office/powerpoint/2010/main" val="2020450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96F2-C236-0CE8-D55D-AEF1CB39A5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6BA3FF-D748-70A0-F883-8FF85F305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72A3F-6181-2C70-69DC-818B0B05F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3AB950-F659-F0B7-E789-0662A0DE2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AD1507-33F4-119B-352D-356EC3813A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210D84-9AF1-EEBB-473E-944577A784A2}"/>
              </a:ext>
            </a:extLst>
          </p:cNvPr>
          <p:cNvSpPr>
            <a:spLocks noGrp="1"/>
          </p:cNvSpPr>
          <p:nvPr>
            <p:ph type="dt" sz="half" idx="10"/>
          </p:nvPr>
        </p:nvSpPr>
        <p:spPr/>
        <p:txBody>
          <a:bodyPr/>
          <a:lstStyle/>
          <a:p>
            <a:fld id="{81506624-B1D6-44AF-A22F-11A5D5C6DC74}" type="datetimeFigureOut">
              <a:rPr lang="en-GB" smtClean="0"/>
              <a:t>28/03/2024</a:t>
            </a:fld>
            <a:endParaRPr lang="en-GB"/>
          </a:p>
        </p:txBody>
      </p:sp>
      <p:sp>
        <p:nvSpPr>
          <p:cNvPr id="8" name="Footer Placeholder 7">
            <a:extLst>
              <a:ext uri="{FF2B5EF4-FFF2-40B4-BE49-F238E27FC236}">
                <a16:creationId xmlns:a16="http://schemas.microsoft.com/office/drawing/2014/main" id="{25273051-2E14-C356-5F4C-0160F1D9D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E64C4E-C4B8-1F7A-6FA7-17CCD24B9480}"/>
              </a:ext>
            </a:extLst>
          </p:cNvPr>
          <p:cNvSpPr>
            <a:spLocks noGrp="1"/>
          </p:cNvSpPr>
          <p:nvPr>
            <p:ph type="sldNum" sz="quarter" idx="12"/>
          </p:nvPr>
        </p:nvSpPr>
        <p:spPr/>
        <p:txBody>
          <a:bodyPr/>
          <a:lstStyle/>
          <a:p>
            <a:fld id="{CDC94CA6-5B4B-4FD3-916A-0731DE8E133B}" type="slidenum">
              <a:rPr lang="en-GB" smtClean="0"/>
              <a:t>‹#›</a:t>
            </a:fld>
            <a:endParaRPr lang="en-GB"/>
          </a:p>
        </p:txBody>
      </p:sp>
    </p:spTree>
    <p:extLst>
      <p:ext uri="{BB962C8B-B14F-4D97-AF65-F5344CB8AC3E}">
        <p14:creationId xmlns:p14="http://schemas.microsoft.com/office/powerpoint/2010/main" val="3299355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0BD1-8B45-ACF7-5742-ED7704B5CB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356302-3372-5B66-7E8F-E0DC2429E749}"/>
              </a:ext>
            </a:extLst>
          </p:cNvPr>
          <p:cNvSpPr>
            <a:spLocks noGrp="1"/>
          </p:cNvSpPr>
          <p:nvPr>
            <p:ph type="dt" sz="half" idx="10"/>
          </p:nvPr>
        </p:nvSpPr>
        <p:spPr/>
        <p:txBody>
          <a:bodyPr/>
          <a:lstStyle/>
          <a:p>
            <a:fld id="{81506624-B1D6-44AF-A22F-11A5D5C6DC74}" type="datetimeFigureOut">
              <a:rPr lang="en-GB" smtClean="0"/>
              <a:t>28/03/2024</a:t>
            </a:fld>
            <a:endParaRPr lang="en-GB"/>
          </a:p>
        </p:txBody>
      </p:sp>
      <p:sp>
        <p:nvSpPr>
          <p:cNvPr id="4" name="Footer Placeholder 3">
            <a:extLst>
              <a:ext uri="{FF2B5EF4-FFF2-40B4-BE49-F238E27FC236}">
                <a16:creationId xmlns:a16="http://schemas.microsoft.com/office/drawing/2014/main" id="{399A8F99-A410-4C11-411E-FE11903A8A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45CB9F-2593-83EC-1F8A-100C19603096}"/>
              </a:ext>
            </a:extLst>
          </p:cNvPr>
          <p:cNvSpPr>
            <a:spLocks noGrp="1"/>
          </p:cNvSpPr>
          <p:nvPr>
            <p:ph type="sldNum" sz="quarter" idx="12"/>
          </p:nvPr>
        </p:nvSpPr>
        <p:spPr/>
        <p:txBody>
          <a:bodyPr/>
          <a:lstStyle/>
          <a:p>
            <a:fld id="{CDC94CA6-5B4B-4FD3-916A-0731DE8E133B}" type="slidenum">
              <a:rPr lang="en-GB" smtClean="0"/>
              <a:t>‹#›</a:t>
            </a:fld>
            <a:endParaRPr lang="en-GB"/>
          </a:p>
        </p:txBody>
      </p:sp>
    </p:spTree>
    <p:extLst>
      <p:ext uri="{BB962C8B-B14F-4D97-AF65-F5344CB8AC3E}">
        <p14:creationId xmlns:p14="http://schemas.microsoft.com/office/powerpoint/2010/main" val="2886412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4A1D2C-46A7-D5FE-44A8-C8F81150A5E6}"/>
              </a:ext>
            </a:extLst>
          </p:cNvPr>
          <p:cNvSpPr>
            <a:spLocks noGrp="1"/>
          </p:cNvSpPr>
          <p:nvPr>
            <p:ph type="dt" sz="half" idx="10"/>
          </p:nvPr>
        </p:nvSpPr>
        <p:spPr/>
        <p:txBody>
          <a:bodyPr/>
          <a:lstStyle/>
          <a:p>
            <a:fld id="{81506624-B1D6-44AF-A22F-11A5D5C6DC74}" type="datetimeFigureOut">
              <a:rPr lang="en-GB" smtClean="0"/>
              <a:t>28/03/2024</a:t>
            </a:fld>
            <a:endParaRPr lang="en-GB"/>
          </a:p>
        </p:txBody>
      </p:sp>
      <p:sp>
        <p:nvSpPr>
          <p:cNvPr id="3" name="Footer Placeholder 2">
            <a:extLst>
              <a:ext uri="{FF2B5EF4-FFF2-40B4-BE49-F238E27FC236}">
                <a16:creationId xmlns:a16="http://schemas.microsoft.com/office/drawing/2014/main" id="{9727083E-ECCC-A09F-1BB7-ECD0CC9CED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A60443-19E3-276D-09CC-6D732745E72D}"/>
              </a:ext>
            </a:extLst>
          </p:cNvPr>
          <p:cNvSpPr>
            <a:spLocks noGrp="1"/>
          </p:cNvSpPr>
          <p:nvPr>
            <p:ph type="sldNum" sz="quarter" idx="12"/>
          </p:nvPr>
        </p:nvSpPr>
        <p:spPr/>
        <p:txBody>
          <a:bodyPr/>
          <a:lstStyle/>
          <a:p>
            <a:fld id="{CDC94CA6-5B4B-4FD3-916A-0731DE8E133B}" type="slidenum">
              <a:rPr lang="en-GB" smtClean="0"/>
              <a:t>‹#›</a:t>
            </a:fld>
            <a:endParaRPr lang="en-GB"/>
          </a:p>
        </p:txBody>
      </p:sp>
    </p:spTree>
    <p:extLst>
      <p:ext uri="{BB962C8B-B14F-4D97-AF65-F5344CB8AC3E}">
        <p14:creationId xmlns:p14="http://schemas.microsoft.com/office/powerpoint/2010/main" val="132860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Tree>
    <p:extLst>
      <p:ext uri="{BB962C8B-B14F-4D97-AF65-F5344CB8AC3E}">
        <p14:creationId xmlns:p14="http://schemas.microsoft.com/office/powerpoint/2010/main" val="1088341610"/>
      </p:ext>
    </p:extLst>
  </p:cSld>
  <p:clrMapOvr>
    <a:masterClrMapping/>
  </p:clrMapOvr>
  <p:extLst>
    <p:ext uri="{DCECCB84-F9BA-43D5-87BE-67443E8EF086}">
      <p15:sldGuideLst xmlns:p15="http://schemas.microsoft.com/office/powerpoint/2012/main">
        <p15:guide id="1" orient="horz" pos="1616" userDrawn="1">
          <p15:clr>
            <a:srgbClr val="FBAE40"/>
          </p15:clr>
        </p15:guide>
        <p15:guide id="2" pos="5776" userDrawn="1">
          <p15:clr>
            <a:srgbClr val="FBAE40"/>
          </p15:clr>
        </p15:guide>
        <p15:guide id="3" orient="horz" pos="252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D78F-DD78-6343-9E80-8F74C208D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2468A8-AAB7-361C-648B-6C7E165A43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8F4383-F67E-E88D-2A07-E4DB8EFDB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090CDE-46BF-4988-FC54-97C30E5315CE}"/>
              </a:ext>
            </a:extLst>
          </p:cNvPr>
          <p:cNvSpPr>
            <a:spLocks noGrp="1"/>
          </p:cNvSpPr>
          <p:nvPr>
            <p:ph type="dt" sz="half" idx="10"/>
          </p:nvPr>
        </p:nvSpPr>
        <p:spPr/>
        <p:txBody>
          <a:bodyPr/>
          <a:lstStyle/>
          <a:p>
            <a:fld id="{81506624-B1D6-44AF-A22F-11A5D5C6DC74}" type="datetimeFigureOut">
              <a:rPr lang="en-GB" smtClean="0"/>
              <a:t>28/03/2024</a:t>
            </a:fld>
            <a:endParaRPr lang="en-GB"/>
          </a:p>
        </p:txBody>
      </p:sp>
      <p:sp>
        <p:nvSpPr>
          <p:cNvPr id="6" name="Footer Placeholder 5">
            <a:extLst>
              <a:ext uri="{FF2B5EF4-FFF2-40B4-BE49-F238E27FC236}">
                <a16:creationId xmlns:a16="http://schemas.microsoft.com/office/drawing/2014/main" id="{F3D22E43-6FEC-39EB-BD55-C28F94FBB1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FFE3DA-7607-C1D1-A646-95DF875850B8}"/>
              </a:ext>
            </a:extLst>
          </p:cNvPr>
          <p:cNvSpPr>
            <a:spLocks noGrp="1"/>
          </p:cNvSpPr>
          <p:nvPr>
            <p:ph type="sldNum" sz="quarter" idx="12"/>
          </p:nvPr>
        </p:nvSpPr>
        <p:spPr/>
        <p:txBody>
          <a:bodyPr/>
          <a:lstStyle/>
          <a:p>
            <a:fld id="{CDC94CA6-5B4B-4FD3-916A-0731DE8E133B}" type="slidenum">
              <a:rPr lang="en-GB" smtClean="0"/>
              <a:t>‹#›</a:t>
            </a:fld>
            <a:endParaRPr lang="en-GB"/>
          </a:p>
        </p:txBody>
      </p:sp>
    </p:spTree>
    <p:extLst>
      <p:ext uri="{BB962C8B-B14F-4D97-AF65-F5344CB8AC3E}">
        <p14:creationId xmlns:p14="http://schemas.microsoft.com/office/powerpoint/2010/main" val="200691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D50A-1228-AB47-4EDE-97689192D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E10E96-E947-7DB0-561F-0796DE505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429795-380B-2958-EC1C-6F397B38F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FE40E-137A-AA88-1BAF-2EB4875264EF}"/>
              </a:ext>
            </a:extLst>
          </p:cNvPr>
          <p:cNvSpPr>
            <a:spLocks noGrp="1"/>
          </p:cNvSpPr>
          <p:nvPr>
            <p:ph type="dt" sz="half" idx="10"/>
          </p:nvPr>
        </p:nvSpPr>
        <p:spPr/>
        <p:txBody>
          <a:bodyPr/>
          <a:lstStyle/>
          <a:p>
            <a:fld id="{81506624-B1D6-44AF-A22F-11A5D5C6DC74}" type="datetimeFigureOut">
              <a:rPr lang="en-GB" smtClean="0"/>
              <a:t>28/03/2024</a:t>
            </a:fld>
            <a:endParaRPr lang="en-GB"/>
          </a:p>
        </p:txBody>
      </p:sp>
      <p:sp>
        <p:nvSpPr>
          <p:cNvPr id="6" name="Footer Placeholder 5">
            <a:extLst>
              <a:ext uri="{FF2B5EF4-FFF2-40B4-BE49-F238E27FC236}">
                <a16:creationId xmlns:a16="http://schemas.microsoft.com/office/drawing/2014/main" id="{03C8ED0D-60EB-7DF3-26F3-E9604BEE23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799467-79FA-1C77-3340-C64CF0B3C7B6}"/>
              </a:ext>
            </a:extLst>
          </p:cNvPr>
          <p:cNvSpPr>
            <a:spLocks noGrp="1"/>
          </p:cNvSpPr>
          <p:nvPr>
            <p:ph type="sldNum" sz="quarter" idx="12"/>
          </p:nvPr>
        </p:nvSpPr>
        <p:spPr/>
        <p:txBody>
          <a:bodyPr/>
          <a:lstStyle/>
          <a:p>
            <a:fld id="{CDC94CA6-5B4B-4FD3-916A-0731DE8E133B}" type="slidenum">
              <a:rPr lang="en-GB" smtClean="0"/>
              <a:t>‹#›</a:t>
            </a:fld>
            <a:endParaRPr lang="en-GB"/>
          </a:p>
        </p:txBody>
      </p:sp>
    </p:spTree>
    <p:extLst>
      <p:ext uri="{BB962C8B-B14F-4D97-AF65-F5344CB8AC3E}">
        <p14:creationId xmlns:p14="http://schemas.microsoft.com/office/powerpoint/2010/main" val="22860757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0712-C533-4568-D452-8E0AA714D3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0DFA26-BCD2-DD09-C6B6-D1193194CD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2D6C2F-7405-CACB-C5CA-E948E923D43B}"/>
              </a:ext>
            </a:extLst>
          </p:cNvPr>
          <p:cNvSpPr>
            <a:spLocks noGrp="1"/>
          </p:cNvSpPr>
          <p:nvPr>
            <p:ph type="dt" sz="half" idx="10"/>
          </p:nvPr>
        </p:nvSpPr>
        <p:spPr/>
        <p:txBody>
          <a:bodyPr/>
          <a:lstStyle/>
          <a:p>
            <a:fld id="{81506624-B1D6-44AF-A22F-11A5D5C6DC74}" type="datetimeFigureOut">
              <a:rPr lang="en-GB" smtClean="0"/>
              <a:t>28/03/2024</a:t>
            </a:fld>
            <a:endParaRPr lang="en-GB"/>
          </a:p>
        </p:txBody>
      </p:sp>
      <p:sp>
        <p:nvSpPr>
          <p:cNvPr id="5" name="Footer Placeholder 4">
            <a:extLst>
              <a:ext uri="{FF2B5EF4-FFF2-40B4-BE49-F238E27FC236}">
                <a16:creationId xmlns:a16="http://schemas.microsoft.com/office/drawing/2014/main" id="{DA05865C-CF73-F174-E3E0-09A0551B17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1A369-C11B-8DF6-FA43-30D5492E24BF}"/>
              </a:ext>
            </a:extLst>
          </p:cNvPr>
          <p:cNvSpPr>
            <a:spLocks noGrp="1"/>
          </p:cNvSpPr>
          <p:nvPr>
            <p:ph type="sldNum" sz="quarter" idx="12"/>
          </p:nvPr>
        </p:nvSpPr>
        <p:spPr/>
        <p:txBody>
          <a:bodyPr/>
          <a:lstStyle/>
          <a:p>
            <a:fld id="{CDC94CA6-5B4B-4FD3-916A-0731DE8E133B}" type="slidenum">
              <a:rPr lang="en-GB" smtClean="0"/>
              <a:t>‹#›</a:t>
            </a:fld>
            <a:endParaRPr lang="en-GB"/>
          </a:p>
        </p:txBody>
      </p:sp>
    </p:spTree>
    <p:extLst>
      <p:ext uri="{BB962C8B-B14F-4D97-AF65-F5344CB8AC3E}">
        <p14:creationId xmlns:p14="http://schemas.microsoft.com/office/powerpoint/2010/main" val="1557450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87E91-D783-83D4-B31D-B7B96CE214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970096-14A7-6176-118E-31922BAFC8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E36359-2A5D-1A79-E04D-24A3E0059AED}"/>
              </a:ext>
            </a:extLst>
          </p:cNvPr>
          <p:cNvSpPr>
            <a:spLocks noGrp="1"/>
          </p:cNvSpPr>
          <p:nvPr>
            <p:ph type="dt" sz="half" idx="10"/>
          </p:nvPr>
        </p:nvSpPr>
        <p:spPr/>
        <p:txBody>
          <a:bodyPr/>
          <a:lstStyle/>
          <a:p>
            <a:fld id="{81506624-B1D6-44AF-A22F-11A5D5C6DC74}" type="datetimeFigureOut">
              <a:rPr lang="en-GB" smtClean="0"/>
              <a:t>28/03/2024</a:t>
            </a:fld>
            <a:endParaRPr lang="en-GB"/>
          </a:p>
        </p:txBody>
      </p:sp>
      <p:sp>
        <p:nvSpPr>
          <p:cNvPr id="5" name="Footer Placeholder 4">
            <a:extLst>
              <a:ext uri="{FF2B5EF4-FFF2-40B4-BE49-F238E27FC236}">
                <a16:creationId xmlns:a16="http://schemas.microsoft.com/office/drawing/2014/main" id="{9EE3BBE5-8535-62EB-ED2B-EE868F04BC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7A7CC4-713E-8432-6C60-D8A3A89B52F3}"/>
              </a:ext>
            </a:extLst>
          </p:cNvPr>
          <p:cNvSpPr>
            <a:spLocks noGrp="1"/>
          </p:cNvSpPr>
          <p:nvPr>
            <p:ph type="sldNum" sz="quarter" idx="12"/>
          </p:nvPr>
        </p:nvSpPr>
        <p:spPr/>
        <p:txBody>
          <a:bodyPr/>
          <a:lstStyle/>
          <a:p>
            <a:fld id="{CDC94CA6-5B4B-4FD3-916A-0731DE8E133B}" type="slidenum">
              <a:rPr lang="en-GB" smtClean="0"/>
              <a:t>‹#›</a:t>
            </a:fld>
            <a:endParaRPr lang="en-GB"/>
          </a:p>
        </p:txBody>
      </p:sp>
    </p:spTree>
    <p:extLst>
      <p:ext uri="{BB962C8B-B14F-4D97-AF65-F5344CB8AC3E}">
        <p14:creationId xmlns:p14="http://schemas.microsoft.com/office/powerpoint/2010/main" val="401721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1DE75C-9D45-4CFA-BB77-7A8A519AF237}"/>
              </a:ext>
            </a:extLst>
          </p:cNvPr>
          <p:cNvSpPr>
            <a:spLocks noGrp="1"/>
          </p:cNvSpPr>
          <p:nvPr>
            <p:ph type="pic" sz="quarter" idx="13" hasCustomPrompt="1"/>
          </p:nvPr>
        </p:nvSpPr>
        <p:spPr>
          <a:xfrm>
            <a:off x="0" y="0"/>
            <a:ext cx="12192000" cy="6858000"/>
          </a:xfrm>
          <a:prstGeom prst="rect">
            <a:avLst/>
          </a:prstGeom>
        </p:spPr>
        <p:txBody>
          <a:bodyPr/>
          <a:lstStyle>
            <a:lvl1pPr>
              <a:defRPr/>
            </a:lvl1pPr>
          </a:lstStyle>
          <a:p>
            <a:r>
              <a:rPr lang="en-GB" dirty="0"/>
              <a:t>Insert full bleed image</a:t>
            </a:r>
          </a:p>
        </p:txBody>
      </p:sp>
      <p:sp>
        <p:nvSpPr>
          <p:cNvPr id="5" name="Footer Placeholder 4">
            <a:extLst>
              <a:ext uri="{FF2B5EF4-FFF2-40B4-BE49-F238E27FC236}">
                <a16:creationId xmlns:a16="http://schemas.microsoft.com/office/drawing/2014/main" id="{FE058BCC-7A26-6A42-AA87-525F6042C6F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975973A5-CA9C-1043-A3DA-4ED6E6C469A5}"/>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
        <p:nvSpPr>
          <p:cNvPr id="2" name="Title 1">
            <a:extLst>
              <a:ext uri="{FF2B5EF4-FFF2-40B4-BE49-F238E27FC236}">
                <a16:creationId xmlns:a16="http://schemas.microsoft.com/office/drawing/2014/main" id="{010BFAA9-1712-AAF6-FE63-4A45C36D7AD1}"/>
              </a:ext>
            </a:extLst>
          </p:cNvPr>
          <p:cNvSpPr>
            <a:spLocks noGrp="1"/>
          </p:cNvSpPr>
          <p:nvPr>
            <p:ph type="title"/>
          </p:nvPr>
        </p:nvSpPr>
        <p:spPr>
          <a:xfrm>
            <a:off x="478368" y="-1150750"/>
            <a:ext cx="8691036" cy="455429"/>
          </a:xfrm>
          <a:prstGeom prst="rect">
            <a:avLst/>
          </a:prstGeom>
        </p:spPr>
        <p:txBody>
          <a:bodyPr lIns="0" tIns="0" rIns="0" bIns="0"/>
          <a:lstStyle>
            <a:lvl1pPr algn="l">
              <a:lnSpc>
                <a:spcPct val="100000"/>
              </a:lnSpc>
              <a:defRPr sz="3200" b="1" i="0">
                <a:latin typeface="+mn-lt"/>
                <a:ea typeface="Roboto Black" panose="020000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91436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400" b="1" i="0">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p:nvPr>
        </p:nvSpPr>
        <p:spPr>
          <a:xfrm>
            <a:off x="478367" y="1906075"/>
            <a:ext cx="8691035" cy="4018477"/>
          </a:xfrm>
          <a:prstGeom prst="rect">
            <a:avLst/>
          </a:prstGeom>
        </p:spPr>
        <p:txBody>
          <a:bodyPr lIns="0" tIns="0" rIns="0" bIns="0"/>
          <a:lstStyle>
            <a:lvl1pPr marL="176213" indent="-176213" defTabSz="359991">
              <a:lnSpc>
                <a:spcPct val="100000"/>
              </a:lnSpc>
              <a:tabLst/>
              <a:defRPr sz="1800" b="0" i="0">
                <a:solidFill>
                  <a:schemeClr val="tx1"/>
                </a:solidFill>
                <a:latin typeface="+mn-lt"/>
                <a:ea typeface="Roboto Light" panose="02000000000000000000" pitchFamily="2" charset="0"/>
              </a:defRPr>
            </a:lvl1pPr>
            <a:lvl2pPr marL="360363" indent="-184150" defTabSz="359991">
              <a:lnSpc>
                <a:spcPct val="100000"/>
              </a:lnSpc>
              <a:tabLst/>
              <a:defRPr sz="1800" b="0" i="0">
                <a:solidFill>
                  <a:schemeClr val="tx1"/>
                </a:solidFill>
                <a:latin typeface="+mn-lt"/>
                <a:ea typeface="Roboto Light" panose="02000000000000000000" pitchFamily="2" charset="0"/>
              </a:defRPr>
            </a:lvl2pPr>
            <a:lvl3pPr marL="538163" indent="-177800" defTabSz="359991">
              <a:lnSpc>
                <a:spcPct val="100000"/>
              </a:lnSpc>
              <a:tabLst/>
              <a:defRPr sz="1800" b="0" i="0">
                <a:solidFill>
                  <a:schemeClr val="tx1"/>
                </a:solidFill>
                <a:latin typeface="+mn-lt"/>
                <a:ea typeface="Roboto Light" panose="02000000000000000000" pitchFamily="2" charset="0"/>
              </a:defRPr>
            </a:lvl3pPr>
            <a:lvl4pPr marL="714375" indent="-176213" defTabSz="359991">
              <a:lnSpc>
                <a:spcPct val="100000"/>
              </a:lnSpc>
              <a:tabLst/>
              <a:defRPr sz="1800" b="0" i="0">
                <a:solidFill>
                  <a:schemeClr val="tx1"/>
                </a:solidFill>
                <a:latin typeface="+mn-lt"/>
                <a:ea typeface="Roboto Light" panose="02000000000000000000" pitchFamily="2" charset="0"/>
              </a:defRPr>
            </a:lvl4pPr>
            <a:lvl5pPr marL="898525" indent="-184150" defTabSz="359991">
              <a:lnSpc>
                <a:spcPct val="100000"/>
              </a:lnSpc>
              <a:tabLst/>
              <a:defRPr sz="1800" b="0" i="0">
                <a:solidFill>
                  <a:schemeClr val="tx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884333160"/>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UMN &amp;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400" b="1" i="0">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333DA8FA-7150-4DC1-8728-AA9FC6E69792}"/>
              </a:ext>
            </a:extLst>
          </p:cNvPr>
          <p:cNvSpPr>
            <a:spLocks noGrp="1"/>
          </p:cNvSpPr>
          <p:nvPr>
            <p:ph idx="1" hasCustomPrompt="1"/>
          </p:nvPr>
        </p:nvSpPr>
        <p:spPr>
          <a:xfrm>
            <a:off x="478368" y="1906075"/>
            <a:ext cx="5279997" cy="4018477"/>
          </a:xfrm>
          <a:prstGeom prst="rect">
            <a:avLst/>
          </a:prstGeom>
        </p:spPr>
        <p:txBody>
          <a:bodyPr lIns="0" tIns="0" rIns="0" bIns="0"/>
          <a:lstStyle>
            <a:lvl1pPr marL="176213" indent="-176213" defTabSz="359991">
              <a:lnSpc>
                <a:spcPct val="100000"/>
              </a:lnSpc>
              <a:tabLst/>
              <a:defRPr sz="1800" b="0" i="0">
                <a:solidFill>
                  <a:schemeClr val="tx1"/>
                </a:solidFill>
                <a:latin typeface="+mn-lt"/>
                <a:ea typeface="Roboto Light" panose="02000000000000000000" pitchFamily="2" charset="0"/>
              </a:defRPr>
            </a:lvl1pPr>
            <a:lvl2pPr marL="360363" indent="-184150" defTabSz="359991">
              <a:lnSpc>
                <a:spcPct val="100000"/>
              </a:lnSpc>
              <a:tabLst/>
              <a:defRPr sz="1800" b="0" i="0">
                <a:solidFill>
                  <a:schemeClr val="tx1"/>
                </a:solidFill>
                <a:latin typeface="+mn-lt"/>
                <a:ea typeface="Roboto Light" panose="02000000000000000000" pitchFamily="2" charset="0"/>
              </a:defRPr>
            </a:lvl2pPr>
            <a:lvl3pPr marL="538163" indent="-177800" defTabSz="359991">
              <a:lnSpc>
                <a:spcPct val="100000"/>
              </a:lnSpc>
              <a:tabLst/>
              <a:defRPr sz="1800" b="0" i="0">
                <a:solidFill>
                  <a:schemeClr val="tx1"/>
                </a:solidFill>
                <a:latin typeface="+mn-lt"/>
                <a:ea typeface="Roboto Light" panose="02000000000000000000" pitchFamily="2" charset="0"/>
              </a:defRPr>
            </a:lvl3pPr>
            <a:lvl4pPr marL="714375" indent="-176213" defTabSz="359991">
              <a:lnSpc>
                <a:spcPct val="100000"/>
              </a:lnSpc>
              <a:tabLst/>
              <a:defRPr sz="1800" b="0" i="0">
                <a:solidFill>
                  <a:schemeClr val="tx1"/>
                </a:solidFill>
                <a:latin typeface="+mn-lt"/>
                <a:ea typeface="Roboto Light" panose="02000000000000000000" pitchFamily="2" charset="0"/>
              </a:defRPr>
            </a:lvl4pPr>
            <a:lvl5pPr marL="898525" indent="-184150" defTabSz="359991">
              <a:lnSpc>
                <a:spcPct val="100000"/>
              </a:lnSpc>
              <a:tabLst/>
              <a:defRPr sz="1800" b="0" i="0">
                <a:solidFill>
                  <a:schemeClr val="tx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080959911"/>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latin typeface="+mn-lt"/>
                <a:ea typeface="Roboto Black" panose="02000000000000000000" pitchFamily="2" charset="0"/>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Tree>
    <p:extLst>
      <p:ext uri="{BB962C8B-B14F-4D97-AF65-F5344CB8AC3E}">
        <p14:creationId xmlns:p14="http://schemas.microsoft.com/office/powerpoint/2010/main" val="2443353720"/>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Tree>
    <p:extLst>
      <p:ext uri="{BB962C8B-B14F-4D97-AF65-F5344CB8AC3E}">
        <p14:creationId xmlns:p14="http://schemas.microsoft.com/office/powerpoint/2010/main" val="1722763087"/>
      </p:ext>
    </p:extLst>
  </p:cSld>
  <p:clrMapOvr>
    <a:masterClrMapping/>
  </p:clrMapOvr>
  <p:extLst>
    <p:ext uri="{DCECCB84-F9BA-43D5-87BE-67443E8EF086}">
      <p15:sldGuideLst xmlns:p15="http://schemas.microsoft.com/office/powerpoint/2012/main">
        <p15:guide id="1" orient="horz" pos="1616" userDrawn="1">
          <p15:clr>
            <a:srgbClr val="FBAE40"/>
          </p15:clr>
        </p15:guide>
        <p15:guide id="2" pos="5776" userDrawn="1">
          <p15:clr>
            <a:srgbClr val="FBAE40"/>
          </p15:clr>
        </p15:guide>
        <p15:guide id="3" orient="horz" pos="252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jpe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4.jpe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4.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AD7AA7-DF94-4AFF-A5FA-B3EEEEDACC3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8367" y="452967"/>
            <a:ext cx="720000" cy="720000"/>
          </a:xfrm>
          <a:prstGeom prst="rect">
            <a:avLst/>
          </a:prstGeom>
        </p:spPr>
      </p:pic>
    </p:spTree>
    <p:extLst>
      <p:ext uri="{BB962C8B-B14F-4D97-AF65-F5344CB8AC3E}">
        <p14:creationId xmlns:p14="http://schemas.microsoft.com/office/powerpoint/2010/main" val="2324101128"/>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704" r:id="rId3"/>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userDrawn="1">
          <p15:clr>
            <a:srgbClr val="F26B43"/>
          </p15:clr>
        </p15:guide>
        <p15:guide id="2" pos="7379" userDrawn="1">
          <p15:clr>
            <a:srgbClr val="F26B43"/>
          </p15:clr>
        </p15:guide>
        <p15:guide id="3" orient="horz" pos="285" userDrawn="1">
          <p15:clr>
            <a:srgbClr val="F26B43"/>
          </p15:clr>
        </p15:guide>
        <p15:guide id="4" orient="horz" pos="4035" userDrawn="1">
          <p15:clr>
            <a:srgbClr val="F26B43"/>
          </p15:clr>
        </p15:guide>
        <p15:guide id="5" orient="horz" pos="37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1" name="Picture 10">
            <a:extLst>
              <a:ext uri="{FF2B5EF4-FFF2-40B4-BE49-F238E27FC236}">
                <a16:creationId xmlns:a16="http://schemas.microsoft.com/office/drawing/2014/main" id="{D39ECEFD-4A67-4290-8C22-5D11D251499D}"/>
              </a:ext>
              <a:ext uri="{C183D7F6-B498-43B3-948B-1728B52AA6E4}">
                <adec:decorative xmlns:adec="http://schemas.microsoft.com/office/drawing/2017/decorative" val="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2334269998"/>
      </p:ext>
    </p:extLst>
  </p:cSld>
  <p:clrMap bg1="lt1" tx1="dk1" bg2="lt2" tx2="dk2" accent1="accent1" accent2="accent2" accent3="accent3" accent4="accent4" accent5="accent5" accent6="accent6" hlink="hlink" folHlink="folHlink"/>
  <p:sldLayoutIdLst>
    <p:sldLayoutId id="2147483680" r:id="rId1"/>
    <p:sldLayoutId id="2147483649" r:id="rId2"/>
    <p:sldLayoutId id="2147483650" r:id="rId3"/>
    <p:sldLayoutId id="2147483651" r:id="rId4"/>
    <p:sldLayoutId id="2147483675" r:id="rId5"/>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userDrawn="1">
          <p15:clr>
            <a:srgbClr val="F26B43"/>
          </p15:clr>
        </p15:guide>
        <p15:guide id="2" pos="7379" userDrawn="1">
          <p15:clr>
            <a:srgbClr val="F26B43"/>
          </p15:clr>
        </p15:guide>
        <p15:guide id="3" orient="horz" pos="285" userDrawn="1">
          <p15:clr>
            <a:srgbClr val="F26B43"/>
          </p15:clr>
        </p15:guide>
        <p15:guide id="4" orient="horz" pos="4035" userDrawn="1">
          <p15:clr>
            <a:srgbClr val="F26B43"/>
          </p15:clr>
        </p15:guide>
        <p15:guide id="5" orient="horz" pos="37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0" name="Picture 9">
            <a:extLst>
              <a:ext uri="{FF2B5EF4-FFF2-40B4-BE49-F238E27FC236}">
                <a16:creationId xmlns:a16="http://schemas.microsoft.com/office/drawing/2014/main" id="{97F51F27-3798-444E-B250-2F53A2AD8414}"/>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681" r:id="rId1"/>
    <p:sldLayoutId id="2147483654" r:id="rId2"/>
    <p:sldLayoutId id="2147483676" r:id="rId3"/>
    <p:sldLayoutId id="2147483690" r:id="rId4"/>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userDrawn="1">
          <p15:clr>
            <a:srgbClr val="F26B43"/>
          </p15:clr>
        </p15:guide>
        <p15:guide id="2" pos="7379" userDrawn="1">
          <p15:clr>
            <a:srgbClr val="F26B43"/>
          </p15:clr>
        </p15:guide>
        <p15:guide id="3" orient="horz" pos="285" userDrawn="1">
          <p15:clr>
            <a:srgbClr val="F26B43"/>
          </p15:clr>
        </p15:guide>
        <p15:guide id="4" orient="horz" pos="4035" userDrawn="1">
          <p15:clr>
            <a:srgbClr val="F26B43"/>
          </p15:clr>
        </p15:guide>
        <p15:guide id="5" orient="horz" pos="37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endParaRPr lang="en-GB" dirty="0"/>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0" name="Picture 9">
            <a:extLst>
              <a:ext uri="{FF2B5EF4-FFF2-40B4-BE49-F238E27FC236}">
                <a16:creationId xmlns:a16="http://schemas.microsoft.com/office/drawing/2014/main" id="{1C9D7517-DF94-49E7-B57E-2F2D4D40D4D7}"/>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4292818260"/>
      </p:ext>
    </p:extLst>
  </p:cSld>
  <p:clrMap bg1="lt1" tx1="dk1" bg2="lt2" tx2="dk2" accent1="accent1" accent2="accent2" accent3="accent3" accent4="accent4" accent5="accent5" accent6="accent6" hlink="hlink" folHlink="folHlink"/>
  <p:sldLayoutIdLst>
    <p:sldLayoutId id="2147483682" r:id="rId1"/>
    <p:sldLayoutId id="2147483664" r:id="rId2"/>
    <p:sldLayoutId id="2147483677" r:id="rId3"/>
    <p:sldLayoutId id="2147483691" r:id="rId4"/>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userDrawn="1">
          <p15:clr>
            <a:srgbClr val="F26B43"/>
          </p15:clr>
        </p15:guide>
        <p15:guide id="2" pos="7379" userDrawn="1">
          <p15:clr>
            <a:srgbClr val="F26B43"/>
          </p15:clr>
        </p15:guide>
        <p15:guide id="3" orient="horz" pos="285" userDrawn="1">
          <p15:clr>
            <a:srgbClr val="F26B43"/>
          </p15:clr>
        </p15:guide>
        <p15:guide id="4" orient="horz" pos="4035" userDrawn="1">
          <p15:clr>
            <a:srgbClr val="F26B43"/>
          </p15:clr>
        </p15:guide>
        <p15:guide id="5" orient="horz" pos="373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endParaRPr lang="en-GB" dirty="0"/>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0" name="Picture 9">
            <a:extLst>
              <a:ext uri="{FF2B5EF4-FFF2-40B4-BE49-F238E27FC236}">
                <a16:creationId xmlns:a16="http://schemas.microsoft.com/office/drawing/2014/main" id="{101E702B-CEDF-440D-AE34-A9C3CC1DC4AE}"/>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31914888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userDrawn="1">
          <p15:clr>
            <a:srgbClr val="F26B43"/>
          </p15:clr>
        </p15:guide>
        <p15:guide id="2" pos="7379" userDrawn="1">
          <p15:clr>
            <a:srgbClr val="F26B43"/>
          </p15:clr>
        </p15:guide>
        <p15:guide id="3" orient="horz" pos="285" userDrawn="1">
          <p15:clr>
            <a:srgbClr val="F26B43"/>
          </p15:clr>
        </p15:guide>
        <p15:guide id="4" orient="horz" pos="4035" userDrawn="1">
          <p15:clr>
            <a:srgbClr val="F26B43"/>
          </p15:clr>
        </p15:guide>
        <p15:guide id="5" orient="horz" pos="373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Picture 9">
            <a:extLst>
              <a:ext uri="{FF2B5EF4-FFF2-40B4-BE49-F238E27FC236}">
                <a16:creationId xmlns:a16="http://schemas.microsoft.com/office/drawing/2014/main" id="{C3A427CD-10DF-40F8-B66D-2742A4BE1D00}"/>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473633" y="6165033"/>
            <a:ext cx="480000" cy="480000"/>
          </a:xfrm>
          <a:prstGeom prst="rect">
            <a:avLst/>
          </a:prstGeom>
        </p:spPr>
      </p:pic>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endParaRPr lang="en-GB" dirty="0"/>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21047072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userDrawn="1">
          <p15:clr>
            <a:srgbClr val="F26B43"/>
          </p15:clr>
        </p15:guide>
        <p15:guide id="2" pos="7379" userDrawn="1">
          <p15:clr>
            <a:srgbClr val="F26B43"/>
          </p15:clr>
        </p15:guide>
        <p15:guide id="3" orient="horz" pos="285" userDrawn="1">
          <p15:clr>
            <a:srgbClr val="F26B43"/>
          </p15:clr>
        </p15:guide>
        <p15:guide id="4" orient="horz" pos="4035" userDrawn="1">
          <p15:clr>
            <a:srgbClr val="F26B43"/>
          </p15:clr>
        </p15:guide>
        <p15:guide id="5" orient="horz" pos="373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8" name="Picture 7">
            <a:extLst>
              <a:ext uri="{FF2B5EF4-FFF2-40B4-BE49-F238E27FC236}">
                <a16:creationId xmlns:a16="http://schemas.microsoft.com/office/drawing/2014/main" id="{067CC3DB-7876-44F5-93EB-E85646264B07}"/>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3910082721"/>
      </p:ext>
    </p:extLst>
  </p:cSld>
  <p:clrMap bg1="lt1" tx1="dk1" bg2="lt2" tx2="dk2" accent1="accent1" accent2="accent2" accent3="accent3" accent4="accent4" accent5="accent5" accent6="accent6" hlink="hlink" folHlink="folHlink"/>
  <p:sldLayoutIdLst>
    <p:sldLayoutId id="2147483683" r:id="rId1"/>
    <p:sldLayoutId id="2147483667" r:id="rId2"/>
    <p:sldLayoutId id="2147483678" r:id="rId3"/>
    <p:sldLayoutId id="2147483692" r:id="rId4"/>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285">
          <p15:clr>
            <a:srgbClr val="F26B43"/>
          </p15:clr>
        </p15:guide>
        <p15:guide id="4" orient="horz" pos="4035">
          <p15:clr>
            <a:srgbClr val="F26B43"/>
          </p15:clr>
        </p15:guide>
        <p15:guide id="5" orient="horz" pos="37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6CEEA-5652-A8F7-D4BC-145543F048A2}"/>
              </a:ext>
            </a:extLst>
          </p:cNvPr>
          <p:cNvPicPr>
            <a:picLocks noChangeAspect="1"/>
          </p:cNvPicPr>
          <p:nvPr userDrawn="1"/>
        </p:nvPicPr>
        <p:blipFill>
          <a:blip r:embed="rId6">
            <a:alphaModFix amt="39000"/>
          </a:blip>
          <a:stretch>
            <a:fillRect/>
          </a:stretch>
        </p:blipFill>
        <p:spPr>
          <a:xfrm>
            <a:off x="794" y="1"/>
            <a:ext cx="12191206" cy="6858447"/>
          </a:xfrm>
          <a:prstGeom prst="rect">
            <a:avLst/>
          </a:prstGeom>
        </p:spPr>
      </p:pic>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1104573" y="6203619"/>
            <a:ext cx="4855960" cy="48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478367" y="6203621"/>
            <a:ext cx="264146" cy="48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0" name="Picture 9">
            <a:extLst>
              <a:ext uri="{FF2B5EF4-FFF2-40B4-BE49-F238E27FC236}">
                <a16:creationId xmlns:a16="http://schemas.microsoft.com/office/drawing/2014/main" id="{97F51F27-3798-444E-B250-2F53A2AD8414}"/>
              </a:ext>
              <a:ext uri="{C183D7F6-B498-43B3-948B-1728B52AA6E4}">
                <adec:decorative xmlns:adec="http://schemas.microsoft.com/office/drawing/2017/decorative" val="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473634" y="6165033"/>
            <a:ext cx="480000" cy="480000"/>
          </a:xfrm>
          <a:prstGeom prst="rect">
            <a:avLst/>
          </a:prstGeom>
        </p:spPr>
      </p:pic>
    </p:spTree>
    <p:extLst>
      <p:ext uri="{BB962C8B-B14F-4D97-AF65-F5344CB8AC3E}">
        <p14:creationId xmlns:p14="http://schemas.microsoft.com/office/powerpoint/2010/main" val="428607582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dt="0"/>
  <p:txStyles>
    <p:titleStyle>
      <a:lvl1pPr algn="l" defTabSz="9142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1" indent="-228571" algn="l" defTabSz="9142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4" indent="-228571" algn="l" defTabSz="9142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57" indent="-228571"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0"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43"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86"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29"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1"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4"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4"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80">
          <p15:clr>
            <a:srgbClr val="F26B43"/>
          </p15:clr>
        </p15:guide>
        <p15:guide id="3" orient="horz" pos="285">
          <p15:clr>
            <a:srgbClr val="F26B43"/>
          </p15:clr>
        </p15:guide>
        <p15:guide id="4" orient="horz" pos="4088">
          <p15:clr>
            <a:srgbClr val="F26B43"/>
          </p15:clr>
        </p15:guide>
        <p15:guide id="5" orient="horz" pos="3732">
          <p15:clr>
            <a:srgbClr val="F26B43"/>
          </p15:clr>
        </p15:guide>
        <p15:guide id="6" pos="3840">
          <p15:clr>
            <a:srgbClr val="F26B43"/>
          </p15:clr>
        </p15:guide>
        <p15:guide id="7" orient="horz" pos="256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A7B4C5-F32B-C2B2-3F2E-70CC81119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810435-3B27-8BEE-5F86-41DA7528A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908B8E-9354-DF6C-B264-1F7E1002AA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506624-B1D6-44AF-A22F-11A5D5C6DC74}" type="datetimeFigureOut">
              <a:rPr lang="en-GB" smtClean="0"/>
              <a:t>28/03/2024</a:t>
            </a:fld>
            <a:endParaRPr lang="en-GB"/>
          </a:p>
        </p:txBody>
      </p:sp>
      <p:sp>
        <p:nvSpPr>
          <p:cNvPr id="5" name="Footer Placeholder 4">
            <a:extLst>
              <a:ext uri="{FF2B5EF4-FFF2-40B4-BE49-F238E27FC236}">
                <a16:creationId xmlns:a16="http://schemas.microsoft.com/office/drawing/2014/main" id="{4AB468C6-F782-0187-2683-702CDCFA5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4FC0880-1B66-AD65-DC29-CAE120D07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C94CA6-5B4B-4FD3-916A-0731DE8E133B}" type="slidenum">
              <a:rPr lang="en-GB" smtClean="0"/>
              <a:t>‹#›</a:t>
            </a:fld>
            <a:endParaRPr lang="en-GB"/>
          </a:p>
        </p:txBody>
      </p:sp>
    </p:spTree>
    <p:extLst>
      <p:ext uri="{BB962C8B-B14F-4D97-AF65-F5344CB8AC3E}">
        <p14:creationId xmlns:p14="http://schemas.microsoft.com/office/powerpoint/2010/main" val="6032672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n AI generated colourful abstract image of a person in front of a different padlocks">
            <a:extLst>
              <a:ext uri="{FF2B5EF4-FFF2-40B4-BE49-F238E27FC236}">
                <a16:creationId xmlns:a16="http://schemas.microsoft.com/office/drawing/2014/main" id="{7AFCDED8-0D90-61B3-8E40-C9E73DC5C6B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6BE97B1D-B610-931A-7944-66A514914397}"/>
              </a:ext>
            </a:extLst>
          </p:cNvPr>
          <p:cNvSpPr txBox="1"/>
          <p:nvPr/>
        </p:nvSpPr>
        <p:spPr>
          <a:xfrm>
            <a:off x="6651010" y="6128576"/>
            <a:ext cx="5427259" cy="646331"/>
          </a:xfrm>
          <a:prstGeom prst="rect">
            <a:avLst/>
          </a:prstGeom>
          <a:solidFill>
            <a:srgbClr val="3E2B56">
              <a:alpha val="50000"/>
            </a:srgbClr>
          </a:solidFill>
        </p:spPr>
        <p:txBody>
          <a:bodyPr wrap="square">
            <a:spAutoFit/>
          </a:bodyPr>
          <a:lstStyle/>
          <a:p>
            <a:r>
              <a:rPr lang="en-GB" dirty="0">
                <a:solidFill>
                  <a:schemeClr val="bg1"/>
                </a:solidFill>
              </a:rPr>
              <a:t>Dr John Chapman</a:t>
            </a:r>
            <a:br>
              <a:rPr lang="en-GB" dirty="0">
                <a:solidFill>
                  <a:schemeClr val="bg1"/>
                </a:solidFill>
              </a:rPr>
            </a:br>
            <a:r>
              <a:rPr lang="en-GB" dirty="0">
                <a:solidFill>
                  <a:schemeClr val="bg1"/>
                </a:solidFill>
              </a:rPr>
              <a:t>Director information security, policy and governance</a:t>
            </a:r>
          </a:p>
        </p:txBody>
      </p:sp>
      <p:pic>
        <p:nvPicPr>
          <p:cNvPr id="10" name="Picture 9" descr="Jisc logo (Orange square with Jisc in white letters)">
            <a:extLst>
              <a:ext uri="{FF2B5EF4-FFF2-40B4-BE49-F238E27FC236}">
                <a16:creationId xmlns:a16="http://schemas.microsoft.com/office/drawing/2014/main" id="{D1E9A457-D065-AE7A-1CC5-DA98EB070C09}"/>
              </a:ext>
            </a:extLst>
          </p:cNvPr>
          <p:cNvPicPr>
            <a:picLocks noChangeAspect="1"/>
          </p:cNvPicPr>
          <p:nvPr/>
        </p:nvPicPr>
        <p:blipFill>
          <a:blip r:embed="rId4"/>
          <a:stretch>
            <a:fillRect/>
          </a:stretch>
        </p:blipFill>
        <p:spPr>
          <a:xfrm>
            <a:off x="11120293" y="83093"/>
            <a:ext cx="997001" cy="977950"/>
          </a:xfrm>
          <a:prstGeom prst="rect">
            <a:avLst/>
          </a:prstGeom>
        </p:spPr>
      </p:pic>
      <p:sp>
        <p:nvSpPr>
          <p:cNvPr id="2" name="Title 1">
            <a:extLst>
              <a:ext uri="{FF2B5EF4-FFF2-40B4-BE49-F238E27FC236}">
                <a16:creationId xmlns:a16="http://schemas.microsoft.com/office/drawing/2014/main" id="{7545F99F-E543-4384-6948-C7525E7CD2FC}"/>
              </a:ext>
            </a:extLst>
          </p:cNvPr>
          <p:cNvSpPr txBox="1">
            <a:spLocks noGrp="1"/>
          </p:cNvSpPr>
          <p:nvPr>
            <p:ph type="title" idx="4294967295"/>
          </p:nvPr>
        </p:nvSpPr>
        <p:spPr>
          <a:xfrm>
            <a:off x="113731" y="6197850"/>
            <a:ext cx="5646420" cy="400110"/>
          </a:xfrm>
          <a:prstGeom prst="rect">
            <a:avLst/>
          </a:prstGeom>
          <a:solidFill>
            <a:srgbClr val="3E2B56">
              <a:alpha val="50000"/>
            </a:srgb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mn-lt"/>
                <a:ea typeface="+mn-ea"/>
                <a:cs typeface="+mn-cs"/>
              </a:rPr>
              <a:t>Information security awareness training at Jisc</a:t>
            </a:r>
          </a:p>
        </p:txBody>
      </p:sp>
    </p:spTree>
    <p:extLst>
      <p:ext uri="{BB962C8B-B14F-4D97-AF65-F5344CB8AC3E}">
        <p14:creationId xmlns:p14="http://schemas.microsoft.com/office/powerpoint/2010/main" val="744799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ish in a circle with a circle around it">
            <a:extLst>
              <a:ext uri="{FF2B5EF4-FFF2-40B4-BE49-F238E27FC236}">
                <a16:creationId xmlns:a16="http://schemas.microsoft.com/office/drawing/2014/main" id="{112C2004-53E9-C49C-61EA-80BA79246B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70EDCA-E557-C9B0-98B6-60C9EA078F59}"/>
              </a:ext>
            </a:extLst>
          </p:cNvPr>
          <p:cNvSpPr>
            <a:spLocks noGrp="1"/>
          </p:cNvSpPr>
          <p:nvPr>
            <p:ph type="title"/>
          </p:nvPr>
        </p:nvSpPr>
        <p:spPr>
          <a:xfrm>
            <a:off x="7531610" y="365125"/>
            <a:ext cx="3822189" cy="1899912"/>
          </a:xfrm>
        </p:spPr>
        <p:txBody>
          <a:bodyPr>
            <a:normAutofit/>
          </a:bodyPr>
          <a:lstStyle/>
          <a:p>
            <a:r>
              <a:rPr lang="en-GB" sz="4000" dirty="0"/>
              <a:t>Simulated phishing</a:t>
            </a:r>
          </a:p>
        </p:txBody>
      </p:sp>
      <p:sp>
        <p:nvSpPr>
          <p:cNvPr id="3" name="Content Placeholder 2">
            <a:extLst>
              <a:ext uri="{FF2B5EF4-FFF2-40B4-BE49-F238E27FC236}">
                <a16:creationId xmlns:a16="http://schemas.microsoft.com/office/drawing/2014/main" id="{0E9A59BB-383B-B5E5-1250-BC3AA49A8C7C}"/>
              </a:ext>
            </a:extLst>
          </p:cNvPr>
          <p:cNvSpPr>
            <a:spLocks noGrp="1"/>
          </p:cNvSpPr>
          <p:nvPr>
            <p:ph idx="1"/>
          </p:nvPr>
        </p:nvSpPr>
        <p:spPr>
          <a:xfrm>
            <a:off x="7531610" y="2434201"/>
            <a:ext cx="3822189" cy="3742762"/>
          </a:xfrm>
        </p:spPr>
        <p:txBody>
          <a:bodyPr>
            <a:normAutofit/>
          </a:bodyPr>
          <a:lstStyle/>
          <a:p>
            <a:r>
              <a:rPr lang="en-GB" sz="1700" dirty="0"/>
              <a:t>Co-ordinated through Microsoft Defender</a:t>
            </a:r>
          </a:p>
          <a:p>
            <a:r>
              <a:rPr lang="en-GB" sz="1700" dirty="0"/>
              <a:t>Run on a quarterly basis</a:t>
            </a:r>
          </a:p>
          <a:p>
            <a:r>
              <a:rPr lang="en-GB" sz="1700" dirty="0">
                <a:latin typeface="Calibri" panose="020F0502020204030204" pitchFamily="34" charset="0"/>
              </a:rPr>
              <a:t>Varying:</a:t>
            </a:r>
          </a:p>
          <a:p>
            <a:pPr lvl="1"/>
            <a:r>
              <a:rPr lang="en-GB" sz="1700" dirty="0">
                <a:latin typeface="Calibri" panose="020F0502020204030204" pitchFamily="34" charset="0"/>
              </a:rPr>
              <a:t>senders (‘internal’ and external)</a:t>
            </a:r>
          </a:p>
          <a:p>
            <a:pPr lvl="1"/>
            <a:r>
              <a:rPr lang="en-GB" sz="1700" dirty="0">
                <a:latin typeface="Calibri" panose="020F0502020204030204" pitchFamily="34" charset="0"/>
              </a:rPr>
              <a:t>premises for content</a:t>
            </a:r>
          </a:p>
          <a:p>
            <a:pPr lvl="1"/>
            <a:r>
              <a:rPr lang="en-GB" sz="1700" dirty="0">
                <a:latin typeface="Calibri" panose="020F0502020204030204" pitchFamily="34" charset="0"/>
              </a:rPr>
              <a:t>indicators of phishing included</a:t>
            </a:r>
          </a:p>
          <a:p>
            <a:pPr lvl="1"/>
            <a:r>
              <a:rPr lang="en-GB" sz="1700" dirty="0">
                <a:latin typeface="Calibri" panose="020F0502020204030204" pitchFamily="34" charset="0"/>
              </a:rPr>
              <a:t>sent at different times of week/day</a:t>
            </a:r>
          </a:p>
          <a:p>
            <a:r>
              <a:rPr lang="en-GB" sz="1700" dirty="0"/>
              <a:t>Analysis is performed on the reporting and follow up awareness sessions as required.</a:t>
            </a:r>
          </a:p>
        </p:txBody>
      </p:sp>
    </p:spTree>
    <p:extLst>
      <p:ext uri="{BB962C8B-B14F-4D97-AF65-F5344CB8AC3E}">
        <p14:creationId xmlns:p14="http://schemas.microsoft.com/office/powerpoint/2010/main" val="358306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50301D5-1AAE-3D85-1595-5394F9CC396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MS office password expiry email</a:t>
            </a:r>
          </a:p>
        </p:txBody>
      </p:sp>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ish in a circle with a circle around it">
            <a:extLst>
              <a:ext uri="{FF2B5EF4-FFF2-40B4-BE49-F238E27FC236}">
                <a16:creationId xmlns:a16="http://schemas.microsoft.com/office/drawing/2014/main" id="{112C2004-53E9-C49C-61EA-80BA79246B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example phishing email with a lure of an expiring Microsoft office passwrod">
            <a:extLst>
              <a:ext uri="{FF2B5EF4-FFF2-40B4-BE49-F238E27FC236}">
                <a16:creationId xmlns:a16="http://schemas.microsoft.com/office/drawing/2014/main" id="{C23B3EDE-6009-A797-99B1-6E6E87479C5F}"/>
              </a:ext>
            </a:extLst>
          </p:cNvPr>
          <p:cNvPicPr>
            <a:picLocks noChangeAspect="1"/>
          </p:cNvPicPr>
          <p:nvPr/>
        </p:nvPicPr>
        <p:blipFill>
          <a:blip r:embed="rId4"/>
          <a:stretch>
            <a:fillRect/>
          </a:stretch>
        </p:blipFill>
        <p:spPr>
          <a:xfrm>
            <a:off x="2639933" y="832513"/>
            <a:ext cx="8240741" cy="5448490"/>
          </a:xfrm>
          <a:prstGeom prst="rect">
            <a:avLst/>
          </a:prstGeom>
        </p:spPr>
      </p:pic>
    </p:spTree>
    <p:extLst>
      <p:ext uri="{BB962C8B-B14F-4D97-AF65-F5344CB8AC3E}">
        <p14:creationId xmlns:p14="http://schemas.microsoft.com/office/powerpoint/2010/main" val="304747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ish in a circle with a circle around it">
            <a:extLst>
              <a:ext uri="{FF2B5EF4-FFF2-40B4-BE49-F238E27FC236}">
                <a16:creationId xmlns:a16="http://schemas.microsoft.com/office/drawing/2014/main" id="{112C2004-53E9-C49C-61EA-80BA79246B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9669642" cy="6857990"/>
          </a:xfrm>
          <a:prstGeom prst="rect">
            <a:avLst/>
          </a:prstGeom>
        </p:spPr>
      </p:pic>
      <p:pic>
        <p:nvPicPr>
          <p:cNvPr id="14" name="Picture 13" descr="AA phishing email with the lure if a finaince email">
            <a:extLst>
              <a:ext uri="{FF2B5EF4-FFF2-40B4-BE49-F238E27FC236}">
                <a16:creationId xmlns:a16="http://schemas.microsoft.com/office/drawing/2014/main" id="{CCC464EA-6FEC-DA4B-1EC7-14F3445AD3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9933" y="1368360"/>
            <a:ext cx="8375162" cy="4376796"/>
          </a:xfrm>
          <a:prstGeom prst="rect">
            <a:avLst/>
          </a:prstGeom>
        </p:spPr>
      </p:pic>
      <p:sp>
        <p:nvSpPr>
          <p:cNvPr id="3" name="Title 2">
            <a:extLst>
              <a:ext uri="{FF2B5EF4-FFF2-40B4-BE49-F238E27FC236}">
                <a16:creationId xmlns:a16="http://schemas.microsoft.com/office/drawing/2014/main" id="{B82FB17A-C88D-10B8-8960-B5AC505F7A5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Finance phishing email </a:t>
            </a:r>
          </a:p>
        </p:txBody>
      </p:sp>
    </p:spTree>
    <p:extLst>
      <p:ext uri="{BB962C8B-B14F-4D97-AF65-F5344CB8AC3E}">
        <p14:creationId xmlns:p14="http://schemas.microsoft.com/office/powerpoint/2010/main" val="150829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ish in a circle with a circle around it">
            <a:extLst>
              <a:ext uri="{FF2B5EF4-FFF2-40B4-BE49-F238E27FC236}">
                <a16:creationId xmlns:a16="http://schemas.microsoft.com/office/drawing/2014/main" id="{112C2004-53E9-C49C-61EA-80BA79246B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9669642" cy="6857990"/>
          </a:xfrm>
          <a:prstGeom prst="rect">
            <a:avLst/>
          </a:prstGeom>
        </p:spPr>
      </p:pic>
      <p:grpSp>
        <p:nvGrpSpPr>
          <p:cNvPr id="9" name="Group 8" descr="Bar chart showing 2% of staff clicked on the November phishing link vs almost 16% on the March link and 1% entered their credentials in November versus almost 7% in March">
            <a:extLst>
              <a:ext uri="{FF2B5EF4-FFF2-40B4-BE49-F238E27FC236}">
                <a16:creationId xmlns:a16="http://schemas.microsoft.com/office/drawing/2014/main" id="{743CA3AE-9BE9-9BD7-102C-3813BBF84E2C}"/>
              </a:ext>
            </a:extLst>
          </p:cNvPr>
          <p:cNvGrpSpPr/>
          <p:nvPr/>
        </p:nvGrpSpPr>
        <p:grpSpPr>
          <a:xfrm>
            <a:off x="6901219" y="2233684"/>
            <a:ext cx="4838512" cy="2934268"/>
            <a:chOff x="4330890" y="2233684"/>
            <a:chExt cx="4838512" cy="2934268"/>
          </a:xfrm>
        </p:grpSpPr>
        <p:sp>
          <p:nvSpPr>
            <p:cNvPr id="10" name="Rectangle 9">
              <a:extLst>
                <a:ext uri="{FF2B5EF4-FFF2-40B4-BE49-F238E27FC236}">
                  <a16:creationId xmlns:a16="http://schemas.microsoft.com/office/drawing/2014/main" id="{5CB76F0D-5660-D65F-4668-FA37657CAB3B}"/>
                </a:ext>
              </a:extLst>
            </p:cNvPr>
            <p:cNvSpPr/>
            <p:nvPr/>
          </p:nvSpPr>
          <p:spPr>
            <a:xfrm>
              <a:off x="4330890" y="2233684"/>
              <a:ext cx="4838512" cy="293426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Chart 14">
              <a:extLst>
                <a:ext uri="{FF2B5EF4-FFF2-40B4-BE49-F238E27FC236}">
                  <a16:creationId xmlns:a16="http://schemas.microsoft.com/office/drawing/2014/main" id="{EF5923B2-8D0B-B88B-E52A-0B4FAA1ECBB1}"/>
                </a:ext>
              </a:extLst>
            </p:cNvPr>
            <p:cNvGraphicFramePr>
              <a:graphicFrameLocks/>
            </p:cNvGraphicFramePr>
            <p:nvPr/>
          </p:nvGraphicFramePr>
          <p:xfrm>
            <a:off x="4415050" y="2298510"/>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itle 2">
            <a:extLst>
              <a:ext uri="{FF2B5EF4-FFF2-40B4-BE49-F238E27FC236}">
                <a16:creationId xmlns:a16="http://schemas.microsoft.com/office/drawing/2014/main" id="{2C5C908F-4EFE-3C27-A9C4-9A97A9F7565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Click through graph</a:t>
            </a:r>
          </a:p>
        </p:txBody>
      </p:sp>
    </p:spTree>
    <p:extLst>
      <p:ext uri="{BB962C8B-B14F-4D97-AF65-F5344CB8AC3E}">
        <p14:creationId xmlns:p14="http://schemas.microsoft.com/office/powerpoint/2010/main" val="113261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24828-C7B2-4F7C-E840-6CF2E969582E}"/>
              </a:ext>
            </a:extLst>
          </p:cNvPr>
          <p:cNvSpPr>
            <a:spLocks noGrp="1"/>
          </p:cNvSpPr>
          <p:nvPr>
            <p:ph type="title"/>
          </p:nvPr>
        </p:nvSpPr>
        <p:spPr>
          <a:xfrm>
            <a:off x="1137035" y="609600"/>
            <a:ext cx="3595678" cy="1330839"/>
          </a:xfrm>
        </p:spPr>
        <p:txBody>
          <a:bodyPr>
            <a:normAutofit/>
          </a:bodyPr>
          <a:lstStyle/>
          <a:p>
            <a:r>
              <a:rPr lang="en-GB" dirty="0"/>
              <a:t>Improvements</a:t>
            </a:r>
          </a:p>
        </p:txBody>
      </p:sp>
      <p:sp>
        <p:nvSpPr>
          <p:cNvPr id="3" name="Content Placeholder 2">
            <a:extLst>
              <a:ext uri="{FF2B5EF4-FFF2-40B4-BE49-F238E27FC236}">
                <a16:creationId xmlns:a16="http://schemas.microsoft.com/office/drawing/2014/main" id="{77351B1C-DC27-DD67-49DC-44F900086E59}"/>
              </a:ext>
            </a:extLst>
          </p:cNvPr>
          <p:cNvSpPr>
            <a:spLocks noGrp="1"/>
          </p:cNvSpPr>
          <p:nvPr>
            <p:ph idx="1"/>
          </p:nvPr>
        </p:nvSpPr>
        <p:spPr>
          <a:xfrm>
            <a:off x="404884" y="2194101"/>
            <a:ext cx="4262650" cy="4520597"/>
          </a:xfrm>
        </p:spPr>
        <p:txBody>
          <a:bodyPr>
            <a:normAutofit/>
          </a:bodyPr>
          <a:lstStyle/>
          <a:p>
            <a:r>
              <a:rPr lang="en-GB" sz="1800" dirty="0"/>
              <a:t>Using a computer-generated voice to enable faster amendments to the course</a:t>
            </a:r>
          </a:p>
          <a:p>
            <a:r>
              <a:rPr lang="en-GB" sz="1800" dirty="0"/>
              <a:t>Shortening up content for refresher training</a:t>
            </a:r>
          </a:p>
          <a:p>
            <a:r>
              <a:rPr lang="en-GB" sz="1800" dirty="0"/>
              <a:t>Live follow up sessions (rather than computer training) for phishing simulations to promote interaction with information security</a:t>
            </a:r>
          </a:p>
          <a:p>
            <a:r>
              <a:rPr lang="en-GB" sz="1800" dirty="0"/>
              <a:t>Any ideas I can steal today…</a:t>
            </a:r>
          </a:p>
          <a:p>
            <a:endParaRPr lang="en-GB" sz="1700" dirty="0"/>
          </a:p>
          <a:p>
            <a:endParaRPr lang="en-GB" sz="1700" dirty="0"/>
          </a:p>
          <a:p>
            <a:endParaRPr lang="en-GB" sz="1700" dirty="0"/>
          </a:p>
        </p:txBody>
      </p:sp>
      <p:pic>
        <p:nvPicPr>
          <p:cNvPr id="7" name="Picture 6">
            <a:extLst>
              <a:ext uri="{FF2B5EF4-FFF2-40B4-BE49-F238E27FC236}">
                <a16:creationId xmlns:a16="http://schemas.microsoft.com/office/drawing/2014/main" id="{A6DF45B5-B746-9768-BF16-D5B34E7AA98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43427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B30D7FF-F644-4A5F-DDD2-71CF9A825FD0}"/>
              </a:ext>
              <a:ext uri="{C183D7F6-B498-43B3-948B-1728B52AA6E4}">
                <adec:decorative xmlns:adec="http://schemas.microsoft.com/office/drawing/2017/decorative" val="0"/>
              </a:ext>
            </a:extLst>
          </p:cNvPr>
          <p:cNvSpPr>
            <a:spLocks noGrp="1"/>
          </p:cNvSpPr>
          <p:nvPr>
            <p:ph type="title"/>
          </p:nvPr>
        </p:nvSpPr>
        <p:spPr>
          <a:xfrm>
            <a:off x="478366" y="452967"/>
            <a:ext cx="8691036" cy="455429"/>
          </a:xfrm>
        </p:spPr>
        <p:txBody>
          <a:bodyPr/>
          <a:lstStyle/>
          <a:p>
            <a:r>
              <a:rPr lang="en-US" dirty="0"/>
              <a:t>About Jisc</a:t>
            </a:r>
          </a:p>
        </p:txBody>
      </p:sp>
      <p:pic>
        <p:nvPicPr>
          <p:cNvPr id="13" name="Picture 12" descr="We provide the Janet Network - the UK's national research and education network (NREN)&#10;It is used by18 million people&#10;It has built in, world class cybersecurity protection, utilising sector specific intelligence&#10;Help the sector save time and money&#10;Through our sector wide deals and shared services alon ewe save the sector around: £220.2m (2020-2021)&#10;We provide trusted expert advice and practical assistance&#10;• Providing insight, guidance and leadership&#10;• Delivering training and events&#10;• Building communities&#10;We provide critical services in Cloud, &#10;Connectivity and cybersecurity, &#10;Content and discovery, Data analytics&#10;Verification services, Student experience">
            <a:extLst>
              <a:ext uri="{FF2B5EF4-FFF2-40B4-BE49-F238E27FC236}">
                <a16:creationId xmlns:a16="http://schemas.microsoft.com/office/drawing/2014/main" id="{892E22D5-A835-1EC9-E648-C8D4BA7200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0030" y="-69639"/>
            <a:ext cx="6910317" cy="6927639"/>
          </a:xfrm>
          <a:prstGeom prst="rect">
            <a:avLst/>
          </a:prstGeom>
          <a:noFill/>
        </p:spPr>
      </p:pic>
      <p:pic>
        <p:nvPicPr>
          <p:cNvPr id="23" name="Picture 22">
            <a:extLst>
              <a:ext uri="{FF2B5EF4-FFF2-40B4-BE49-F238E27FC236}">
                <a16:creationId xmlns:a16="http://schemas.microsoft.com/office/drawing/2014/main" id="{C6F2B478-789E-4D99-AF2C-7AACADB2912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73" y="1431002"/>
            <a:ext cx="4047699" cy="4047699"/>
          </a:xfrm>
          <a:prstGeom prst="rect">
            <a:avLst/>
          </a:prstGeom>
        </p:spPr>
      </p:pic>
      <p:sp>
        <p:nvSpPr>
          <p:cNvPr id="24" name="Slide Number Placeholder 5">
            <a:extLst>
              <a:ext uri="{FF2B5EF4-FFF2-40B4-BE49-F238E27FC236}">
                <a16:creationId xmlns:a16="http://schemas.microsoft.com/office/drawing/2014/main" id="{5C3A5706-2738-10DC-E80F-D33F00169D41}"/>
              </a:ext>
            </a:extLst>
          </p:cNvPr>
          <p:cNvSpPr>
            <a:spLocks noGrp="1"/>
          </p:cNvSpPr>
          <p:nvPr>
            <p:ph type="sldNum" sz="quarter" idx="12"/>
          </p:nvPr>
        </p:nvSpPr>
        <p:spPr>
          <a:xfrm>
            <a:off x="478368" y="6165035"/>
            <a:ext cx="264145" cy="480000"/>
          </a:xfrm>
        </p:spPr>
        <p:txBody>
          <a:bodyPr/>
          <a:lstStyle/>
          <a:p>
            <a:pPr>
              <a:spcAft>
                <a:spcPts val="600"/>
              </a:spcAft>
            </a:pPr>
            <a:fld id="{0BD7AF65-ABD8-9745-9161-1D3466EAFE0E}" type="slidenum">
              <a:rPr lang="en-GB" smtClean="0"/>
              <a:pPr>
                <a:spcAft>
                  <a:spcPts val="600"/>
                </a:spcAft>
              </a:pPr>
              <a:t>2</a:t>
            </a:fld>
            <a:endParaRPr lang="en-GB" dirty="0"/>
          </a:p>
        </p:txBody>
      </p:sp>
    </p:spTree>
    <p:extLst>
      <p:ext uri="{BB962C8B-B14F-4D97-AF65-F5344CB8AC3E}">
        <p14:creationId xmlns:p14="http://schemas.microsoft.com/office/powerpoint/2010/main" val="208659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CF89-B7FE-4DFD-A645-8816D4C6AFC5}"/>
              </a:ext>
            </a:extLst>
          </p:cNvPr>
          <p:cNvSpPr>
            <a:spLocks noGrp="1"/>
          </p:cNvSpPr>
          <p:nvPr>
            <p:ph type="title"/>
          </p:nvPr>
        </p:nvSpPr>
        <p:spPr/>
        <p:txBody>
          <a:bodyPr/>
          <a:lstStyle/>
          <a:p>
            <a:r>
              <a:rPr lang="en-GB" dirty="0"/>
              <a:t>Mandatory training</a:t>
            </a:r>
          </a:p>
        </p:txBody>
      </p:sp>
      <p:sp>
        <p:nvSpPr>
          <p:cNvPr id="3" name="Content Placeholder 2">
            <a:extLst>
              <a:ext uri="{FF2B5EF4-FFF2-40B4-BE49-F238E27FC236}">
                <a16:creationId xmlns:a16="http://schemas.microsoft.com/office/drawing/2014/main" id="{B82772F2-4FA3-44E4-985B-55A77ED3A731}"/>
              </a:ext>
            </a:extLst>
          </p:cNvPr>
          <p:cNvSpPr>
            <a:spLocks noGrp="1"/>
          </p:cNvSpPr>
          <p:nvPr>
            <p:ph idx="1"/>
          </p:nvPr>
        </p:nvSpPr>
        <p:spPr>
          <a:xfrm>
            <a:off x="478368" y="1164547"/>
            <a:ext cx="4821514" cy="3129949"/>
          </a:xfrm>
        </p:spPr>
        <p:txBody>
          <a:bodyPr/>
          <a:lstStyle/>
          <a:p>
            <a:r>
              <a:rPr lang="en-GB" dirty="0"/>
              <a:t>Training is built internally through Articulate Storyline​</a:t>
            </a:r>
          </a:p>
          <a:p>
            <a:r>
              <a:rPr lang="en-GB" dirty="0"/>
              <a:t>Enabling customisation to Jisc​</a:t>
            </a:r>
          </a:p>
          <a:p>
            <a:r>
              <a:rPr lang="en-GB" dirty="0"/>
              <a:t>Underpinned by our related policies and processes​</a:t>
            </a:r>
          </a:p>
          <a:p>
            <a:r>
              <a:rPr lang="en-GB" dirty="0"/>
              <a:t>Repeated on annual basis​</a:t>
            </a:r>
          </a:p>
          <a:p>
            <a:r>
              <a:rPr lang="en-GB" dirty="0"/>
              <a:t>Questions are interjected throughout the training​</a:t>
            </a:r>
          </a:p>
          <a:p>
            <a:r>
              <a:rPr lang="en-GB" dirty="0"/>
              <a:t>Final test to complete the training (80%)</a:t>
            </a:r>
            <a:br>
              <a:rPr lang="en-GB" dirty="0"/>
            </a:br>
            <a:br>
              <a:rPr lang="en-GB" dirty="0"/>
            </a:br>
            <a:endParaRPr lang="en-GB" dirty="0"/>
          </a:p>
        </p:txBody>
      </p:sp>
      <p:sp>
        <p:nvSpPr>
          <p:cNvPr id="17" name="TextBox 16">
            <a:extLst>
              <a:ext uri="{FF2B5EF4-FFF2-40B4-BE49-F238E27FC236}">
                <a16:creationId xmlns:a16="http://schemas.microsoft.com/office/drawing/2014/main" id="{294F10CE-D208-9C11-6F36-099DDD6395D8}"/>
              </a:ext>
            </a:extLst>
          </p:cNvPr>
          <p:cNvSpPr txBox="1"/>
          <p:nvPr/>
        </p:nvSpPr>
        <p:spPr>
          <a:xfrm>
            <a:off x="13649" y="5056052"/>
            <a:ext cx="6114196" cy="646331"/>
          </a:xfrm>
          <a:prstGeom prst="rect">
            <a:avLst/>
          </a:prstGeom>
          <a:noFill/>
        </p:spPr>
        <p:txBody>
          <a:bodyPr wrap="square">
            <a:spAutoFit/>
          </a:bodyPr>
          <a:lstStyle/>
          <a:p>
            <a:r>
              <a:rPr lang="en-GB" dirty="0">
                <a:solidFill>
                  <a:schemeClr val="bg1"/>
                </a:solidFill>
              </a:rPr>
              <a:t>Supported by comms and awareness sessions and complemented by phishing simulation training</a:t>
            </a:r>
          </a:p>
        </p:txBody>
      </p:sp>
      <p:sp>
        <p:nvSpPr>
          <p:cNvPr id="5" name="Slide Number Placeholder 4">
            <a:extLst>
              <a:ext uri="{FF2B5EF4-FFF2-40B4-BE49-F238E27FC236}">
                <a16:creationId xmlns:a16="http://schemas.microsoft.com/office/drawing/2014/main" id="{124E3324-BCC9-4FB9-8D6D-980319C2C69B}"/>
              </a:ext>
            </a:extLst>
          </p:cNvPr>
          <p:cNvSpPr>
            <a:spLocks noGrp="1"/>
          </p:cNvSpPr>
          <p:nvPr>
            <p:ph type="sldNum" sz="quarter" idx="12"/>
          </p:nvPr>
        </p:nvSpPr>
        <p:spPr/>
        <p:txBody>
          <a:bodyPr/>
          <a:lstStyle/>
          <a:p>
            <a:fld id="{0BD7AF65-ABD8-9745-9161-1D3466EAFE0E}" type="slidenum">
              <a:rPr lang="en-GB" smtClean="0"/>
              <a:t>3</a:t>
            </a:fld>
            <a:endParaRPr lang="en-GB"/>
          </a:p>
        </p:txBody>
      </p:sp>
      <p:pic>
        <p:nvPicPr>
          <p:cNvPr id="16" name="Picture 15" descr="A person with a helmet and a computer">
            <a:extLst>
              <a:ext uri="{FF2B5EF4-FFF2-40B4-BE49-F238E27FC236}">
                <a16:creationId xmlns:a16="http://schemas.microsoft.com/office/drawing/2014/main" id="{88C63D78-45D9-C83A-8D9D-4448E1801D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257" y="-1604"/>
            <a:ext cx="6858000" cy="6858000"/>
          </a:xfrm>
          <a:prstGeom prst="rect">
            <a:avLst/>
          </a:prstGeom>
        </p:spPr>
      </p:pic>
    </p:spTree>
    <p:extLst>
      <p:ext uri="{BB962C8B-B14F-4D97-AF65-F5344CB8AC3E}">
        <p14:creationId xmlns:p14="http://schemas.microsoft.com/office/powerpoint/2010/main" val="266666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0288FA-54CC-26C2-98B7-6DB84D25DDF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41118" cy="11670193"/>
          </a:xfrm>
          <a:prstGeom prst="rect">
            <a:avLst/>
          </a:prstGeom>
        </p:spPr>
      </p:pic>
      <p:sp>
        <p:nvSpPr>
          <p:cNvPr id="2" name="Title 1">
            <a:extLst>
              <a:ext uri="{FF2B5EF4-FFF2-40B4-BE49-F238E27FC236}">
                <a16:creationId xmlns:a16="http://schemas.microsoft.com/office/drawing/2014/main" id="{CF37CF89-B7FE-4DFD-A645-8816D4C6AFC5}"/>
              </a:ext>
            </a:extLst>
          </p:cNvPr>
          <p:cNvSpPr>
            <a:spLocks noGrp="1"/>
          </p:cNvSpPr>
          <p:nvPr>
            <p:ph type="title"/>
          </p:nvPr>
        </p:nvSpPr>
        <p:spPr>
          <a:xfrm>
            <a:off x="296396" y="264046"/>
            <a:ext cx="2956320" cy="455429"/>
          </a:xfrm>
          <a:solidFill>
            <a:srgbClr val="D2ADD2"/>
          </a:solidFill>
        </p:spPr>
        <p:txBody>
          <a:bodyPr/>
          <a:lstStyle/>
          <a:p>
            <a:r>
              <a:rPr lang="en-GB" dirty="0">
                <a:solidFill>
                  <a:schemeClr val="tx1"/>
                </a:solidFill>
              </a:rPr>
              <a:t>Training topics</a:t>
            </a:r>
          </a:p>
        </p:txBody>
      </p:sp>
      <p:sp>
        <p:nvSpPr>
          <p:cNvPr id="5" name="Slide Number Placeholder 4">
            <a:extLst>
              <a:ext uri="{FF2B5EF4-FFF2-40B4-BE49-F238E27FC236}">
                <a16:creationId xmlns:a16="http://schemas.microsoft.com/office/drawing/2014/main" id="{124E3324-BCC9-4FB9-8D6D-980319C2C69B}"/>
              </a:ext>
            </a:extLst>
          </p:cNvPr>
          <p:cNvSpPr>
            <a:spLocks noGrp="1"/>
          </p:cNvSpPr>
          <p:nvPr>
            <p:ph type="sldNum" sz="quarter" idx="12"/>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0BD7AF65-ABD8-9745-9161-1D3466EAFE0E}" type="slidenum">
              <a:rPr kumimoji="0" lang="en-GB" sz="1000" b="0" i="0" u="none" strike="noStrike" kern="1200" cap="none" spc="0" normalizeH="0" baseline="0" noProof="0" smtClean="0">
                <a:ln>
                  <a:noFill/>
                </a:ln>
                <a:solidFill>
                  <a:prstClr val="white"/>
                </a:solidFill>
                <a:effectLst/>
                <a:uLnTx/>
                <a:uFillTx/>
                <a:latin typeface="Arial" panose="020B0604020202020204"/>
                <a:ea typeface="Roboto Light" panose="02000000000000000000" pitchFamily="2" charset="0"/>
                <a:cs typeface="+mn-cs"/>
              </a:rPr>
              <a:pPr marL="0" marR="0" lvl="0" indent="0" algn="l" defTabSz="914377"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prstClr val="white"/>
              </a:solidFill>
              <a:effectLst/>
              <a:uLnTx/>
              <a:uFillTx/>
              <a:latin typeface="Arial" panose="020B0604020202020204"/>
              <a:ea typeface="Roboto Light" panose="02000000000000000000" pitchFamily="2" charset="0"/>
              <a:cs typeface="+mn-cs"/>
            </a:endParaRPr>
          </a:p>
        </p:txBody>
      </p:sp>
      <p:graphicFrame>
        <p:nvGraphicFramePr>
          <p:cNvPr id="3" name="Diagram 2">
            <a:extLst>
              <a:ext uri="{FF2B5EF4-FFF2-40B4-BE49-F238E27FC236}">
                <a16:creationId xmlns:a16="http://schemas.microsoft.com/office/drawing/2014/main" id="{FC63C1D2-900D-9372-205E-E913BBB6DE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3953443"/>
              </p:ext>
            </p:extLst>
          </p:nvPr>
        </p:nvGraphicFramePr>
        <p:xfrm>
          <a:off x="1435100" y="813499"/>
          <a:ext cx="9321800" cy="4611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B4C1F10D-950E-F608-8D95-9B2FA7CB4202}"/>
              </a:ext>
            </a:extLst>
          </p:cNvPr>
          <p:cNvSpPr/>
          <p:nvPr/>
        </p:nvSpPr>
        <p:spPr>
          <a:xfrm>
            <a:off x="1435100" y="5505006"/>
            <a:ext cx="9321800" cy="53949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Key information security related policies, processes</a:t>
            </a:r>
          </a:p>
        </p:txBody>
      </p:sp>
    </p:spTree>
    <p:extLst>
      <p:ext uri="{BB962C8B-B14F-4D97-AF65-F5344CB8AC3E}">
        <p14:creationId xmlns:p14="http://schemas.microsoft.com/office/powerpoint/2010/main" val="386016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1DF0-CD53-410F-A9BA-93891B9A8A28}"/>
              </a:ext>
            </a:extLst>
          </p:cNvPr>
          <p:cNvSpPr>
            <a:spLocks noGrp="1"/>
          </p:cNvSpPr>
          <p:nvPr>
            <p:ph type="title"/>
          </p:nvPr>
        </p:nvSpPr>
        <p:spPr>
          <a:xfrm>
            <a:off x="838200" y="365125"/>
            <a:ext cx="10515600" cy="717717"/>
          </a:xfrm>
        </p:spPr>
        <p:txBody>
          <a:bodyPr/>
          <a:lstStyle/>
          <a:p>
            <a:r>
              <a:rPr lang="en-GB" dirty="0"/>
              <a:t>Snippet of training</a:t>
            </a:r>
          </a:p>
        </p:txBody>
      </p:sp>
      <p:pic>
        <p:nvPicPr>
          <p:cNvPr id="6" name="Picture 5" descr="A short anecdote demonstrating someone trying to gain unauthorised access to one of our Jisc offices, what to look out for and the action that should be taken, reinforced with an action that colleagues need to take while they’re doing the training (click the button).&#10;">
            <a:extLst>
              <a:ext uri="{FF2B5EF4-FFF2-40B4-BE49-F238E27FC236}">
                <a16:creationId xmlns:a16="http://schemas.microsoft.com/office/drawing/2014/main" id="{FDBBA0B7-F8BC-E1A6-3C24-E855C79853A2}"/>
              </a:ext>
            </a:extLst>
          </p:cNvPr>
          <p:cNvPicPr>
            <a:picLocks noChangeAspect="1"/>
          </p:cNvPicPr>
          <p:nvPr/>
        </p:nvPicPr>
        <p:blipFill>
          <a:blip r:embed="rId3"/>
          <a:stretch>
            <a:fillRect/>
          </a:stretch>
        </p:blipFill>
        <p:spPr>
          <a:xfrm>
            <a:off x="1631681" y="1197529"/>
            <a:ext cx="8928637" cy="5025054"/>
          </a:xfrm>
          <a:custGeom>
            <a:avLst/>
            <a:gdLst>
              <a:gd name="connsiteX0" fmla="*/ 0 w 8928637"/>
              <a:gd name="connsiteY0" fmla="*/ 0 h 5025054"/>
              <a:gd name="connsiteX1" fmla="*/ 597532 w 8928637"/>
              <a:gd name="connsiteY1" fmla="*/ 0 h 5025054"/>
              <a:gd name="connsiteX2" fmla="*/ 1462923 w 8928637"/>
              <a:gd name="connsiteY2" fmla="*/ 0 h 5025054"/>
              <a:gd name="connsiteX3" fmla="*/ 2149741 w 8928637"/>
              <a:gd name="connsiteY3" fmla="*/ 0 h 5025054"/>
              <a:gd name="connsiteX4" fmla="*/ 2836559 w 8928637"/>
              <a:gd name="connsiteY4" fmla="*/ 0 h 5025054"/>
              <a:gd name="connsiteX5" fmla="*/ 3701950 w 8928637"/>
              <a:gd name="connsiteY5" fmla="*/ 0 h 5025054"/>
              <a:gd name="connsiteX6" fmla="*/ 4210196 w 8928637"/>
              <a:gd name="connsiteY6" fmla="*/ 0 h 5025054"/>
              <a:gd name="connsiteX7" fmla="*/ 5075587 w 8928637"/>
              <a:gd name="connsiteY7" fmla="*/ 0 h 5025054"/>
              <a:gd name="connsiteX8" fmla="*/ 5494546 w 8928637"/>
              <a:gd name="connsiteY8" fmla="*/ 0 h 5025054"/>
              <a:gd name="connsiteX9" fmla="*/ 6002791 w 8928637"/>
              <a:gd name="connsiteY9" fmla="*/ 0 h 5025054"/>
              <a:gd name="connsiteX10" fmla="*/ 6600323 w 8928637"/>
              <a:gd name="connsiteY10" fmla="*/ 0 h 5025054"/>
              <a:gd name="connsiteX11" fmla="*/ 7376428 w 8928637"/>
              <a:gd name="connsiteY11" fmla="*/ 0 h 5025054"/>
              <a:gd name="connsiteX12" fmla="*/ 8241819 w 8928637"/>
              <a:gd name="connsiteY12" fmla="*/ 0 h 5025054"/>
              <a:gd name="connsiteX13" fmla="*/ 8928637 w 8928637"/>
              <a:gd name="connsiteY13" fmla="*/ 0 h 5025054"/>
              <a:gd name="connsiteX14" fmla="*/ 8928637 w 8928637"/>
              <a:gd name="connsiteY14" fmla="*/ 577881 h 5025054"/>
              <a:gd name="connsiteX15" fmla="*/ 8928637 w 8928637"/>
              <a:gd name="connsiteY15" fmla="*/ 1155762 h 5025054"/>
              <a:gd name="connsiteX16" fmla="*/ 8928637 w 8928637"/>
              <a:gd name="connsiteY16" fmla="*/ 1633143 h 5025054"/>
              <a:gd name="connsiteX17" fmla="*/ 8928637 w 8928637"/>
              <a:gd name="connsiteY17" fmla="*/ 2261274 h 5025054"/>
              <a:gd name="connsiteX18" fmla="*/ 8928637 w 8928637"/>
              <a:gd name="connsiteY18" fmla="*/ 2939657 h 5025054"/>
              <a:gd name="connsiteX19" fmla="*/ 8928637 w 8928637"/>
              <a:gd name="connsiteY19" fmla="*/ 3417037 h 5025054"/>
              <a:gd name="connsiteX20" fmla="*/ 8928637 w 8928637"/>
              <a:gd name="connsiteY20" fmla="*/ 4095419 h 5025054"/>
              <a:gd name="connsiteX21" fmla="*/ 8928637 w 8928637"/>
              <a:gd name="connsiteY21" fmla="*/ 5025054 h 5025054"/>
              <a:gd name="connsiteX22" fmla="*/ 8331105 w 8928637"/>
              <a:gd name="connsiteY22" fmla="*/ 5025054 h 5025054"/>
              <a:gd name="connsiteX23" fmla="*/ 7644287 w 8928637"/>
              <a:gd name="connsiteY23" fmla="*/ 5025054 h 5025054"/>
              <a:gd name="connsiteX24" fmla="*/ 6868182 w 8928637"/>
              <a:gd name="connsiteY24" fmla="*/ 5025054 h 5025054"/>
              <a:gd name="connsiteX25" fmla="*/ 6002791 w 8928637"/>
              <a:gd name="connsiteY25" fmla="*/ 5025054 h 5025054"/>
              <a:gd name="connsiteX26" fmla="*/ 5494546 w 8928637"/>
              <a:gd name="connsiteY26" fmla="*/ 5025054 h 5025054"/>
              <a:gd name="connsiteX27" fmla="*/ 4629155 w 8928637"/>
              <a:gd name="connsiteY27" fmla="*/ 5025054 h 5025054"/>
              <a:gd name="connsiteX28" fmla="*/ 4120909 w 8928637"/>
              <a:gd name="connsiteY28" fmla="*/ 5025054 h 5025054"/>
              <a:gd name="connsiteX29" fmla="*/ 3434091 w 8928637"/>
              <a:gd name="connsiteY29" fmla="*/ 5025054 h 5025054"/>
              <a:gd name="connsiteX30" fmla="*/ 2657987 w 8928637"/>
              <a:gd name="connsiteY30" fmla="*/ 5025054 h 5025054"/>
              <a:gd name="connsiteX31" fmla="*/ 2239027 w 8928637"/>
              <a:gd name="connsiteY31" fmla="*/ 5025054 h 5025054"/>
              <a:gd name="connsiteX32" fmla="*/ 1552209 w 8928637"/>
              <a:gd name="connsiteY32" fmla="*/ 5025054 h 5025054"/>
              <a:gd name="connsiteX33" fmla="*/ 954677 w 8928637"/>
              <a:gd name="connsiteY33" fmla="*/ 5025054 h 5025054"/>
              <a:gd name="connsiteX34" fmla="*/ 0 w 8928637"/>
              <a:gd name="connsiteY34" fmla="*/ 5025054 h 5025054"/>
              <a:gd name="connsiteX35" fmla="*/ 0 w 8928637"/>
              <a:gd name="connsiteY35" fmla="*/ 4547674 h 5025054"/>
              <a:gd name="connsiteX36" fmla="*/ 0 w 8928637"/>
              <a:gd name="connsiteY36" fmla="*/ 3869292 h 5025054"/>
              <a:gd name="connsiteX37" fmla="*/ 0 w 8928637"/>
              <a:gd name="connsiteY37" fmla="*/ 3341661 h 5025054"/>
              <a:gd name="connsiteX38" fmla="*/ 0 w 8928637"/>
              <a:gd name="connsiteY38" fmla="*/ 2713529 h 5025054"/>
              <a:gd name="connsiteX39" fmla="*/ 0 w 8928637"/>
              <a:gd name="connsiteY39" fmla="*/ 2035147 h 5025054"/>
              <a:gd name="connsiteX40" fmla="*/ 0 w 8928637"/>
              <a:gd name="connsiteY40" fmla="*/ 1306514 h 5025054"/>
              <a:gd name="connsiteX41" fmla="*/ 0 w 8928637"/>
              <a:gd name="connsiteY41" fmla="*/ 678382 h 5025054"/>
              <a:gd name="connsiteX42" fmla="*/ 0 w 8928637"/>
              <a:gd name="connsiteY42" fmla="*/ 0 h 502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28637" h="5025054" fill="none" extrusionOk="0">
                <a:moveTo>
                  <a:pt x="0" y="0"/>
                </a:moveTo>
                <a:cubicBezTo>
                  <a:pt x="152405" y="-23418"/>
                  <a:pt x="407798" y="-26225"/>
                  <a:pt x="597532" y="0"/>
                </a:cubicBezTo>
                <a:cubicBezTo>
                  <a:pt x="787266" y="26225"/>
                  <a:pt x="1265280" y="-11391"/>
                  <a:pt x="1462923" y="0"/>
                </a:cubicBezTo>
                <a:cubicBezTo>
                  <a:pt x="1660566" y="11391"/>
                  <a:pt x="1952614" y="-28443"/>
                  <a:pt x="2149741" y="0"/>
                </a:cubicBezTo>
                <a:cubicBezTo>
                  <a:pt x="2346868" y="28443"/>
                  <a:pt x="2582356" y="-9129"/>
                  <a:pt x="2836559" y="0"/>
                </a:cubicBezTo>
                <a:cubicBezTo>
                  <a:pt x="3090762" y="9129"/>
                  <a:pt x="3443677" y="-39199"/>
                  <a:pt x="3701950" y="0"/>
                </a:cubicBezTo>
                <a:cubicBezTo>
                  <a:pt x="3960223" y="39199"/>
                  <a:pt x="3956729" y="-15285"/>
                  <a:pt x="4210196" y="0"/>
                </a:cubicBezTo>
                <a:cubicBezTo>
                  <a:pt x="4463663" y="15285"/>
                  <a:pt x="4780982" y="20550"/>
                  <a:pt x="5075587" y="0"/>
                </a:cubicBezTo>
                <a:cubicBezTo>
                  <a:pt x="5370192" y="-20550"/>
                  <a:pt x="5398816" y="11911"/>
                  <a:pt x="5494546" y="0"/>
                </a:cubicBezTo>
                <a:cubicBezTo>
                  <a:pt x="5590276" y="-11911"/>
                  <a:pt x="5758142" y="14173"/>
                  <a:pt x="6002791" y="0"/>
                </a:cubicBezTo>
                <a:cubicBezTo>
                  <a:pt x="6247440" y="-14173"/>
                  <a:pt x="6368126" y="-14341"/>
                  <a:pt x="6600323" y="0"/>
                </a:cubicBezTo>
                <a:cubicBezTo>
                  <a:pt x="6832520" y="14341"/>
                  <a:pt x="7191042" y="-20970"/>
                  <a:pt x="7376428" y="0"/>
                </a:cubicBezTo>
                <a:cubicBezTo>
                  <a:pt x="7561814" y="20970"/>
                  <a:pt x="8008326" y="19003"/>
                  <a:pt x="8241819" y="0"/>
                </a:cubicBezTo>
                <a:cubicBezTo>
                  <a:pt x="8475312" y="-19003"/>
                  <a:pt x="8640909" y="-11648"/>
                  <a:pt x="8928637" y="0"/>
                </a:cubicBezTo>
                <a:cubicBezTo>
                  <a:pt x="8955631" y="273387"/>
                  <a:pt x="8928983" y="311939"/>
                  <a:pt x="8928637" y="577881"/>
                </a:cubicBezTo>
                <a:cubicBezTo>
                  <a:pt x="8928291" y="843823"/>
                  <a:pt x="8933831" y="929116"/>
                  <a:pt x="8928637" y="1155762"/>
                </a:cubicBezTo>
                <a:cubicBezTo>
                  <a:pt x="8923443" y="1382408"/>
                  <a:pt x="8927380" y="1400220"/>
                  <a:pt x="8928637" y="1633143"/>
                </a:cubicBezTo>
                <a:cubicBezTo>
                  <a:pt x="8929894" y="1866066"/>
                  <a:pt x="8909949" y="2010101"/>
                  <a:pt x="8928637" y="2261274"/>
                </a:cubicBezTo>
                <a:cubicBezTo>
                  <a:pt x="8947325" y="2512447"/>
                  <a:pt x="8898657" y="2635099"/>
                  <a:pt x="8928637" y="2939657"/>
                </a:cubicBezTo>
                <a:cubicBezTo>
                  <a:pt x="8958617" y="3244215"/>
                  <a:pt x="8939075" y="3271268"/>
                  <a:pt x="8928637" y="3417037"/>
                </a:cubicBezTo>
                <a:cubicBezTo>
                  <a:pt x="8918199" y="3562806"/>
                  <a:pt x="8900757" y="3941711"/>
                  <a:pt x="8928637" y="4095419"/>
                </a:cubicBezTo>
                <a:cubicBezTo>
                  <a:pt x="8956517" y="4249127"/>
                  <a:pt x="8949304" y="4836013"/>
                  <a:pt x="8928637" y="5025054"/>
                </a:cubicBezTo>
                <a:cubicBezTo>
                  <a:pt x="8651293" y="5051034"/>
                  <a:pt x="8478816" y="5040715"/>
                  <a:pt x="8331105" y="5025054"/>
                </a:cubicBezTo>
                <a:cubicBezTo>
                  <a:pt x="8183394" y="5009393"/>
                  <a:pt x="7899605" y="5050623"/>
                  <a:pt x="7644287" y="5025054"/>
                </a:cubicBezTo>
                <a:cubicBezTo>
                  <a:pt x="7388969" y="4999485"/>
                  <a:pt x="7132176" y="5014001"/>
                  <a:pt x="6868182" y="5025054"/>
                </a:cubicBezTo>
                <a:cubicBezTo>
                  <a:pt x="6604188" y="5036107"/>
                  <a:pt x="6282198" y="4999329"/>
                  <a:pt x="6002791" y="5025054"/>
                </a:cubicBezTo>
                <a:cubicBezTo>
                  <a:pt x="5723384" y="5050779"/>
                  <a:pt x="5646843" y="5035264"/>
                  <a:pt x="5494546" y="5025054"/>
                </a:cubicBezTo>
                <a:cubicBezTo>
                  <a:pt x="5342249" y="5014844"/>
                  <a:pt x="4828228" y="5053005"/>
                  <a:pt x="4629155" y="5025054"/>
                </a:cubicBezTo>
                <a:cubicBezTo>
                  <a:pt x="4430082" y="4997103"/>
                  <a:pt x="4232620" y="5009450"/>
                  <a:pt x="4120909" y="5025054"/>
                </a:cubicBezTo>
                <a:cubicBezTo>
                  <a:pt x="4009198" y="5040658"/>
                  <a:pt x="3704900" y="4998900"/>
                  <a:pt x="3434091" y="5025054"/>
                </a:cubicBezTo>
                <a:cubicBezTo>
                  <a:pt x="3163282" y="5051208"/>
                  <a:pt x="3020980" y="5043388"/>
                  <a:pt x="2657987" y="5025054"/>
                </a:cubicBezTo>
                <a:cubicBezTo>
                  <a:pt x="2294994" y="5006720"/>
                  <a:pt x="2341928" y="5019836"/>
                  <a:pt x="2239027" y="5025054"/>
                </a:cubicBezTo>
                <a:cubicBezTo>
                  <a:pt x="2136126" y="5030272"/>
                  <a:pt x="1757674" y="5009803"/>
                  <a:pt x="1552209" y="5025054"/>
                </a:cubicBezTo>
                <a:cubicBezTo>
                  <a:pt x="1346744" y="5040305"/>
                  <a:pt x="1153923" y="5012321"/>
                  <a:pt x="954677" y="5025054"/>
                </a:cubicBezTo>
                <a:cubicBezTo>
                  <a:pt x="755431" y="5037787"/>
                  <a:pt x="474643" y="5056972"/>
                  <a:pt x="0" y="5025054"/>
                </a:cubicBezTo>
                <a:cubicBezTo>
                  <a:pt x="19406" y="4869479"/>
                  <a:pt x="14037" y="4735273"/>
                  <a:pt x="0" y="4547674"/>
                </a:cubicBezTo>
                <a:cubicBezTo>
                  <a:pt x="-14037" y="4360075"/>
                  <a:pt x="-6512" y="4023997"/>
                  <a:pt x="0" y="3869292"/>
                </a:cubicBezTo>
                <a:cubicBezTo>
                  <a:pt x="6512" y="3714587"/>
                  <a:pt x="4589" y="3559690"/>
                  <a:pt x="0" y="3341661"/>
                </a:cubicBezTo>
                <a:cubicBezTo>
                  <a:pt x="-4589" y="3123632"/>
                  <a:pt x="-10686" y="2958738"/>
                  <a:pt x="0" y="2713529"/>
                </a:cubicBezTo>
                <a:cubicBezTo>
                  <a:pt x="10686" y="2468320"/>
                  <a:pt x="31251" y="2214400"/>
                  <a:pt x="0" y="2035147"/>
                </a:cubicBezTo>
                <a:cubicBezTo>
                  <a:pt x="-31251" y="1855894"/>
                  <a:pt x="35127" y="1482043"/>
                  <a:pt x="0" y="1306514"/>
                </a:cubicBezTo>
                <a:cubicBezTo>
                  <a:pt x="-35127" y="1130985"/>
                  <a:pt x="-5366" y="859494"/>
                  <a:pt x="0" y="678382"/>
                </a:cubicBezTo>
                <a:cubicBezTo>
                  <a:pt x="5366" y="497270"/>
                  <a:pt x="-28782" y="201733"/>
                  <a:pt x="0" y="0"/>
                </a:cubicBezTo>
                <a:close/>
              </a:path>
              <a:path w="8928637" h="5025054" stroke="0" extrusionOk="0">
                <a:moveTo>
                  <a:pt x="0" y="0"/>
                </a:moveTo>
                <a:cubicBezTo>
                  <a:pt x="297598" y="-42596"/>
                  <a:pt x="652707" y="-38356"/>
                  <a:pt x="865391" y="0"/>
                </a:cubicBezTo>
                <a:cubicBezTo>
                  <a:pt x="1078075" y="38356"/>
                  <a:pt x="1184351" y="18438"/>
                  <a:pt x="1373636" y="0"/>
                </a:cubicBezTo>
                <a:cubicBezTo>
                  <a:pt x="1562921" y="-18438"/>
                  <a:pt x="1707571" y="-20697"/>
                  <a:pt x="1881882" y="0"/>
                </a:cubicBezTo>
                <a:cubicBezTo>
                  <a:pt x="2056193" y="20697"/>
                  <a:pt x="2412399" y="34667"/>
                  <a:pt x="2657987" y="0"/>
                </a:cubicBezTo>
                <a:cubicBezTo>
                  <a:pt x="2903575" y="-34667"/>
                  <a:pt x="3142417" y="9682"/>
                  <a:pt x="3434091" y="0"/>
                </a:cubicBezTo>
                <a:cubicBezTo>
                  <a:pt x="3725765" y="-9682"/>
                  <a:pt x="3673062" y="-7625"/>
                  <a:pt x="3853050" y="0"/>
                </a:cubicBezTo>
                <a:cubicBezTo>
                  <a:pt x="4033038" y="7625"/>
                  <a:pt x="4247797" y="19407"/>
                  <a:pt x="4450582" y="0"/>
                </a:cubicBezTo>
                <a:cubicBezTo>
                  <a:pt x="4653367" y="-19407"/>
                  <a:pt x="4856078" y="22667"/>
                  <a:pt x="4958828" y="0"/>
                </a:cubicBezTo>
                <a:cubicBezTo>
                  <a:pt x="5061578" y="-22667"/>
                  <a:pt x="5300196" y="8102"/>
                  <a:pt x="5467073" y="0"/>
                </a:cubicBezTo>
                <a:cubicBezTo>
                  <a:pt x="5633950" y="-8102"/>
                  <a:pt x="5853796" y="10492"/>
                  <a:pt x="6153891" y="0"/>
                </a:cubicBezTo>
                <a:cubicBezTo>
                  <a:pt x="6453986" y="-10492"/>
                  <a:pt x="6836003" y="-3079"/>
                  <a:pt x="7019282" y="0"/>
                </a:cubicBezTo>
                <a:cubicBezTo>
                  <a:pt x="7202561" y="3079"/>
                  <a:pt x="7344162" y="1547"/>
                  <a:pt x="7438241" y="0"/>
                </a:cubicBezTo>
                <a:cubicBezTo>
                  <a:pt x="7532320" y="-1547"/>
                  <a:pt x="7805560" y="-2158"/>
                  <a:pt x="8125060" y="0"/>
                </a:cubicBezTo>
                <a:cubicBezTo>
                  <a:pt x="8444560" y="2158"/>
                  <a:pt x="8730063" y="3221"/>
                  <a:pt x="8928637" y="0"/>
                </a:cubicBezTo>
                <a:cubicBezTo>
                  <a:pt x="8933981" y="177458"/>
                  <a:pt x="8933921" y="495892"/>
                  <a:pt x="8928637" y="728633"/>
                </a:cubicBezTo>
                <a:cubicBezTo>
                  <a:pt x="8923353" y="961374"/>
                  <a:pt x="8926548" y="1095556"/>
                  <a:pt x="8928637" y="1206013"/>
                </a:cubicBezTo>
                <a:cubicBezTo>
                  <a:pt x="8930726" y="1316470"/>
                  <a:pt x="8939265" y="1624412"/>
                  <a:pt x="8928637" y="1783894"/>
                </a:cubicBezTo>
                <a:cubicBezTo>
                  <a:pt x="8918009" y="1943376"/>
                  <a:pt x="8925758" y="2135789"/>
                  <a:pt x="8928637" y="2412026"/>
                </a:cubicBezTo>
                <a:cubicBezTo>
                  <a:pt x="8931516" y="2688263"/>
                  <a:pt x="8905244" y="2900196"/>
                  <a:pt x="8928637" y="3040158"/>
                </a:cubicBezTo>
                <a:cubicBezTo>
                  <a:pt x="8952030" y="3180120"/>
                  <a:pt x="8946895" y="3495576"/>
                  <a:pt x="8928637" y="3618039"/>
                </a:cubicBezTo>
                <a:cubicBezTo>
                  <a:pt x="8910379" y="3740502"/>
                  <a:pt x="8917597" y="4153931"/>
                  <a:pt x="8928637" y="4346672"/>
                </a:cubicBezTo>
                <a:cubicBezTo>
                  <a:pt x="8939677" y="4539413"/>
                  <a:pt x="8929132" y="4786350"/>
                  <a:pt x="8928637" y="5025054"/>
                </a:cubicBezTo>
                <a:cubicBezTo>
                  <a:pt x="8742009" y="4995522"/>
                  <a:pt x="8584352" y="5022358"/>
                  <a:pt x="8331105" y="5025054"/>
                </a:cubicBezTo>
                <a:cubicBezTo>
                  <a:pt x="8077858" y="5027750"/>
                  <a:pt x="7926965" y="5044057"/>
                  <a:pt x="7555001" y="5025054"/>
                </a:cubicBezTo>
                <a:cubicBezTo>
                  <a:pt x="7183037" y="5006051"/>
                  <a:pt x="7246052" y="5046446"/>
                  <a:pt x="7046755" y="5025054"/>
                </a:cubicBezTo>
                <a:cubicBezTo>
                  <a:pt x="6847458" y="5003662"/>
                  <a:pt x="6709892" y="5035701"/>
                  <a:pt x="6538510" y="5025054"/>
                </a:cubicBezTo>
                <a:cubicBezTo>
                  <a:pt x="6367129" y="5014407"/>
                  <a:pt x="6132450" y="5014454"/>
                  <a:pt x="6030264" y="5025054"/>
                </a:cubicBezTo>
                <a:cubicBezTo>
                  <a:pt x="5928078" y="5035654"/>
                  <a:pt x="5716713" y="5029157"/>
                  <a:pt x="5522019" y="5025054"/>
                </a:cubicBezTo>
                <a:cubicBezTo>
                  <a:pt x="5327325" y="5020951"/>
                  <a:pt x="4951801" y="5056854"/>
                  <a:pt x="4745914" y="5025054"/>
                </a:cubicBezTo>
                <a:cubicBezTo>
                  <a:pt x="4540028" y="4993254"/>
                  <a:pt x="4275960" y="5044480"/>
                  <a:pt x="4148382" y="5025054"/>
                </a:cubicBezTo>
                <a:cubicBezTo>
                  <a:pt x="4020804" y="5005628"/>
                  <a:pt x="3883257" y="5005033"/>
                  <a:pt x="3729423" y="5025054"/>
                </a:cubicBezTo>
                <a:cubicBezTo>
                  <a:pt x="3575589" y="5045075"/>
                  <a:pt x="3348262" y="5004427"/>
                  <a:pt x="3221178" y="5025054"/>
                </a:cubicBezTo>
                <a:cubicBezTo>
                  <a:pt x="3094094" y="5045681"/>
                  <a:pt x="2954265" y="5041316"/>
                  <a:pt x="2802218" y="5025054"/>
                </a:cubicBezTo>
                <a:cubicBezTo>
                  <a:pt x="2650171" y="5008792"/>
                  <a:pt x="2269597" y="4990946"/>
                  <a:pt x="2115400" y="5025054"/>
                </a:cubicBezTo>
                <a:cubicBezTo>
                  <a:pt x="1961203" y="5059162"/>
                  <a:pt x="1481457" y="4992946"/>
                  <a:pt x="1250009" y="5025054"/>
                </a:cubicBezTo>
                <a:cubicBezTo>
                  <a:pt x="1018561" y="5057162"/>
                  <a:pt x="387601" y="5052594"/>
                  <a:pt x="0" y="5025054"/>
                </a:cubicBezTo>
                <a:cubicBezTo>
                  <a:pt x="-14483" y="4718068"/>
                  <a:pt x="7692" y="4565996"/>
                  <a:pt x="0" y="4396922"/>
                </a:cubicBezTo>
                <a:cubicBezTo>
                  <a:pt x="-7692" y="4227848"/>
                  <a:pt x="-15056" y="3916098"/>
                  <a:pt x="0" y="3668289"/>
                </a:cubicBezTo>
                <a:cubicBezTo>
                  <a:pt x="15056" y="3420480"/>
                  <a:pt x="-13463" y="3314457"/>
                  <a:pt x="0" y="3190909"/>
                </a:cubicBezTo>
                <a:cubicBezTo>
                  <a:pt x="13463" y="3067361"/>
                  <a:pt x="-15727" y="2892626"/>
                  <a:pt x="0" y="2713529"/>
                </a:cubicBezTo>
                <a:cubicBezTo>
                  <a:pt x="15727" y="2534432"/>
                  <a:pt x="-7536" y="2448966"/>
                  <a:pt x="0" y="2236149"/>
                </a:cubicBezTo>
                <a:cubicBezTo>
                  <a:pt x="7536" y="2023332"/>
                  <a:pt x="23392" y="1831653"/>
                  <a:pt x="0" y="1708518"/>
                </a:cubicBezTo>
                <a:cubicBezTo>
                  <a:pt x="-23392" y="1585383"/>
                  <a:pt x="17332" y="1360897"/>
                  <a:pt x="0" y="1130637"/>
                </a:cubicBezTo>
                <a:cubicBezTo>
                  <a:pt x="-17332" y="900377"/>
                  <a:pt x="3634" y="765870"/>
                  <a:pt x="0" y="653257"/>
                </a:cubicBezTo>
                <a:cubicBezTo>
                  <a:pt x="-3634" y="540644"/>
                  <a:pt x="9875" y="297324"/>
                  <a:pt x="0" y="0"/>
                </a:cubicBezTo>
                <a:close/>
              </a:path>
            </a:pathLst>
          </a:custGeom>
          <a:ln>
            <a:solidFill>
              <a:schemeClr val="tx1"/>
            </a:solidFill>
            <a:extLst>
              <a:ext uri="{C807C97D-BFC1-408E-A445-0C87EB9F89A2}">
                <ask:lineSketchStyleProps xmlns:ask="http://schemas.microsoft.com/office/drawing/2018/sketchyshapes" sd="3157714574">
                  <a:prstGeom prst="rect">
                    <a:avLst/>
                  </a:prstGeom>
                  <ask:type>
                    <ask:lineSketchFreehand/>
                  </ask:type>
                </ask:lineSketchStyleProps>
              </a:ext>
            </a:extLst>
          </a:ln>
        </p:spPr>
      </p:pic>
    </p:spTree>
    <p:extLst>
      <p:ext uri="{BB962C8B-B14F-4D97-AF65-F5344CB8AC3E}">
        <p14:creationId xmlns:p14="http://schemas.microsoft.com/office/powerpoint/2010/main" val="414039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1DF0-CD53-410F-A9BA-93891B9A8A28}"/>
              </a:ext>
            </a:extLst>
          </p:cNvPr>
          <p:cNvSpPr>
            <a:spLocks noGrp="1"/>
          </p:cNvSpPr>
          <p:nvPr>
            <p:ph type="title"/>
          </p:nvPr>
        </p:nvSpPr>
        <p:spPr>
          <a:xfrm>
            <a:off x="838200" y="365125"/>
            <a:ext cx="10515600" cy="717717"/>
          </a:xfrm>
        </p:spPr>
        <p:txBody>
          <a:bodyPr/>
          <a:lstStyle/>
          <a:p>
            <a:r>
              <a:rPr lang="en-GB" dirty="0"/>
              <a:t>Snippet of training 2</a:t>
            </a:r>
          </a:p>
        </p:txBody>
      </p:sp>
      <p:pic>
        <p:nvPicPr>
          <p:cNvPr id="5" name="Picture 4" descr="An image of 2 spies and the words Top Secret">
            <a:extLst>
              <a:ext uri="{FF2B5EF4-FFF2-40B4-BE49-F238E27FC236}">
                <a16:creationId xmlns:a16="http://schemas.microsoft.com/office/drawing/2014/main" id="{AB362EAA-1E86-34C7-42B2-3B5651A76F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258" y="1959401"/>
            <a:ext cx="5236110" cy="2939198"/>
          </a:xfrm>
          <a:custGeom>
            <a:avLst/>
            <a:gdLst>
              <a:gd name="connsiteX0" fmla="*/ 0 w 5236110"/>
              <a:gd name="connsiteY0" fmla="*/ 0 h 2939198"/>
              <a:gd name="connsiteX1" fmla="*/ 549792 w 5236110"/>
              <a:gd name="connsiteY1" fmla="*/ 0 h 2939198"/>
              <a:gd name="connsiteX2" fmla="*/ 1309028 w 5236110"/>
              <a:gd name="connsiteY2" fmla="*/ 0 h 2939198"/>
              <a:gd name="connsiteX3" fmla="*/ 1963541 w 5236110"/>
              <a:gd name="connsiteY3" fmla="*/ 0 h 2939198"/>
              <a:gd name="connsiteX4" fmla="*/ 2513333 w 5236110"/>
              <a:gd name="connsiteY4" fmla="*/ 0 h 2939198"/>
              <a:gd name="connsiteX5" fmla="*/ 3220208 w 5236110"/>
              <a:gd name="connsiteY5" fmla="*/ 0 h 2939198"/>
              <a:gd name="connsiteX6" fmla="*/ 3874721 w 5236110"/>
              <a:gd name="connsiteY6" fmla="*/ 0 h 2939198"/>
              <a:gd name="connsiteX7" fmla="*/ 4372152 w 5236110"/>
              <a:gd name="connsiteY7" fmla="*/ 0 h 2939198"/>
              <a:gd name="connsiteX8" fmla="*/ 5236110 w 5236110"/>
              <a:gd name="connsiteY8" fmla="*/ 0 h 2939198"/>
              <a:gd name="connsiteX9" fmla="*/ 5236110 w 5236110"/>
              <a:gd name="connsiteY9" fmla="*/ 499664 h 2939198"/>
              <a:gd name="connsiteX10" fmla="*/ 5236110 w 5236110"/>
              <a:gd name="connsiteY10" fmla="*/ 1028719 h 2939198"/>
              <a:gd name="connsiteX11" fmla="*/ 5236110 w 5236110"/>
              <a:gd name="connsiteY11" fmla="*/ 1557775 h 2939198"/>
              <a:gd name="connsiteX12" fmla="*/ 5236110 w 5236110"/>
              <a:gd name="connsiteY12" fmla="*/ 2086831 h 2939198"/>
              <a:gd name="connsiteX13" fmla="*/ 5236110 w 5236110"/>
              <a:gd name="connsiteY13" fmla="*/ 2939198 h 2939198"/>
              <a:gd name="connsiteX14" fmla="*/ 4686318 w 5236110"/>
              <a:gd name="connsiteY14" fmla="*/ 2939198 h 2939198"/>
              <a:gd name="connsiteX15" fmla="*/ 4084166 w 5236110"/>
              <a:gd name="connsiteY15" fmla="*/ 2939198 h 2939198"/>
              <a:gd name="connsiteX16" fmla="*/ 3586735 w 5236110"/>
              <a:gd name="connsiteY16" fmla="*/ 2939198 h 2939198"/>
              <a:gd name="connsiteX17" fmla="*/ 2827499 w 5236110"/>
              <a:gd name="connsiteY17" fmla="*/ 2939198 h 2939198"/>
              <a:gd name="connsiteX18" fmla="*/ 2225347 w 5236110"/>
              <a:gd name="connsiteY18" fmla="*/ 2939198 h 2939198"/>
              <a:gd name="connsiteX19" fmla="*/ 1466111 w 5236110"/>
              <a:gd name="connsiteY19" fmla="*/ 2939198 h 2939198"/>
              <a:gd name="connsiteX20" fmla="*/ 968680 w 5236110"/>
              <a:gd name="connsiteY20" fmla="*/ 2939198 h 2939198"/>
              <a:gd name="connsiteX21" fmla="*/ 0 w 5236110"/>
              <a:gd name="connsiteY21" fmla="*/ 2939198 h 2939198"/>
              <a:gd name="connsiteX22" fmla="*/ 0 w 5236110"/>
              <a:gd name="connsiteY22" fmla="*/ 2380750 h 2939198"/>
              <a:gd name="connsiteX23" fmla="*/ 0 w 5236110"/>
              <a:gd name="connsiteY23" fmla="*/ 1851695 h 2939198"/>
              <a:gd name="connsiteX24" fmla="*/ 0 w 5236110"/>
              <a:gd name="connsiteY24" fmla="*/ 1205071 h 2939198"/>
              <a:gd name="connsiteX25" fmla="*/ 0 w 5236110"/>
              <a:gd name="connsiteY25" fmla="*/ 705408 h 2939198"/>
              <a:gd name="connsiteX26" fmla="*/ 0 w 5236110"/>
              <a:gd name="connsiteY26" fmla="*/ 0 h 29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36110" h="2939198" fill="none" extrusionOk="0">
                <a:moveTo>
                  <a:pt x="0" y="0"/>
                </a:moveTo>
                <a:cubicBezTo>
                  <a:pt x="110957" y="-1819"/>
                  <a:pt x="365347" y="1719"/>
                  <a:pt x="549792" y="0"/>
                </a:cubicBezTo>
                <a:cubicBezTo>
                  <a:pt x="734237" y="-1719"/>
                  <a:pt x="1128513" y="-31405"/>
                  <a:pt x="1309028" y="0"/>
                </a:cubicBezTo>
                <a:cubicBezTo>
                  <a:pt x="1489543" y="31405"/>
                  <a:pt x="1712309" y="10939"/>
                  <a:pt x="1963541" y="0"/>
                </a:cubicBezTo>
                <a:cubicBezTo>
                  <a:pt x="2214773" y="-10939"/>
                  <a:pt x="2257188" y="18588"/>
                  <a:pt x="2513333" y="0"/>
                </a:cubicBezTo>
                <a:cubicBezTo>
                  <a:pt x="2769478" y="-18588"/>
                  <a:pt x="3029019" y="21610"/>
                  <a:pt x="3220208" y="0"/>
                </a:cubicBezTo>
                <a:cubicBezTo>
                  <a:pt x="3411398" y="-21610"/>
                  <a:pt x="3631626" y="-6861"/>
                  <a:pt x="3874721" y="0"/>
                </a:cubicBezTo>
                <a:cubicBezTo>
                  <a:pt x="4117816" y="6861"/>
                  <a:pt x="4195008" y="1205"/>
                  <a:pt x="4372152" y="0"/>
                </a:cubicBezTo>
                <a:cubicBezTo>
                  <a:pt x="4549296" y="-1205"/>
                  <a:pt x="4983884" y="-9653"/>
                  <a:pt x="5236110" y="0"/>
                </a:cubicBezTo>
                <a:cubicBezTo>
                  <a:pt x="5253384" y="152610"/>
                  <a:pt x="5214152" y="396059"/>
                  <a:pt x="5236110" y="499664"/>
                </a:cubicBezTo>
                <a:cubicBezTo>
                  <a:pt x="5258068" y="603269"/>
                  <a:pt x="5237970" y="918173"/>
                  <a:pt x="5236110" y="1028719"/>
                </a:cubicBezTo>
                <a:cubicBezTo>
                  <a:pt x="5234250" y="1139266"/>
                  <a:pt x="5234178" y="1415602"/>
                  <a:pt x="5236110" y="1557775"/>
                </a:cubicBezTo>
                <a:cubicBezTo>
                  <a:pt x="5238042" y="1699948"/>
                  <a:pt x="5230646" y="1933032"/>
                  <a:pt x="5236110" y="2086831"/>
                </a:cubicBezTo>
                <a:cubicBezTo>
                  <a:pt x="5241574" y="2240630"/>
                  <a:pt x="5193982" y="2570034"/>
                  <a:pt x="5236110" y="2939198"/>
                </a:cubicBezTo>
                <a:cubicBezTo>
                  <a:pt x="5051905" y="2954667"/>
                  <a:pt x="4950088" y="2959020"/>
                  <a:pt x="4686318" y="2939198"/>
                </a:cubicBezTo>
                <a:cubicBezTo>
                  <a:pt x="4422548" y="2919376"/>
                  <a:pt x="4362009" y="2958547"/>
                  <a:pt x="4084166" y="2939198"/>
                </a:cubicBezTo>
                <a:cubicBezTo>
                  <a:pt x="3806323" y="2919849"/>
                  <a:pt x="3744596" y="2925929"/>
                  <a:pt x="3586735" y="2939198"/>
                </a:cubicBezTo>
                <a:cubicBezTo>
                  <a:pt x="3428874" y="2952467"/>
                  <a:pt x="2995581" y="2901805"/>
                  <a:pt x="2827499" y="2939198"/>
                </a:cubicBezTo>
                <a:cubicBezTo>
                  <a:pt x="2659417" y="2976591"/>
                  <a:pt x="2413310" y="2962729"/>
                  <a:pt x="2225347" y="2939198"/>
                </a:cubicBezTo>
                <a:cubicBezTo>
                  <a:pt x="2037384" y="2915667"/>
                  <a:pt x="1776330" y="2929240"/>
                  <a:pt x="1466111" y="2939198"/>
                </a:cubicBezTo>
                <a:cubicBezTo>
                  <a:pt x="1155892" y="2949156"/>
                  <a:pt x="1184987" y="2940643"/>
                  <a:pt x="968680" y="2939198"/>
                </a:cubicBezTo>
                <a:cubicBezTo>
                  <a:pt x="752373" y="2937753"/>
                  <a:pt x="303925" y="2903071"/>
                  <a:pt x="0" y="2939198"/>
                </a:cubicBezTo>
                <a:cubicBezTo>
                  <a:pt x="-1321" y="2684270"/>
                  <a:pt x="-2022" y="2567497"/>
                  <a:pt x="0" y="2380750"/>
                </a:cubicBezTo>
                <a:cubicBezTo>
                  <a:pt x="2022" y="2194003"/>
                  <a:pt x="-21610" y="1974604"/>
                  <a:pt x="0" y="1851695"/>
                </a:cubicBezTo>
                <a:cubicBezTo>
                  <a:pt x="21610" y="1728787"/>
                  <a:pt x="20941" y="1475793"/>
                  <a:pt x="0" y="1205071"/>
                </a:cubicBezTo>
                <a:cubicBezTo>
                  <a:pt x="-20941" y="934349"/>
                  <a:pt x="16475" y="923595"/>
                  <a:pt x="0" y="705408"/>
                </a:cubicBezTo>
                <a:cubicBezTo>
                  <a:pt x="-16475" y="487221"/>
                  <a:pt x="-6085" y="249181"/>
                  <a:pt x="0" y="0"/>
                </a:cubicBezTo>
                <a:close/>
              </a:path>
              <a:path w="5236110" h="2939198" stroke="0" extrusionOk="0">
                <a:moveTo>
                  <a:pt x="0" y="0"/>
                </a:moveTo>
                <a:cubicBezTo>
                  <a:pt x="267855" y="-23269"/>
                  <a:pt x="533807" y="-27229"/>
                  <a:pt x="759236" y="0"/>
                </a:cubicBezTo>
                <a:cubicBezTo>
                  <a:pt x="984665" y="27229"/>
                  <a:pt x="1190969" y="14492"/>
                  <a:pt x="1309028" y="0"/>
                </a:cubicBezTo>
                <a:cubicBezTo>
                  <a:pt x="1427087" y="-14492"/>
                  <a:pt x="1678547" y="1320"/>
                  <a:pt x="1858819" y="0"/>
                </a:cubicBezTo>
                <a:cubicBezTo>
                  <a:pt x="2039091" y="-1320"/>
                  <a:pt x="2251679" y="7038"/>
                  <a:pt x="2565694" y="0"/>
                </a:cubicBezTo>
                <a:cubicBezTo>
                  <a:pt x="2879709" y="-7038"/>
                  <a:pt x="3109728" y="-29829"/>
                  <a:pt x="3272569" y="0"/>
                </a:cubicBezTo>
                <a:cubicBezTo>
                  <a:pt x="3435410" y="29829"/>
                  <a:pt x="3575204" y="-12702"/>
                  <a:pt x="3769999" y="0"/>
                </a:cubicBezTo>
                <a:cubicBezTo>
                  <a:pt x="3964794" y="12702"/>
                  <a:pt x="4093193" y="-5701"/>
                  <a:pt x="4372152" y="0"/>
                </a:cubicBezTo>
                <a:cubicBezTo>
                  <a:pt x="4651111" y="5701"/>
                  <a:pt x="4884430" y="37517"/>
                  <a:pt x="5236110" y="0"/>
                </a:cubicBezTo>
                <a:cubicBezTo>
                  <a:pt x="5240482" y="178031"/>
                  <a:pt x="5248531" y="268351"/>
                  <a:pt x="5236110" y="529056"/>
                </a:cubicBezTo>
                <a:cubicBezTo>
                  <a:pt x="5223689" y="789761"/>
                  <a:pt x="5254112" y="863251"/>
                  <a:pt x="5236110" y="1116895"/>
                </a:cubicBezTo>
                <a:cubicBezTo>
                  <a:pt x="5218108" y="1370539"/>
                  <a:pt x="5255084" y="1485953"/>
                  <a:pt x="5236110" y="1704735"/>
                </a:cubicBezTo>
                <a:cubicBezTo>
                  <a:pt x="5217136" y="1923517"/>
                  <a:pt x="5258448" y="2159075"/>
                  <a:pt x="5236110" y="2292574"/>
                </a:cubicBezTo>
                <a:cubicBezTo>
                  <a:pt x="5213772" y="2426073"/>
                  <a:pt x="5208407" y="2704148"/>
                  <a:pt x="5236110" y="2939198"/>
                </a:cubicBezTo>
                <a:cubicBezTo>
                  <a:pt x="5036709" y="2926481"/>
                  <a:pt x="4679540" y="2928528"/>
                  <a:pt x="4476874" y="2939198"/>
                </a:cubicBezTo>
                <a:cubicBezTo>
                  <a:pt x="4274208" y="2949868"/>
                  <a:pt x="3973291" y="2911346"/>
                  <a:pt x="3822360" y="2939198"/>
                </a:cubicBezTo>
                <a:cubicBezTo>
                  <a:pt x="3671429" y="2967050"/>
                  <a:pt x="3508071" y="2918724"/>
                  <a:pt x="3220208" y="2939198"/>
                </a:cubicBezTo>
                <a:cubicBezTo>
                  <a:pt x="2932345" y="2959672"/>
                  <a:pt x="2836729" y="2941927"/>
                  <a:pt x="2670416" y="2939198"/>
                </a:cubicBezTo>
                <a:cubicBezTo>
                  <a:pt x="2504103" y="2936469"/>
                  <a:pt x="2301606" y="2928811"/>
                  <a:pt x="2172986" y="2939198"/>
                </a:cubicBezTo>
                <a:cubicBezTo>
                  <a:pt x="2044366" y="2949586"/>
                  <a:pt x="1789733" y="2906294"/>
                  <a:pt x="1466111" y="2939198"/>
                </a:cubicBezTo>
                <a:cubicBezTo>
                  <a:pt x="1142489" y="2972102"/>
                  <a:pt x="1038530" y="2903902"/>
                  <a:pt x="759236" y="2939198"/>
                </a:cubicBezTo>
                <a:cubicBezTo>
                  <a:pt x="479942" y="2974494"/>
                  <a:pt x="159631" y="2917995"/>
                  <a:pt x="0" y="2939198"/>
                </a:cubicBezTo>
                <a:cubicBezTo>
                  <a:pt x="-14264" y="2674273"/>
                  <a:pt x="26138" y="2636726"/>
                  <a:pt x="0" y="2380750"/>
                </a:cubicBezTo>
                <a:cubicBezTo>
                  <a:pt x="-26138" y="2124774"/>
                  <a:pt x="10170" y="1929746"/>
                  <a:pt x="0" y="1763519"/>
                </a:cubicBezTo>
                <a:cubicBezTo>
                  <a:pt x="-10170" y="1597292"/>
                  <a:pt x="-23583" y="1372964"/>
                  <a:pt x="0" y="1146287"/>
                </a:cubicBezTo>
                <a:cubicBezTo>
                  <a:pt x="23583" y="919610"/>
                  <a:pt x="17951" y="721165"/>
                  <a:pt x="0" y="587840"/>
                </a:cubicBezTo>
                <a:cubicBezTo>
                  <a:pt x="-17951" y="454515"/>
                  <a:pt x="12234" y="262191"/>
                  <a:pt x="0" y="0"/>
                </a:cubicBezTo>
                <a:close/>
              </a:path>
            </a:pathLst>
          </a:custGeom>
          <a:ln>
            <a:solidFill>
              <a:schemeClr val="tx1"/>
            </a:solidFill>
            <a:extLst>
              <a:ext uri="{C807C97D-BFC1-408E-A445-0C87EB9F89A2}">
                <ask:lineSketchStyleProps xmlns:ask="http://schemas.microsoft.com/office/drawing/2018/sketchyshapes" sd="3157714574">
                  <a:prstGeom prst="rect">
                    <a:avLst/>
                  </a:prstGeom>
                  <ask:type>
                    <ask:lineSketchFreehand/>
                  </ask:type>
                </ask:lineSketchStyleProps>
              </a:ext>
            </a:extLst>
          </a:ln>
        </p:spPr>
      </p:pic>
      <p:sp>
        <p:nvSpPr>
          <p:cNvPr id="8" name="Arrow: Right 7" descr="an arrow pointing right to the CIA triangle to indicate that the image of two spies is used to make information security terminology (CIA) more memorable">
            <a:extLst>
              <a:ext uri="{FF2B5EF4-FFF2-40B4-BE49-F238E27FC236}">
                <a16:creationId xmlns:a16="http://schemas.microsoft.com/office/drawing/2014/main" id="{3CE56E55-2D0F-1C54-D7EF-8B571B58DE19}"/>
              </a:ext>
            </a:extLst>
          </p:cNvPr>
          <p:cNvSpPr/>
          <p:nvPr/>
        </p:nvSpPr>
        <p:spPr>
          <a:xfrm>
            <a:off x="5606796" y="318668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Picture 9" descr="THe CIA triangle: confidentiality, integrity and availability">
            <a:extLst>
              <a:ext uri="{FF2B5EF4-FFF2-40B4-BE49-F238E27FC236}">
                <a16:creationId xmlns:a16="http://schemas.microsoft.com/office/drawing/2014/main" id="{646F2516-D905-6CDA-AB6B-1E32F82666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7632" y="1959401"/>
            <a:ext cx="5236110" cy="2948780"/>
          </a:xfrm>
          <a:custGeom>
            <a:avLst/>
            <a:gdLst>
              <a:gd name="connsiteX0" fmla="*/ 0 w 5236110"/>
              <a:gd name="connsiteY0" fmla="*/ 0 h 2948780"/>
              <a:gd name="connsiteX1" fmla="*/ 549792 w 5236110"/>
              <a:gd name="connsiteY1" fmla="*/ 0 h 2948780"/>
              <a:gd name="connsiteX2" fmla="*/ 1309028 w 5236110"/>
              <a:gd name="connsiteY2" fmla="*/ 0 h 2948780"/>
              <a:gd name="connsiteX3" fmla="*/ 1963541 w 5236110"/>
              <a:gd name="connsiteY3" fmla="*/ 0 h 2948780"/>
              <a:gd name="connsiteX4" fmla="*/ 2513333 w 5236110"/>
              <a:gd name="connsiteY4" fmla="*/ 0 h 2948780"/>
              <a:gd name="connsiteX5" fmla="*/ 3220208 w 5236110"/>
              <a:gd name="connsiteY5" fmla="*/ 0 h 2948780"/>
              <a:gd name="connsiteX6" fmla="*/ 3874721 w 5236110"/>
              <a:gd name="connsiteY6" fmla="*/ 0 h 2948780"/>
              <a:gd name="connsiteX7" fmla="*/ 4372152 w 5236110"/>
              <a:gd name="connsiteY7" fmla="*/ 0 h 2948780"/>
              <a:gd name="connsiteX8" fmla="*/ 5236110 w 5236110"/>
              <a:gd name="connsiteY8" fmla="*/ 0 h 2948780"/>
              <a:gd name="connsiteX9" fmla="*/ 5236110 w 5236110"/>
              <a:gd name="connsiteY9" fmla="*/ 501293 h 2948780"/>
              <a:gd name="connsiteX10" fmla="*/ 5236110 w 5236110"/>
              <a:gd name="connsiteY10" fmla="*/ 1032073 h 2948780"/>
              <a:gd name="connsiteX11" fmla="*/ 5236110 w 5236110"/>
              <a:gd name="connsiteY11" fmla="*/ 1562853 h 2948780"/>
              <a:gd name="connsiteX12" fmla="*/ 5236110 w 5236110"/>
              <a:gd name="connsiteY12" fmla="*/ 2093634 h 2948780"/>
              <a:gd name="connsiteX13" fmla="*/ 5236110 w 5236110"/>
              <a:gd name="connsiteY13" fmla="*/ 2948780 h 2948780"/>
              <a:gd name="connsiteX14" fmla="*/ 4686318 w 5236110"/>
              <a:gd name="connsiteY14" fmla="*/ 2948780 h 2948780"/>
              <a:gd name="connsiteX15" fmla="*/ 4084166 w 5236110"/>
              <a:gd name="connsiteY15" fmla="*/ 2948780 h 2948780"/>
              <a:gd name="connsiteX16" fmla="*/ 3586735 w 5236110"/>
              <a:gd name="connsiteY16" fmla="*/ 2948780 h 2948780"/>
              <a:gd name="connsiteX17" fmla="*/ 2827499 w 5236110"/>
              <a:gd name="connsiteY17" fmla="*/ 2948780 h 2948780"/>
              <a:gd name="connsiteX18" fmla="*/ 2225347 w 5236110"/>
              <a:gd name="connsiteY18" fmla="*/ 2948780 h 2948780"/>
              <a:gd name="connsiteX19" fmla="*/ 1466111 w 5236110"/>
              <a:gd name="connsiteY19" fmla="*/ 2948780 h 2948780"/>
              <a:gd name="connsiteX20" fmla="*/ 968680 w 5236110"/>
              <a:gd name="connsiteY20" fmla="*/ 2948780 h 2948780"/>
              <a:gd name="connsiteX21" fmla="*/ 0 w 5236110"/>
              <a:gd name="connsiteY21" fmla="*/ 2948780 h 2948780"/>
              <a:gd name="connsiteX22" fmla="*/ 0 w 5236110"/>
              <a:gd name="connsiteY22" fmla="*/ 2388512 h 2948780"/>
              <a:gd name="connsiteX23" fmla="*/ 0 w 5236110"/>
              <a:gd name="connsiteY23" fmla="*/ 1857731 h 2948780"/>
              <a:gd name="connsiteX24" fmla="*/ 0 w 5236110"/>
              <a:gd name="connsiteY24" fmla="*/ 1209000 h 2948780"/>
              <a:gd name="connsiteX25" fmla="*/ 0 w 5236110"/>
              <a:gd name="connsiteY25" fmla="*/ 707707 h 2948780"/>
              <a:gd name="connsiteX26" fmla="*/ 0 w 5236110"/>
              <a:gd name="connsiteY26" fmla="*/ 0 h 294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36110" h="2948780" fill="none" extrusionOk="0">
                <a:moveTo>
                  <a:pt x="0" y="0"/>
                </a:moveTo>
                <a:cubicBezTo>
                  <a:pt x="110957" y="-1819"/>
                  <a:pt x="365347" y="1719"/>
                  <a:pt x="549792" y="0"/>
                </a:cubicBezTo>
                <a:cubicBezTo>
                  <a:pt x="734237" y="-1719"/>
                  <a:pt x="1128513" y="-31405"/>
                  <a:pt x="1309028" y="0"/>
                </a:cubicBezTo>
                <a:cubicBezTo>
                  <a:pt x="1489543" y="31405"/>
                  <a:pt x="1712309" y="10939"/>
                  <a:pt x="1963541" y="0"/>
                </a:cubicBezTo>
                <a:cubicBezTo>
                  <a:pt x="2214773" y="-10939"/>
                  <a:pt x="2257188" y="18588"/>
                  <a:pt x="2513333" y="0"/>
                </a:cubicBezTo>
                <a:cubicBezTo>
                  <a:pt x="2769478" y="-18588"/>
                  <a:pt x="3029019" y="21610"/>
                  <a:pt x="3220208" y="0"/>
                </a:cubicBezTo>
                <a:cubicBezTo>
                  <a:pt x="3411398" y="-21610"/>
                  <a:pt x="3631626" y="-6861"/>
                  <a:pt x="3874721" y="0"/>
                </a:cubicBezTo>
                <a:cubicBezTo>
                  <a:pt x="4117816" y="6861"/>
                  <a:pt x="4195008" y="1205"/>
                  <a:pt x="4372152" y="0"/>
                </a:cubicBezTo>
                <a:cubicBezTo>
                  <a:pt x="4549296" y="-1205"/>
                  <a:pt x="4983884" y="-9653"/>
                  <a:pt x="5236110" y="0"/>
                </a:cubicBezTo>
                <a:cubicBezTo>
                  <a:pt x="5228261" y="104327"/>
                  <a:pt x="5237103" y="251593"/>
                  <a:pt x="5236110" y="501293"/>
                </a:cubicBezTo>
                <a:cubicBezTo>
                  <a:pt x="5235117" y="750993"/>
                  <a:pt x="5237782" y="832809"/>
                  <a:pt x="5236110" y="1032073"/>
                </a:cubicBezTo>
                <a:cubicBezTo>
                  <a:pt x="5234438" y="1231337"/>
                  <a:pt x="5233981" y="1310540"/>
                  <a:pt x="5236110" y="1562853"/>
                </a:cubicBezTo>
                <a:cubicBezTo>
                  <a:pt x="5238239" y="1815166"/>
                  <a:pt x="5217860" y="1883718"/>
                  <a:pt x="5236110" y="2093634"/>
                </a:cubicBezTo>
                <a:cubicBezTo>
                  <a:pt x="5254360" y="2303550"/>
                  <a:pt x="5271647" y="2680560"/>
                  <a:pt x="5236110" y="2948780"/>
                </a:cubicBezTo>
                <a:cubicBezTo>
                  <a:pt x="5051905" y="2964249"/>
                  <a:pt x="4950088" y="2968602"/>
                  <a:pt x="4686318" y="2948780"/>
                </a:cubicBezTo>
                <a:cubicBezTo>
                  <a:pt x="4422548" y="2928958"/>
                  <a:pt x="4362009" y="2968129"/>
                  <a:pt x="4084166" y="2948780"/>
                </a:cubicBezTo>
                <a:cubicBezTo>
                  <a:pt x="3806323" y="2929431"/>
                  <a:pt x="3744596" y="2935511"/>
                  <a:pt x="3586735" y="2948780"/>
                </a:cubicBezTo>
                <a:cubicBezTo>
                  <a:pt x="3428874" y="2962049"/>
                  <a:pt x="2995581" y="2911387"/>
                  <a:pt x="2827499" y="2948780"/>
                </a:cubicBezTo>
                <a:cubicBezTo>
                  <a:pt x="2659417" y="2986173"/>
                  <a:pt x="2413310" y="2972311"/>
                  <a:pt x="2225347" y="2948780"/>
                </a:cubicBezTo>
                <a:cubicBezTo>
                  <a:pt x="2037384" y="2925249"/>
                  <a:pt x="1776330" y="2938822"/>
                  <a:pt x="1466111" y="2948780"/>
                </a:cubicBezTo>
                <a:cubicBezTo>
                  <a:pt x="1155892" y="2958738"/>
                  <a:pt x="1184987" y="2950225"/>
                  <a:pt x="968680" y="2948780"/>
                </a:cubicBezTo>
                <a:cubicBezTo>
                  <a:pt x="752373" y="2947335"/>
                  <a:pt x="303925" y="2912653"/>
                  <a:pt x="0" y="2948780"/>
                </a:cubicBezTo>
                <a:cubicBezTo>
                  <a:pt x="17115" y="2754527"/>
                  <a:pt x="-23488" y="2649528"/>
                  <a:pt x="0" y="2388512"/>
                </a:cubicBezTo>
                <a:cubicBezTo>
                  <a:pt x="23488" y="2127496"/>
                  <a:pt x="24709" y="2122744"/>
                  <a:pt x="0" y="1857731"/>
                </a:cubicBezTo>
                <a:cubicBezTo>
                  <a:pt x="-24709" y="1592718"/>
                  <a:pt x="30733" y="1503995"/>
                  <a:pt x="0" y="1209000"/>
                </a:cubicBezTo>
                <a:cubicBezTo>
                  <a:pt x="-30733" y="914005"/>
                  <a:pt x="13182" y="908824"/>
                  <a:pt x="0" y="707707"/>
                </a:cubicBezTo>
                <a:cubicBezTo>
                  <a:pt x="-13182" y="506590"/>
                  <a:pt x="5230" y="241814"/>
                  <a:pt x="0" y="0"/>
                </a:cubicBezTo>
                <a:close/>
              </a:path>
              <a:path w="5236110" h="2948780" stroke="0" extrusionOk="0">
                <a:moveTo>
                  <a:pt x="0" y="0"/>
                </a:moveTo>
                <a:cubicBezTo>
                  <a:pt x="267855" y="-23269"/>
                  <a:pt x="533807" y="-27229"/>
                  <a:pt x="759236" y="0"/>
                </a:cubicBezTo>
                <a:cubicBezTo>
                  <a:pt x="984665" y="27229"/>
                  <a:pt x="1190969" y="14492"/>
                  <a:pt x="1309028" y="0"/>
                </a:cubicBezTo>
                <a:cubicBezTo>
                  <a:pt x="1427087" y="-14492"/>
                  <a:pt x="1678547" y="1320"/>
                  <a:pt x="1858819" y="0"/>
                </a:cubicBezTo>
                <a:cubicBezTo>
                  <a:pt x="2039091" y="-1320"/>
                  <a:pt x="2251679" y="7038"/>
                  <a:pt x="2565694" y="0"/>
                </a:cubicBezTo>
                <a:cubicBezTo>
                  <a:pt x="2879709" y="-7038"/>
                  <a:pt x="3109728" y="-29829"/>
                  <a:pt x="3272569" y="0"/>
                </a:cubicBezTo>
                <a:cubicBezTo>
                  <a:pt x="3435410" y="29829"/>
                  <a:pt x="3575204" y="-12702"/>
                  <a:pt x="3769999" y="0"/>
                </a:cubicBezTo>
                <a:cubicBezTo>
                  <a:pt x="3964794" y="12702"/>
                  <a:pt x="4093193" y="-5701"/>
                  <a:pt x="4372152" y="0"/>
                </a:cubicBezTo>
                <a:cubicBezTo>
                  <a:pt x="4651111" y="5701"/>
                  <a:pt x="4884430" y="37517"/>
                  <a:pt x="5236110" y="0"/>
                </a:cubicBezTo>
                <a:cubicBezTo>
                  <a:pt x="5210453" y="211311"/>
                  <a:pt x="5246359" y="392043"/>
                  <a:pt x="5236110" y="530780"/>
                </a:cubicBezTo>
                <a:cubicBezTo>
                  <a:pt x="5225861" y="669517"/>
                  <a:pt x="5235150" y="948646"/>
                  <a:pt x="5236110" y="1120536"/>
                </a:cubicBezTo>
                <a:cubicBezTo>
                  <a:pt x="5237070" y="1292426"/>
                  <a:pt x="5239544" y="1498794"/>
                  <a:pt x="5236110" y="1710292"/>
                </a:cubicBezTo>
                <a:cubicBezTo>
                  <a:pt x="5232676" y="1921790"/>
                  <a:pt x="5246537" y="2070530"/>
                  <a:pt x="5236110" y="2300048"/>
                </a:cubicBezTo>
                <a:cubicBezTo>
                  <a:pt x="5225683" y="2529566"/>
                  <a:pt x="5232329" y="2686419"/>
                  <a:pt x="5236110" y="2948780"/>
                </a:cubicBezTo>
                <a:cubicBezTo>
                  <a:pt x="5036709" y="2936063"/>
                  <a:pt x="4679540" y="2938110"/>
                  <a:pt x="4476874" y="2948780"/>
                </a:cubicBezTo>
                <a:cubicBezTo>
                  <a:pt x="4274208" y="2959450"/>
                  <a:pt x="3973291" y="2920928"/>
                  <a:pt x="3822360" y="2948780"/>
                </a:cubicBezTo>
                <a:cubicBezTo>
                  <a:pt x="3671429" y="2976632"/>
                  <a:pt x="3508071" y="2928306"/>
                  <a:pt x="3220208" y="2948780"/>
                </a:cubicBezTo>
                <a:cubicBezTo>
                  <a:pt x="2932345" y="2969254"/>
                  <a:pt x="2836729" y="2951509"/>
                  <a:pt x="2670416" y="2948780"/>
                </a:cubicBezTo>
                <a:cubicBezTo>
                  <a:pt x="2504103" y="2946051"/>
                  <a:pt x="2301606" y="2938393"/>
                  <a:pt x="2172986" y="2948780"/>
                </a:cubicBezTo>
                <a:cubicBezTo>
                  <a:pt x="2044366" y="2959168"/>
                  <a:pt x="1789733" y="2915876"/>
                  <a:pt x="1466111" y="2948780"/>
                </a:cubicBezTo>
                <a:cubicBezTo>
                  <a:pt x="1142489" y="2981684"/>
                  <a:pt x="1038530" y="2913484"/>
                  <a:pt x="759236" y="2948780"/>
                </a:cubicBezTo>
                <a:cubicBezTo>
                  <a:pt x="479942" y="2984076"/>
                  <a:pt x="159631" y="2927577"/>
                  <a:pt x="0" y="2948780"/>
                </a:cubicBezTo>
                <a:cubicBezTo>
                  <a:pt x="9249" y="2833949"/>
                  <a:pt x="3908" y="2660840"/>
                  <a:pt x="0" y="2388512"/>
                </a:cubicBezTo>
                <a:cubicBezTo>
                  <a:pt x="-3908" y="2116184"/>
                  <a:pt x="-13464" y="2072687"/>
                  <a:pt x="0" y="1769268"/>
                </a:cubicBezTo>
                <a:cubicBezTo>
                  <a:pt x="13464" y="1465849"/>
                  <a:pt x="28767" y="1286719"/>
                  <a:pt x="0" y="1150024"/>
                </a:cubicBezTo>
                <a:cubicBezTo>
                  <a:pt x="-28767" y="1013329"/>
                  <a:pt x="-23265" y="780988"/>
                  <a:pt x="0" y="589756"/>
                </a:cubicBezTo>
                <a:cubicBezTo>
                  <a:pt x="23265" y="398524"/>
                  <a:pt x="-23480" y="171472"/>
                  <a:pt x="0" y="0"/>
                </a:cubicBezTo>
                <a:close/>
              </a:path>
            </a:pathLst>
          </a:custGeom>
          <a:ln>
            <a:solidFill>
              <a:schemeClr val="tx1"/>
            </a:solidFill>
            <a:extLst>
              <a:ext uri="{C807C97D-BFC1-408E-A445-0C87EB9F89A2}">
                <ask:lineSketchStyleProps xmlns:ask="http://schemas.microsoft.com/office/drawing/2018/sketchyshapes" sd="3157714574">
                  <a:prstGeom prst="rect">
                    <a:avLst/>
                  </a:prstGeom>
                  <ask:type>
                    <ask:lineSketchFreehand/>
                  </ask:type>
                </ask:lineSketchStyleProps>
              </a:ext>
            </a:extLst>
          </a:ln>
        </p:spPr>
      </p:pic>
    </p:spTree>
    <p:extLst>
      <p:ext uri="{BB962C8B-B14F-4D97-AF65-F5344CB8AC3E}">
        <p14:creationId xmlns:p14="http://schemas.microsoft.com/office/powerpoint/2010/main" val="104784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1DF0-CD53-410F-A9BA-93891B9A8A28}"/>
              </a:ext>
            </a:extLst>
          </p:cNvPr>
          <p:cNvSpPr>
            <a:spLocks noGrp="1"/>
          </p:cNvSpPr>
          <p:nvPr>
            <p:ph type="title"/>
          </p:nvPr>
        </p:nvSpPr>
        <p:spPr>
          <a:xfrm>
            <a:off x="838200" y="365125"/>
            <a:ext cx="10515600" cy="717717"/>
          </a:xfrm>
        </p:spPr>
        <p:txBody>
          <a:bodyPr/>
          <a:lstStyle/>
          <a:p>
            <a:r>
              <a:rPr lang="en-GB" dirty="0"/>
              <a:t>Snippet of training 3</a:t>
            </a:r>
          </a:p>
        </p:txBody>
      </p:sp>
      <p:pic>
        <p:nvPicPr>
          <p:cNvPr id="4" name="Picture 3" descr="A snippet of training material wth a quiz asking &quot;You receive an email which you believe to be phishing . What should you do?&#10;* Delete it&#10;* Report it to information security using the Report Message Button&#10;* Read it , then leave it in your inbox to deal with later&#10;* Respond to it accusing the sender of being a criminal">
            <a:extLst>
              <a:ext uri="{FF2B5EF4-FFF2-40B4-BE49-F238E27FC236}">
                <a16:creationId xmlns:a16="http://schemas.microsoft.com/office/drawing/2014/main" id="{F09BC2F4-7168-5C74-1112-6F79D140449B}"/>
              </a:ext>
            </a:extLst>
          </p:cNvPr>
          <p:cNvPicPr>
            <a:picLocks noChangeAspect="1"/>
          </p:cNvPicPr>
          <p:nvPr/>
        </p:nvPicPr>
        <p:blipFill>
          <a:blip r:embed="rId3"/>
          <a:stretch>
            <a:fillRect/>
          </a:stretch>
        </p:blipFill>
        <p:spPr>
          <a:xfrm>
            <a:off x="1902392" y="1239974"/>
            <a:ext cx="8387216" cy="4706835"/>
          </a:xfrm>
          <a:custGeom>
            <a:avLst/>
            <a:gdLst>
              <a:gd name="connsiteX0" fmla="*/ 0 w 8387216"/>
              <a:gd name="connsiteY0" fmla="*/ 0 h 4706835"/>
              <a:gd name="connsiteX1" fmla="*/ 447318 w 8387216"/>
              <a:gd name="connsiteY1" fmla="*/ 0 h 4706835"/>
              <a:gd name="connsiteX2" fmla="*/ 1230125 w 8387216"/>
              <a:gd name="connsiteY2" fmla="*/ 0 h 4706835"/>
              <a:gd name="connsiteX3" fmla="*/ 1761315 w 8387216"/>
              <a:gd name="connsiteY3" fmla="*/ 0 h 4706835"/>
              <a:gd name="connsiteX4" fmla="*/ 2460250 w 8387216"/>
              <a:gd name="connsiteY4" fmla="*/ 0 h 4706835"/>
              <a:gd name="connsiteX5" fmla="*/ 3159185 w 8387216"/>
              <a:gd name="connsiteY5" fmla="*/ 0 h 4706835"/>
              <a:gd name="connsiteX6" fmla="*/ 4025864 w 8387216"/>
              <a:gd name="connsiteY6" fmla="*/ 0 h 4706835"/>
              <a:gd name="connsiteX7" fmla="*/ 4892543 w 8387216"/>
              <a:gd name="connsiteY7" fmla="*/ 0 h 4706835"/>
              <a:gd name="connsiteX8" fmla="*/ 5591477 w 8387216"/>
              <a:gd name="connsiteY8" fmla="*/ 0 h 4706835"/>
              <a:gd name="connsiteX9" fmla="*/ 6290412 w 8387216"/>
              <a:gd name="connsiteY9" fmla="*/ 0 h 4706835"/>
              <a:gd name="connsiteX10" fmla="*/ 7157091 w 8387216"/>
              <a:gd name="connsiteY10" fmla="*/ 0 h 4706835"/>
              <a:gd name="connsiteX11" fmla="*/ 7688281 w 8387216"/>
              <a:gd name="connsiteY11" fmla="*/ 0 h 4706835"/>
              <a:gd name="connsiteX12" fmla="*/ 8387216 w 8387216"/>
              <a:gd name="connsiteY12" fmla="*/ 0 h 4706835"/>
              <a:gd name="connsiteX13" fmla="*/ 8387216 w 8387216"/>
              <a:gd name="connsiteY13" fmla="*/ 531200 h 4706835"/>
              <a:gd name="connsiteX14" fmla="*/ 8387216 w 8387216"/>
              <a:gd name="connsiteY14" fmla="*/ 1062400 h 4706835"/>
              <a:gd name="connsiteX15" fmla="*/ 8387216 w 8387216"/>
              <a:gd name="connsiteY15" fmla="*/ 1593600 h 4706835"/>
              <a:gd name="connsiteX16" fmla="*/ 8387216 w 8387216"/>
              <a:gd name="connsiteY16" fmla="*/ 2171868 h 4706835"/>
              <a:gd name="connsiteX17" fmla="*/ 8387216 w 8387216"/>
              <a:gd name="connsiteY17" fmla="*/ 2938410 h 4706835"/>
              <a:gd name="connsiteX18" fmla="*/ 8387216 w 8387216"/>
              <a:gd name="connsiteY18" fmla="*/ 3563747 h 4706835"/>
              <a:gd name="connsiteX19" fmla="*/ 8387216 w 8387216"/>
              <a:gd name="connsiteY19" fmla="*/ 4706835 h 4706835"/>
              <a:gd name="connsiteX20" fmla="*/ 7772153 w 8387216"/>
              <a:gd name="connsiteY20" fmla="*/ 4706835 h 4706835"/>
              <a:gd name="connsiteX21" fmla="*/ 7073219 w 8387216"/>
              <a:gd name="connsiteY21" fmla="*/ 4706835 h 4706835"/>
              <a:gd name="connsiteX22" fmla="*/ 6290412 w 8387216"/>
              <a:gd name="connsiteY22" fmla="*/ 4706835 h 4706835"/>
              <a:gd name="connsiteX23" fmla="*/ 5423733 w 8387216"/>
              <a:gd name="connsiteY23" fmla="*/ 4706835 h 4706835"/>
              <a:gd name="connsiteX24" fmla="*/ 4724798 w 8387216"/>
              <a:gd name="connsiteY24" fmla="*/ 4706835 h 4706835"/>
              <a:gd name="connsiteX25" fmla="*/ 3941992 w 8387216"/>
              <a:gd name="connsiteY25" fmla="*/ 4706835 h 4706835"/>
              <a:gd name="connsiteX26" fmla="*/ 3075313 w 8387216"/>
              <a:gd name="connsiteY26" fmla="*/ 4706835 h 4706835"/>
              <a:gd name="connsiteX27" fmla="*/ 2460250 w 8387216"/>
              <a:gd name="connsiteY27" fmla="*/ 4706835 h 4706835"/>
              <a:gd name="connsiteX28" fmla="*/ 1761315 w 8387216"/>
              <a:gd name="connsiteY28" fmla="*/ 4706835 h 4706835"/>
              <a:gd name="connsiteX29" fmla="*/ 978509 w 8387216"/>
              <a:gd name="connsiteY29" fmla="*/ 4706835 h 4706835"/>
              <a:gd name="connsiteX30" fmla="*/ 0 w 8387216"/>
              <a:gd name="connsiteY30" fmla="*/ 4706835 h 4706835"/>
              <a:gd name="connsiteX31" fmla="*/ 0 w 8387216"/>
              <a:gd name="connsiteY31" fmla="*/ 4128567 h 4706835"/>
              <a:gd name="connsiteX32" fmla="*/ 0 w 8387216"/>
              <a:gd name="connsiteY32" fmla="*/ 3550298 h 4706835"/>
              <a:gd name="connsiteX33" fmla="*/ 0 w 8387216"/>
              <a:gd name="connsiteY33" fmla="*/ 2783757 h 4706835"/>
              <a:gd name="connsiteX34" fmla="*/ 0 w 8387216"/>
              <a:gd name="connsiteY34" fmla="*/ 2252557 h 4706835"/>
              <a:gd name="connsiteX35" fmla="*/ 0 w 8387216"/>
              <a:gd name="connsiteY35" fmla="*/ 1580152 h 4706835"/>
              <a:gd name="connsiteX36" fmla="*/ 0 w 8387216"/>
              <a:gd name="connsiteY36" fmla="*/ 954815 h 4706835"/>
              <a:gd name="connsiteX37" fmla="*/ 0 w 8387216"/>
              <a:gd name="connsiteY37" fmla="*/ 0 h 470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387216" h="4706835" fill="none" extrusionOk="0">
                <a:moveTo>
                  <a:pt x="0" y="0"/>
                </a:moveTo>
                <a:cubicBezTo>
                  <a:pt x="210707" y="-10696"/>
                  <a:pt x="329253" y="14796"/>
                  <a:pt x="447318" y="0"/>
                </a:cubicBezTo>
                <a:cubicBezTo>
                  <a:pt x="565383" y="-14796"/>
                  <a:pt x="909166" y="-29228"/>
                  <a:pt x="1230125" y="0"/>
                </a:cubicBezTo>
                <a:cubicBezTo>
                  <a:pt x="1551084" y="29228"/>
                  <a:pt x="1603782" y="-14051"/>
                  <a:pt x="1761315" y="0"/>
                </a:cubicBezTo>
                <a:cubicBezTo>
                  <a:pt x="1918848" y="14051"/>
                  <a:pt x="2187552" y="9663"/>
                  <a:pt x="2460250" y="0"/>
                </a:cubicBezTo>
                <a:cubicBezTo>
                  <a:pt x="2732948" y="-9663"/>
                  <a:pt x="2898761" y="-20506"/>
                  <a:pt x="3159185" y="0"/>
                </a:cubicBezTo>
                <a:cubicBezTo>
                  <a:pt x="3419610" y="20506"/>
                  <a:pt x="3669463" y="-31533"/>
                  <a:pt x="4025864" y="0"/>
                </a:cubicBezTo>
                <a:cubicBezTo>
                  <a:pt x="4382265" y="31533"/>
                  <a:pt x="4621103" y="7285"/>
                  <a:pt x="4892543" y="0"/>
                </a:cubicBezTo>
                <a:cubicBezTo>
                  <a:pt x="5163983" y="-7285"/>
                  <a:pt x="5251584" y="17952"/>
                  <a:pt x="5591477" y="0"/>
                </a:cubicBezTo>
                <a:cubicBezTo>
                  <a:pt x="5931370" y="-17952"/>
                  <a:pt x="6148191" y="871"/>
                  <a:pt x="6290412" y="0"/>
                </a:cubicBezTo>
                <a:cubicBezTo>
                  <a:pt x="6432634" y="-871"/>
                  <a:pt x="6756030" y="-37271"/>
                  <a:pt x="7157091" y="0"/>
                </a:cubicBezTo>
                <a:cubicBezTo>
                  <a:pt x="7558152" y="37271"/>
                  <a:pt x="7491565" y="-17322"/>
                  <a:pt x="7688281" y="0"/>
                </a:cubicBezTo>
                <a:cubicBezTo>
                  <a:pt x="7884997" y="17322"/>
                  <a:pt x="8182467" y="29326"/>
                  <a:pt x="8387216" y="0"/>
                </a:cubicBezTo>
                <a:cubicBezTo>
                  <a:pt x="8410779" y="116101"/>
                  <a:pt x="8363909" y="348841"/>
                  <a:pt x="8387216" y="531200"/>
                </a:cubicBezTo>
                <a:cubicBezTo>
                  <a:pt x="8410523" y="713559"/>
                  <a:pt x="8376802" y="825855"/>
                  <a:pt x="8387216" y="1062400"/>
                </a:cubicBezTo>
                <a:cubicBezTo>
                  <a:pt x="8397630" y="1298945"/>
                  <a:pt x="8360987" y="1423220"/>
                  <a:pt x="8387216" y="1593600"/>
                </a:cubicBezTo>
                <a:cubicBezTo>
                  <a:pt x="8413445" y="1763980"/>
                  <a:pt x="8394507" y="1995628"/>
                  <a:pt x="8387216" y="2171868"/>
                </a:cubicBezTo>
                <a:cubicBezTo>
                  <a:pt x="8379925" y="2348108"/>
                  <a:pt x="8351516" y="2562646"/>
                  <a:pt x="8387216" y="2938410"/>
                </a:cubicBezTo>
                <a:cubicBezTo>
                  <a:pt x="8422916" y="3314174"/>
                  <a:pt x="8398063" y="3314576"/>
                  <a:pt x="8387216" y="3563747"/>
                </a:cubicBezTo>
                <a:cubicBezTo>
                  <a:pt x="8376369" y="3812918"/>
                  <a:pt x="8419975" y="4254420"/>
                  <a:pt x="8387216" y="4706835"/>
                </a:cubicBezTo>
                <a:cubicBezTo>
                  <a:pt x="8094990" y="4728797"/>
                  <a:pt x="8020810" y="4717905"/>
                  <a:pt x="7772153" y="4706835"/>
                </a:cubicBezTo>
                <a:cubicBezTo>
                  <a:pt x="7523496" y="4695765"/>
                  <a:pt x="7316735" y="4736136"/>
                  <a:pt x="7073219" y="4706835"/>
                </a:cubicBezTo>
                <a:cubicBezTo>
                  <a:pt x="6829703" y="4677534"/>
                  <a:pt x="6515935" y="4728451"/>
                  <a:pt x="6290412" y="4706835"/>
                </a:cubicBezTo>
                <a:cubicBezTo>
                  <a:pt x="6064889" y="4685219"/>
                  <a:pt x="5828139" y="4700456"/>
                  <a:pt x="5423733" y="4706835"/>
                </a:cubicBezTo>
                <a:cubicBezTo>
                  <a:pt x="5019327" y="4713214"/>
                  <a:pt x="4905771" y="4731046"/>
                  <a:pt x="4724798" y="4706835"/>
                </a:cubicBezTo>
                <a:cubicBezTo>
                  <a:pt x="4543826" y="4682624"/>
                  <a:pt x="4139960" y="4690226"/>
                  <a:pt x="3941992" y="4706835"/>
                </a:cubicBezTo>
                <a:cubicBezTo>
                  <a:pt x="3744024" y="4723444"/>
                  <a:pt x="3463081" y="4713761"/>
                  <a:pt x="3075313" y="4706835"/>
                </a:cubicBezTo>
                <a:cubicBezTo>
                  <a:pt x="2687545" y="4699909"/>
                  <a:pt x="2694905" y="4730446"/>
                  <a:pt x="2460250" y="4706835"/>
                </a:cubicBezTo>
                <a:cubicBezTo>
                  <a:pt x="2225595" y="4683224"/>
                  <a:pt x="1934300" y="4737760"/>
                  <a:pt x="1761315" y="4706835"/>
                </a:cubicBezTo>
                <a:cubicBezTo>
                  <a:pt x="1588330" y="4675910"/>
                  <a:pt x="1183393" y="4734812"/>
                  <a:pt x="978509" y="4706835"/>
                </a:cubicBezTo>
                <a:cubicBezTo>
                  <a:pt x="773625" y="4678858"/>
                  <a:pt x="348669" y="4704994"/>
                  <a:pt x="0" y="4706835"/>
                </a:cubicBezTo>
                <a:cubicBezTo>
                  <a:pt x="-1999" y="4493196"/>
                  <a:pt x="15989" y="4332969"/>
                  <a:pt x="0" y="4128567"/>
                </a:cubicBezTo>
                <a:cubicBezTo>
                  <a:pt x="-15989" y="3924165"/>
                  <a:pt x="9030" y="3785874"/>
                  <a:pt x="0" y="3550298"/>
                </a:cubicBezTo>
                <a:cubicBezTo>
                  <a:pt x="-9030" y="3314722"/>
                  <a:pt x="-12472" y="3092255"/>
                  <a:pt x="0" y="2783757"/>
                </a:cubicBezTo>
                <a:cubicBezTo>
                  <a:pt x="12472" y="2475259"/>
                  <a:pt x="-11452" y="2515717"/>
                  <a:pt x="0" y="2252557"/>
                </a:cubicBezTo>
                <a:cubicBezTo>
                  <a:pt x="11452" y="1989397"/>
                  <a:pt x="31962" y="1892218"/>
                  <a:pt x="0" y="1580152"/>
                </a:cubicBezTo>
                <a:cubicBezTo>
                  <a:pt x="-31962" y="1268087"/>
                  <a:pt x="-12195" y="1156450"/>
                  <a:pt x="0" y="954815"/>
                </a:cubicBezTo>
                <a:cubicBezTo>
                  <a:pt x="12195" y="753180"/>
                  <a:pt x="17363" y="444403"/>
                  <a:pt x="0" y="0"/>
                </a:cubicBezTo>
                <a:close/>
              </a:path>
              <a:path w="8387216" h="4706835" stroke="0" extrusionOk="0">
                <a:moveTo>
                  <a:pt x="0" y="0"/>
                </a:moveTo>
                <a:cubicBezTo>
                  <a:pt x="225781" y="-3040"/>
                  <a:pt x="669325" y="16340"/>
                  <a:pt x="866679" y="0"/>
                </a:cubicBezTo>
                <a:cubicBezTo>
                  <a:pt x="1064033" y="-16340"/>
                  <a:pt x="1171838" y="2903"/>
                  <a:pt x="1397869" y="0"/>
                </a:cubicBezTo>
                <a:cubicBezTo>
                  <a:pt x="1623900" y="-2903"/>
                  <a:pt x="1805631" y="15142"/>
                  <a:pt x="1929060" y="0"/>
                </a:cubicBezTo>
                <a:cubicBezTo>
                  <a:pt x="2052489" y="-15142"/>
                  <a:pt x="2456654" y="-34169"/>
                  <a:pt x="2711867" y="0"/>
                </a:cubicBezTo>
                <a:cubicBezTo>
                  <a:pt x="2967080" y="34169"/>
                  <a:pt x="3189532" y="23490"/>
                  <a:pt x="3494673" y="0"/>
                </a:cubicBezTo>
                <a:cubicBezTo>
                  <a:pt x="3799814" y="-23490"/>
                  <a:pt x="3777792" y="13545"/>
                  <a:pt x="3941992" y="0"/>
                </a:cubicBezTo>
                <a:cubicBezTo>
                  <a:pt x="4106192" y="-13545"/>
                  <a:pt x="4309452" y="-4547"/>
                  <a:pt x="4557054" y="0"/>
                </a:cubicBezTo>
                <a:cubicBezTo>
                  <a:pt x="4804656" y="4547"/>
                  <a:pt x="4836267" y="16778"/>
                  <a:pt x="5088244" y="0"/>
                </a:cubicBezTo>
                <a:cubicBezTo>
                  <a:pt x="5340221" y="-16778"/>
                  <a:pt x="5421756" y="10989"/>
                  <a:pt x="5619435" y="0"/>
                </a:cubicBezTo>
                <a:cubicBezTo>
                  <a:pt x="5817114" y="-10989"/>
                  <a:pt x="6071648" y="26053"/>
                  <a:pt x="6318369" y="0"/>
                </a:cubicBezTo>
                <a:cubicBezTo>
                  <a:pt x="6565090" y="-26053"/>
                  <a:pt x="6799606" y="36201"/>
                  <a:pt x="7185048" y="0"/>
                </a:cubicBezTo>
                <a:cubicBezTo>
                  <a:pt x="7570490" y="-36201"/>
                  <a:pt x="7475561" y="19409"/>
                  <a:pt x="7632367" y="0"/>
                </a:cubicBezTo>
                <a:cubicBezTo>
                  <a:pt x="7789173" y="-19409"/>
                  <a:pt x="8024506" y="-23556"/>
                  <a:pt x="8387216" y="0"/>
                </a:cubicBezTo>
                <a:cubicBezTo>
                  <a:pt x="8418214" y="253195"/>
                  <a:pt x="8358019" y="432402"/>
                  <a:pt x="8387216" y="672405"/>
                </a:cubicBezTo>
                <a:cubicBezTo>
                  <a:pt x="8416413" y="912409"/>
                  <a:pt x="8392875" y="1019287"/>
                  <a:pt x="8387216" y="1203605"/>
                </a:cubicBezTo>
                <a:cubicBezTo>
                  <a:pt x="8381557" y="1387923"/>
                  <a:pt x="8412116" y="1530715"/>
                  <a:pt x="8387216" y="1734805"/>
                </a:cubicBezTo>
                <a:cubicBezTo>
                  <a:pt x="8362316" y="1938895"/>
                  <a:pt x="8388502" y="2190870"/>
                  <a:pt x="8387216" y="2360142"/>
                </a:cubicBezTo>
                <a:cubicBezTo>
                  <a:pt x="8385930" y="2529414"/>
                  <a:pt x="8375167" y="2861318"/>
                  <a:pt x="8387216" y="3032547"/>
                </a:cubicBezTo>
                <a:cubicBezTo>
                  <a:pt x="8399265" y="3203776"/>
                  <a:pt x="8363721" y="3545997"/>
                  <a:pt x="8387216" y="3704952"/>
                </a:cubicBezTo>
                <a:cubicBezTo>
                  <a:pt x="8410711" y="3863907"/>
                  <a:pt x="8375026" y="4225130"/>
                  <a:pt x="8387216" y="4706835"/>
                </a:cubicBezTo>
                <a:cubicBezTo>
                  <a:pt x="8205498" y="4692921"/>
                  <a:pt x="7845623" y="4748298"/>
                  <a:pt x="7520537" y="4706835"/>
                </a:cubicBezTo>
                <a:cubicBezTo>
                  <a:pt x="7195451" y="4665372"/>
                  <a:pt x="7147788" y="4676925"/>
                  <a:pt x="6905475" y="4706835"/>
                </a:cubicBezTo>
                <a:cubicBezTo>
                  <a:pt x="6663162" y="4736745"/>
                  <a:pt x="6292071" y="4716357"/>
                  <a:pt x="6122668" y="4706835"/>
                </a:cubicBezTo>
                <a:cubicBezTo>
                  <a:pt x="5953265" y="4697313"/>
                  <a:pt x="5529358" y="4687417"/>
                  <a:pt x="5339861" y="4706835"/>
                </a:cubicBezTo>
                <a:cubicBezTo>
                  <a:pt x="5150364" y="4726253"/>
                  <a:pt x="4946563" y="4719883"/>
                  <a:pt x="4808671" y="4706835"/>
                </a:cubicBezTo>
                <a:cubicBezTo>
                  <a:pt x="4670779" y="4693788"/>
                  <a:pt x="4479297" y="4688474"/>
                  <a:pt x="4277480" y="4706835"/>
                </a:cubicBezTo>
                <a:cubicBezTo>
                  <a:pt x="4075663" y="4725196"/>
                  <a:pt x="3927599" y="4713101"/>
                  <a:pt x="3746290" y="4706835"/>
                </a:cubicBezTo>
                <a:cubicBezTo>
                  <a:pt x="3564981" y="4700570"/>
                  <a:pt x="3392039" y="4715632"/>
                  <a:pt x="3215099" y="4706835"/>
                </a:cubicBezTo>
                <a:cubicBezTo>
                  <a:pt x="3038159" y="4698038"/>
                  <a:pt x="2770093" y="4706239"/>
                  <a:pt x="2432293" y="4706835"/>
                </a:cubicBezTo>
                <a:cubicBezTo>
                  <a:pt x="2094493" y="4707431"/>
                  <a:pt x="2046938" y="4708555"/>
                  <a:pt x="1817230" y="4706835"/>
                </a:cubicBezTo>
                <a:cubicBezTo>
                  <a:pt x="1587522" y="4705115"/>
                  <a:pt x="1532232" y="4707081"/>
                  <a:pt x="1369912" y="4706835"/>
                </a:cubicBezTo>
                <a:cubicBezTo>
                  <a:pt x="1207592" y="4706589"/>
                  <a:pt x="1085031" y="4727160"/>
                  <a:pt x="838722" y="4706835"/>
                </a:cubicBezTo>
                <a:cubicBezTo>
                  <a:pt x="592413" y="4686511"/>
                  <a:pt x="290100" y="4699027"/>
                  <a:pt x="0" y="4706835"/>
                </a:cubicBezTo>
                <a:cubicBezTo>
                  <a:pt x="7635" y="4520887"/>
                  <a:pt x="-23310" y="4285395"/>
                  <a:pt x="0" y="4034430"/>
                </a:cubicBezTo>
                <a:cubicBezTo>
                  <a:pt x="23310" y="3783466"/>
                  <a:pt x="21234" y="3689224"/>
                  <a:pt x="0" y="3409093"/>
                </a:cubicBezTo>
                <a:cubicBezTo>
                  <a:pt x="-21234" y="3128962"/>
                  <a:pt x="2693" y="3020551"/>
                  <a:pt x="0" y="2830825"/>
                </a:cubicBezTo>
                <a:cubicBezTo>
                  <a:pt x="-2693" y="2641099"/>
                  <a:pt x="-35424" y="2219924"/>
                  <a:pt x="0" y="2064283"/>
                </a:cubicBezTo>
                <a:cubicBezTo>
                  <a:pt x="35424" y="1908642"/>
                  <a:pt x="-11903" y="1664909"/>
                  <a:pt x="0" y="1297742"/>
                </a:cubicBezTo>
                <a:cubicBezTo>
                  <a:pt x="11903" y="930575"/>
                  <a:pt x="-22626" y="918799"/>
                  <a:pt x="0" y="766542"/>
                </a:cubicBezTo>
                <a:cubicBezTo>
                  <a:pt x="22626" y="614285"/>
                  <a:pt x="-5768" y="255713"/>
                  <a:pt x="0" y="0"/>
                </a:cubicBezTo>
                <a:close/>
              </a:path>
            </a:pathLst>
          </a:custGeom>
          <a:ln>
            <a:solidFill>
              <a:schemeClr val="tx1"/>
            </a:solidFill>
            <a:extLst>
              <a:ext uri="{C807C97D-BFC1-408E-A445-0C87EB9F89A2}">
                <ask:lineSketchStyleProps xmlns:ask="http://schemas.microsoft.com/office/drawing/2018/sketchyshapes" sd="3157714574">
                  <a:prstGeom prst="rect">
                    <a:avLst/>
                  </a:prstGeom>
                  <ask:type>
                    <ask:lineSketchFreehand/>
                  </ask:type>
                </ask:lineSketchStyleProps>
              </a:ext>
            </a:extLst>
          </a:ln>
        </p:spPr>
      </p:pic>
    </p:spTree>
    <p:extLst>
      <p:ext uri="{BB962C8B-B14F-4D97-AF65-F5344CB8AC3E}">
        <p14:creationId xmlns:p14="http://schemas.microsoft.com/office/powerpoint/2010/main" val="147546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CF89-B7FE-4DFD-A645-8816D4C6AFC5}"/>
              </a:ext>
            </a:extLst>
          </p:cNvPr>
          <p:cNvSpPr>
            <a:spLocks noGrp="1"/>
          </p:cNvSpPr>
          <p:nvPr>
            <p:ph type="title"/>
          </p:nvPr>
        </p:nvSpPr>
        <p:spPr/>
        <p:txBody>
          <a:bodyPr/>
          <a:lstStyle/>
          <a:p>
            <a:r>
              <a:rPr lang="en-GB" dirty="0"/>
              <a:t>Regular awareness</a:t>
            </a:r>
          </a:p>
        </p:txBody>
      </p:sp>
      <p:sp>
        <p:nvSpPr>
          <p:cNvPr id="8" name="Content Placeholder 2">
            <a:extLst>
              <a:ext uri="{FF2B5EF4-FFF2-40B4-BE49-F238E27FC236}">
                <a16:creationId xmlns:a16="http://schemas.microsoft.com/office/drawing/2014/main" id="{E3FC62AA-0488-A63A-245D-4B324F45D963}"/>
              </a:ext>
            </a:extLst>
          </p:cNvPr>
          <p:cNvSpPr>
            <a:spLocks noGrp="1"/>
          </p:cNvSpPr>
          <p:nvPr>
            <p:ph idx="1"/>
          </p:nvPr>
        </p:nvSpPr>
        <p:spPr>
          <a:xfrm>
            <a:off x="231646" y="1573979"/>
            <a:ext cx="4821514" cy="3129949"/>
          </a:xfrm>
        </p:spPr>
        <p:txBody>
          <a:bodyPr/>
          <a:lstStyle/>
          <a:p>
            <a:r>
              <a:rPr lang="en-GB" dirty="0"/>
              <a:t>Fortnightly staff update</a:t>
            </a:r>
          </a:p>
          <a:p>
            <a:r>
              <a:rPr lang="en-GB" dirty="0"/>
              <a:t>Regular intranet articles – themed to calendar events or recent incidents</a:t>
            </a:r>
          </a:p>
          <a:p>
            <a:r>
              <a:rPr lang="en-GB" dirty="0"/>
              <a:t>All-hands meetings and team meetings</a:t>
            </a:r>
          </a:p>
        </p:txBody>
      </p:sp>
      <p:pic>
        <p:nvPicPr>
          <p:cNvPr id="3" name="Picture 2" descr="Excerpt of spreadsheet showing awareness activities over time as a decorative image - not for reading">
            <a:extLst>
              <a:ext uri="{FF2B5EF4-FFF2-40B4-BE49-F238E27FC236}">
                <a16:creationId xmlns:a16="http://schemas.microsoft.com/office/drawing/2014/main" id="{A6C8A811-7F0B-045F-BB66-6D20AB3EEE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4439"/>
          <a:stretch/>
        </p:blipFill>
        <p:spPr>
          <a:xfrm>
            <a:off x="660935" y="3180379"/>
            <a:ext cx="4698916" cy="8686408"/>
          </a:xfrm>
          <a:prstGeom prst="rect">
            <a:avLst/>
          </a:prstGeom>
        </p:spPr>
      </p:pic>
      <p:pic>
        <p:nvPicPr>
          <p:cNvPr id="10" name="Picture 9">
            <a:extLst>
              <a:ext uri="{FF2B5EF4-FFF2-40B4-BE49-F238E27FC236}">
                <a16:creationId xmlns:a16="http://schemas.microsoft.com/office/drawing/2014/main" id="{A71A5627-A7A6-7F37-9636-5DB9C1C6207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252" y="0"/>
            <a:ext cx="6858000" cy="6858000"/>
          </a:xfrm>
          <a:prstGeom prst="rect">
            <a:avLst/>
          </a:prstGeom>
        </p:spPr>
      </p:pic>
      <p:sp>
        <p:nvSpPr>
          <p:cNvPr id="5" name="Slide Number Placeholder 4">
            <a:extLst>
              <a:ext uri="{FF2B5EF4-FFF2-40B4-BE49-F238E27FC236}">
                <a16:creationId xmlns:a16="http://schemas.microsoft.com/office/drawing/2014/main" id="{124E3324-BCC9-4FB9-8D6D-980319C2C69B}"/>
              </a:ext>
            </a:extLst>
          </p:cNvPr>
          <p:cNvSpPr>
            <a:spLocks noGrp="1"/>
          </p:cNvSpPr>
          <p:nvPr>
            <p:ph type="sldNum" sz="quarter" idx="12"/>
          </p:nvPr>
        </p:nvSpPr>
        <p:spPr/>
        <p:txBody>
          <a:bodyPr/>
          <a:lstStyle/>
          <a:p>
            <a:fld id="{0BD7AF65-ABD8-9745-9161-1D3466EAFE0E}" type="slidenum">
              <a:rPr lang="en-GB" smtClean="0"/>
              <a:t>8</a:t>
            </a:fld>
            <a:endParaRPr lang="en-GB"/>
          </a:p>
        </p:txBody>
      </p:sp>
    </p:spTree>
    <p:extLst>
      <p:ext uri="{BB962C8B-B14F-4D97-AF65-F5344CB8AC3E}">
        <p14:creationId xmlns:p14="http://schemas.microsoft.com/office/powerpoint/2010/main" val="59931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8042834-93E0-FFDE-3331-3E194F67C59A}"/>
              </a:ext>
            </a:extLst>
          </p:cNvPr>
          <p:cNvSpPr>
            <a:spLocks noGrp="1"/>
          </p:cNvSpPr>
          <p:nvPr>
            <p:ph type="title"/>
          </p:nvPr>
        </p:nvSpPr>
        <p:spPr>
          <a:xfrm>
            <a:off x="1028700" y="1967266"/>
            <a:ext cx="2628900" cy="2547257"/>
          </a:xfrm>
          <a:noFill/>
        </p:spPr>
        <p:txBody>
          <a:bodyPr anchor="ctr">
            <a:normAutofit/>
          </a:bodyPr>
          <a:lstStyle/>
          <a:p>
            <a:pPr algn="ctr"/>
            <a:r>
              <a:rPr lang="en-GB" sz="3600" dirty="0">
                <a:solidFill>
                  <a:srgbClr val="FFFFFF"/>
                </a:solidFill>
              </a:rPr>
              <a:t>Snippet of comms</a:t>
            </a:r>
          </a:p>
        </p:txBody>
      </p:sp>
      <p:pic>
        <p:nvPicPr>
          <p:cNvPr id="6" name="Picture 5" descr="Screenshot of a blog post about phishing written for cyber awareness month">
            <a:extLst>
              <a:ext uri="{FF2B5EF4-FFF2-40B4-BE49-F238E27FC236}">
                <a16:creationId xmlns:a16="http://schemas.microsoft.com/office/drawing/2014/main" id="{9DB834FD-A798-05FD-E154-4A658AAD321A}"/>
              </a:ext>
            </a:extLst>
          </p:cNvPr>
          <p:cNvPicPr>
            <a:picLocks noChangeAspect="1"/>
          </p:cNvPicPr>
          <p:nvPr/>
        </p:nvPicPr>
        <p:blipFill>
          <a:blip r:embed="rId3"/>
          <a:stretch>
            <a:fillRect/>
          </a:stretch>
        </p:blipFill>
        <p:spPr>
          <a:xfrm>
            <a:off x="5205571" y="643466"/>
            <a:ext cx="5924190" cy="5568739"/>
          </a:xfrm>
          <a:prstGeom prst="rect">
            <a:avLst/>
          </a:prstGeom>
          <a:ln>
            <a:solidFill>
              <a:schemeClr val="bg2">
                <a:lumMod val="75000"/>
              </a:schemeClr>
            </a:solidFill>
          </a:ln>
        </p:spPr>
      </p:pic>
    </p:spTree>
    <p:extLst>
      <p:ext uri="{BB962C8B-B14F-4D97-AF65-F5344CB8AC3E}">
        <p14:creationId xmlns:p14="http://schemas.microsoft.com/office/powerpoint/2010/main" val="3305385058"/>
      </p:ext>
    </p:extLst>
  </p:cSld>
  <p:clrMapOvr>
    <a:masterClrMapping/>
  </p:clrMapOvr>
</p:sld>
</file>

<file path=ppt/theme/theme1.xml><?xml version="1.0" encoding="utf-8"?>
<a:theme xmlns:a="http://schemas.openxmlformats.org/drawingml/2006/main" name="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49FB5738-078A-428D-8E65-411DB74FEA6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LAIN">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FB1644FF-D291-40BD-BA74-5EE3B0F8BCC7}"/>
    </a:ext>
  </a:extLst>
</a:theme>
</file>

<file path=ppt/theme/theme3.xml><?xml version="1.0" encoding="utf-8"?>
<a:theme xmlns:a="http://schemas.openxmlformats.org/drawingml/2006/main" name="NAVY">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BBAB9A4C-228C-469D-A139-84EE17A4A53A}"/>
    </a:ext>
  </a:extLst>
</a:theme>
</file>

<file path=ppt/theme/theme4.xml><?xml version="1.0" encoding="utf-8"?>
<a:theme xmlns:a="http://schemas.openxmlformats.org/drawingml/2006/main" name="JAD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A19B55CA-B068-40CC-8E52-3AF6D1A60C8D}"/>
    </a:ext>
  </a:extLst>
</a:theme>
</file>

<file path=ppt/theme/theme5.xml><?xml version="1.0" encoding="utf-8"?>
<a:theme xmlns:a="http://schemas.openxmlformats.org/drawingml/2006/main" name="PURPL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547973C1-2CD6-4070-B9DD-672EA3F34DE6}"/>
    </a:ext>
  </a:extLst>
</a:theme>
</file>

<file path=ppt/theme/theme6.xml><?xml version="1.0" encoding="utf-8"?>
<a:theme xmlns:a="http://schemas.openxmlformats.org/drawingml/2006/main" name="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9E39C85D-F23C-4DB6-96DE-17779D83D688}"/>
    </a:ext>
  </a:extLst>
</a:theme>
</file>

<file path=ppt/theme/theme7.xml><?xml version="1.0" encoding="utf-8"?>
<a:theme xmlns:a="http://schemas.openxmlformats.org/drawingml/2006/main" name="PALE YELLOW">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75B9A09F-667A-479D-BF7E-4ABF9832E9A7}"/>
    </a:ext>
  </a:extLst>
</a:theme>
</file>

<file path=ppt/theme/theme8.xml><?xml version="1.0" encoding="utf-8"?>
<a:theme xmlns:a="http://schemas.openxmlformats.org/drawingml/2006/main" name="BLACK">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BBAB9A4C-228C-469D-A139-84EE17A4A53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67649F69F6224C82106570F667D8B1" ma:contentTypeVersion="21" ma:contentTypeDescription="Create a new document." ma:contentTypeScope="" ma:versionID="f566b10009c32632e09b14ac1f4febb0">
  <xsd:schema xmlns:xsd="http://www.w3.org/2001/XMLSchema" xmlns:xs="http://www.w3.org/2001/XMLSchema" xmlns:p="http://schemas.microsoft.com/office/2006/metadata/properties" xmlns:ns1="http://schemas.microsoft.com/sharepoint/v3" xmlns:ns3="dca5ba9e-3432-48bb-b239-0176ef76bc7f" xmlns:ns4="9b69a299-b717-4ddf-8336-7a11ad60110d" targetNamespace="http://schemas.microsoft.com/office/2006/metadata/properties" ma:root="true" ma:fieldsID="5aac9a6e6c29111cbbcfabdc036fab8b" ns1:_="" ns3:_="" ns4:_="">
    <xsd:import namespace="http://schemas.microsoft.com/sharepoint/v3"/>
    <xsd:import namespace="dca5ba9e-3432-48bb-b239-0176ef76bc7f"/>
    <xsd:import namespace="9b69a299-b717-4ddf-8336-7a11ad60110d"/>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a5ba9e-3432-48bb-b239-0176ef76bc7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69a299-b717-4ddf-8336-7a11ad60110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9c6cfb5-50bc-4fca-81ee-f60fcea9a646"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ca5ba9e-3432-48bb-b239-0176ef76bc7f" xsi:nil="true"/>
  </documentManagement>
</p:properties>
</file>

<file path=customXml/itemProps1.xml><?xml version="1.0" encoding="utf-8"?>
<ds:datastoreItem xmlns:ds="http://schemas.openxmlformats.org/officeDocument/2006/customXml" ds:itemID="{9EA6F35D-DF49-4D04-98D1-6AB0D723D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a5ba9e-3432-48bb-b239-0176ef76bc7f"/>
    <ds:schemaRef ds:uri="9b69a299-b717-4ddf-8336-7a11ad601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1FA2E2-E82C-41D0-8B73-8CC3E8EA448B}">
  <ds:schemaRefs>
    <ds:schemaRef ds:uri="Microsoft.SharePoint.Taxonomy.ContentTypeSync"/>
  </ds:schemaRefs>
</ds:datastoreItem>
</file>

<file path=customXml/itemProps3.xml><?xml version="1.0" encoding="utf-8"?>
<ds:datastoreItem xmlns:ds="http://schemas.openxmlformats.org/officeDocument/2006/customXml" ds:itemID="{683CC31C-F89E-4105-9E8A-C3A7710F300C}">
  <ds:schemaRefs>
    <ds:schemaRef ds:uri="http://schemas.microsoft.com/sharepoint/v3/contenttype/forms"/>
  </ds:schemaRefs>
</ds:datastoreItem>
</file>

<file path=customXml/itemProps4.xml><?xml version="1.0" encoding="utf-8"?>
<ds:datastoreItem xmlns:ds="http://schemas.openxmlformats.org/officeDocument/2006/customXml" ds:itemID="{01052A8A-A9B9-4615-A210-875F7B52D13F}">
  <ds:schemaRefs>
    <ds:schemaRef ds:uri="9b69a299-b717-4ddf-8336-7a11ad60110d"/>
    <ds:schemaRef ds:uri="http://schemas.openxmlformats.org/package/2006/metadata/core-properties"/>
    <ds:schemaRef ds:uri="http://schemas.microsoft.com/office/2006/metadata/properties"/>
    <ds:schemaRef ds:uri="http://www.w3.org/XML/1998/namespace"/>
    <ds:schemaRef ds:uri="http://purl.org/dc/terms/"/>
    <ds:schemaRef ds:uri="http://schemas.microsoft.com/office/2006/documentManagement/types"/>
    <ds:schemaRef ds:uri="http://purl.org/dc/dcmitype/"/>
    <ds:schemaRef ds:uri="http://purl.org/dc/elements/1.1/"/>
    <ds:schemaRef ds:uri="http://schemas.microsoft.com/sharepoint/v3"/>
    <ds:schemaRef ds:uri="http://schemas.microsoft.com/office/infopath/2007/PartnerControls"/>
    <ds:schemaRef ds:uri="dca5ba9e-3432-48bb-b239-0176ef76bc7f"/>
  </ds:schemaRefs>
</ds:datastoreItem>
</file>

<file path=docMetadata/LabelInfo.xml><?xml version="1.0" encoding="utf-8"?>
<clbl:labelList xmlns:clbl="http://schemas.microsoft.com/office/2020/mipLabelMetadata">
  <clbl:label id="{190374fc-c2b5-4c8e-bee8-6305ebc1550a}" enabled="1" method="Privileged" siteId="{48f9394d-8a14-4d27-82a6-f35f12361205}" removed="0"/>
</clbl:labelList>
</file>

<file path=docProps/app.xml><?xml version="1.0" encoding="utf-8"?>
<Properties xmlns="http://schemas.openxmlformats.org/officeDocument/2006/extended-properties" xmlns:vt="http://schemas.openxmlformats.org/officeDocument/2006/docPropsVTypes">
  <Template>JP0199_FE VALUE CASE STUDY_AUG18</Template>
  <TotalTime>0</TotalTime>
  <Words>449</Words>
  <Application>Microsoft Office PowerPoint</Application>
  <PresentationFormat>Widescreen</PresentationFormat>
  <Paragraphs>84</Paragraphs>
  <Slides>14</Slides>
  <Notes>13</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14</vt:i4>
      </vt:variant>
    </vt:vector>
  </HeadingPairs>
  <TitlesOfParts>
    <vt:vector size="29" baseType="lpstr">
      <vt:lpstr>-apple-system</vt:lpstr>
      <vt:lpstr>Aptos</vt:lpstr>
      <vt:lpstr>Aptos Display</vt:lpstr>
      <vt:lpstr>Arial</vt:lpstr>
      <vt:lpstr>Calibri</vt:lpstr>
      <vt:lpstr>Roboto Medium</vt:lpstr>
      <vt:lpstr>COVERS</vt:lpstr>
      <vt:lpstr>PLAIN</vt:lpstr>
      <vt:lpstr>NAVY</vt:lpstr>
      <vt:lpstr>JADE</vt:lpstr>
      <vt:lpstr>PURPLE</vt:lpstr>
      <vt:lpstr>GRAPE</vt:lpstr>
      <vt:lpstr>PALE YELLOW</vt:lpstr>
      <vt:lpstr>BLACK</vt:lpstr>
      <vt:lpstr>Office Theme</vt:lpstr>
      <vt:lpstr>Information security awareness training at Jisc</vt:lpstr>
      <vt:lpstr>About Jisc</vt:lpstr>
      <vt:lpstr>Mandatory training</vt:lpstr>
      <vt:lpstr>Training topics</vt:lpstr>
      <vt:lpstr>Snippet of training</vt:lpstr>
      <vt:lpstr>Snippet of training 2</vt:lpstr>
      <vt:lpstr>Snippet of training 3</vt:lpstr>
      <vt:lpstr>Regular awareness</vt:lpstr>
      <vt:lpstr>Snippet of comms</vt:lpstr>
      <vt:lpstr>Simulated phishing</vt:lpstr>
      <vt:lpstr>MS office password expiry email</vt:lpstr>
      <vt:lpstr>Finance phishing email </vt:lpstr>
      <vt:lpstr>Click through graph</vt:lpstr>
      <vt:lpstr>Improvements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JISC_PRESENTATION_TEMPLATE_JULY2021_16x9</dc:title>
  <dc:creator>BonnerMcHardy</dc:creator>
  <cp:lastModifiedBy>John Chapman</cp:lastModifiedBy>
  <cp:revision>78</cp:revision>
  <cp:lastPrinted>2018-08-23T11:32:46Z</cp:lastPrinted>
  <dcterms:created xsi:type="dcterms:W3CDTF">2018-09-06T10:10:51Z</dcterms:created>
  <dcterms:modified xsi:type="dcterms:W3CDTF">2024-03-28T15:48:43Z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0x0101009B67649F69F6224C82106570F667D8B1</vt:lpwstr>
  </property>
</Properties>
</file>