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9" r:id="rId3"/>
    <p:sldId id="290" r:id="rId4"/>
    <p:sldId id="270" r:id="rId5"/>
    <p:sldId id="264" r:id="rId6"/>
    <p:sldId id="292" r:id="rId7"/>
    <p:sldId id="257" r:id="rId8"/>
    <p:sldId id="269" r:id="rId9"/>
    <p:sldId id="293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EA3F"/>
    <a:srgbClr val="2B38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04FDC9-492D-4F3C-922C-628AB4930348}" v="1166" dt="2024-04-05T08:31:44.2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9" autoAdjust="0"/>
    <p:restoredTop sz="96110"/>
  </p:normalViewPr>
  <p:slideViewPr>
    <p:cSldViewPr snapToGrid="0">
      <p:cViewPr varScale="1">
        <p:scale>
          <a:sx n="72" d="100"/>
          <a:sy n="72" d="100"/>
        </p:scale>
        <p:origin x="11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75" d="100"/>
          <a:sy n="75" d="100"/>
        </p:scale>
        <p:origin x="2802" y="-47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ma de Boer" userId="c86b55f6-b756-469b-b115-60f400c0489e" providerId="ADAL" clId="{FB04FDC9-492D-4F3C-922C-628AB4930348}"/>
    <pc:docChg chg="undo custSel addSld delSld modSld sldOrd">
      <pc:chgData name="Helma de Boer" userId="c86b55f6-b756-469b-b115-60f400c0489e" providerId="ADAL" clId="{FB04FDC9-492D-4F3C-922C-628AB4930348}" dt="2024-04-05T08:32:38.343" v="3590" actId="20577"/>
      <pc:docMkLst>
        <pc:docMk/>
      </pc:docMkLst>
      <pc:sldChg chg="addSp delSp modSp mod">
        <pc:chgData name="Helma de Boer" userId="c86b55f6-b756-469b-b115-60f400c0489e" providerId="ADAL" clId="{FB04FDC9-492D-4F3C-922C-628AB4930348}" dt="2024-04-05T07:01:45.351" v="237" actId="1076"/>
        <pc:sldMkLst>
          <pc:docMk/>
          <pc:sldMk cId="850500356" sldId="256"/>
        </pc:sldMkLst>
        <pc:spChg chg="mod">
          <ac:chgData name="Helma de Boer" userId="c86b55f6-b756-469b-b115-60f400c0489e" providerId="ADAL" clId="{FB04FDC9-492D-4F3C-922C-628AB4930348}" dt="2024-04-05T07:01:14.066" v="235" actId="207"/>
          <ac:spMkLst>
            <pc:docMk/>
            <pc:sldMk cId="850500356" sldId="256"/>
            <ac:spMk id="2" creationId="{8954A988-91A2-8FD8-D4CA-D9A313B82BC9}"/>
          </ac:spMkLst>
        </pc:spChg>
        <pc:spChg chg="mod">
          <ac:chgData name="Helma de Boer" userId="c86b55f6-b756-469b-b115-60f400c0489e" providerId="ADAL" clId="{FB04FDC9-492D-4F3C-922C-628AB4930348}" dt="2024-04-05T07:01:45.351" v="237" actId="1076"/>
          <ac:spMkLst>
            <pc:docMk/>
            <pc:sldMk cId="850500356" sldId="256"/>
            <ac:spMk id="3" creationId="{2583759F-64D7-74C4-15BF-D32E79B312E9}"/>
          </ac:spMkLst>
        </pc:spChg>
        <pc:spChg chg="add del mod ord">
          <ac:chgData name="Helma de Boer" userId="c86b55f6-b756-469b-b115-60f400c0489e" providerId="ADAL" clId="{FB04FDC9-492D-4F3C-922C-628AB4930348}" dt="2024-04-05T06:43:15.407" v="63" actId="21"/>
          <ac:spMkLst>
            <pc:docMk/>
            <pc:sldMk cId="850500356" sldId="256"/>
            <ac:spMk id="4" creationId="{97A83F5F-C358-7EE0-906B-4180E8011AF8}"/>
          </ac:spMkLst>
        </pc:spChg>
        <pc:spChg chg="add mod">
          <ac:chgData name="Helma de Boer" userId="c86b55f6-b756-469b-b115-60f400c0489e" providerId="ADAL" clId="{FB04FDC9-492D-4F3C-922C-628AB4930348}" dt="2024-04-05T06:43:35.356" v="65"/>
          <ac:spMkLst>
            <pc:docMk/>
            <pc:sldMk cId="850500356" sldId="256"/>
            <ac:spMk id="5" creationId="{DBEBFB82-FBF9-BD3D-F429-2D2C73BF8D26}"/>
          </ac:spMkLst>
        </pc:spChg>
        <pc:picChg chg="add del">
          <ac:chgData name="Helma de Boer" userId="c86b55f6-b756-469b-b115-60f400c0489e" providerId="ADAL" clId="{FB04FDC9-492D-4F3C-922C-628AB4930348}" dt="2024-04-05T06:43:42.994" v="67" actId="22"/>
          <ac:picMkLst>
            <pc:docMk/>
            <pc:sldMk cId="850500356" sldId="256"/>
            <ac:picMk id="7" creationId="{BD1D2062-FBE8-17E1-2899-8890685A5715}"/>
          </ac:picMkLst>
        </pc:picChg>
        <pc:picChg chg="add mod">
          <ac:chgData name="Helma de Boer" userId="c86b55f6-b756-469b-b115-60f400c0489e" providerId="ADAL" clId="{FB04FDC9-492D-4F3C-922C-628AB4930348}" dt="2024-04-05T06:44:48.844" v="72" actId="1076"/>
          <ac:picMkLst>
            <pc:docMk/>
            <pc:sldMk cId="850500356" sldId="256"/>
            <ac:picMk id="9" creationId="{B2598E93-5AD1-FA90-32EA-ED1D9F0B7C91}"/>
          </ac:picMkLst>
        </pc:picChg>
      </pc:sldChg>
      <pc:sldChg chg="addSp modSp mod modNotes">
        <pc:chgData name="Helma de Boer" userId="c86b55f6-b756-469b-b115-60f400c0489e" providerId="ADAL" clId="{FB04FDC9-492D-4F3C-922C-628AB4930348}" dt="2024-04-05T08:14:13.450" v="3279" actId="20577"/>
        <pc:sldMkLst>
          <pc:docMk/>
          <pc:sldMk cId="2928117569" sldId="257"/>
        </pc:sldMkLst>
        <pc:spChg chg="add mod">
          <ac:chgData name="Helma de Boer" userId="c86b55f6-b756-469b-b115-60f400c0489e" providerId="ADAL" clId="{FB04FDC9-492D-4F3C-922C-628AB4930348}" dt="2024-04-05T07:48:22.886" v="1876" actId="20577"/>
          <ac:spMkLst>
            <pc:docMk/>
            <pc:sldMk cId="2928117569" sldId="257"/>
            <ac:spMk id="4" creationId="{F78CEBF4-AD6C-6E87-27CD-A2D8820F8908}"/>
          </ac:spMkLst>
        </pc:spChg>
        <pc:spChg chg="mod">
          <ac:chgData name="Helma de Boer" userId="c86b55f6-b756-469b-b115-60f400c0489e" providerId="ADAL" clId="{FB04FDC9-492D-4F3C-922C-628AB4930348}" dt="2024-04-05T07:47:43.037" v="1812" actId="20577"/>
          <ac:spMkLst>
            <pc:docMk/>
            <pc:sldMk cId="2928117569" sldId="257"/>
            <ac:spMk id="15" creationId="{CE8DA037-AA2C-F649-EF83-52A2C6C22EDB}"/>
          </ac:spMkLst>
        </pc:spChg>
        <pc:graphicFrameChg chg="mod">
          <ac:chgData name="Helma de Boer" userId="c86b55f6-b756-469b-b115-60f400c0489e" providerId="ADAL" clId="{FB04FDC9-492D-4F3C-922C-628AB4930348}" dt="2024-04-05T08:14:13.450" v="3279" actId="20577"/>
          <ac:graphicFrameMkLst>
            <pc:docMk/>
            <pc:sldMk cId="2928117569" sldId="257"/>
            <ac:graphicFrameMk id="13" creationId="{CD411170-B24D-0ECD-215A-076E838A2D44}"/>
          </ac:graphicFrameMkLst>
        </pc:graphicFrameChg>
        <pc:cxnChg chg="add mod">
          <ac:chgData name="Helma de Boer" userId="c86b55f6-b756-469b-b115-60f400c0489e" providerId="ADAL" clId="{FB04FDC9-492D-4F3C-922C-628AB4930348}" dt="2024-04-05T07:47:53.346" v="1815" actId="14100"/>
          <ac:cxnSpMkLst>
            <pc:docMk/>
            <pc:sldMk cId="2928117569" sldId="257"/>
            <ac:cxnSpMk id="2" creationId="{6EBE1EE1-FBFF-CA47-65D0-A68C69175323}"/>
          </ac:cxnSpMkLst>
        </pc:cxnChg>
      </pc:sldChg>
      <pc:sldChg chg="del">
        <pc:chgData name="Helma de Boer" userId="c86b55f6-b756-469b-b115-60f400c0489e" providerId="ADAL" clId="{FB04FDC9-492D-4F3C-922C-628AB4930348}" dt="2024-04-05T06:58:42.937" v="197" actId="47"/>
        <pc:sldMkLst>
          <pc:docMk/>
          <pc:sldMk cId="3824202598" sldId="259"/>
        </pc:sldMkLst>
      </pc:sldChg>
      <pc:sldChg chg="del">
        <pc:chgData name="Helma de Boer" userId="c86b55f6-b756-469b-b115-60f400c0489e" providerId="ADAL" clId="{FB04FDC9-492D-4F3C-922C-628AB4930348}" dt="2024-04-05T06:58:42.937" v="197" actId="47"/>
        <pc:sldMkLst>
          <pc:docMk/>
          <pc:sldMk cId="3829894936" sldId="261"/>
        </pc:sldMkLst>
      </pc:sldChg>
      <pc:sldChg chg="modSp mod">
        <pc:chgData name="Helma de Boer" userId="c86b55f6-b756-469b-b115-60f400c0489e" providerId="ADAL" clId="{FB04FDC9-492D-4F3C-922C-628AB4930348}" dt="2024-04-05T08:32:38.343" v="3590" actId="20577"/>
        <pc:sldMkLst>
          <pc:docMk/>
          <pc:sldMk cId="1607943104" sldId="262"/>
        </pc:sldMkLst>
        <pc:spChg chg="mod">
          <ac:chgData name="Helma de Boer" userId="c86b55f6-b756-469b-b115-60f400c0489e" providerId="ADAL" clId="{FB04FDC9-492D-4F3C-922C-628AB4930348}" dt="2024-04-05T08:32:38.343" v="3590" actId="20577"/>
          <ac:spMkLst>
            <pc:docMk/>
            <pc:sldMk cId="1607943104" sldId="262"/>
            <ac:spMk id="3" creationId="{33077E88-8599-AF14-4AB8-B85E34844DEC}"/>
          </ac:spMkLst>
        </pc:spChg>
        <pc:spChg chg="mod">
          <ac:chgData name="Helma de Boer" userId="c86b55f6-b756-469b-b115-60f400c0489e" providerId="ADAL" clId="{FB04FDC9-492D-4F3C-922C-628AB4930348}" dt="2024-04-05T06:58:55.079" v="224" actId="6549"/>
          <ac:spMkLst>
            <pc:docMk/>
            <pc:sldMk cId="1607943104" sldId="262"/>
            <ac:spMk id="5" creationId="{96DFF281-DFF4-9A2B-D97D-B3C1009FC389}"/>
          </ac:spMkLst>
        </pc:spChg>
      </pc:sldChg>
      <pc:sldChg chg="del">
        <pc:chgData name="Helma de Boer" userId="c86b55f6-b756-469b-b115-60f400c0489e" providerId="ADAL" clId="{FB04FDC9-492D-4F3C-922C-628AB4930348}" dt="2024-04-05T06:58:42.937" v="197" actId="47"/>
        <pc:sldMkLst>
          <pc:docMk/>
          <pc:sldMk cId="3228412866" sldId="263"/>
        </pc:sldMkLst>
      </pc:sldChg>
      <pc:sldChg chg="modSp mod ord modNotes">
        <pc:chgData name="Helma de Boer" userId="c86b55f6-b756-469b-b115-60f400c0489e" providerId="ADAL" clId="{FB04FDC9-492D-4F3C-922C-628AB4930348}" dt="2024-04-05T08:26:54.166" v="3562"/>
        <pc:sldMkLst>
          <pc:docMk/>
          <pc:sldMk cId="3668765880" sldId="264"/>
        </pc:sldMkLst>
        <pc:spChg chg="mod">
          <ac:chgData name="Helma de Boer" userId="c86b55f6-b756-469b-b115-60f400c0489e" providerId="ADAL" clId="{FB04FDC9-492D-4F3C-922C-628AB4930348}" dt="2024-04-05T07:41:51.361" v="1602" actId="20577"/>
          <ac:spMkLst>
            <pc:docMk/>
            <pc:sldMk cId="3668765880" sldId="264"/>
            <ac:spMk id="2" creationId="{1A847FC3-7E88-8796-9344-7103A5F9E5F1}"/>
          </ac:spMkLst>
        </pc:spChg>
        <pc:spChg chg="mod">
          <ac:chgData name="Helma de Boer" userId="c86b55f6-b756-469b-b115-60f400c0489e" providerId="ADAL" clId="{FB04FDC9-492D-4F3C-922C-628AB4930348}" dt="2024-04-05T07:37:51.452" v="1381" actId="1076"/>
          <ac:spMkLst>
            <pc:docMk/>
            <pc:sldMk cId="3668765880" sldId="264"/>
            <ac:spMk id="4" creationId="{75FF7D2E-6737-6C08-8541-642406ED5415}"/>
          </ac:spMkLst>
        </pc:spChg>
        <pc:graphicFrameChg chg="mod">
          <ac:chgData name="Helma de Boer" userId="c86b55f6-b756-469b-b115-60f400c0489e" providerId="ADAL" clId="{FB04FDC9-492D-4F3C-922C-628AB4930348}" dt="2024-04-05T08:26:54.166" v="3562"/>
          <ac:graphicFrameMkLst>
            <pc:docMk/>
            <pc:sldMk cId="3668765880" sldId="264"/>
            <ac:graphicFrameMk id="6" creationId="{E4E1A22D-573D-DF10-48DB-D3C521A5C029}"/>
          </ac:graphicFrameMkLst>
        </pc:graphicFrameChg>
      </pc:sldChg>
      <pc:sldChg chg="del">
        <pc:chgData name="Helma de Boer" userId="c86b55f6-b756-469b-b115-60f400c0489e" providerId="ADAL" clId="{FB04FDC9-492D-4F3C-922C-628AB4930348}" dt="2024-04-05T06:58:42.937" v="197" actId="47"/>
        <pc:sldMkLst>
          <pc:docMk/>
          <pc:sldMk cId="2772758655" sldId="265"/>
        </pc:sldMkLst>
      </pc:sldChg>
      <pc:sldChg chg="del">
        <pc:chgData name="Helma de Boer" userId="c86b55f6-b756-469b-b115-60f400c0489e" providerId="ADAL" clId="{FB04FDC9-492D-4F3C-922C-628AB4930348}" dt="2024-04-05T06:53:06.800" v="179" actId="47"/>
        <pc:sldMkLst>
          <pc:docMk/>
          <pc:sldMk cId="1038008212" sldId="267"/>
        </pc:sldMkLst>
      </pc:sldChg>
      <pc:sldChg chg="del">
        <pc:chgData name="Helma de Boer" userId="c86b55f6-b756-469b-b115-60f400c0489e" providerId="ADAL" clId="{FB04FDC9-492D-4F3C-922C-628AB4930348}" dt="2024-04-05T06:58:42.937" v="197" actId="47"/>
        <pc:sldMkLst>
          <pc:docMk/>
          <pc:sldMk cId="2000169292" sldId="268"/>
        </pc:sldMkLst>
      </pc:sldChg>
      <pc:sldChg chg="addSp delSp modSp mod">
        <pc:chgData name="Helma de Boer" userId="c86b55f6-b756-469b-b115-60f400c0489e" providerId="ADAL" clId="{FB04FDC9-492D-4F3C-922C-628AB4930348}" dt="2024-04-05T08:14:45.308" v="3295" actId="20577"/>
        <pc:sldMkLst>
          <pc:docMk/>
          <pc:sldMk cId="2751432236" sldId="269"/>
        </pc:sldMkLst>
        <pc:spChg chg="mod">
          <ac:chgData name="Helma de Boer" userId="c86b55f6-b756-469b-b115-60f400c0489e" providerId="ADAL" clId="{FB04FDC9-492D-4F3C-922C-628AB4930348}" dt="2024-04-05T08:14:45.308" v="3295" actId="20577"/>
          <ac:spMkLst>
            <pc:docMk/>
            <pc:sldMk cId="2751432236" sldId="269"/>
            <ac:spMk id="2" creationId="{1A847FC3-7E88-8796-9344-7103A5F9E5F1}"/>
          </ac:spMkLst>
        </pc:spChg>
        <pc:graphicFrameChg chg="mod">
          <ac:chgData name="Helma de Boer" userId="c86b55f6-b756-469b-b115-60f400c0489e" providerId="ADAL" clId="{FB04FDC9-492D-4F3C-922C-628AB4930348}" dt="2024-04-05T07:46:10.911" v="1787" actId="1076"/>
          <ac:graphicFrameMkLst>
            <pc:docMk/>
            <pc:sldMk cId="2751432236" sldId="269"/>
            <ac:graphicFrameMk id="6" creationId="{90394863-175D-ABC5-BCF9-BE8E14E63C44}"/>
          </ac:graphicFrameMkLst>
        </pc:graphicFrameChg>
        <pc:picChg chg="add mod">
          <ac:chgData name="Helma de Boer" userId="c86b55f6-b756-469b-b115-60f400c0489e" providerId="ADAL" clId="{FB04FDC9-492D-4F3C-922C-628AB4930348}" dt="2024-04-05T07:46:15.051" v="1788" actId="1076"/>
          <ac:picMkLst>
            <pc:docMk/>
            <pc:sldMk cId="2751432236" sldId="269"/>
            <ac:picMk id="5" creationId="{22516B52-E277-E4A4-E30D-19850441A0D2}"/>
          </ac:picMkLst>
        </pc:picChg>
        <pc:picChg chg="del">
          <ac:chgData name="Helma de Boer" userId="c86b55f6-b756-469b-b115-60f400c0489e" providerId="ADAL" clId="{FB04FDC9-492D-4F3C-922C-628AB4930348}" dt="2024-04-05T07:08:51.376" v="368" actId="478"/>
          <ac:picMkLst>
            <pc:docMk/>
            <pc:sldMk cId="2751432236" sldId="269"/>
            <ac:picMk id="7" creationId="{9221EB00-9516-D735-C9B8-23FC2C76BF12}"/>
          </ac:picMkLst>
        </pc:picChg>
        <pc:picChg chg="del">
          <ac:chgData name="Helma de Boer" userId="c86b55f6-b756-469b-b115-60f400c0489e" providerId="ADAL" clId="{FB04FDC9-492D-4F3C-922C-628AB4930348}" dt="2024-04-05T07:09:20.733" v="375" actId="478"/>
          <ac:picMkLst>
            <pc:docMk/>
            <pc:sldMk cId="2751432236" sldId="269"/>
            <ac:picMk id="9" creationId="{A3A4CCF4-1E03-FD2B-C016-5C4E72836B02}"/>
          </ac:picMkLst>
        </pc:picChg>
        <pc:picChg chg="add mod">
          <ac:chgData name="Helma de Boer" userId="c86b55f6-b756-469b-b115-60f400c0489e" providerId="ADAL" clId="{FB04FDC9-492D-4F3C-922C-628AB4930348}" dt="2024-04-05T07:46:18.436" v="1789" actId="1076"/>
          <ac:picMkLst>
            <pc:docMk/>
            <pc:sldMk cId="2751432236" sldId="269"/>
            <ac:picMk id="10" creationId="{2AB9EF16-2FAC-89F7-E42B-3F0A54003189}"/>
          </ac:picMkLst>
        </pc:picChg>
        <pc:picChg chg="del">
          <ac:chgData name="Helma de Boer" userId="c86b55f6-b756-469b-b115-60f400c0489e" providerId="ADAL" clId="{FB04FDC9-492D-4F3C-922C-628AB4930348}" dt="2024-04-05T07:09:31.942" v="378" actId="478"/>
          <ac:picMkLst>
            <pc:docMk/>
            <pc:sldMk cId="2751432236" sldId="269"/>
            <ac:picMk id="12" creationId="{561CDDB7-A65C-B66B-0A82-771792FA7485}"/>
          </ac:picMkLst>
        </pc:picChg>
        <pc:picChg chg="add mod">
          <ac:chgData name="Helma de Boer" userId="c86b55f6-b756-469b-b115-60f400c0489e" providerId="ADAL" clId="{FB04FDC9-492D-4F3C-922C-628AB4930348}" dt="2024-04-05T07:46:20.500" v="1790" actId="1076"/>
          <ac:picMkLst>
            <pc:docMk/>
            <pc:sldMk cId="2751432236" sldId="269"/>
            <ac:picMk id="13" creationId="{EEC69564-F7F0-D4D3-222E-3DE09DDEBE0C}"/>
          </ac:picMkLst>
        </pc:picChg>
      </pc:sldChg>
      <pc:sldChg chg="addSp delSp modSp mod ord modNotes">
        <pc:chgData name="Helma de Boer" userId="c86b55f6-b756-469b-b115-60f400c0489e" providerId="ADAL" clId="{FB04FDC9-492D-4F3C-922C-628AB4930348}" dt="2024-04-05T07:30:56.485" v="1377" actId="20577"/>
        <pc:sldMkLst>
          <pc:docMk/>
          <pc:sldMk cId="1055058323" sldId="270"/>
        </pc:sldMkLst>
        <pc:spChg chg="mod">
          <ac:chgData name="Helma de Boer" userId="c86b55f6-b756-469b-b115-60f400c0489e" providerId="ADAL" clId="{FB04FDC9-492D-4F3C-922C-628AB4930348}" dt="2024-04-05T07:17:49.038" v="892" actId="20577"/>
          <ac:spMkLst>
            <pc:docMk/>
            <pc:sldMk cId="1055058323" sldId="270"/>
            <ac:spMk id="8" creationId="{A05E2D48-765A-65DF-7D32-DD66EB5E71B9}"/>
          </ac:spMkLst>
        </pc:spChg>
        <pc:spChg chg="mod">
          <ac:chgData name="Helma de Boer" userId="c86b55f6-b756-469b-b115-60f400c0489e" providerId="ADAL" clId="{FB04FDC9-492D-4F3C-922C-628AB4930348}" dt="2024-04-05T07:30:56.485" v="1377" actId="20577"/>
          <ac:spMkLst>
            <pc:docMk/>
            <pc:sldMk cId="1055058323" sldId="270"/>
            <ac:spMk id="9" creationId="{DE32572F-D19B-DE6D-02AF-F32AA65FEF12}"/>
          </ac:spMkLst>
        </pc:spChg>
        <pc:spChg chg="add mod">
          <ac:chgData name="Helma de Boer" userId="c86b55f6-b756-469b-b115-60f400c0489e" providerId="ADAL" clId="{FB04FDC9-492D-4F3C-922C-628AB4930348}" dt="2024-04-05T07:28:04.860" v="1323" actId="1076"/>
          <ac:spMkLst>
            <pc:docMk/>
            <pc:sldMk cId="1055058323" sldId="270"/>
            <ac:spMk id="15" creationId="{5ADDBAAF-D359-AAEA-42C1-2944758F77E8}"/>
          </ac:spMkLst>
        </pc:spChg>
        <pc:spChg chg="add mod">
          <ac:chgData name="Helma de Boer" userId="c86b55f6-b756-469b-b115-60f400c0489e" providerId="ADAL" clId="{FB04FDC9-492D-4F3C-922C-628AB4930348}" dt="2024-04-05T07:29:11.690" v="1349" actId="1076"/>
          <ac:spMkLst>
            <pc:docMk/>
            <pc:sldMk cId="1055058323" sldId="270"/>
            <ac:spMk id="16" creationId="{3E1D2AA5-7140-A346-AFAF-8A31136E3858}"/>
          </ac:spMkLst>
        </pc:spChg>
        <pc:picChg chg="add mod">
          <ac:chgData name="Helma de Boer" userId="c86b55f6-b756-469b-b115-60f400c0489e" providerId="ADAL" clId="{FB04FDC9-492D-4F3C-922C-628AB4930348}" dt="2024-04-05T07:27:58.682" v="1322" actId="1076"/>
          <ac:picMkLst>
            <pc:docMk/>
            <pc:sldMk cId="1055058323" sldId="270"/>
            <ac:picMk id="3" creationId="{0E363BE5-9503-8BD9-3D9A-9758A5092B52}"/>
          </ac:picMkLst>
        </pc:picChg>
        <pc:picChg chg="del">
          <ac:chgData name="Helma de Boer" userId="c86b55f6-b756-469b-b115-60f400c0489e" providerId="ADAL" clId="{FB04FDC9-492D-4F3C-922C-628AB4930348}" dt="2024-04-05T06:53:45.078" v="180" actId="478"/>
          <ac:picMkLst>
            <pc:docMk/>
            <pc:sldMk cId="1055058323" sldId="270"/>
            <ac:picMk id="10" creationId="{CFD70EC5-946E-9DBB-C0B6-86C1481552FA}"/>
          </ac:picMkLst>
        </pc:picChg>
        <pc:picChg chg="add mod">
          <ac:chgData name="Helma de Boer" userId="c86b55f6-b756-469b-b115-60f400c0489e" providerId="ADAL" clId="{FB04FDC9-492D-4F3C-922C-628AB4930348}" dt="2024-04-05T07:28:04.860" v="1323" actId="1076"/>
          <ac:picMkLst>
            <pc:docMk/>
            <pc:sldMk cId="1055058323" sldId="270"/>
            <ac:picMk id="13" creationId="{D2EA22B1-9BC3-C253-7660-F5039FE8EB65}"/>
          </ac:picMkLst>
        </pc:picChg>
        <pc:cxnChg chg="add mod">
          <ac:chgData name="Helma de Boer" userId="c86b55f6-b756-469b-b115-60f400c0489e" providerId="ADAL" clId="{FB04FDC9-492D-4F3C-922C-628AB4930348}" dt="2024-04-05T07:29:07.619" v="1347" actId="14100"/>
          <ac:cxnSpMkLst>
            <pc:docMk/>
            <pc:sldMk cId="1055058323" sldId="270"/>
            <ac:cxnSpMk id="5" creationId="{7BD90724-C250-D3B5-6D70-826010FAC89E}"/>
          </ac:cxnSpMkLst>
        </pc:cxnChg>
        <pc:cxnChg chg="add mod">
          <ac:chgData name="Helma de Boer" userId="c86b55f6-b756-469b-b115-60f400c0489e" providerId="ADAL" clId="{FB04FDC9-492D-4F3C-922C-628AB4930348}" dt="2024-04-05T07:28:22.516" v="1329" actId="14100"/>
          <ac:cxnSpMkLst>
            <pc:docMk/>
            <pc:sldMk cId="1055058323" sldId="270"/>
            <ac:cxnSpMk id="17" creationId="{71EB9706-7185-B65F-EB00-E7308991579D}"/>
          </ac:cxnSpMkLst>
        </pc:cxnChg>
      </pc:sldChg>
      <pc:sldChg chg="del">
        <pc:chgData name="Helma de Boer" userId="c86b55f6-b756-469b-b115-60f400c0489e" providerId="ADAL" clId="{FB04FDC9-492D-4F3C-922C-628AB4930348}" dt="2024-04-05T06:58:42.937" v="197" actId="47"/>
        <pc:sldMkLst>
          <pc:docMk/>
          <pc:sldMk cId="1089890968" sldId="271"/>
        </pc:sldMkLst>
      </pc:sldChg>
      <pc:sldChg chg="del">
        <pc:chgData name="Helma de Boer" userId="c86b55f6-b756-469b-b115-60f400c0489e" providerId="ADAL" clId="{FB04FDC9-492D-4F3C-922C-628AB4930348}" dt="2024-04-05T06:53:06.800" v="179" actId="47"/>
        <pc:sldMkLst>
          <pc:docMk/>
          <pc:sldMk cId="40889172" sldId="272"/>
        </pc:sldMkLst>
      </pc:sldChg>
      <pc:sldChg chg="del">
        <pc:chgData name="Helma de Boer" userId="c86b55f6-b756-469b-b115-60f400c0489e" providerId="ADAL" clId="{FB04FDC9-492D-4F3C-922C-628AB4930348}" dt="2024-04-05T06:53:06.800" v="179" actId="47"/>
        <pc:sldMkLst>
          <pc:docMk/>
          <pc:sldMk cId="1027337431" sldId="273"/>
        </pc:sldMkLst>
      </pc:sldChg>
      <pc:sldChg chg="del">
        <pc:chgData name="Helma de Boer" userId="c86b55f6-b756-469b-b115-60f400c0489e" providerId="ADAL" clId="{FB04FDC9-492D-4F3C-922C-628AB4930348}" dt="2024-04-05T06:54:28.041" v="196" actId="47"/>
        <pc:sldMkLst>
          <pc:docMk/>
          <pc:sldMk cId="588000006" sldId="274"/>
        </pc:sldMkLst>
      </pc:sldChg>
      <pc:sldChg chg="del">
        <pc:chgData name="Helma de Boer" userId="c86b55f6-b756-469b-b115-60f400c0489e" providerId="ADAL" clId="{FB04FDC9-492D-4F3C-922C-628AB4930348}" dt="2024-04-05T06:58:42.937" v="197" actId="47"/>
        <pc:sldMkLst>
          <pc:docMk/>
          <pc:sldMk cId="490058710" sldId="275"/>
        </pc:sldMkLst>
      </pc:sldChg>
      <pc:sldChg chg="del">
        <pc:chgData name="Helma de Boer" userId="c86b55f6-b756-469b-b115-60f400c0489e" providerId="ADAL" clId="{FB04FDC9-492D-4F3C-922C-628AB4930348}" dt="2024-04-05T06:54:08.004" v="195" actId="47"/>
        <pc:sldMkLst>
          <pc:docMk/>
          <pc:sldMk cId="3533561964" sldId="276"/>
        </pc:sldMkLst>
      </pc:sldChg>
      <pc:sldChg chg="del">
        <pc:chgData name="Helma de Boer" userId="c86b55f6-b756-469b-b115-60f400c0489e" providerId="ADAL" clId="{FB04FDC9-492D-4F3C-922C-628AB4930348}" dt="2024-04-05T06:53:06.800" v="179" actId="47"/>
        <pc:sldMkLst>
          <pc:docMk/>
          <pc:sldMk cId="645482462" sldId="277"/>
        </pc:sldMkLst>
      </pc:sldChg>
      <pc:sldChg chg="del">
        <pc:chgData name="Helma de Boer" userId="c86b55f6-b756-469b-b115-60f400c0489e" providerId="ADAL" clId="{FB04FDC9-492D-4F3C-922C-628AB4930348}" dt="2024-04-05T06:53:06.800" v="179" actId="47"/>
        <pc:sldMkLst>
          <pc:docMk/>
          <pc:sldMk cId="349995063" sldId="278"/>
        </pc:sldMkLst>
      </pc:sldChg>
      <pc:sldChg chg="del">
        <pc:chgData name="Helma de Boer" userId="c86b55f6-b756-469b-b115-60f400c0489e" providerId="ADAL" clId="{FB04FDC9-492D-4F3C-922C-628AB4930348}" dt="2024-04-05T06:58:42.937" v="197" actId="47"/>
        <pc:sldMkLst>
          <pc:docMk/>
          <pc:sldMk cId="3011821190" sldId="279"/>
        </pc:sldMkLst>
      </pc:sldChg>
      <pc:sldChg chg="addSp delSp add del mod">
        <pc:chgData name="Helma de Boer" userId="c86b55f6-b756-469b-b115-60f400c0489e" providerId="ADAL" clId="{FB04FDC9-492D-4F3C-922C-628AB4930348}" dt="2024-04-05T06:51:54.896" v="177" actId="47"/>
        <pc:sldMkLst>
          <pc:docMk/>
          <pc:sldMk cId="1592274635" sldId="288"/>
        </pc:sldMkLst>
        <pc:spChg chg="del">
          <ac:chgData name="Helma de Boer" userId="c86b55f6-b756-469b-b115-60f400c0489e" providerId="ADAL" clId="{FB04FDC9-492D-4F3C-922C-628AB4930348}" dt="2024-04-05T06:46:54.525" v="100" actId="21"/>
          <ac:spMkLst>
            <pc:docMk/>
            <pc:sldMk cId="1592274635" sldId="288"/>
            <ac:spMk id="158" creationId="{A2720133-571A-66D1-93C7-57C1C4460EA1}"/>
          </ac:spMkLst>
        </pc:spChg>
        <pc:spChg chg="del">
          <ac:chgData name="Helma de Boer" userId="c86b55f6-b756-469b-b115-60f400c0489e" providerId="ADAL" clId="{FB04FDC9-492D-4F3C-922C-628AB4930348}" dt="2024-04-05T06:46:54.525" v="100" actId="21"/>
          <ac:spMkLst>
            <pc:docMk/>
            <pc:sldMk cId="1592274635" sldId="288"/>
            <ac:spMk id="171" creationId="{50F03B16-5240-A270-61EA-EAA551A4F237}"/>
          </ac:spMkLst>
        </pc:spChg>
        <pc:grpChg chg="add del">
          <ac:chgData name="Helma de Boer" userId="c86b55f6-b756-469b-b115-60f400c0489e" providerId="ADAL" clId="{FB04FDC9-492D-4F3C-922C-628AB4930348}" dt="2024-04-05T06:46:54.525" v="100" actId="21"/>
          <ac:grpSpMkLst>
            <pc:docMk/>
            <pc:sldMk cId="1592274635" sldId="288"/>
            <ac:grpSpMk id="5" creationId="{76E19525-8C51-3787-93F5-504ADE17DFAB}"/>
          </ac:grpSpMkLst>
        </pc:grpChg>
        <pc:grpChg chg="del">
          <ac:chgData name="Helma de Boer" userId="c86b55f6-b756-469b-b115-60f400c0489e" providerId="ADAL" clId="{FB04FDC9-492D-4F3C-922C-628AB4930348}" dt="2024-04-05T06:46:54.525" v="100" actId="21"/>
          <ac:grpSpMkLst>
            <pc:docMk/>
            <pc:sldMk cId="1592274635" sldId="288"/>
            <ac:grpSpMk id="47" creationId="{E93E33B9-536F-C3B1-DFFE-16CB911CA0FF}"/>
          </ac:grpSpMkLst>
        </pc:grpChg>
        <pc:grpChg chg="del">
          <ac:chgData name="Helma de Boer" userId="c86b55f6-b756-469b-b115-60f400c0489e" providerId="ADAL" clId="{FB04FDC9-492D-4F3C-922C-628AB4930348}" dt="2024-04-05T06:46:54.525" v="100" actId="21"/>
          <ac:grpSpMkLst>
            <pc:docMk/>
            <pc:sldMk cId="1592274635" sldId="288"/>
            <ac:grpSpMk id="58" creationId="{B8C7CCE9-5BC1-16AE-0F20-997D388983B4}"/>
          </ac:grpSpMkLst>
        </pc:grpChg>
      </pc:sldChg>
      <pc:sldChg chg="addSp delSp modSp add mod ord">
        <pc:chgData name="Helma de Boer" userId="c86b55f6-b756-469b-b115-60f400c0489e" providerId="ADAL" clId="{FB04FDC9-492D-4F3C-922C-628AB4930348}" dt="2024-04-05T07:02:17.694" v="241" actId="14100"/>
        <pc:sldMkLst>
          <pc:docMk/>
          <pc:sldMk cId="130817641" sldId="289"/>
        </pc:sldMkLst>
        <pc:spChg chg="del">
          <ac:chgData name="Helma de Boer" userId="c86b55f6-b756-469b-b115-60f400c0489e" providerId="ADAL" clId="{FB04FDC9-492D-4F3C-922C-628AB4930348}" dt="2024-04-05T06:46:58.065" v="101" actId="478"/>
          <ac:spMkLst>
            <pc:docMk/>
            <pc:sldMk cId="130817641" sldId="289"/>
            <ac:spMk id="3" creationId="{91A9B065-EC0E-4629-0F0A-0C2CF2ED1FDA}"/>
          </ac:spMkLst>
        </pc:spChg>
        <pc:spChg chg="mod">
          <ac:chgData name="Helma de Boer" userId="c86b55f6-b756-469b-b115-60f400c0489e" providerId="ADAL" clId="{FB04FDC9-492D-4F3C-922C-628AB4930348}" dt="2024-04-05T07:02:14.450" v="240" actId="14100"/>
          <ac:spMkLst>
            <pc:docMk/>
            <pc:sldMk cId="130817641" sldId="289"/>
            <ac:spMk id="5" creationId="{158D4878-45C6-8F4C-8DB6-0C644A03B723}"/>
          </ac:spMkLst>
        </pc:spChg>
        <pc:spChg chg="add mod">
          <ac:chgData name="Helma de Boer" userId="c86b55f6-b756-469b-b115-60f400c0489e" providerId="ADAL" clId="{FB04FDC9-492D-4F3C-922C-628AB4930348}" dt="2024-04-05T06:50:14.458" v="162" actId="14100"/>
          <ac:spMkLst>
            <pc:docMk/>
            <pc:sldMk cId="130817641" sldId="289"/>
            <ac:spMk id="6" creationId="{E8323A46-4ED4-9243-8F31-8AC4DE918A6E}"/>
          </ac:spMkLst>
        </pc:spChg>
        <pc:spChg chg="mod">
          <ac:chgData name="Helma de Boer" userId="c86b55f6-b756-469b-b115-60f400c0489e" providerId="ADAL" clId="{FB04FDC9-492D-4F3C-922C-628AB4930348}" dt="2024-04-05T06:47:12.530" v="108"/>
          <ac:spMkLst>
            <pc:docMk/>
            <pc:sldMk cId="130817641" sldId="289"/>
            <ac:spMk id="8" creationId="{06FB7A45-A5AD-1879-344D-DD35583D5145}"/>
          </ac:spMkLst>
        </pc:spChg>
        <pc:spChg chg="mod">
          <ac:chgData name="Helma de Boer" userId="c86b55f6-b756-469b-b115-60f400c0489e" providerId="ADAL" clId="{FB04FDC9-492D-4F3C-922C-628AB4930348}" dt="2024-04-05T06:47:12.530" v="108"/>
          <ac:spMkLst>
            <pc:docMk/>
            <pc:sldMk cId="130817641" sldId="289"/>
            <ac:spMk id="9" creationId="{F021DA79-3BE2-AAEC-EA4F-C97C88B9144E}"/>
          </ac:spMkLst>
        </pc:spChg>
        <pc:spChg chg="mod">
          <ac:chgData name="Helma de Boer" userId="c86b55f6-b756-469b-b115-60f400c0489e" providerId="ADAL" clId="{FB04FDC9-492D-4F3C-922C-628AB4930348}" dt="2024-04-05T06:47:12.530" v="108"/>
          <ac:spMkLst>
            <pc:docMk/>
            <pc:sldMk cId="130817641" sldId="289"/>
            <ac:spMk id="10" creationId="{1E635F6A-60E9-6960-1178-5EE4536F83C7}"/>
          </ac:spMkLst>
        </pc:spChg>
        <pc:spChg chg="mod">
          <ac:chgData name="Helma de Boer" userId="c86b55f6-b756-469b-b115-60f400c0489e" providerId="ADAL" clId="{FB04FDC9-492D-4F3C-922C-628AB4930348}" dt="2024-04-05T06:47:12.530" v="108"/>
          <ac:spMkLst>
            <pc:docMk/>
            <pc:sldMk cId="130817641" sldId="289"/>
            <ac:spMk id="11" creationId="{DDCEE095-FAC1-779E-58FF-0610B19A8A24}"/>
          </ac:spMkLst>
        </pc:spChg>
        <pc:spChg chg="mod">
          <ac:chgData name="Helma de Boer" userId="c86b55f6-b756-469b-b115-60f400c0489e" providerId="ADAL" clId="{FB04FDC9-492D-4F3C-922C-628AB4930348}" dt="2024-04-05T06:47:12.530" v="108"/>
          <ac:spMkLst>
            <pc:docMk/>
            <pc:sldMk cId="130817641" sldId="289"/>
            <ac:spMk id="12" creationId="{A70939C5-D9E8-5ED8-0870-9D2B7B9CC17B}"/>
          </ac:spMkLst>
        </pc:spChg>
        <pc:spChg chg="mod">
          <ac:chgData name="Helma de Boer" userId="c86b55f6-b756-469b-b115-60f400c0489e" providerId="ADAL" clId="{FB04FDC9-492D-4F3C-922C-628AB4930348}" dt="2024-04-05T06:47:12.530" v="108"/>
          <ac:spMkLst>
            <pc:docMk/>
            <pc:sldMk cId="130817641" sldId="289"/>
            <ac:spMk id="13" creationId="{8F76FFCB-48F9-5B03-E48A-1AA281ECF588}"/>
          </ac:spMkLst>
        </pc:spChg>
        <pc:spChg chg="mod">
          <ac:chgData name="Helma de Boer" userId="c86b55f6-b756-469b-b115-60f400c0489e" providerId="ADAL" clId="{FB04FDC9-492D-4F3C-922C-628AB4930348}" dt="2024-04-05T06:47:12.530" v="108"/>
          <ac:spMkLst>
            <pc:docMk/>
            <pc:sldMk cId="130817641" sldId="289"/>
            <ac:spMk id="14" creationId="{E5C53387-427A-B3A6-BD4D-A2F4C0CE15C0}"/>
          </ac:spMkLst>
        </pc:spChg>
        <pc:spChg chg="mod">
          <ac:chgData name="Helma de Boer" userId="c86b55f6-b756-469b-b115-60f400c0489e" providerId="ADAL" clId="{FB04FDC9-492D-4F3C-922C-628AB4930348}" dt="2024-04-05T06:47:12.530" v="108"/>
          <ac:spMkLst>
            <pc:docMk/>
            <pc:sldMk cId="130817641" sldId="289"/>
            <ac:spMk id="20" creationId="{D2B32A56-CE97-9E0B-1CCD-CE6FCD3A0314}"/>
          </ac:spMkLst>
        </pc:spChg>
        <pc:spChg chg="mod">
          <ac:chgData name="Helma de Boer" userId="c86b55f6-b756-469b-b115-60f400c0489e" providerId="ADAL" clId="{FB04FDC9-492D-4F3C-922C-628AB4930348}" dt="2024-04-05T06:47:12.530" v="108"/>
          <ac:spMkLst>
            <pc:docMk/>
            <pc:sldMk cId="130817641" sldId="289"/>
            <ac:spMk id="21" creationId="{54E9857C-018F-40A2-FC4A-3C9EDB018620}"/>
          </ac:spMkLst>
        </pc:spChg>
        <pc:spChg chg="mod">
          <ac:chgData name="Helma de Boer" userId="c86b55f6-b756-469b-b115-60f400c0489e" providerId="ADAL" clId="{FB04FDC9-492D-4F3C-922C-628AB4930348}" dt="2024-04-05T06:47:12.530" v="108"/>
          <ac:spMkLst>
            <pc:docMk/>
            <pc:sldMk cId="130817641" sldId="289"/>
            <ac:spMk id="23" creationId="{23E13FFD-8530-D949-3242-735370E636BD}"/>
          </ac:spMkLst>
        </pc:spChg>
        <pc:spChg chg="mod">
          <ac:chgData name="Helma de Boer" userId="c86b55f6-b756-469b-b115-60f400c0489e" providerId="ADAL" clId="{FB04FDC9-492D-4F3C-922C-628AB4930348}" dt="2024-04-05T06:47:12.530" v="108"/>
          <ac:spMkLst>
            <pc:docMk/>
            <pc:sldMk cId="130817641" sldId="289"/>
            <ac:spMk id="24" creationId="{32CF3BD1-F292-7F14-7B05-142D1CBB222E}"/>
          </ac:spMkLst>
        </pc:spChg>
        <pc:spChg chg="mod">
          <ac:chgData name="Helma de Boer" userId="c86b55f6-b756-469b-b115-60f400c0489e" providerId="ADAL" clId="{FB04FDC9-492D-4F3C-922C-628AB4930348}" dt="2024-04-05T06:47:12.530" v="108"/>
          <ac:spMkLst>
            <pc:docMk/>
            <pc:sldMk cId="130817641" sldId="289"/>
            <ac:spMk id="25" creationId="{DB7C3793-FE4C-EB7E-486F-F75E0B2976D6}"/>
          </ac:spMkLst>
        </pc:spChg>
        <pc:spChg chg="mod">
          <ac:chgData name="Helma de Boer" userId="c86b55f6-b756-469b-b115-60f400c0489e" providerId="ADAL" clId="{FB04FDC9-492D-4F3C-922C-628AB4930348}" dt="2024-04-05T06:47:12.530" v="108"/>
          <ac:spMkLst>
            <pc:docMk/>
            <pc:sldMk cId="130817641" sldId="289"/>
            <ac:spMk id="26" creationId="{5057CC84-D7D4-3849-0850-8AB03731A848}"/>
          </ac:spMkLst>
        </pc:spChg>
        <pc:spChg chg="mod">
          <ac:chgData name="Helma de Boer" userId="c86b55f6-b756-469b-b115-60f400c0489e" providerId="ADAL" clId="{FB04FDC9-492D-4F3C-922C-628AB4930348}" dt="2024-04-05T06:47:12.530" v="108"/>
          <ac:spMkLst>
            <pc:docMk/>
            <pc:sldMk cId="130817641" sldId="289"/>
            <ac:spMk id="27" creationId="{213A7AF2-3C81-32D7-C0E3-E4B504BFCFD8}"/>
          </ac:spMkLst>
        </pc:spChg>
        <pc:spChg chg="mod">
          <ac:chgData name="Helma de Boer" userId="c86b55f6-b756-469b-b115-60f400c0489e" providerId="ADAL" clId="{FB04FDC9-492D-4F3C-922C-628AB4930348}" dt="2024-04-05T06:47:12.530" v="108"/>
          <ac:spMkLst>
            <pc:docMk/>
            <pc:sldMk cId="130817641" sldId="289"/>
            <ac:spMk id="28" creationId="{BFC69BEE-C69E-F2EF-09CB-E2EF2A008BE1}"/>
          </ac:spMkLst>
        </pc:spChg>
        <pc:spChg chg="mod">
          <ac:chgData name="Helma de Boer" userId="c86b55f6-b756-469b-b115-60f400c0489e" providerId="ADAL" clId="{FB04FDC9-492D-4F3C-922C-628AB4930348}" dt="2024-04-05T06:47:12.530" v="108"/>
          <ac:spMkLst>
            <pc:docMk/>
            <pc:sldMk cId="130817641" sldId="289"/>
            <ac:spMk id="29" creationId="{E3ABB8B4-2950-22FE-89FA-F9474883230C}"/>
          </ac:spMkLst>
        </pc:spChg>
        <pc:spChg chg="mod">
          <ac:chgData name="Helma de Boer" userId="c86b55f6-b756-469b-b115-60f400c0489e" providerId="ADAL" clId="{FB04FDC9-492D-4F3C-922C-628AB4930348}" dt="2024-04-05T06:47:12.530" v="108"/>
          <ac:spMkLst>
            <pc:docMk/>
            <pc:sldMk cId="130817641" sldId="289"/>
            <ac:spMk id="30" creationId="{DEEF6FB7-21B4-0FC5-CC66-7093D9E00C01}"/>
          </ac:spMkLst>
        </pc:spChg>
        <pc:spChg chg="mod">
          <ac:chgData name="Helma de Boer" userId="c86b55f6-b756-469b-b115-60f400c0489e" providerId="ADAL" clId="{FB04FDC9-492D-4F3C-922C-628AB4930348}" dt="2024-04-05T06:47:12.530" v="108"/>
          <ac:spMkLst>
            <pc:docMk/>
            <pc:sldMk cId="130817641" sldId="289"/>
            <ac:spMk id="31" creationId="{5EB413A3-DBCF-FC83-E0CC-DECAF4EE7E61}"/>
          </ac:spMkLst>
        </pc:spChg>
        <pc:spChg chg="mod">
          <ac:chgData name="Helma de Boer" userId="c86b55f6-b756-469b-b115-60f400c0489e" providerId="ADAL" clId="{FB04FDC9-492D-4F3C-922C-628AB4930348}" dt="2024-04-05T06:47:12.530" v="108"/>
          <ac:spMkLst>
            <pc:docMk/>
            <pc:sldMk cId="130817641" sldId="289"/>
            <ac:spMk id="32" creationId="{AB26B92D-F630-F3E1-6644-4D40DC8C6E51}"/>
          </ac:spMkLst>
        </pc:spChg>
        <pc:spChg chg="mod">
          <ac:chgData name="Helma de Boer" userId="c86b55f6-b756-469b-b115-60f400c0489e" providerId="ADAL" clId="{FB04FDC9-492D-4F3C-922C-628AB4930348}" dt="2024-04-05T06:47:12.530" v="108"/>
          <ac:spMkLst>
            <pc:docMk/>
            <pc:sldMk cId="130817641" sldId="289"/>
            <ac:spMk id="33" creationId="{10938C5E-D698-1C9C-DE13-F1F4D5EC1F52}"/>
          </ac:spMkLst>
        </pc:spChg>
        <pc:spChg chg="mod">
          <ac:chgData name="Helma de Boer" userId="c86b55f6-b756-469b-b115-60f400c0489e" providerId="ADAL" clId="{FB04FDC9-492D-4F3C-922C-628AB4930348}" dt="2024-04-05T06:47:12.530" v="108"/>
          <ac:spMkLst>
            <pc:docMk/>
            <pc:sldMk cId="130817641" sldId="289"/>
            <ac:spMk id="34" creationId="{57BBDBCA-DE09-93CD-FA1C-90C95214B4BB}"/>
          </ac:spMkLst>
        </pc:spChg>
        <pc:spChg chg="mod">
          <ac:chgData name="Helma de Boer" userId="c86b55f6-b756-469b-b115-60f400c0489e" providerId="ADAL" clId="{FB04FDC9-492D-4F3C-922C-628AB4930348}" dt="2024-04-05T06:47:12.530" v="108"/>
          <ac:spMkLst>
            <pc:docMk/>
            <pc:sldMk cId="130817641" sldId="289"/>
            <ac:spMk id="35" creationId="{FC70632D-5138-04C8-FD0C-AD6E2B65975C}"/>
          </ac:spMkLst>
        </pc:spChg>
        <pc:spChg chg="mod">
          <ac:chgData name="Helma de Boer" userId="c86b55f6-b756-469b-b115-60f400c0489e" providerId="ADAL" clId="{FB04FDC9-492D-4F3C-922C-628AB4930348}" dt="2024-04-05T06:47:12.530" v="108"/>
          <ac:spMkLst>
            <pc:docMk/>
            <pc:sldMk cId="130817641" sldId="289"/>
            <ac:spMk id="36" creationId="{D757295F-6FAD-5796-FB42-2E827D28FB24}"/>
          </ac:spMkLst>
        </pc:spChg>
        <pc:spChg chg="mod">
          <ac:chgData name="Helma de Boer" userId="c86b55f6-b756-469b-b115-60f400c0489e" providerId="ADAL" clId="{FB04FDC9-492D-4F3C-922C-628AB4930348}" dt="2024-04-05T06:47:12.530" v="108"/>
          <ac:spMkLst>
            <pc:docMk/>
            <pc:sldMk cId="130817641" sldId="289"/>
            <ac:spMk id="37" creationId="{EA0F05D2-F6C4-C3EE-BF73-63CF275387BE}"/>
          </ac:spMkLst>
        </pc:spChg>
        <pc:spChg chg="mod">
          <ac:chgData name="Helma de Boer" userId="c86b55f6-b756-469b-b115-60f400c0489e" providerId="ADAL" clId="{FB04FDC9-492D-4F3C-922C-628AB4930348}" dt="2024-04-05T06:47:12.530" v="108"/>
          <ac:spMkLst>
            <pc:docMk/>
            <pc:sldMk cId="130817641" sldId="289"/>
            <ac:spMk id="38" creationId="{1A369202-9300-B422-2F6E-65A00BF0E249}"/>
          </ac:spMkLst>
        </pc:spChg>
        <pc:spChg chg="mod">
          <ac:chgData name="Helma de Boer" userId="c86b55f6-b756-469b-b115-60f400c0489e" providerId="ADAL" clId="{FB04FDC9-492D-4F3C-922C-628AB4930348}" dt="2024-04-05T06:47:12.530" v="108"/>
          <ac:spMkLst>
            <pc:docMk/>
            <pc:sldMk cId="130817641" sldId="289"/>
            <ac:spMk id="40" creationId="{0BF7EB2B-D56C-6119-C174-B55CDFAAF1D3}"/>
          </ac:spMkLst>
        </pc:spChg>
        <pc:spChg chg="mod">
          <ac:chgData name="Helma de Boer" userId="c86b55f6-b756-469b-b115-60f400c0489e" providerId="ADAL" clId="{FB04FDC9-492D-4F3C-922C-628AB4930348}" dt="2024-04-05T06:47:12.530" v="108"/>
          <ac:spMkLst>
            <pc:docMk/>
            <pc:sldMk cId="130817641" sldId="289"/>
            <ac:spMk id="42" creationId="{B370E141-10B9-0AD2-4CD4-6F80A16E8529}"/>
          </ac:spMkLst>
        </pc:spChg>
        <pc:spChg chg="mod">
          <ac:chgData name="Helma de Boer" userId="c86b55f6-b756-469b-b115-60f400c0489e" providerId="ADAL" clId="{FB04FDC9-492D-4F3C-922C-628AB4930348}" dt="2024-04-05T06:47:12.530" v="108"/>
          <ac:spMkLst>
            <pc:docMk/>
            <pc:sldMk cId="130817641" sldId="289"/>
            <ac:spMk id="43" creationId="{DE1F6AB6-8518-FEA2-516F-A62B08D57665}"/>
          </ac:spMkLst>
        </pc:spChg>
        <pc:spChg chg="mod">
          <ac:chgData name="Helma de Boer" userId="c86b55f6-b756-469b-b115-60f400c0489e" providerId="ADAL" clId="{FB04FDC9-492D-4F3C-922C-628AB4930348}" dt="2024-04-05T06:47:12.530" v="108"/>
          <ac:spMkLst>
            <pc:docMk/>
            <pc:sldMk cId="130817641" sldId="289"/>
            <ac:spMk id="44" creationId="{E8BCEEBF-938B-23B5-6483-1CE2A371B2BA}"/>
          </ac:spMkLst>
        </pc:spChg>
        <pc:spChg chg="mod">
          <ac:chgData name="Helma de Boer" userId="c86b55f6-b756-469b-b115-60f400c0489e" providerId="ADAL" clId="{FB04FDC9-492D-4F3C-922C-628AB4930348}" dt="2024-04-05T06:47:12.530" v="108"/>
          <ac:spMkLst>
            <pc:docMk/>
            <pc:sldMk cId="130817641" sldId="289"/>
            <ac:spMk id="45" creationId="{ACD2BADE-66F5-13B0-0EFC-59554BC7B7F8}"/>
          </ac:spMkLst>
        </pc:spChg>
        <pc:spChg chg="mod">
          <ac:chgData name="Helma de Boer" userId="c86b55f6-b756-469b-b115-60f400c0489e" providerId="ADAL" clId="{FB04FDC9-492D-4F3C-922C-628AB4930348}" dt="2024-04-05T06:47:12.530" v="108"/>
          <ac:spMkLst>
            <pc:docMk/>
            <pc:sldMk cId="130817641" sldId="289"/>
            <ac:spMk id="46" creationId="{EBE8F0B4-E725-91BF-908B-E47C31A926A8}"/>
          </ac:spMkLst>
        </pc:spChg>
        <pc:spChg chg="mod">
          <ac:chgData name="Helma de Boer" userId="c86b55f6-b756-469b-b115-60f400c0489e" providerId="ADAL" clId="{FB04FDC9-492D-4F3C-922C-628AB4930348}" dt="2024-04-05T06:47:12.530" v="108"/>
          <ac:spMkLst>
            <pc:docMk/>
            <pc:sldMk cId="130817641" sldId="289"/>
            <ac:spMk id="47" creationId="{8F1A9B68-22D9-347B-3C43-BED41F2C376D}"/>
          </ac:spMkLst>
        </pc:spChg>
        <pc:spChg chg="mod">
          <ac:chgData name="Helma de Boer" userId="c86b55f6-b756-469b-b115-60f400c0489e" providerId="ADAL" clId="{FB04FDC9-492D-4F3C-922C-628AB4930348}" dt="2024-04-05T06:47:12.530" v="108"/>
          <ac:spMkLst>
            <pc:docMk/>
            <pc:sldMk cId="130817641" sldId="289"/>
            <ac:spMk id="48" creationId="{FBBE2650-5BE2-AAAF-3E37-FC26FE264E90}"/>
          </ac:spMkLst>
        </pc:spChg>
        <pc:spChg chg="mod">
          <ac:chgData name="Helma de Boer" userId="c86b55f6-b756-469b-b115-60f400c0489e" providerId="ADAL" clId="{FB04FDC9-492D-4F3C-922C-628AB4930348}" dt="2024-04-05T06:47:12.530" v="108"/>
          <ac:spMkLst>
            <pc:docMk/>
            <pc:sldMk cId="130817641" sldId="289"/>
            <ac:spMk id="50" creationId="{217A9E18-982D-2143-9DA0-4F65E288E118}"/>
          </ac:spMkLst>
        </pc:spChg>
        <pc:spChg chg="add mod">
          <ac:chgData name="Helma de Boer" userId="c86b55f6-b756-469b-b115-60f400c0489e" providerId="ADAL" clId="{FB04FDC9-492D-4F3C-922C-628AB4930348}" dt="2024-04-05T07:02:17.694" v="241" actId="14100"/>
          <ac:spMkLst>
            <pc:docMk/>
            <pc:sldMk cId="130817641" sldId="289"/>
            <ac:spMk id="53" creationId="{B883A043-1A1C-43C1-8F6F-7C5E162C8715}"/>
          </ac:spMkLst>
        </pc:spChg>
        <pc:spChg chg="mod">
          <ac:chgData name="Helma de Boer" userId="c86b55f6-b756-469b-b115-60f400c0489e" providerId="ADAL" clId="{FB04FDC9-492D-4F3C-922C-628AB4930348}" dt="2024-04-05T06:47:12.530" v="108"/>
          <ac:spMkLst>
            <pc:docMk/>
            <pc:sldMk cId="130817641" sldId="289"/>
            <ac:spMk id="59" creationId="{64D93170-DB7C-F1CA-0322-2954798021B2}"/>
          </ac:spMkLst>
        </pc:spChg>
        <pc:spChg chg="add mod">
          <ac:chgData name="Helma de Boer" userId="c86b55f6-b756-469b-b115-60f400c0489e" providerId="ADAL" clId="{FB04FDC9-492D-4F3C-922C-628AB4930348}" dt="2024-04-05T06:49:01.652" v="142" actId="20577"/>
          <ac:spMkLst>
            <pc:docMk/>
            <pc:sldMk cId="130817641" sldId="289"/>
            <ac:spMk id="158" creationId="{A2720133-571A-66D1-93C7-57C1C4460EA1}"/>
          </ac:spMkLst>
        </pc:spChg>
        <pc:spChg chg="add mod">
          <ac:chgData name="Helma de Boer" userId="c86b55f6-b756-469b-b115-60f400c0489e" providerId="ADAL" clId="{FB04FDC9-492D-4F3C-922C-628AB4930348}" dt="2024-04-05T06:49:17.290" v="144" actId="1076"/>
          <ac:spMkLst>
            <pc:docMk/>
            <pc:sldMk cId="130817641" sldId="289"/>
            <ac:spMk id="171" creationId="{50F03B16-5240-A270-61EA-EAA551A4F237}"/>
          </ac:spMkLst>
        </pc:spChg>
        <pc:grpChg chg="add mod">
          <ac:chgData name="Helma de Boer" userId="c86b55f6-b756-469b-b115-60f400c0489e" providerId="ADAL" clId="{FB04FDC9-492D-4F3C-922C-628AB4930348}" dt="2024-04-05T06:47:12.530" v="108"/>
          <ac:grpSpMkLst>
            <pc:docMk/>
            <pc:sldMk cId="130817641" sldId="289"/>
            <ac:grpSpMk id="7" creationId="{76E19525-8C51-3787-93F5-504ADE17DFAB}"/>
          </ac:grpSpMkLst>
        </pc:grpChg>
        <pc:grpChg chg="mod">
          <ac:chgData name="Helma de Boer" userId="c86b55f6-b756-469b-b115-60f400c0489e" providerId="ADAL" clId="{FB04FDC9-492D-4F3C-922C-628AB4930348}" dt="2024-04-05T06:47:12.530" v="108"/>
          <ac:grpSpMkLst>
            <pc:docMk/>
            <pc:sldMk cId="130817641" sldId="289"/>
            <ac:grpSpMk id="15" creationId="{0CA7C485-19E6-3B6E-72F7-1D999C578199}"/>
          </ac:grpSpMkLst>
        </pc:grpChg>
        <pc:grpChg chg="mod">
          <ac:chgData name="Helma de Boer" userId="c86b55f6-b756-469b-b115-60f400c0489e" providerId="ADAL" clId="{FB04FDC9-492D-4F3C-922C-628AB4930348}" dt="2024-04-05T06:47:12.530" v="108"/>
          <ac:grpSpMkLst>
            <pc:docMk/>
            <pc:sldMk cId="130817641" sldId="289"/>
            <ac:grpSpMk id="16" creationId="{9382D36B-8D26-1486-7C9B-529DE59CCFC0}"/>
          </ac:grpSpMkLst>
        </pc:grpChg>
        <pc:grpChg chg="mod">
          <ac:chgData name="Helma de Boer" userId="c86b55f6-b756-469b-b115-60f400c0489e" providerId="ADAL" clId="{FB04FDC9-492D-4F3C-922C-628AB4930348}" dt="2024-04-05T06:47:12.530" v="108"/>
          <ac:grpSpMkLst>
            <pc:docMk/>
            <pc:sldMk cId="130817641" sldId="289"/>
            <ac:grpSpMk id="17" creationId="{A324F377-30B8-75F8-24B2-85EC6719B4E6}"/>
          </ac:grpSpMkLst>
        </pc:grpChg>
        <pc:grpChg chg="mod">
          <ac:chgData name="Helma de Boer" userId="c86b55f6-b756-469b-b115-60f400c0489e" providerId="ADAL" clId="{FB04FDC9-492D-4F3C-922C-628AB4930348}" dt="2024-04-05T06:47:12.530" v="108"/>
          <ac:grpSpMkLst>
            <pc:docMk/>
            <pc:sldMk cId="130817641" sldId="289"/>
            <ac:grpSpMk id="18" creationId="{E317E2BE-76B7-AA92-DA7C-DB9CC90ECB78}"/>
          </ac:grpSpMkLst>
        </pc:grpChg>
        <pc:grpChg chg="mod">
          <ac:chgData name="Helma de Boer" userId="c86b55f6-b756-469b-b115-60f400c0489e" providerId="ADAL" clId="{FB04FDC9-492D-4F3C-922C-628AB4930348}" dt="2024-04-05T06:47:12.530" v="108"/>
          <ac:grpSpMkLst>
            <pc:docMk/>
            <pc:sldMk cId="130817641" sldId="289"/>
            <ac:grpSpMk id="19" creationId="{603EF558-5663-EA26-95E3-F47B1EC94514}"/>
          </ac:grpSpMkLst>
        </pc:grpChg>
        <pc:grpChg chg="mod">
          <ac:chgData name="Helma de Boer" userId="c86b55f6-b756-469b-b115-60f400c0489e" providerId="ADAL" clId="{FB04FDC9-492D-4F3C-922C-628AB4930348}" dt="2024-04-05T06:47:12.530" v="108"/>
          <ac:grpSpMkLst>
            <pc:docMk/>
            <pc:sldMk cId="130817641" sldId="289"/>
            <ac:grpSpMk id="22" creationId="{087DCB6F-8DC9-E232-C48E-613FCE75B832}"/>
          </ac:grpSpMkLst>
        </pc:grpChg>
        <pc:grpChg chg="mod">
          <ac:chgData name="Helma de Boer" userId="c86b55f6-b756-469b-b115-60f400c0489e" providerId="ADAL" clId="{FB04FDC9-492D-4F3C-922C-628AB4930348}" dt="2024-04-05T06:47:12.530" v="108"/>
          <ac:grpSpMkLst>
            <pc:docMk/>
            <pc:sldMk cId="130817641" sldId="289"/>
            <ac:grpSpMk id="39" creationId="{03DFEE61-A617-583C-BB6B-99166A4168A3}"/>
          </ac:grpSpMkLst>
        </pc:grpChg>
        <pc:grpChg chg="mod">
          <ac:chgData name="Helma de Boer" userId="c86b55f6-b756-469b-b115-60f400c0489e" providerId="ADAL" clId="{FB04FDC9-492D-4F3C-922C-628AB4930348}" dt="2024-04-05T06:47:12.530" v="108"/>
          <ac:grpSpMkLst>
            <pc:docMk/>
            <pc:sldMk cId="130817641" sldId="289"/>
            <ac:grpSpMk id="41" creationId="{1A33FDD9-5385-7B04-8FDA-5808BC9D114F}"/>
          </ac:grpSpMkLst>
        </pc:grpChg>
        <pc:grpChg chg="add mod">
          <ac:chgData name="Helma de Boer" userId="c86b55f6-b756-469b-b115-60f400c0489e" providerId="ADAL" clId="{FB04FDC9-492D-4F3C-922C-628AB4930348}" dt="2024-04-05T06:47:12.530" v="108"/>
          <ac:grpSpMkLst>
            <pc:docMk/>
            <pc:sldMk cId="130817641" sldId="289"/>
            <ac:grpSpMk id="49" creationId="{E93E33B9-536F-C3B1-DFFE-16CB911CA0FF}"/>
          </ac:grpSpMkLst>
        </pc:grpChg>
        <pc:grpChg chg="add mod">
          <ac:chgData name="Helma de Boer" userId="c86b55f6-b756-469b-b115-60f400c0489e" providerId="ADAL" clId="{FB04FDC9-492D-4F3C-922C-628AB4930348}" dt="2024-04-05T06:47:12.530" v="108"/>
          <ac:grpSpMkLst>
            <pc:docMk/>
            <pc:sldMk cId="130817641" sldId="289"/>
            <ac:grpSpMk id="58" creationId="{B8C7CCE9-5BC1-16AE-0F20-997D388983B4}"/>
          </ac:grpSpMkLst>
        </pc:grpChg>
        <pc:picChg chg="mod">
          <ac:chgData name="Helma de Boer" userId="c86b55f6-b756-469b-b115-60f400c0489e" providerId="ADAL" clId="{FB04FDC9-492D-4F3C-922C-628AB4930348}" dt="2024-04-05T06:47:12.530" v="108"/>
          <ac:picMkLst>
            <pc:docMk/>
            <pc:sldMk cId="130817641" sldId="289"/>
            <ac:picMk id="51" creationId="{82BEA6B2-851E-96D7-D065-F7C8424AE234}"/>
          </ac:picMkLst>
        </pc:picChg>
        <pc:picChg chg="add mod">
          <ac:chgData name="Helma de Boer" userId="c86b55f6-b756-469b-b115-60f400c0489e" providerId="ADAL" clId="{FB04FDC9-492D-4F3C-922C-628AB4930348}" dt="2024-04-05T07:02:09.050" v="239" actId="1076"/>
          <ac:picMkLst>
            <pc:docMk/>
            <pc:sldMk cId="130817641" sldId="289"/>
            <ac:picMk id="54" creationId="{2012B337-9144-EAD0-C7CC-788641B95192}"/>
          </ac:picMkLst>
        </pc:picChg>
        <pc:picChg chg="mod">
          <ac:chgData name="Helma de Boer" userId="c86b55f6-b756-469b-b115-60f400c0489e" providerId="ADAL" clId="{FB04FDC9-492D-4F3C-922C-628AB4930348}" dt="2024-04-05T06:48:49.525" v="137" actId="27349"/>
          <ac:picMkLst>
            <pc:docMk/>
            <pc:sldMk cId="130817641" sldId="289"/>
            <ac:picMk id="61" creationId="{47914467-A1DE-5D1D-8B7A-9B13A4622328}"/>
          </ac:picMkLst>
        </pc:picChg>
      </pc:sldChg>
      <pc:sldChg chg="modSp new mod">
        <pc:chgData name="Helma de Boer" userId="c86b55f6-b756-469b-b115-60f400c0489e" providerId="ADAL" clId="{FB04FDC9-492D-4F3C-922C-628AB4930348}" dt="2024-04-05T07:16:05.568" v="786" actId="20577"/>
        <pc:sldMkLst>
          <pc:docMk/>
          <pc:sldMk cId="798166590" sldId="290"/>
        </pc:sldMkLst>
        <pc:spChg chg="mod">
          <ac:chgData name="Helma de Boer" userId="c86b55f6-b756-469b-b115-60f400c0489e" providerId="ADAL" clId="{FB04FDC9-492D-4F3C-922C-628AB4930348}" dt="2024-04-05T07:11:29.022" v="400" actId="20577"/>
          <ac:spMkLst>
            <pc:docMk/>
            <pc:sldMk cId="798166590" sldId="290"/>
            <ac:spMk id="2" creationId="{71B66406-0CC4-017E-AF83-2BEE822CD3A2}"/>
          </ac:spMkLst>
        </pc:spChg>
        <pc:spChg chg="mod">
          <ac:chgData name="Helma de Boer" userId="c86b55f6-b756-469b-b115-60f400c0489e" providerId="ADAL" clId="{FB04FDC9-492D-4F3C-922C-628AB4930348}" dt="2024-04-05T07:16:05.568" v="786" actId="20577"/>
          <ac:spMkLst>
            <pc:docMk/>
            <pc:sldMk cId="798166590" sldId="290"/>
            <ac:spMk id="3" creationId="{3A76F423-2DE9-3B18-A724-D7B90B6DC409}"/>
          </ac:spMkLst>
        </pc:spChg>
      </pc:sldChg>
      <pc:sldChg chg="addSp delSp modSp new del mod">
        <pc:chgData name="Helma de Boer" userId="c86b55f6-b756-469b-b115-60f400c0489e" providerId="ADAL" clId="{FB04FDC9-492D-4F3C-922C-628AB4930348}" dt="2024-04-05T08:32:19.165" v="3581" actId="47"/>
        <pc:sldMkLst>
          <pc:docMk/>
          <pc:sldMk cId="1990660523" sldId="291"/>
        </pc:sldMkLst>
        <pc:spChg chg="mod">
          <ac:chgData name="Helma de Boer" userId="c86b55f6-b756-469b-b115-60f400c0489e" providerId="ADAL" clId="{FB04FDC9-492D-4F3C-922C-628AB4930348}" dt="2024-04-05T08:12:44.035" v="3219" actId="790"/>
          <ac:spMkLst>
            <pc:docMk/>
            <pc:sldMk cId="1990660523" sldId="291"/>
            <ac:spMk id="2" creationId="{E939800C-CAED-7624-AF0B-90C0C5BD1F6B}"/>
          </ac:spMkLst>
        </pc:spChg>
        <pc:spChg chg="mod">
          <ac:chgData name="Helma de Boer" userId="c86b55f6-b756-469b-b115-60f400c0489e" providerId="ADAL" clId="{FB04FDC9-492D-4F3C-922C-628AB4930348}" dt="2024-04-05T08:13:07.856" v="3226" actId="1076"/>
          <ac:spMkLst>
            <pc:docMk/>
            <pc:sldMk cId="1990660523" sldId="291"/>
            <ac:spMk id="3" creationId="{970766DF-CE65-9059-EFE5-81084508EAAC}"/>
          </ac:spMkLst>
        </pc:spChg>
        <pc:spChg chg="del">
          <ac:chgData name="Helma de Boer" userId="c86b55f6-b756-469b-b115-60f400c0489e" providerId="ADAL" clId="{FB04FDC9-492D-4F3C-922C-628AB4930348}" dt="2024-04-05T07:55:53.466" v="2098" actId="478"/>
          <ac:spMkLst>
            <pc:docMk/>
            <pc:sldMk cId="1990660523" sldId="291"/>
            <ac:spMk id="5" creationId="{8BBCEBA0-AE23-012C-857E-56CCB54412D2}"/>
          </ac:spMkLst>
        </pc:spChg>
        <pc:spChg chg="add mod">
          <ac:chgData name="Helma de Boer" userId="c86b55f6-b756-469b-b115-60f400c0489e" providerId="ADAL" clId="{FB04FDC9-492D-4F3C-922C-628AB4930348}" dt="2024-04-05T08:13:06.280" v="3225" actId="1076"/>
          <ac:spMkLst>
            <pc:docMk/>
            <pc:sldMk cId="1990660523" sldId="291"/>
            <ac:spMk id="6" creationId="{F30BA1E5-6EED-E202-B207-71223238A35D}"/>
          </ac:spMkLst>
        </pc:spChg>
      </pc:sldChg>
      <pc:sldChg chg="addSp delSp modSp add del mod ord">
        <pc:chgData name="Helma de Boer" userId="c86b55f6-b756-469b-b115-60f400c0489e" providerId="ADAL" clId="{FB04FDC9-492D-4F3C-922C-628AB4930348}" dt="2024-04-05T07:01:28.335" v="236" actId="47"/>
        <pc:sldMkLst>
          <pc:docMk/>
          <pc:sldMk cId="3918719357" sldId="291"/>
        </pc:sldMkLst>
        <pc:spChg chg="del mod">
          <ac:chgData name="Helma de Boer" userId="c86b55f6-b756-469b-b115-60f400c0489e" providerId="ADAL" clId="{FB04FDC9-492D-4F3C-922C-628AB4930348}" dt="2024-04-05T06:59:32.818" v="232" actId="478"/>
          <ac:spMkLst>
            <pc:docMk/>
            <pc:sldMk cId="3918719357" sldId="291"/>
            <ac:spMk id="2" creationId="{81847FDE-433D-251C-7EBC-D5016E73E6F0}"/>
          </ac:spMkLst>
        </pc:spChg>
        <pc:spChg chg="add mod">
          <ac:chgData name="Helma de Boer" userId="c86b55f6-b756-469b-b115-60f400c0489e" providerId="ADAL" clId="{FB04FDC9-492D-4F3C-922C-628AB4930348}" dt="2024-04-05T06:59:30.378" v="231" actId="1076"/>
          <ac:spMkLst>
            <pc:docMk/>
            <pc:sldMk cId="3918719357" sldId="291"/>
            <ac:spMk id="6" creationId="{BDAF2490-40E4-958E-08CA-97EEB85D7DED}"/>
          </ac:spMkLst>
        </pc:spChg>
      </pc:sldChg>
      <pc:sldChg chg="new del">
        <pc:chgData name="Helma de Boer" userId="c86b55f6-b756-469b-b115-60f400c0489e" providerId="ADAL" clId="{FB04FDC9-492D-4F3C-922C-628AB4930348}" dt="2024-04-05T07:01:50.160" v="238" actId="47"/>
        <pc:sldMkLst>
          <pc:docMk/>
          <pc:sldMk cId="1779969265" sldId="292"/>
        </pc:sldMkLst>
      </pc:sldChg>
      <pc:sldChg chg="modSp add mod">
        <pc:chgData name="Helma de Boer" userId="c86b55f6-b756-469b-b115-60f400c0489e" providerId="ADAL" clId="{FB04FDC9-492D-4F3C-922C-628AB4930348}" dt="2024-04-05T08:31:44.292" v="3580"/>
        <pc:sldMkLst>
          <pc:docMk/>
          <pc:sldMk cId="2034170659" sldId="292"/>
        </pc:sldMkLst>
        <pc:spChg chg="mod">
          <ac:chgData name="Helma de Boer" userId="c86b55f6-b756-469b-b115-60f400c0489e" providerId="ADAL" clId="{FB04FDC9-492D-4F3C-922C-628AB4930348}" dt="2024-04-05T08:01:02.220" v="2488" actId="20577"/>
          <ac:spMkLst>
            <pc:docMk/>
            <pc:sldMk cId="2034170659" sldId="292"/>
            <ac:spMk id="2" creationId="{1A847FC3-7E88-8796-9344-7103A5F9E5F1}"/>
          </ac:spMkLst>
        </pc:spChg>
        <pc:graphicFrameChg chg="mod">
          <ac:chgData name="Helma de Boer" userId="c86b55f6-b756-469b-b115-60f400c0489e" providerId="ADAL" clId="{FB04FDC9-492D-4F3C-922C-628AB4930348}" dt="2024-04-05T08:31:44.292" v="3580"/>
          <ac:graphicFrameMkLst>
            <pc:docMk/>
            <pc:sldMk cId="2034170659" sldId="292"/>
            <ac:graphicFrameMk id="6" creationId="{E4E1A22D-573D-DF10-48DB-D3C521A5C029}"/>
          </ac:graphicFrameMkLst>
        </pc:graphicFrameChg>
      </pc:sldChg>
      <pc:sldChg chg="addSp delSp modSp new mod modClrScheme chgLayout">
        <pc:chgData name="Helma de Boer" userId="c86b55f6-b756-469b-b115-60f400c0489e" providerId="ADAL" clId="{FB04FDC9-492D-4F3C-922C-628AB4930348}" dt="2024-04-05T08:24:28.026" v="3550" actId="20577"/>
        <pc:sldMkLst>
          <pc:docMk/>
          <pc:sldMk cId="919554588" sldId="293"/>
        </pc:sldMkLst>
        <pc:spChg chg="mod">
          <ac:chgData name="Helma de Boer" userId="c86b55f6-b756-469b-b115-60f400c0489e" providerId="ADAL" clId="{FB04FDC9-492D-4F3C-922C-628AB4930348}" dt="2024-04-05T08:21:04.661" v="3477" actId="26606"/>
          <ac:spMkLst>
            <pc:docMk/>
            <pc:sldMk cId="919554588" sldId="293"/>
            <ac:spMk id="2" creationId="{9376A6ED-9891-36AA-629A-51CD50C1F602}"/>
          </ac:spMkLst>
        </pc:spChg>
        <pc:spChg chg="mod">
          <ac:chgData name="Helma de Boer" userId="c86b55f6-b756-469b-b115-60f400c0489e" providerId="ADAL" clId="{FB04FDC9-492D-4F3C-922C-628AB4930348}" dt="2024-04-05T08:24:28.026" v="3550" actId="20577"/>
          <ac:spMkLst>
            <pc:docMk/>
            <pc:sldMk cId="919554588" sldId="293"/>
            <ac:spMk id="3" creationId="{C4166819-7D69-2218-1EFA-4FAD03D9518F}"/>
          </ac:spMkLst>
        </pc:spChg>
        <pc:spChg chg="mod">
          <ac:chgData name="Helma de Boer" userId="c86b55f6-b756-469b-b115-60f400c0489e" providerId="ADAL" clId="{FB04FDC9-492D-4F3C-922C-628AB4930348}" dt="2024-04-05T08:21:04.661" v="3477" actId="26606"/>
          <ac:spMkLst>
            <pc:docMk/>
            <pc:sldMk cId="919554588" sldId="293"/>
            <ac:spMk id="4" creationId="{05FF3748-7487-0CA9-E59B-10D0DBE54DCD}"/>
          </ac:spMkLst>
        </pc:spChg>
        <pc:spChg chg="add del">
          <ac:chgData name="Helma de Boer" userId="c86b55f6-b756-469b-b115-60f400c0489e" providerId="ADAL" clId="{FB04FDC9-492D-4F3C-922C-628AB4930348}" dt="2024-04-05T08:21:04.661" v="3477" actId="26606"/>
          <ac:spMkLst>
            <pc:docMk/>
            <pc:sldMk cId="919554588" sldId="293"/>
            <ac:spMk id="5" creationId="{D683C6C1-7159-289B-7CE4-E5783E542069}"/>
          </ac:spMkLst>
        </pc:spChg>
        <pc:picChg chg="add mod">
          <ac:chgData name="Helma de Boer" userId="c86b55f6-b756-469b-b115-60f400c0489e" providerId="ADAL" clId="{FB04FDC9-492D-4F3C-922C-628AB4930348}" dt="2024-04-05T08:20:50.389" v="3476" actId="931"/>
          <ac:picMkLst>
            <pc:docMk/>
            <pc:sldMk cId="919554588" sldId="293"/>
            <ac:picMk id="7" creationId="{E627E5D1-A2D9-6977-55B7-3A32043F9F91}"/>
          </ac:picMkLst>
        </pc:picChg>
      </pc:sldChg>
      <pc:sldMasterChg chg="delSldLayout">
        <pc:chgData name="Helma de Boer" userId="c86b55f6-b756-469b-b115-60f400c0489e" providerId="ADAL" clId="{FB04FDC9-492D-4F3C-922C-628AB4930348}" dt="2024-04-05T06:51:54.896" v="177" actId="47"/>
        <pc:sldMasterMkLst>
          <pc:docMk/>
          <pc:sldMasterMk cId="4169663673" sldId="2147483648"/>
        </pc:sldMasterMkLst>
        <pc:sldLayoutChg chg="del">
          <pc:chgData name="Helma de Boer" userId="c86b55f6-b756-469b-b115-60f400c0489e" providerId="ADAL" clId="{FB04FDC9-492D-4F3C-922C-628AB4930348}" dt="2024-04-05T06:51:54.896" v="177" actId="47"/>
          <pc:sldLayoutMkLst>
            <pc:docMk/>
            <pc:sldMasterMk cId="4169663673" sldId="2147483648"/>
            <pc:sldLayoutMk cId="2494028865" sldId="2147483664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83076-466D-480D-9B60-17DBAAFC6F9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B93E411-6EB4-40C6-A93B-005DABF4075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Maturity model with focus on People, Process, Technology</a:t>
          </a:r>
        </a:p>
      </dgm:t>
    </dgm:pt>
    <dgm:pt modelId="{6D5BBD0A-BBA6-4427-B199-F4C94F703396}" type="parTrans" cxnId="{5BF80E7E-E6B4-4AF6-8A22-44C3F439F9FF}">
      <dgm:prSet/>
      <dgm:spPr/>
      <dgm:t>
        <a:bodyPr/>
        <a:lstStyle/>
        <a:p>
          <a:endParaRPr lang="en-US"/>
        </a:p>
      </dgm:t>
    </dgm:pt>
    <dgm:pt modelId="{19DEEF69-C49F-495C-8782-AFEEA4B6F8BB}" type="sibTrans" cxnId="{5BF80E7E-E6B4-4AF6-8A22-44C3F439F9FF}">
      <dgm:prSet/>
      <dgm:spPr/>
      <dgm:t>
        <a:bodyPr/>
        <a:lstStyle/>
        <a:p>
          <a:endParaRPr lang="en-US"/>
        </a:p>
      </dgm:t>
    </dgm:pt>
    <dgm:pt modelId="{9405E4E7-6F7E-4521-88CE-26819D0004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5 target groups within the workforce</a:t>
          </a:r>
        </a:p>
      </dgm:t>
    </dgm:pt>
    <dgm:pt modelId="{DF2052E0-BD35-4074-A013-6CCB4C0BADE3}" type="parTrans" cxnId="{3C6D23F9-D091-49FB-B011-AF5FFB0E4A23}">
      <dgm:prSet/>
      <dgm:spPr/>
      <dgm:t>
        <a:bodyPr/>
        <a:lstStyle/>
        <a:p>
          <a:endParaRPr lang="en-US"/>
        </a:p>
      </dgm:t>
    </dgm:pt>
    <dgm:pt modelId="{7B3C5710-9F43-49CC-93E3-984A8FCF886D}" type="sibTrans" cxnId="{3C6D23F9-D091-49FB-B011-AF5FFB0E4A23}">
      <dgm:prSet/>
      <dgm:spPr/>
      <dgm:t>
        <a:bodyPr/>
        <a:lstStyle/>
        <a:p>
          <a:endParaRPr lang="en-US"/>
        </a:p>
      </dgm:t>
    </dgm:pt>
    <dgm:pt modelId="{E1E85071-035D-4B54-AF92-A42D6F80660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Translation of knowledge and skills required per target group</a:t>
          </a:r>
        </a:p>
      </dgm:t>
    </dgm:pt>
    <dgm:pt modelId="{0D73A6D5-8AAE-48B0-8564-102E67E9D269}" type="parTrans" cxnId="{FB893E5C-9234-4001-9D17-389CCDF0E207}">
      <dgm:prSet/>
      <dgm:spPr/>
      <dgm:t>
        <a:bodyPr/>
        <a:lstStyle/>
        <a:p>
          <a:endParaRPr lang="en-US"/>
        </a:p>
      </dgm:t>
    </dgm:pt>
    <dgm:pt modelId="{535A9C91-8289-4A05-B1B9-4DE0AC0AA122}" type="sibTrans" cxnId="{FB893E5C-9234-4001-9D17-389CCDF0E207}">
      <dgm:prSet/>
      <dgm:spPr/>
      <dgm:t>
        <a:bodyPr/>
        <a:lstStyle/>
        <a:p>
          <a:endParaRPr lang="en-US"/>
        </a:p>
      </dgm:t>
    </dgm:pt>
    <dgm:pt modelId="{EAC3DF5A-CE05-4A48-BF96-0D22144906B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Annual monitoring via SURF Security &amp; Privacy Awareness  Measurement (from CSY)</a:t>
          </a:r>
        </a:p>
      </dgm:t>
    </dgm:pt>
    <dgm:pt modelId="{41C59D13-2675-4510-94FE-50D8994860F2}" type="parTrans" cxnId="{CE204DAA-5F7E-4DB6-9E7B-56FF3E1E8EFB}">
      <dgm:prSet/>
      <dgm:spPr/>
      <dgm:t>
        <a:bodyPr/>
        <a:lstStyle/>
        <a:p>
          <a:endParaRPr lang="en-US"/>
        </a:p>
      </dgm:t>
    </dgm:pt>
    <dgm:pt modelId="{8E2D813E-02AD-4025-9047-CF310F2B3F9E}" type="sibTrans" cxnId="{CE204DAA-5F7E-4DB6-9E7B-56FF3E1E8EFB}">
      <dgm:prSet/>
      <dgm:spPr/>
      <dgm:t>
        <a:bodyPr/>
        <a:lstStyle/>
        <a:p>
          <a:endParaRPr lang="en-US"/>
        </a:p>
      </dgm:t>
    </dgm:pt>
    <dgm:pt modelId="{ECEB3E93-B3D6-354D-AF33-8D91E6FE5E7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Finetuning </a:t>
          </a:r>
        </a:p>
      </dgm:t>
    </dgm:pt>
    <dgm:pt modelId="{3B7D65DC-35A3-7146-9729-EDF1A9ED7399}" type="parTrans" cxnId="{76FF2CCF-AE73-3E43-9E98-271EA48D89FB}">
      <dgm:prSet/>
      <dgm:spPr/>
      <dgm:t>
        <a:bodyPr/>
        <a:lstStyle/>
        <a:p>
          <a:endParaRPr lang="en-GB"/>
        </a:p>
      </dgm:t>
    </dgm:pt>
    <dgm:pt modelId="{AA038348-48CC-594E-B540-0773C5974C60}" type="sibTrans" cxnId="{76FF2CCF-AE73-3E43-9E98-271EA48D89FB}">
      <dgm:prSet/>
      <dgm:spPr/>
      <dgm:t>
        <a:bodyPr/>
        <a:lstStyle/>
        <a:p>
          <a:endParaRPr lang="en-GB"/>
        </a:p>
      </dgm:t>
    </dgm:pt>
    <dgm:pt modelId="{F565714F-85B7-4C1B-8819-2C70030C611F}" type="pres">
      <dgm:prSet presAssocID="{70483076-466D-480D-9B60-17DBAAFC6F96}" presName="root" presStyleCnt="0">
        <dgm:presLayoutVars>
          <dgm:dir/>
          <dgm:resizeHandles val="exact"/>
        </dgm:presLayoutVars>
      </dgm:prSet>
      <dgm:spPr/>
    </dgm:pt>
    <dgm:pt modelId="{EFCCE371-3B62-4BE5-91E0-52060014C5EE}" type="pres">
      <dgm:prSet presAssocID="{3B93E411-6EB4-40C6-A93B-005DABF4075B}" presName="compNode" presStyleCnt="0"/>
      <dgm:spPr/>
    </dgm:pt>
    <dgm:pt modelId="{FDFFC910-6663-48C5-ACCC-3962BB746345}" type="pres">
      <dgm:prSet presAssocID="{3B93E411-6EB4-40C6-A93B-005DABF4075B}" presName="bgRect" presStyleLbl="bgShp" presStyleIdx="0" presStyleCnt="5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12A3332E-13BB-4FA8-BA0A-0A641A93AD55}" type="pres">
      <dgm:prSet presAssocID="{3B93E411-6EB4-40C6-A93B-005DABF4075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rouw met baby met effen opvulling"/>
        </a:ext>
      </dgm:extLst>
    </dgm:pt>
    <dgm:pt modelId="{CF87E29C-2248-441E-8356-F89AB3598E22}" type="pres">
      <dgm:prSet presAssocID="{3B93E411-6EB4-40C6-A93B-005DABF4075B}" presName="spaceRect" presStyleCnt="0"/>
      <dgm:spPr/>
    </dgm:pt>
    <dgm:pt modelId="{CAA2C1F3-E162-44E0-AD08-3C5106D80E9F}" type="pres">
      <dgm:prSet presAssocID="{3B93E411-6EB4-40C6-A93B-005DABF4075B}" presName="parTx" presStyleLbl="revTx" presStyleIdx="0" presStyleCnt="5">
        <dgm:presLayoutVars>
          <dgm:chMax val="0"/>
          <dgm:chPref val="0"/>
        </dgm:presLayoutVars>
      </dgm:prSet>
      <dgm:spPr/>
    </dgm:pt>
    <dgm:pt modelId="{4CE6FD72-CBFE-486A-A641-B11C03B5A3BA}" type="pres">
      <dgm:prSet presAssocID="{19DEEF69-C49F-495C-8782-AFEEA4B6F8BB}" presName="sibTrans" presStyleCnt="0"/>
      <dgm:spPr/>
    </dgm:pt>
    <dgm:pt modelId="{472D2DAC-4B76-4A1E-A396-9542C179430A}" type="pres">
      <dgm:prSet presAssocID="{9405E4E7-6F7E-4521-88CE-26819D00043F}" presName="compNode" presStyleCnt="0"/>
      <dgm:spPr/>
    </dgm:pt>
    <dgm:pt modelId="{B0812C99-E2C5-4D44-B230-C129E5F3ED0F}" type="pres">
      <dgm:prSet presAssocID="{9405E4E7-6F7E-4521-88CE-26819D00043F}" presName="bgRect" presStyleLbl="bgShp" presStyleIdx="1" presStyleCnt="5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51F9F467-EDF1-4344-9316-7A3C14DD47CD}" type="pres">
      <dgm:prSet presAssocID="{9405E4E7-6F7E-4521-88CE-26819D00043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 5 met effen opvulling"/>
        </a:ext>
      </dgm:extLst>
    </dgm:pt>
    <dgm:pt modelId="{E79DDA38-E532-4BE5-89FC-B2404D2D3421}" type="pres">
      <dgm:prSet presAssocID="{9405E4E7-6F7E-4521-88CE-26819D00043F}" presName="spaceRect" presStyleCnt="0"/>
      <dgm:spPr/>
    </dgm:pt>
    <dgm:pt modelId="{C2F454A8-981F-420F-902E-CFFFD624C8DF}" type="pres">
      <dgm:prSet presAssocID="{9405E4E7-6F7E-4521-88CE-26819D00043F}" presName="parTx" presStyleLbl="revTx" presStyleIdx="1" presStyleCnt="5">
        <dgm:presLayoutVars>
          <dgm:chMax val="0"/>
          <dgm:chPref val="0"/>
        </dgm:presLayoutVars>
      </dgm:prSet>
      <dgm:spPr/>
    </dgm:pt>
    <dgm:pt modelId="{0BE97E6A-7250-4BE1-8E41-AA78FB5142E7}" type="pres">
      <dgm:prSet presAssocID="{7B3C5710-9F43-49CC-93E3-984A8FCF886D}" presName="sibTrans" presStyleCnt="0"/>
      <dgm:spPr/>
    </dgm:pt>
    <dgm:pt modelId="{69CE4775-5EB2-4BB4-B82E-1602A8BDDCEA}" type="pres">
      <dgm:prSet presAssocID="{E1E85071-035D-4B54-AF92-A42D6F806607}" presName="compNode" presStyleCnt="0"/>
      <dgm:spPr/>
    </dgm:pt>
    <dgm:pt modelId="{B3014E00-EC49-4332-99DF-A3CBB7D9F05D}" type="pres">
      <dgm:prSet presAssocID="{E1E85071-035D-4B54-AF92-A42D6F806607}" presName="bgRect" presStyleLbl="bgShp" presStyleIdx="2" presStyleCnt="5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F00D8210-E6E2-4527-B977-FF4F56E089C9}" type="pres">
      <dgm:prSet presAssocID="{E1E85071-035D-4B54-AF92-A42D6F80660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gwijzer met effen opvulling"/>
        </a:ext>
      </dgm:extLst>
    </dgm:pt>
    <dgm:pt modelId="{41065DDE-E576-40A1-9E3A-0985C6AB680B}" type="pres">
      <dgm:prSet presAssocID="{E1E85071-035D-4B54-AF92-A42D6F806607}" presName="spaceRect" presStyleCnt="0"/>
      <dgm:spPr/>
    </dgm:pt>
    <dgm:pt modelId="{8AADBC39-FFA6-4523-81FD-5B2C8E5E903B}" type="pres">
      <dgm:prSet presAssocID="{E1E85071-035D-4B54-AF92-A42D6F806607}" presName="parTx" presStyleLbl="revTx" presStyleIdx="2" presStyleCnt="5">
        <dgm:presLayoutVars>
          <dgm:chMax val="0"/>
          <dgm:chPref val="0"/>
        </dgm:presLayoutVars>
      </dgm:prSet>
      <dgm:spPr/>
    </dgm:pt>
    <dgm:pt modelId="{000C823E-FA28-431B-B4C2-EC6954EC78C5}" type="pres">
      <dgm:prSet presAssocID="{535A9C91-8289-4A05-B1B9-4DE0AC0AA122}" presName="sibTrans" presStyleCnt="0"/>
      <dgm:spPr/>
    </dgm:pt>
    <dgm:pt modelId="{081548D3-74ED-4D80-8032-7CC45B33F65D}" type="pres">
      <dgm:prSet presAssocID="{EAC3DF5A-CE05-4A48-BF96-0D22144906BB}" presName="compNode" presStyleCnt="0"/>
      <dgm:spPr/>
    </dgm:pt>
    <dgm:pt modelId="{8C49311D-227A-4BF7-A4E8-5D0AC07300B2}" type="pres">
      <dgm:prSet presAssocID="{EAC3DF5A-CE05-4A48-BF96-0D22144906BB}" presName="bgRect" presStyleLbl="bgShp" presStyleIdx="3" presStyleCnt="5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099874CB-C6F8-4726-BA2D-3F8A03C33478}" type="pres">
      <dgm:prSet presAssocID="{EAC3DF5A-CE05-4A48-BF96-0D22144906B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eermakerswerk met effen opvulling"/>
        </a:ext>
      </dgm:extLst>
    </dgm:pt>
    <dgm:pt modelId="{8CA10B9A-1F23-47BB-8475-9D8F9BEAB867}" type="pres">
      <dgm:prSet presAssocID="{EAC3DF5A-CE05-4A48-BF96-0D22144906BB}" presName="spaceRect" presStyleCnt="0"/>
      <dgm:spPr/>
    </dgm:pt>
    <dgm:pt modelId="{DCEB9EAF-4682-4C28-B670-094B326A7729}" type="pres">
      <dgm:prSet presAssocID="{EAC3DF5A-CE05-4A48-BF96-0D22144906BB}" presName="parTx" presStyleLbl="revTx" presStyleIdx="3" presStyleCnt="5">
        <dgm:presLayoutVars>
          <dgm:chMax val="0"/>
          <dgm:chPref val="0"/>
        </dgm:presLayoutVars>
      </dgm:prSet>
      <dgm:spPr/>
    </dgm:pt>
    <dgm:pt modelId="{561C7261-80A5-D448-B597-EF701C0CA925}" type="pres">
      <dgm:prSet presAssocID="{8E2D813E-02AD-4025-9047-CF310F2B3F9E}" presName="sibTrans" presStyleCnt="0"/>
      <dgm:spPr/>
    </dgm:pt>
    <dgm:pt modelId="{5D283626-EB89-AA40-9A4B-A3735A5F99B5}" type="pres">
      <dgm:prSet presAssocID="{ECEB3E93-B3D6-354D-AF33-8D91E6FE5E78}" presName="compNode" presStyleCnt="0"/>
      <dgm:spPr/>
    </dgm:pt>
    <dgm:pt modelId="{BC273341-E366-9940-877F-93FAFA09538D}" type="pres">
      <dgm:prSet presAssocID="{ECEB3E93-B3D6-354D-AF33-8D91E6FE5E78}" presName="bgRect" presStyleLbl="bgShp" presStyleIdx="4" presStyleCnt="5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20F50485-047B-294A-80D6-2BC2111B1E52}" type="pres">
      <dgm:prSet presAssocID="{ECEB3E93-B3D6-354D-AF33-8D91E6FE5E7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kels met pijlen met effen opvulling"/>
        </a:ext>
      </dgm:extLst>
    </dgm:pt>
    <dgm:pt modelId="{F4DED367-BCEF-1949-96D4-EEFF644CB974}" type="pres">
      <dgm:prSet presAssocID="{ECEB3E93-B3D6-354D-AF33-8D91E6FE5E78}" presName="spaceRect" presStyleCnt="0"/>
      <dgm:spPr/>
    </dgm:pt>
    <dgm:pt modelId="{94335848-58A7-A04F-AB96-B1D550E66B34}" type="pres">
      <dgm:prSet presAssocID="{ECEB3E93-B3D6-354D-AF33-8D91E6FE5E78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F098D1B-6FF6-4FDE-9AB8-95B5A003ECB4}" type="presOf" srcId="{EAC3DF5A-CE05-4A48-BF96-0D22144906BB}" destId="{DCEB9EAF-4682-4C28-B670-094B326A7729}" srcOrd="0" destOrd="0" presId="urn:microsoft.com/office/officeart/2018/2/layout/IconVerticalSolidList"/>
    <dgm:cxn modelId="{AF8E5A20-DD75-496E-80CC-6DA932985AB6}" type="presOf" srcId="{70483076-466D-480D-9B60-17DBAAFC6F96}" destId="{F565714F-85B7-4C1B-8819-2C70030C611F}" srcOrd="0" destOrd="0" presId="urn:microsoft.com/office/officeart/2018/2/layout/IconVerticalSolidList"/>
    <dgm:cxn modelId="{FB893E5C-9234-4001-9D17-389CCDF0E207}" srcId="{70483076-466D-480D-9B60-17DBAAFC6F96}" destId="{E1E85071-035D-4B54-AF92-A42D6F806607}" srcOrd="2" destOrd="0" parTransId="{0D73A6D5-8AAE-48B0-8564-102E67E9D269}" sibTransId="{535A9C91-8289-4A05-B1B9-4DE0AC0AA122}"/>
    <dgm:cxn modelId="{FD487B5F-1938-4EF8-A18A-CCF6DEE5A776}" type="presOf" srcId="{9405E4E7-6F7E-4521-88CE-26819D00043F}" destId="{C2F454A8-981F-420F-902E-CFFFD624C8DF}" srcOrd="0" destOrd="0" presId="urn:microsoft.com/office/officeart/2018/2/layout/IconVerticalSolidList"/>
    <dgm:cxn modelId="{4842094A-E546-C046-A48A-2E86B47BF3D7}" type="presOf" srcId="{ECEB3E93-B3D6-354D-AF33-8D91E6FE5E78}" destId="{94335848-58A7-A04F-AB96-B1D550E66B34}" srcOrd="0" destOrd="0" presId="urn:microsoft.com/office/officeart/2018/2/layout/IconVerticalSolidList"/>
    <dgm:cxn modelId="{5BF80E7E-E6B4-4AF6-8A22-44C3F439F9FF}" srcId="{70483076-466D-480D-9B60-17DBAAFC6F96}" destId="{3B93E411-6EB4-40C6-A93B-005DABF4075B}" srcOrd="0" destOrd="0" parTransId="{6D5BBD0A-BBA6-4427-B199-F4C94F703396}" sibTransId="{19DEEF69-C49F-495C-8782-AFEEA4B6F8BB}"/>
    <dgm:cxn modelId="{CE204DAA-5F7E-4DB6-9E7B-56FF3E1E8EFB}" srcId="{70483076-466D-480D-9B60-17DBAAFC6F96}" destId="{EAC3DF5A-CE05-4A48-BF96-0D22144906BB}" srcOrd="3" destOrd="0" parTransId="{41C59D13-2675-4510-94FE-50D8994860F2}" sibTransId="{8E2D813E-02AD-4025-9047-CF310F2B3F9E}"/>
    <dgm:cxn modelId="{DE7CEAAA-7B80-4988-9DA6-3F2EE93F4E66}" type="presOf" srcId="{E1E85071-035D-4B54-AF92-A42D6F806607}" destId="{8AADBC39-FFA6-4523-81FD-5B2C8E5E903B}" srcOrd="0" destOrd="0" presId="urn:microsoft.com/office/officeart/2018/2/layout/IconVerticalSolidList"/>
    <dgm:cxn modelId="{B61F1FCA-1840-41DE-A543-81F761086116}" type="presOf" srcId="{3B93E411-6EB4-40C6-A93B-005DABF4075B}" destId="{CAA2C1F3-E162-44E0-AD08-3C5106D80E9F}" srcOrd="0" destOrd="0" presId="urn:microsoft.com/office/officeart/2018/2/layout/IconVerticalSolidList"/>
    <dgm:cxn modelId="{76FF2CCF-AE73-3E43-9E98-271EA48D89FB}" srcId="{70483076-466D-480D-9B60-17DBAAFC6F96}" destId="{ECEB3E93-B3D6-354D-AF33-8D91E6FE5E78}" srcOrd="4" destOrd="0" parTransId="{3B7D65DC-35A3-7146-9729-EDF1A9ED7399}" sibTransId="{AA038348-48CC-594E-B540-0773C5974C60}"/>
    <dgm:cxn modelId="{3C6D23F9-D091-49FB-B011-AF5FFB0E4A23}" srcId="{70483076-466D-480D-9B60-17DBAAFC6F96}" destId="{9405E4E7-6F7E-4521-88CE-26819D00043F}" srcOrd="1" destOrd="0" parTransId="{DF2052E0-BD35-4074-A013-6CCB4C0BADE3}" sibTransId="{7B3C5710-9F43-49CC-93E3-984A8FCF886D}"/>
    <dgm:cxn modelId="{C185DA89-6594-48D1-A418-8D560358D3D2}" type="presParOf" srcId="{F565714F-85B7-4C1B-8819-2C70030C611F}" destId="{EFCCE371-3B62-4BE5-91E0-52060014C5EE}" srcOrd="0" destOrd="0" presId="urn:microsoft.com/office/officeart/2018/2/layout/IconVerticalSolidList"/>
    <dgm:cxn modelId="{C991B744-3736-40F8-A151-BEF7C90B7BE3}" type="presParOf" srcId="{EFCCE371-3B62-4BE5-91E0-52060014C5EE}" destId="{FDFFC910-6663-48C5-ACCC-3962BB746345}" srcOrd="0" destOrd="0" presId="urn:microsoft.com/office/officeart/2018/2/layout/IconVerticalSolidList"/>
    <dgm:cxn modelId="{8415AC1A-7AB8-4C48-BA77-3E0202D874E5}" type="presParOf" srcId="{EFCCE371-3B62-4BE5-91E0-52060014C5EE}" destId="{12A3332E-13BB-4FA8-BA0A-0A641A93AD55}" srcOrd="1" destOrd="0" presId="urn:microsoft.com/office/officeart/2018/2/layout/IconVerticalSolidList"/>
    <dgm:cxn modelId="{A1DC8ABC-A625-4819-8834-F44BDCC97C1E}" type="presParOf" srcId="{EFCCE371-3B62-4BE5-91E0-52060014C5EE}" destId="{CF87E29C-2248-441E-8356-F89AB3598E22}" srcOrd="2" destOrd="0" presId="urn:microsoft.com/office/officeart/2018/2/layout/IconVerticalSolidList"/>
    <dgm:cxn modelId="{872541C1-83D9-4C76-977A-2C10A822B0D1}" type="presParOf" srcId="{EFCCE371-3B62-4BE5-91E0-52060014C5EE}" destId="{CAA2C1F3-E162-44E0-AD08-3C5106D80E9F}" srcOrd="3" destOrd="0" presId="urn:microsoft.com/office/officeart/2018/2/layout/IconVerticalSolidList"/>
    <dgm:cxn modelId="{C25FFB08-FE24-4FA3-9279-5AF5D277369F}" type="presParOf" srcId="{F565714F-85B7-4C1B-8819-2C70030C611F}" destId="{4CE6FD72-CBFE-486A-A641-B11C03B5A3BA}" srcOrd="1" destOrd="0" presId="urn:microsoft.com/office/officeart/2018/2/layout/IconVerticalSolidList"/>
    <dgm:cxn modelId="{B27C31B4-50E0-4515-A2BD-F2580AAE1B4D}" type="presParOf" srcId="{F565714F-85B7-4C1B-8819-2C70030C611F}" destId="{472D2DAC-4B76-4A1E-A396-9542C179430A}" srcOrd="2" destOrd="0" presId="urn:microsoft.com/office/officeart/2018/2/layout/IconVerticalSolidList"/>
    <dgm:cxn modelId="{348BBFBE-5251-4D1E-8F3E-4324C48D8BA3}" type="presParOf" srcId="{472D2DAC-4B76-4A1E-A396-9542C179430A}" destId="{B0812C99-E2C5-4D44-B230-C129E5F3ED0F}" srcOrd="0" destOrd="0" presId="urn:microsoft.com/office/officeart/2018/2/layout/IconVerticalSolidList"/>
    <dgm:cxn modelId="{2E949232-9CB6-49E6-8986-01A531237AEE}" type="presParOf" srcId="{472D2DAC-4B76-4A1E-A396-9542C179430A}" destId="{51F9F467-EDF1-4344-9316-7A3C14DD47CD}" srcOrd="1" destOrd="0" presId="urn:microsoft.com/office/officeart/2018/2/layout/IconVerticalSolidList"/>
    <dgm:cxn modelId="{A3717EFF-B624-422E-83CB-FE3917E92946}" type="presParOf" srcId="{472D2DAC-4B76-4A1E-A396-9542C179430A}" destId="{E79DDA38-E532-4BE5-89FC-B2404D2D3421}" srcOrd="2" destOrd="0" presId="urn:microsoft.com/office/officeart/2018/2/layout/IconVerticalSolidList"/>
    <dgm:cxn modelId="{4CA395D2-5443-48FF-812E-A4311E3537F2}" type="presParOf" srcId="{472D2DAC-4B76-4A1E-A396-9542C179430A}" destId="{C2F454A8-981F-420F-902E-CFFFD624C8DF}" srcOrd="3" destOrd="0" presId="urn:microsoft.com/office/officeart/2018/2/layout/IconVerticalSolidList"/>
    <dgm:cxn modelId="{1DC5F740-FA74-4186-BFA6-81A18A9B41B2}" type="presParOf" srcId="{F565714F-85B7-4C1B-8819-2C70030C611F}" destId="{0BE97E6A-7250-4BE1-8E41-AA78FB5142E7}" srcOrd="3" destOrd="0" presId="urn:microsoft.com/office/officeart/2018/2/layout/IconVerticalSolidList"/>
    <dgm:cxn modelId="{3B495F6A-EB56-4FDD-ADD9-CF6669B88FD7}" type="presParOf" srcId="{F565714F-85B7-4C1B-8819-2C70030C611F}" destId="{69CE4775-5EB2-4BB4-B82E-1602A8BDDCEA}" srcOrd="4" destOrd="0" presId="urn:microsoft.com/office/officeart/2018/2/layout/IconVerticalSolidList"/>
    <dgm:cxn modelId="{28A9F6CE-D175-41FB-8297-224CFDC39DB2}" type="presParOf" srcId="{69CE4775-5EB2-4BB4-B82E-1602A8BDDCEA}" destId="{B3014E00-EC49-4332-99DF-A3CBB7D9F05D}" srcOrd="0" destOrd="0" presId="urn:microsoft.com/office/officeart/2018/2/layout/IconVerticalSolidList"/>
    <dgm:cxn modelId="{4BBFD240-8215-4735-9468-6957A871ED5E}" type="presParOf" srcId="{69CE4775-5EB2-4BB4-B82E-1602A8BDDCEA}" destId="{F00D8210-E6E2-4527-B977-FF4F56E089C9}" srcOrd="1" destOrd="0" presId="urn:microsoft.com/office/officeart/2018/2/layout/IconVerticalSolidList"/>
    <dgm:cxn modelId="{F2487B15-2BBB-4105-91EE-FA644463CD70}" type="presParOf" srcId="{69CE4775-5EB2-4BB4-B82E-1602A8BDDCEA}" destId="{41065DDE-E576-40A1-9E3A-0985C6AB680B}" srcOrd="2" destOrd="0" presId="urn:microsoft.com/office/officeart/2018/2/layout/IconVerticalSolidList"/>
    <dgm:cxn modelId="{F841A552-B05D-4A0E-BE8A-6C7A8B24A638}" type="presParOf" srcId="{69CE4775-5EB2-4BB4-B82E-1602A8BDDCEA}" destId="{8AADBC39-FFA6-4523-81FD-5B2C8E5E903B}" srcOrd="3" destOrd="0" presId="urn:microsoft.com/office/officeart/2018/2/layout/IconVerticalSolidList"/>
    <dgm:cxn modelId="{56A69C08-4BAA-444C-A1A8-F7C985D6CFB2}" type="presParOf" srcId="{F565714F-85B7-4C1B-8819-2C70030C611F}" destId="{000C823E-FA28-431B-B4C2-EC6954EC78C5}" srcOrd="5" destOrd="0" presId="urn:microsoft.com/office/officeart/2018/2/layout/IconVerticalSolidList"/>
    <dgm:cxn modelId="{7356F2B1-34DD-474B-B398-167C37817141}" type="presParOf" srcId="{F565714F-85B7-4C1B-8819-2C70030C611F}" destId="{081548D3-74ED-4D80-8032-7CC45B33F65D}" srcOrd="6" destOrd="0" presId="urn:microsoft.com/office/officeart/2018/2/layout/IconVerticalSolidList"/>
    <dgm:cxn modelId="{53366762-E5E9-4C17-B464-12280BBC854A}" type="presParOf" srcId="{081548D3-74ED-4D80-8032-7CC45B33F65D}" destId="{8C49311D-227A-4BF7-A4E8-5D0AC07300B2}" srcOrd="0" destOrd="0" presId="urn:microsoft.com/office/officeart/2018/2/layout/IconVerticalSolidList"/>
    <dgm:cxn modelId="{207B82CF-4294-4E4E-BF24-5CF17C4B2375}" type="presParOf" srcId="{081548D3-74ED-4D80-8032-7CC45B33F65D}" destId="{099874CB-C6F8-4726-BA2D-3F8A03C33478}" srcOrd="1" destOrd="0" presId="urn:microsoft.com/office/officeart/2018/2/layout/IconVerticalSolidList"/>
    <dgm:cxn modelId="{10910B44-6394-4910-AC3D-69F258EE602E}" type="presParOf" srcId="{081548D3-74ED-4D80-8032-7CC45B33F65D}" destId="{8CA10B9A-1F23-47BB-8475-9D8F9BEAB867}" srcOrd="2" destOrd="0" presId="urn:microsoft.com/office/officeart/2018/2/layout/IconVerticalSolidList"/>
    <dgm:cxn modelId="{3416F02C-4DB9-473D-A7E1-E6C0BAC29969}" type="presParOf" srcId="{081548D3-74ED-4D80-8032-7CC45B33F65D}" destId="{DCEB9EAF-4682-4C28-B670-094B326A7729}" srcOrd="3" destOrd="0" presId="urn:microsoft.com/office/officeart/2018/2/layout/IconVerticalSolidList"/>
    <dgm:cxn modelId="{DFCC5A47-082E-284A-B08F-6EAF73E07D27}" type="presParOf" srcId="{F565714F-85B7-4C1B-8819-2C70030C611F}" destId="{561C7261-80A5-D448-B597-EF701C0CA925}" srcOrd="7" destOrd="0" presId="urn:microsoft.com/office/officeart/2018/2/layout/IconVerticalSolidList"/>
    <dgm:cxn modelId="{D001F8C6-76DB-5A4B-B1FB-1C9F6BD5731D}" type="presParOf" srcId="{F565714F-85B7-4C1B-8819-2C70030C611F}" destId="{5D283626-EB89-AA40-9A4B-A3735A5F99B5}" srcOrd="8" destOrd="0" presId="urn:microsoft.com/office/officeart/2018/2/layout/IconVerticalSolidList"/>
    <dgm:cxn modelId="{52135EC3-0C6B-0D48-B695-4D05F6E9EA8B}" type="presParOf" srcId="{5D283626-EB89-AA40-9A4B-A3735A5F99B5}" destId="{BC273341-E366-9940-877F-93FAFA09538D}" srcOrd="0" destOrd="0" presId="urn:microsoft.com/office/officeart/2018/2/layout/IconVerticalSolidList"/>
    <dgm:cxn modelId="{EB07F312-1676-0240-8B77-67880A4CF2FA}" type="presParOf" srcId="{5D283626-EB89-AA40-9A4B-A3735A5F99B5}" destId="{20F50485-047B-294A-80D6-2BC2111B1E52}" srcOrd="1" destOrd="0" presId="urn:microsoft.com/office/officeart/2018/2/layout/IconVerticalSolidList"/>
    <dgm:cxn modelId="{AB8C2BBD-42ED-7247-91A8-10F852AF5712}" type="presParOf" srcId="{5D283626-EB89-AA40-9A4B-A3735A5F99B5}" destId="{F4DED367-BCEF-1949-96D4-EEFF644CB974}" srcOrd="2" destOrd="0" presId="urn:microsoft.com/office/officeart/2018/2/layout/IconVerticalSolidList"/>
    <dgm:cxn modelId="{2D9D5B39-6407-C345-B830-EFC52821FAA7}" type="presParOf" srcId="{5D283626-EB89-AA40-9A4B-A3735A5F99B5}" destId="{94335848-58A7-A04F-AB96-B1D550E66B3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483076-466D-480D-9B60-17DBAAFC6F9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B93E411-6EB4-40C6-A93B-005DABF4075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0" dirty="0"/>
            <a:t>All employees 					</a:t>
          </a:r>
          <a:r>
            <a:rPr lang="en-US" i="0" dirty="0">
              <a:sym typeface="Wingdings" panose="05000000000000000000" pitchFamily="2" charset="2"/>
            </a:rPr>
            <a:t> general information sessions</a:t>
          </a:r>
          <a:endParaRPr lang="en-US" i="0" dirty="0"/>
        </a:p>
      </dgm:t>
    </dgm:pt>
    <dgm:pt modelId="{6D5BBD0A-BBA6-4427-B199-F4C94F703396}" type="parTrans" cxnId="{5BF80E7E-E6B4-4AF6-8A22-44C3F439F9FF}">
      <dgm:prSet/>
      <dgm:spPr/>
      <dgm:t>
        <a:bodyPr/>
        <a:lstStyle/>
        <a:p>
          <a:endParaRPr lang="en-US"/>
        </a:p>
      </dgm:t>
    </dgm:pt>
    <dgm:pt modelId="{19DEEF69-C49F-495C-8782-AFEEA4B6F8BB}" type="sibTrans" cxnId="{5BF80E7E-E6B4-4AF6-8A22-44C3F439F9FF}">
      <dgm:prSet/>
      <dgm:spPr/>
      <dgm:t>
        <a:bodyPr/>
        <a:lstStyle/>
        <a:p>
          <a:endParaRPr lang="en-US"/>
        </a:p>
      </dgm:t>
    </dgm:pt>
    <dgm:pt modelId="{9405E4E7-6F7E-4521-88CE-26819D0004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Product managers, project leads, TPM’s 	</a:t>
          </a:r>
          <a:r>
            <a:rPr lang="en-US" dirty="0">
              <a:sym typeface="Wingdings" panose="05000000000000000000" pitchFamily="2" charset="2"/>
            </a:rPr>
            <a:t> </a:t>
          </a:r>
          <a:r>
            <a:rPr lang="en-US" i="0" dirty="0">
              <a:sym typeface="Wingdings" panose="05000000000000000000" pitchFamily="2" charset="2"/>
            </a:rPr>
            <a:t>themed sessions</a:t>
          </a:r>
          <a:endParaRPr lang="en-US" i="0" dirty="0"/>
        </a:p>
      </dgm:t>
    </dgm:pt>
    <dgm:pt modelId="{DF2052E0-BD35-4074-A013-6CCB4C0BADE3}" type="parTrans" cxnId="{3C6D23F9-D091-49FB-B011-AF5FFB0E4A23}">
      <dgm:prSet/>
      <dgm:spPr/>
      <dgm:t>
        <a:bodyPr/>
        <a:lstStyle/>
        <a:p>
          <a:endParaRPr lang="en-US"/>
        </a:p>
      </dgm:t>
    </dgm:pt>
    <dgm:pt modelId="{7B3C5710-9F43-49CC-93E3-984A8FCF886D}" type="sibTrans" cxnId="{3C6D23F9-D091-49FB-B011-AF5FFB0E4A23}">
      <dgm:prSet/>
      <dgm:spPr/>
      <dgm:t>
        <a:bodyPr/>
        <a:lstStyle/>
        <a:p>
          <a:endParaRPr lang="en-US"/>
        </a:p>
      </dgm:t>
    </dgm:pt>
    <dgm:pt modelId="{E1E85071-035D-4B54-AF92-A42D6F80660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Technical specialists 				</a:t>
          </a:r>
          <a:r>
            <a:rPr lang="en-US" dirty="0">
              <a:sym typeface="Wingdings" panose="05000000000000000000" pitchFamily="2" charset="2"/>
            </a:rPr>
            <a:t> specialist expertise training</a:t>
          </a:r>
          <a:r>
            <a:rPr lang="en-US" dirty="0"/>
            <a:t> </a:t>
          </a:r>
        </a:p>
      </dgm:t>
    </dgm:pt>
    <dgm:pt modelId="{0D73A6D5-8AAE-48B0-8564-102E67E9D269}" type="parTrans" cxnId="{FB893E5C-9234-4001-9D17-389CCDF0E207}">
      <dgm:prSet/>
      <dgm:spPr/>
      <dgm:t>
        <a:bodyPr/>
        <a:lstStyle/>
        <a:p>
          <a:endParaRPr lang="en-US"/>
        </a:p>
      </dgm:t>
    </dgm:pt>
    <dgm:pt modelId="{535A9C91-8289-4A05-B1B9-4DE0AC0AA122}" type="sibTrans" cxnId="{FB893E5C-9234-4001-9D17-389CCDF0E207}">
      <dgm:prSet/>
      <dgm:spPr/>
      <dgm:t>
        <a:bodyPr/>
        <a:lstStyle/>
        <a:p>
          <a:endParaRPr lang="en-US"/>
        </a:p>
      </dgm:t>
    </dgm:pt>
    <dgm:pt modelId="{EAC3DF5A-CE05-4A48-BF96-0D22144906B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Privacy Coordinators 				</a:t>
          </a:r>
          <a:r>
            <a:rPr lang="en-US" dirty="0">
              <a:sym typeface="Wingdings" panose="05000000000000000000" pitchFamily="2" charset="2"/>
            </a:rPr>
            <a:t> specialist knowledge training</a:t>
          </a:r>
          <a:endParaRPr lang="en-US" dirty="0"/>
        </a:p>
      </dgm:t>
    </dgm:pt>
    <dgm:pt modelId="{41C59D13-2675-4510-94FE-50D8994860F2}" type="parTrans" cxnId="{CE204DAA-5F7E-4DB6-9E7B-56FF3E1E8EFB}">
      <dgm:prSet/>
      <dgm:spPr/>
      <dgm:t>
        <a:bodyPr/>
        <a:lstStyle/>
        <a:p>
          <a:endParaRPr lang="en-US"/>
        </a:p>
      </dgm:t>
    </dgm:pt>
    <dgm:pt modelId="{8E2D813E-02AD-4025-9047-CF310F2B3F9E}" type="sibTrans" cxnId="{CE204DAA-5F7E-4DB6-9E7B-56FF3E1E8EFB}">
      <dgm:prSet/>
      <dgm:spPr/>
      <dgm:t>
        <a:bodyPr/>
        <a:lstStyle/>
        <a:p>
          <a:endParaRPr lang="en-US"/>
        </a:p>
      </dgm:t>
    </dgm:pt>
    <dgm:pt modelId="{ECEB3E93-B3D6-354D-AF33-8D91E6FE5E7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Management 					</a:t>
          </a:r>
          <a:r>
            <a:rPr lang="en-GB" dirty="0">
              <a:sym typeface="Wingdings" panose="05000000000000000000" pitchFamily="2" charset="2"/>
            </a:rPr>
            <a:t> training according to need</a:t>
          </a:r>
          <a:r>
            <a:rPr lang="en-GB" dirty="0"/>
            <a:t> </a:t>
          </a:r>
        </a:p>
      </dgm:t>
    </dgm:pt>
    <dgm:pt modelId="{3B7D65DC-35A3-7146-9729-EDF1A9ED7399}" type="parTrans" cxnId="{76FF2CCF-AE73-3E43-9E98-271EA48D89FB}">
      <dgm:prSet/>
      <dgm:spPr/>
      <dgm:t>
        <a:bodyPr/>
        <a:lstStyle/>
        <a:p>
          <a:endParaRPr lang="en-GB"/>
        </a:p>
      </dgm:t>
    </dgm:pt>
    <dgm:pt modelId="{AA038348-48CC-594E-B540-0773C5974C60}" type="sibTrans" cxnId="{76FF2CCF-AE73-3E43-9E98-271EA48D89FB}">
      <dgm:prSet/>
      <dgm:spPr/>
      <dgm:t>
        <a:bodyPr/>
        <a:lstStyle/>
        <a:p>
          <a:endParaRPr lang="en-GB"/>
        </a:p>
      </dgm:t>
    </dgm:pt>
    <dgm:pt modelId="{F565714F-85B7-4C1B-8819-2C70030C611F}" type="pres">
      <dgm:prSet presAssocID="{70483076-466D-480D-9B60-17DBAAFC6F96}" presName="root" presStyleCnt="0">
        <dgm:presLayoutVars>
          <dgm:dir/>
          <dgm:resizeHandles val="exact"/>
        </dgm:presLayoutVars>
      </dgm:prSet>
      <dgm:spPr/>
    </dgm:pt>
    <dgm:pt modelId="{EFCCE371-3B62-4BE5-91E0-52060014C5EE}" type="pres">
      <dgm:prSet presAssocID="{3B93E411-6EB4-40C6-A93B-005DABF4075B}" presName="compNode" presStyleCnt="0"/>
      <dgm:spPr/>
    </dgm:pt>
    <dgm:pt modelId="{FDFFC910-6663-48C5-ACCC-3962BB746345}" type="pres">
      <dgm:prSet presAssocID="{3B93E411-6EB4-40C6-A93B-005DABF4075B}" presName="bgRect" presStyleLbl="bgShp" presStyleIdx="0" presStyleCnt="5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12A3332E-13BB-4FA8-BA0A-0A641A93AD55}" type="pres">
      <dgm:prSet presAssocID="{3B93E411-6EB4-40C6-A93B-005DABF4075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stormgroep met effen opvulling"/>
        </a:ext>
      </dgm:extLst>
    </dgm:pt>
    <dgm:pt modelId="{CF87E29C-2248-441E-8356-F89AB3598E22}" type="pres">
      <dgm:prSet presAssocID="{3B93E411-6EB4-40C6-A93B-005DABF4075B}" presName="spaceRect" presStyleCnt="0"/>
      <dgm:spPr/>
    </dgm:pt>
    <dgm:pt modelId="{CAA2C1F3-E162-44E0-AD08-3C5106D80E9F}" type="pres">
      <dgm:prSet presAssocID="{3B93E411-6EB4-40C6-A93B-005DABF4075B}" presName="parTx" presStyleLbl="revTx" presStyleIdx="0" presStyleCnt="5">
        <dgm:presLayoutVars>
          <dgm:chMax val="0"/>
          <dgm:chPref val="0"/>
        </dgm:presLayoutVars>
      </dgm:prSet>
      <dgm:spPr/>
    </dgm:pt>
    <dgm:pt modelId="{4CE6FD72-CBFE-486A-A641-B11C03B5A3BA}" type="pres">
      <dgm:prSet presAssocID="{19DEEF69-C49F-495C-8782-AFEEA4B6F8BB}" presName="sibTrans" presStyleCnt="0"/>
      <dgm:spPr/>
    </dgm:pt>
    <dgm:pt modelId="{472D2DAC-4B76-4A1E-A396-9542C179430A}" type="pres">
      <dgm:prSet presAssocID="{9405E4E7-6F7E-4521-88CE-26819D00043F}" presName="compNode" presStyleCnt="0"/>
      <dgm:spPr/>
    </dgm:pt>
    <dgm:pt modelId="{B0812C99-E2C5-4D44-B230-C129E5F3ED0F}" type="pres">
      <dgm:prSet presAssocID="{9405E4E7-6F7E-4521-88CE-26819D00043F}" presName="bgRect" presStyleLbl="bgShp" presStyleIdx="1" presStyleCnt="5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51F9F467-EDF1-4344-9316-7A3C14DD47CD}" type="pres">
      <dgm:prSet presAssocID="{9405E4E7-6F7E-4521-88CE-26819D00043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 met effen opvulling"/>
        </a:ext>
      </dgm:extLst>
    </dgm:pt>
    <dgm:pt modelId="{E79DDA38-E532-4BE5-89FC-B2404D2D3421}" type="pres">
      <dgm:prSet presAssocID="{9405E4E7-6F7E-4521-88CE-26819D00043F}" presName="spaceRect" presStyleCnt="0"/>
      <dgm:spPr/>
    </dgm:pt>
    <dgm:pt modelId="{C2F454A8-981F-420F-902E-CFFFD624C8DF}" type="pres">
      <dgm:prSet presAssocID="{9405E4E7-6F7E-4521-88CE-26819D00043F}" presName="parTx" presStyleLbl="revTx" presStyleIdx="1" presStyleCnt="5">
        <dgm:presLayoutVars>
          <dgm:chMax val="0"/>
          <dgm:chPref val="0"/>
        </dgm:presLayoutVars>
      </dgm:prSet>
      <dgm:spPr/>
    </dgm:pt>
    <dgm:pt modelId="{0BE97E6A-7250-4BE1-8E41-AA78FB5142E7}" type="pres">
      <dgm:prSet presAssocID="{7B3C5710-9F43-49CC-93E3-984A8FCF886D}" presName="sibTrans" presStyleCnt="0"/>
      <dgm:spPr/>
    </dgm:pt>
    <dgm:pt modelId="{69CE4775-5EB2-4BB4-B82E-1602A8BDDCEA}" type="pres">
      <dgm:prSet presAssocID="{E1E85071-035D-4B54-AF92-A42D6F806607}" presName="compNode" presStyleCnt="0"/>
      <dgm:spPr/>
    </dgm:pt>
    <dgm:pt modelId="{B3014E00-EC49-4332-99DF-A3CBB7D9F05D}" type="pres">
      <dgm:prSet presAssocID="{E1E85071-035D-4B54-AF92-A42D6F806607}" presName="bgRect" presStyleLbl="bgShp" presStyleIdx="2" presStyleCnt="5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F00D8210-E6E2-4527-B977-FF4F56E089C9}" type="pres">
      <dgm:prSet presAssocID="{E1E85071-035D-4B54-AF92-A42D6F80660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nair met effen opvulling"/>
        </a:ext>
      </dgm:extLst>
    </dgm:pt>
    <dgm:pt modelId="{41065DDE-E576-40A1-9E3A-0985C6AB680B}" type="pres">
      <dgm:prSet presAssocID="{E1E85071-035D-4B54-AF92-A42D6F806607}" presName="spaceRect" presStyleCnt="0"/>
      <dgm:spPr/>
    </dgm:pt>
    <dgm:pt modelId="{8AADBC39-FFA6-4523-81FD-5B2C8E5E903B}" type="pres">
      <dgm:prSet presAssocID="{E1E85071-035D-4B54-AF92-A42D6F806607}" presName="parTx" presStyleLbl="revTx" presStyleIdx="2" presStyleCnt="5">
        <dgm:presLayoutVars>
          <dgm:chMax val="0"/>
          <dgm:chPref val="0"/>
        </dgm:presLayoutVars>
      </dgm:prSet>
      <dgm:spPr/>
    </dgm:pt>
    <dgm:pt modelId="{000C823E-FA28-431B-B4C2-EC6954EC78C5}" type="pres">
      <dgm:prSet presAssocID="{535A9C91-8289-4A05-B1B9-4DE0AC0AA122}" presName="sibTrans" presStyleCnt="0"/>
      <dgm:spPr/>
    </dgm:pt>
    <dgm:pt modelId="{081548D3-74ED-4D80-8032-7CC45B33F65D}" type="pres">
      <dgm:prSet presAssocID="{EAC3DF5A-CE05-4A48-BF96-0D22144906BB}" presName="compNode" presStyleCnt="0"/>
      <dgm:spPr/>
    </dgm:pt>
    <dgm:pt modelId="{8C49311D-227A-4BF7-A4E8-5D0AC07300B2}" type="pres">
      <dgm:prSet presAssocID="{EAC3DF5A-CE05-4A48-BF96-0D22144906BB}" presName="bgRect" presStyleLbl="bgShp" presStyleIdx="3" presStyleCnt="5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099874CB-C6F8-4726-BA2D-3F8A03C33478}" type="pres">
      <dgm:prSet presAssocID="{EAC3DF5A-CE05-4A48-BF96-0D22144906B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rouwelijke detective met effen opvulling"/>
        </a:ext>
      </dgm:extLst>
    </dgm:pt>
    <dgm:pt modelId="{8CA10B9A-1F23-47BB-8475-9D8F9BEAB867}" type="pres">
      <dgm:prSet presAssocID="{EAC3DF5A-CE05-4A48-BF96-0D22144906BB}" presName="spaceRect" presStyleCnt="0"/>
      <dgm:spPr/>
    </dgm:pt>
    <dgm:pt modelId="{DCEB9EAF-4682-4C28-B670-094B326A7729}" type="pres">
      <dgm:prSet presAssocID="{EAC3DF5A-CE05-4A48-BF96-0D22144906BB}" presName="parTx" presStyleLbl="revTx" presStyleIdx="3" presStyleCnt="5">
        <dgm:presLayoutVars>
          <dgm:chMax val="0"/>
          <dgm:chPref val="0"/>
        </dgm:presLayoutVars>
      </dgm:prSet>
      <dgm:spPr/>
    </dgm:pt>
    <dgm:pt modelId="{561C7261-80A5-D448-B597-EF701C0CA925}" type="pres">
      <dgm:prSet presAssocID="{8E2D813E-02AD-4025-9047-CF310F2B3F9E}" presName="sibTrans" presStyleCnt="0"/>
      <dgm:spPr/>
    </dgm:pt>
    <dgm:pt modelId="{5D283626-EB89-AA40-9A4B-A3735A5F99B5}" type="pres">
      <dgm:prSet presAssocID="{ECEB3E93-B3D6-354D-AF33-8D91E6FE5E78}" presName="compNode" presStyleCnt="0"/>
      <dgm:spPr/>
    </dgm:pt>
    <dgm:pt modelId="{BC273341-E366-9940-877F-93FAFA09538D}" type="pres">
      <dgm:prSet presAssocID="{ECEB3E93-B3D6-354D-AF33-8D91E6FE5E78}" presName="bgRect" presStyleLbl="bgShp" presStyleIdx="4" presStyleCnt="5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20F50485-047B-294A-80D6-2BC2111B1E52}" type="pres">
      <dgm:prSet presAssocID="{ECEB3E93-B3D6-354D-AF33-8D91E6FE5E7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nagement met effen opvulling"/>
        </a:ext>
      </dgm:extLst>
    </dgm:pt>
    <dgm:pt modelId="{F4DED367-BCEF-1949-96D4-EEFF644CB974}" type="pres">
      <dgm:prSet presAssocID="{ECEB3E93-B3D6-354D-AF33-8D91E6FE5E78}" presName="spaceRect" presStyleCnt="0"/>
      <dgm:spPr/>
    </dgm:pt>
    <dgm:pt modelId="{94335848-58A7-A04F-AB96-B1D550E66B34}" type="pres">
      <dgm:prSet presAssocID="{ECEB3E93-B3D6-354D-AF33-8D91E6FE5E78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F098D1B-6FF6-4FDE-9AB8-95B5A003ECB4}" type="presOf" srcId="{EAC3DF5A-CE05-4A48-BF96-0D22144906BB}" destId="{DCEB9EAF-4682-4C28-B670-094B326A7729}" srcOrd="0" destOrd="0" presId="urn:microsoft.com/office/officeart/2018/2/layout/IconVerticalSolidList"/>
    <dgm:cxn modelId="{AF8E5A20-DD75-496E-80CC-6DA932985AB6}" type="presOf" srcId="{70483076-466D-480D-9B60-17DBAAFC6F96}" destId="{F565714F-85B7-4C1B-8819-2C70030C611F}" srcOrd="0" destOrd="0" presId="urn:microsoft.com/office/officeart/2018/2/layout/IconVerticalSolidList"/>
    <dgm:cxn modelId="{FB893E5C-9234-4001-9D17-389CCDF0E207}" srcId="{70483076-466D-480D-9B60-17DBAAFC6F96}" destId="{E1E85071-035D-4B54-AF92-A42D6F806607}" srcOrd="2" destOrd="0" parTransId="{0D73A6D5-8AAE-48B0-8564-102E67E9D269}" sibTransId="{535A9C91-8289-4A05-B1B9-4DE0AC0AA122}"/>
    <dgm:cxn modelId="{FD487B5F-1938-4EF8-A18A-CCF6DEE5A776}" type="presOf" srcId="{9405E4E7-6F7E-4521-88CE-26819D00043F}" destId="{C2F454A8-981F-420F-902E-CFFFD624C8DF}" srcOrd="0" destOrd="0" presId="urn:microsoft.com/office/officeart/2018/2/layout/IconVerticalSolidList"/>
    <dgm:cxn modelId="{4842094A-E546-C046-A48A-2E86B47BF3D7}" type="presOf" srcId="{ECEB3E93-B3D6-354D-AF33-8D91E6FE5E78}" destId="{94335848-58A7-A04F-AB96-B1D550E66B34}" srcOrd="0" destOrd="0" presId="urn:microsoft.com/office/officeart/2018/2/layout/IconVerticalSolidList"/>
    <dgm:cxn modelId="{5BF80E7E-E6B4-4AF6-8A22-44C3F439F9FF}" srcId="{70483076-466D-480D-9B60-17DBAAFC6F96}" destId="{3B93E411-6EB4-40C6-A93B-005DABF4075B}" srcOrd="0" destOrd="0" parTransId="{6D5BBD0A-BBA6-4427-B199-F4C94F703396}" sibTransId="{19DEEF69-C49F-495C-8782-AFEEA4B6F8BB}"/>
    <dgm:cxn modelId="{CE204DAA-5F7E-4DB6-9E7B-56FF3E1E8EFB}" srcId="{70483076-466D-480D-9B60-17DBAAFC6F96}" destId="{EAC3DF5A-CE05-4A48-BF96-0D22144906BB}" srcOrd="3" destOrd="0" parTransId="{41C59D13-2675-4510-94FE-50D8994860F2}" sibTransId="{8E2D813E-02AD-4025-9047-CF310F2B3F9E}"/>
    <dgm:cxn modelId="{DE7CEAAA-7B80-4988-9DA6-3F2EE93F4E66}" type="presOf" srcId="{E1E85071-035D-4B54-AF92-A42D6F806607}" destId="{8AADBC39-FFA6-4523-81FD-5B2C8E5E903B}" srcOrd="0" destOrd="0" presId="urn:microsoft.com/office/officeart/2018/2/layout/IconVerticalSolidList"/>
    <dgm:cxn modelId="{B61F1FCA-1840-41DE-A543-81F761086116}" type="presOf" srcId="{3B93E411-6EB4-40C6-A93B-005DABF4075B}" destId="{CAA2C1F3-E162-44E0-AD08-3C5106D80E9F}" srcOrd="0" destOrd="0" presId="urn:microsoft.com/office/officeart/2018/2/layout/IconVerticalSolidList"/>
    <dgm:cxn modelId="{76FF2CCF-AE73-3E43-9E98-271EA48D89FB}" srcId="{70483076-466D-480D-9B60-17DBAAFC6F96}" destId="{ECEB3E93-B3D6-354D-AF33-8D91E6FE5E78}" srcOrd="4" destOrd="0" parTransId="{3B7D65DC-35A3-7146-9729-EDF1A9ED7399}" sibTransId="{AA038348-48CC-594E-B540-0773C5974C60}"/>
    <dgm:cxn modelId="{3C6D23F9-D091-49FB-B011-AF5FFB0E4A23}" srcId="{70483076-466D-480D-9B60-17DBAAFC6F96}" destId="{9405E4E7-6F7E-4521-88CE-26819D00043F}" srcOrd="1" destOrd="0" parTransId="{DF2052E0-BD35-4074-A013-6CCB4C0BADE3}" sibTransId="{7B3C5710-9F43-49CC-93E3-984A8FCF886D}"/>
    <dgm:cxn modelId="{C185DA89-6594-48D1-A418-8D560358D3D2}" type="presParOf" srcId="{F565714F-85B7-4C1B-8819-2C70030C611F}" destId="{EFCCE371-3B62-4BE5-91E0-52060014C5EE}" srcOrd="0" destOrd="0" presId="urn:microsoft.com/office/officeart/2018/2/layout/IconVerticalSolidList"/>
    <dgm:cxn modelId="{C991B744-3736-40F8-A151-BEF7C90B7BE3}" type="presParOf" srcId="{EFCCE371-3B62-4BE5-91E0-52060014C5EE}" destId="{FDFFC910-6663-48C5-ACCC-3962BB746345}" srcOrd="0" destOrd="0" presId="urn:microsoft.com/office/officeart/2018/2/layout/IconVerticalSolidList"/>
    <dgm:cxn modelId="{8415AC1A-7AB8-4C48-BA77-3E0202D874E5}" type="presParOf" srcId="{EFCCE371-3B62-4BE5-91E0-52060014C5EE}" destId="{12A3332E-13BB-4FA8-BA0A-0A641A93AD55}" srcOrd="1" destOrd="0" presId="urn:microsoft.com/office/officeart/2018/2/layout/IconVerticalSolidList"/>
    <dgm:cxn modelId="{A1DC8ABC-A625-4819-8834-F44BDCC97C1E}" type="presParOf" srcId="{EFCCE371-3B62-4BE5-91E0-52060014C5EE}" destId="{CF87E29C-2248-441E-8356-F89AB3598E22}" srcOrd="2" destOrd="0" presId="urn:microsoft.com/office/officeart/2018/2/layout/IconVerticalSolidList"/>
    <dgm:cxn modelId="{872541C1-83D9-4C76-977A-2C10A822B0D1}" type="presParOf" srcId="{EFCCE371-3B62-4BE5-91E0-52060014C5EE}" destId="{CAA2C1F3-E162-44E0-AD08-3C5106D80E9F}" srcOrd="3" destOrd="0" presId="urn:microsoft.com/office/officeart/2018/2/layout/IconVerticalSolidList"/>
    <dgm:cxn modelId="{C25FFB08-FE24-4FA3-9279-5AF5D277369F}" type="presParOf" srcId="{F565714F-85B7-4C1B-8819-2C70030C611F}" destId="{4CE6FD72-CBFE-486A-A641-B11C03B5A3BA}" srcOrd="1" destOrd="0" presId="urn:microsoft.com/office/officeart/2018/2/layout/IconVerticalSolidList"/>
    <dgm:cxn modelId="{B27C31B4-50E0-4515-A2BD-F2580AAE1B4D}" type="presParOf" srcId="{F565714F-85B7-4C1B-8819-2C70030C611F}" destId="{472D2DAC-4B76-4A1E-A396-9542C179430A}" srcOrd="2" destOrd="0" presId="urn:microsoft.com/office/officeart/2018/2/layout/IconVerticalSolidList"/>
    <dgm:cxn modelId="{348BBFBE-5251-4D1E-8F3E-4324C48D8BA3}" type="presParOf" srcId="{472D2DAC-4B76-4A1E-A396-9542C179430A}" destId="{B0812C99-E2C5-4D44-B230-C129E5F3ED0F}" srcOrd="0" destOrd="0" presId="urn:microsoft.com/office/officeart/2018/2/layout/IconVerticalSolidList"/>
    <dgm:cxn modelId="{2E949232-9CB6-49E6-8986-01A531237AEE}" type="presParOf" srcId="{472D2DAC-4B76-4A1E-A396-9542C179430A}" destId="{51F9F467-EDF1-4344-9316-7A3C14DD47CD}" srcOrd="1" destOrd="0" presId="urn:microsoft.com/office/officeart/2018/2/layout/IconVerticalSolidList"/>
    <dgm:cxn modelId="{A3717EFF-B624-422E-83CB-FE3917E92946}" type="presParOf" srcId="{472D2DAC-4B76-4A1E-A396-9542C179430A}" destId="{E79DDA38-E532-4BE5-89FC-B2404D2D3421}" srcOrd="2" destOrd="0" presId="urn:microsoft.com/office/officeart/2018/2/layout/IconVerticalSolidList"/>
    <dgm:cxn modelId="{4CA395D2-5443-48FF-812E-A4311E3537F2}" type="presParOf" srcId="{472D2DAC-4B76-4A1E-A396-9542C179430A}" destId="{C2F454A8-981F-420F-902E-CFFFD624C8DF}" srcOrd="3" destOrd="0" presId="urn:microsoft.com/office/officeart/2018/2/layout/IconVerticalSolidList"/>
    <dgm:cxn modelId="{1DC5F740-FA74-4186-BFA6-81A18A9B41B2}" type="presParOf" srcId="{F565714F-85B7-4C1B-8819-2C70030C611F}" destId="{0BE97E6A-7250-4BE1-8E41-AA78FB5142E7}" srcOrd="3" destOrd="0" presId="urn:microsoft.com/office/officeart/2018/2/layout/IconVerticalSolidList"/>
    <dgm:cxn modelId="{3B495F6A-EB56-4FDD-ADD9-CF6669B88FD7}" type="presParOf" srcId="{F565714F-85B7-4C1B-8819-2C70030C611F}" destId="{69CE4775-5EB2-4BB4-B82E-1602A8BDDCEA}" srcOrd="4" destOrd="0" presId="urn:microsoft.com/office/officeart/2018/2/layout/IconVerticalSolidList"/>
    <dgm:cxn modelId="{28A9F6CE-D175-41FB-8297-224CFDC39DB2}" type="presParOf" srcId="{69CE4775-5EB2-4BB4-B82E-1602A8BDDCEA}" destId="{B3014E00-EC49-4332-99DF-A3CBB7D9F05D}" srcOrd="0" destOrd="0" presId="urn:microsoft.com/office/officeart/2018/2/layout/IconVerticalSolidList"/>
    <dgm:cxn modelId="{4BBFD240-8215-4735-9468-6957A871ED5E}" type="presParOf" srcId="{69CE4775-5EB2-4BB4-B82E-1602A8BDDCEA}" destId="{F00D8210-E6E2-4527-B977-FF4F56E089C9}" srcOrd="1" destOrd="0" presId="urn:microsoft.com/office/officeart/2018/2/layout/IconVerticalSolidList"/>
    <dgm:cxn modelId="{F2487B15-2BBB-4105-91EE-FA644463CD70}" type="presParOf" srcId="{69CE4775-5EB2-4BB4-B82E-1602A8BDDCEA}" destId="{41065DDE-E576-40A1-9E3A-0985C6AB680B}" srcOrd="2" destOrd="0" presId="urn:microsoft.com/office/officeart/2018/2/layout/IconVerticalSolidList"/>
    <dgm:cxn modelId="{F841A552-B05D-4A0E-BE8A-6C7A8B24A638}" type="presParOf" srcId="{69CE4775-5EB2-4BB4-B82E-1602A8BDDCEA}" destId="{8AADBC39-FFA6-4523-81FD-5B2C8E5E903B}" srcOrd="3" destOrd="0" presId="urn:microsoft.com/office/officeart/2018/2/layout/IconVerticalSolidList"/>
    <dgm:cxn modelId="{56A69C08-4BAA-444C-A1A8-F7C985D6CFB2}" type="presParOf" srcId="{F565714F-85B7-4C1B-8819-2C70030C611F}" destId="{000C823E-FA28-431B-B4C2-EC6954EC78C5}" srcOrd="5" destOrd="0" presId="urn:microsoft.com/office/officeart/2018/2/layout/IconVerticalSolidList"/>
    <dgm:cxn modelId="{7356F2B1-34DD-474B-B398-167C37817141}" type="presParOf" srcId="{F565714F-85B7-4C1B-8819-2C70030C611F}" destId="{081548D3-74ED-4D80-8032-7CC45B33F65D}" srcOrd="6" destOrd="0" presId="urn:microsoft.com/office/officeart/2018/2/layout/IconVerticalSolidList"/>
    <dgm:cxn modelId="{53366762-E5E9-4C17-B464-12280BBC854A}" type="presParOf" srcId="{081548D3-74ED-4D80-8032-7CC45B33F65D}" destId="{8C49311D-227A-4BF7-A4E8-5D0AC07300B2}" srcOrd="0" destOrd="0" presId="urn:microsoft.com/office/officeart/2018/2/layout/IconVerticalSolidList"/>
    <dgm:cxn modelId="{207B82CF-4294-4E4E-BF24-5CF17C4B2375}" type="presParOf" srcId="{081548D3-74ED-4D80-8032-7CC45B33F65D}" destId="{099874CB-C6F8-4726-BA2D-3F8A03C33478}" srcOrd="1" destOrd="0" presId="urn:microsoft.com/office/officeart/2018/2/layout/IconVerticalSolidList"/>
    <dgm:cxn modelId="{10910B44-6394-4910-AC3D-69F258EE602E}" type="presParOf" srcId="{081548D3-74ED-4D80-8032-7CC45B33F65D}" destId="{8CA10B9A-1F23-47BB-8475-9D8F9BEAB867}" srcOrd="2" destOrd="0" presId="urn:microsoft.com/office/officeart/2018/2/layout/IconVerticalSolidList"/>
    <dgm:cxn modelId="{3416F02C-4DB9-473D-A7E1-E6C0BAC29969}" type="presParOf" srcId="{081548D3-74ED-4D80-8032-7CC45B33F65D}" destId="{DCEB9EAF-4682-4C28-B670-094B326A7729}" srcOrd="3" destOrd="0" presId="urn:microsoft.com/office/officeart/2018/2/layout/IconVerticalSolidList"/>
    <dgm:cxn modelId="{DFCC5A47-082E-284A-B08F-6EAF73E07D27}" type="presParOf" srcId="{F565714F-85B7-4C1B-8819-2C70030C611F}" destId="{561C7261-80A5-D448-B597-EF701C0CA925}" srcOrd="7" destOrd="0" presId="urn:microsoft.com/office/officeart/2018/2/layout/IconVerticalSolidList"/>
    <dgm:cxn modelId="{D001F8C6-76DB-5A4B-B1FB-1C9F6BD5731D}" type="presParOf" srcId="{F565714F-85B7-4C1B-8819-2C70030C611F}" destId="{5D283626-EB89-AA40-9A4B-A3735A5F99B5}" srcOrd="8" destOrd="0" presId="urn:microsoft.com/office/officeart/2018/2/layout/IconVerticalSolidList"/>
    <dgm:cxn modelId="{52135EC3-0C6B-0D48-B695-4D05F6E9EA8B}" type="presParOf" srcId="{5D283626-EB89-AA40-9A4B-A3735A5F99B5}" destId="{BC273341-E366-9940-877F-93FAFA09538D}" srcOrd="0" destOrd="0" presId="urn:microsoft.com/office/officeart/2018/2/layout/IconVerticalSolidList"/>
    <dgm:cxn modelId="{EB07F312-1676-0240-8B77-67880A4CF2FA}" type="presParOf" srcId="{5D283626-EB89-AA40-9A4B-A3735A5F99B5}" destId="{20F50485-047B-294A-80D6-2BC2111B1E52}" srcOrd="1" destOrd="0" presId="urn:microsoft.com/office/officeart/2018/2/layout/IconVerticalSolidList"/>
    <dgm:cxn modelId="{AB8C2BBD-42ED-7247-91A8-10F852AF5712}" type="presParOf" srcId="{5D283626-EB89-AA40-9A4B-A3735A5F99B5}" destId="{F4DED367-BCEF-1949-96D4-EEFF644CB974}" srcOrd="2" destOrd="0" presId="urn:microsoft.com/office/officeart/2018/2/layout/IconVerticalSolidList"/>
    <dgm:cxn modelId="{2D9D5B39-6407-C345-B830-EFC52821FAA7}" type="presParOf" srcId="{5D283626-EB89-AA40-9A4B-A3735A5F99B5}" destId="{94335848-58A7-A04F-AB96-B1D550E66B3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639057-3D7A-7F45-8384-DB38C20D4DC9}" type="doc">
      <dgm:prSet loTypeId="urn:microsoft.com/office/officeart/2005/8/layout/hProcess11" loCatId="" qsTypeId="urn:microsoft.com/office/officeart/2005/8/quickstyle/simple1" qsCatId="simple" csTypeId="urn:microsoft.com/office/officeart/2005/8/colors/accent1_2" csCatId="accent1" phldr="1"/>
      <dgm:spPr/>
    </dgm:pt>
    <dgm:pt modelId="{A9B05300-E060-7A48-BEE4-0791A3536665}">
      <dgm:prSet phldrT="[Text]"/>
      <dgm:spPr/>
      <dgm:t>
        <a:bodyPr/>
        <a:lstStyle/>
        <a:p>
          <a:r>
            <a:rPr lang="en-GB" dirty="0"/>
            <a:t>Onboarding</a:t>
          </a:r>
        </a:p>
      </dgm:t>
    </dgm:pt>
    <dgm:pt modelId="{F5662CDF-28DA-BC47-ABA9-270093C047B0}" type="parTrans" cxnId="{EA3805F5-E9F9-8E4B-B01B-CD5235DED133}">
      <dgm:prSet/>
      <dgm:spPr/>
      <dgm:t>
        <a:bodyPr/>
        <a:lstStyle/>
        <a:p>
          <a:endParaRPr lang="en-GB"/>
        </a:p>
      </dgm:t>
    </dgm:pt>
    <dgm:pt modelId="{0B6997EA-C045-2D48-A427-C7DCC40AEDE4}" type="sibTrans" cxnId="{EA3805F5-E9F9-8E4B-B01B-CD5235DED133}">
      <dgm:prSet/>
      <dgm:spPr/>
      <dgm:t>
        <a:bodyPr/>
        <a:lstStyle/>
        <a:p>
          <a:endParaRPr lang="en-GB"/>
        </a:p>
      </dgm:t>
    </dgm:pt>
    <dgm:pt modelId="{878E01F4-C5BD-BF4F-AC78-771F5B57BF1E}">
      <dgm:prSet phldrT="[Text]"/>
      <dgm:spPr/>
      <dgm:t>
        <a:bodyPr/>
        <a:lstStyle/>
        <a:p>
          <a:r>
            <a:rPr lang="en-GB" dirty="0"/>
            <a:t>Sessions with </a:t>
          </a:r>
          <a:r>
            <a:rPr lang="en-GB" dirty="0" err="1"/>
            <a:t>collegues</a:t>
          </a:r>
          <a:r>
            <a:rPr lang="en-GB" dirty="0"/>
            <a:t> who explain</a:t>
          </a:r>
        </a:p>
        <a:p>
          <a:endParaRPr lang="en-GB" dirty="0"/>
        </a:p>
        <a:p>
          <a:r>
            <a:rPr lang="en-GB" dirty="0"/>
            <a:t>External guest speakers</a:t>
          </a:r>
        </a:p>
      </dgm:t>
    </dgm:pt>
    <dgm:pt modelId="{A976A2D0-9FD1-8D4A-AA56-BC9BDE21F3AD}" type="parTrans" cxnId="{DCDD414F-11ED-E842-8B7E-4D288DA5E4AF}">
      <dgm:prSet/>
      <dgm:spPr/>
      <dgm:t>
        <a:bodyPr/>
        <a:lstStyle/>
        <a:p>
          <a:endParaRPr lang="en-GB"/>
        </a:p>
      </dgm:t>
    </dgm:pt>
    <dgm:pt modelId="{9C373C68-6AEC-3A45-A030-224EEEABEEE0}" type="sibTrans" cxnId="{DCDD414F-11ED-E842-8B7E-4D288DA5E4AF}">
      <dgm:prSet/>
      <dgm:spPr/>
      <dgm:t>
        <a:bodyPr/>
        <a:lstStyle/>
        <a:p>
          <a:endParaRPr lang="en-GB"/>
        </a:p>
      </dgm:t>
    </dgm:pt>
    <dgm:pt modelId="{3A9BCB76-3A9B-1548-B1CC-02039F66599E}">
      <dgm:prSet/>
      <dgm:spPr/>
      <dgm:t>
        <a:bodyPr/>
        <a:lstStyle/>
        <a:p>
          <a:r>
            <a:rPr lang="nl-NL" dirty="0"/>
            <a:t>Knowledge &amp; skills </a:t>
          </a:r>
          <a:r>
            <a:rPr lang="nl-NL" dirty="0" err="1"/>
            <a:t>trainings</a:t>
          </a:r>
          <a:br>
            <a:rPr lang="nl-NL" dirty="0"/>
          </a:br>
          <a:endParaRPr lang="en-GB" dirty="0"/>
        </a:p>
      </dgm:t>
    </dgm:pt>
    <dgm:pt modelId="{CA01F2C2-0483-6344-94AE-34BEA37979C5}" type="parTrans" cxnId="{4C02BE85-69F2-5C49-84E5-8E0F3F57FCD4}">
      <dgm:prSet/>
      <dgm:spPr/>
      <dgm:t>
        <a:bodyPr/>
        <a:lstStyle/>
        <a:p>
          <a:endParaRPr lang="en-GB"/>
        </a:p>
      </dgm:t>
    </dgm:pt>
    <dgm:pt modelId="{9CF43C2D-2FC8-3947-B2E8-EEB94E2A3646}" type="sibTrans" cxnId="{4C02BE85-69F2-5C49-84E5-8E0F3F57FCD4}">
      <dgm:prSet/>
      <dgm:spPr/>
      <dgm:t>
        <a:bodyPr/>
        <a:lstStyle/>
        <a:p>
          <a:endParaRPr lang="en-GB"/>
        </a:p>
      </dgm:t>
    </dgm:pt>
    <dgm:pt modelId="{57AC4B95-B916-0F47-82D7-310C527937EB}">
      <dgm:prSet/>
      <dgm:spPr/>
      <dgm:t>
        <a:bodyPr/>
        <a:lstStyle/>
        <a:p>
          <a:r>
            <a:rPr lang="en-GB" dirty="0"/>
            <a:t>Basic training consisting of micro modules</a:t>
          </a:r>
        </a:p>
      </dgm:t>
    </dgm:pt>
    <dgm:pt modelId="{90790B73-EFC5-B44E-AB8E-18BE5892878D}" type="parTrans" cxnId="{0693B22A-DA46-134E-855B-7A1EEB89A811}">
      <dgm:prSet/>
      <dgm:spPr/>
      <dgm:t>
        <a:bodyPr/>
        <a:lstStyle/>
        <a:p>
          <a:endParaRPr lang="en-GB"/>
        </a:p>
      </dgm:t>
    </dgm:pt>
    <dgm:pt modelId="{02C2A3B1-9745-2C4E-A312-E6F828751718}" type="sibTrans" cxnId="{0693B22A-DA46-134E-855B-7A1EEB89A811}">
      <dgm:prSet/>
      <dgm:spPr/>
      <dgm:t>
        <a:bodyPr/>
        <a:lstStyle/>
        <a:p>
          <a:endParaRPr lang="en-GB"/>
        </a:p>
      </dgm:t>
    </dgm:pt>
    <dgm:pt modelId="{73EF625F-2763-C540-AB8E-E6BF76A943C5}">
      <dgm:prSet/>
      <dgm:spPr/>
      <dgm:t>
        <a:bodyPr/>
        <a:lstStyle/>
        <a:p>
          <a:r>
            <a:rPr lang="en-GB" dirty="0"/>
            <a:t>Tear-off calendar and other material</a:t>
          </a:r>
        </a:p>
        <a:p>
          <a:endParaRPr lang="en-GB" dirty="0"/>
        </a:p>
        <a:p>
          <a:r>
            <a:rPr lang="en-GB" dirty="0"/>
            <a:t>Narrow casting</a:t>
          </a:r>
        </a:p>
      </dgm:t>
    </dgm:pt>
    <dgm:pt modelId="{41A39263-3DA2-204B-AF64-AB1FD4C10D98}" type="parTrans" cxnId="{EEBFB2F9-3BD1-A84C-8BE8-B062C640E981}">
      <dgm:prSet/>
      <dgm:spPr/>
      <dgm:t>
        <a:bodyPr/>
        <a:lstStyle/>
        <a:p>
          <a:endParaRPr lang="en-GB"/>
        </a:p>
      </dgm:t>
    </dgm:pt>
    <dgm:pt modelId="{F5C73475-2F16-164D-ACEC-CB08CAA68868}" type="sibTrans" cxnId="{EEBFB2F9-3BD1-A84C-8BE8-B062C640E981}">
      <dgm:prSet/>
      <dgm:spPr/>
      <dgm:t>
        <a:bodyPr/>
        <a:lstStyle/>
        <a:p>
          <a:endParaRPr lang="en-GB"/>
        </a:p>
      </dgm:t>
    </dgm:pt>
    <dgm:pt modelId="{241A1A50-CAD1-C04D-9512-FBE216FA81AE}">
      <dgm:prSet/>
      <dgm:spPr/>
      <dgm:t>
        <a:bodyPr/>
        <a:lstStyle/>
        <a:p>
          <a:r>
            <a:rPr lang="en-GB" dirty="0"/>
            <a:t>Ezine 2-monthly</a:t>
          </a:r>
        </a:p>
      </dgm:t>
    </dgm:pt>
    <dgm:pt modelId="{CE4DF6AC-36A0-7A46-B8BD-B0BBE43AF3FE}" type="parTrans" cxnId="{468FC3D7-2BE0-AA4E-B59A-AB3A14E817C5}">
      <dgm:prSet/>
      <dgm:spPr/>
      <dgm:t>
        <a:bodyPr/>
        <a:lstStyle/>
        <a:p>
          <a:endParaRPr lang="en-GB"/>
        </a:p>
      </dgm:t>
    </dgm:pt>
    <dgm:pt modelId="{79A6F06F-671A-8842-9B74-AB041BF02AA0}" type="sibTrans" cxnId="{468FC3D7-2BE0-AA4E-B59A-AB3A14E817C5}">
      <dgm:prSet/>
      <dgm:spPr/>
      <dgm:t>
        <a:bodyPr/>
        <a:lstStyle/>
        <a:p>
          <a:endParaRPr lang="en-GB"/>
        </a:p>
      </dgm:t>
    </dgm:pt>
    <dgm:pt modelId="{4983757B-115C-CF4D-B1A7-B266BFF47FB8}">
      <dgm:prSet/>
      <dgm:spPr/>
      <dgm:t>
        <a:bodyPr/>
        <a:lstStyle/>
        <a:p>
          <a:r>
            <a:rPr lang="en-GB" dirty="0"/>
            <a:t>Intranet</a:t>
          </a:r>
          <a:br>
            <a:rPr lang="en-GB" dirty="0"/>
          </a:br>
          <a:r>
            <a:rPr lang="en-GB" dirty="0"/>
            <a:t>Space &amp; blogposts</a:t>
          </a:r>
        </a:p>
      </dgm:t>
    </dgm:pt>
    <dgm:pt modelId="{E48A0107-A231-6A43-BD82-FA0D250F9F62}" type="parTrans" cxnId="{2F05EF06-C843-B14A-976F-F7F94E769BB3}">
      <dgm:prSet/>
      <dgm:spPr/>
      <dgm:t>
        <a:bodyPr/>
        <a:lstStyle/>
        <a:p>
          <a:endParaRPr lang="en-GB"/>
        </a:p>
      </dgm:t>
    </dgm:pt>
    <dgm:pt modelId="{CA48AEE9-8FB5-924D-89E3-42B3D0A9FCC7}" type="sibTrans" cxnId="{2F05EF06-C843-B14A-976F-F7F94E769BB3}">
      <dgm:prSet/>
      <dgm:spPr/>
      <dgm:t>
        <a:bodyPr/>
        <a:lstStyle/>
        <a:p>
          <a:endParaRPr lang="en-GB"/>
        </a:p>
      </dgm:t>
    </dgm:pt>
    <dgm:pt modelId="{4361D55C-66C1-AC4D-A118-E58D6B5EE18A}" type="pres">
      <dgm:prSet presAssocID="{C2639057-3D7A-7F45-8384-DB38C20D4DC9}" presName="Name0" presStyleCnt="0">
        <dgm:presLayoutVars>
          <dgm:dir/>
          <dgm:resizeHandles val="exact"/>
        </dgm:presLayoutVars>
      </dgm:prSet>
      <dgm:spPr/>
    </dgm:pt>
    <dgm:pt modelId="{01DB3071-099D-9B44-BD1C-03C2F6C4CCFA}" type="pres">
      <dgm:prSet presAssocID="{C2639057-3D7A-7F45-8384-DB38C20D4DC9}" presName="arrow" presStyleLbl="bgShp" presStyleIdx="0" presStyleCnt="1"/>
      <dgm:spPr/>
    </dgm:pt>
    <dgm:pt modelId="{88538B43-94B3-274A-8CDA-16873EF92BDF}" type="pres">
      <dgm:prSet presAssocID="{C2639057-3D7A-7F45-8384-DB38C20D4DC9}" presName="points" presStyleCnt="0"/>
      <dgm:spPr/>
    </dgm:pt>
    <dgm:pt modelId="{0AFBE387-9521-E34A-A9A2-70A2A5B599A4}" type="pres">
      <dgm:prSet presAssocID="{A9B05300-E060-7A48-BEE4-0791A3536665}" presName="compositeA" presStyleCnt="0"/>
      <dgm:spPr/>
    </dgm:pt>
    <dgm:pt modelId="{A9282B59-FC38-F148-94DE-7173491C8003}" type="pres">
      <dgm:prSet presAssocID="{A9B05300-E060-7A48-BEE4-0791A3536665}" presName="textA" presStyleLbl="revTx" presStyleIdx="0" presStyleCnt="7">
        <dgm:presLayoutVars>
          <dgm:bulletEnabled val="1"/>
        </dgm:presLayoutVars>
      </dgm:prSet>
      <dgm:spPr/>
    </dgm:pt>
    <dgm:pt modelId="{706A1A62-F91D-B046-9E21-E9ACD4211496}" type="pres">
      <dgm:prSet presAssocID="{A9B05300-E060-7A48-BEE4-0791A3536665}" presName="circleA" presStyleLbl="node1" presStyleIdx="0" presStyleCnt="7"/>
      <dgm:spPr/>
    </dgm:pt>
    <dgm:pt modelId="{56BE71AD-1852-8642-B43D-EAF1A12B732B}" type="pres">
      <dgm:prSet presAssocID="{A9B05300-E060-7A48-BEE4-0791A3536665}" presName="spaceA" presStyleCnt="0"/>
      <dgm:spPr/>
    </dgm:pt>
    <dgm:pt modelId="{4FE5E360-D4E6-E944-B15B-DE12777CE27C}" type="pres">
      <dgm:prSet presAssocID="{0B6997EA-C045-2D48-A427-C7DCC40AEDE4}" presName="space" presStyleCnt="0"/>
      <dgm:spPr/>
    </dgm:pt>
    <dgm:pt modelId="{9DFD7B78-76A0-984E-BCA3-66DF1344FB15}" type="pres">
      <dgm:prSet presAssocID="{3A9BCB76-3A9B-1548-B1CC-02039F66599E}" presName="compositeB" presStyleCnt="0"/>
      <dgm:spPr/>
    </dgm:pt>
    <dgm:pt modelId="{541EDBAB-9C9A-2C46-879C-B34B0DB1C1BD}" type="pres">
      <dgm:prSet presAssocID="{3A9BCB76-3A9B-1548-B1CC-02039F66599E}" presName="textB" presStyleLbl="revTx" presStyleIdx="1" presStyleCnt="7" custScaleX="109831">
        <dgm:presLayoutVars>
          <dgm:bulletEnabled val="1"/>
        </dgm:presLayoutVars>
      </dgm:prSet>
      <dgm:spPr/>
    </dgm:pt>
    <dgm:pt modelId="{67FC5163-E0F3-E141-BD6E-551846413CFD}" type="pres">
      <dgm:prSet presAssocID="{3A9BCB76-3A9B-1548-B1CC-02039F66599E}" presName="circleB" presStyleLbl="node1" presStyleIdx="1" presStyleCnt="7"/>
      <dgm:spPr/>
    </dgm:pt>
    <dgm:pt modelId="{C6A67564-D254-C64A-9752-F5A58FA1C093}" type="pres">
      <dgm:prSet presAssocID="{3A9BCB76-3A9B-1548-B1CC-02039F66599E}" presName="spaceB" presStyleCnt="0"/>
      <dgm:spPr/>
    </dgm:pt>
    <dgm:pt modelId="{6DEFA2C9-39C9-274F-BEEC-91BD25C0B926}" type="pres">
      <dgm:prSet presAssocID="{9CF43C2D-2FC8-3947-B2E8-EEB94E2A3646}" presName="space" presStyleCnt="0"/>
      <dgm:spPr/>
    </dgm:pt>
    <dgm:pt modelId="{3AF24DE8-F8EE-564A-9E21-5C76645EF331}" type="pres">
      <dgm:prSet presAssocID="{4983757B-115C-CF4D-B1A7-B266BFF47FB8}" presName="compositeA" presStyleCnt="0"/>
      <dgm:spPr/>
    </dgm:pt>
    <dgm:pt modelId="{4ED2E1FF-6AC7-0F4A-8C8F-F3F5367C0F44}" type="pres">
      <dgm:prSet presAssocID="{4983757B-115C-CF4D-B1A7-B266BFF47FB8}" presName="textA" presStyleLbl="revTx" presStyleIdx="2" presStyleCnt="7">
        <dgm:presLayoutVars>
          <dgm:bulletEnabled val="1"/>
        </dgm:presLayoutVars>
      </dgm:prSet>
      <dgm:spPr/>
    </dgm:pt>
    <dgm:pt modelId="{A61137D4-2629-FC40-84E4-E997E381BB53}" type="pres">
      <dgm:prSet presAssocID="{4983757B-115C-CF4D-B1A7-B266BFF47FB8}" presName="circleA" presStyleLbl="node1" presStyleIdx="2" presStyleCnt="7"/>
      <dgm:spPr/>
    </dgm:pt>
    <dgm:pt modelId="{BE491529-52D4-124D-801D-B1FEDDBE0845}" type="pres">
      <dgm:prSet presAssocID="{4983757B-115C-CF4D-B1A7-B266BFF47FB8}" presName="spaceA" presStyleCnt="0"/>
      <dgm:spPr/>
    </dgm:pt>
    <dgm:pt modelId="{FD0C22DF-3E2C-3941-AD84-672739FE0D18}" type="pres">
      <dgm:prSet presAssocID="{CA48AEE9-8FB5-924D-89E3-42B3D0A9FCC7}" presName="space" presStyleCnt="0"/>
      <dgm:spPr/>
    </dgm:pt>
    <dgm:pt modelId="{03619950-5098-D144-9A12-83EF5FF2E220}" type="pres">
      <dgm:prSet presAssocID="{73EF625F-2763-C540-AB8E-E6BF76A943C5}" presName="compositeB" presStyleCnt="0"/>
      <dgm:spPr/>
    </dgm:pt>
    <dgm:pt modelId="{5F9D43F7-2D37-5944-8731-2179C5E16F39}" type="pres">
      <dgm:prSet presAssocID="{73EF625F-2763-C540-AB8E-E6BF76A943C5}" presName="textB" presStyleLbl="revTx" presStyleIdx="3" presStyleCnt="7" custScaleX="144355">
        <dgm:presLayoutVars>
          <dgm:bulletEnabled val="1"/>
        </dgm:presLayoutVars>
      </dgm:prSet>
      <dgm:spPr/>
    </dgm:pt>
    <dgm:pt modelId="{680ACDB4-0A41-124E-B08A-FAE175377F22}" type="pres">
      <dgm:prSet presAssocID="{73EF625F-2763-C540-AB8E-E6BF76A943C5}" presName="circleB" presStyleLbl="node1" presStyleIdx="3" presStyleCnt="7"/>
      <dgm:spPr/>
    </dgm:pt>
    <dgm:pt modelId="{A0B81CC6-3678-0246-B06D-9B94A9AAC157}" type="pres">
      <dgm:prSet presAssocID="{73EF625F-2763-C540-AB8E-E6BF76A943C5}" presName="spaceB" presStyleCnt="0"/>
      <dgm:spPr/>
    </dgm:pt>
    <dgm:pt modelId="{B28939A6-2B62-344A-8BF8-3666D3691324}" type="pres">
      <dgm:prSet presAssocID="{F5C73475-2F16-164D-ACEC-CB08CAA68868}" presName="space" presStyleCnt="0"/>
      <dgm:spPr/>
    </dgm:pt>
    <dgm:pt modelId="{C24C8DD8-4676-2C4B-AE3E-6D76CE73FB67}" type="pres">
      <dgm:prSet presAssocID="{241A1A50-CAD1-C04D-9512-FBE216FA81AE}" presName="compositeA" presStyleCnt="0"/>
      <dgm:spPr/>
    </dgm:pt>
    <dgm:pt modelId="{666940D7-784F-0641-8060-D7832326471A}" type="pres">
      <dgm:prSet presAssocID="{241A1A50-CAD1-C04D-9512-FBE216FA81AE}" presName="textA" presStyleLbl="revTx" presStyleIdx="4" presStyleCnt="7">
        <dgm:presLayoutVars>
          <dgm:bulletEnabled val="1"/>
        </dgm:presLayoutVars>
      </dgm:prSet>
      <dgm:spPr/>
    </dgm:pt>
    <dgm:pt modelId="{782E7E29-41E7-884F-A243-7F11343F0EF8}" type="pres">
      <dgm:prSet presAssocID="{241A1A50-CAD1-C04D-9512-FBE216FA81AE}" presName="circleA" presStyleLbl="node1" presStyleIdx="4" presStyleCnt="7"/>
      <dgm:spPr/>
    </dgm:pt>
    <dgm:pt modelId="{59680824-1E82-9045-8312-ED6FDC9612CC}" type="pres">
      <dgm:prSet presAssocID="{241A1A50-CAD1-C04D-9512-FBE216FA81AE}" presName="spaceA" presStyleCnt="0"/>
      <dgm:spPr/>
    </dgm:pt>
    <dgm:pt modelId="{15E45E79-7827-0A47-90A4-D1A0C19C656A}" type="pres">
      <dgm:prSet presAssocID="{79A6F06F-671A-8842-9B74-AB041BF02AA0}" presName="space" presStyleCnt="0"/>
      <dgm:spPr/>
    </dgm:pt>
    <dgm:pt modelId="{AE6372BB-A2BD-7842-A214-8BF03AB5F6BE}" type="pres">
      <dgm:prSet presAssocID="{878E01F4-C5BD-BF4F-AC78-771F5B57BF1E}" presName="compositeB" presStyleCnt="0"/>
      <dgm:spPr/>
    </dgm:pt>
    <dgm:pt modelId="{AD91F2BE-1313-0B4B-B834-42BD16948AD0}" type="pres">
      <dgm:prSet presAssocID="{878E01F4-C5BD-BF4F-AC78-771F5B57BF1E}" presName="textB" presStyleLbl="revTx" presStyleIdx="5" presStyleCnt="7">
        <dgm:presLayoutVars>
          <dgm:bulletEnabled val="1"/>
        </dgm:presLayoutVars>
      </dgm:prSet>
      <dgm:spPr/>
    </dgm:pt>
    <dgm:pt modelId="{86D50697-89C1-FC40-B4F7-1A44F11BFFA0}" type="pres">
      <dgm:prSet presAssocID="{878E01F4-C5BD-BF4F-AC78-771F5B57BF1E}" presName="circleB" presStyleLbl="node1" presStyleIdx="5" presStyleCnt="7"/>
      <dgm:spPr/>
    </dgm:pt>
    <dgm:pt modelId="{9E67567E-568B-FE45-8942-AEF6F67DB8F7}" type="pres">
      <dgm:prSet presAssocID="{878E01F4-C5BD-BF4F-AC78-771F5B57BF1E}" presName="spaceB" presStyleCnt="0"/>
      <dgm:spPr/>
    </dgm:pt>
    <dgm:pt modelId="{3F2FE02F-F744-764F-9E7C-D5DFEC1DFEDA}" type="pres">
      <dgm:prSet presAssocID="{9C373C68-6AEC-3A45-A030-224EEEABEEE0}" presName="space" presStyleCnt="0"/>
      <dgm:spPr/>
    </dgm:pt>
    <dgm:pt modelId="{68985926-1011-3E4C-B9E3-1BE3A04EAE77}" type="pres">
      <dgm:prSet presAssocID="{57AC4B95-B916-0F47-82D7-310C527937EB}" presName="compositeA" presStyleCnt="0"/>
      <dgm:spPr/>
    </dgm:pt>
    <dgm:pt modelId="{DF027989-0322-EE41-BB1B-802CCE9FCAD5}" type="pres">
      <dgm:prSet presAssocID="{57AC4B95-B916-0F47-82D7-310C527937EB}" presName="textA" presStyleLbl="revTx" presStyleIdx="6" presStyleCnt="7">
        <dgm:presLayoutVars>
          <dgm:bulletEnabled val="1"/>
        </dgm:presLayoutVars>
      </dgm:prSet>
      <dgm:spPr/>
    </dgm:pt>
    <dgm:pt modelId="{F8EED002-C159-4C48-8463-908E567E4046}" type="pres">
      <dgm:prSet presAssocID="{57AC4B95-B916-0F47-82D7-310C527937EB}" presName="circleA" presStyleLbl="node1" presStyleIdx="6" presStyleCnt="7"/>
      <dgm:spPr/>
    </dgm:pt>
    <dgm:pt modelId="{0E9B1C4B-C20A-D74A-BF04-5EF05A945F63}" type="pres">
      <dgm:prSet presAssocID="{57AC4B95-B916-0F47-82D7-310C527937EB}" presName="spaceA" presStyleCnt="0"/>
      <dgm:spPr/>
    </dgm:pt>
  </dgm:ptLst>
  <dgm:cxnLst>
    <dgm:cxn modelId="{2F05EF06-C843-B14A-976F-F7F94E769BB3}" srcId="{C2639057-3D7A-7F45-8384-DB38C20D4DC9}" destId="{4983757B-115C-CF4D-B1A7-B266BFF47FB8}" srcOrd="2" destOrd="0" parTransId="{E48A0107-A231-6A43-BD82-FA0D250F9F62}" sibTransId="{CA48AEE9-8FB5-924D-89E3-42B3D0A9FCC7}"/>
    <dgm:cxn modelId="{7A312F14-0A35-E342-AE05-9AB2E32D5387}" type="presOf" srcId="{3A9BCB76-3A9B-1548-B1CC-02039F66599E}" destId="{541EDBAB-9C9A-2C46-879C-B34B0DB1C1BD}" srcOrd="0" destOrd="0" presId="urn:microsoft.com/office/officeart/2005/8/layout/hProcess11"/>
    <dgm:cxn modelId="{40F06826-0AA3-6B46-B87E-DD9F3A9067D7}" type="presOf" srcId="{241A1A50-CAD1-C04D-9512-FBE216FA81AE}" destId="{666940D7-784F-0641-8060-D7832326471A}" srcOrd="0" destOrd="0" presId="urn:microsoft.com/office/officeart/2005/8/layout/hProcess11"/>
    <dgm:cxn modelId="{0693B22A-DA46-134E-855B-7A1EEB89A811}" srcId="{C2639057-3D7A-7F45-8384-DB38C20D4DC9}" destId="{57AC4B95-B916-0F47-82D7-310C527937EB}" srcOrd="6" destOrd="0" parTransId="{90790B73-EFC5-B44E-AB8E-18BE5892878D}" sibTransId="{02C2A3B1-9745-2C4E-A312-E6F828751718}"/>
    <dgm:cxn modelId="{0FB6D033-0067-F040-A885-044BB5ED70DA}" type="presOf" srcId="{C2639057-3D7A-7F45-8384-DB38C20D4DC9}" destId="{4361D55C-66C1-AC4D-A118-E58D6B5EE18A}" srcOrd="0" destOrd="0" presId="urn:microsoft.com/office/officeart/2005/8/layout/hProcess11"/>
    <dgm:cxn modelId="{E41E9038-A997-7E4E-8E51-16FA91EE5238}" type="presOf" srcId="{57AC4B95-B916-0F47-82D7-310C527937EB}" destId="{DF027989-0322-EE41-BB1B-802CCE9FCAD5}" srcOrd="0" destOrd="0" presId="urn:microsoft.com/office/officeart/2005/8/layout/hProcess11"/>
    <dgm:cxn modelId="{BEEBC562-6781-A74C-8F48-465E6659D45E}" type="presOf" srcId="{878E01F4-C5BD-BF4F-AC78-771F5B57BF1E}" destId="{AD91F2BE-1313-0B4B-B834-42BD16948AD0}" srcOrd="0" destOrd="0" presId="urn:microsoft.com/office/officeart/2005/8/layout/hProcess11"/>
    <dgm:cxn modelId="{42A9CF68-D808-A540-9D72-1B1D0FE4D67A}" type="presOf" srcId="{73EF625F-2763-C540-AB8E-E6BF76A943C5}" destId="{5F9D43F7-2D37-5944-8731-2179C5E16F39}" srcOrd="0" destOrd="0" presId="urn:microsoft.com/office/officeart/2005/8/layout/hProcess11"/>
    <dgm:cxn modelId="{DCDD414F-11ED-E842-8B7E-4D288DA5E4AF}" srcId="{C2639057-3D7A-7F45-8384-DB38C20D4DC9}" destId="{878E01F4-C5BD-BF4F-AC78-771F5B57BF1E}" srcOrd="5" destOrd="0" parTransId="{A976A2D0-9FD1-8D4A-AA56-BC9BDE21F3AD}" sibTransId="{9C373C68-6AEC-3A45-A030-224EEEABEEE0}"/>
    <dgm:cxn modelId="{4C02BE85-69F2-5C49-84E5-8E0F3F57FCD4}" srcId="{C2639057-3D7A-7F45-8384-DB38C20D4DC9}" destId="{3A9BCB76-3A9B-1548-B1CC-02039F66599E}" srcOrd="1" destOrd="0" parTransId="{CA01F2C2-0483-6344-94AE-34BEA37979C5}" sibTransId="{9CF43C2D-2FC8-3947-B2E8-EEB94E2A3646}"/>
    <dgm:cxn modelId="{5B490C99-7403-4E4D-86A1-552CC8412E1E}" type="presOf" srcId="{A9B05300-E060-7A48-BEE4-0791A3536665}" destId="{A9282B59-FC38-F148-94DE-7173491C8003}" srcOrd="0" destOrd="0" presId="urn:microsoft.com/office/officeart/2005/8/layout/hProcess11"/>
    <dgm:cxn modelId="{468FC3D7-2BE0-AA4E-B59A-AB3A14E817C5}" srcId="{C2639057-3D7A-7F45-8384-DB38C20D4DC9}" destId="{241A1A50-CAD1-C04D-9512-FBE216FA81AE}" srcOrd="4" destOrd="0" parTransId="{CE4DF6AC-36A0-7A46-B8BD-B0BBE43AF3FE}" sibTransId="{79A6F06F-671A-8842-9B74-AB041BF02AA0}"/>
    <dgm:cxn modelId="{BB8DA4DC-41DD-0C46-BBD7-D0355C7DA09F}" type="presOf" srcId="{4983757B-115C-CF4D-B1A7-B266BFF47FB8}" destId="{4ED2E1FF-6AC7-0F4A-8C8F-F3F5367C0F44}" srcOrd="0" destOrd="0" presId="urn:microsoft.com/office/officeart/2005/8/layout/hProcess11"/>
    <dgm:cxn modelId="{EA3805F5-E9F9-8E4B-B01B-CD5235DED133}" srcId="{C2639057-3D7A-7F45-8384-DB38C20D4DC9}" destId="{A9B05300-E060-7A48-BEE4-0791A3536665}" srcOrd="0" destOrd="0" parTransId="{F5662CDF-28DA-BC47-ABA9-270093C047B0}" sibTransId="{0B6997EA-C045-2D48-A427-C7DCC40AEDE4}"/>
    <dgm:cxn modelId="{EEBFB2F9-3BD1-A84C-8BE8-B062C640E981}" srcId="{C2639057-3D7A-7F45-8384-DB38C20D4DC9}" destId="{73EF625F-2763-C540-AB8E-E6BF76A943C5}" srcOrd="3" destOrd="0" parTransId="{41A39263-3DA2-204B-AF64-AB1FD4C10D98}" sibTransId="{F5C73475-2F16-164D-ACEC-CB08CAA68868}"/>
    <dgm:cxn modelId="{4007508E-0CDC-A649-A053-5BC815123081}" type="presParOf" srcId="{4361D55C-66C1-AC4D-A118-E58D6B5EE18A}" destId="{01DB3071-099D-9B44-BD1C-03C2F6C4CCFA}" srcOrd="0" destOrd="0" presId="urn:microsoft.com/office/officeart/2005/8/layout/hProcess11"/>
    <dgm:cxn modelId="{90116090-D158-DA4F-873B-FBAF67F0EE67}" type="presParOf" srcId="{4361D55C-66C1-AC4D-A118-E58D6B5EE18A}" destId="{88538B43-94B3-274A-8CDA-16873EF92BDF}" srcOrd="1" destOrd="0" presId="urn:microsoft.com/office/officeart/2005/8/layout/hProcess11"/>
    <dgm:cxn modelId="{B4641798-C408-6542-AFFD-FC8F2FDA3FB5}" type="presParOf" srcId="{88538B43-94B3-274A-8CDA-16873EF92BDF}" destId="{0AFBE387-9521-E34A-A9A2-70A2A5B599A4}" srcOrd="0" destOrd="0" presId="urn:microsoft.com/office/officeart/2005/8/layout/hProcess11"/>
    <dgm:cxn modelId="{AACAFECC-891F-F048-988E-41651BB3CECE}" type="presParOf" srcId="{0AFBE387-9521-E34A-A9A2-70A2A5B599A4}" destId="{A9282B59-FC38-F148-94DE-7173491C8003}" srcOrd="0" destOrd="0" presId="urn:microsoft.com/office/officeart/2005/8/layout/hProcess11"/>
    <dgm:cxn modelId="{F8B79BB6-FE3F-BE4C-B26A-04D6A959F023}" type="presParOf" srcId="{0AFBE387-9521-E34A-A9A2-70A2A5B599A4}" destId="{706A1A62-F91D-B046-9E21-E9ACD4211496}" srcOrd="1" destOrd="0" presId="urn:microsoft.com/office/officeart/2005/8/layout/hProcess11"/>
    <dgm:cxn modelId="{427CF917-A4F8-5A46-AD70-009216ED8432}" type="presParOf" srcId="{0AFBE387-9521-E34A-A9A2-70A2A5B599A4}" destId="{56BE71AD-1852-8642-B43D-EAF1A12B732B}" srcOrd="2" destOrd="0" presId="urn:microsoft.com/office/officeart/2005/8/layout/hProcess11"/>
    <dgm:cxn modelId="{D720BB61-1659-154D-8E87-2F947DFC7C5C}" type="presParOf" srcId="{88538B43-94B3-274A-8CDA-16873EF92BDF}" destId="{4FE5E360-D4E6-E944-B15B-DE12777CE27C}" srcOrd="1" destOrd="0" presId="urn:microsoft.com/office/officeart/2005/8/layout/hProcess11"/>
    <dgm:cxn modelId="{55D5CD84-7024-7C42-8F11-A76E2A8870EF}" type="presParOf" srcId="{88538B43-94B3-274A-8CDA-16873EF92BDF}" destId="{9DFD7B78-76A0-984E-BCA3-66DF1344FB15}" srcOrd="2" destOrd="0" presId="urn:microsoft.com/office/officeart/2005/8/layout/hProcess11"/>
    <dgm:cxn modelId="{98227FBB-6426-734E-89A1-46D0CEA390FD}" type="presParOf" srcId="{9DFD7B78-76A0-984E-BCA3-66DF1344FB15}" destId="{541EDBAB-9C9A-2C46-879C-B34B0DB1C1BD}" srcOrd="0" destOrd="0" presId="urn:microsoft.com/office/officeart/2005/8/layout/hProcess11"/>
    <dgm:cxn modelId="{D24009DF-630E-784C-88AB-C6FB9E41E777}" type="presParOf" srcId="{9DFD7B78-76A0-984E-BCA3-66DF1344FB15}" destId="{67FC5163-E0F3-E141-BD6E-551846413CFD}" srcOrd="1" destOrd="0" presId="urn:microsoft.com/office/officeart/2005/8/layout/hProcess11"/>
    <dgm:cxn modelId="{67C17888-64FB-E246-A62B-DC3BB9C83C39}" type="presParOf" srcId="{9DFD7B78-76A0-984E-BCA3-66DF1344FB15}" destId="{C6A67564-D254-C64A-9752-F5A58FA1C093}" srcOrd="2" destOrd="0" presId="urn:microsoft.com/office/officeart/2005/8/layout/hProcess11"/>
    <dgm:cxn modelId="{3654C40C-7CBC-8D41-9113-F9542C6B4322}" type="presParOf" srcId="{88538B43-94B3-274A-8CDA-16873EF92BDF}" destId="{6DEFA2C9-39C9-274F-BEEC-91BD25C0B926}" srcOrd="3" destOrd="0" presId="urn:microsoft.com/office/officeart/2005/8/layout/hProcess11"/>
    <dgm:cxn modelId="{3AC91CD8-18DD-BF40-AF8E-D73FE9F52012}" type="presParOf" srcId="{88538B43-94B3-274A-8CDA-16873EF92BDF}" destId="{3AF24DE8-F8EE-564A-9E21-5C76645EF331}" srcOrd="4" destOrd="0" presId="urn:microsoft.com/office/officeart/2005/8/layout/hProcess11"/>
    <dgm:cxn modelId="{AAE343C9-4553-D243-BD04-6F14994EB131}" type="presParOf" srcId="{3AF24DE8-F8EE-564A-9E21-5C76645EF331}" destId="{4ED2E1FF-6AC7-0F4A-8C8F-F3F5367C0F44}" srcOrd="0" destOrd="0" presId="urn:microsoft.com/office/officeart/2005/8/layout/hProcess11"/>
    <dgm:cxn modelId="{6E1FEE11-0307-BA4D-BFFE-94A35B41EEC0}" type="presParOf" srcId="{3AF24DE8-F8EE-564A-9E21-5C76645EF331}" destId="{A61137D4-2629-FC40-84E4-E997E381BB53}" srcOrd="1" destOrd="0" presId="urn:microsoft.com/office/officeart/2005/8/layout/hProcess11"/>
    <dgm:cxn modelId="{E56BB7D9-546D-5444-A59C-0A1483446C1D}" type="presParOf" srcId="{3AF24DE8-F8EE-564A-9E21-5C76645EF331}" destId="{BE491529-52D4-124D-801D-B1FEDDBE0845}" srcOrd="2" destOrd="0" presId="urn:microsoft.com/office/officeart/2005/8/layout/hProcess11"/>
    <dgm:cxn modelId="{4C70E050-0C4C-E747-851C-B284C05C1441}" type="presParOf" srcId="{88538B43-94B3-274A-8CDA-16873EF92BDF}" destId="{FD0C22DF-3E2C-3941-AD84-672739FE0D18}" srcOrd="5" destOrd="0" presId="urn:microsoft.com/office/officeart/2005/8/layout/hProcess11"/>
    <dgm:cxn modelId="{771519B2-AA02-784C-9972-98E2A31DB28F}" type="presParOf" srcId="{88538B43-94B3-274A-8CDA-16873EF92BDF}" destId="{03619950-5098-D144-9A12-83EF5FF2E220}" srcOrd="6" destOrd="0" presId="urn:microsoft.com/office/officeart/2005/8/layout/hProcess11"/>
    <dgm:cxn modelId="{F51E9326-B221-E149-9355-F79421980359}" type="presParOf" srcId="{03619950-5098-D144-9A12-83EF5FF2E220}" destId="{5F9D43F7-2D37-5944-8731-2179C5E16F39}" srcOrd="0" destOrd="0" presId="urn:microsoft.com/office/officeart/2005/8/layout/hProcess11"/>
    <dgm:cxn modelId="{7AA737C5-A27F-1544-BAB0-595A56E9B1A1}" type="presParOf" srcId="{03619950-5098-D144-9A12-83EF5FF2E220}" destId="{680ACDB4-0A41-124E-B08A-FAE175377F22}" srcOrd="1" destOrd="0" presId="urn:microsoft.com/office/officeart/2005/8/layout/hProcess11"/>
    <dgm:cxn modelId="{46DB4369-7887-2245-AB01-3C5E3B04298E}" type="presParOf" srcId="{03619950-5098-D144-9A12-83EF5FF2E220}" destId="{A0B81CC6-3678-0246-B06D-9B94A9AAC157}" srcOrd="2" destOrd="0" presId="urn:microsoft.com/office/officeart/2005/8/layout/hProcess11"/>
    <dgm:cxn modelId="{4B13F6FA-6818-DC4F-97ED-63487A3E45BC}" type="presParOf" srcId="{88538B43-94B3-274A-8CDA-16873EF92BDF}" destId="{B28939A6-2B62-344A-8BF8-3666D3691324}" srcOrd="7" destOrd="0" presId="urn:microsoft.com/office/officeart/2005/8/layout/hProcess11"/>
    <dgm:cxn modelId="{5133D987-C8D1-334C-A13C-0333FF8C8A08}" type="presParOf" srcId="{88538B43-94B3-274A-8CDA-16873EF92BDF}" destId="{C24C8DD8-4676-2C4B-AE3E-6D76CE73FB67}" srcOrd="8" destOrd="0" presId="urn:microsoft.com/office/officeart/2005/8/layout/hProcess11"/>
    <dgm:cxn modelId="{F6B429BD-FB57-644D-AD81-7CB05ABB6101}" type="presParOf" srcId="{C24C8DD8-4676-2C4B-AE3E-6D76CE73FB67}" destId="{666940D7-784F-0641-8060-D7832326471A}" srcOrd="0" destOrd="0" presId="urn:microsoft.com/office/officeart/2005/8/layout/hProcess11"/>
    <dgm:cxn modelId="{DC3358E5-3122-E641-91C3-CDC706F0E783}" type="presParOf" srcId="{C24C8DD8-4676-2C4B-AE3E-6D76CE73FB67}" destId="{782E7E29-41E7-884F-A243-7F11343F0EF8}" srcOrd="1" destOrd="0" presId="urn:microsoft.com/office/officeart/2005/8/layout/hProcess11"/>
    <dgm:cxn modelId="{FA0E876E-2EDB-2E42-B503-15B6D3AF1109}" type="presParOf" srcId="{C24C8DD8-4676-2C4B-AE3E-6D76CE73FB67}" destId="{59680824-1E82-9045-8312-ED6FDC9612CC}" srcOrd="2" destOrd="0" presId="urn:microsoft.com/office/officeart/2005/8/layout/hProcess11"/>
    <dgm:cxn modelId="{4DCCC664-2033-4749-A6A4-2EAE7EB70CCF}" type="presParOf" srcId="{88538B43-94B3-274A-8CDA-16873EF92BDF}" destId="{15E45E79-7827-0A47-90A4-D1A0C19C656A}" srcOrd="9" destOrd="0" presId="urn:microsoft.com/office/officeart/2005/8/layout/hProcess11"/>
    <dgm:cxn modelId="{16887E9B-C755-324D-B6FA-5B072C3563EF}" type="presParOf" srcId="{88538B43-94B3-274A-8CDA-16873EF92BDF}" destId="{AE6372BB-A2BD-7842-A214-8BF03AB5F6BE}" srcOrd="10" destOrd="0" presId="urn:microsoft.com/office/officeart/2005/8/layout/hProcess11"/>
    <dgm:cxn modelId="{370E39AA-5E09-544C-811A-CA25CAEC20A2}" type="presParOf" srcId="{AE6372BB-A2BD-7842-A214-8BF03AB5F6BE}" destId="{AD91F2BE-1313-0B4B-B834-42BD16948AD0}" srcOrd="0" destOrd="0" presId="urn:microsoft.com/office/officeart/2005/8/layout/hProcess11"/>
    <dgm:cxn modelId="{33AF2B9B-4036-234A-B7C8-8834106F8432}" type="presParOf" srcId="{AE6372BB-A2BD-7842-A214-8BF03AB5F6BE}" destId="{86D50697-89C1-FC40-B4F7-1A44F11BFFA0}" srcOrd="1" destOrd="0" presId="urn:microsoft.com/office/officeart/2005/8/layout/hProcess11"/>
    <dgm:cxn modelId="{E839343C-9D02-3B42-8BF5-8C24A1C022B1}" type="presParOf" srcId="{AE6372BB-A2BD-7842-A214-8BF03AB5F6BE}" destId="{9E67567E-568B-FE45-8942-AEF6F67DB8F7}" srcOrd="2" destOrd="0" presId="urn:microsoft.com/office/officeart/2005/8/layout/hProcess11"/>
    <dgm:cxn modelId="{0B34BA42-3F40-0240-91AB-A760EE7A8449}" type="presParOf" srcId="{88538B43-94B3-274A-8CDA-16873EF92BDF}" destId="{3F2FE02F-F744-764F-9E7C-D5DFEC1DFEDA}" srcOrd="11" destOrd="0" presId="urn:microsoft.com/office/officeart/2005/8/layout/hProcess11"/>
    <dgm:cxn modelId="{466D8296-9B1D-8C43-97C6-74CB5BFC69C1}" type="presParOf" srcId="{88538B43-94B3-274A-8CDA-16873EF92BDF}" destId="{68985926-1011-3E4C-B9E3-1BE3A04EAE77}" srcOrd="12" destOrd="0" presId="urn:microsoft.com/office/officeart/2005/8/layout/hProcess11"/>
    <dgm:cxn modelId="{8AA0734E-F208-4F40-8A66-D88A4928E05F}" type="presParOf" srcId="{68985926-1011-3E4C-B9E3-1BE3A04EAE77}" destId="{DF027989-0322-EE41-BB1B-802CCE9FCAD5}" srcOrd="0" destOrd="0" presId="urn:microsoft.com/office/officeart/2005/8/layout/hProcess11"/>
    <dgm:cxn modelId="{C0DE942A-7358-BA40-8477-460D8CF8F359}" type="presParOf" srcId="{68985926-1011-3E4C-B9E3-1BE3A04EAE77}" destId="{F8EED002-C159-4C48-8463-908E567E4046}" srcOrd="1" destOrd="0" presId="urn:microsoft.com/office/officeart/2005/8/layout/hProcess11"/>
    <dgm:cxn modelId="{308A44D3-DCFF-B14C-BB79-6F42CDF106C9}" type="presParOf" srcId="{68985926-1011-3E4C-B9E3-1BE3A04EAE77}" destId="{0E9B1C4B-C20A-D74A-BF04-5EF05A945F6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A83D0E-C726-47FA-9E4C-18B4A14AF6B3}" type="doc">
      <dgm:prSet loTypeId="urn:microsoft.com/office/officeart/2005/8/layout/hierarchy1" loCatId="hierarchy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42DAEDA-A8B2-4AC1-A35B-F8F844295E8F}">
      <dgm:prSet/>
      <dgm:spPr/>
      <dgm:t>
        <a:bodyPr/>
        <a:lstStyle/>
        <a:p>
          <a:r>
            <a:rPr lang="en-US" dirty="0">
              <a:solidFill>
                <a:srgbClr val="2B3890"/>
              </a:solidFill>
            </a:rPr>
            <a:t>Around 60 services for members</a:t>
          </a:r>
        </a:p>
      </dgm:t>
    </dgm:pt>
    <dgm:pt modelId="{0FD5FD0F-6DBB-4B3B-8456-B444C1069009}" type="parTrans" cxnId="{1AC7BB39-2EAD-42A4-8219-9633C0B09879}">
      <dgm:prSet/>
      <dgm:spPr/>
      <dgm:t>
        <a:bodyPr/>
        <a:lstStyle/>
        <a:p>
          <a:endParaRPr lang="en-US"/>
        </a:p>
      </dgm:t>
    </dgm:pt>
    <dgm:pt modelId="{6C8BC6DE-30BE-4362-8594-5B42959EC4C1}" type="sibTrans" cxnId="{1AC7BB39-2EAD-42A4-8219-9633C0B09879}">
      <dgm:prSet/>
      <dgm:spPr/>
      <dgm:t>
        <a:bodyPr/>
        <a:lstStyle/>
        <a:p>
          <a:endParaRPr lang="en-US"/>
        </a:p>
      </dgm:t>
    </dgm:pt>
    <dgm:pt modelId="{D8DAD5C1-AB67-4188-A59A-BB8358F7F4EA}">
      <dgm:prSet/>
      <dgm:spPr/>
      <dgm:t>
        <a:bodyPr/>
        <a:lstStyle/>
        <a:p>
          <a:r>
            <a:rPr lang="en-US" b="0" i="0" dirty="0">
              <a:solidFill>
                <a:srgbClr val="2B3890"/>
              </a:solidFill>
            </a:rPr>
            <a:t>Internal business operations</a:t>
          </a:r>
          <a:endParaRPr lang="en-US" dirty="0">
            <a:solidFill>
              <a:srgbClr val="2B3890"/>
            </a:solidFill>
          </a:endParaRPr>
        </a:p>
      </dgm:t>
    </dgm:pt>
    <dgm:pt modelId="{40A9103E-142F-4F99-ADA9-A62E1C8EFB0C}" type="parTrans" cxnId="{4D7D47A9-BA80-4603-8B53-C2E9528383D9}">
      <dgm:prSet/>
      <dgm:spPr/>
      <dgm:t>
        <a:bodyPr/>
        <a:lstStyle/>
        <a:p>
          <a:endParaRPr lang="en-US"/>
        </a:p>
      </dgm:t>
    </dgm:pt>
    <dgm:pt modelId="{DB0A3117-9B51-467E-AC4F-AEA2FFCEF0E4}" type="sibTrans" cxnId="{4D7D47A9-BA80-4603-8B53-C2E9528383D9}">
      <dgm:prSet/>
      <dgm:spPr/>
      <dgm:t>
        <a:bodyPr/>
        <a:lstStyle/>
        <a:p>
          <a:endParaRPr lang="en-US"/>
        </a:p>
      </dgm:t>
    </dgm:pt>
    <dgm:pt modelId="{749DC6B8-7B9C-402E-8C9C-EE1F98164161}">
      <dgm:prSet/>
      <dgm:spPr/>
      <dgm:t>
        <a:bodyPr/>
        <a:lstStyle/>
        <a:p>
          <a:r>
            <a:rPr lang="en-US" b="0" i="0" dirty="0">
              <a:solidFill>
                <a:srgbClr val="2B3890"/>
              </a:solidFill>
            </a:rPr>
            <a:t>Quirky, </a:t>
          </a:r>
          <a:r>
            <a:rPr lang="en-US" b="0" i="0" dirty="0" err="1">
              <a:solidFill>
                <a:srgbClr val="2B3890"/>
              </a:solidFill>
            </a:rPr>
            <a:t>Npuls</a:t>
          </a:r>
          <a:r>
            <a:rPr lang="en-US" b="0" i="0" dirty="0">
              <a:solidFill>
                <a:srgbClr val="2B3890"/>
              </a:solidFill>
            </a:rPr>
            <a:t>, new requirements</a:t>
          </a:r>
          <a:endParaRPr lang="en-US" dirty="0">
            <a:solidFill>
              <a:srgbClr val="2B3890"/>
            </a:solidFill>
          </a:endParaRPr>
        </a:p>
      </dgm:t>
    </dgm:pt>
    <dgm:pt modelId="{3483057B-4E08-4217-9C02-1278CB5751EB}" type="parTrans" cxnId="{CE7053B0-6525-4A88-B069-D8626293CEF8}">
      <dgm:prSet/>
      <dgm:spPr/>
      <dgm:t>
        <a:bodyPr/>
        <a:lstStyle/>
        <a:p>
          <a:endParaRPr lang="en-US"/>
        </a:p>
      </dgm:t>
    </dgm:pt>
    <dgm:pt modelId="{10A83266-A20B-41C9-AEC7-D9917C2B5FEC}" type="sibTrans" cxnId="{CE7053B0-6525-4A88-B069-D8626293CEF8}">
      <dgm:prSet/>
      <dgm:spPr/>
      <dgm:t>
        <a:bodyPr/>
        <a:lstStyle/>
        <a:p>
          <a:endParaRPr lang="en-US"/>
        </a:p>
      </dgm:t>
    </dgm:pt>
    <dgm:pt modelId="{91707B95-570C-D543-9538-60BAAB9E1D3E}" type="pres">
      <dgm:prSet presAssocID="{22A83D0E-C726-47FA-9E4C-18B4A14AF6B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438E365-21D7-3C41-A22D-3888E7AFBC18}" type="pres">
      <dgm:prSet presAssocID="{A42DAEDA-A8B2-4AC1-A35B-F8F844295E8F}" presName="hierRoot1" presStyleCnt="0"/>
      <dgm:spPr/>
    </dgm:pt>
    <dgm:pt modelId="{809E7FB1-F16B-E549-9C04-DCA1BE7F76F3}" type="pres">
      <dgm:prSet presAssocID="{A42DAEDA-A8B2-4AC1-A35B-F8F844295E8F}" presName="composite" presStyleCnt="0"/>
      <dgm:spPr/>
    </dgm:pt>
    <dgm:pt modelId="{08FDB52F-C833-DC48-B1F5-1A57EDA4A9C5}" type="pres">
      <dgm:prSet presAssocID="{A42DAEDA-A8B2-4AC1-A35B-F8F844295E8F}" presName="background" presStyleLbl="node0" presStyleIdx="0" presStyleCnt="3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169B25CD-A162-C649-A408-463D2A635C4B}" type="pres">
      <dgm:prSet presAssocID="{A42DAEDA-A8B2-4AC1-A35B-F8F844295E8F}" presName="text" presStyleLbl="fgAcc0" presStyleIdx="0" presStyleCnt="3">
        <dgm:presLayoutVars>
          <dgm:chPref val="3"/>
        </dgm:presLayoutVars>
      </dgm:prSet>
      <dgm:spPr/>
    </dgm:pt>
    <dgm:pt modelId="{2908D700-99BB-2146-8A5F-0510B292982B}" type="pres">
      <dgm:prSet presAssocID="{A42DAEDA-A8B2-4AC1-A35B-F8F844295E8F}" presName="hierChild2" presStyleCnt="0"/>
      <dgm:spPr/>
    </dgm:pt>
    <dgm:pt modelId="{4643E10F-6A70-CB4E-8C55-31276208CD1E}" type="pres">
      <dgm:prSet presAssocID="{D8DAD5C1-AB67-4188-A59A-BB8358F7F4EA}" presName="hierRoot1" presStyleCnt="0"/>
      <dgm:spPr/>
    </dgm:pt>
    <dgm:pt modelId="{C2720AEE-1213-E04D-B137-5B0D0EFFF600}" type="pres">
      <dgm:prSet presAssocID="{D8DAD5C1-AB67-4188-A59A-BB8358F7F4EA}" presName="composite" presStyleCnt="0"/>
      <dgm:spPr/>
    </dgm:pt>
    <dgm:pt modelId="{848BE9C4-8733-1545-AF72-0355944082AE}" type="pres">
      <dgm:prSet presAssocID="{D8DAD5C1-AB67-4188-A59A-BB8358F7F4EA}" presName="background" presStyleLbl="node0" presStyleIdx="1" presStyleCnt="3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B4E94A49-F949-F540-9821-4C98DCA6E67D}" type="pres">
      <dgm:prSet presAssocID="{D8DAD5C1-AB67-4188-A59A-BB8358F7F4EA}" presName="text" presStyleLbl="fgAcc0" presStyleIdx="1" presStyleCnt="3">
        <dgm:presLayoutVars>
          <dgm:chPref val="3"/>
        </dgm:presLayoutVars>
      </dgm:prSet>
      <dgm:spPr/>
    </dgm:pt>
    <dgm:pt modelId="{BBD977B8-8942-AE43-B791-54D9E8783434}" type="pres">
      <dgm:prSet presAssocID="{D8DAD5C1-AB67-4188-A59A-BB8358F7F4EA}" presName="hierChild2" presStyleCnt="0"/>
      <dgm:spPr/>
    </dgm:pt>
    <dgm:pt modelId="{214529F3-5CE0-4E47-8715-E7B1498352CF}" type="pres">
      <dgm:prSet presAssocID="{749DC6B8-7B9C-402E-8C9C-EE1F98164161}" presName="hierRoot1" presStyleCnt="0"/>
      <dgm:spPr/>
    </dgm:pt>
    <dgm:pt modelId="{DF1513B4-BB48-A840-B343-6E31309816E4}" type="pres">
      <dgm:prSet presAssocID="{749DC6B8-7B9C-402E-8C9C-EE1F98164161}" presName="composite" presStyleCnt="0"/>
      <dgm:spPr/>
    </dgm:pt>
    <dgm:pt modelId="{ABAD1CEC-3B61-4944-BDA3-E7FF5EC43564}" type="pres">
      <dgm:prSet presAssocID="{749DC6B8-7B9C-402E-8C9C-EE1F98164161}" presName="background" presStyleLbl="node0" presStyleIdx="2" presStyleCnt="3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</dgm:pt>
    <dgm:pt modelId="{3474CB6E-8034-6B44-8B17-79D6273974DF}" type="pres">
      <dgm:prSet presAssocID="{749DC6B8-7B9C-402E-8C9C-EE1F98164161}" presName="text" presStyleLbl="fgAcc0" presStyleIdx="2" presStyleCnt="3">
        <dgm:presLayoutVars>
          <dgm:chPref val="3"/>
        </dgm:presLayoutVars>
      </dgm:prSet>
      <dgm:spPr/>
    </dgm:pt>
    <dgm:pt modelId="{9CF2C0C3-AC5E-D649-9845-6CD98634A006}" type="pres">
      <dgm:prSet presAssocID="{749DC6B8-7B9C-402E-8C9C-EE1F98164161}" presName="hierChild2" presStyleCnt="0"/>
      <dgm:spPr/>
    </dgm:pt>
  </dgm:ptLst>
  <dgm:cxnLst>
    <dgm:cxn modelId="{984C540B-9679-0148-A74A-A47D9E698854}" type="presOf" srcId="{749DC6B8-7B9C-402E-8C9C-EE1F98164161}" destId="{3474CB6E-8034-6B44-8B17-79D6273974DF}" srcOrd="0" destOrd="0" presId="urn:microsoft.com/office/officeart/2005/8/layout/hierarchy1"/>
    <dgm:cxn modelId="{1AC7BB39-2EAD-42A4-8219-9633C0B09879}" srcId="{22A83D0E-C726-47FA-9E4C-18B4A14AF6B3}" destId="{A42DAEDA-A8B2-4AC1-A35B-F8F844295E8F}" srcOrd="0" destOrd="0" parTransId="{0FD5FD0F-6DBB-4B3B-8456-B444C1069009}" sibTransId="{6C8BC6DE-30BE-4362-8594-5B42959EC4C1}"/>
    <dgm:cxn modelId="{4DF41285-B2E3-154F-8984-2F3B01524ED8}" type="presOf" srcId="{A42DAEDA-A8B2-4AC1-A35B-F8F844295E8F}" destId="{169B25CD-A162-C649-A408-463D2A635C4B}" srcOrd="0" destOrd="0" presId="urn:microsoft.com/office/officeart/2005/8/layout/hierarchy1"/>
    <dgm:cxn modelId="{E7BF079A-4C3D-E249-B24E-8B75C66A6458}" type="presOf" srcId="{22A83D0E-C726-47FA-9E4C-18B4A14AF6B3}" destId="{91707B95-570C-D543-9538-60BAAB9E1D3E}" srcOrd="0" destOrd="0" presId="urn:microsoft.com/office/officeart/2005/8/layout/hierarchy1"/>
    <dgm:cxn modelId="{4D7D47A9-BA80-4603-8B53-C2E9528383D9}" srcId="{22A83D0E-C726-47FA-9E4C-18B4A14AF6B3}" destId="{D8DAD5C1-AB67-4188-A59A-BB8358F7F4EA}" srcOrd="1" destOrd="0" parTransId="{40A9103E-142F-4F99-ADA9-A62E1C8EFB0C}" sibTransId="{DB0A3117-9B51-467E-AC4F-AEA2FFCEF0E4}"/>
    <dgm:cxn modelId="{CE7053B0-6525-4A88-B069-D8626293CEF8}" srcId="{22A83D0E-C726-47FA-9E4C-18B4A14AF6B3}" destId="{749DC6B8-7B9C-402E-8C9C-EE1F98164161}" srcOrd="2" destOrd="0" parTransId="{3483057B-4E08-4217-9C02-1278CB5751EB}" sibTransId="{10A83266-A20B-41C9-AEC7-D9917C2B5FEC}"/>
    <dgm:cxn modelId="{820D60FC-DEDF-D843-803B-53B1861C8A04}" type="presOf" srcId="{D8DAD5C1-AB67-4188-A59A-BB8358F7F4EA}" destId="{B4E94A49-F949-F540-9821-4C98DCA6E67D}" srcOrd="0" destOrd="0" presId="urn:microsoft.com/office/officeart/2005/8/layout/hierarchy1"/>
    <dgm:cxn modelId="{8A890132-76D1-FC4A-9C78-EB92721BAFCB}" type="presParOf" srcId="{91707B95-570C-D543-9538-60BAAB9E1D3E}" destId="{3438E365-21D7-3C41-A22D-3888E7AFBC18}" srcOrd="0" destOrd="0" presId="urn:microsoft.com/office/officeart/2005/8/layout/hierarchy1"/>
    <dgm:cxn modelId="{651EC218-A333-194A-90F1-EB9A0AAB88A1}" type="presParOf" srcId="{3438E365-21D7-3C41-A22D-3888E7AFBC18}" destId="{809E7FB1-F16B-E549-9C04-DCA1BE7F76F3}" srcOrd="0" destOrd="0" presId="urn:microsoft.com/office/officeart/2005/8/layout/hierarchy1"/>
    <dgm:cxn modelId="{1BA13551-32E0-A848-94A8-C544317977FE}" type="presParOf" srcId="{809E7FB1-F16B-E549-9C04-DCA1BE7F76F3}" destId="{08FDB52F-C833-DC48-B1F5-1A57EDA4A9C5}" srcOrd="0" destOrd="0" presId="urn:microsoft.com/office/officeart/2005/8/layout/hierarchy1"/>
    <dgm:cxn modelId="{6FB5BA58-CAD5-1345-9871-3C584FB97DEE}" type="presParOf" srcId="{809E7FB1-F16B-E549-9C04-DCA1BE7F76F3}" destId="{169B25CD-A162-C649-A408-463D2A635C4B}" srcOrd="1" destOrd="0" presId="urn:microsoft.com/office/officeart/2005/8/layout/hierarchy1"/>
    <dgm:cxn modelId="{C94B21E3-A99C-3F46-B344-19E74CEC0D39}" type="presParOf" srcId="{3438E365-21D7-3C41-A22D-3888E7AFBC18}" destId="{2908D700-99BB-2146-8A5F-0510B292982B}" srcOrd="1" destOrd="0" presId="urn:microsoft.com/office/officeart/2005/8/layout/hierarchy1"/>
    <dgm:cxn modelId="{6176834D-12DF-9745-880A-1D7B97A98430}" type="presParOf" srcId="{91707B95-570C-D543-9538-60BAAB9E1D3E}" destId="{4643E10F-6A70-CB4E-8C55-31276208CD1E}" srcOrd="1" destOrd="0" presId="urn:microsoft.com/office/officeart/2005/8/layout/hierarchy1"/>
    <dgm:cxn modelId="{86DFBC4A-3011-0749-BC55-640956552B60}" type="presParOf" srcId="{4643E10F-6A70-CB4E-8C55-31276208CD1E}" destId="{C2720AEE-1213-E04D-B137-5B0D0EFFF600}" srcOrd="0" destOrd="0" presId="urn:microsoft.com/office/officeart/2005/8/layout/hierarchy1"/>
    <dgm:cxn modelId="{2C54774A-36ED-DB44-B5A7-A6A5F7B92094}" type="presParOf" srcId="{C2720AEE-1213-E04D-B137-5B0D0EFFF600}" destId="{848BE9C4-8733-1545-AF72-0355944082AE}" srcOrd="0" destOrd="0" presId="urn:microsoft.com/office/officeart/2005/8/layout/hierarchy1"/>
    <dgm:cxn modelId="{EC3B8616-F284-D04A-BC4D-272746B44CD6}" type="presParOf" srcId="{C2720AEE-1213-E04D-B137-5B0D0EFFF600}" destId="{B4E94A49-F949-F540-9821-4C98DCA6E67D}" srcOrd="1" destOrd="0" presId="urn:microsoft.com/office/officeart/2005/8/layout/hierarchy1"/>
    <dgm:cxn modelId="{86724BF6-DB06-DD48-9EC1-026FA65739D7}" type="presParOf" srcId="{4643E10F-6A70-CB4E-8C55-31276208CD1E}" destId="{BBD977B8-8942-AE43-B791-54D9E8783434}" srcOrd="1" destOrd="0" presId="urn:microsoft.com/office/officeart/2005/8/layout/hierarchy1"/>
    <dgm:cxn modelId="{25892E98-9110-044F-9137-9C0AC8D3F708}" type="presParOf" srcId="{91707B95-570C-D543-9538-60BAAB9E1D3E}" destId="{214529F3-5CE0-4E47-8715-E7B1498352CF}" srcOrd="2" destOrd="0" presId="urn:microsoft.com/office/officeart/2005/8/layout/hierarchy1"/>
    <dgm:cxn modelId="{8BF5BCCC-2D5C-D747-ABE9-573BB6160941}" type="presParOf" srcId="{214529F3-5CE0-4E47-8715-E7B1498352CF}" destId="{DF1513B4-BB48-A840-B343-6E31309816E4}" srcOrd="0" destOrd="0" presId="urn:microsoft.com/office/officeart/2005/8/layout/hierarchy1"/>
    <dgm:cxn modelId="{8D585005-7A42-5A46-817B-E62E6164A6B7}" type="presParOf" srcId="{DF1513B4-BB48-A840-B343-6E31309816E4}" destId="{ABAD1CEC-3B61-4944-BDA3-E7FF5EC43564}" srcOrd="0" destOrd="0" presId="urn:microsoft.com/office/officeart/2005/8/layout/hierarchy1"/>
    <dgm:cxn modelId="{5D754DCC-C552-D043-A984-D37763FB22D3}" type="presParOf" srcId="{DF1513B4-BB48-A840-B343-6E31309816E4}" destId="{3474CB6E-8034-6B44-8B17-79D6273974DF}" srcOrd="1" destOrd="0" presId="urn:microsoft.com/office/officeart/2005/8/layout/hierarchy1"/>
    <dgm:cxn modelId="{3AC6D989-38DC-E94A-8927-7FB3369329DE}" type="presParOf" srcId="{214529F3-5CE0-4E47-8715-E7B1498352CF}" destId="{9CF2C0C3-AC5E-D649-9845-6CD98634A00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FC910-6663-48C5-ACCC-3962BB746345}">
      <dsp:nvSpPr>
        <dsp:cNvPr id="0" name=""/>
        <dsp:cNvSpPr/>
      </dsp:nvSpPr>
      <dsp:spPr>
        <a:xfrm>
          <a:off x="0" y="3677"/>
          <a:ext cx="11280630" cy="7832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12A3332E-13BB-4FA8-BA0A-0A641A93AD55}">
      <dsp:nvSpPr>
        <dsp:cNvPr id="0" name=""/>
        <dsp:cNvSpPr/>
      </dsp:nvSpPr>
      <dsp:spPr>
        <a:xfrm>
          <a:off x="236925" y="179902"/>
          <a:ext cx="430773" cy="4307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A2C1F3-E162-44E0-AD08-3C5106D80E9F}">
      <dsp:nvSpPr>
        <dsp:cNvPr id="0" name=""/>
        <dsp:cNvSpPr/>
      </dsp:nvSpPr>
      <dsp:spPr>
        <a:xfrm>
          <a:off x="904623" y="3677"/>
          <a:ext cx="10376006" cy="783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891" tIns="82891" rIns="82891" bIns="8289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Maturity model with focus on People, Process, Technology</a:t>
          </a:r>
        </a:p>
      </dsp:txBody>
      <dsp:txXfrm>
        <a:off x="904623" y="3677"/>
        <a:ext cx="10376006" cy="783223"/>
      </dsp:txXfrm>
    </dsp:sp>
    <dsp:sp modelId="{B0812C99-E2C5-4D44-B230-C129E5F3ED0F}">
      <dsp:nvSpPr>
        <dsp:cNvPr id="0" name=""/>
        <dsp:cNvSpPr/>
      </dsp:nvSpPr>
      <dsp:spPr>
        <a:xfrm>
          <a:off x="0" y="982707"/>
          <a:ext cx="11280630" cy="7832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51F9F467-EDF1-4344-9316-7A3C14DD47CD}">
      <dsp:nvSpPr>
        <dsp:cNvPr id="0" name=""/>
        <dsp:cNvSpPr/>
      </dsp:nvSpPr>
      <dsp:spPr>
        <a:xfrm>
          <a:off x="236925" y="1158932"/>
          <a:ext cx="430773" cy="4307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454A8-981F-420F-902E-CFFFD624C8DF}">
      <dsp:nvSpPr>
        <dsp:cNvPr id="0" name=""/>
        <dsp:cNvSpPr/>
      </dsp:nvSpPr>
      <dsp:spPr>
        <a:xfrm>
          <a:off x="904623" y="982707"/>
          <a:ext cx="10376006" cy="783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891" tIns="82891" rIns="82891" bIns="8289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5 target groups within the workforce</a:t>
          </a:r>
        </a:p>
      </dsp:txBody>
      <dsp:txXfrm>
        <a:off x="904623" y="982707"/>
        <a:ext cx="10376006" cy="783223"/>
      </dsp:txXfrm>
    </dsp:sp>
    <dsp:sp modelId="{B3014E00-EC49-4332-99DF-A3CBB7D9F05D}">
      <dsp:nvSpPr>
        <dsp:cNvPr id="0" name=""/>
        <dsp:cNvSpPr/>
      </dsp:nvSpPr>
      <dsp:spPr>
        <a:xfrm>
          <a:off x="0" y="1961737"/>
          <a:ext cx="11280630" cy="7832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F00D8210-E6E2-4527-B977-FF4F56E089C9}">
      <dsp:nvSpPr>
        <dsp:cNvPr id="0" name=""/>
        <dsp:cNvSpPr/>
      </dsp:nvSpPr>
      <dsp:spPr>
        <a:xfrm>
          <a:off x="236925" y="2137962"/>
          <a:ext cx="430773" cy="4307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DBC39-FFA6-4523-81FD-5B2C8E5E903B}">
      <dsp:nvSpPr>
        <dsp:cNvPr id="0" name=""/>
        <dsp:cNvSpPr/>
      </dsp:nvSpPr>
      <dsp:spPr>
        <a:xfrm>
          <a:off x="904623" y="1961737"/>
          <a:ext cx="10376006" cy="783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891" tIns="82891" rIns="82891" bIns="8289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Translation of knowledge and skills required per target group</a:t>
          </a:r>
        </a:p>
      </dsp:txBody>
      <dsp:txXfrm>
        <a:off x="904623" y="1961737"/>
        <a:ext cx="10376006" cy="783223"/>
      </dsp:txXfrm>
    </dsp:sp>
    <dsp:sp modelId="{8C49311D-227A-4BF7-A4E8-5D0AC07300B2}">
      <dsp:nvSpPr>
        <dsp:cNvPr id="0" name=""/>
        <dsp:cNvSpPr/>
      </dsp:nvSpPr>
      <dsp:spPr>
        <a:xfrm>
          <a:off x="0" y="2940766"/>
          <a:ext cx="11280630" cy="7832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099874CB-C6F8-4726-BA2D-3F8A03C33478}">
      <dsp:nvSpPr>
        <dsp:cNvPr id="0" name=""/>
        <dsp:cNvSpPr/>
      </dsp:nvSpPr>
      <dsp:spPr>
        <a:xfrm>
          <a:off x="236925" y="3116992"/>
          <a:ext cx="430773" cy="43077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EB9EAF-4682-4C28-B670-094B326A7729}">
      <dsp:nvSpPr>
        <dsp:cNvPr id="0" name=""/>
        <dsp:cNvSpPr/>
      </dsp:nvSpPr>
      <dsp:spPr>
        <a:xfrm>
          <a:off x="904623" y="2940766"/>
          <a:ext cx="10376006" cy="783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891" tIns="82891" rIns="82891" bIns="8289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Annual monitoring via SURF Security &amp; Privacy Awareness  Measurement (from CSY)</a:t>
          </a:r>
        </a:p>
      </dsp:txBody>
      <dsp:txXfrm>
        <a:off x="904623" y="2940766"/>
        <a:ext cx="10376006" cy="783223"/>
      </dsp:txXfrm>
    </dsp:sp>
    <dsp:sp modelId="{BC273341-E366-9940-877F-93FAFA09538D}">
      <dsp:nvSpPr>
        <dsp:cNvPr id="0" name=""/>
        <dsp:cNvSpPr/>
      </dsp:nvSpPr>
      <dsp:spPr>
        <a:xfrm>
          <a:off x="0" y="3919796"/>
          <a:ext cx="11280630" cy="7832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20F50485-047B-294A-80D6-2BC2111B1E52}">
      <dsp:nvSpPr>
        <dsp:cNvPr id="0" name=""/>
        <dsp:cNvSpPr/>
      </dsp:nvSpPr>
      <dsp:spPr>
        <a:xfrm>
          <a:off x="236925" y="4096022"/>
          <a:ext cx="430773" cy="43077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35848-58A7-A04F-AB96-B1D550E66B34}">
      <dsp:nvSpPr>
        <dsp:cNvPr id="0" name=""/>
        <dsp:cNvSpPr/>
      </dsp:nvSpPr>
      <dsp:spPr>
        <a:xfrm>
          <a:off x="904623" y="3919796"/>
          <a:ext cx="10376006" cy="783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891" tIns="82891" rIns="82891" bIns="8289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Finetuning </a:t>
          </a:r>
        </a:p>
      </dsp:txBody>
      <dsp:txXfrm>
        <a:off x="904623" y="3919796"/>
        <a:ext cx="10376006" cy="783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FC910-6663-48C5-ACCC-3962BB746345}">
      <dsp:nvSpPr>
        <dsp:cNvPr id="0" name=""/>
        <dsp:cNvSpPr/>
      </dsp:nvSpPr>
      <dsp:spPr>
        <a:xfrm>
          <a:off x="0" y="3677"/>
          <a:ext cx="11280630" cy="7832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12A3332E-13BB-4FA8-BA0A-0A641A93AD55}">
      <dsp:nvSpPr>
        <dsp:cNvPr id="0" name=""/>
        <dsp:cNvSpPr/>
      </dsp:nvSpPr>
      <dsp:spPr>
        <a:xfrm>
          <a:off x="236925" y="179902"/>
          <a:ext cx="430773" cy="4307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A2C1F3-E162-44E0-AD08-3C5106D80E9F}">
      <dsp:nvSpPr>
        <dsp:cNvPr id="0" name=""/>
        <dsp:cNvSpPr/>
      </dsp:nvSpPr>
      <dsp:spPr>
        <a:xfrm>
          <a:off x="904623" y="3677"/>
          <a:ext cx="10376006" cy="783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891" tIns="82891" rIns="82891" bIns="8289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0" kern="1200" dirty="0"/>
            <a:t>All employees 					</a:t>
          </a:r>
          <a:r>
            <a:rPr lang="en-US" sz="1900" i="0" kern="1200" dirty="0">
              <a:sym typeface="Wingdings" panose="05000000000000000000" pitchFamily="2" charset="2"/>
            </a:rPr>
            <a:t> general information sessions</a:t>
          </a:r>
          <a:endParaRPr lang="en-US" sz="1900" i="0" kern="1200" dirty="0"/>
        </a:p>
      </dsp:txBody>
      <dsp:txXfrm>
        <a:off x="904623" y="3677"/>
        <a:ext cx="10376006" cy="783223"/>
      </dsp:txXfrm>
    </dsp:sp>
    <dsp:sp modelId="{B0812C99-E2C5-4D44-B230-C129E5F3ED0F}">
      <dsp:nvSpPr>
        <dsp:cNvPr id="0" name=""/>
        <dsp:cNvSpPr/>
      </dsp:nvSpPr>
      <dsp:spPr>
        <a:xfrm>
          <a:off x="0" y="982707"/>
          <a:ext cx="11280630" cy="7832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51F9F467-EDF1-4344-9316-7A3C14DD47CD}">
      <dsp:nvSpPr>
        <dsp:cNvPr id="0" name=""/>
        <dsp:cNvSpPr/>
      </dsp:nvSpPr>
      <dsp:spPr>
        <a:xfrm>
          <a:off x="236925" y="1158932"/>
          <a:ext cx="430773" cy="4307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454A8-981F-420F-902E-CFFFD624C8DF}">
      <dsp:nvSpPr>
        <dsp:cNvPr id="0" name=""/>
        <dsp:cNvSpPr/>
      </dsp:nvSpPr>
      <dsp:spPr>
        <a:xfrm>
          <a:off x="904623" y="982707"/>
          <a:ext cx="10376006" cy="783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891" tIns="82891" rIns="82891" bIns="8289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Product managers, project leads, TPM’s 	</a:t>
          </a:r>
          <a:r>
            <a:rPr lang="en-US" sz="1900" kern="1200" dirty="0">
              <a:sym typeface="Wingdings" panose="05000000000000000000" pitchFamily="2" charset="2"/>
            </a:rPr>
            <a:t> </a:t>
          </a:r>
          <a:r>
            <a:rPr lang="en-US" sz="1900" i="0" kern="1200" dirty="0">
              <a:sym typeface="Wingdings" panose="05000000000000000000" pitchFamily="2" charset="2"/>
            </a:rPr>
            <a:t>themed sessions</a:t>
          </a:r>
          <a:endParaRPr lang="en-US" sz="1900" i="0" kern="1200" dirty="0"/>
        </a:p>
      </dsp:txBody>
      <dsp:txXfrm>
        <a:off x="904623" y="982707"/>
        <a:ext cx="10376006" cy="783223"/>
      </dsp:txXfrm>
    </dsp:sp>
    <dsp:sp modelId="{B3014E00-EC49-4332-99DF-A3CBB7D9F05D}">
      <dsp:nvSpPr>
        <dsp:cNvPr id="0" name=""/>
        <dsp:cNvSpPr/>
      </dsp:nvSpPr>
      <dsp:spPr>
        <a:xfrm>
          <a:off x="0" y="1961737"/>
          <a:ext cx="11280630" cy="7832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F00D8210-E6E2-4527-B977-FF4F56E089C9}">
      <dsp:nvSpPr>
        <dsp:cNvPr id="0" name=""/>
        <dsp:cNvSpPr/>
      </dsp:nvSpPr>
      <dsp:spPr>
        <a:xfrm>
          <a:off x="236925" y="2137962"/>
          <a:ext cx="430773" cy="4307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DBC39-FFA6-4523-81FD-5B2C8E5E903B}">
      <dsp:nvSpPr>
        <dsp:cNvPr id="0" name=""/>
        <dsp:cNvSpPr/>
      </dsp:nvSpPr>
      <dsp:spPr>
        <a:xfrm>
          <a:off x="904623" y="1961737"/>
          <a:ext cx="10376006" cy="783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891" tIns="82891" rIns="82891" bIns="8289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Technical specialists 				</a:t>
          </a:r>
          <a:r>
            <a:rPr lang="en-US" sz="1900" kern="1200" dirty="0">
              <a:sym typeface="Wingdings" panose="05000000000000000000" pitchFamily="2" charset="2"/>
            </a:rPr>
            <a:t> specialist expertise training</a:t>
          </a:r>
          <a:r>
            <a:rPr lang="en-US" sz="1900" kern="1200" dirty="0"/>
            <a:t> </a:t>
          </a:r>
        </a:p>
      </dsp:txBody>
      <dsp:txXfrm>
        <a:off x="904623" y="1961737"/>
        <a:ext cx="10376006" cy="783223"/>
      </dsp:txXfrm>
    </dsp:sp>
    <dsp:sp modelId="{8C49311D-227A-4BF7-A4E8-5D0AC07300B2}">
      <dsp:nvSpPr>
        <dsp:cNvPr id="0" name=""/>
        <dsp:cNvSpPr/>
      </dsp:nvSpPr>
      <dsp:spPr>
        <a:xfrm>
          <a:off x="0" y="2940766"/>
          <a:ext cx="11280630" cy="7832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099874CB-C6F8-4726-BA2D-3F8A03C33478}">
      <dsp:nvSpPr>
        <dsp:cNvPr id="0" name=""/>
        <dsp:cNvSpPr/>
      </dsp:nvSpPr>
      <dsp:spPr>
        <a:xfrm>
          <a:off x="236925" y="3116992"/>
          <a:ext cx="430773" cy="43077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EB9EAF-4682-4C28-B670-094B326A7729}">
      <dsp:nvSpPr>
        <dsp:cNvPr id="0" name=""/>
        <dsp:cNvSpPr/>
      </dsp:nvSpPr>
      <dsp:spPr>
        <a:xfrm>
          <a:off x="904623" y="2940766"/>
          <a:ext cx="10376006" cy="783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891" tIns="82891" rIns="82891" bIns="8289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Privacy Coordinators 				</a:t>
          </a:r>
          <a:r>
            <a:rPr lang="en-US" sz="1900" kern="1200" dirty="0">
              <a:sym typeface="Wingdings" panose="05000000000000000000" pitchFamily="2" charset="2"/>
            </a:rPr>
            <a:t> specialist knowledge training</a:t>
          </a:r>
          <a:endParaRPr lang="en-US" sz="1900" kern="1200" dirty="0"/>
        </a:p>
      </dsp:txBody>
      <dsp:txXfrm>
        <a:off x="904623" y="2940766"/>
        <a:ext cx="10376006" cy="783223"/>
      </dsp:txXfrm>
    </dsp:sp>
    <dsp:sp modelId="{BC273341-E366-9940-877F-93FAFA09538D}">
      <dsp:nvSpPr>
        <dsp:cNvPr id="0" name=""/>
        <dsp:cNvSpPr/>
      </dsp:nvSpPr>
      <dsp:spPr>
        <a:xfrm>
          <a:off x="0" y="3919796"/>
          <a:ext cx="11280630" cy="7832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20F50485-047B-294A-80D6-2BC2111B1E52}">
      <dsp:nvSpPr>
        <dsp:cNvPr id="0" name=""/>
        <dsp:cNvSpPr/>
      </dsp:nvSpPr>
      <dsp:spPr>
        <a:xfrm>
          <a:off x="236925" y="4096022"/>
          <a:ext cx="430773" cy="43077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35848-58A7-A04F-AB96-B1D550E66B34}">
      <dsp:nvSpPr>
        <dsp:cNvPr id="0" name=""/>
        <dsp:cNvSpPr/>
      </dsp:nvSpPr>
      <dsp:spPr>
        <a:xfrm>
          <a:off x="904623" y="3919796"/>
          <a:ext cx="10376006" cy="783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891" tIns="82891" rIns="82891" bIns="8289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Management 					</a:t>
          </a:r>
          <a:r>
            <a:rPr lang="en-GB" sz="1900" kern="1200" dirty="0">
              <a:sym typeface="Wingdings" panose="05000000000000000000" pitchFamily="2" charset="2"/>
            </a:rPr>
            <a:t> training according to need</a:t>
          </a:r>
          <a:r>
            <a:rPr lang="en-GB" sz="1900" kern="1200" dirty="0"/>
            <a:t> </a:t>
          </a:r>
        </a:p>
      </dsp:txBody>
      <dsp:txXfrm>
        <a:off x="904623" y="3919796"/>
        <a:ext cx="10376006" cy="783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B3071-099D-9B44-BD1C-03C2F6C4CCFA}">
      <dsp:nvSpPr>
        <dsp:cNvPr id="0" name=""/>
        <dsp:cNvSpPr/>
      </dsp:nvSpPr>
      <dsp:spPr>
        <a:xfrm>
          <a:off x="0" y="1625600"/>
          <a:ext cx="10823944" cy="216746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282B59-FC38-F148-94DE-7173491C8003}">
      <dsp:nvSpPr>
        <dsp:cNvPr id="0" name=""/>
        <dsp:cNvSpPr/>
      </dsp:nvSpPr>
      <dsp:spPr>
        <a:xfrm>
          <a:off x="3031" y="0"/>
          <a:ext cx="1241476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Onboarding</a:t>
          </a:r>
        </a:p>
      </dsp:txBody>
      <dsp:txXfrm>
        <a:off x="3031" y="0"/>
        <a:ext cx="1241476" cy="2167466"/>
      </dsp:txXfrm>
    </dsp:sp>
    <dsp:sp modelId="{706A1A62-F91D-B046-9E21-E9ACD4211496}">
      <dsp:nvSpPr>
        <dsp:cNvPr id="0" name=""/>
        <dsp:cNvSpPr/>
      </dsp:nvSpPr>
      <dsp:spPr>
        <a:xfrm>
          <a:off x="352836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EDBAB-9C9A-2C46-879C-B34B0DB1C1BD}">
      <dsp:nvSpPr>
        <dsp:cNvPr id="0" name=""/>
        <dsp:cNvSpPr/>
      </dsp:nvSpPr>
      <dsp:spPr>
        <a:xfrm>
          <a:off x="1306581" y="3251200"/>
          <a:ext cx="1363526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Knowledge &amp; skills </a:t>
          </a:r>
          <a:r>
            <a:rPr lang="nl-NL" sz="1500" kern="1200" dirty="0" err="1"/>
            <a:t>trainings</a:t>
          </a:r>
          <a:br>
            <a:rPr lang="nl-NL" sz="1500" kern="1200" dirty="0"/>
          </a:br>
          <a:endParaRPr lang="en-GB" sz="1500" kern="1200" dirty="0"/>
        </a:p>
      </dsp:txBody>
      <dsp:txXfrm>
        <a:off x="1306581" y="3251200"/>
        <a:ext cx="1363526" cy="2167466"/>
      </dsp:txXfrm>
    </dsp:sp>
    <dsp:sp modelId="{67FC5163-E0F3-E141-BD6E-551846413CFD}">
      <dsp:nvSpPr>
        <dsp:cNvPr id="0" name=""/>
        <dsp:cNvSpPr/>
      </dsp:nvSpPr>
      <dsp:spPr>
        <a:xfrm>
          <a:off x="1717411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2E1FF-6AC7-0F4A-8C8F-F3F5367C0F44}">
      <dsp:nvSpPr>
        <dsp:cNvPr id="0" name=""/>
        <dsp:cNvSpPr/>
      </dsp:nvSpPr>
      <dsp:spPr>
        <a:xfrm>
          <a:off x="2732182" y="0"/>
          <a:ext cx="1241476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Intranet</a:t>
          </a:r>
          <a:br>
            <a:rPr lang="en-GB" sz="1500" kern="1200" dirty="0"/>
          </a:br>
          <a:r>
            <a:rPr lang="en-GB" sz="1500" kern="1200" dirty="0"/>
            <a:t>Space &amp; blogposts</a:t>
          </a:r>
        </a:p>
      </dsp:txBody>
      <dsp:txXfrm>
        <a:off x="2732182" y="0"/>
        <a:ext cx="1241476" cy="2167466"/>
      </dsp:txXfrm>
    </dsp:sp>
    <dsp:sp modelId="{A61137D4-2629-FC40-84E4-E997E381BB53}">
      <dsp:nvSpPr>
        <dsp:cNvPr id="0" name=""/>
        <dsp:cNvSpPr/>
      </dsp:nvSpPr>
      <dsp:spPr>
        <a:xfrm>
          <a:off x="3081987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D43F7-2D37-5944-8731-2179C5E16F39}">
      <dsp:nvSpPr>
        <dsp:cNvPr id="0" name=""/>
        <dsp:cNvSpPr/>
      </dsp:nvSpPr>
      <dsp:spPr>
        <a:xfrm>
          <a:off x="4035732" y="3251200"/>
          <a:ext cx="1792133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Tear-off calendar and other material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Narrow casting</a:t>
          </a:r>
        </a:p>
      </dsp:txBody>
      <dsp:txXfrm>
        <a:off x="4035732" y="3251200"/>
        <a:ext cx="1792133" cy="2167466"/>
      </dsp:txXfrm>
    </dsp:sp>
    <dsp:sp modelId="{680ACDB4-0A41-124E-B08A-FAE175377F22}">
      <dsp:nvSpPr>
        <dsp:cNvPr id="0" name=""/>
        <dsp:cNvSpPr/>
      </dsp:nvSpPr>
      <dsp:spPr>
        <a:xfrm>
          <a:off x="4660866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6940D7-784F-0641-8060-D7832326471A}">
      <dsp:nvSpPr>
        <dsp:cNvPr id="0" name=""/>
        <dsp:cNvSpPr/>
      </dsp:nvSpPr>
      <dsp:spPr>
        <a:xfrm>
          <a:off x="5889940" y="0"/>
          <a:ext cx="1241476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Ezine 2-monthly</a:t>
          </a:r>
        </a:p>
      </dsp:txBody>
      <dsp:txXfrm>
        <a:off x="5889940" y="0"/>
        <a:ext cx="1241476" cy="2167466"/>
      </dsp:txXfrm>
    </dsp:sp>
    <dsp:sp modelId="{782E7E29-41E7-884F-A243-7F11343F0EF8}">
      <dsp:nvSpPr>
        <dsp:cNvPr id="0" name=""/>
        <dsp:cNvSpPr/>
      </dsp:nvSpPr>
      <dsp:spPr>
        <a:xfrm>
          <a:off x="6239745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1F2BE-1313-0B4B-B834-42BD16948AD0}">
      <dsp:nvSpPr>
        <dsp:cNvPr id="0" name=""/>
        <dsp:cNvSpPr/>
      </dsp:nvSpPr>
      <dsp:spPr>
        <a:xfrm>
          <a:off x="7193490" y="3251200"/>
          <a:ext cx="1241476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Sessions with </a:t>
          </a:r>
          <a:r>
            <a:rPr lang="en-GB" sz="1500" kern="1200" dirty="0" err="1"/>
            <a:t>collegues</a:t>
          </a:r>
          <a:r>
            <a:rPr lang="en-GB" sz="1500" kern="1200" dirty="0"/>
            <a:t> who explain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External guest speakers</a:t>
          </a:r>
        </a:p>
      </dsp:txBody>
      <dsp:txXfrm>
        <a:off x="7193490" y="3251200"/>
        <a:ext cx="1241476" cy="2167466"/>
      </dsp:txXfrm>
    </dsp:sp>
    <dsp:sp modelId="{86D50697-89C1-FC40-B4F7-1A44F11BFFA0}">
      <dsp:nvSpPr>
        <dsp:cNvPr id="0" name=""/>
        <dsp:cNvSpPr/>
      </dsp:nvSpPr>
      <dsp:spPr>
        <a:xfrm>
          <a:off x="7543295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27989-0322-EE41-BB1B-802CCE9FCAD5}">
      <dsp:nvSpPr>
        <dsp:cNvPr id="0" name=""/>
        <dsp:cNvSpPr/>
      </dsp:nvSpPr>
      <dsp:spPr>
        <a:xfrm>
          <a:off x="8497041" y="0"/>
          <a:ext cx="1241476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Basic training consisting of micro modules</a:t>
          </a:r>
        </a:p>
      </dsp:txBody>
      <dsp:txXfrm>
        <a:off x="8497041" y="0"/>
        <a:ext cx="1241476" cy="2167466"/>
      </dsp:txXfrm>
    </dsp:sp>
    <dsp:sp modelId="{F8EED002-C159-4C48-8463-908E567E4046}">
      <dsp:nvSpPr>
        <dsp:cNvPr id="0" name=""/>
        <dsp:cNvSpPr/>
      </dsp:nvSpPr>
      <dsp:spPr>
        <a:xfrm>
          <a:off x="8846846" y="2438400"/>
          <a:ext cx="541866" cy="54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DB52F-C833-DC48-B1F5-1A57EDA4A9C5}">
      <dsp:nvSpPr>
        <dsp:cNvPr id="0" name=""/>
        <dsp:cNvSpPr/>
      </dsp:nvSpPr>
      <dsp:spPr>
        <a:xfrm>
          <a:off x="0" y="1178577"/>
          <a:ext cx="3172677" cy="20146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169B25CD-A162-C649-A408-463D2A635C4B}">
      <dsp:nvSpPr>
        <dsp:cNvPr id="0" name=""/>
        <dsp:cNvSpPr/>
      </dsp:nvSpPr>
      <dsp:spPr>
        <a:xfrm>
          <a:off x="352519" y="1513470"/>
          <a:ext cx="3172677" cy="2014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solidFill>
                <a:srgbClr val="2B3890"/>
              </a:solidFill>
            </a:rPr>
            <a:t>Around 60 services for members</a:t>
          </a:r>
        </a:p>
      </dsp:txBody>
      <dsp:txXfrm>
        <a:off x="411526" y="1572477"/>
        <a:ext cx="3054663" cy="1896636"/>
      </dsp:txXfrm>
    </dsp:sp>
    <dsp:sp modelId="{848BE9C4-8733-1545-AF72-0355944082AE}">
      <dsp:nvSpPr>
        <dsp:cNvPr id="0" name=""/>
        <dsp:cNvSpPr/>
      </dsp:nvSpPr>
      <dsp:spPr>
        <a:xfrm>
          <a:off x="3877716" y="1178577"/>
          <a:ext cx="3172677" cy="20146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B4E94A49-F949-F540-9821-4C98DCA6E67D}">
      <dsp:nvSpPr>
        <dsp:cNvPr id="0" name=""/>
        <dsp:cNvSpPr/>
      </dsp:nvSpPr>
      <dsp:spPr>
        <a:xfrm>
          <a:off x="4230236" y="1513470"/>
          <a:ext cx="3172677" cy="2014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0" i="0" kern="1200" dirty="0">
              <a:solidFill>
                <a:srgbClr val="2B3890"/>
              </a:solidFill>
            </a:rPr>
            <a:t>Internal business operations</a:t>
          </a:r>
          <a:endParaRPr lang="en-US" sz="3700" kern="1200" dirty="0">
            <a:solidFill>
              <a:srgbClr val="2B3890"/>
            </a:solidFill>
          </a:endParaRPr>
        </a:p>
      </dsp:txBody>
      <dsp:txXfrm>
        <a:off x="4289243" y="1572477"/>
        <a:ext cx="3054663" cy="1896636"/>
      </dsp:txXfrm>
    </dsp:sp>
    <dsp:sp modelId="{ABAD1CEC-3B61-4944-BDA3-E7FF5EC43564}">
      <dsp:nvSpPr>
        <dsp:cNvPr id="0" name=""/>
        <dsp:cNvSpPr/>
      </dsp:nvSpPr>
      <dsp:spPr>
        <a:xfrm>
          <a:off x="7755433" y="1178577"/>
          <a:ext cx="3172677" cy="20146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3474CB6E-8034-6B44-8B17-79D6273974DF}">
      <dsp:nvSpPr>
        <dsp:cNvPr id="0" name=""/>
        <dsp:cNvSpPr/>
      </dsp:nvSpPr>
      <dsp:spPr>
        <a:xfrm>
          <a:off x="8107952" y="1513470"/>
          <a:ext cx="3172677" cy="2014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0" i="0" kern="1200" dirty="0">
              <a:solidFill>
                <a:srgbClr val="2B3890"/>
              </a:solidFill>
            </a:rPr>
            <a:t>Quirky, </a:t>
          </a:r>
          <a:r>
            <a:rPr lang="en-US" sz="3700" b="0" i="0" kern="1200" dirty="0" err="1">
              <a:solidFill>
                <a:srgbClr val="2B3890"/>
              </a:solidFill>
            </a:rPr>
            <a:t>Npuls</a:t>
          </a:r>
          <a:r>
            <a:rPr lang="en-US" sz="3700" b="0" i="0" kern="1200" dirty="0">
              <a:solidFill>
                <a:srgbClr val="2B3890"/>
              </a:solidFill>
            </a:rPr>
            <a:t>, new requirements</a:t>
          </a:r>
          <a:endParaRPr lang="en-US" sz="3700" kern="1200" dirty="0">
            <a:solidFill>
              <a:srgbClr val="2B3890"/>
            </a:solidFill>
          </a:endParaRPr>
        </a:p>
      </dsp:txBody>
      <dsp:txXfrm>
        <a:off x="8166959" y="1572477"/>
        <a:ext cx="3054663" cy="1896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03F27C8-039B-1E81-57C8-099476338E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F2A038F-10D6-62EF-D650-A4F564AF01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F9148-80E8-42FF-BCDE-54E78A6032DB}" type="datetimeFigureOut">
              <a:rPr lang="nl-NL" smtClean="0"/>
              <a:t>5-4-2024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BE0EB3E-323E-E446-03CD-542980C04E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DDD94CF-BF54-99C7-7435-FF30599A09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2DAC0-7EAA-409B-9129-59C19C8282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6333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A0B5C-7167-2943-B310-BFB90A0E5538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61996-B2F4-524F-9989-3EE27CEC5DF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561996-B2F4-524F-9989-3EE27CEC5D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77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B3890"/>
                </a:solidFill>
                <a:effectLst/>
              </a:rPr>
              <a:t>Overarching guideline for both security &amp; privacy </a:t>
            </a:r>
            <a:br>
              <a:rPr lang="en-US" b="0" i="0" u="none" strike="noStrike" dirty="0">
                <a:solidFill>
                  <a:srgbClr val="2B3890"/>
                </a:solidFill>
                <a:effectLst/>
              </a:rPr>
            </a:br>
            <a:r>
              <a:rPr lang="en-US" b="0" i="0" u="none" strike="noStrike" dirty="0">
                <a:solidFill>
                  <a:srgbClr val="2B3890"/>
                </a:solidFill>
                <a:effectLst/>
                <a:sym typeface="Wingdings" panose="05000000000000000000" pitchFamily="2" charset="2"/>
              </a:rPr>
              <a:t> same approach, synergy</a:t>
            </a:r>
            <a:endParaRPr lang="en-US" b="0" i="0" u="none" strike="noStrike" dirty="0">
              <a:solidFill>
                <a:srgbClr val="2B3890"/>
              </a:solidFill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561996-B2F4-524F-9989-3EE27CEC5D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00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651500" cy="3600450"/>
          </a:xfrm>
        </p:spPr>
        <p:txBody>
          <a:bodyPr/>
          <a:lstStyle/>
          <a:p>
            <a:r>
              <a:rPr lang="nl-NL" dirty="0"/>
              <a:t>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programme</a:t>
            </a:r>
            <a:r>
              <a:rPr lang="nl-NL" dirty="0"/>
              <a:t>, we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following</a:t>
            </a:r>
            <a:r>
              <a:rPr lang="nl-NL" dirty="0"/>
              <a:t> </a:t>
            </a:r>
            <a:r>
              <a:rPr lang="nl-NL" dirty="0" err="1"/>
              <a:t>principles</a:t>
            </a:r>
            <a:r>
              <a:rPr lang="nl-NL" dirty="0"/>
              <a:t>:</a:t>
            </a:r>
          </a:p>
          <a:p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Repetition</a:t>
            </a:r>
            <a:r>
              <a:rPr lang="en-US" dirty="0"/>
              <a:t> is important: activities are consistent, there is a steady flow of blogs, workshops, training sessions and other activities throughout the year.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Inform and motivate </a:t>
            </a:r>
            <a:r>
              <a:rPr lang="en-US" dirty="0"/>
              <a:t>employees, systematically and regularly, starting at onboarding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Variety</a:t>
            </a:r>
            <a:r>
              <a:rPr lang="en-US" dirty="0"/>
              <a:t>: information is conveyed in different ways and there are structurally several contact moments with the different target groups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Reuse information</a:t>
            </a:r>
            <a:r>
              <a:rPr lang="en-US" dirty="0"/>
              <a:t>: we build on material already present and developed for members (and vice versa), in cooperation with the Trust &amp; Security Awareness department </a:t>
            </a:r>
            <a:r>
              <a:rPr lang="en-US" b="1" dirty="0"/>
              <a:t>Positive approach</a:t>
            </a:r>
            <a:r>
              <a:rPr lang="en-US" dirty="0"/>
              <a:t>: communicating risks as well as highlighting positive stories: we celebrate successes.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Active</a:t>
            </a:r>
            <a:r>
              <a:rPr lang="en-US" dirty="0"/>
              <a:t>: employees are actively informed, know where to find information and take the information proactively.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Transparent</a:t>
            </a:r>
            <a:r>
              <a:rPr lang="en-US" dirty="0"/>
              <a:t>: SURF will communicate transparently (where possible) about incidents to its employees and, if necessary, institutions, without downplaying the seriousness of the situation. SURF does not engage in naming and shaming; those involved are informed and counselled;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Responsibility</a:t>
            </a:r>
            <a:r>
              <a:rPr lang="en-US" dirty="0"/>
              <a:t>: Managers bear and take responsibility for informing their employees and raising awareness.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561996-B2F4-524F-9989-3EE27CEC5D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50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651500" cy="3600450"/>
          </a:xfrm>
        </p:spPr>
        <p:txBody>
          <a:bodyPr/>
          <a:lstStyle/>
          <a:p>
            <a:r>
              <a:rPr lang="nl-NL" dirty="0"/>
              <a:t>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programme</a:t>
            </a:r>
            <a:r>
              <a:rPr lang="nl-NL" dirty="0"/>
              <a:t>, we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following</a:t>
            </a:r>
            <a:r>
              <a:rPr lang="nl-NL" dirty="0"/>
              <a:t> </a:t>
            </a:r>
            <a:r>
              <a:rPr lang="nl-NL" dirty="0" err="1"/>
              <a:t>principles</a:t>
            </a:r>
            <a:r>
              <a:rPr lang="nl-NL" dirty="0"/>
              <a:t>:</a:t>
            </a:r>
          </a:p>
          <a:p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Repetition</a:t>
            </a:r>
            <a:r>
              <a:rPr lang="en-US" dirty="0"/>
              <a:t> is important: activities are consistent, there is a steady flow of blogs, workshops, training sessions and other activities throughout the year.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Inform and motivate </a:t>
            </a:r>
            <a:r>
              <a:rPr lang="en-US" dirty="0"/>
              <a:t>employees, systematically and regularly, starting at onboarding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Variety</a:t>
            </a:r>
            <a:r>
              <a:rPr lang="en-US" dirty="0"/>
              <a:t>: information is conveyed in different ways and there are structurally several contact moments with the different target groups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Reuse information</a:t>
            </a:r>
            <a:r>
              <a:rPr lang="en-US" dirty="0"/>
              <a:t>: we build on material already present and developed for members (and vice versa), in cooperation with the Trust &amp; Security Awareness department </a:t>
            </a:r>
            <a:r>
              <a:rPr lang="en-US" b="1" dirty="0"/>
              <a:t>Positive approach</a:t>
            </a:r>
            <a:r>
              <a:rPr lang="en-US" dirty="0"/>
              <a:t>: communicating risks as well as highlighting positive stories: we celebrate successes.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Active</a:t>
            </a:r>
            <a:r>
              <a:rPr lang="en-US" dirty="0"/>
              <a:t>: employees are actively informed, know where to find information and take the information proactively.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Transparent</a:t>
            </a:r>
            <a:r>
              <a:rPr lang="en-US" dirty="0"/>
              <a:t>: SURF will communicate transparently (where possible) about incidents to its employees and, if necessary, institutions, without downplaying the seriousness of the situation. SURF does not engage in naming and shaming; those involved are informed and counselled;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Responsibility</a:t>
            </a:r>
            <a:r>
              <a:rPr lang="en-US" dirty="0"/>
              <a:t>: Managers bear and take responsibility for informing their employees and raising awareness.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561996-B2F4-524F-9989-3EE27CEC5D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93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561996-B2F4-524F-9989-3EE27CEC5DF5}" type="slidenum">
              <a:rPr lang="en-US" smtClean="0"/>
              <a:t>7</a:t>
            </a:fld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CDE99EB-6BB7-EAE4-A145-D6ADC2351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732769"/>
            <a:ext cx="5222658" cy="26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1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54674F0-375C-41DA-9F9D-C83A1950CE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" r="4"/>
          <a:stretch/>
        </p:blipFill>
        <p:spPr>
          <a:xfrm>
            <a:off x="0" y="0"/>
            <a:ext cx="1219109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2BBB82-E8B3-5A63-CD3D-6F60A3482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685" y="1771649"/>
            <a:ext cx="5917683" cy="1484313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95144-41DA-2A06-BF99-A886E5E5FB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5685" y="3602038"/>
            <a:ext cx="5917683" cy="57769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Name and Surname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DD8D1-C847-BD12-FD7B-96B4C3360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4584" y="6430137"/>
            <a:ext cx="1143000" cy="365125"/>
          </a:xfrm>
        </p:spPr>
        <p:txBody>
          <a:bodyPr/>
          <a:lstStyle/>
          <a:p>
            <a:fld id="{741077F5-36F5-0846-B313-1F49792AA3D9}" type="datetime1">
              <a:rPr lang="en-GB" smtClean="0"/>
              <a:t>05/04/2024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4390C-B3F4-E393-B608-F3AB1F656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30137"/>
            <a:ext cx="824179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9F0B0-3975-0748-BD61-200114A3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691" y="6430136"/>
            <a:ext cx="80162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‹nr.›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271704-F3EA-7190-FB4E-0F9FD0E8E4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685" y="5793362"/>
            <a:ext cx="2141211" cy="4560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F8F1E1-9E7A-6F8C-5CA8-3AAFA99469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95539" y="390260"/>
            <a:ext cx="902165" cy="3922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06DA2E-E846-B4CE-4318-5BAB028A080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26171" y="371471"/>
            <a:ext cx="1147175" cy="45583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CD2C01C-EADE-B994-1246-99E2F6AC9E3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5686" y="371471"/>
            <a:ext cx="843288" cy="45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40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27178-2588-F771-5639-9B7312CE0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0D0C1-2116-D593-7D53-FFD6B0BD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9170-D5E4-AC4F-A6C2-62CB7D205CAD}" type="datetime1">
              <a:rPr lang="en-GB" smtClean="0"/>
              <a:t>05/04/2024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2F2223-ED79-7CF6-E535-CD717AF5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69E61-18C0-BB81-02D2-085A980E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2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498B59-E10B-235F-883E-B4DEF8666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A06E-23CD-D84E-99CD-16F24CFCD44D}" type="datetime1">
              <a:rPr lang="en-GB" smtClean="0"/>
              <a:t>05/04/2024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FEFCBA-A1C6-B05F-FE91-ACB68087A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7F327-4A2C-5B40-900B-8024B84B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67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22DE1-D0C9-84D3-8124-EC96A5479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15788-5D34-5B22-AE1D-EA7A599AA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F9751-24D2-2360-A036-AD0DEADA6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01F938-25E6-AE7F-5ABE-EC9FF84F1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56F0-F4DD-EC43-8286-E6E7A8F16AFE}" type="datetime1">
              <a:rPr lang="en-GB" smtClean="0"/>
              <a:t>05/04/2024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FFBE6-A6D4-3C79-5443-291C5ADAA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E26CD-B929-7171-4B53-7CA972E63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8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E5B6D-0A13-A212-7FC7-A689BDC3E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4D78B6-BC11-127C-5B05-1BE5B984C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8E5D2-7F23-8885-C982-0613CAF34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F0F0B-AA8D-A144-C56E-6EE9FF38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3C4C-1B2C-1F49-B6D9-97ED0720AE6E}" type="datetime1">
              <a:rPr lang="en-GB" smtClean="0"/>
              <a:t>05/04/2024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8EB23-F7CF-F2D4-723E-8B75C1B4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8A43C-DD1E-F85D-533D-E343B6E3F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65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D60FC-605D-7301-28AC-F98B6255D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110AE-73A2-C651-F48D-29638A21D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D7BBD-3D29-EE90-EEF1-E52856056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0C89-A948-F94E-8475-B87A5A0AD3CC}" type="datetime1">
              <a:rPr lang="en-GB" smtClean="0"/>
              <a:t>05/04/2024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3AD99-9AC8-8FEC-68A5-831D2B867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FB319-A848-923D-AD23-03F07F472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53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7BD763-BD56-D3B7-FA42-FA551B793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195F60-C802-40B1-A6CB-DA902C418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95638-6EEA-4BAC-09B4-808F43DCE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CFFF-ED85-C84D-8493-47D862AD0DDC}" type="datetime1">
              <a:rPr lang="en-GB" smtClean="0"/>
              <a:t>05/04/2024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62C58-B4B2-8DCF-CE33-435CDFECB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0B7D8-1949-56AA-4D7D-1398939C9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C9FE72-AE3C-05E9-223B-3766BC9C1B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94449"/>
            <a:ext cx="12192000" cy="463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6E95F-384F-473E-4936-D7B21D4D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7298427" cy="59435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981D-B1E5-9FCB-7E97-12AF0435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85" y="1444752"/>
            <a:ext cx="5640315" cy="47322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None/>
              <a:defRPr>
                <a:solidFill>
                  <a:schemeClr val="tx2"/>
                </a:solidFill>
              </a:defRPr>
            </a:lvl1pPr>
            <a:lvl2pPr marL="361950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2pPr>
            <a:lvl3pPr marL="542925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3pPr>
            <a:lvl4pPr marL="758825" indent="-192088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4pPr>
            <a:lvl5pPr marL="985838" indent="-227013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1F4B-860A-610E-B397-6AAD219D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5345" y="6447154"/>
            <a:ext cx="1224525" cy="365125"/>
          </a:xfrm>
        </p:spPr>
        <p:txBody>
          <a:bodyPr/>
          <a:lstStyle/>
          <a:p>
            <a:fld id="{755AA632-7320-214D-9497-50791D4F90F7}" type="datetime1">
              <a:rPr lang="en-GB" smtClean="0"/>
              <a:t>05/04/2024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4614A-FC5E-A17C-2B3E-1C38A828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5"/>
            <a:ext cx="824103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600D-1C2B-885C-C6A2-71C1ABCD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6447155"/>
            <a:ext cx="87781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C5D6AB0-2FC8-7029-824E-0AA61EBC6E8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00800" y="1444625"/>
            <a:ext cx="5454650" cy="4732338"/>
          </a:xfrm>
          <a:solidFill>
            <a:schemeClr val="accent1"/>
          </a:solidFill>
        </p:spPr>
        <p:txBody>
          <a:bodyPr anchor="t" anchorCtr="1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72662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Advan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rectangles on a white background&#10;&#10;Description automatically generated">
            <a:extLst>
              <a:ext uri="{FF2B5EF4-FFF2-40B4-BE49-F238E27FC236}">
                <a16:creationId xmlns:a16="http://schemas.microsoft.com/office/drawing/2014/main" id="{C20411F2-B463-65EA-90B7-A6A1231A15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C9FE72-AE3C-05E9-223B-3766BC9C1B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94449"/>
            <a:ext cx="12192000" cy="463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6E95F-384F-473E-4936-D7B21D4D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7298427" cy="59435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981D-B1E5-9FCB-7E97-12AF0435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85" y="1444752"/>
            <a:ext cx="5640315" cy="47322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None/>
              <a:defRPr>
                <a:solidFill>
                  <a:schemeClr val="tx2"/>
                </a:solidFill>
              </a:defRPr>
            </a:lvl1pPr>
            <a:lvl2pPr marL="361950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2pPr>
            <a:lvl3pPr marL="542925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3pPr>
            <a:lvl4pPr marL="758825" indent="-192088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4pPr>
            <a:lvl5pPr marL="985838" indent="-227013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1F4B-860A-610E-B397-6AAD219D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5345" y="6447154"/>
            <a:ext cx="1224525" cy="365125"/>
          </a:xfrm>
        </p:spPr>
        <p:txBody>
          <a:bodyPr/>
          <a:lstStyle/>
          <a:p>
            <a:fld id="{99351DBD-9F5B-3A4B-B84D-4B3DBF7B8688}" type="datetime1">
              <a:rPr lang="en-GB" smtClean="0"/>
              <a:t>05/04/2024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4614A-FC5E-A17C-2B3E-1C38A828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5"/>
            <a:ext cx="824103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600D-1C2B-885C-C6A2-71C1ABCD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6447155"/>
            <a:ext cx="87781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rectangles on a white background&#10;&#10;Description automatically generated">
            <a:extLst>
              <a:ext uri="{FF2B5EF4-FFF2-40B4-BE49-F238E27FC236}">
                <a16:creationId xmlns:a16="http://schemas.microsoft.com/office/drawing/2014/main" id="{C20411F2-B463-65EA-90B7-A6A1231A15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0825" t="9200" b="9931"/>
          <a:stretch/>
        </p:blipFill>
        <p:spPr>
          <a:xfrm>
            <a:off x="0" y="848421"/>
            <a:ext cx="4776216" cy="55460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C9FE72-AE3C-05E9-223B-3766BC9C1B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94449"/>
            <a:ext cx="12192000" cy="463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6E95F-384F-473E-4936-D7B21D4D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7298427" cy="59435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981D-B1E5-9FCB-7E97-12AF0435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44752"/>
            <a:ext cx="5640315" cy="4654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None/>
              <a:defRPr>
                <a:solidFill>
                  <a:schemeClr val="tx2"/>
                </a:solidFill>
              </a:defRPr>
            </a:lvl1pPr>
            <a:lvl2pPr marL="361950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2pPr>
            <a:lvl3pPr marL="542925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3pPr>
            <a:lvl4pPr marL="758825" indent="-192088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4pPr>
            <a:lvl5pPr marL="985838" indent="-227013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1F4B-860A-610E-B397-6AAD219D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5345" y="6447154"/>
            <a:ext cx="1224525" cy="365125"/>
          </a:xfrm>
        </p:spPr>
        <p:txBody>
          <a:bodyPr/>
          <a:lstStyle/>
          <a:p>
            <a:fld id="{DB4D5191-C3A4-A844-817F-CF539AB8EA5F}" type="datetime1">
              <a:rPr lang="en-GB" smtClean="0"/>
              <a:t>05/04/2024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4614A-FC5E-A17C-2B3E-1C38A828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5"/>
            <a:ext cx="824103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600D-1C2B-885C-C6A2-71C1ABCD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6447155"/>
            <a:ext cx="87781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6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C9FE72-AE3C-05E9-223B-3766BC9C1B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94449"/>
            <a:ext cx="12192000" cy="463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6E95F-384F-473E-4936-D7B21D4D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11280630" cy="59435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981D-B1E5-9FCB-7E97-12AF0435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85" y="1443581"/>
            <a:ext cx="11280630" cy="470669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None/>
              <a:defRPr>
                <a:solidFill>
                  <a:schemeClr val="tx2"/>
                </a:solidFill>
              </a:defRPr>
            </a:lvl1pPr>
            <a:lvl2pPr marL="361950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2pPr>
            <a:lvl3pPr marL="542925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3pPr>
            <a:lvl4pPr marL="758825" indent="-192088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4pPr>
            <a:lvl5pPr marL="985838" indent="-227013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1F4B-860A-610E-B397-6AAD219D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5345" y="6447154"/>
            <a:ext cx="1224525" cy="365125"/>
          </a:xfrm>
        </p:spPr>
        <p:txBody>
          <a:bodyPr/>
          <a:lstStyle/>
          <a:p>
            <a:fld id="{E56EF029-8B71-1D49-A7E2-FC80BF9BA1C4}" type="datetime1">
              <a:rPr lang="en-GB" smtClean="0"/>
              <a:t>05/04/2024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4614A-FC5E-A17C-2B3E-1C38A828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5"/>
            <a:ext cx="824103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600D-1C2B-885C-C6A2-71C1ABCD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6447155"/>
            <a:ext cx="87781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6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173A43B-9F36-3980-A420-B8AA06496C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94449"/>
            <a:ext cx="12192000" cy="463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5DC16F-45B6-A319-5355-582341560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92997"/>
            <a:ext cx="11280630" cy="57213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22486-DB12-439D-CF54-9C8D5231C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685" y="1538344"/>
            <a:ext cx="5564115" cy="46386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15A71-3D2E-E161-8453-7BB1133DC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38344"/>
            <a:ext cx="5564114" cy="46386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20FBF-FB98-E058-4BA8-A4FF22243C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33560" y="6447154"/>
            <a:ext cx="1093470" cy="365125"/>
          </a:xfrm>
        </p:spPr>
        <p:txBody>
          <a:bodyPr/>
          <a:lstStyle/>
          <a:p>
            <a:fld id="{3A7EB0B5-99DD-1245-883C-824C11E8FA1A}" type="datetime1">
              <a:rPr lang="en-GB" smtClean="0"/>
              <a:t>05/04/2024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9C817-3CA7-E573-2D38-CD40BF656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4"/>
            <a:ext cx="845209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48246-8359-2A61-03EA-CB0A4D9D3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2809" y="6447153"/>
            <a:ext cx="683505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5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C76FE6-82AE-E55B-9F65-813E2E4350EE}"/>
              </a:ext>
            </a:extLst>
          </p:cNvPr>
          <p:cNvSpPr/>
          <p:nvPr userDrawn="1"/>
        </p:nvSpPr>
        <p:spPr>
          <a:xfrm>
            <a:off x="0" y="0"/>
            <a:ext cx="12192000" cy="63944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F4EDF3-0A7B-F3A7-746B-3B7DE2381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94449"/>
            <a:ext cx="12192000" cy="463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CEBFD-721F-2C37-5C33-3766D3681F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685" y="923544"/>
            <a:ext cx="7490451" cy="1408176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Session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F6ED5-3A7C-9550-4455-EB00C439A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685" y="2331720"/>
            <a:ext cx="749045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35352-EC98-BFEB-5D08-EBB2E9C29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2645-7C5F-2248-AF84-96E4D27F48CE}" type="datetime1">
              <a:rPr lang="en-GB" smtClean="0"/>
              <a:t>05/04/2024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BDB-187A-9BF0-4FE5-D7F7470B3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CA02F-D953-9C1A-AA79-BD9C3B3D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6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8CC1A3A-9654-B456-D6E7-8B4C66FFDC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94449"/>
            <a:ext cx="12192000" cy="463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684A25-3E30-7496-4DF7-6CE9138A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92997"/>
            <a:ext cx="11280629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B7E3E-BBAA-6D36-C50D-632140199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686" y="1681163"/>
            <a:ext cx="55418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B81109-218B-BBBB-839F-40AD50109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686" y="2505075"/>
            <a:ext cx="554189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3C7FB6-2466-350D-256B-88DFB76A62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641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AEE2A3-88F1-AF77-2806-4CDDD1A2AC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64114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9A5C36-CFB9-ABF1-BBDB-D0151DA7C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C9F7-B714-E446-AA75-6C9B4A3EA8D5}" type="datetime1">
              <a:rPr lang="en-GB" smtClean="0"/>
              <a:t>05/04/2024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C99B18-42BE-1923-9927-D1970FD2B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B8E6CC-C87B-575A-3163-32ED4E532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7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54674F0-375C-41DA-9F9D-C83A1950CE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" r="3"/>
          <a:stretch/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2BBB82-E8B3-5A63-CD3D-6F60A3482A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5685" y="2144258"/>
            <a:ext cx="5917683" cy="950036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Thank you!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95144-41DA-2A06-BF99-A886E5E5FB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5685" y="3387472"/>
            <a:ext cx="5917683" cy="57769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Any question?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DD8D1-C847-BD12-FD7B-96B4C3360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4584" y="6430137"/>
            <a:ext cx="1143000" cy="365125"/>
          </a:xfrm>
        </p:spPr>
        <p:txBody>
          <a:bodyPr/>
          <a:lstStyle/>
          <a:p>
            <a:fld id="{741077F5-36F5-0846-B313-1F49792AA3D9}" type="datetime1">
              <a:rPr lang="en-GB" smtClean="0"/>
              <a:t>05/04/2024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4390C-B3F4-E393-B608-F3AB1F656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30137"/>
            <a:ext cx="824179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9F0B0-3975-0748-BD61-200114A3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691" y="6430136"/>
            <a:ext cx="80162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271704-F3EA-7190-FB4E-0F9FD0E8E4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685" y="5834344"/>
            <a:ext cx="2141211" cy="4560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F8F1E1-9E7A-6F8C-5CA8-3AAFA99469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5685" y="371471"/>
            <a:ext cx="902165" cy="39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9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E392D3-8E6A-253C-BA55-894183B76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365125"/>
            <a:ext cx="11280630" cy="57213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0E74E-5443-39C8-3FAF-5C1ADA852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685" y="1825625"/>
            <a:ext cx="112806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70C4D-FEAB-39B0-0EDC-A87DD5FB5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33560" y="6447156"/>
            <a:ext cx="1093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670D5EE-4D8D-CB4B-A163-34F4B724EBAB}" type="datetime1">
              <a:rPr lang="en-GB" smtClean="0"/>
              <a:pPr/>
              <a:t>05/04/2024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994FF-7215-4121-9A83-5D89E11AB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5685" y="6447156"/>
            <a:ext cx="8452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ED706-E59A-E5CC-670C-AF67AAF7E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2809" y="6447155"/>
            <a:ext cx="683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C3E8451-FA9E-044E-A25E-570F063E7F9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66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2" r:id="rId6"/>
    <p:sldLayoutId id="2147483651" r:id="rId7"/>
    <p:sldLayoutId id="2147483653" r:id="rId8"/>
    <p:sldLayoutId id="214748366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600"/>
        </a:spcBef>
        <a:buClr>
          <a:schemeClr val="accent1"/>
        </a:buClr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758825" indent="-2159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895350" indent="-182563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11" Type="http://schemas.openxmlformats.org/officeDocument/2006/relationships/image" Target="../media/image42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41.sv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4A988-91A2-8FD8-D4CA-D9A313B82B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Awareness at the NREN, how does SURF  do it?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3759F-64D7-74C4-15BF-D32E79B31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685" y="3787217"/>
            <a:ext cx="5917683" cy="577697"/>
          </a:xfrm>
        </p:spPr>
        <p:txBody>
          <a:bodyPr/>
          <a:lstStyle/>
          <a:p>
            <a:r>
              <a:rPr lang="en-US" dirty="0"/>
              <a:t>Helma de Boer, SURF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2598E93-5AD1-FA90-32EA-ED1D9F0B7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17523" y="2414129"/>
            <a:ext cx="1960495" cy="101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00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47FDE-433D-251C-7EBC-D5016E73E6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077E88-8599-AF14-4AB8-B85E34844D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EE15A-A33A-CCBD-1050-4C05833D3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691" y="6430136"/>
            <a:ext cx="80162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6DFF281-DFF4-9A2B-D97D-B3C1009FC389}"/>
              </a:ext>
            </a:extLst>
          </p:cNvPr>
          <p:cNvSpPr txBox="1">
            <a:spLocks/>
          </p:cNvSpPr>
          <p:nvPr/>
        </p:nvSpPr>
        <p:spPr>
          <a:xfrm>
            <a:off x="455684" y="4264189"/>
            <a:ext cx="5917683" cy="577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18EA3F"/>
                </a:solidFill>
              </a:rPr>
              <a:t>helma.deboer@surf.nl</a:t>
            </a:r>
          </a:p>
        </p:txBody>
      </p:sp>
    </p:spTree>
    <p:extLst>
      <p:ext uri="{BB962C8B-B14F-4D97-AF65-F5344CB8AC3E}">
        <p14:creationId xmlns:p14="http://schemas.microsoft.com/office/powerpoint/2010/main" val="1607943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8D4878-45C6-8F4C-8DB6-0C644A03B723}"/>
              </a:ext>
            </a:extLst>
          </p:cNvPr>
          <p:cNvSpPr txBox="1"/>
          <p:nvPr/>
        </p:nvSpPr>
        <p:spPr>
          <a:xfrm>
            <a:off x="599471" y="1127812"/>
            <a:ext cx="5463042" cy="285616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49475" algn="l"/>
              </a:tabLst>
              <a:defRPr kumimoji="0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</a:defRPr>
            </a:lvl1pPr>
          </a:lstStyle>
          <a:p>
            <a:r>
              <a:rPr lang="en-GB" dirty="0">
                <a:solidFill>
                  <a:schemeClr val="accent1"/>
                </a:solidFill>
              </a:rPr>
              <a:t>Around: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500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60 IT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100+ members/institutes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00729-3533-7182-E176-6BF767605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2809" y="6447155"/>
            <a:ext cx="68350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C3E8451-FA9E-044E-A25E-570F063E7F9B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8323A46-4ED4-9243-8F31-8AC4DE918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18" y="407170"/>
            <a:ext cx="7490451" cy="871163"/>
          </a:xfrm>
        </p:spPr>
        <p:txBody>
          <a:bodyPr/>
          <a:lstStyle/>
          <a:p>
            <a:r>
              <a:rPr lang="nl-NL" dirty="0" err="1"/>
              <a:t>About</a:t>
            </a:r>
            <a:r>
              <a:rPr lang="nl-NL" dirty="0"/>
              <a:t> SURF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76E19525-8C51-3787-93F5-504ADE17DFAB}"/>
              </a:ext>
            </a:extLst>
          </p:cNvPr>
          <p:cNvGrpSpPr/>
          <p:nvPr/>
        </p:nvGrpSpPr>
        <p:grpSpPr>
          <a:xfrm>
            <a:off x="5793905" y="370703"/>
            <a:ext cx="5150759" cy="6085696"/>
            <a:chOff x="3819938" y="739800"/>
            <a:chExt cx="4552124" cy="5378400"/>
          </a:xfrm>
          <a:solidFill>
            <a:schemeClr val="bg1"/>
          </a:solidFill>
        </p:grpSpPr>
        <p:sp>
          <p:nvSpPr>
            <p:cNvPr id="8" name="Utrecht">
              <a:extLst>
                <a:ext uri="{FF2B5EF4-FFF2-40B4-BE49-F238E27FC236}">
                  <a16:creationId xmlns:a16="http://schemas.microsoft.com/office/drawing/2014/main" id="{06FB7A45-A5AD-1879-344D-DD35583D5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6465" y="3190945"/>
              <a:ext cx="999281" cy="653269"/>
            </a:xfrm>
            <a:custGeom>
              <a:avLst/>
              <a:gdLst>
                <a:gd name="T0" fmla="*/ 2102 w 2167"/>
                <a:gd name="T1" fmla="*/ 1402 h 1418"/>
                <a:gd name="T2" fmla="*/ 1974 w 2167"/>
                <a:gd name="T3" fmla="*/ 1333 h 1418"/>
                <a:gd name="T4" fmla="*/ 1796 w 2167"/>
                <a:gd name="T5" fmla="*/ 1251 h 1418"/>
                <a:gd name="T6" fmla="*/ 1656 w 2167"/>
                <a:gd name="T7" fmla="*/ 1298 h 1418"/>
                <a:gd name="T8" fmla="*/ 1528 w 2167"/>
                <a:gd name="T9" fmla="*/ 1290 h 1418"/>
                <a:gd name="T10" fmla="*/ 1393 w 2167"/>
                <a:gd name="T11" fmla="*/ 1355 h 1418"/>
                <a:gd name="T12" fmla="*/ 1253 w 2167"/>
                <a:gd name="T13" fmla="*/ 1305 h 1418"/>
                <a:gd name="T14" fmla="*/ 1151 w 2167"/>
                <a:gd name="T15" fmla="*/ 1340 h 1418"/>
                <a:gd name="T16" fmla="*/ 1040 w 2167"/>
                <a:gd name="T17" fmla="*/ 1333 h 1418"/>
                <a:gd name="T18" fmla="*/ 943 w 2167"/>
                <a:gd name="T19" fmla="*/ 1261 h 1418"/>
                <a:gd name="T20" fmla="*/ 814 w 2167"/>
                <a:gd name="T21" fmla="*/ 1188 h 1418"/>
                <a:gd name="T22" fmla="*/ 689 w 2167"/>
                <a:gd name="T23" fmla="*/ 1284 h 1418"/>
                <a:gd name="T24" fmla="*/ 589 w 2167"/>
                <a:gd name="T25" fmla="*/ 1294 h 1418"/>
                <a:gd name="T26" fmla="*/ 451 w 2167"/>
                <a:gd name="T27" fmla="*/ 1319 h 1418"/>
                <a:gd name="T28" fmla="*/ 340 w 2167"/>
                <a:gd name="T29" fmla="*/ 1410 h 1418"/>
                <a:gd name="T30" fmla="*/ 216 w 2167"/>
                <a:gd name="T31" fmla="*/ 1362 h 1418"/>
                <a:gd name="T32" fmla="*/ 127 w 2167"/>
                <a:gd name="T33" fmla="*/ 1236 h 1418"/>
                <a:gd name="T34" fmla="*/ 197 w 2167"/>
                <a:gd name="T35" fmla="*/ 1157 h 1418"/>
                <a:gd name="T36" fmla="*/ 244 w 2167"/>
                <a:gd name="T37" fmla="*/ 1053 h 1418"/>
                <a:gd name="T38" fmla="*/ 280 w 2167"/>
                <a:gd name="T39" fmla="*/ 925 h 1418"/>
                <a:gd name="T40" fmla="*/ 358 w 2167"/>
                <a:gd name="T41" fmla="*/ 840 h 1418"/>
                <a:gd name="T42" fmla="*/ 400 w 2167"/>
                <a:gd name="T43" fmla="*/ 754 h 1418"/>
                <a:gd name="T44" fmla="*/ 290 w 2167"/>
                <a:gd name="T45" fmla="*/ 785 h 1418"/>
                <a:gd name="T46" fmla="*/ 120 w 2167"/>
                <a:gd name="T47" fmla="*/ 746 h 1418"/>
                <a:gd name="T48" fmla="*/ 51 w 2167"/>
                <a:gd name="T49" fmla="*/ 649 h 1418"/>
                <a:gd name="T50" fmla="*/ 116 w 2167"/>
                <a:gd name="T51" fmla="*/ 610 h 1418"/>
                <a:gd name="T52" fmla="*/ 217 w 2167"/>
                <a:gd name="T53" fmla="*/ 640 h 1418"/>
                <a:gd name="T54" fmla="*/ 203 w 2167"/>
                <a:gd name="T55" fmla="*/ 525 h 1418"/>
                <a:gd name="T56" fmla="*/ 127 w 2167"/>
                <a:gd name="T57" fmla="*/ 404 h 1418"/>
                <a:gd name="T58" fmla="*/ 1 w 2167"/>
                <a:gd name="T59" fmla="*/ 287 h 1418"/>
                <a:gd name="T60" fmla="*/ 113 w 2167"/>
                <a:gd name="T61" fmla="*/ 233 h 1418"/>
                <a:gd name="T62" fmla="*/ 236 w 2167"/>
                <a:gd name="T63" fmla="*/ 142 h 1418"/>
                <a:gd name="T64" fmla="*/ 387 w 2167"/>
                <a:gd name="T65" fmla="*/ 97 h 1418"/>
                <a:gd name="T66" fmla="*/ 466 w 2167"/>
                <a:gd name="T67" fmla="*/ 12 h 1418"/>
                <a:gd name="T68" fmla="*/ 582 w 2167"/>
                <a:gd name="T69" fmla="*/ 17 h 1418"/>
                <a:gd name="T70" fmla="*/ 671 w 2167"/>
                <a:gd name="T71" fmla="*/ 5 h 1418"/>
                <a:gd name="T72" fmla="*/ 722 w 2167"/>
                <a:gd name="T73" fmla="*/ 50 h 1418"/>
                <a:gd name="T74" fmla="*/ 690 w 2167"/>
                <a:gd name="T75" fmla="*/ 116 h 1418"/>
                <a:gd name="T76" fmla="*/ 730 w 2167"/>
                <a:gd name="T77" fmla="*/ 196 h 1418"/>
                <a:gd name="T78" fmla="*/ 747 w 2167"/>
                <a:gd name="T79" fmla="*/ 276 h 1418"/>
                <a:gd name="T80" fmla="*/ 811 w 2167"/>
                <a:gd name="T81" fmla="*/ 299 h 1418"/>
                <a:gd name="T82" fmla="*/ 941 w 2167"/>
                <a:gd name="T83" fmla="*/ 308 h 1418"/>
                <a:gd name="T84" fmla="*/ 968 w 2167"/>
                <a:gd name="T85" fmla="*/ 380 h 1418"/>
                <a:gd name="T86" fmla="*/ 938 w 2167"/>
                <a:gd name="T87" fmla="*/ 438 h 1418"/>
                <a:gd name="T88" fmla="*/ 1089 w 2167"/>
                <a:gd name="T89" fmla="*/ 421 h 1418"/>
                <a:gd name="T90" fmla="*/ 1178 w 2167"/>
                <a:gd name="T91" fmla="*/ 269 h 1418"/>
                <a:gd name="T92" fmla="*/ 1246 w 2167"/>
                <a:gd name="T93" fmla="*/ 63 h 1418"/>
                <a:gd name="T94" fmla="*/ 1362 w 2167"/>
                <a:gd name="T95" fmla="*/ 37 h 1418"/>
                <a:gd name="T96" fmla="*/ 1485 w 2167"/>
                <a:gd name="T97" fmla="*/ 47 h 1418"/>
                <a:gd name="T98" fmla="*/ 1602 w 2167"/>
                <a:gd name="T99" fmla="*/ 157 h 1418"/>
                <a:gd name="T100" fmla="*/ 1597 w 2167"/>
                <a:gd name="T101" fmla="*/ 281 h 1418"/>
                <a:gd name="T102" fmla="*/ 1693 w 2167"/>
                <a:gd name="T103" fmla="*/ 357 h 1418"/>
                <a:gd name="T104" fmla="*/ 1651 w 2167"/>
                <a:gd name="T105" fmla="*/ 466 h 1418"/>
                <a:gd name="T106" fmla="*/ 1744 w 2167"/>
                <a:gd name="T107" fmla="*/ 578 h 1418"/>
                <a:gd name="T108" fmla="*/ 1869 w 2167"/>
                <a:gd name="T109" fmla="*/ 676 h 1418"/>
                <a:gd name="T110" fmla="*/ 1814 w 2167"/>
                <a:gd name="T111" fmla="*/ 801 h 1418"/>
                <a:gd name="T112" fmla="*/ 1800 w 2167"/>
                <a:gd name="T113" fmla="*/ 878 h 1418"/>
                <a:gd name="T114" fmla="*/ 1927 w 2167"/>
                <a:gd name="T115" fmla="*/ 842 h 1418"/>
                <a:gd name="T116" fmla="*/ 1969 w 2167"/>
                <a:gd name="T117" fmla="*/ 743 h 1418"/>
                <a:gd name="T118" fmla="*/ 2025 w 2167"/>
                <a:gd name="T119" fmla="*/ 828 h 1418"/>
                <a:gd name="T120" fmla="*/ 2029 w 2167"/>
                <a:gd name="T121" fmla="*/ 1050 h 1418"/>
                <a:gd name="T122" fmla="*/ 2081 w 2167"/>
                <a:gd name="T123" fmla="*/ 1180 h 1418"/>
                <a:gd name="T124" fmla="*/ 2167 w 2167"/>
                <a:gd name="T125" fmla="*/ 1320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7" h="1418">
                  <a:moveTo>
                    <a:pt x="2167" y="1320"/>
                  </a:moveTo>
                  <a:lnTo>
                    <a:pt x="2167" y="1331"/>
                  </a:lnTo>
                  <a:lnTo>
                    <a:pt x="2166" y="1344"/>
                  </a:lnTo>
                  <a:lnTo>
                    <a:pt x="2164" y="1359"/>
                  </a:lnTo>
                  <a:lnTo>
                    <a:pt x="2162" y="1371"/>
                  </a:lnTo>
                  <a:lnTo>
                    <a:pt x="2157" y="1382"/>
                  </a:lnTo>
                  <a:lnTo>
                    <a:pt x="2148" y="1389"/>
                  </a:lnTo>
                  <a:lnTo>
                    <a:pt x="2136" y="1395"/>
                  </a:lnTo>
                  <a:lnTo>
                    <a:pt x="2122" y="1399"/>
                  </a:lnTo>
                  <a:lnTo>
                    <a:pt x="2112" y="1402"/>
                  </a:lnTo>
                  <a:lnTo>
                    <a:pt x="2102" y="1402"/>
                  </a:lnTo>
                  <a:lnTo>
                    <a:pt x="2091" y="1399"/>
                  </a:lnTo>
                  <a:lnTo>
                    <a:pt x="2082" y="1395"/>
                  </a:lnTo>
                  <a:lnTo>
                    <a:pt x="2074" y="1394"/>
                  </a:lnTo>
                  <a:lnTo>
                    <a:pt x="2062" y="1390"/>
                  </a:lnTo>
                  <a:lnTo>
                    <a:pt x="2047" y="1386"/>
                  </a:lnTo>
                  <a:lnTo>
                    <a:pt x="2036" y="1381"/>
                  </a:lnTo>
                  <a:lnTo>
                    <a:pt x="2024" y="1372"/>
                  </a:lnTo>
                  <a:lnTo>
                    <a:pt x="2009" y="1363"/>
                  </a:lnTo>
                  <a:lnTo>
                    <a:pt x="1994" y="1351"/>
                  </a:lnTo>
                  <a:lnTo>
                    <a:pt x="1984" y="1343"/>
                  </a:lnTo>
                  <a:lnTo>
                    <a:pt x="1974" y="1333"/>
                  </a:lnTo>
                  <a:lnTo>
                    <a:pt x="1965" y="1323"/>
                  </a:lnTo>
                  <a:lnTo>
                    <a:pt x="1954" y="1312"/>
                  </a:lnTo>
                  <a:lnTo>
                    <a:pt x="1945" y="1304"/>
                  </a:lnTo>
                  <a:lnTo>
                    <a:pt x="1928" y="1294"/>
                  </a:lnTo>
                  <a:lnTo>
                    <a:pt x="1910" y="1285"/>
                  </a:lnTo>
                  <a:lnTo>
                    <a:pt x="1889" y="1275"/>
                  </a:lnTo>
                  <a:lnTo>
                    <a:pt x="1872" y="1270"/>
                  </a:lnTo>
                  <a:lnTo>
                    <a:pt x="1856" y="1265"/>
                  </a:lnTo>
                  <a:lnTo>
                    <a:pt x="1834" y="1259"/>
                  </a:lnTo>
                  <a:lnTo>
                    <a:pt x="1814" y="1254"/>
                  </a:lnTo>
                  <a:lnTo>
                    <a:pt x="1796" y="1251"/>
                  </a:lnTo>
                  <a:lnTo>
                    <a:pt x="1781" y="1248"/>
                  </a:lnTo>
                  <a:lnTo>
                    <a:pt x="1764" y="1246"/>
                  </a:lnTo>
                  <a:lnTo>
                    <a:pt x="1746" y="1244"/>
                  </a:lnTo>
                  <a:lnTo>
                    <a:pt x="1733" y="1246"/>
                  </a:lnTo>
                  <a:lnTo>
                    <a:pt x="1722" y="1251"/>
                  </a:lnTo>
                  <a:lnTo>
                    <a:pt x="1711" y="1259"/>
                  </a:lnTo>
                  <a:lnTo>
                    <a:pt x="1701" y="1269"/>
                  </a:lnTo>
                  <a:lnTo>
                    <a:pt x="1691" y="1275"/>
                  </a:lnTo>
                  <a:lnTo>
                    <a:pt x="1680" y="1282"/>
                  </a:lnTo>
                  <a:lnTo>
                    <a:pt x="1668" y="1290"/>
                  </a:lnTo>
                  <a:lnTo>
                    <a:pt x="1656" y="1298"/>
                  </a:lnTo>
                  <a:lnTo>
                    <a:pt x="1645" y="1304"/>
                  </a:lnTo>
                  <a:lnTo>
                    <a:pt x="1635" y="1306"/>
                  </a:lnTo>
                  <a:lnTo>
                    <a:pt x="1624" y="1309"/>
                  </a:lnTo>
                  <a:lnTo>
                    <a:pt x="1612" y="1312"/>
                  </a:lnTo>
                  <a:lnTo>
                    <a:pt x="1602" y="1313"/>
                  </a:lnTo>
                  <a:lnTo>
                    <a:pt x="1591" y="1309"/>
                  </a:lnTo>
                  <a:lnTo>
                    <a:pt x="1579" y="1304"/>
                  </a:lnTo>
                  <a:lnTo>
                    <a:pt x="1567" y="1297"/>
                  </a:lnTo>
                  <a:lnTo>
                    <a:pt x="1558" y="1293"/>
                  </a:lnTo>
                  <a:lnTo>
                    <a:pt x="1544" y="1290"/>
                  </a:lnTo>
                  <a:lnTo>
                    <a:pt x="1528" y="1290"/>
                  </a:lnTo>
                  <a:lnTo>
                    <a:pt x="1515" y="1290"/>
                  </a:lnTo>
                  <a:lnTo>
                    <a:pt x="1503" y="1292"/>
                  </a:lnTo>
                  <a:lnTo>
                    <a:pt x="1489" y="1296"/>
                  </a:lnTo>
                  <a:lnTo>
                    <a:pt x="1474" y="1300"/>
                  </a:lnTo>
                  <a:lnTo>
                    <a:pt x="1463" y="1305"/>
                  </a:lnTo>
                  <a:lnTo>
                    <a:pt x="1454" y="1313"/>
                  </a:lnTo>
                  <a:lnTo>
                    <a:pt x="1445" y="1324"/>
                  </a:lnTo>
                  <a:lnTo>
                    <a:pt x="1434" y="1336"/>
                  </a:lnTo>
                  <a:lnTo>
                    <a:pt x="1426" y="1344"/>
                  </a:lnTo>
                  <a:lnTo>
                    <a:pt x="1411" y="1350"/>
                  </a:lnTo>
                  <a:lnTo>
                    <a:pt x="1393" y="1355"/>
                  </a:lnTo>
                  <a:lnTo>
                    <a:pt x="1376" y="1358"/>
                  </a:lnTo>
                  <a:lnTo>
                    <a:pt x="1361" y="1359"/>
                  </a:lnTo>
                  <a:lnTo>
                    <a:pt x="1350" y="1356"/>
                  </a:lnTo>
                  <a:lnTo>
                    <a:pt x="1337" y="1351"/>
                  </a:lnTo>
                  <a:lnTo>
                    <a:pt x="1323" y="1345"/>
                  </a:lnTo>
                  <a:lnTo>
                    <a:pt x="1314" y="1341"/>
                  </a:lnTo>
                  <a:lnTo>
                    <a:pt x="1302" y="1335"/>
                  </a:lnTo>
                  <a:lnTo>
                    <a:pt x="1287" y="1328"/>
                  </a:lnTo>
                  <a:lnTo>
                    <a:pt x="1273" y="1320"/>
                  </a:lnTo>
                  <a:lnTo>
                    <a:pt x="1263" y="1313"/>
                  </a:lnTo>
                  <a:lnTo>
                    <a:pt x="1253" y="1305"/>
                  </a:lnTo>
                  <a:lnTo>
                    <a:pt x="1244" y="1296"/>
                  </a:lnTo>
                  <a:lnTo>
                    <a:pt x="1233" y="1286"/>
                  </a:lnTo>
                  <a:lnTo>
                    <a:pt x="1224" y="1282"/>
                  </a:lnTo>
                  <a:lnTo>
                    <a:pt x="1214" y="1284"/>
                  </a:lnTo>
                  <a:lnTo>
                    <a:pt x="1203" y="1289"/>
                  </a:lnTo>
                  <a:lnTo>
                    <a:pt x="1193" y="1294"/>
                  </a:lnTo>
                  <a:lnTo>
                    <a:pt x="1185" y="1300"/>
                  </a:lnTo>
                  <a:lnTo>
                    <a:pt x="1176" y="1309"/>
                  </a:lnTo>
                  <a:lnTo>
                    <a:pt x="1168" y="1321"/>
                  </a:lnTo>
                  <a:lnTo>
                    <a:pt x="1159" y="1332"/>
                  </a:lnTo>
                  <a:lnTo>
                    <a:pt x="1151" y="1340"/>
                  </a:lnTo>
                  <a:lnTo>
                    <a:pt x="1141" y="1341"/>
                  </a:lnTo>
                  <a:lnTo>
                    <a:pt x="1129" y="1341"/>
                  </a:lnTo>
                  <a:lnTo>
                    <a:pt x="1116" y="1339"/>
                  </a:lnTo>
                  <a:lnTo>
                    <a:pt x="1104" y="1337"/>
                  </a:lnTo>
                  <a:lnTo>
                    <a:pt x="1094" y="1336"/>
                  </a:lnTo>
                  <a:lnTo>
                    <a:pt x="1083" y="1335"/>
                  </a:lnTo>
                  <a:lnTo>
                    <a:pt x="1071" y="1333"/>
                  </a:lnTo>
                  <a:lnTo>
                    <a:pt x="1058" y="1332"/>
                  </a:lnTo>
                  <a:lnTo>
                    <a:pt x="1048" y="1335"/>
                  </a:lnTo>
                  <a:lnTo>
                    <a:pt x="1046" y="1335"/>
                  </a:lnTo>
                  <a:lnTo>
                    <a:pt x="1040" y="1333"/>
                  </a:lnTo>
                  <a:lnTo>
                    <a:pt x="1035" y="1332"/>
                  </a:lnTo>
                  <a:lnTo>
                    <a:pt x="1031" y="1331"/>
                  </a:lnTo>
                  <a:lnTo>
                    <a:pt x="1020" y="1325"/>
                  </a:lnTo>
                  <a:lnTo>
                    <a:pt x="1007" y="1320"/>
                  </a:lnTo>
                  <a:lnTo>
                    <a:pt x="992" y="1314"/>
                  </a:lnTo>
                  <a:lnTo>
                    <a:pt x="981" y="1308"/>
                  </a:lnTo>
                  <a:lnTo>
                    <a:pt x="973" y="1301"/>
                  </a:lnTo>
                  <a:lnTo>
                    <a:pt x="962" y="1292"/>
                  </a:lnTo>
                  <a:lnTo>
                    <a:pt x="953" y="1281"/>
                  </a:lnTo>
                  <a:lnTo>
                    <a:pt x="946" y="1271"/>
                  </a:lnTo>
                  <a:lnTo>
                    <a:pt x="943" y="1261"/>
                  </a:lnTo>
                  <a:lnTo>
                    <a:pt x="942" y="1246"/>
                  </a:lnTo>
                  <a:lnTo>
                    <a:pt x="941" y="1232"/>
                  </a:lnTo>
                  <a:lnTo>
                    <a:pt x="937" y="1222"/>
                  </a:lnTo>
                  <a:lnTo>
                    <a:pt x="927" y="1211"/>
                  </a:lnTo>
                  <a:lnTo>
                    <a:pt x="912" y="1201"/>
                  </a:lnTo>
                  <a:lnTo>
                    <a:pt x="896" y="1193"/>
                  </a:lnTo>
                  <a:lnTo>
                    <a:pt x="881" y="1188"/>
                  </a:lnTo>
                  <a:lnTo>
                    <a:pt x="866" y="1185"/>
                  </a:lnTo>
                  <a:lnTo>
                    <a:pt x="848" y="1185"/>
                  </a:lnTo>
                  <a:lnTo>
                    <a:pt x="829" y="1187"/>
                  </a:lnTo>
                  <a:lnTo>
                    <a:pt x="814" y="1188"/>
                  </a:lnTo>
                  <a:lnTo>
                    <a:pt x="799" y="1189"/>
                  </a:lnTo>
                  <a:lnTo>
                    <a:pt x="780" y="1191"/>
                  </a:lnTo>
                  <a:lnTo>
                    <a:pt x="763" y="1195"/>
                  </a:lnTo>
                  <a:lnTo>
                    <a:pt x="749" y="1200"/>
                  </a:lnTo>
                  <a:lnTo>
                    <a:pt x="738" y="1209"/>
                  </a:lnTo>
                  <a:lnTo>
                    <a:pt x="729" y="1226"/>
                  </a:lnTo>
                  <a:lnTo>
                    <a:pt x="721" y="1240"/>
                  </a:lnTo>
                  <a:lnTo>
                    <a:pt x="713" y="1254"/>
                  </a:lnTo>
                  <a:lnTo>
                    <a:pt x="706" y="1262"/>
                  </a:lnTo>
                  <a:lnTo>
                    <a:pt x="698" y="1274"/>
                  </a:lnTo>
                  <a:lnTo>
                    <a:pt x="689" y="1284"/>
                  </a:lnTo>
                  <a:lnTo>
                    <a:pt x="680" y="1292"/>
                  </a:lnTo>
                  <a:lnTo>
                    <a:pt x="672" y="1294"/>
                  </a:lnTo>
                  <a:lnTo>
                    <a:pt x="663" y="1296"/>
                  </a:lnTo>
                  <a:lnTo>
                    <a:pt x="655" y="1297"/>
                  </a:lnTo>
                  <a:lnTo>
                    <a:pt x="647" y="1294"/>
                  </a:lnTo>
                  <a:lnTo>
                    <a:pt x="636" y="1292"/>
                  </a:lnTo>
                  <a:lnTo>
                    <a:pt x="627" y="1288"/>
                  </a:lnTo>
                  <a:lnTo>
                    <a:pt x="619" y="1286"/>
                  </a:lnTo>
                  <a:lnTo>
                    <a:pt x="609" y="1288"/>
                  </a:lnTo>
                  <a:lnTo>
                    <a:pt x="598" y="1292"/>
                  </a:lnTo>
                  <a:lnTo>
                    <a:pt x="589" y="1294"/>
                  </a:lnTo>
                  <a:lnTo>
                    <a:pt x="579" y="1297"/>
                  </a:lnTo>
                  <a:lnTo>
                    <a:pt x="567" y="1297"/>
                  </a:lnTo>
                  <a:lnTo>
                    <a:pt x="554" y="1297"/>
                  </a:lnTo>
                  <a:lnTo>
                    <a:pt x="539" y="1297"/>
                  </a:lnTo>
                  <a:lnTo>
                    <a:pt x="527" y="1297"/>
                  </a:lnTo>
                  <a:lnTo>
                    <a:pt x="516" y="1297"/>
                  </a:lnTo>
                  <a:lnTo>
                    <a:pt x="504" y="1298"/>
                  </a:lnTo>
                  <a:lnTo>
                    <a:pt x="493" y="1301"/>
                  </a:lnTo>
                  <a:lnTo>
                    <a:pt x="480" y="1305"/>
                  </a:lnTo>
                  <a:lnTo>
                    <a:pt x="464" y="1312"/>
                  </a:lnTo>
                  <a:lnTo>
                    <a:pt x="451" y="1319"/>
                  </a:lnTo>
                  <a:lnTo>
                    <a:pt x="443" y="1325"/>
                  </a:lnTo>
                  <a:lnTo>
                    <a:pt x="435" y="1336"/>
                  </a:lnTo>
                  <a:lnTo>
                    <a:pt x="427" y="1348"/>
                  </a:lnTo>
                  <a:lnTo>
                    <a:pt x="420" y="1356"/>
                  </a:lnTo>
                  <a:lnTo>
                    <a:pt x="411" y="1367"/>
                  </a:lnTo>
                  <a:lnTo>
                    <a:pt x="402" y="1379"/>
                  </a:lnTo>
                  <a:lnTo>
                    <a:pt x="391" y="1389"/>
                  </a:lnTo>
                  <a:lnTo>
                    <a:pt x="380" y="1395"/>
                  </a:lnTo>
                  <a:lnTo>
                    <a:pt x="366" y="1402"/>
                  </a:lnTo>
                  <a:lnTo>
                    <a:pt x="352" y="1407"/>
                  </a:lnTo>
                  <a:lnTo>
                    <a:pt x="340" y="1410"/>
                  </a:lnTo>
                  <a:lnTo>
                    <a:pt x="329" y="1413"/>
                  </a:lnTo>
                  <a:lnTo>
                    <a:pt x="315" y="1416"/>
                  </a:lnTo>
                  <a:lnTo>
                    <a:pt x="300" y="1418"/>
                  </a:lnTo>
                  <a:lnTo>
                    <a:pt x="287" y="1418"/>
                  </a:lnTo>
                  <a:lnTo>
                    <a:pt x="276" y="1417"/>
                  </a:lnTo>
                  <a:lnTo>
                    <a:pt x="267" y="1411"/>
                  </a:lnTo>
                  <a:lnTo>
                    <a:pt x="255" y="1402"/>
                  </a:lnTo>
                  <a:lnTo>
                    <a:pt x="244" y="1391"/>
                  </a:lnTo>
                  <a:lnTo>
                    <a:pt x="234" y="1381"/>
                  </a:lnTo>
                  <a:lnTo>
                    <a:pt x="226" y="1372"/>
                  </a:lnTo>
                  <a:lnTo>
                    <a:pt x="216" y="1362"/>
                  </a:lnTo>
                  <a:lnTo>
                    <a:pt x="202" y="1350"/>
                  </a:lnTo>
                  <a:lnTo>
                    <a:pt x="190" y="1336"/>
                  </a:lnTo>
                  <a:lnTo>
                    <a:pt x="181" y="1324"/>
                  </a:lnTo>
                  <a:lnTo>
                    <a:pt x="176" y="1313"/>
                  </a:lnTo>
                  <a:lnTo>
                    <a:pt x="172" y="1298"/>
                  </a:lnTo>
                  <a:lnTo>
                    <a:pt x="168" y="1288"/>
                  </a:lnTo>
                  <a:lnTo>
                    <a:pt x="159" y="1278"/>
                  </a:lnTo>
                  <a:lnTo>
                    <a:pt x="147" y="1267"/>
                  </a:lnTo>
                  <a:lnTo>
                    <a:pt x="135" y="1258"/>
                  </a:lnTo>
                  <a:lnTo>
                    <a:pt x="127" y="1247"/>
                  </a:lnTo>
                  <a:lnTo>
                    <a:pt x="127" y="1236"/>
                  </a:lnTo>
                  <a:lnTo>
                    <a:pt x="127" y="1223"/>
                  </a:lnTo>
                  <a:lnTo>
                    <a:pt x="131" y="1209"/>
                  </a:lnTo>
                  <a:lnTo>
                    <a:pt x="135" y="1200"/>
                  </a:lnTo>
                  <a:lnTo>
                    <a:pt x="141" y="1195"/>
                  </a:lnTo>
                  <a:lnTo>
                    <a:pt x="151" y="1191"/>
                  </a:lnTo>
                  <a:lnTo>
                    <a:pt x="162" y="1188"/>
                  </a:lnTo>
                  <a:lnTo>
                    <a:pt x="168" y="1184"/>
                  </a:lnTo>
                  <a:lnTo>
                    <a:pt x="176" y="1178"/>
                  </a:lnTo>
                  <a:lnTo>
                    <a:pt x="185" y="1172"/>
                  </a:lnTo>
                  <a:lnTo>
                    <a:pt x="191" y="1164"/>
                  </a:lnTo>
                  <a:lnTo>
                    <a:pt x="197" y="1157"/>
                  </a:lnTo>
                  <a:lnTo>
                    <a:pt x="197" y="1146"/>
                  </a:lnTo>
                  <a:lnTo>
                    <a:pt x="195" y="1134"/>
                  </a:lnTo>
                  <a:lnTo>
                    <a:pt x="193" y="1121"/>
                  </a:lnTo>
                  <a:lnTo>
                    <a:pt x="191" y="1111"/>
                  </a:lnTo>
                  <a:lnTo>
                    <a:pt x="195" y="1102"/>
                  </a:lnTo>
                  <a:lnTo>
                    <a:pt x="202" y="1092"/>
                  </a:lnTo>
                  <a:lnTo>
                    <a:pt x="207" y="1084"/>
                  </a:lnTo>
                  <a:lnTo>
                    <a:pt x="217" y="1077"/>
                  </a:lnTo>
                  <a:lnTo>
                    <a:pt x="228" y="1071"/>
                  </a:lnTo>
                  <a:lnTo>
                    <a:pt x="237" y="1064"/>
                  </a:lnTo>
                  <a:lnTo>
                    <a:pt x="244" y="1053"/>
                  </a:lnTo>
                  <a:lnTo>
                    <a:pt x="249" y="1040"/>
                  </a:lnTo>
                  <a:lnTo>
                    <a:pt x="255" y="1028"/>
                  </a:lnTo>
                  <a:lnTo>
                    <a:pt x="261" y="1018"/>
                  </a:lnTo>
                  <a:lnTo>
                    <a:pt x="271" y="1007"/>
                  </a:lnTo>
                  <a:lnTo>
                    <a:pt x="276" y="998"/>
                  </a:lnTo>
                  <a:lnTo>
                    <a:pt x="279" y="986"/>
                  </a:lnTo>
                  <a:lnTo>
                    <a:pt x="280" y="972"/>
                  </a:lnTo>
                  <a:lnTo>
                    <a:pt x="282" y="959"/>
                  </a:lnTo>
                  <a:lnTo>
                    <a:pt x="282" y="947"/>
                  </a:lnTo>
                  <a:lnTo>
                    <a:pt x="282" y="937"/>
                  </a:lnTo>
                  <a:lnTo>
                    <a:pt x="280" y="925"/>
                  </a:lnTo>
                  <a:lnTo>
                    <a:pt x="279" y="914"/>
                  </a:lnTo>
                  <a:lnTo>
                    <a:pt x="280" y="905"/>
                  </a:lnTo>
                  <a:lnTo>
                    <a:pt x="287" y="897"/>
                  </a:lnTo>
                  <a:lnTo>
                    <a:pt x="298" y="889"/>
                  </a:lnTo>
                  <a:lnTo>
                    <a:pt x="309" y="882"/>
                  </a:lnTo>
                  <a:lnTo>
                    <a:pt x="317" y="875"/>
                  </a:lnTo>
                  <a:lnTo>
                    <a:pt x="325" y="867"/>
                  </a:lnTo>
                  <a:lnTo>
                    <a:pt x="333" y="858"/>
                  </a:lnTo>
                  <a:lnTo>
                    <a:pt x="342" y="850"/>
                  </a:lnTo>
                  <a:lnTo>
                    <a:pt x="350" y="843"/>
                  </a:lnTo>
                  <a:lnTo>
                    <a:pt x="358" y="840"/>
                  </a:lnTo>
                  <a:lnTo>
                    <a:pt x="368" y="839"/>
                  </a:lnTo>
                  <a:lnTo>
                    <a:pt x="376" y="836"/>
                  </a:lnTo>
                  <a:lnTo>
                    <a:pt x="384" y="831"/>
                  </a:lnTo>
                  <a:lnTo>
                    <a:pt x="392" y="821"/>
                  </a:lnTo>
                  <a:lnTo>
                    <a:pt x="399" y="813"/>
                  </a:lnTo>
                  <a:lnTo>
                    <a:pt x="403" y="804"/>
                  </a:lnTo>
                  <a:lnTo>
                    <a:pt x="406" y="792"/>
                  </a:lnTo>
                  <a:lnTo>
                    <a:pt x="407" y="782"/>
                  </a:lnTo>
                  <a:lnTo>
                    <a:pt x="406" y="773"/>
                  </a:lnTo>
                  <a:lnTo>
                    <a:pt x="404" y="764"/>
                  </a:lnTo>
                  <a:lnTo>
                    <a:pt x="400" y="754"/>
                  </a:lnTo>
                  <a:lnTo>
                    <a:pt x="396" y="747"/>
                  </a:lnTo>
                  <a:lnTo>
                    <a:pt x="388" y="746"/>
                  </a:lnTo>
                  <a:lnTo>
                    <a:pt x="379" y="746"/>
                  </a:lnTo>
                  <a:lnTo>
                    <a:pt x="369" y="747"/>
                  </a:lnTo>
                  <a:lnTo>
                    <a:pt x="358" y="750"/>
                  </a:lnTo>
                  <a:lnTo>
                    <a:pt x="350" y="753"/>
                  </a:lnTo>
                  <a:lnTo>
                    <a:pt x="341" y="759"/>
                  </a:lnTo>
                  <a:lnTo>
                    <a:pt x="330" y="769"/>
                  </a:lnTo>
                  <a:lnTo>
                    <a:pt x="319" y="776"/>
                  </a:lnTo>
                  <a:lnTo>
                    <a:pt x="306" y="781"/>
                  </a:lnTo>
                  <a:lnTo>
                    <a:pt x="290" y="785"/>
                  </a:lnTo>
                  <a:lnTo>
                    <a:pt x="275" y="788"/>
                  </a:lnTo>
                  <a:lnTo>
                    <a:pt x="259" y="789"/>
                  </a:lnTo>
                  <a:lnTo>
                    <a:pt x="238" y="789"/>
                  </a:lnTo>
                  <a:lnTo>
                    <a:pt x="218" y="788"/>
                  </a:lnTo>
                  <a:lnTo>
                    <a:pt x="201" y="785"/>
                  </a:lnTo>
                  <a:lnTo>
                    <a:pt x="189" y="780"/>
                  </a:lnTo>
                  <a:lnTo>
                    <a:pt x="174" y="774"/>
                  </a:lnTo>
                  <a:lnTo>
                    <a:pt x="159" y="766"/>
                  </a:lnTo>
                  <a:lnTo>
                    <a:pt x="145" y="758"/>
                  </a:lnTo>
                  <a:lnTo>
                    <a:pt x="133" y="753"/>
                  </a:lnTo>
                  <a:lnTo>
                    <a:pt x="120" y="746"/>
                  </a:lnTo>
                  <a:lnTo>
                    <a:pt x="102" y="738"/>
                  </a:lnTo>
                  <a:lnTo>
                    <a:pt x="85" y="730"/>
                  </a:lnTo>
                  <a:lnTo>
                    <a:pt x="73" y="722"/>
                  </a:lnTo>
                  <a:lnTo>
                    <a:pt x="65" y="714"/>
                  </a:lnTo>
                  <a:lnTo>
                    <a:pt x="55" y="703"/>
                  </a:lnTo>
                  <a:lnTo>
                    <a:pt x="47" y="691"/>
                  </a:lnTo>
                  <a:lnTo>
                    <a:pt x="42" y="680"/>
                  </a:lnTo>
                  <a:lnTo>
                    <a:pt x="42" y="672"/>
                  </a:lnTo>
                  <a:lnTo>
                    <a:pt x="42" y="662"/>
                  </a:lnTo>
                  <a:lnTo>
                    <a:pt x="44" y="654"/>
                  </a:lnTo>
                  <a:lnTo>
                    <a:pt x="51" y="649"/>
                  </a:lnTo>
                  <a:lnTo>
                    <a:pt x="59" y="644"/>
                  </a:lnTo>
                  <a:lnTo>
                    <a:pt x="69" y="640"/>
                  </a:lnTo>
                  <a:lnTo>
                    <a:pt x="75" y="634"/>
                  </a:lnTo>
                  <a:lnTo>
                    <a:pt x="82" y="627"/>
                  </a:lnTo>
                  <a:lnTo>
                    <a:pt x="89" y="619"/>
                  </a:lnTo>
                  <a:lnTo>
                    <a:pt x="94" y="613"/>
                  </a:lnTo>
                  <a:lnTo>
                    <a:pt x="98" y="611"/>
                  </a:lnTo>
                  <a:lnTo>
                    <a:pt x="102" y="611"/>
                  </a:lnTo>
                  <a:lnTo>
                    <a:pt x="108" y="610"/>
                  </a:lnTo>
                  <a:lnTo>
                    <a:pt x="112" y="610"/>
                  </a:lnTo>
                  <a:lnTo>
                    <a:pt x="116" y="610"/>
                  </a:lnTo>
                  <a:lnTo>
                    <a:pt x="128" y="610"/>
                  </a:lnTo>
                  <a:lnTo>
                    <a:pt x="143" y="611"/>
                  </a:lnTo>
                  <a:lnTo>
                    <a:pt x="154" y="614"/>
                  </a:lnTo>
                  <a:lnTo>
                    <a:pt x="162" y="619"/>
                  </a:lnTo>
                  <a:lnTo>
                    <a:pt x="168" y="629"/>
                  </a:lnTo>
                  <a:lnTo>
                    <a:pt x="176" y="637"/>
                  </a:lnTo>
                  <a:lnTo>
                    <a:pt x="183" y="642"/>
                  </a:lnTo>
                  <a:lnTo>
                    <a:pt x="193" y="644"/>
                  </a:lnTo>
                  <a:lnTo>
                    <a:pt x="205" y="644"/>
                  </a:lnTo>
                  <a:lnTo>
                    <a:pt x="213" y="641"/>
                  </a:lnTo>
                  <a:lnTo>
                    <a:pt x="217" y="640"/>
                  </a:lnTo>
                  <a:lnTo>
                    <a:pt x="220" y="636"/>
                  </a:lnTo>
                  <a:lnTo>
                    <a:pt x="224" y="633"/>
                  </a:lnTo>
                  <a:lnTo>
                    <a:pt x="226" y="629"/>
                  </a:lnTo>
                  <a:lnTo>
                    <a:pt x="228" y="626"/>
                  </a:lnTo>
                  <a:lnTo>
                    <a:pt x="230" y="613"/>
                  </a:lnTo>
                  <a:lnTo>
                    <a:pt x="230" y="596"/>
                  </a:lnTo>
                  <a:lnTo>
                    <a:pt x="229" y="579"/>
                  </a:lnTo>
                  <a:lnTo>
                    <a:pt x="226" y="563"/>
                  </a:lnTo>
                  <a:lnTo>
                    <a:pt x="222" y="549"/>
                  </a:lnTo>
                  <a:lnTo>
                    <a:pt x="216" y="537"/>
                  </a:lnTo>
                  <a:lnTo>
                    <a:pt x="203" y="525"/>
                  </a:lnTo>
                  <a:lnTo>
                    <a:pt x="191" y="512"/>
                  </a:lnTo>
                  <a:lnTo>
                    <a:pt x="179" y="498"/>
                  </a:lnTo>
                  <a:lnTo>
                    <a:pt x="172" y="486"/>
                  </a:lnTo>
                  <a:lnTo>
                    <a:pt x="170" y="475"/>
                  </a:lnTo>
                  <a:lnTo>
                    <a:pt x="170" y="462"/>
                  </a:lnTo>
                  <a:lnTo>
                    <a:pt x="170" y="448"/>
                  </a:lnTo>
                  <a:lnTo>
                    <a:pt x="170" y="435"/>
                  </a:lnTo>
                  <a:lnTo>
                    <a:pt x="166" y="424"/>
                  </a:lnTo>
                  <a:lnTo>
                    <a:pt x="156" y="416"/>
                  </a:lnTo>
                  <a:lnTo>
                    <a:pt x="141" y="409"/>
                  </a:lnTo>
                  <a:lnTo>
                    <a:pt x="127" y="404"/>
                  </a:lnTo>
                  <a:lnTo>
                    <a:pt x="113" y="398"/>
                  </a:lnTo>
                  <a:lnTo>
                    <a:pt x="100" y="389"/>
                  </a:lnTo>
                  <a:lnTo>
                    <a:pt x="83" y="378"/>
                  </a:lnTo>
                  <a:lnTo>
                    <a:pt x="69" y="366"/>
                  </a:lnTo>
                  <a:lnTo>
                    <a:pt x="55" y="355"/>
                  </a:lnTo>
                  <a:lnTo>
                    <a:pt x="43" y="346"/>
                  </a:lnTo>
                  <a:lnTo>
                    <a:pt x="28" y="334"/>
                  </a:lnTo>
                  <a:lnTo>
                    <a:pt x="15" y="320"/>
                  </a:lnTo>
                  <a:lnTo>
                    <a:pt x="5" y="308"/>
                  </a:lnTo>
                  <a:lnTo>
                    <a:pt x="3" y="299"/>
                  </a:lnTo>
                  <a:lnTo>
                    <a:pt x="1" y="287"/>
                  </a:lnTo>
                  <a:lnTo>
                    <a:pt x="0" y="273"/>
                  </a:lnTo>
                  <a:lnTo>
                    <a:pt x="3" y="273"/>
                  </a:lnTo>
                  <a:lnTo>
                    <a:pt x="12" y="270"/>
                  </a:lnTo>
                  <a:lnTo>
                    <a:pt x="23" y="266"/>
                  </a:lnTo>
                  <a:lnTo>
                    <a:pt x="34" y="261"/>
                  </a:lnTo>
                  <a:lnTo>
                    <a:pt x="42" y="257"/>
                  </a:lnTo>
                  <a:lnTo>
                    <a:pt x="55" y="252"/>
                  </a:lnTo>
                  <a:lnTo>
                    <a:pt x="71" y="246"/>
                  </a:lnTo>
                  <a:lnTo>
                    <a:pt x="85" y="242"/>
                  </a:lnTo>
                  <a:lnTo>
                    <a:pt x="98" y="238"/>
                  </a:lnTo>
                  <a:lnTo>
                    <a:pt x="113" y="233"/>
                  </a:lnTo>
                  <a:lnTo>
                    <a:pt x="128" y="227"/>
                  </a:lnTo>
                  <a:lnTo>
                    <a:pt x="140" y="222"/>
                  </a:lnTo>
                  <a:lnTo>
                    <a:pt x="151" y="215"/>
                  </a:lnTo>
                  <a:lnTo>
                    <a:pt x="163" y="206"/>
                  </a:lnTo>
                  <a:lnTo>
                    <a:pt x="176" y="196"/>
                  </a:lnTo>
                  <a:lnTo>
                    <a:pt x="186" y="187"/>
                  </a:lnTo>
                  <a:lnTo>
                    <a:pt x="194" y="178"/>
                  </a:lnTo>
                  <a:lnTo>
                    <a:pt x="203" y="167"/>
                  </a:lnTo>
                  <a:lnTo>
                    <a:pt x="213" y="157"/>
                  </a:lnTo>
                  <a:lnTo>
                    <a:pt x="224" y="149"/>
                  </a:lnTo>
                  <a:lnTo>
                    <a:pt x="236" y="142"/>
                  </a:lnTo>
                  <a:lnTo>
                    <a:pt x="248" y="137"/>
                  </a:lnTo>
                  <a:lnTo>
                    <a:pt x="260" y="136"/>
                  </a:lnTo>
                  <a:lnTo>
                    <a:pt x="276" y="136"/>
                  </a:lnTo>
                  <a:lnTo>
                    <a:pt x="291" y="136"/>
                  </a:lnTo>
                  <a:lnTo>
                    <a:pt x="305" y="134"/>
                  </a:lnTo>
                  <a:lnTo>
                    <a:pt x="318" y="132"/>
                  </a:lnTo>
                  <a:lnTo>
                    <a:pt x="334" y="126"/>
                  </a:lnTo>
                  <a:lnTo>
                    <a:pt x="349" y="121"/>
                  </a:lnTo>
                  <a:lnTo>
                    <a:pt x="361" y="114"/>
                  </a:lnTo>
                  <a:lnTo>
                    <a:pt x="373" y="107"/>
                  </a:lnTo>
                  <a:lnTo>
                    <a:pt x="387" y="97"/>
                  </a:lnTo>
                  <a:lnTo>
                    <a:pt x="399" y="85"/>
                  </a:lnTo>
                  <a:lnTo>
                    <a:pt x="407" y="74"/>
                  </a:lnTo>
                  <a:lnTo>
                    <a:pt x="408" y="66"/>
                  </a:lnTo>
                  <a:lnTo>
                    <a:pt x="410" y="56"/>
                  </a:lnTo>
                  <a:lnTo>
                    <a:pt x="410" y="46"/>
                  </a:lnTo>
                  <a:lnTo>
                    <a:pt x="412" y="37"/>
                  </a:lnTo>
                  <a:lnTo>
                    <a:pt x="420" y="32"/>
                  </a:lnTo>
                  <a:lnTo>
                    <a:pt x="430" y="27"/>
                  </a:lnTo>
                  <a:lnTo>
                    <a:pt x="439" y="24"/>
                  </a:lnTo>
                  <a:lnTo>
                    <a:pt x="451" y="19"/>
                  </a:lnTo>
                  <a:lnTo>
                    <a:pt x="466" y="12"/>
                  </a:lnTo>
                  <a:lnTo>
                    <a:pt x="478" y="8"/>
                  </a:lnTo>
                  <a:lnTo>
                    <a:pt x="492" y="5"/>
                  </a:lnTo>
                  <a:lnTo>
                    <a:pt x="509" y="4"/>
                  </a:lnTo>
                  <a:lnTo>
                    <a:pt x="527" y="2"/>
                  </a:lnTo>
                  <a:lnTo>
                    <a:pt x="540" y="1"/>
                  </a:lnTo>
                  <a:lnTo>
                    <a:pt x="550" y="0"/>
                  </a:lnTo>
                  <a:lnTo>
                    <a:pt x="561" y="0"/>
                  </a:lnTo>
                  <a:lnTo>
                    <a:pt x="570" y="0"/>
                  </a:lnTo>
                  <a:lnTo>
                    <a:pt x="578" y="2"/>
                  </a:lnTo>
                  <a:lnTo>
                    <a:pt x="581" y="8"/>
                  </a:lnTo>
                  <a:lnTo>
                    <a:pt x="582" y="17"/>
                  </a:lnTo>
                  <a:lnTo>
                    <a:pt x="583" y="27"/>
                  </a:lnTo>
                  <a:lnTo>
                    <a:pt x="586" y="32"/>
                  </a:lnTo>
                  <a:lnTo>
                    <a:pt x="593" y="33"/>
                  </a:lnTo>
                  <a:lnTo>
                    <a:pt x="600" y="33"/>
                  </a:lnTo>
                  <a:lnTo>
                    <a:pt x="608" y="32"/>
                  </a:lnTo>
                  <a:lnTo>
                    <a:pt x="614" y="29"/>
                  </a:lnTo>
                  <a:lnTo>
                    <a:pt x="624" y="25"/>
                  </a:lnTo>
                  <a:lnTo>
                    <a:pt x="635" y="19"/>
                  </a:lnTo>
                  <a:lnTo>
                    <a:pt x="644" y="13"/>
                  </a:lnTo>
                  <a:lnTo>
                    <a:pt x="656" y="9"/>
                  </a:lnTo>
                  <a:lnTo>
                    <a:pt x="671" y="5"/>
                  </a:lnTo>
                  <a:lnTo>
                    <a:pt x="683" y="4"/>
                  </a:lnTo>
                  <a:lnTo>
                    <a:pt x="691" y="2"/>
                  </a:lnTo>
                  <a:lnTo>
                    <a:pt x="701" y="1"/>
                  </a:lnTo>
                  <a:lnTo>
                    <a:pt x="710" y="1"/>
                  </a:lnTo>
                  <a:lnTo>
                    <a:pt x="718" y="2"/>
                  </a:lnTo>
                  <a:lnTo>
                    <a:pt x="725" y="8"/>
                  </a:lnTo>
                  <a:lnTo>
                    <a:pt x="732" y="16"/>
                  </a:lnTo>
                  <a:lnTo>
                    <a:pt x="734" y="24"/>
                  </a:lnTo>
                  <a:lnTo>
                    <a:pt x="733" y="32"/>
                  </a:lnTo>
                  <a:lnTo>
                    <a:pt x="728" y="40"/>
                  </a:lnTo>
                  <a:lnTo>
                    <a:pt x="722" y="50"/>
                  </a:lnTo>
                  <a:lnTo>
                    <a:pt x="717" y="55"/>
                  </a:lnTo>
                  <a:lnTo>
                    <a:pt x="710" y="59"/>
                  </a:lnTo>
                  <a:lnTo>
                    <a:pt x="701" y="60"/>
                  </a:lnTo>
                  <a:lnTo>
                    <a:pt x="691" y="63"/>
                  </a:lnTo>
                  <a:lnTo>
                    <a:pt x="685" y="66"/>
                  </a:lnTo>
                  <a:lnTo>
                    <a:pt x="680" y="72"/>
                  </a:lnTo>
                  <a:lnTo>
                    <a:pt x="678" y="81"/>
                  </a:lnTo>
                  <a:lnTo>
                    <a:pt x="678" y="89"/>
                  </a:lnTo>
                  <a:lnTo>
                    <a:pt x="680" y="97"/>
                  </a:lnTo>
                  <a:lnTo>
                    <a:pt x="685" y="106"/>
                  </a:lnTo>
                  <a:lnTo>
                    <a:pt x="690" y="116"/>
                  </a:lnTo>
                  <a:lnTo>
                    <a:pt x="695" y="122"/>
                  </a:lnTo>
                  <a:lnTo>
                    <a:pt x="705" y="129"/>
                  </a:lnTo>
                  <a:lnTo>
                    <a:pt x="717" y="136"/>
                  </a:lnTo>
                  <a:lnTo>
                    <a:pt x="729" y="144"/>
                  </a:lnTo>
                  <a:lnTo>
                    <a:pt x="737" y="152"/>
                  </a:lnTo>
                  <a:lnTo>
                    <a:pt x="740" y="160"/>
                  </a:lnTo>
                  <a:lnTo>
                    <a:pt x="738" y="171"/>
                  </a:lnTo>
                  <a:lnTo>
                    <a:pt x="737" y="182"/>
                  </a:lnTo>
                  <a:lnTo>
                    <a:pt x="734" y="190"/>
                  </a:lnTo>
                  <a:lnTo>
                    <a:pt x="733" y="194"/>
                  </a:lnTo>
                  <a:lnTo>
                    <a:pt x="730" y="196"/>
                  </a:lnTo>
                  <a:lnTo>
                    <a:pt x="728" y="200"/>
                  </a:lnTo>
                  <a:lnTo>
                    <a:pt x="725" y="203"/>
                  </a:lnTo>
                  <a:lnTo>
                    <a:pt x="722" y="207"/>
                  </a:lnTo>
                  <a:lnTo>
                    <a:pt x="721" y="210"/>
                  </a:lnTo>
                  <a:lnTo>
                    <a:pt x="722" y="219"/>
                  </a:lnTo>
                  <a:lnTo>
                    <a:pt x="724" y="229"/>
                  </a:lnTo>
                  <a:lnTo>
                    <a:pt x="726" y="237"/>
                  </a:lnTo>
                  <a:lnTo>
                    <a:pt x="732" y="249"/>
                  </a:lnTo>
                  <a:lnTo>
                    <a:pt x="738" y="262"/>
                  </a:lnTo>
                  <a:lnTo>
                    <a:pt x="744" y="273"/>
                  </a:lnTo>
                  <a:lnTo>
                    <a:pt x="747" y="276"/>
                  </a:lnTo>
                  <a:lnTo>
                    <a:pt x="748" y="279"/>
                  </a:lnTo>
                  <a:lnTo>
                    <a:pt x="749" y="283"/>
                  </a:lnTo>
                  <a:lnTo>
                    <a:pt x="752" y="285"/>
                  </a:lnTo>
                  <a:lnTo>
                    <a:pt x="753" y="288"/>
                  </a:lnTo>
                  <a:lnTo>
                    <a:pt x="760" y="289"/>
                  </a:lnTo>
                  <a:lnTo>
                    <a:pt x="767" y="289"/>
                  </a:lnTo>
                  <a:lnTo>
                    <a:pt x="775" y="288"/>
                  </a:lnTo>
                  <a:lnTo>
                    <a:pt x="782" y="288"/>
                  </a:lnTo>
                  <a:lnTo>
                    <a:pt x="790" y="291"/>
                  </a:lnTo>
                  <a:lnTo>
                    <a:pt x="800" y="295"/>
                  </a:lnTo>
                  <a:lnTo>
                    <a:pt x="811" y="299"/>
                  </a:lnTo>
                  <a:lnTo>
                    <a:pt x="819" y="300"/>
                  </a:lnTo>
                  <a:lnTo>
                    <a:pt x="833" y="299"/>
                  </a:lnTo>
                  <a:lnTo>
                    <a:pt x="846" y="296"/>
                  </a:lnTo>
                  <a:lnTo>
                    <a:pt x="861" y="292"/>
                  </a:lnTo>
                  <a:lnTo>
                    <a:pt x="873" y="289"/>
                  </a:lnTo>
                  <a:lnTo>
                    <a:pt x="884" y="291"/>
                  </a:lnTo>
                  <a:lnTo>
                    <a:pt x="896" y="293"/>
                  </a:lnTo>
                  <a:lnTo>
                    <a:pt x="907" y="296"/>
                  </a:lnTo>
                  <a:lnTo>
                    <a:pt x="916" y="299"/>
                  </a:lnTo>
                  <a:lnTo>
                    <a:pt x="928" y="303"/>
                  </a:lnTo>
                  <a:lnTo>
                    <a:pt x="941" y="308"/>
                  </a:lnTo>
                  <a:lnTo>
                    <a:pt x="951" y="314"/>
                  </a:lnTo>
                  <a:lnTo>
                    <a:pt x="958" y="319"/>
                  </a:lnTo>
                  <a:lnTo>
                    <a:pt x="966" y="328"/>
                  </a:lnTo>
                  <a:lnTo>
                    <a:pt x="973" y="338"/>
                  </a:lnTo>
                  <a:lnTo>
                    <a:pt x="977" y="346"/>
                  </a:lnTo>
                  <a:lnTo>
                    <a:pt x="978" y="354"/>
                  </a:lnTo>
                  <a:lnTo>
                    <a:pt x="978" y="363"/>
                  </a:lnTo>
                  <a:lnTo>
                    <a:pt x="976" y="372"/>
                  </a:lnTo>
                  <a:lnTo>
                    <a:pt x="973" y="378"/>
                  </a:lnTo>
                  <a:lnTo>
                    <a:pt x="970" y="378"/>
                  </a:lnTo>
                  <a:lnTo>
                    <a:pt x="968" y="380"/>
                  </a:lnTo>
                  <a:lnTo>
                    <a:pt x="963" y="380"/>
                  </a:lnTo>
                  <a:lnTo>
                    <a:pt x="961" y="378"/>
                  </a:lnTo>
                  <a:lnTo>
                    <a:pt x="957" y="380"/>
                  </a:lnTo>
                  <a:lnTo>
                    <a:pt x="954" y="380"/>
                  </a:lnTo>
                  <a:lnTo>
                    <a:pt x="947" y="385"/>
                  </a:lnTo>
                  <a:lnTo>
                    <a:pt x="941" y="393"/>
                  </a:lnTo>
                  <a:lnTo>
                    <a:pt x="934" y="402"/>
                  </a:lnTo>
                  <a:lnTo>
                    <a:pt x="930" y="411"/>
                  </a:lnTo>
                  <a:lnTo>
                    <a:pt x="931" y="419"/>
                  </a:lnTo>
                  <a:lnTo>
                    <a:pt x="934" y="428"/>
                  </a:lnTo>
                  <a:lnTo>
                    <a:pt x="938" y="438"/>
                  </a:lnTo>
                  <a:lnTo>
                    <a:pt x="942" y="444"/>
                  </a:lnTo>
                  <a:lnTo>
                    <a:pt x="954" y="451"/>
                  </a:lnTo>
                  <a:lnTo>
                    <a:pt x="970" y="455"/>
                  </a:lnTo>
                  <a:lnTo>
                    <a:pt x="988" y="456"/>
                  </a:lnTo>
                  <a:lnTo>
                    <a:pt x="1003" y="456"/>
                  </a:lnTo>
                  <a:lnTo>
                    <a:pt x="1016" y="454"/>
                  </a:lnTo>
                  <a:lnTo>
                    <a:pt x="1034" y="448"/>
                  </a:lnTo>
                  <a:lnTo>
                    <a:pt x="1050" y="442"/>
                  </a:lnTo>
                  <a:lnTo>
                    <a:pt x="1063" y="435"/>
                  </a:lnTo>
                  <a:lnTo>
                    <a:pt x="1075" y="429"/>
                  </a:lnTo>
                  <a:lnTo>
                    <a:pt x="1089" y="421"/>
                  </a:lnTo>
                  <a:lnTo>
                    <a:pt x="1102" y="412"/>
                  </a:lnTo>
                  <a:lnTo>
                    <a:pt x="1113" y="404"/>
                  </a:lnTo>
                  <a:lnTo>
                    <a:pt x="1123" y="392"/>
                  </a:lnTo>
                  <a:lnTo>
                    <a:pt x="1132" y="376"/>
                  </a:lnTo>
                  <a:lnTo>
                    <a:pt x="1141" y="359"/>
                  </a:lnTo>
                  <a:lnTo>
                    <a:pt x="1148" y="346"/>
                  </a:lnTo>
                  <a:lnTo>
                    <a:pt x="1155" y="332"/>
                  </a:lnTo>
                  <a:lnTo>
                    <a:pt x="1162" y="318"/>
                  </a:lnTo>
                  <a:lnTo>
                    <a:pt x="1166" y="304"/>
                  </a:lnTo>
                  <a:lnTo>
                    <a:pt x="1172" y="288"/>
                  </a:lnTo>
                  <a:lnTo>
                    <a:pt x="1178" y="269"/>
                  </a:lnTo>
                  <a:lnTo>
                    <a:pt x="1185" y="248"/>
                  </a:lnTo>
                  <a:lnTo>
                    <a:pt x="1190" y="227"/>
                  </a:lnTo>
                  <a:lnTo>
                    <a:pt x="1194" y="211"/>
                  </a:lnTo>
                  <a:lnTo>
                    <a:pt x="1198" y="191"/>
                  </a:lnTo>
                  <a:lnTo>
                    <a:pt x="1203" y="167"/>
                  </a:lnTo>
                  <a:lnTo>
                    <a:pt x="1210" y="142"/>
                  </a:lnTo>
                  <a:lnTo>
                    <a:pt x="1215" y="122"/>
                  </a:lnTo>
                  <a:lnTo>
                    <a:pt x="1221" y="110"/>
                  </a:lnTo>
                  <a:lnTo>
                    <a:pt x="1229" y="94"/>
                  </a:lnTo>
                  <a:lnTo>
                    <a:pt x="1237" y="78"/>
                  </a:lnTo>
                  <a:lnTo>
                    <a:pt x="1246" y="63"/>
                  </a:lnTo>
                  <a:lnTo>
                    <a:pt x="1255" y="51"/>
                  </a:lnTo>
                  <a:lnTo>
                    <a:pt x="1264" y="41"/>
                  </a:lnTo>
                  <a:lnTo>
                    <a:pt x="1277" y="31"/>
                  </a:lnTo>
                  <a:lnTo>
                    <a:pt x="1291" y="23"/>
                  </a:lnTo>
                  <a:lnTo>
                    <a:pt x="1303" y="16"/>
                  </a:lnTo>
                  <a:lnTo>
                    <a:pt x="1313" y="15"/>
                  </a:lnTo>
                  <a:lnTo>
                    <a:pt x="1323" y="16"/>
                  </a:lnTo>
                  <a:lnTo>
                    <a:pt x="1337" y="19"/>
                  </a:lnTo>
                  <a:lnTo>
                    <a:pt x="1349" y="20"/>
                  </a:lnTo>
                  <a:lnTo>
                    <a:pt x="1354" y="28"/>
                  </a:lnTo>
                  <a:lnTo>
                    <a:pt x="1362" y="37"/>
                  </a:lnTo>
                  <a:lnTo>
                    <a:pt x="1372" y="46"/>
                  </a:lnTo>
                  <a:lnTo>
                    <a:pt x="1381" y="50"/>
                  </a:lnTo>
                  <a:lnTo>
                    <a:pt x="1391" y="51"/>
                  </a:lnTo>
                  <a:lnTo>
                    <a:pt x="1403" y="51"/>
                  </a:lnTo>
                  <a:lnTo>
                    <a:pt x="1416" y="48"/>
                  </a:lnTo>
                  <a:lnTo>
                    <a:pt x="1430" y="46"/>
                  </a:lnTo>
                  <a:lnTo>
                    <a:pt x="1441" y="44"/>
                  </a:lnTo>
                  <a:lnTo>
                    <a:pt x="1450" y="44"/>
                  </a:lnTo>
                  <a:lnTo>
                    <a:pt x="1462" y="44"/>
                  </a:lnTo>
                  <a:lnTo>
                    <a:pt x="1476" y="46"/>
                  </a:lnTo>
                  <a:lnTo>
                    <a:pt x="1485" y="47"/>
                  </a:lnTo>
                  <a:lnTo>
                    <a:pt x="1494" y="54"/>
                  </a:lnTo>
                  <a:lnTo>
                    <a:pt x="1504" y="63"/>
                  </a:lnTo>
                  <a:lnTo>
                    <a:pt x="1513" y="74"/>
                  </a:lnTo>
                  <a:lnTo>
                    <a:pt x="1521" y="83"/>
                  </a:lnTo>
                  <a:lnTo>
                    <a:pt x="1531" y="95"/>
                  </a:lnTo>
                  <a:lnTo>
                    <a:pt x="1542" y="110"/>
                  </a:lnTo>
                  <a:lnTo>
                    <a:pt x="1552" y="125"/>
                  </a:lnTo>
                  <a:lnTo>
                    <a:pt x="1563" y="136"/>
                  </a:lnTo>
                  <a:lnTo>
                    <a:pt x="1574" y="142"/>
                  </a:lnTo>
                  <a:lnTo>
                    <a:pt x="1587" y="151"/>
                  </a:lnTo>
                  <a:lnTo>
                    <a:pt x="1602" y="157"/>
                  </a:lnTo>
                  <a:lnTo>
                    <a:pt x="1614" y="161"/>
                  </a:lnTo>
                  <a:lnTo>
                    <a:pt x="1618" y="161"/>
                  </a:lnTo>
                  <a:lnTo>
                    <a:pt x="1610" y="173"/>
                  </a:lnTo>
                  <a:lnTo>
                    <a:pt x="1605" y="184"/>
                  </a:lnTo>
                  <a:lnTo>
                    <a:pt x="1600" y="196"/>
                  </a:lnTo>
                  <a:lnTo>
                    <a:pt x="1596" y="211"/>
                  </a:lnTo>
                  <a:lnTo>
                    <a:pt x="1593" y="223"/>
                  </a:lnTo>
                  <a:lnTo>
                    <a:pt x="1591" y="237"/>
                  </a:lnTo>
                  <a:lnTo>
                    <a:pt x="1591" y="253"/>
                  </a:lnTo>
                  <a:lnTo>
                    <a:pt x="1593" y="269"/>
                  </a:lnTo>
                  <a:lnTo>
                    <a:pt x="1597" y="281"/>
                  </a:lnTo>
                  <a:lnTo>
                    <a:pt x="1601" y="289"/>
                  </a:lnTo>
                  <a:lnTo>
                    <a:pt x="1609" y="300"/>
                  </a:lnTo>
                  <a:lnTo>
                    <a:pt x="1617" y="308"/>
                  </a:lnTo>
                  <a:lnTo>
                    <a:pt x="1625" y="315"/>
                  </a:lnTo>
                  <a:lnTo>
                    <a:pt x="1635" y="320"/>
                  </a:lnTo>
                  <a:lnTo>
                    <a:pt x="1647" y="324"/>
                  </a:lnTo>
                  <a:lnTo>
                    <a:pt x="1659" y="330"/>
                  </a:lnTo>
                  <a:lnTo>
                    <a:pt x="1670" y="334"/>
                  </a:lnTo>
                  <a:lnTo>
                    <a:pt x="1678" y="341"/>
                  </a:lnTo>
                  <a:lnTo>
                    <a:pt x="1686" y="349"/>
                  </a:lnTo>
                  <a:lnTo>
                    <a:pt x="1693" y="357"/>
                  </a:lnTo>
                  <a:lnTo>
                    <a:pt x="1694" y="369"/>
                  </a:lnTo>
                  <a:lnTo>
                    <a:pt x="1694" y="384"/>
                  </a:lnTo>
                  <a:lnTo>
                    <a:pt x="1693" y="398"/>
                  </a:lnTo>
                  <a:lnTo>
                    <a:pt x="1689" y="409"/>
                  </a:lnTo>
                  <a:lnTo>
                    <a:pt x="1682" y="416"/>
                  </a:lnTo>
                  <a:lnTo>
                    <a:pt x="1674" y="420"/>
                  </a:lnTo>
                  <a:lnTo>
                    <a:pt x="1664" y="425"/>
                  </a:lnTo>
                  <a:lnTo>
                    <a:pt x="1658" y="431"/>
                  </a:lnTo>
                  <a:lnTo>
                    <a:pt x="1653" y="440"/>
                  </a:lnTo>
                  <a:lnTo>
                    <a:pt x="1651" y="454"/>
                  </a:lnTo>
                  <a:lnTo>
                    <a:pt x="1651" y="466"/>
                  </a:lnTo>
                  <a:lnTo>
                    <a:pt x="1651" y="477"/>
                  </a:lnTo>
                  <a:lnTo>
                    <a:pt x="1652" y="487"/>
                  </a:lnTo>
                  <a:lnTo>
                    <a:pt x="1655" y="499"/>
                  </a:lnTo>
                  <a:lnTo>
                    <a:pt x="1660" y="510"/>
                  </a:lnTo>
                  <a:lnTo>
                    <a:pt x="1664" y="520"/>
                  </a:lnTo>
                  <a:lnTo>
                    <a:pt x="1674" y="530"/>
                  </a:lnTo>
                  <a:lnTo>
                    <a:pt x="1689" y="541"/>
                  </a:lnTo>
                  <a:lnTo>
                    <a:pt x="1702" y="551"/>
                  </a:lnTo>
                  <a:lnTo>
                    <a:pt x="1715" y="559"/>
                  </a:lnTo>
                  <a:lnTo>
                    <a:pt x="1728" y="567"/>
                  </a:lnTo>
                  <a:lnTo>
                    <a:pt x="1744" y="578"/>
                  </a:lnTo>
                  <a:lnTo>
                    <a:pt x="1760" y="587"/>
                  </a:lnTo>
                  <a:lnTo>
                    <a:pt x="1773" y="595"/>
                  </a:lnTo>
                  <a:lnTo>
                    <a:pt x="1787" y="602"/>
                  </a:lnTo>
                  <a:lnTo>
                    <a:pt x="1804" y="610"/>
                  </a:lnTo>
                  <a:lnTo>
                    <a:pt x="1818" y="618"/>
                  </a:lnTo>
                  <a:lnTo>
                    <a:pt x="1829" y="625"/>
                  </a:lnTo>
                  <a:lnTo>
                    <a:pt x="1841" y="633"/>
                  </a:lnTo>
                  <a:lnTo>
                    <a:pt x="1852" y="642"/>
                  </a:lnTo>
                  <a:lnTo>
                    <a:pt x="1860" y="652"/>
                  </a:lnTo>
                  <a:lnTo>
                    <a:pt x="1865" y="662"/>
                  </a:lnTo>
                  <a:lnTo>
                    <a:pt x="1869" y="676"/>
                  </a:lnTo>
                  <a:lnTo>
                    <a:pt x="1873" y="691"/>
                  </a:lnTo>
                  <a:lnTo>
                    <a:pt x="1874" y="704"/>
                  </a:lnTo>
                  <a:lnTo>
                    <a:pt x="1873" y="712"/>
                  </a:lnTo>
                  <a:lnTo>
                    <a:pt x="1872" y="722"/>
                  </a:lnTo>
                  <a:lnTo>
                    <a:pt x="1869" y="731"/>
                  </a:lnTo>
                  <a:lnTo>
                    <a:pt x="1862" y="741"/>
                  </a:lnTo>
                  <a:lnTo>
                    <a:pt x="1853" y="751"/>
                  </a:lnTo>
                  <a:lnTo>
                    <a:pt x="1845" y="762"/>
                  </a:lnTo>
                  <a:lnTo>
                    <a:pt x="1835" y="773"/>
                  </a:lnTo>
                  <a:lnTo>
                    <a:pt x="1825" y="786"/>
                  </a:lnTo>
                  <a:lnTo>
                    <a:pt x="1814" y="801"/>
                  </a:lnTo>
                  <a:lnTo>
                    <a:pt x="1806" y="813"/>
                  </a:lnTo>
                  <a:lnTo>
                    <a:pt x="1799" y="823"/>
                  </a:lnTo>
                  <a:lnTo>
                    <a:pt x="1792" y="835"/>
                  </a:lnTo>
                  <a:lnTo>
                    <a:pt x="1787" y="847"/>
                  </a:lnTo>
                  <a:lnTo>
                    <a:pt x="1786" y="858"/>
                  </a:lnTo>
                  <a:lnTo>
                    <a:pt x="1787" y="861"/>
                  </a:lnTo>
                  <a:lnTo>
                    <a:pt x="1788" y="865"/>
                  </a:lnTo>
                  <a:lnTo>
                    <a:pt x="1791" y="869"/>
                  </a:lnTo>
                  <a:lnTo>
                    <a:pt x="1794" y="873"/>
                  </a:lnTo>
                  <a:lnTo>
                    <a:pt x="1796" y="875"/>
                  </a:lnTo>
                  <a:lnTo>
                    <a:pt x="1800" y="878"/>
                  </a:lnTo>
                  <a:lnTo>
                    <a:pt x="1811" y="882"/>
                  </a:lnTo>
                  <a:lnTo>
                    <a:pt x="1825" y="887"/>
                  </a:lnTo>
                  <a:lnTo>
                    <a:pt x="1839" y="890"/>
                  </a:lnTo>
                  <a:lnTo>
                    <a:pt x="1852" y="892"/>
                  </a:lnTo>
                  <a:lnTo>
                    <a:pt x="1864" y="889"/>
                  </a:lnTo>
                  <a:lnTo>
                    <a:pt x="1879" y="885"/>
                  </a:lnTo>
                  <a:lnTo>
                    <a:pt x="1892" y="879"/>
                  </a:lnTo>
                  <a:lnTo>
                    <a:pt x="1903" y="874"/>
                  </a:lnTo>
                  <a:lnTo>
                    <a:pt x="1911" y="865"/>
                  </a:lnTo>
                  <a:lnTo>
                    <a:pt x="1919" y="854"/>
                  </a:lnTo>
                  <a:lnTo>
                    <a:pt x="1927" y="842"/>
                  </a:lnTo>
                  <a:lnTo>
                    <a:pt x="1932" y="832"/>
                  </a:lnTo>
                  <a:lnTo>
                    <a:pt x="1935" y="819"/>
                  </a:lnTo>
                  <a:lnTo>
                    <a:pt x="1936" y="804"/>
                  </a:lnTo>
                  <a:lnTo>
                    <a:pt x="1939" y="792"/>
                  </a:lnTo>
                  <a:lnTo>
                    <a:pt x="1945" y="781"/>
                  </a:lnTo>
                  <a:lnTo>
                    <a:pt x="1951" y="769"/>
                  </a:lnTo>
                  <a:lnTo>
                    <a:pt x="1959" y="758"/>
                  </a:lnTo>
                  <a:lnTo>
                    <a:pt x="1961" y="755"/>
                  </a:lnTo>
                  <a:lnTo>
                    <a:pt x="1963" y="751"/>
                  </a:lnTo>
                  <a:lnTo>
                    <a:pt x="1966" y="747"/>
                  </a:lnTo>
                  <a:lnTo>
                    <a:pt x="1969" y="743"/>
                  </a:lnTo>
                  <a:lnTo>
                    <a:pt x="1973" y="742"/>
                  </a:lnTo>
                  <a:lnTo>
                    <a:pt x="1981" y="742"/>
                  </a:lnTo>
                  <a:lnTo>
                    <a:pt x="1990" y="743"/>
                  </a:lnTo>
                  <a:lnTo>
                    <a:pt x="1998" y="747"/>
                  </a:lnTo>
                  <a:lnTo>
                    <a:pt x="2005" y="754"/>
                  </a:lnTo>
                  <a:lnTo>
                    <a:pt x="2012" y="765"/>
                  </a:lnTo>
                  <a:lnTo>
                    <a:pt x="2017" y="774"/>
                  </a:lnTo>
                  <a:lnTo>
                    <a:pt x="2020" y="785"/>
                  </a:lnTo>
                  <a:lnTo>
                    <a:pt x="2023" y="800"/>
                  </a:lnTo>
                  <a:lnTo>
                    <a:pt x="2024" y="816"/>
                  </a:lnTo>
                  <a:lnTo>
                    <a:pt x="2025" y="828"/>
                  </a:lnTo>
                  <a:lnTo>
                    <a:pt x="2025" y="847"/>
                  </a:lnTo>
                  <a:lnTo>
                    <a:pt x="2023" y="870"/>
                  </a:lnTo>
                  <a:lnTo>
                    <a:pt x="2021" y="893"/>
                  </a:lnTo>
                  <a:lnTo>
                    <a:pt x="2020" y="912"/>
                  </a:lnTo>
                  <a:lnTo>
                    <a:pt x="2020" y="932"/>
                  </a:lnTo>
                  <a:lnTo>
                    <a:pt x="2019" y="955"/>
                  </a:lnTo>
                  <a:lnTo>
                    <a:pt x="2019" y="980"/>
                  </a:lnTo>
                  <a:lnTo>
                    <a:pt x="2020" y="1003"/>
                  </a:lnTo>
                  <a:lnTo>
                    <a:pt x="2021" y="1024"/>
                  </a:lnTo>
                  <a:lnTo>
                    <a:pt x="2024" y="1036"/>
                  </a:lnTo>
                  <a:lnTo>
                    <a:pt x="2029" y="1050"/>
                  </a:lnTo>
                  <a:lnTo>
                    <a:pt x="2034" y="1065"/>
                  </a:lnTo>
                  <a:lnTo>
                    <a:pt x="2038" y="1079"/>
                  </a:lnTo>
                  <a:lnTo>
                    <a:pt x="2038" y="1090"/>
                  </a:lnTo>
                  <a:lnTo>
                    <a:pt x="2036" y="1104"/>
                  </a:lnTo>
                  <a:lnTo>
                    <a:pt x="2035" y="1119"/>
                  </a:lnTo>
                  <a:lnTo>
                    <a:pt x="2038" y="1131"/>
                  </a:lnTo>
                  <a:lnTo>
                    <a:pt x="2043" y="1141"/>
                  </a:lnTo>
                  <a:lnTo>
                    <a:pt x="2051" y="1151"/>
                  </a:lnTo>
                  <a:lnTo>
                    <a:pt x="2062" y="1162"/>
                  </a:lnTo>
                  <a:lnTo>
                    <a:pt x="2070" y="1172"/>
                  </a:lnTo>
                  <a:lnTo>
                    <a:pt x="2081" y="1180"/>
                  </a:lnTo>
                  <a:lnTo>
                    <a:pt x="2093" y="1189"/>
                  </a:lnTo>
                  <a:lnTo>
                    <a:pt x="2106" y="1199"/>
                  </a:lnTo>
                  <a:lnTo>
                    <a:pt x="2116" y="1208"/>
                  </a:lnTo>
                  <a:lnTo>
                    <a:pt x="2125" y="1219"/>
                  </a:lnTo>
                  <a:lnTo>
                    <a:pt x="2137" y="1232"/>
                  </a:lnTo>
                  <a:lnTo>
                    <a:pt x="2147" y="1247"/>
                  </a:lnTo>
                  <a:lnTo>
                    <a:pt x="2155" y="1261"/>
                  </a:lnTo>
                  <a:lnTo>
                    <a:pt x="2159" y="1273"/>
                  </a:lnTo>
                  <a:lnTo>
                    <a:pt x="2163" y="1289"/>
                  </a:lnTo>
                  <a:lnTo>
                    <a:pt x="2166" y="1305"/>
                  </a:lnTo>
                  <a:lnTo>
                    <a:pt x="2167" y="1320"/>
                  </a:lnTo>
                  <a:close/>
                </a:path>
              </a:pathLst>
            </a:custGeom>
            <a:grpFill/>
            <a:ln w="6350" cap="flat">
              <a:solidFill>
                <a:schemeClr val="bg2"/>
              </a:solidFill>
              <a:prstDash val="solid"/>
              <a:miter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9" name="Groningen">
              <a:extLst>
                <a:ext uri="{FF2B5EF4-FFF2-40B4-BE49-F238E27FC236}">
                  <a16:creationId xmlns:a16="http://schemas.microsoft.com/office/drawing/2014/main" id="{F021DA79-3BE2-AAEC-EA4F-C97C88B91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5798" y="898966"/>
              <a:ext cx="1226264" cy="1222112"/>
            </a:xfrm>
            <a:custGeom>
              <a:avLst/>
              <a:gdLst>
                <a:gd name="T0" fmla="*/ 2604 w 2658"/>
                <a:gd name="T1" fmla="*/ 1954 h 2649"/>
                <a:gd name="T2" fmla="*/ 2584 w 2658"/>
                <a:gd name="T3" fmla="*/ 2162 h 2649"/>
                <a:gd name="T4" fmla="*/ 2461 w 2658"/>
                <a:gd name="T5" fmla="*/ 2358 h 2649"/>
                <a:gd name="T6" fmla="*/ 2384 w 2658"/>
                <a:gd name="T7" fmla="*/ 2454 h 2649"/>
                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   <a:gd name="T13" fmla="*/ 2461 h 2649"/>
                <a:gd name="T14" fmla="*/ 2240 w 2658"/>
                <a:gd name="T15" fmla="*/ 2327 h 2649"/>
                <a:gd name="T16" fmla="*/ 2182 w 2658"/>
                <a:gd name="T17" fmla="*/ 2275 h 2649"/>
                <a:gd name="T18" fmla="*/ 2084 w 2658"/>
                <a:gd name="T19" fmla="*/ 2133 h 2649"/>
                <a:gd name="T20" fmla="*/ 1947 w 2658"/>
                <a:gd name="T21" fmla="*/ 1970 h 2649"/>
                <a:gd name="T22" fmla="*/ 1782 w 2658"/>
                <a:gd name="T23" fmla="*/ 1809 h 2649"/>
                <a:gd name="T24" fmla="*/ 1635 w 2658"/>
                <a:gd name="T25" fmla="*/ 1669 h 2649"/>
                <a:gd name="T26" fmla="*/ 1485 w 2658"/>
                <a:gd name="T27" fmla="*/ 1518 h 2649"/>
                <a:gd name="T28" fmla="*/ 1363 w 2658"/>
                <a:gd name="T29" fmla="*/ 1462 h 2649"/>
                <a:gd name="T30" fmla="*/ 1279 w 2658"/>
                <a:gd name="T31" fmla="*/ 1472 h 2649"/>
                <a:gd name="T32" fmla="*/ 1154 w 2658"/>
                <a:gd name="T33" fmla="*/ 1456 h 2649"/>
                <a:gd name="T34" fmla="*/ 987 w 2658"/>
                <a:gd name="T35" fmla="*/ 1264 h 2649"/>
                <a:gd name="T36" fmla="*/ 867 w 2658"/>
                <a:gd name="T37" fmla="*/ 1147 h 2649"/>
                <a:gd name="T38" fmla="*/ 753 w 2658"/>
                <a:gd name="T39" fmla="*/ 1108 h 2649"/>
                <a:gd name="T40" fmla="*/ 596 w 2658"/>
                <a:gd name="T41" fmla="*/ 1219 h 2649"/>
                <a:gd name="T42" fmla="*/ 487 w 2658"/>
                <a:gd name="T43" fmla="*/ 1441 h 2649"/>
                <a:gd name="T44" fmla="*/ 414 w 2658"/>
                <a:gd name="T45" fmla="*/ 1599 h 2649"/>
                <a:gd name="T46" fmla="*/ 330 w 2658"/>
                <a:gd name="T47" fmla="*/ 1564 h 2649"/>
                <a:gd name="T48" fmla="*/ 190 w 2658"/>
                <a:gd name="T49" fmla="*/ 1481 h 2649"/>
                <a:gd name="T50" fmla="*/ 43 w 2658"/>
                <a:gd name="T51" fmla="*/ 1471 h 2649"/>
                <a:gd name="T52" fmla="*/ 18 w 2658"/>
                <a:gd name="T53" fmla="*/ 1287 h 2649"/>
                <a:gd name="T54" fmla="*/ 123 w 2658"/>
                <a:gd name="T55" fmla="*/ 1131 h 2649"/>
                <a:gd name="T56" fmla="*/ 119 w 2658"/>
                <a:gd name="T57" fmla="*/ 996 h 2649"/>
                <a:gd name="T58" fmla="*/ 196 w 2658"/>
                <a:gd name="T59" fmla="*/ 878 h 2649"/>
                <a:gd name="T60" fmla="*/ 274 w 2658"/>
                <a:gd name="T61" fmla="*/ 746 h 2649"/>
                <a:gd name="T62" fmla="*/ 291 w 2658"/>
                <a:gd name="T63" fmla="*/ 599 h 2649"/>
                <a:gd name="T64" fmla="*/ 351 w 2658"/>
                <a:gd name="T65" fmla="*/ 594 h 2649"/>
                <a:gd name="T66" fmla="*/ 454 w 2658"/>
                <a:gd name="T67" fmla="*/ 645 h 2649"/>
                <a:gd name="T68" fmla="*/ 399 w 2658"/>
                <a:gd name="T69" fmla="*/ 629 h 2649"/>
                <a:gd name="T70" fmla="*/ 290 w 2658"/>
                <a:gd name="T71" fmla="*/ 510 h 2649"/>
                <a:gd name="T72" fmla="*/ 173 w 2658"/>
                <a:gd name="T73" fmla="*/ 497 h 2649"/>
                <a:gd name="T74" fmla="*/ 193 w 2658"/>
                <a:gd name="T75" fmla="*/ 439 h 2649"/>
                <a:gd name="T76" fmla="*/ 116 w 2658"/>
                <a:gd name="T77" fmla="*/ 416 h 2649"/>
                <a:gd name="T78" fmla="*/ 50 w 2658"/>
                <a:gd name="T79" fmla="*/ 344 h 2649"/>
                <a:gd name="T80" fmla="*/ 42 w 2658"/>
                <a:gd name="T81" fmla="*/ 303 h 2649"/>
                <a:gd name="T82" fmla="*/ 155 w 2658"/>
                <a:gd name="T83" fmla="*/ 344 h 2649"/>
                <a:gd name="T84" fmla="*/ 179 w 2658"/>
                <a:gd name="T85" fmla="*/ 317 h 2649"/>
                <a:gd name="T86" fmla="*/ 107 w 2658"/>
                <a:gd name="T87" fmla="*/ 254 h 2649"/>
                <a:gd name="T88" fmla="*/ 311 w 2658"/>
                <a:gd name="T89" fmla="*/ 292 h 2649"/>
                <a:gd name="T90" fmla="*/ 492 w 2658"/>
                <a:gd name="T91" fmla="*/ 247 h 2649"/>
                <a:gd name="T92" fmla="*/ 728 w 2658"/>
                <a:gd name="T93" fmla="*/ 191 h 2649"/>
                <a:gd name="T94" fmla="*/ 993 w 2658"/>
                <a:gd name="T95" fmla="*/ 158 h 2649"/>
                <a:gd name="T96" fmla="*/ 1240 w 2658"/>
                <a:gd name="T97" fmla="*/ 32 h 2649"/>
                <a:gd name="T98" fmla="*/ 1443 w 2658"/>
                <a:gd name="T99" fmla="*/ 18 h 2649"/>
                <a:gd name="T100" fmla="*/ 1608 w 2658"/>
                <a:gd name="T101" fmla="*/ 12 h 2649"/>
                <a:gd name="T102" fmla="*/ 1732 w 2658"/>
                <a:gd name="T103" fmla="*/ 126 h 2649"/>
                <a:gd name="T104" fmla="*/ 1782 w 2658"/>
                <a:gd name="T105" fmla="*/ 352 h 2649"/>
                <a:gd name="T106" fmla="*/ 1919 w 2658"/>
                <a:gd name="T107" fmla="*/ 563 h 2649"/>
                <a:gd name="T108" fmla="*/ 2113 w 2658"/>
                <a:gd name="T109" fmla="*/ 652 h 2649"/>
                <a:gd name="T110" fmla="*/ 2286 w 2658"/>
                <a:gd name="T111" fmla="*/ 689 h 2649"/>
                <a:gd name="T112" fmla="*/ 2307 w 2658"/>
                <a:gd name="T113" fmla="*/ 832 h 2649"/>
                <a:gd name="T114" fmla="*/ 2470 w 2658"/>
                <a:gd name="T115" fmla="*/ 936 h 2649"/>
                <a:gd name="T116" fmla="*/ 2615 w 2658"/>
                <a:gd name="T117" fmla="*/ 986 h 2649"/>
                <a:gd name="T118" fmla="*/ 2621 w 2658"/>
                <a:gd name="T119" fmla="*/ 1161 h 2649"/>
                <a:gd name="T120" fmla="*/ 2557 w 2658"/>
                <a:gd name="T121" fmla="*/ 1341 h 2649"/>
                <a:gd name="T122" fmla="*/ 2605 w 2658"/>
                <a:gd name="T123" fmla="*/ 1499 h 2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58" h="2649">
                  <a:moveTo>
                    <a:pt x="2658" y="1784"/>
                  </a:moveTo>
                  <a:lnTo>
                    <a:pt x="2658" y="1803"/>
                  </a:lnTo>
                  <a:lnTo>
                    <a:pt x="2656" y="1825"/>
                  </a:lnTo>
                  <a:lnTo>
                    <a:pt x="2654" y="1848"/>
                  </a:lnTo>
                  <a:lnTo>
                    <a:pt x="2651" y="1871"/>
                  </a:lnTo>
                  <a:lnTo>
                    <a:pt x="2648" y="1888"/>
                  </a:lnTo>
                  <a:lnTo>
                    <a:pt x="2644" y="1900"/>
                  </a:lnTo>
                  <a:lnTo>
                    <a:pt x="2639" y="1915"/>
                  </a:lnTo>
                  <a:lnTo>
                    <a:pt x="2633" y="1926"/>
                  </a:lnTo>
                  <a:lnTo>
                    <a:pt x="2624" y="1935"/>
                  </a:lnTo>
                  <a:lnTo>
                    <a:pt x="2612" y="1945"/>
                  </a:lnTo>
                  <a:lnTo>
                    <a:pt x="2604" y="1954"/>
                  </a:lnTo>
                  <a:lnTo>
                    <a:pt x="2597" y="1968"/>
                  </a:lnTo>
                  <a:lnTo>
                    <a:pt x="2592" y="1985"/>
                  </a:lnTo>
                  <a:lnTo>
                    <a:pt x="2588" y="2003"/>
                  </a:lnTo>
                  <a:lnTo>
                    <a:pt x="2584" y="2020"/>
                  </a:lnTo>
                  <a:lnTo>
                    <a:pt x="2582" y="2035"/>
                  </a:lnTo>
                  <a:lnTo>
                    <a:pt x="2582" y="2051"/>
                  </a:lnTo>
                  <a:lnTo>
                    <a:pt x="2586" y="2071"/>
                  </a:lnTo>
                  <a:lnTo>
                    <a:pt x="2589" y="2092"/>
                  </a:lnTo>
                  <a:lnTo>
                    <a:pt x="2593" y="2112"/>
                  </a:lnTo>
                  <a:lnTo>
                    <a:pt x="2593" y="2128"/>
                  </a:lnTo>
                  <a:lnTo>
                    <a:pt x="2590" y="2143"/>
                  </a:lnTo>
                  <a:lnTo>
                    <a:pt x="2584" y="2162"/>
                  </a:lnTo>
                  <a:lnTo>
                    <a:pt x="2577" y="2179"/>
                  </a:lnTo>
                  <a:lnTo>
                    <a:pt x="2570" y="2197"/>
                  </a:lnTo>
                  <a:lnTo>
                    <a:pt x="2565" y="2211"/>
                  </a:lnTo>
                  <a:lnTo>
                    <a:pt x="2557" y="2228"/>
                  </a:lnTo>
                  <a:lnTo>
                    <a:pt x="2547" y="2247"/>
                  </a:lnTo>
                  <a:lnTo>
                    <a:pt x="2538" y="2265"/>
                  </a:lnTo>
                  <a:lnTo>
                    <a:pt x="2530" y="2280"/>
                  </a:lnTo>
                  <a:lnTo>
                    <a:pt x="2517" y="2295"/>
                  </a:lnTo>
                  <a:lnTo>
                    <a:pt x="2504" y="2311"/>
                  </a:lnTo>
                  <a:lnTo>
                    <a:pt x="2488" y="2329"/>
                  </a:lnTo>
                  <a:lnTo>
                    <a:pt x="2473" y="2345"/>
                  </a:lnTo>
                  <a:lnTo>
                    <a:pt x="2461" y="2358"/>
                  </a:lnTo>
                  <a:lnTo>
                    <a:pt x="2453" y="2366"/>
                  </a:lnTo>
                  <a:lnTo>
                    <a:pt x="2443" y="2377"/>
                  </a:lnTo>
                  <a:lnTo>
                    <a:pt x="2433" y="2388"/>
                  </a:lnTo>
                  <a:lnTo>
                    <a:pt x="2425" y="2395"/>
                  </a:lnTo>
                  <a:lnTo>
                    <a:pt x="2416" y="2397"/>
                  </a:lnTo>
                  <a:lnTo>
                    <a:pt x="2406" y="2399"/>
                  </a:lnTo>
                  <a:lnTo>
                    <a:pt x="2399" y="2403"/>
                  </a:lnTo>
                  <a:lnTo>
                    <a:pt x="2394" y="2411"/>
                  </a:lnTo>
                  <a:lnTo>
                    <a:pt x="2389" y="2423"/>
                  </a:lnTo>
                  <a:lnTo>
                    <a:pt x="2385" y="2435"/>
                  </a:lnTo>
                  <a:lnTo>
                    <a:pt x="2384" y="2445"/>
                  </a:lnTo>
                  <a:lnTo>
                    <a:pt x="2384" y="2454"/>
                  </a:lnTo>
                  <a:lnTo>
                    <a:pt x="2385" y="2463"/>
                  </a:lnTo>
                  <a:lnTo>
                    <a:pt x="2388" y="2474"/>
                  </a:lnTo>
                  <a:lnTo>
                    <a:pt x="2388" y="2482"/>
                  </a:lnTo>
                  <a:lnTo>
                    <a:pt x="2384" y="2497"/>
                  </a:lnTo>
                  <a:lnTo>
                    <a:pt x="2379" y="2513"/>
                  </a:lnTo>
                  <a:lnTo>
                    <a:pt x="2372" y="2531"/>
                  </a:lnTo>
                  <a:lnTo>
                    <a:pt x="2369" y="2544"/>
                  </a:lnTo>
                  <a:lnTo>
                    <a:pt x="2369" y="2558"/>
                  </a:lnTo>
                  <a:lnTo>
                    <a:pt x="2372" y="2573"/>
                  </a:lnTo>
                  <a:lnTo>
                    <a:pt x="2375" y="2589"/>
                  </a:lnTo>
                  <a:lnTo>
                    <a:pt x="2377" y="2604"/>
                  </a:lnTo>
                  <a:lnTo>
                    <a:pt x="2377" y="2617"/>
                  </a:lnTo>
                  <a:lnTo>
                    <a:pt x="2373" y="2626"/>
                  </a:lnTo>
                  <a:lnTo>
                    <a:pt x="2367" y="2639"/>
                  </a:lnTo>
                  <a:lnTo>
                    <a:pt x="2360" y="2649"/>
                  </a:lnTo>
                  <a:lnTo>
                    <a:pt x="2350" y="2634"/>
                  </a:lnTo>
                  <a:lnTo>
                    <a:pt x="2338" y="2621"/>
                  </a:lnTo>
                  <a:lnTo>
                    <a:pt x="2327" y="2608"/>
                  </a:lnTo>
                  <a:lnTo>
                    <a:pt x="2321" y="2597"/>
                  </a:lnTo>
                  <a:lnTo>
                    <a:pt x="2313" y="2583"/>
                  </a:lnTo>
                  <a:lnTo>
                    <a:pt x="2305" y="2568"/>
                  </a:lnTo>
                  <a:lnTo>
                    <a:pt x="2296" y="2552"/>
                  </a:lnTo>
                  <a:lnTo>
                    <a:pt x="2288" y="2540"/>
                  </a:lnTo>
                  <a:lnTo>
                    <a:pt x="2279" y="2531"/>
                  </a:lnTo>
                  <a:lnTo>
                    <a:pt x="2270" y="2520"/>
                  </a:lnTo>
                  <a:lnTo>
                    <a:pt x="2257" y="2509"/>
                  </a:lnTo>
                  <a:lnTo>
                    <a:pt x="2248" y="2502"/>
                  </a:lnTo>
                  <a:lnTo>
                    <a:pt x="2237" y="2501"/>
                  </a:lnTo>
                  <a:lnTo>
                    <a:pt x="2226" y="2501"/>
                  </a:lnTo>
                  <a:lnTo>
                    <a:pt x="2217" y="2500"/>
                  </a:lnTo>
                  <a:lnTo>
                    <a:pt x="2206" y="2497"/>
                  </a:lnTo>
                  <a:lnTo>
                    <a:pt x="2194" y="2492"/>
                  </a:lnTo>
                  <a:lnTo>
                    <a:pt x="2183" y="2485"/>
                  </a:lnTo>
                  <a:lnTo>
                    <a:pt x="2177" y="2478"/>
                  </a:lnTo>
                  <a:lnTo>
                    <a:pt x="2174" y="2470"/>
                  </a:lnTo>
                  <a:lnTo>
                    <a:pt x="2175" y="2461"/>
                  </a:lnTo>
                  <a:lnTo>
                    <a:pt x="2177" y="2451"/>
                  </a:lnTo>
                  <a:lnTo>
                    <a:pt x="2179" y="2443"/>
                  </a:lnTo>
                  <a:lnTo>
                    <a:pt x="2181" y="2428"/>
                  </a:lnTo>
                  <a:lnTo>
                    <a:pt x="2183" y="2411"/>
                  </a:lnTo>
                  <a:lnTo>
                    <a:pt x="2187" y="2393"/>
                  </a:lnTo>
                  <a:lnTo>
                    <a:pt x="2193" y="2380"/>
                  </a:lnTo>
                  <a:lnTo>
                    <a:pt x="2199" y="2369"/>
                  </a:lnTo>
                  <a:lnTo>
                    <a:pt x="2210" y="2358"/>
                  </a:lnTo>
                  <a:lnTo>
                    <a:pt x="2220" y="2349"/>
                  </a:lnTo>
                  <a:lnTo>
                    <a:pt x="2225" y="2342"/>
                  </a:lnTo>
                  <a:lnTo>
                    <a:pt x="2233" y="2335"/>
                  </a:lnTo>
                  <a:lnTo>
                    <a:pt x="2240" y="2327"/>
                  </a:lnTo>
                  <a:lnTo>
                    <a:pt x="2245" y="2321"/>
                  </a:lnTo>
                  <a:lnTo>
                    <a:pt x="2245" y="2313"/>
                  </a:lnTo>
                  <a:lnTo>
                    <a:pt x="2245" y="2304"/>
                  </a:lnTo>
                  <a:lnTo>
                    <a:pt x="2243" y="2298"/>
                  </a:lnTo>
                  <a:lnTo>
                    <a:pt x="2236" y="2296"/>
                  </a:lnTo>
                  <a:lnTo>
                    <a:pt x="2229" y="2296"/>
                  </a:lnTo>
                  <a:lnTo>
                    <a:pt x="2221" y="2298"/>
                  </a:lnTo>
                  <a:lnTo>
                    <a:pt x="2216" y="2298"/>
                  </a:lnTo>
                  <a:lnTo>
                    <a:pt x="2206" y="2294"/>
                  </a:lnTo>
                  <a:lnTo>
                    <a:pt x="2198" y="2287"/>
                  </a:lnTo>
                  <a:lnTo>
                    <a:pt x="2189" y="2280"/>
                  </a:lnTo>
                  <a:lnTo>
                    <a:pt x="2182" y="2275"/>
                  </a:lnTo>
                  <a:lnTo>
                    <a:pt x="2173" y="2268"/>
                  </a:lnTo>
                  <a:lnTo>
                    <a:pt x="2162" y="2259"/>
                  </a:lnTo>
                  <a:lnTo>
                    <a:pt x="2154" y="2251"/>
                  </a:lnTo>
                  <a:lnTo>
                    <a:pt x="2143" y="2240"/>
                  </a:lnTo>
                  <a:lnTo>
                    <a:pt x="2132" y="2225"/>
                  </a:lnTo>
                  <a:lnTo>
                    <a:pt x="2121" y="2210"/>
                  </a:lnTo>
                  <a:lnTo>
                    <a:pt x="2111" y="2195"/>
                  </a:lnTo>
                  <a:lnTo>
                    <a:pt x="2104" y="2183"/>
                  </a:lnTo>
                  <a:lnTo>
                    <a:pt x="2098" y="2172"/>
                  </a:lnTo>
                  <a:lnTo>
                    <a:pt x="2093" y="2158"/>
                  </a:lnTo>
                  <a:lnTo>
                    <a:pt x="2088" y="2144"/>
                  </a:lnTo>
                  <a:lnTo>
                    <a:pt x="2084" y="2133"/>
                  </a:lnTo>
                  <a:lnTo>
                    <a:pt x="2075" y="2124"/>
                  </a:lnTo>
                  <a:lnTo>
                    <a:pt x="2065" y="2113"/>
                  </a:lnTo>
                  <a:lnTo>
                    <a:pt x="2054" y="2104"/>
                  </a:lnTo>
                  <a:lnTo>
                    <a:pt x="2046" y="2094"/>
                  </a:lnTo>
                  <a:lnTo>
                    <a:pt x="2035" y="2081"/>
                  </a:lnTo>
                  <a:lnTo>
                    <a:pt x="2023" y="2062"/>
                  </a:lnTo>
                  <a:lnTo>
                    <a:pt x="2012" y="2043"/>
                  </a:lnTo>
                  <a:lnTo>
                    <a:pt x="2000" y="2026"/>
                  </a:lnTo>
                  <a:lnTo>
                    <a:pt x="1991" y="2012"/>
                  </a:lnTo>
                  <a:lnTo>
                    <a:pt x="1978" y="1999"/>
                  </a:lnTo>
                  <a:lnTo>
                    <a:pt x="1964" y="1984"/>
                  </a:lnTo>
                  <a:lnTo>
                    <a:pt x="1947" y="1970"/>
                  </a:lnTo>
                  <a:lnTo>
                    <a:pt x="1935" y="1958"/>
                  </a:lnTo>
                  <a:lnTo>
                    <a:pt x="1921" y="1947"/>
                  </a:lnTo>
                  <a:lnTo>
                    <a:pt x="1904" y="1937"/>
                  </a:lnTo>
                  <a:lnTo>
                    <a:pt x="1887" y="1925"/>
                  </a:lnTo>
                  <a:lnTo>
                    <a:pt x="1869" y="1912"/>
                  </a:lnTo>
                  <a:lnTo>
                    <a:pt x="1857" y="1902"/>
                  </a:lnTo>
                  <a:lnTo>
                    <a:pt x="1844" y="1887"/>
                  </a:lnTo>
                  <a:lnTo>
                    <a:pt x="1832" y="1869"/>
                  </a:lnTo>
                  <a:lnTo>
                    <a:pt x="1818" y="1849"/>
                  </a:lnTo>
                  <a:lnTo>
                    <a:pt x="1805" y="1830"/>
                  </a:lnTo>
                  <a:lnTo>
                    <a:pt x="1792" y="1817"/>
                  </a:lnTo>
                  <a:lnTo>
                    <a:pt x="1782" y="1809"/>
                  </a:lnTo>
                  <a:lnTo>
                    <a:pt x="1768" y="1801"/>
                  </a:lnTo>
                  <a:lnTo>
                    <a:pt x="1755" y="1793"/>
                  </a:lnTo>
                  <a:lnTo>
                    <a:pt x="1744" y="1786"/>
                  </a:lnTo>
                  <a:lnTo>
                    <a:pt x="1732" y="1775"/>
                  </a:lnTo>
                  <a:lnTo>
                    <a:pt x="1718" y="1762"/>
                  </a:lnTo>
                  <a:lnTo>
                    <a:pt x="1705" y="1748"/>
                  </a:lnTo>
                  <a:lnTo>
                    <a:pt x="1693" y="1735"/>
                  </a:lnTo>
                  <a:lnTo>
                    <a:pt x="1683" y="1722"/>
                  </a:lnTo>
                  <a:lnTo>
                    <a:pt x="1673" y="1712"/>
                  </a:lnTo>
                  <a:lnTo>
                    <a:pt x="1659" y="1697"/>
                  </a:lnTo>
                  <a:lnTo>
                    <a:pt x="1647" y="1682"/>
                  </a:lnTo>
                  <a:lnTo>
                    <a:pt x="1635" y="1669"/>
                  </a:lnTo>
                  <a:lnTo>
                    <a:pt x="1625" y="1656"/>
                  </a:lnTo>
                  <a:lnTo>
                    <a:pt x="1615" y="1642"/>
                  </a:lnTo>
                  <a:lnTo>
                    <a:pt x="1604" y="1624"/>
                  </a:lnTo>
                  <a:lnTo>
                    <a:pt x="1592" y="1605"/>
                  </a:lnTo>
                  <a:lnTo>
                    <a:pt x="1582" y="1592"/>
                  </a:lnTo>
                  <a:lnTo>
                    <a:pt x="1570" y="1581"/>
                  </a:lnTo>
                  <a:lnTo>
                    <a:pt x="1557" y="1569"/>
                  </a:lnTo>
                  <a:lnTo>
                    <a:pt x="1540" y="1555"/>
                  </a:lnTo>
                  <a:lnTo>
                    <a:pt x="1526" y="1545"/>
                  </a:lnTo>
                  <a:lnTo>
                    <a:pt x="1514" y="1535"/>
                  </a:lnTo>
                  <a:lnTo>
                    <a:pt x="1500" y="1527"/>
                  </a:lnTo>
                  <a:lnTo>
                    <a:pt x="1485" y="1518"/>
                  </a:lnTo>
                  <a:lnTo>
                    <a:pt x="1470" y="1508"/>
                  </a:lnTo>
                  <a:lnTo>
                    <a:pt x="1458" y="1502"/>
                  </a:lnTo>
                  <a:lnTo>
                    <a:pt x="1443" y="1495"/>
                  </a:lnTo>
                  <a:lnTo>
                    <a:pt x="1427" y="1487"/>
                  </a:lnTo>
                  <a:lnTo>
                    <a:pt x="1411" y="1480"/>
                  </a:lnTo>
                  <a:lnTo>
                    <a:pt x="1398" y="1473"/>
                  </a:lnTo>
                  <a:lnTo>
                    <a:pt x="1391" y="1469"/>
                  </a:lnTo>
                  <a:lnTo>
                    <a:pt x="1383" y="1464"/>
                  </a:lnTo>
                  <a:lnTo>
                    <a:pt x="1375" y="1460"/>
                  </a:lnTo>
                  <a:lnTo>
                    <a:pt x="1368" y="1458"/>
                  </a:lnTo>
                  <a:lnTo>
                    <a:pt x="1365" y="1460"/>
                  </a:lnTo>
                  <a:lnTo>
                    <a:pt x="1363" y="1462"/>
                  </a:lnTo>
                  <a:lnTo>
                    <a:pt x="1360" y="1467"/>
                  </a:lnTo>
                  <a:lnTo>
                    <a:pt x="1357" y="1469"/>
                  </a:lnTo>
                  <a:lnTo>
                    <a:pt x="1356" y="1472"/>
                  </a:lnTo>
                  <a:lnTo>
                    <a:pt x="1346" y="1479"/>
                  </a:lnTo>
                  <a:lnTo>
                    <a:pt x="1334" y="1487"/>
                  </a:lnTo>
                  <a:lnTo>
                    <a:pt x="1322" y="1493"/>
                  </a:lnTo>
                  <a:lnTo>
                    <a:pt x="1311" y="1495"/>
                  </a:lnTo>
                  <a:lnTo>
                    <a:pt x="1303" y="1491"/>
                  </a:lnTo>
                  <a:lnTo>
                    <a:pt x="1297" y="1484"/>
                  </a:lnTo>
                  <a:lnTo>
                    <a:pt x="1290" y="1476"/>
                  </a:lnTo>
                  <a:lnTo>
                    <a:pt x="1283" y="1472"/>
                  </a:lnTo>
                  <a:lnTo>
                    <a:pt x="1279" y="1472"/>
                  </a:lnTo>
                  <a:lnTo>
                    <a:pt x="1275" y="1473"/>
                  </a:lnTo>
                  <a:lnTo>
                    <a:pt x="1272" y="1475"/>
                  </a:lnTo>
                  <a:lnTo>
                    <a:pt x="1268" y="1475"/>
                  </a:lnTo>
                  <a:lnTo>
                    <a:pt x="1266" y="1476"/>
                  </a:lnTo>
                  <a:lnTo>
                    <a:pt x="1255" y="1477"/>
                  </a:lnTo>
                  <a:lnTo>
                    <a:pt x="1241" y="1479"/>
                  </a:lnTo>
                  <a:lnTo>
                    <a:pt x="1232" y="1479"/>
                  </a:lnTo>
                  <a:lnTo>
                    <a:pt x="1216" y="1477"/>
                  </a:lnTo>
                  <a:lnTo>
                    <a:pt x="1195" y="1475"/>
                  </a:lnTo>
                  <a:lnTo>
                    <a:pt x="1177" y="1471"/>
                  </a:lnTo>
                  <a:lnTo>
                    <a:pt x="1163" y="1465"/>
                  </a:lnTo>
                  <a:lnTo>
                    <a:pt x="1154" y="1456"/>
                  </a:lnTo>
                  <a:lnTo>
                    <a:pt x="1144" y="1444"/>
                  </a:lnTo>
                  <a:lnTo>
                    <a:pt x="1138" y="1430"/>
                  </a:lnTo>
                  <a:lnTo>
                    <a:pt x="1131" y="1419"/>
                  </a:lnTo>
                  <a:lnTo>
                    <a:pt x="1119" y="1402"/>
                  </a:lnTo>
                  <a:lnTo>
                    <a:pt x="1105" y="1380"/>
                  </a:lnTo>
                  <a:lnTo>
                    <a:pt x="1090" y="1359"/>
                  </a:lnTo>
                  <a:lnTo>
                    <a:pt x="1076" y="1339"/>
                  </a:lnTo>
                  <a:lnTo>
                    <a:pt x="1063" y="1322"/>
                  </a:lnTo>
                  <a:lnTo>
                    <a:pt x="1047" y="1309"/>
                  </a:lnTo>
                  <a:lnTo>
                    <a:pt x="1027" y="1294"/>
                  </a:lnTo>
                  <a:lnTo>
                    <a:pt x="1005" y="1279"/>
                  </a:lnTo>
                  <a:lnTo>
                    <a:pt x="987" y="1264"/>
                  </a:lnTo>
                  <a:lnTo>
                    <a:pt x="972" y="1251"/>
                  </a:lnTo>
                  <a:lnTo>
                    <a:pt x="964" y="1242"/>
                  </a:lnTo>
                  <a:lnTo>
                    <a:pt x="957" y="1229"/>
                  </a:lnTo>
                  <a:lnTo>
                    <a:pt x="950" y="1217"/>
                  </a:lnTo>
                  <a:lnTo>
                    <a:pt x="945" y="1208"/>
                  </a:lnTo>
                  <a:lnTo>
                    <a:pt x="937" y="1196"/>
                  </a:lnTo>
                  <a:lnTo>
                    <a:pt x="929" y="1184"/>
                  </a:lnTo>
                  <a:lnTo>
                    <a:pt x="921" y="1173"/>
                  </a:lnTo>
                  <a:lnTo>
                    <a:pt x="908" y="1165"/>
                  </a:lnTo>
                  <a:lnTo>
                    <a:pt x="894" y="1158"/>
                  </a:lnTo>
                  <a:lnTo>
                    <a:pt x="879" y="1151"/>
                  </a:lnTo>
                  <a:lnTo>
                    <a:pt x="867" y="1147"/>
                  </a:lnTo>
                  <a:lnTo>
                    <a:pt x="857" y="1147"/>
                  </a:lnTo>
                  <a:lnTo>
                    <a:pt x="848" y="1147"/>
                  </a:lnTo>
                  <a:lnTo>
                    <a:pt x="838" y="1149"/>
                  </a:lnTo>
                  <a:lnTo>
                    <a:pt x="830" y="1149"/>
                  </a:lnTo>
                  <a:lnTo>
                    <a:pt x="818" y="1146"/>
                  </a:lnTo>
                  <a:lnTo>
                    <a:pt x="805" y="1141"/>
                  </a:lnTo>
                  <a:lnTo>
                    <a:pt x="791" y="1134"/>
                  </a:lnTo>
                  <a:lnTo>
                    <a:pt x="782" y="1128"/>
                  </a:lnTo>
                  <a:lnTo>
                    <a:pt x="775" y="1123"/>
                  </a:lnTo>
                  <a:lnTo>
                    <a:pt x="767" y="1116"/>
                  </a:lnTo>
                  <a:lnTo>
                    <a:pt x="760" y="1111"/>
                  </a:lnTo>
                  <a:lnTo>
                    <a:pt x="753" y="1108"/>
                  </a:lnTo>
                  <a:lnTo>
                    <a:pt x="743" y="1111"/>
                  </a:lnTo>
                  <a:lnTo>
                    <a:pt x="731" y="1116"/>
                  </a:lnTo>
                  <a:lnTo>
                    <a:pt x="720" y="1124"/>
                  </a:lnTo>
                  <a:lnTo>
                    <a:pt x="712" y="1131"/>
                  </a:lnTo>
                  <a:lnTo>
                    <a:pt x="698" y="1142"/>
                  </a:lnTo>
                  <a:lnTo>
                    <a:pt x="683" y="1154"/>
                  </a:lnTo>
                  <a:lnTo>
                    <a:pt x="669" y="1167"/>
                  </a:lnTo>
                  <a:lnTo>
                    <a:pt x="656" y="1178"/>
                  </a:lnTo>
                  <a:lnTo>
                    <a:pt x="643" y="1188"/>
                  </a:lnTo>
                  <a:lnTo>
                    <a:pt x="628" y="1197"/>
                  </a:lnTo>
                  <a:lnTo>
                    <a:pt x="611" y="1208"/>
                  </a:lnTo>
                  <a:lnTo>
                    <a:pt x="596" y="1219"/>
                  </a:lnTo>
                  <a:lnTo>
                    <a:pt x="585" y="1229"/>
                  </a:lnTo>
                  <a:lnTo>
                    <a:pt x="576" y="1240"/>
                  </a:lnTo>
                  <a:lnTo>
                    <a:pt x="566" y="1255"/>
                  </a:lnTo>
                  <a:lnTo>
                    <a:pt x="557" y="1271"/>
                  </a:lnTo>
                  <a:lnTo>
                    <a:pt x="550" y="1283"/>
                  </a:lnTo>
                  <a:lnTo>
                    <a:pt x="539" y="1304"/>
                  </a:lnTo>
                  <a:lnTo>
                    <a:pt x="528" y="1326"/>
                  </a:lnTo>
                  <a:lnTo>
                    <a:pt x="516" y="1352"/>
                  </a:lnTo>
                  <a:lnTo>
                    <a:pt x="506" y="1378"/>
                  </a:lnTo>
                  <a:lnTo>
                    <a:pt x="499" y="1398"/>
                  </a:lnTo>
                  <a:lnTo>
                    <a:pt x="492" y="1418"/>
                  </a:lnTo>
                  <a:lnTo>
                    <a:pt x="487" y="1441"/>
                  </a:lnTo>
                  <a:lnTo>
                    <a:pt x="481" y="1465"/>
                  </a:lnTo>
                  <a:lnTo>
                    <a:pt x="476" y="1485"/>
                  </a:lnTo>
                  <a:lnTo>
                    <a:pt x="470" y="1500"/>
                  </a:lnTo>
                  <a:lnTo>
                    <a:pt x="464" y="1518"/>
                  </a:lnTo>
                  <a:lnTo>
                    <a:pt x="457" y="1535"/>
                  </a:lnTo>
                  <a:lnTo>
                    <a:pt x="452" y="1549"/>
                  </a:lnTo>
                  <a:lnTo>
                    <a:pt x="446" y="1558"/>
                  </a:lnTo>
                  <a:lnTo>
                    <a:pt x="441" y="1570"/>
                  </a:lnTo>
                  <a:lnTo>
                    <a:pt x="435" y="1582"/>
                  </a:lnTo>
                  <a:lnTo>
                    <a:pt x="427" y="1593"/>
                  </a:lnTo>
                  <a:lnTo>
                    <a:pt x="421" y="1599"/>
                  </a:lnTo>
                  <a:lnTo>
                    <a:pt x="414" y="1599"/>
                  </a:lnTo>
                  <a:lnTo>
                    <a:pt x="406" y="1595"/>
                  </a:lnTo>
                  <a:lnTo>
                    <a:pt x="398" y="1590"/>
                  </a:lnTo>
                  <a:lnTo>
                    <a:pt x="391" y="1588"/>
                  </a:lnTo>
                  <a:lnTo>
                    <a:pt x="377" y="1585"/>
                  </a:lnTo>
                  <a:lnTo>
                    <a:pt x="361" y="1584"/>
                  </a:lnTo>
                  <a:lnTo>
                    <a:pt x="361" y="1581"/>
                  </a:lnTo>
                  <a:lnTo>
                    <a:pt x="359" y="1578"/>
                  </a:lnTo>
                  <a:lnTo>
                    <a:pt x="355" y="1577"/>
                  </a:lnTo>
                  <a:lnTo>
                    <a:pt x="349" y="1574"/>
                  </a:lnTo>
                  <a:lnTo>
                    <a:pt x="345" y="1572"/>
                  </a:lnTo>
                  <a:lnTo>
                    <a:pt x="342" y="1570"/>
                  </a:lnTo>
                  <a:lnTo>
                    <a:pt x="330" y="1564"/>
                  </a:lnTo>
                  <a:lnTo>
                    <a:pt x="317" y="1555"/>
                  </a:lnTo>
                  <a:lnTo>
                    <a:pt x="303" y="1547"/>
                  </a:lnTo>
                  <a:lnTo>
                    <a:pt x="294" y="1541"/>
                  </a:lnTo>
                  <a:lnTo>
                    <a:pt x="284" y="1531"/>
                  </a:lnTo>
                  <a:lnTo>
                    <a:pt x="275" y="1520"/>
                  </a:lnTo>
                  <a:lnTo>
                    <a:pt x="264" y="1508"/>
                  </a:lnTo>
                  <a:lnTo>
                    <a:pt x="256" y="1500"/>
                  </a:lnTo>
                  <a:lnTo>
                    <a:pt x="244" y="1493"/>
                  </a:lnTo>
                  <a:lnTo>
                    <a:pt x="231" y="1488"/>
                  </a:lnTo>
                  <a:lnTo>
                    <a:pt x="218" y="1484"/>
                  </a:lnTo>
                  <a:lnTo>
                    <a:pt x="205" y="1483"/>
                  </a:lnTo>
                  <a:lnTo>
                    <a:pt x="190" y="1481"/>
                  </a:lnTo>
                  <a:lnTo>
                    <a:pt x="175" y="1481"/>
                  </a:lnTo>
                  <a:lnTo>
                    <a:pt x="163" y="1483"/>
                  </a:lnTo>
                  <a:lnTo>
                    <a:pt x="152" y="1484"/>
                  </a:lnTo>
                  <a:lnTo>
                    <a:pt x="139" y="1488"/>
                  </a:lnTo>
                  <a:lnTo>
                    <a:pt x="130" y="1489"/>
                  </a:lnTo>
                  <a:lnTo>
                    <a:pt x="117" y="1491"/>
                  </a:lnTo>
                  <a:lnTo>
                    <a:pt x="104" y="1492"/>
                  </a:lnTo>
                  <a:lnTo>
                    <a:pt x="89" y="1492"/>
                  </a:lnTo>
                  <a:lnTo>
                    <a:pt x="76" y="1492"/>
                  </a:lnTo>
                  <a:lnTo>
                    <a:pt x="65" y="1489"/>
                  </a:lnTo>
                  <a:lnTo>
                    <a:pt x="54" y="1481"/>
                  </a:lnTo>
                  <a:lnTo>
                    <a:pt x="43" y="1471"/>
                  </a:lnTo>
                  <a:lnTo>
                    <a:pt x="34" y="1457"/>
                  </a:lnTo>
                  <a:lnTo>
                    <a:pt x="27" y="1446"/>
                  </a:lnTo>
                  <a:lnTo>
                    <a:pt x="19" y="1434"/>
                  </a:lnTo>
                  <a:lnTo>
                    <a:pt x="12" y="1421"/>
                  </a:lnTo>
                  <a:lnTo>
                    <a:pt x="6" y="1405"/>
                  </a:lnTo>
                  <a:lnTo>
                    <a:pt x="3" y="1392"/>
                  </a:lnTo>
                  <a:lnTo>
                    <a:pt x="0" y="1376"/>
                  </a:lnTo>
                  <a:lnTo>
                    <a:pt x="0" y="1356"/>
                  </a:lnTo>
                  <a:lnTo>
                    <a:pt x="3" y="1337"/>
                  </a:lnTo>
                  <a:lnTo>
                    <a:pt x="6" y="1321"/>
                  </a:lnTo>
                  <a:lnTo>
                    <a:pt x="10" y="1306"/>
                  </a:lnTo>
                  <a:lnTo>
                    <a:pt x="18" y="1287"/>
                  </a:lnTo>
                  <a:lnTo>
                    <a:pt x="27" y="1270"/>
                  </a:lnTo>
                  <a:lnTo>
                    <a:pt x="35" y="1256"/>
                  </a:lnTo>
                  <a:lnTo>
                    <a:pt x="45" y="1244"/>
                  </a:lnTo>
                  <a:lnTo>
                    <a:pt x="57" y="1229"/>
                  </a:lnTo>
                  <a:lnTo>
                    <a:pt x="69" y="1216"/>
                  </a:lnTo>
                  <a:lnTo>
                    <a:pt x="80" y="1204"/>
                  </a:lnTo>
                  <a:lnTo>
                    <a:pt x="86" y="1190"/>
                  </a:lnTo>
                  <a:lnTo>
                    <a:pt x="96" y="1176"/>
                  </a:lnTo>
                  <a:lnTo>
                    <a:pt x="104" y="1162"/>
                  </a:lnTo>
                  <a:lnTo>
                    <a:pt x="109" y="1153"/>
                  </a:lnTo>
                  <a:lnTo>
                    <a:pt x="116" y="1142"/>
                  </a:lnTo>
                  <a:lnTo>
                    <a:pt x="123" y="1131"/>
                  </a:lnTo>
                  <a:lnTo>
                    <a:pt x="128" y="1122"/>
                  </a:lnTo>
                  <a:lnTo>
                    <a:pt x="134" y="1110"/>
                  </a:lnTo>
                  <a:lnTo>
                    <a:pt x="139" y="1095"/>
                  </a:lnTo>
                  <a:lnTo>
                    <a:pt x="144" y="1081"/>
                  </a:lnTo>
                  <a:lnTo>
                    <a:pt x="146" y="1069"/>
                  </a:lnTo>
                  <a:lnTo>
                    <a:pt x="148" y="1056"/>
                  </a:lnTo>
                  <a:lnTo>
                    <a:pt x="150" y="1041"/>
                  </a:lnTo>
                  <a:lnTo>
                    <a:pt x="150" y="1030"/>
                  </a:lnTo>
                  <a:lnTo>
                    <a:pt x="144" y="1022"/>
                  </a:lnTo>
                  <a:lnTo>
                    <a:pt x="136" y="1014"/>
                  </a:lnTo>
                  <a:lnTo>
                    <a:pt x="127" y="1004"/>
                  </a:lnTo>
                  <a:lnTo>
                    <a:pt x="119" y="996"/>
                  </a:lnTo>
                  <a:lnTo>
                    <a:pt x="116" y="988"/>
                  </a:lnTo>
                  <a:lnTo>
                    <a:pt x="116" y="980"/>
                  </a:lnTo>
                  <a:lnTo>
                    <a:pt x="120" y="971"/>
                  </a:lnTo>
                  <a:lnTo>
                    <a:pt x="127" y="961"/>
                  </a:lnTo>
                  <a:lnTo>
                    <a:pt x="132" y="955"/>
                  </a:lnTo>
                  <a:lnTo>
                    <a:pt x="142" y="947"/>
                  </a:lnTo>
                  <a:lnTo>
                    <a:pt x="156" y="940"/>
                  </a:lnTo>
                  <a:lnTo>
                    <a:pt x="167" y="932"/>
                  </a:lnTo>
                  <a:lnTo>
                    <a:pt x="174" y="921"/>
                  </a:lnTo>
                  <a:lnTo>
                    <a:pt x="182" y="906"/>
                  </a:lnTo>
                  <a:lnTo>
                    <a:pt x="189" y="890"/>
                  </a:lnTo>
                  <a:lnTo>
                    <a:pt x="196" y="878"/>
                  </a:lnTo>
                  <a:lnTo>
                    <a:pt x="200" y="864"/>
                  </a:lnTo>
                  <a:lnTo>
                    <a:pt x="204" y="848"/>
                  </a:lnTo>
                  <a:lnTo>
                    <a:pt x="208" y="832"/>
                  </a:lnTo>
                  <a:lnTo>
                    <a:pt x="213" y="819"/>
                  </a:lnTo>
                  <a:lnTo>
                    <a:pt x="217" y="808"/>
                  </a:lnTo>
                  <a:lnTo>
                    <a:pt x="223" y="794"/>
                  </a:lnTo>
                  <a:lnTo>
                    <a:pt x="229" y="781"/>
                  </a:lnTo>
                  <a:lnTo>
                    <a:pt x="237" y="771"/>
                  </a:lnTo>
                  <a:lnTo>
                    <a:pt x="245" y="765"/>
                  </a:lnTo>
                  <a:lnTo>
                    <a:pt x="258" y="758"/>
                  </a:lnTo>
                  <a:lnTo>
                    <a:pt x="267" y="753"/>
                  </a:lnTo>
                  <a:lnTo>
                    <a:pt x="274" y="746"/>
                  </a:lnTo>
                  <a:lnTo>
                    <a:pt x="282" y="736"/>
                  </a:lnTo>
                  <a:lnTo>
                    <a:pt x="289" y="728"/>
                  </a:lnTo>
                  <a:lnTo>
                    <a:pt x="293" y="716"/>
                  </a:lnTo>
                  <a:lnTo>
                    <a:pt x="297" y="700"/>
                  </a:lnTo>
                  <a:lnTo>
                    <a:pt x="299" y="687"/>
                  </a:lnTo>
                  <a:lnTo>
                    <a:pt x="298" y="674"/>
                  </a:lnTo>
                  <a:lnTo>
                    <a:pt x="295" y="661"/>
                  </a:lnTo>
                  <a:lnTo>
                    <a:pt x="291" y="646"/>
                  </a:lnTo>
                  <a:lnTo>
                    <a:pt x="289" y="631"/>
                  </a:lnTo>
                  <a:lnTo>
                    <a:pt x="287" y="619"/>
                  </a:lnTo>
                  <a:lnTo>
                    <a:pt x="289" y="610"/>
                  </a:lnTo>
                  <a:lnTo>
                    <a:pt x="291" y="599"/>
                  </a:lnTo>
                  <a:lnTo>
                    <a:pt x="294" y="587"/>
                  </a:lnTo>
                  <a:lnTo>
                    <a:pt x="297" y="577"/>
                  </a:lnTo>
                  <a:lnTo>
                    <a:pt x="297" y="573"/>
                  </a:lnTo>
                  <a:lnTo>
                    <a:pt x="297" y="568"/>
                  </a:lnTo>
                  <a:lnTo>
                    <a:pt x="298" y="563"/>
                  </a:lnTo>
                  <a:lnTo>
                    <a:pt x="303" y="567"/>
                  </a:lnTo>
                  <a:lnTo>
                    <a:pt x="307" y="569"/>
                  </a:lnTo>
                  <a:lnTo>
                    <a:pt x="315" y="572"/>
                  </a:lnTo>
                  <a:lnTo>
                    <a:pt x="326" y="575"/>
                  </a:lnTo>
                  <a:lnTo>
                    <a:pt x="337" y="579"/>
                  </a:lnTo>
                  <a:lnTo>
                    <a:pt x="344" y="583"/>
                  </a:lnTo>
                  <a:lnTo>
                    <a:pt x="351" y="594"/>
                  </a:lnTo>
                  <a:lnTo>
                    <a:pt x="356" y="610"/>
                  </a:lnTo>
                  <a:lnTo>
                    <a:pt x="360" y="625"/>
                  </a:lnTo>
                  <a:lnTo>
                    <a:pt x="365" y="637"/>
                  </a:lnTo>
                  <a:lnTo>
                    <a:pt x="372" y="646"/>
                  </a:lnTo>
                  <a:lnTo>
                    <a:pt x="380" y="657"/>
                  </a:lnTo>
                  <a:lnTo>
                    <a:pt x="390" y="664"/>
                  </a:lnTo>
                  <a:lnTo>
                    <a:pt x="400" y="666"/>
                  </a:lnTo>
                  <a:lnTo>
                    <a:pt x="417" y="666"/>
                  </a:lnTo>
                  <a:lnTo>
                    <a:pt x="431" y="665"/>
                  </a:lnTo>
                  <a:lnTo>
                    <a:pt x="444" y="661"/>
                  </a:lnTo>
                  <a:lnTo>
                    <a:pt x="449" y="654"/>
                  </a:lnTo>
                  <a:lnTo>
                    <a:pt x="454" y="645"/>
                  </a:lnTo>
                  <a:lnTo>
                    <a:pt x="457" y="637"/>
                  </a:lnTo>
                  <a:lnTo>
                    <a:pt x="457" y="634"/>
                  </a:lnTo>
                  <a:lnTo>
                    <a:pt x="454" y="631"/>
                  </a:lnTo>
                  <a:lnTo>
                    <a:pt x="453" y="627"/>
                  </a:lnTo>
                  <a:lnTo>
                    <a:pt x="450" y="626"/>
                  </a:lnTo>
                  <a:lnTo>
                    <a:pt x="448" y="623"/>
                  </a:lnTo>
                  <a:lnTo>
                    <a:pt x="441" y="623"/>
                  </a:lnTo>
                  <a:lnTo>
                    <a:pt x="433" y="625"/>
                  </a:lnTo>
                  <a:lnTo>
                    <a:pt x="423" y="627"/>
                  </a:lnTo>
                  <a:lnTo>
                    <a:pt x="417" y="629"/>
                  </a:lnTo>
                  <a:lnTo>
                    <a:pt x="408" y="629"/>
                  </a:lnTo>
                  <a:lnTo>
                    <a:pt x="399" y="629"/>
                  </a:lnTo>
                  <a:lnTo>
                    <a:pt x="392" y="626"/>
                  </a:lnTo>
                  <a:lnTo>
                    <a:pt x="386" y="618"/>
                  </a:lnTo>
                  <a:lnTo>
                    <a:pt x="382" y="606"/>
                  </a:lnTo>
                  <a:lnTo>
                    <a:pt x="376" y="592"/>
                  </a:lnTo>
                  <a:lnTo>
                    <a:pt x="372" y="583"/>
                  </a:lnTo>
                  <a:lnTo>
                    <a:pt x="363" y="568"/>
                  </a:lnTo>
                  <a:lnTo>
                    <a:pt x="351" y="552"/>
                  </a:lnTo>
                  <a:lnTo>
                    <a:pt x="337" y="536"/>
                  </a:lnTo>
                  <a:lnTo>
                    <a:pt x="325" y="525"/>
                  </a:lnTo>
                  <a:lnTo>
                    <a:pt x="314" y="520"/>
                  </a:lnTo>
                  <a:lnTo>
                    <a:pt x="302" y="514"/>
                  </a:lnTo>
                  <a:lnTo>
                    <a:pt x="290" y="510"/>
                  </a:lnTo>
                  <a:lnTo>
                    <a:pt x="279" y="507"/>
                  </a:lnTo>
                  <a:lnTo>
                    <a:pt x="263" y="505"/>
                  </a:lnTo>
                  <a:lnTo>
                    <a:pt x="244" y="505"/>
                  </a:lnTo>
                  <a:lnTo>
                    <a:pt x="228" y="505"/>
                  </a:lnTo>
                  <a:lnTo>
                    <a:pt x="217" y="506"/>
                  </a:lnTo>
                  <a:lnTo>
                    <a:pt x="205" y="509"/>
                  </a:lnTo>
                  <a:lnTo>
                    <a:pt x="193" y="510"/>
                  </a:lnTo>
                  <a:lnTo>
                    <a:pt x="183" y="509"/>
                  </a:lnTo>
                  <a:lnTo>
                    <a:pt x="181" y="507"/>
                  </a:lnTo>
                  <a:lnTo>
                    <a:pt x="178" y="505"/>
                  </a:lnTo>
                  <a:lnTo>
                    <a:pt x="175" y="501"/>
                  </a:lnTo>
                  <a:lnTo>
                    <a:pt x="173" y="497"/>
                  </a:lnTo>
                  <a:lnTo>
                    <a:pt x="171" y="494"/>
                  </a:lnTo>
                  <a:lnTo>
                    <a:pt x="171" y="491"/>
                  </a:lnTo>
                  <a:lnTo>
                    <a:pt x="173" y="490"/>
                  </a:lnTo>
                  <a:lnTo>
                    <a:pt x="175" y="489"/>
                  </a:lnTo>
                  <a:lnTo>
                    <a:pt x="178" y="489"/>
                  </a:lnTo>
                  <a:lnTo>
                    <a:pt x="181" y="489"/>
                  </a:lnTo>
                  <a:lnTo>
                    <a:pt x="182" y="487"/>
                  </a:lnTo>
                  <a:lnTo>
                    <a:pt x="185" y="486"/>
                  </a:lnTo>
                  <a:lnTo>
                    <a:pt x="189" y="476"/>
                  </a:lnTo>
                  <a:lnTo>
                    <a:pt x="190" y="463"/>
                  </a:lnTo>
                  <a:lnTo>
                    <a:pt x="192" y="449"/>
                  </a:lnTo>
                  <a:lnTo>
                    <a:pt x="193" y="439"/>
                  </a:lnTo>
                  <a:lnTo>
                    <a:pt x="193" y="431"/>
                  </a:lnTo>
                  <a:lnTo>
                    <a:pt x="193" y="423"/>
                  </a:lnTo>
                  <a:lnTo>
                    <a:pt x="192" y="416"/>
                  </a:lnTo>
                  <a:lnTo>
                    <a:pt x="185" y="412"/>
                  </a:lnTo>
                  <a:lnTo>
                    <a:pt x="175" y="410"/>
                  </a:lnTo>
                  <a:lnTo>
                    <a:pt x="166" y="410"/>
                  </a:lnTo>
                  <a:lnTo>
                    <a:pt x="155" y="410"/>
                  </a:lnTo>
                  <a:lnTo>
                    <a:pt x="147" y="410"/>
                  </a:lnTo>
                  <a:lnTo>
                    <a:pt x="140" y="412"/>
                  </a:lnTo>
                  <a:lnTo>
                    <a:pt x="131" y="414"/>
                  </a:lnTo>
                  <a:lnTo>
                    <a:pt x="123" y="416"/>
                  </a:lnTo>
                  <a:lnTo>
                    <a:pt x="116" y="416"/>
                  </a:lnTo>
                  <a:lnTo>
                    <a:pt x="105" y="412"/>
                  </a:lnTo>
                  <a:lnTo>
                    <a:pt x="94" y="405"/>
                  </a:lnTo>
                  <a:lnTo>
                    <a:pt x="88" y="397"/>
                  </a:lnTo>
                  <a:lnTo>
                    <a:pt x="84" y="390"/>
                  </a:lnTo>
                  <a:lnTo>
                    <a:pt x="81" y="379"/>
                  </a:lnTo>
                  <a:lnTo>
                    <a:pt x="77" y="373"/>
                  </a:lnTo>
                  <a:lnTo>
                    <a:pt x="72" y="369"/>
                  </a:lnTo>
                  <a:lnTo>
                    <a:pt x="63" y="366"/>
                  </a:lnTo>
                  <a:lnTo>
                    <a:pt x="55" y="363"/>
                  </a:lnTo>
                  <a:lnTo>
                    <a:pt x="50" y="359"/>
                  </a:lnTo>
                  <a:lnTo>
                    <a:pt x="49" y="352"/>
                  </a:lnTo>
                  <a:lnTo>
                    <a:pt x="50" y="344"/>
                  </a:lnTo>
                  <a:lnTo>
                    <a:pt x="50" y="338"/>
                  </a:lnTo>
                  <a:lnTo>
                    <a:pt x="49" y="335"/>
                  </a:lnTo>
                  <a:lnTo>
                    <a:pt x="46" y="331"/>
                  </a:lnTo>
                  <a:lnTo>
                    <a:pt x="45" y="328"/>
                  </a:lnTo>
                  <a:lnTo>
                    <a:pt x="42" y="326"/>
                  </a:lnTo>
                  <a:lnTo>
                    <a:pt x="41" y="323"/>
                  </a:lnTo>
                  <a:lnTo>
                    <a:pt x="39" y="320"/>
                  </a:lnTo>
                  <a:lnTo>
                    <a:pt x="39" y="316"/>
                  </a:lnTo>
                  <a:lnTo>
                    <a:pt x="39" y="312"/>
                  </a:lnTo>
                  <a:lnTo>
                    <a:pt x="39" y="308"/>
                  </a:lnTo>
                  <a:lnTo>
                    <a:pt x="39" y="304"/>
                  </a:lnTo>
                  <a:lnTo>
                    <a:pt x="42" y="303"/>
                  </a:lnTo>
                  <a:lnTo>
                    <a:pt x="47" y="300"/>
                  </a:lnTo>
                  <a:lnTo>
                    <a:pt x="55" y="299"/>
                  </a:lnTo>
                  <a:lnTo>
                    <a:pt x="63" y="300"/>
                  </a:lnTo>
                  <a:lnTo>
                    <a:pt x="70" y="301"/>
                  </a:lnTo>
                  <a:lnTo>
                    <a:pt x="78" y="307"/>
                  </a:lnTo>
                  <a:lnTo>
                    <a:pt x="88" y="313"/>
                  </a:lnTo>
                  <a:lnTo>
                    <a:pt x="96" y="320"/>
                  </a:lnTo>
                  <a:lnTo>
                    <a:pt x="105" y="328"/>
                  </a:lnTo>
                  <a:lnTo>
                    <a:pt x="117" y="336"/>
                  </a:lnTo>
                  <a:lnTo>
                    <a:pt x="130" y="342"/>
                  </a:lnTo>
                  <a:lnTo>
                    <a:pt x="142" y="344"/>
                  </a:lnTo>
                  <a:lnTo>
                    <a:pt x="155" y="344"/>
                  </a:lnTo>
                  <a:lnTo>
                    <a:pt x="167" y="344"/>
                  </a:lnTo>
                  <a:lnTo>
                    <a:pt x="170" y="344"/>
                  </a:lnTo>
                  <a:lnTo>
                    <a:pt x="174" y="343"/>
                  </a:lnTo>
                  <a:lnTo>
                    <a:pt x="178" y="342"/>
                  </a:lnTo>
                  <a:lnTo>
                    <a:pt x="182" y="340"/>
                  </a:lnTo>
                  <a:lnTo>
                    <a:pt x="185" y="338"/>
                  </a:lnTo>
                  <a:lnTo>
                    <a:pt x="185" y="335"/>
                  </a:lnTo>
                  <a:lnTo>
                    <a:pt x="185" y="331"/>
                  </a:lnTo>
                  <a:lnTo>
                    <a:pt x="185" y="327"/>
                  </a:lnTo>
                  <a:lnTo>
                    <a:pt x="183" y="323"/>
                  </a:lnTo>
                  <a:lnTo>
                    <a:pt x="181" y="320"/>
                  </a:lnTo>
                  <a:lnTo>
                    <a:pt x="179" y="317"/>
                  </a:lnTo>
                  <a:lnTo>
                    <a:pt x="171" y="313"/>
                  </a:lnTo>
                  <a:lnTo>
                    <a:pt x="159" y="311"/>
                  </a:lnTo>
                  <a:lnTo>
                    <a:pt x="147" y="308"/>
                  </a:lnTo>
                  <a:lnTo>
                    <a:pt x="138" y="305"/>
                  </a:lnTo>
                  <a:lnTo>
                    <a:pt x="127" y="301"/>
                  </a:lnTo>
                  <a:lnTo>
                    <a:pt x="113" y="293"/>
                  </a:lnTo>
                  <a:lnTo>
                    <a:pt x="105" y="286"/>
                  </a:lnTo>
                  <a:lnTo>
                    <a:pt x="103" y="281"/>
                  </a:lnTo>
                  <a:lnTo>
                    <a:pt x="100" y="273"/>
                  </a:lnTo>
                  <a:lnTo>
                    <a:pt x="99" y="266"/>
                  </a:lnTo>
                  <a:lnTo>
                    <a:pt x="99" y="261"/>
                  </a:lnTo>
                  <a:lnTo>
                    <a:pt x="107" y="254"/>
                  </a:lnTo>
                  <a:lnTo>
                    <a:pt x="119" y="250"/>
                  </a:lnTo>
                  <a:lnTo>
                    <a:pt x="132" y="247"/>
                  </a:lnTo>
                  <a:lnTo>
                    <a:pt x="143" y="246"/>
                  </a:lnTo>
                  <a:lnTo>
                    <a:pt x="158" y="245"/>
                  </a:lnTo>
                  <a:lnTo>
                    <a:pt x="177" y="245"/>
                  </a:lnTo>
                  <a:lnTo>
                    <a:pt x="196" y="245"/>
                  </a:lnTo>
                  <a:lnTo>
                    <a:pt x="210" y="247"/>
                  </a:lnTo>
                  <a:lnTo>
                    <a:pt x="228" y="253"/>
                  </a:lnTo>
                  <a:lnTo>
                    <a:pt x="248" y="262"/>
                  </a:lnTo>
                  <a:lnTo>
                    <a:pt x="270" y="273"/>
                  </a:lnTo>
                  <a:lnTo>
                    <a:pt x="291" y="282"/>
                  </a:lnTo>
                  <a:lnTo>
                    <a:pt x="311" y="292"/>
                  </a:lnTo>
                  <a:lnTo>
                    <a:pt x="330" y="297"/>
                  </a:lnTo>
                  <a:lnTo>
                    <a:pt x="346" y="299"/>
                  </a:lnTo>
                  <a:lnTo>
                    <a:pt x="365" y="300"/>
                  </a:lnTo>
                  <a:lnTo>
                    <a:pt x="387" y="300"/>
                  </a:lnTo>
                  <a:lnTo>
                    <a:pt x="406" y="299"/>
                  </a:lnTo>
                  <a:lnTo>
                    <a:pt x="422" y="295"/>
                  </a:lnTo>
                  <a:lnTo>
                    <a:pt x="433" y="289"/>
                  </a:lnTo>
                  <a:lnTo>
                    <a:pt x="444" y="281"/>
                  </a:lnTo>
                  <a:lnTo>
                    <a:pt x="456" y="270"/>
                  </a:lnTo>
                  <a:lnTo>
                    <a:pt x="466" y="261"/>
                  </a:lnTo>
                  <a:lnTo>
                    <a:pt x="477" y="254"/>
                  </a:lnTo>
                  <a:lnTo>
                    <a:pt x="492" y="247"/>
                  </a:lnTo>
                  <a:lnTo>
                    <a:pt x="511" y="241"/>
                  </a:lnTo>
                  <a:lnTo>
                    <a:pt x="528" y="235"/>
                  </a:lnTo>
                  <a:lnTo>
                    <a:pt x="545" y="230"/>
                  </a:lnTo>
                  <a:lnTo>
                    <a:pt x="561" y="223"/>
                  </a:lnTo>
                  <a:lnTo>
                    <a:pt x="581" y="215"/>
                  </a:lnTo>
                  <a:lnTo>
                    <a:pt x="604" y="207"/>
                  </a:lnTo>
                  <a:lnTo>
                    <a:pt x="625" y="200"/>
                  </a:lnTo>
                  <a:lnTo>
                    <a:pt x="646" y="194"/>
                  </a:lnTo>
                  <a:lnTo>
                    <a:pt x="665" y="189"/>
                  </a:lnTo>
                  <a:lnTo>
                    <a:pt x="682" y="188"/>
                  </a:lnTo>
                  <a:lnTo>
                    <a:pt x="704" y="189"/>
                  </a:lnTo>
                  <a:lnTo>
                    <a:pt x="728" y="191"/>
                  </a:lnTo>
                  <a:lnTo>
                    <a:pt x="749" y="192"/>
                  </a:lnTo>
                  <a:lnTo>
                    <a:pt x="768" y="192"/>
                  </a:lnTo>
                  <a:lnTo>
                    <a:pt x="790" y="189"/>
                  </a:lnTo>
                  <a:lnTo>
                    <a:pt x="815" y="187"/>
                  </a:lnTo>
                  <a:lnTo>
                    <a:pt x="844" y="183"/>
                  </a:lnTo>
                  <a:lnTo>
                    <a:pt x="869" y="180"/>
                  </a:lnTo>
                  <a:lnTo>
                    <a:pt x="891" y="176"/>
                  </a:lnTo>
                  <a:lnTo>
                    <a:pt x="910" y="173"/>
                  </a:lnTo>
                  <a:lnTo>
                    <a:pt x="931" y="171"/>
                  </a:lnTo>
                  <a:lnTo>
                    <a:pt x="954" y="167"/>
                  </a:lnTo>
                  <a:lnTo>
                    <a:pt x="976" y="163"/>
                  </a:lnTo>
                  <a:lnTo>
                    <a:pt x="993" y="158"/>
                  </a:lnTo>
                  <a:lnTo>
                    <a:pt x="1012" y="152"/>
                  </a:lnTo>
                  <a:lnTo>
                    <a:pt x="1035" y="144"/>
                  </a:lnTo>
                  <a:lnTo>
                    <a:pt x="1059" y="134"/>
                  </a:lnTo>
                  <a:lnTo>
                    <a:pt x="1081" y="125"/>
                  </a:lnTo>
                  <a:lnTo>
                    <a:pt x="1100" y="117"/>
                  </a:lnTo>
                  <a:lnTo>
                    <a:pt x="1117" y="106"/>
                  </a:lnTo>
                  <a:lnTo>
                    <a:pt x="1139" y="92"/>
                  </a:lnTo>
                  <a:lnTo>
                    <a:pt x="1162" y="78"/>
                  </a:lnTo>
                  <a:lnTo>
                    <a:pt x="1185" y="63"/>
                  </a:lnTo>
                  <a:lnTo>
                    <a:pt x="1205" y="51"/>
                  </a:lnTo>
                  <a:lnTo>
                    <a:pt x="1224" y="40"/>
                  </a:lnTo>
                  <a:lnTo>
                    <a:pt x="1240" y="32"/>
                  </a:lnTo>
                  <a:lnTo>
                    <a:pt x="1259" y="24"/>
                  </a:lnTo>
                  <a:lnTo>
                    <a:pt x="1279" y="17"/>
                  </a:lnTo>
                  <a:lnTo>
                    <a:pt x="1297" y="10"/>
                  </a:lnTo>
                  <a:lnTo>
                    <a:pt x="1309" y="8"/>
                  </a:lnTo>
                  <a:lnTo>
                    <a:pt x="1325" y="4"/>
                  </a:lnTo>
                  <a:lnTo>
                    <a:pt x="1341" y="1"/>
                  </a:lnTo>
                  <a:lnTo>
                    <a:pt x="1356" y="0"/>
                  </a:lnTo>
                  <a:lnTo>
                    <a:pt x="1371" y="2"/>
                  </a:lnTo>
                  <a:lnTo>
                    <a:pt x="1390" y="5"/>
                  </a:lnTo>
                  <a:lnTo>
                    <a:pt x="1408" y="10"/>
                  </a:lnTo>
                  <a:lnTo>
                    <a:pt x="1427" y="14"/>
                  </a:lnTo>
                  <a:lnTo>
                    <a:pt x="1443" y="18"/>
                  </a:lnTo>
                  <a:lnTo>
                    <a:pt x="1456" y="22"/>
                  </a:lnTo>
                  <a:lnTo>
                    <a:pt x="1472" y="26"/>
                  </a:lnTo>
                  <a:lnTo>
                    <a:pt x="1488" y="31"/>
                  </a:lnTo>
                  <a:lnTo>
                    <a:pt x="1504" y="35"/>
                  </a:lnTo>
                  <a:lnTo>
                    <a:pt x="1518" y="36"/>
                  </a:lnTo>
                  <a:lnTo>
                    <a:pt x="1531" y="35"/>
                  </a:lnTo>
                  <a:lnTo>
                    <a:pt x="1549" y="31"/>
                  </a:lnTo>
                  <a:lnTo>
                    <a:pt x="1565" y="25"/>
                  </a:lnTo>
                  <a:lnTo>
                    <a:pt x="1578" y="21"/>
                  </a:lnTo>
                  <a:lnTo>
                    <a:pt x="1586" y="18"/>
                  </a:lnTo>
                  <a:lnTo>
                    <a:pt x="1597" y="14"/>
                  </a:lnTo>
                  <a:lnTo>
                    <a:pt x="1608" y="12"/>
                  </a:lnTo>
                  <a:lnTo>
                    <a:pt x="1616" y="12"/>
                  </a:lnTo>
                  <a:lnTo>
                    <a:pt x="1625" y="17"/>
                  </a:lnTo>
                  <a:lnTo>
                    <a:pt x="1636" y="26"/>
                  </a:lnTo>
                  <a:lnTo>
                    <a:pt x="1646" y="36"/>
                  </a:lnTo>
                  <a:lnTo>
                    <a:pt x="1655" y="44"/>
                  </a:lnTo>
                  <a:lnTo>
                    <a:pt x="1667" y="55"/>
                  </a:lnTo>
                  <a:lnTo>
                    <a:pt x="1683" y="67"/>
                  </a:lnTo>
                  <a:lnTo>
                    <a:pt x="1698" y="80"/>
                  </a:lnTo>
                  <a:lnTo>
                    <a:pt x="1710" y="91"/>
                  </a:lnTo>
                  <a:lnTo>
                    <a:pt x="1717" y="102"/>
                  </a:lnTo>
                  <a:lnTo>
                    <a:pt x="1725" y="114"/>
                  </a:lnTo>
                  <a:lnTo>
                    <a:pt x="1732" y="126"/>
                  </a:lnTo>
                  <a:lnTo>
                    <a:pt x="1737" y="137"/>
                  </a:lnTo>
                  <a:lnTo>
                    <a:pt x="1741" y="153"/>
                  </a:lnTo>
                  <a:lnTo>
                    <a:pt x="1744" y="171"/>
                  </a:lnTo>
                  <a:lnTo>
                    <a:pt x="1747" y="187"/>
                  </a:lnTo>
                  <a:lnTo>
                    <a:pt x="1751" y="207"/>
                  </a:lnTo>
                  <a:lnTo>
                    <a:pt x="1755" y="233"/>
                  </a:lnTo>
                  <a:lnTo>
                    <a:pt x="1759" y="257"/>
                  </a:lnTo>
                  <a:lnTo>
                    <a:pt x="1763" y="277"/>
                  </a:lnTo>
                  <a:lnTo>
                    <a:pt x="1767" y="295"/>
                  </a:lnTo>
                  <a:lnTo>
                    <a:pt x="1771" y="315"/>
                  </a:lnTo>
                  <a:lnTo>
                    <a:pt x="1776" y="335"/>
                  </a:lnTo>
                  <a:lnTo>
                    <a:pt x="1782" y="352"/>
                  </a:lnTo>
                  <a:lnTo>
                    <a:pt x="1787" y="369"/>
                  </a:lnTo>
                  <a:lnTo>
                    <a:pt x="1795" y="387"/>
                  </a:lnTo>
                  <a:lnTo>
                    <a:pt x="1803" y="408"/>
                  </a:lnTo>
                  <a:lnTo>
                    <a:pt x="1813" y="425"/>
                  </a:lnTo>
                  <a:lnTo>
                    <a:pt x="1821" y="440"/>
                  </a:lnTo>
                  <a:lnTo>
                    <a:pt x="1833" y="459"/>
                  </a:lnTo>
                  <a:lnTo>
                    <a:pt x="1848" y="482"/>
                  </a:lnTo>
                  <a:lnTo>
                    <a:pt x="1864" y="503"/>
                  </a:lnTo>
                  <a:lnTo>
                    <a:pt x="1880" y="525"/>
                  </a:lnTo>
                  <a:lnTo>
                    <a:pt x="1895" y="541"/>
                  </a:lnTo>
                  <a:lnTo>
                    <a:pt x="1906" y="552"/>
                  </a:lnTo>
                  <a:lnTo>
                    <a:pt x="1919" y="563"/>
                  </a:lnTo>
                  <a:lnTo>
                    <a:pt x="1934" y="573"/>
                  </a:lnTo>
                  <a:lnTo>
                    <a:pt x="1946" y="581"/>
                  </a:lnTo>
                  <a:lnTo>
                    <a:pt x="1962" y="591"/>
                  </a:lnTo>
                  <a:lnTo>
                    <a:pt x="1981" y="600"/>
                  </a:lnTo>
                  <a:lnTo>
                    <a:pt x="2003" y="611"/>
                  </a:lnTo>
                  <a:lnTo>
                    <a:pt x="2023" y="619"/>
                  </a:lnTo>
                  <a:lnTo>
                    <a:pt x="2039" y="626"/>
                  </a:lnTo>
                  <a:lnTo>
                    <a:pt x="2051" y="631"/>
                  </a:lnTo>
                  <a:lnTo>
                    <a:pt x="2067" y="637"/>
                  </a:lnTo>
                  <a:lnTo>
                    <a:pt x="2082" y="642"/>
                  </a:lnTo>
                  <a:lnTo>
                    <a:pt x="2096" y="646"/>
                  </a:lnTo>
                  <a:lnTo>
                    <a:pt x="2113" y="652"/>
                  </a:lnTo>
                  <a:lnTo>
                    <a:pt x="2135" y="658"/>
                  </a:lnTo>
                  <a:lnTo>
                    <a:pt x="2155" y="664"/>
                  </a:lnTo>
                  <a:lnTo>
                    <a:pt x="2174" y="666"/>
                  </a:lnTo>
                  <a:lnTo>
                    <a:pt x="2187" y="668"/>
                  </a:lnTo>
                  <a:lnTo>
                    <a:pt x="2206" y="666"/>
                  </a:lnTo>
                  <a:lnTo>
                    <a:pt x="2224" y="666"/>
                  </a:lnTo>
                  <a:lnTo>
                    <a:pt x="2239" y="666"/>
                  </a:lnTo>
                  <a:lnTo>
                    <a:pt x="2248" y="668"/>
                  </a:lnTo>
                  <a:lnTo>
                    <a:pt x="2261" y="670"/>
                  </a:lnTo>
                  <a:lnTo>
                    <a:pt x="2274" y="674"/>
                  </a:lnTo>
                  <a:lnTo>
                    <a:pt x="2282" y="680"/>
                  </a:lnTo>
                  <a:lnTo>
                    <a:pt x="2286" y="689"/>
                  </a:lnTo>
                  <a:lnTo>
                    <a:pt x="2287" y="700"/>
                  </a:lnTo>
                  <a:lnTo>
                    <a:pt x="2288" y="713"/>
                  </a:lnTo>
                  <a:lnTo>
                    <a:pt x="2288" y="727"/>
                  </a:lnTo>
                  <a:lnTo>
                    <a:pt x="2288" y="736"/>
                  </a:lnTo>
                  <a:lnTo>
                    <a:pt x="2287" y="747"/>
                  </a:lnTo>
                  <a:lnTo>
                    <a:pt x="2284" y="761"/>
                  </a:lnTo>
                  <a:lnTo>
                    <a:pt x="2283" y="774"/>
                  </a:lnTo>
                  <a:lnTo>
                    <a:pt x="2282" y="786"/>
                  </a:lnTo>
                  <a:lnTo>
                    <a:pt x="2283" y="796"/>
                  </a:lnTo>
                  <a:lnTo>
                    <a:pt x="2288" y="808"/>
                  </a:lnTo>
                  <a:lnTo>
                    <a:pt x="2296" y="820"/>
                  </a:lnTo>
                  <a:lnTo>
                    <a:pt x="2307" y="832"/>
                  </a:lnTo>
                  <a:lnTo>
                    <a:pt x="2318" y="843"/>
                  </a:lnTo>
                  <a:lnTo>
                    <a:pt x="2327" y="851"/>
                  </a:lnTo>
                  <a:lnTo>
                    <a:pt x="2337" y="862"/>
                  </a:lnTo>
                  <a:lnTo>
                    <a:pt x="2349" y="874"/>
                  </a:lnTo>
                  <a:lnTo>
                    <a:pt x="2361" y="885"/>
                  </a:lnTo>
                  <a:lnTo>
                    <a:pt x="2372" y="893"/>
                  </a:lnTo>
                  <a:lnTo>
                    <a:pt x="2384" y="902"/>
                  </a:lnTo>
                  <a:lnTo>
                    <a:pt x="2399" y="912"/>
                  </a:lnTo>
                  <a:lnTo>
                    <a:pt x="2415" y="920"/>
                  </a:lnTo>
                  <a:lnTo>
                    <a:pt x="2429" y="925"/>
                  </a:lnTo>
                  <a:lnTo>
                    <a:pt x="2447" y="930"/>
                  </a:lnTo>
                  <a:lnTo>
                    <a:pt x="2470" y="936"/>
                  </a:lnTo>
                  <a:lnTo>
                    <a:pt x="2495" y="938"/>
                  </a:lnTo>
                  <a:lnTo>
                    <a:pt x="2517" y="943"/>
                  </a:lnTo>
                  <a:lnTo>
                    <a:pt x="2538" y="944"/>
                  </a:lnTo>
                  <a:lnTo>
                    <a:pt x="2547" y="944"/>
                  </a:lnTo>
                  <a:lnTo>
                    <a:pt x="2561" y="943"/>
                  </a:lnTo>
                  <a:lnTo>
                    <a:pt x="2574" y="941"/>
                  </a:lnTo>
                  <a:lnTo>
                    <a:pt x="2586" y="941"/>
                  </a:lnTo>
                  <a:lnTo>
                    <a:pt x="2597" y="944"/>
                  </a:lnTo>
                  <a:lnTo>
                    <a:pt x="2604" y="952"/>
                  </a:lnTo>
                  <a:lnTo>
                    <a:pt x="2609" y="964"/>
                  </a:lnTo>
                  <a:lnTo>
                    <a:pt x="2613" y="973"/>
                  </a:lnTo>
                  <a:lnTo>
                    <a:pt x="2615" y="986"/>
                  </a:lnTo>
                  <a:lnTo>
                    <a:pt x="2615" y="999"/>
                  </a:lnTo>
                  <a:lnTo>
                    <a:pt x="2615" y="1014"/>
                  </a:lnTo>
                  <a:lnTo>
                    <a:pt x="2615" y="1025"/>
                  </a:lnTo>
                  <a:lnTo>
                    <a:pt x="2613" y="1039"/>
                  </a:lnTo>
                  <a:lnTo>
                    <a:pt x="2612" y="1056"/>
                  </a:lnTo>
                  <a:lnTo>
                    <a:pt x="2610" y="1073"/>
                  </a:lnTo>
                  <a:lnTo>
                    <a:pt x="2610" y="1087"/>
                  </a:lnTo>
                  <a:lnTo>
                    <a:pt x="2612" y="1100"/>
                  </a:lnTo>
                  <a:lnTo>
                    <a:pt x="2615" y="1116"/>
                  </a:lnTo>
                  <a:lnTo>
                    <a:pt x="2617" y="1132"/>
                  </a:lnTo>
                  <a:lnTo>
                    <a:pt x="2620" y="1147"/>
                  </a:lnTo>
                  <a:lnTo>
                    <a:pt x="2621" y="1161"/>
                  </a:lnTo>
                  <a:lnTo>
                    <a:pt x="2617" y="1174"/>
                  </a:lnTo>
                  <a:lnTo>
                    <a:pt x="2612" y="1192"/>
                  </a:lnTo>
                  <a:lnTo>
                    <a:pt x="2604" y="1208"/>
                  </a:lnTo>
                  <a:lnTo>
                    <a:pt x="2597" y="1224"/>
                  </a:lnTo>
                  <a:lnTo>
                    <a:pt x="2592" y="1238"/>
                  </a:lnTo>
                  <a:lnTo>
                    <a:pt x="2588" y="1255"/>
                  </a:lnTo>
                  <a:lnTo>
                    <a:pt x="2584" y="1275"/>
                  </a:lnTo>
                  <a:lnTo>
                    <a:pt x="2578" y="1295"/>
                  </a:lnTo>
                  <a:lnTo>
                    <a:pt x="2574" y="1312"/>
                  </a:lnTo>
                  <a:lnTo>
                    <a:pt x="2570" y="1321"/>
                  </a:lnTo>
                  <a:lnTo>
                    <a:pt x="2563" y="1330"/>
                  </a:lnTo>
                  <a:lnTo>
                    <a:pt x="2557" y="1341"/>
                  </a:lnTo>
                  <a:lnTo>
                    <a:pt x="2551" y="1352"/>
                  </a:lnTo>
                  <a:lnTo>
                    <a:pt x="2550" y="1361"/>
                  </a:lnTo>
                  <a:lnTo>
                    <a:pt x="2553" y="1371"/>
                  </a:lnTo>
                  <a:lnTo>
                    <a:pt x="2558" y="1382"/>
                  </a:lnTo>
                  <a:lnTo>
                    <a:pt x="2565" y="1394"/>
                  </a:lnTo>
                  <a:lnTo>
                    <a:pt x="2571" y="1405"/>
                  </a:lnTo>
                  <a:lnTo>
                    <a:pt x="2577" y="1413"/>
                  </a:lnTo>
                  <a:lnTo>
                    <a:pt x="2582" y="1427"/>
                  </a:lnTo>
                  <a:lnTo>
                    <a:pt x="2589" y="1446"/>
                  </a:lnTo>
                  <a:lnTo>
                    <a:pt x="2594" y="1465"/>
                  </a:lnTo>
                  <a:lnTo>
                    <a:pt x="2600" y="1484"/>
                  </a:lnTo>
                  <a:lnTo>
                    <a:pt x="2605" y="1499"/>
                  </a:lnTo>
                  <a:lnTo>
                    <a:pt x="2610" y="1524"/>
                  </a:lnTo>
                  <a:lnTo>
                    <a:pt x="2619" y="1554"/>
                  </a:lnTo>
                  <a:lnTo>
                    <a:pt x="2625" y="1586"/>
                  </a:lnTo>
                  <a:lnTo>
                    <a:pt x="2632" y="1616"/>
                  </a:lnTo>
                  <a:lnTo>
                    <a:pt x="2637" y="1642"/>
                  </a:lnTo>
                  <a:lnTo>
                    <a:pt x="2640" y="1662"/>
                  </a:lnTo>
                  <a:lnTo>
                    <a:pt x="2646" y="1686"/>
                  </a:lnTo>
                  <a:lnTo>
                    <a:pt x="2650" y="1713"/>
                  </a:lnTo>
                  <a:lnTo>
                    <a:pt x="2654" y="1740"/>
                  </a:lnTo>
                  <a:lnTo>
                    <a:pt x="2656" y="1764"/>
                  </a:lnTo>
                  <a:lnTo>
                    <a:pt x="2658" y="1784"/>
                  </a:lnTo>
                  <a:close/>
                </a:path>
              </a:pathLst>
            </a:custGeom>
            <a:grpFill/>
            <a:ln w="6350" cap="flat">
              <a:solidFill>
                <a:schemeClr val="bg2"/>
              </a:solidFill>
              <a:prstDash val="solid"/>
              <a:miter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0" name="Drenthe">
              <a:extLst>
                <a:ext uri="{FF2B5EF4-FFF2-40B4-BE49-F238E27FC236}">
                  <a16:creationId xmlns:a16="http://schemas.microsoft.com/office/drawing/2014/main" id="{1E635F6A-60E9-6960-1178-5EE4536F8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581" y="1409678"/>
              <a:ext cx="1121077" cy="1132149"/>
            </a:xfrm>
            <a:custGeom>
              <a:avLst/>
              <a:gdLst>
                <a:gd name="T0" fmla="*/ 2376 w 2430"/>
                <a:gd name="T1" fmla="*/ 1636 h 2455"/>
                <a:gd name="T2" fmla="*/ 2369 w 2430"/>
                <a:gd name="T3" fmla="*/ 1817 h 2455"/>
                <a:gd name="T4" fmla="*/ 2375 w 2430"/>
                <a:gd name="T5" fmla="*/ 2068 h 2455"/>
                <a:gd name="T6" fmla="*/ 2358 w 2430"/>
                <a:gd name="T7" fmla="*/ 2239 h 2455"/>
                <a:gd name="T8" fmla="*/ 2268 w 2430"/>
                <a:gd name="T9" fmla="*/ 2328 h 2455"/>
                <a:gd name="T10" fmla="*/ 2132 w 2430"/>
                <a:gd name="T11" fmla="*/ 2317 h 2455"/>
                <a:gd name="T12" fmla="*/ 1985 w 2430"/>
                <a:gd name="T13" fmla="*/ 2320 h 2455"/>
                <a:gd name="T14" fmla="*/ 1850 w 2430"/>
                <a:gd name="T15" fmla="*/ 2271 h 2455"/>
                <a:gd name="T16" fmla="*/ 1701 w 2430"/>
                <a:gd name="T17" fmla="*/ 2288 h 2455"/>
                <a:gd name="T18" fmla="*/ 1570 w 2430"/>
                <a:gd name="T19" fmla="*/ 2301 h 2455"/>
                <a:gd name="T20" fmla="*/ 1476 w 2430"/>
                <a:gd name="T21" fmla="*/ 2371 h 2455"/>
                <a:gd name="T22" fmla="*/ 1368 w 2430"/>
                <a:gd name="T23" fmla="*/ 2253 h 2455"/>
                <a:gd name="T24" fmla="*/ 1202 w 2430"/>
                <a:gd name="T25" fmla="*/ 2209 h 2455"/>
                <a:gd name="T26" fmla="*/ 1065 w 2430"/>
                <a:gd name="T27" fmla="*/ 2249 h 2455"/>
                <a:gd name="T28" fmla="*/ 989 w 2430"/>
                <a:gd name="T29" fmla="*/ 2331 h 2455"/>
                <a:gd name="T30" fmla="*/ 989 w 2430"/>
                <a:gd name="T31" fmla="*/ 2444 h 2455"/>
                <a:gd name="T32" fmla="*/ 884 w 2430"/>
                <a:gd name="T33" fmla="*/ 2413 h 2455"/>
                <a:gd name="T34" fmla="*/ 850 w 2430"/>
                <a:gd name="T35" fmla="*/ 2448 h 2455"/>
                <a:gd name="T36" fmla="*/ 778 w 2430"/>
                <a:gd name="T37" fmla="*/ 2406 h 2455"/>
                <a:gd name="T38" fmla="*/ 690 w 2430"/>
                <a:gd name="T39" fmla="*/ 2448 h 2455"/>
                <a:gd name="T40" fmla="*/ 585 w 2430"/>
                <a:gd name="T41" fmla="*/ 2348 h 2455"/>
                <a:gd name="T42" fmla="*/ 480 w 2430"/>
                <a:gd name="T43" fmla="*/ 2255 h 2455"/>
                <a:gd name="T44" fmla="*/ 342 w 2430"/>
                <a:gd name="T45" fmla="*/ 2251 h 2455"/>
                <a:gd name="T46" fmla="*/ 233 w 2430"/>
                <a:gd name="T47" fmla="*/ 2173 h 2455"/>
                <a:gd name="T48" fmla="*/ 133 w 2430"/>
                <a:gd name="T49" fmla="*/ 2205 h 2455"/>
                <a:gd name="T50" fmla="*/ 49 w 2430"/>
                <a:gd name="T51" fmla="*/ 2060 h 2455"/>
                <a:gd name="T52" fmla="*/ 28 w 2430"/>
                <a:gd name="T53" fmla="*/ 1878 h 2455"/>
                <a:gd name="T54" fmla="*/ 151 w 2430"/>
                <a:gd name="T55" fmla="*/ 1800 h 2455"/>
                <a:gd name="T56" fmla="*/ 187 w 2430"/>
                <a:gd name="T57" fmla="*/ 1673 h 2455"/>
                <a:gd name="T58" fmla="*/ 35 w 2430"/>
                <a:gd name="T59" fmla="*/ 1522 h 2455"/>
                <a:gd name="T60" fmla="*/ 129 w 2430"/>
                <a:gd name="T61" fmla="*/ 1397 h 2455"/>
                <a:gd name="T62" fmla="*/ 278 w 2430"/>
                <a:gd name="T63" fmla="*/ 1203 h 2455"/>
                <a:gd name="T64" fmla="*/ 435 w 2430"/>
                <a:gd name="T65" fmla="*/ 1187 h 2455"/>
                <a:gd name="T66" fmla="*/ 566 w 2430"/>
                <a:gd name="T67" fmla="*/ 1226 h 2455"/>
                <a:gd name="T68" fmla="*/ 733 w 2430"/>
                <a:gd name="T69" fmla="*/ 1102 h 2455"/>
                <a:gd name="T70" fmla="*/ 764 w 2430"/>
                <a:gd name="T71" fmla="*/ 939 h 2455"/>
                <a:gd name="T72" fmla="*/ 635 w 2430"/>
                <a:gd name="T73" fmla="*/ 817 h 2455"/>
                <a:gd name="T74" fmla="*/ 563 w 2430"/>
                <a:gd name="T75" fmla="*/ 637 h 2455"/>
                <a:gd name="T76" fmla="*/ 503 w 2430"/>
                <a:gd name="T77" fmla="*/ 558 h 2455"/>
                <a:gd name="T78" fmla="*/ 431 w 2430"/>
                <a:gd name="T79" fmla="*/ 476 h 2455"/>
                <a:gd name="T80" fmla="*/ 522 w 2430"/>
                <a:gd name="T81" fmla="*/ 441 h 2455"/>
                <a:gd name="T82" fmla="*/ 598 w 2430"/>
                <a:gd name="T83" fmla="*/ 218 h 2455"/>
                <a:gd name="T84" fmla="*/ 726 w 2430"/>
                <a:gd name="T85" fmla="*/ 70 h 2455"/>
                <a:gd name="T86" fmla="*/ 845 w 2430"/>
                <a:gd name="T87" fmla="*/ 15 h 2455"/>
                <a:gd name="T88" fmla="*/ 964 w 2430"/>
                <a:gd name="T89" fmla="*/ 50 h 2455"/>
                <a:gd name="T90" fmla="*/ 1075 w 2430"/>
                <a:gd name="T91" fmla="*/ 171 h 2455"/>
                <a:gd name="T92" fmla="*/ 1224 w 2430"/>
                <a:gd name="T93" fmla="*/ 348 h 2455"/>
                <a:gd name="T94" fmla="*/ 1345 w 2430"/>
                <a:gd name="T95" fmla="*/ 365 h 2455"/>
                <a:gd name="T96" fmla="*/ 1427 w 2430"/>
                <a:gd name="T97" fmla="*/ 361 h 2455"/>
                <a:gd name="T98" fmla="*/ 1513 w 2430"/>
                <a:gd name="T99" fmla="*/ 387 h 2455"/>
                <a:gd name="T100" fmla="*/ 1662 w 2430"/>
                <a:gd name="T101" fmla="*/ 497 h 2455"/>
                <a:gd name="T102" fmla="*/ 1788 w 2430"/>
                <a:gd name="T103" fmla="*/ 654 h 2455"/>
                <a:gd name="T104" fmla="*/ 1927 w 2430"/>
                <a:gd name="T105" fmla="*/ 794 h 2455"/>
                <a:gd name="T106" fmla="*/ 2082 w 2430"/>
                <a:gd name="T107" fmla="*/ 935 h 2455"/>
                <a:gd name="T108" fmla="*/ 2174 w 2430"/>
                <a:gd name="T109" fmla="*/ 1075 h 2455"/>
                <a:gd name="T110" fmla="*/ 2276 w 2430"/>
                <a:gd name="T111" fmla="*/ 1186 h 2455"/>
                <a:gd name="T112" fmla="*/ 2295 w 2430"/>
                <a:gd name="T113" fmla="*/ 1234 h 2455"/>
                <a:gd name="T114" fmla="*/ 2244 w 2430"/>
                <a:gd name="T115" fmla="*/ 1362 h 2455"/>
                <a:gd name="T116" fmla="*/ 2349 w 2430"/>
                <a:gd name="T117" fmla="*/ 1423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30" h="2455">
                  <a:moveTo>
                    <a:pt x="2430" y="1541"/>
                  </a:moveTo>
                  <a:lnTo>
                    <a:pt x="2428" y="1544"/>
                  </a:lnTo>
                  <a:lnTo>
                    <a:pt x="2427" y="1547"/>
                  </a:lnTo>
                  <a:lnTo>
                    <a:pt x="2419" y="1557"/>
                  </a:lnTo>
                  <a:lnTo>
                    <a:pt x="2410" y="1570"/>
                  </a:lnTo>
                  <a:lnTo>
                    <a:pt x="2400" y="1580"/>
                  </a:lnTo>
                  <a:lnTo>
                    <a:pt x="2393" y="1591"/>
                  </a:lnTo>
                  <a:lnTo>
                    <a:pt x="2388" y="1601"/>
                  </a:lnTo>
                  <a:lnTo>
                    <a:pt x="2383" y="1613"/>
                  </a:lnTo>
                  <a:lnTo>
                    <a:pt x="2379" y="1625"/>
                  </a:lnTo>
                  <a:lnTo>
                    <a:pt x="2376" y="1636"/>
                  </a:lnTo>
                  <a:lnTo>
                    <a:pt x="2375" y="1649"/>
                  </a:lnTo>
                  <a:lnTo>
                    <a:pt x="2376" y="1667"/>
                  </a:lnTo>
                  <a:lnTo>
                    <a:pt x="2379" y="1684"/>
                  </a:lnTo>
                  <a:lnTo>
                    <a:pt x="2381" y="1700"/>
                  </a:lnTo>
                  <a:lnTo>
                    <a:pt x="2381" y="1714"/>
                  </a:lnTo>
                  <a:lnTo>
                    <a:pt x="2380" y="1729"/>
                  </a:lnTo>
                  <a:lnTo>
                    <a:pt x="2376" y="1746"/>
                  </a:lnTo>
                  <a:lnTo>
                    <a:pt x="2373" y="1764"/>
                  </a:lnTo>
                  <a:lnTo>
                    <a:pt x="2369" y="1781"/>
                  </a:lnTo>
                  <a:lnTo>
                    <a:pt x="2368" y="1796"/>
                  </a:lnTo>
                  <a:lnTo>
                    <a:pt x="2369" y="1817"/>
                  </a:lnTo>
                  <a:lnTo>
                    <a:pt x="2372" y="1844"/>
                  </a:lnTo>
                  <a:lnTo>
                    <a:pt x="2376" y="1873"/>
                  </a:lnTo>
                  <a:lnTo>
                    <a:pt x="2381" y="1901"/>
                  </a:lnTo>
                  <a:lnTo>
                    <a:pt x="2384" y="1927"/>
                  </a:lnTo>
                  <a:lnTo>
                    <a:pt x="2387" y="1948"/>
                  </a:lnTo>
                  <a:lnTo>
                    <a:pt x="2385" y="1967"/>
                  </a:lnTo>
                  <a:lnTo>
                    <a:pt x="2385" y="1990"/>
                  </a:lnTo>
                  <a:lnTo>
                    <a:pt x="2383" y="2013"/>
                  </a:lnTo>
                  <a:lnTo>
                    <a:pt x="2381" y="2036"/>
                  </a:lnTo>
                  <a:lnTo>
                    <a:pt x="2379" y="2053"/>
                  </a:lnTo>
                  <a:lnTo>
                    <a:pt x="2375" y="2068"/>
                  </a:lnTo>
                  <a:lnTo>
                    <a:pt x="2368" y="2084"/>
                  </a:lnTo>
                  <a:lnTo>
                    <a:pt x="2361" y="2100"/>
                  </a:lnTo>
                  <a:lnTo>
                    <a:pt x="2356" y="2117"/>
                  </a:lnTo>
                  <a:lnTo>
                    <a:pt x="2353" y="2131"/>
                  </a:lnTo>
                  <a:lnTo>
                    <a:pt x="2353" y="2143"/>
                  </a:lnTo>
                  <a:lnTo>
                    <a:pt x="2356" y="2160"/>
                  </a:lnTo>
                  <a:lnTo>
                    <a:pt x="2358" y="2176"/>
                  </a:lnTo>
                  <a:lnTo>
                    <a:pt x="2361" y="2191"/>
                  </a:lnTo>
                  <a:lnTo>
                    <a:pt x="2362" y="2204"/>
                  </a:lnTo>
                  <a:lnTo>
                    <a:pt x="2361" y="2219"/>
                  </a:lnTo>
                  <a:lnTo>
                    <a:pt x="2358" y="2239"/>
                  </a:lnTo>
                  <a:lnTo>
                    <a:pt x="2354" y="2258"/>
                  </a:lnTo>
                  <a:lnTo>
                    <a:pt x="2349" y="2277"/>
                  </a:lnTo>
                  <a:lnTo>
                    <a:pt x="2344" y="2292"/>
                  </a:lnTo>
                  <a:lnTo>
                    <a:pt x="2337" y="2301"/>
                  </a:lnTo>
                  <a:lnTo>
                    <a:pt x="2329" y="2312"/>
                  </a:lnTo>
                  <a:lnTo>
                    <a:pt x="2318" y="2323"/>
                  </a:lnTo>
                  <a:lnTo>
                    <a:pt x="2309" y="2332"/>
                  </a:lnTo>
                  <a:lnTo>
                    <a:pt x="2298" y="2336"/>
                  </a:lnTo>
                  <a:lnTo>
                    <a:pt x="2290" y="2336"/>
                  </a:lnTo>
                  <a:lnTo>
                    <a:pt x="2279" y="2333"/>
                  </a:lnTo>
                  <a:lnTo>
                    <a:pt x="2268" y="2328"/>
                  </a:lnTo>
                  <a:lnTo>
                    <a:pt x="2257" y="2323"/>
                  </a:lnTo>
                  <a:lnTo>
                    <a:pt x="2249" y="2319"/>
                  </a:lnTo>
                  <a:lnTo>
                    <a:pt x="2238" y="2312"/>
                  </a:lnTo>
                  <a:lnTo>
                    <a:pt x="2226" y="2302"/>
                  </a:lnTo>
                  <a:lnTo>
                    <a:pt x="2214" y="2294"/>
                  </a:lnTo>
                  <a:lnTo>
                    <a:pt x="2203" y="2290"/>
                  </a:lnTo>
                  <a:lnTo>
                    <a:pt x="2190" y="2292"/>
                  </a:lnTo>
                  <a:lnTo>
                    <a:pt x="2175" y="2297"/>
                  </a:lnTo>
                  <a:lnTo>
                    <a:pt x="2159" y="2305"/>
                  </a:lnTo>
                  <a:lnTo>
                    <a:pt x="2144" y="2312"/>
                  </a:lnTo>
                  <a:lnTo>
                    <a:pt x="2132" y="2317"/>
                  </a:lnTo>
                  <a:lnTo>
                    <a:pt x="2120" y="2323"/>
                  </a:lnTo>
                  <a:lnTo>
                    <a:pt x="2106" y="2329"/>
                  </a:lnTo>
                  <a:lnTo>
                    <a:pt x="2092" y="2336"/>
                  </a:lnTo>
                  <a:lnTo>
                    <a:pt x="2078" y="2341"/>
                  </a:lnTo>
                  <a:lnTo>
                    <a:pt x="2066" y="2344"/>
                  </a:lnTo>
                  <a:lnTo>
                    <a:pt x="2052" y="2344"/>
                  </a:lnTo>
                  <a:lnTo>
                    <a:pt x="2038" y="2343"/>
                  </a:lnTo>
                  <a:lnTo>
                    <a:pt x="2023" y="2340"/>
                  </a:lnTo>
                  <a:lnTo>
                    <a:pt x="2011" y="2336"/>
                  </a:lnTo>
                  <a:lnTo>
                    <a:pt x="1999" y="2329"/>
                  </a:lnTo>
                  <a:lnTo>
                    <a:pt x="1985" y="2320"/>
                  </a:lnTo>
                  <a:lnTo>
                    <a:pt x="1972" y="2309"/>
                  </a:lnTo>
                  <a:lnTo>
                    <a:pt x="1958" y="2298"/>
                  </a:lnTo>
                  <a:lnTo>
                    <a:pt x="1947" y="2290"/>
                  </a:lnTo>
                  <a:lnTo>
                    <a:pt x="1938" y="2285"/>
                  </a:lnTo>
                  <a:lnTo>
                    <a:pt x="1927" y="2278"/>
                  </a:lnTo>
                  <a:lnTo>
                    <a:pt x="1916" y="2273"/>
                  </a:lnTo>
                  <a:lnTo>
                    <a:pt x="1907" y="2269"/>
                  </a:lnTo>
                  <a:lnTo>
                    <a:pt x="1893" y="2267"/>
                  </a:lnTo>
                  <a:lnTo>
                    <a:pt x="1879" y="2267"/>
                  </a:lnTo>
                  <a:lnTo>
                    <a:pt x="1862" y="2269"/>
                  </a:lnTo>
                  <a:lnTo>
                    <a:pt x="1850" y="2271"/>
                  </a:lnTo>
                  <a:lnTo>
                    <a:pt x="1840" y="2275"/>
                  </a:lnTo>
                  <a:lnTo>
                    <a:pt x="1829" y="2282"/>
                  </a:lnTo>
                  <a:lnTo>
                    <a:pt x="1815" y="2290"/>
                  </a:lnTo>
                  <a:lnTo>
                    <a:pt x="1803" y="2297"/>
                  </a:lnTo>
                  <a:lnTo>
                    <a:pt x="1794" y="2301"/>
                  </a:lnTo>
                  <a:lnTo>
                    <a:pt x="1779" y="2302"/>
                  </a:lnTo>
                  <a:lnTo>
                    <a:pt x="1761" y="2301"/>
                  </a:lnTo>
                  <a:lnTo>
                    <a:pt x="1744" y="2300"/>
                  </a:lnTo>
                  <a:lnTo>
                    <a:pt x="1729" y="2297"/>
                  </a:lnTo>
                  <a:lnTo>
                    <a:pt x="1716" y="2293"/>
                  </a:lnTo>
                  <a:lnTo>
                    <a:pt x="1701" y="2288"/>
                  </a:lnTo>
                  <a:lnTo>
                    <a:pt x="1685" y="2282"/>
                  </a:lnTo>
                  <a:lnTo>
                    <a:pt x="1672" y="2278"/>
                  </a:lnTo>
                  <a:lnTo>
                    <a:pt x="1659" y="2275"/>
                  </a:lnTo>
                  <a:lnTo>
                    <a:pt x="1644" y="2273"/>
                  </a:lnTo>
                  <a:lnTo>
                    <a:pt x="1629" y="2270"/>
                  </a:lnTo>
                  <a:lnTo>
                    <a:pt x="1616" y="2271"/>
                  </a:lnTo>
                  <a:lnTo>
                    <a:pt x="1608" y="2274"/>
                  </a:lnTo>
                  <a:lnTo>
                    <a:pt x="1597" y="2278"/>
                  </a:lnTo>
                  <a:lnTo>
                    <a:pt x="1588" y="2284"/>
                  </a:lnTo>
                  <a:lnTo>
                    <a:pt x="1581" y="2289"/>
                  </a:lnTo>
                  <a:lnTo>
                    <a:pt x="1570" y="2301"/>
                  </a:lnTo>
                  <a:lnTo>
                    <a:pt x="1561" y="2316"/>
                  </a:lnTo>
                  <a:lnTo>
                    <a:pt x="1551" y="2332"/>
                  </a:lnTo>
                  <a:lnTo>
                    <a:pt x="1543" y="2344"/>
                  </a:lnTo>
                  <a:lnTo>
                    <a:pt x="1534" y="2352"/>
                  </a:lnTo>
                  <a:lnTo>
                    <a:pt x="1523" y="2360"/>
                  </a:lnTo>
                  <a:lnTo>
                    <a:pt x="1516" y="2368"/>
                  </a:lnTo>
                  <a:lnTo>
                    <a:pt x="1509" y="2379"/>
                  </a:lnTo>
                  <a:lnTo>
                    <a:pt x="1504" y="2391"/>
                  </a:lnTo>
                  <a:lnTo>
                    <a:pt x="1493" y="2385"/>
                  </a:lnTo>
                  <a:lnTo>
                    <a:pt x="1482" y="2378"/>
                  </a:lnTo>
                  <a:lnTo>
                    <a:pt x="1476" y="2371"/>
                  </a:lnTo>
                  <a:lnTo>
                    <a:pt x="1468" y="2358"/>
                  </a:lnTo>
                  <a:lnTo>
                    <a:pt x="1460" y="2341"/>
                  </a:lnTo>
                  <a:lnTo>
                    <a:pt x="1453" y="2324"/>
                  </a:lnTo>
                  <a:lnTo>
                    <a:pt x="1445" y="2306"/>
                  </a:lnTo>
                  <a:lnTo>
                    <a:pt x="1437" y="2294"/>
                  </a:lnTo>
                  <a:lnTo>
                    <a:pt x="1427" y="2286"/>
                  </a:lnTo>
                  <a:lnTo>
                    <a:pt x="1416" y="2280"/>
                  </a:lnTo>
                  <a:lnTo>
                    <a:pt x="1406" y="2271"/>
                  </a:lnTo>
                  <a:lnTo>
                    <a:pt x="1396" y="2266"/>
                  </a:lnTo>
                  <a:lnTo>
                    <a:pt x="1384" y="2259"/>
                  </a:lnTo>
                  <a:lnTo>
                    <a:pt x="1368" y="2253"/>
                  </a:lnTo>
                  <a:lnTo>
                    <a:pt x="1352" y="2247"/>
                  </a:lnTo>
                  <a:lnTo>
                    <a:pt x="1340" y="2240"/>
                  </a:lnTo>
                  <a:lnTo>
                    <a:pt x="1325" y="2234"/>
                  </a:lnTo>
                  <a:lnTo>
                    <a:pt x="1307" y="2226"/>
                  </a:lnTo>
                  <a:lnTo>
                    <a:pt x="1290" y="2218"/>
                  </a:lnTo>
                  <a:lnTo>
                    <a:pt x="1275" y="2212"/>
                  </a:lnTo>
                  <a:lnTo>
                    <a:pt x="1261" y="2211"/>
                  </a:lnTo>
                  <a:lnTo>
                    <a:pt x="1245" y="2211"/>
                  </a:lnTo>
                  <a:lnTo>
                    <a:pt x="1229" y="2211"/>
                  </a:lnTo>
                  <a:lnTo>
                    <a:pt x="1217" y="2211"/>
                  </a:lnTo>
                  <a:lnTo>
                    <a:pt x="1202" y="2209"/>
                  </a:lnTo>
                  <a:lnTo>
                    <a:pt x="1186" y="2209"/>
                  </a:lnTo>
                  <a:lnTo>
                    <a:pt x="1168" y="2208"/>
                  </a:lnTo>
                  <a:lnTo>
                    <a:pt x="1155" y="2208"/>
                  </a:lnTo>
                  <a:lnTo>
                    <a:pt x="1142" y="2208"/>
                  </a:lnTo>
                  <a:lnTo>
                    <a:pt x="1125" y="2209"/>
                  </a:lnTo>
                  <a:lnTo>
                    <a:pt x="1109" y="2212"/>
                  </a:lnTo>
                  <a:lnTo>
                    <a:pt x="1098" y="2215"/>
                  </a:lnTo>
                  <a:lnTo>
                    <a:pt x="1090" y="2223"/>
                  </a:lnTo>
                  <a:lnTo>
                    <a:pt x="1082" y="2234"/>
                  </a:lnTo>
                  <a:lnTo>
                    <a:pt x="1075" y="2242"/>
                  </a:lnTo>
                  <a:lnTo>
                    <a:pt x="1065" y="2249"/>
                  </a:lnTo>
                  <a:lnTo>
                    <a:pt x="1051" y="2257"/>
                  </a:lnTo>
                  <a:lnTo>
                    <a:pt x="1039" y="2263"/>
                  </a:lnTo>
                  <a:lnTo>
                    <a:pt x="1028" y="2270"/>
                  </a:lnTo>
                  <a:lnTo>
                    <a:pt x="1023" y="2277"/>
                  </a:lnTo>
                  <a:lnTo>
                    <a:pt x="1015" y="2286"/>
                  </a:lnTo>
                  <a:lnTo>
                    <a:pt x="1008" y="2294"/>
                  </a:lnTo>
                  <a:lnTo>
                    <a:pt x="1003" y="2302"/>
                  </a:lnTo>
                  <a:lnTo>
                    <a:pt x="1000" y="2305"/>
                  </a:lnTo>
                  <a:lnTo>
                    <a:pt x="997" y="2309"/>
                  </a:lnTo>
                  <a:lnTo>
                    <a:pt x="993" y="2319"/>
                  </a:lnTo>
                  <a:lnTo>
                    <a:pt x="989" y="2331"/>
                  </a:lnTo>
                  <a:lnTo>
                    <a:pt x="987" y="2343"/>
                  </a:lnTo>
                  <a:lnTo>
                    <a:pt x="985" y="2352"/>
                  </a:lnTo>
                  <a:lnTo>
                    <a:pt x="987" y="2363"/>
                  </a:lnTo>
                  <a:lnTo>
                    <a:pt x="989" y="2375"/>
                  </a:lnTo>
                  <a:lnTo>
                    <a:pt x="992" y="2387"/>
                  </a:lnTo>
                  <a:lnTo>
                    <a:pt x="995" y="2397"/>
                  </a:lnTo>
                  <a:lnTo>
                    <a:pt x="996" y="2406"/>
                  </a:lnTo>
                  <a:lnTo>
                    <a:pt x="997" y="2417"/>
                  </a:lnTo>
                  <a:lnTo>
                    <a:pt x="997" y="2428"/>
                  </a:lnTo>
                  <a:lnTo>
                    <a:pt x="996" y="2436"/>
                  </a:lnTo>
                  <a:lnTo>
                    <a:pt x="989" y="2444"/>
                  </a:lnTo>
                  <a:lnTo>
                    <a:pt x="980" y="2451"/>
                  </a:lnTo>
                  <a:lnTo>
                    <a:pt x="970" y="2455"/>
                  </a:lnTo>
                  <a:lnTo>
                    <a:pt x="961" y="2455"/>
                  </a:lnTo>
                  <a:lnTo>
                    <a:pt x="951" y="2452"/>
                  </a:lnTo>
                  <a:lnTo>
                    <a:pt x="943" y="2448"/>
                  </a:lnTo>
                  <a:lnTo>
                    <a:pt x="933" y="2441"/>
                  </a:lnTo>
                  <a:lnTo>
                    <a:pt x="922" y="2432"/>
                  </a:lnTo>
                  <a:lnTo>
                    <a:pt x="912" y="2424"/>
                  </a:lnTo>
                  <a:lnTo>
                    <a:pt x="903" y="2420"/>
                  </a:lnTo>
                  <a:lnTo>
                    <a:pt x="892" y="2416"/>
                  </a:lnTo>
                  <a:lnTo>
                    <a:pt x="884" y="2413"/>
                  </a:lnTo>
                  <a:lnTo>
                    <a:pt x="880" y="2413"/>
                  </a:lnTo>
                  <a:lnTo>
                    <a:pt x="876" y="2413"/>
                  </a:lnTo>
                  <a:lnTo>
                    <a:pt x="873" y="2414"/>
                  </a:lnTo>
                  <a:lnTo>
                    <a:pt x="869" y="2414"/>
                  </a:lnTo>
                  <a:lnTo>
                    <a:pt x="867" y="2416"/>
                  </a:lnTo>
                  <a:lnTo>
                    <a:pt x="864" y="2424"/>
                  </a:lnTo>
                  <a:lnTo>
                    <a:pt x="861" y="2432"/>
                  </a:lnTo>
                  <a:lnTo>
                    <a:pt x="860" y="2440"/>
                  </a:lnTo>
                  <a:lnTo>
                    <a:pt x="857" y="2443"/>
                  </a:lnTo>
                  <a:lnTo>
                    <a:pt x="854" y="2445"/>
                  </a:lnTo>
                  <a:lnTo>
                    <a:pt x="850" y="2448"/>
                  </a:lnTo>
                  <a:lnTo>
                    <a:pt x="846" y="2451"/>
                  </a:lnTo>
                  <a:lnTo>
                    <a:pt x="844" y="2452"/>
                  </a:lnTo>
                  <a:lnTo>
                    <a:pt x="836" y="2452"/>
                  </a:lnTo>
                  <a:lnTo>
                    <a:pt x="826" y="2449"/>
                  </a:lnTo>
                  <a:lnTo>
                    <a:pt x="818" y="2445"/>
                  </a:lnTo>
                  <a:lnTo>
                    <a:pt x="811" y="2441"/>
                  </a:lnTo>
                  <a:lnTo>
                    <a:pt x="805" y="2434"/>
                  </a:lnTo>
                  <a:lnTo>
                    <a:pt x="799" y="2425"/>
                  </a:lnTo>
                  <a:lnTo>
                    <a:pt x="794" y="2417"/>
                  </a:lnTo>
                  <a:lnTo>
                    <a:pt x="787" y="2412"/>
                  </a:lnTo>
                  <a:lnTo>
                    <a:pt x="778" y="2406"/>
                  </a:lnTo>
                  <a:lnTo>
                    <a:pt x="770" y="2402"/>
                  </a:lnTo>
                  <a:lnTo>
                    <a:pt x="761" y="2399"/>
                  </a:lnTo>
                  <a:lnTo>
                    <a:pt x="753" y="2401"/>
                  </a:lnTo>
                  <a:lnTo>
                    <a:pt x="745" y="2405"/>
                  </a:lnTo>
                  <a:lnTo>
                    <a:pt x="737" y="2409"/>
                  </a:lnTo>
                  <a:lnTo>
                    <a:pt x="732" y="2413"/>
                  </a:lnTo>
                  <a:lnTo>
                    <a:pt x="724" y="2422"/>
                  </a:lnTo>
                  <a:lnTo>
                    <a:pt x="716" y="2433"/>
                  </a:lnTo>
                  <a:lnTo>
                    <a:pt x="709" y="2441"/>
                  </a:lnTo>
                  <a:lnTo>
                    <a:pt x="701" y="2445"/>
                  </a:lnTo>
                  <a:lnTo>
                    <a:pt x="690" y="2448"/>
                  </a:lnTo>
                  <a:lnTo>
                    <a:pt x="681" y="2451"/>
                  </a:lnTo>
                  <a:lnTo>
                    <a:pt x="673" y="2449"/>
                  </a:lnTo>
                  <a:lnTo>
                    <a:pt x="662" y="2445"/>
                  </a:lnTo>
                  <a:lnTo>
                    <a:pt x="652" y="2438"/>
                  </a:lnTo>
                  <a:lnTo>
                    <a:pt x="643" y="2429"/>
                  </a:lnTo>
                  <a:lnTo>
                    <a:pt x="635" y="2421"/>
                  </a:lnTo>
                  <a:lnTo>
                    <a:pt x="624" y="2408"/>
                  </a:lnTo>
                  <a:lnTo>
                    <a:pt x="612" y="2391"/>
                  </a:lnTo>
                  <a:lnTo>
                    <a:pt x="601" y="2372"/>
                  </a:lnTo>
                  <a:lnTo>
                    <a:pt x="592" y="2358"/>
                  </a:lnTo>
                  <a:lnTo>
                    <a:pt x="585" y="2348"/>
                  </a:lnTo>
                  <a:lnTo>
                    <a:pt x="577" y="2336"/>
                  </a:lnTo>
                  <a:lnTo>
                    <a:pt x="569" y="2325"/>
                  </a:lnTo>
                  <a:lnTo>
                    <a:pt x="562" y="2316"/>
                  </a:lnTo>
                  <a:lnTo>
                    <a:pt x="551" y="2306"/>
                  </a:lnTo>
                  <a:lnTo>
                    <a:pt x="540" y="2297"/>
                  </a:lnTo>
                  <a:lnTo>
                    <a:pt x="527" y="2286"/>
                  </a:lnTo>
                  <a:lnTo>
                    <a:pt x="518" y="2278"/>
                  </a:lnTo>
                  <a:lnTo>
                    <a:pt x="508" y="2273"/>
                  </a:lnTo>
                  <a:lnTo>
                    <a:pt x="499" y="2266"/>
                  </a:lnTo>
                  <a:lnTo>
                    <a:pt x="489" y="2259"/>
                  </a:lnTo>
                  <a:lnTo>
                    <a:pt x="480" y="2255"/>
                  </a:lnTo>
                  <a:lnTo>
                    <a:pt x="468" y="2251"/>
                  </a:lnTo>
                  <a:lnTo>
                    <a:pt x="453" y="2249"/>
                  </a:lnTo>
                  <a:lnTo>
                    <a:pt x="438" y="2246"/>
                  </a:lnTo>
                  <a:lnTo>
                    <a:pt x="426" y="2245"/>
                  </a:lnTo>
                  <a:lnTo>
                    <a:pt x="416" y="2247"/>
                  </a:lnTo>
                  <a:lnTo>
                    <a:pt x="407" y="2250"/>
                  </a:lnTo>
                  <a:lnTo>
                    <a:pt x="396" y="2254"/>
                  </a:lnTo>
                  <a:lnTo>
                    <a:pt x="388" y="2255"/>
                  </a:lnTo>
                  <a:lnTo>
                    <a:pt x="375" y="2255"/>
                  </a:lnTo>
                  <a:lnTo>
                    <a:pt x="359" y="2254"/>
                  </a:lnTo>
                  <a:lnTo>
                    <a:pt x="342" y="2251"/>
                  </a:lnTo>
                  <a:lnTo>
                    <a:pt x="330" y="2247"/>
                  </a:lnTo>
                  <a:lnTo>
                    <a:pt x="322" y="2243"/>
                  </a:lnTo>
                  <a:lnTo>
                    <a:pt x="313" y="2235"/>
                  </a:lnTo>
                  <a:lnTo>
                    <a:pt x="303" y="2227"/>
                  </a:lnTo>
                  <a:lnTo>
                    <a:pt x="295" y="2220"/>
                  </a:lnTo>
                  <a:lnTo>
                    <a:pt x="286" y="2212"/>
                  </a:lnTo>
                  <a:lnTo>
                    <a:pt x="275" y="2201"/>
                  </a:lnTo>
                  <a:lnTo>
                    <a:pt x="264" y="2192"/>
                  </a:lnTo>
                  <a:lnTo>
                    <a:pt x="255" y="2184"/>
                  </a:lnTo>
                  <a:lnTo>
                    <a:pt x="245" y="2178"/>
                  </a:lnTo>
                  <a:lnTo>
                    <a:pt x="233" y="2173"/>
                  </a:lnTo>
                  <a:lnTo>
                    <a:pt x="224" y="2169"/>
                  </a:lnTo>
                  <a:lnTo>
                    <a:pt x="212" y="2170"/>
                  </a:lnTo>
                  <a:lnTo>
                    <a:pt x="197" y="2173"/>
                  </a:lnTo>
                  <a:lnTo>
                    <a:pt x="187" y="2177"/>
                  </a:lnTo>
                  <a:lnTo>
                    <a:pt x="182" y="2184"/>
                  </a:lnTo>
                  <a:lnTo>
                    <a:pt x="177" y="2195"/>
                  </a:lnTo>
                  <a:lnTo>
                    <a:pt x="171" y="2201"/>
                  </a:lnTo>
                  <a:lnTo>
                    <a:pt x="163" y="2207"/>
                  </a:lnTo>
                  <a:lnTo>
                    <a:pt x="152" y="2209"/>
                  </a:lnTo>
                  <a:lnTo>
                    <a:pt x="143" y="2209"/>
                  </a:lnTo>
                  <a:lnTo>
                    <a:pt x="133" y="2205"/>
                  </a:lnTo>
                  <a:lnTo>
                    <a:pt x="123" y="2196"/>
                  </a:lnTo>
                  <a:lnTo>
                    <a:pt x="113" y="2187"/>
                  </a:lnTo>
                  <a:lnTo>
                    <a:pt x="107" y="2178"/>
                  </a:lnTo>
                  <a:lnTo>
                    <a:pt x="98" y="2168"/>
                  </a:lnTo>
                  <a:lnTo>
                    <a:pt x="88" y="2154"/>
                  </a:lnTo>
                  <a:lnTo>
                    <a:pt x="80" y="2141"/>
                  </a:lnTo>
                  <a:lnTo>
                    <a:pt x="73" y="2129"/>
                  </a:lnTo>
                  <a:lnTo>
                    <a:pt x="66" y="2114"/>
                  </a:lnTo>
                  <a:lnTo>
                    <a:pt x="61" y="2094"/>
                  </a:lnTo>
                  <a:lnTo>
                    <a:pt x="55" y="2077"/>
                  </a:lnTo>
                  <a:lnTo>
                    <a:pt x="49" y="2060"/>
                  </a:lnTo>
                  <a:lnTo>
                    <a:pt x="42" y="2038"/>
                  </a:lnTo>
                  <a:lnTo>
                    <a:pt x="34" y="2017"/>
                  </a:lnTo>
                  <a:lnTo>
                    <a:pt x="27" y="1995"/>
                  </a:lnTo>
                  <a:lnTo>
                    <a:pt x="23" y="1978"/>
                  </a:lnTo>
                  <a:lnTo>
                    <a:pt x="20" y="1964"/>
                  </a:lnTo>
                  <a:lnTo>
                    <a:pt x="19" y="1948"/>
                  </a:lnTo>
                  <a:lnTo>
                    <a:pt x="18" y="1931"/>
                  </a:lnTo>
                  <a:lnTo>
                    <a:pt x="18" y="1914"/>
                  </a:lnTo>
                  <a:lnTo>
                    <a:pt x="19" y="1901"/>
                  </a:lnTo>
                  <a:lnTo>
                    <a:pt x="23" y="1890"/>
                  </a:lnTo>
                  <a:lnTo>
                    <a:pt x="28" y="1878"/>
                  </a:lnTo>
                  <a:lnTo>
                    <a:pt x="36" y="1867"/>
                  </a:lnTo>
                  <a:lnTo>
                    <a:pt x="43" y="1858"/>
                  </a:lnTo>
                  <a:lnTo>
                    <a:pt x="51" y="1851"/>
                  </a:lnTo>
                  <a:lnTo>
                    <a:pt x="62" y="1843"/>
                  </a:lnTo>
                  <a:lnTo>
                    <a:pt x="74" y="1836"/>
                  </a:lnTo>
                  <a:lnTo>
                    <a:pt x="84" y="1830"/>
                  </a:lnTo>
                  <a:lnTo>
                    <a:pt x="97" y="1824"/>
                  </a:lnTo>
                  <a:lnTo>
                    <a:pt x="113" y="1819"/>
                  </a:lnTo>
                  <a:lnTo>
                    <a:pt x="129" y="1812"/>
                  </a:lnTo>
                  <a:lnTo>
                    <a:pt x="143" y="1807"/>
                  </a:lnTo>
                  <a:lnTo>
                    <a:pt x="151" y="1800"/>
                  </a:lnTo>
                  <a:lnTo>
                    <a:pt x="162" y="1792"/>
                  </a:lnTo>
                  <a:lnTo>
                    <a:pt x="171" y="1784"/>
                  </a:lnTo>
                  <a:lnTo>
                    <a:pt x="179" y="1776"/>
                  </a:lnTo>
                  <a:lnTo>
                    <a:pt x="186" y="1766"/>
                  </a:lnTo>
                  <a:lnTo>
                    <a:pt x="193" y="1753"/>
                  </a:lnTo>
                  <a:lnTo>
                    <a:pt x="200" y="1739"/>
                  </a:lnTo>
                  <a:lnTo>
                    <a:pt x="202" y="1727"/>
                  </a:lnTo>
                  <a:lnTo>
                    <a:pt x="201" y="1716"/>
                  </a:lnTo>
                  <a:lnTo>
                    <a:pt x="198" y="1702"/>
                  </a:lnTo>
                  <a:lnTo>
                    <a:pt x="193" y="1687"/>
                  </a:lnTo>
                  <a:lnTo>
                    <a:pt x="187" y="1673"/>
                  </a:lnTo>
                  <a:lnTo>
                    <a:pt x="182" y="1663"/>
                  </a:lnTo>
                  <a:lnTo>
                    <a:pt x="174" y="1652"/>
                  </a:lnTo>
                  <a:lnTo>
                    <a:pt x="162" y="1640"/>
                  </a:lnTo>
                  <a:lnTo>
                    <a:pt x="148" y="1626"/>
                  </a:lnTo>
                  <a:lnTo>
                    <a:pt x="135" y="1615"/>
                  </a:lnTo>
                  <a:lnTo>
                    <a:pt x="125" y="1605"/>
                  </a:lnTo>
                  <a:lnTo>
                    <a:pt x="109" y="1591"/>
                  </a:lnTo>
                  <a:lnTo>
                    <a:pt x="89" y="1574"/>
                  </a:lnTo>
                  <a:lnTo>
                    <a:pt x="69" y="1555"/>
                  </a:lnTo>
                  <a:lnTo>
                    <a:pt x="50" y="1537"/>
                  </a:lnTo>
                  <a:lnTo>
                    <a:pt x="35" y="1522"/>
                  </a:lnTo>
                  <a:lnTo>
                    <a:pt x="24" y="1512"/>
                  </a:lnTo>
                  <a:lnTo>
                    <a:pt x="12" y="1498"/>
                  </a:lnTo>
                  <a:lnTo>
                    <a:pt x="0" y="1483"/>
                  </a:lnTo>
                  <a:lnTo>
                    <a:pt x="1" y="1483"/>
                  </a:lnTo>
                  <a:lnTo>
                    <a:pt x="18" y="1475"/>
                  </a:lnTo>
                  <a:lnTo>
                    <a:pt x="38" y="1463"/>
                  </a:lnTo>
                  <a:lnTo>
                    <a:pt x="59" y="1451"/>
                  </a:lnTo>
                  <a:lnTo>
                    <a:pt x="78" y="1438"/>
                  </a:lnTo>
                  <a:lnTo>
                    <a:pt x="94" y="1427"/>
                  </a:lnTo>
                  <a:lnTo>
                    <a:pt x="111" y="1413"/>
                  </a:lnTo>
                  <a:lnTo>
                    <a:pt x="129" y="1397"/>
                  </a:lnTo>
                  <a:lnTo>
                    <a:pt x="148" y="1378"/>
                  </a:lnTo>
                  <a:lnTo>
                    <a:pt x="166" y="1361"/>
                  </a:lnTo>
                  <a:lnTo>
                    <a:pt x="179" y="1345"/>
                  </a:lnTo>
                  <a:lnTo>
                    <a:pt x="189" y="1328"/>
                  </a:lnTo>
                  <a:lnTo>
                    <a:pt x="200" y="1308"/>
                  </a:lnTo>
                  <a:lnTo>
                    <a:pt x="209" y="1288"/>
                  </a:lnTo>
                  <a:lnTo>
                    <a:pt x="218" y="1272"/>
                  </a:lnTo>
                  <a:lnTo>
                    <a:pt x="231" y="1257"/>
                  </a:lnTo>
                  <a:lnTo>
                    <a:pt x="245" y="1238"/>
                  </a:lnTo>
                  <a:lnTo>
                    <a:pt x="262" y="1219"/>
                  </a:lnTo>
                  <a:lnTo>
                    <a:pt x="278" y="1203"/>
                  </a:lnTo>
                  <a:lnTo>
                    <a:pt x="293" y="1191"/>
                  </a:lnTo>
                  <a:lnTo>
                    <a:pt x="306" y="1183"/>
                  </a:lnTo>
                  <a:lnTo>
                    <a:pt x="322" y="1176"/>
                  </a:lnTo>
                  <a:lnTo>
                    <a:pt x="340" y="1170"/>
                  </a:lnTo>
                  <a:lnTo>
                    <a:pt x="356" y="1165"/>
                  </a:lnTo>
                  <a:lnTo>
                    <a:pt x="368" y="1164"/>
                  </a:lnTo>
                  <a:lnTo>
                    <a:pt x="383" y="1165"/>
                  </a:lnTo>
                  <a:lnTo>
                    <a:pt x="398" y="1167"/>
                  </a:lnTo>
                  <a:lnTo>
                    <a:pt x="411" y="1170"/>
                  </a:lnTo>
                  <a:lnTo>
                    <a:pt x="422" y="1176"/>
                  </a:lnTo>
                  <a:lnTo>
                    <a:pt x="435" y="1187"/>
                  </a:lnTo>
                  <a:lnTo>
                    <a:pt x="447" y="1196"/>
                  </a:lnTo>
                  <a:lnTo>
                    <a:pt x="460" y="1205"/>
                  </a:lnTo>
                  <a:lnTo>
                    <a:pt x="468" y="1213"/>
                  </a:lnTo>
                  <a:lnTo>
                    <a:pt x="480" y="1221"/>
                  </a:lnTo>
                  <a:lnTo>
                    <a:pt x="491" y="1227"/>
                  </a:lnTo>
                  <a:lnTo>
                    <a:pt x="501" y="1233"/>
                  </a:lnTo>
                  <a:lnTo>
                    <a:pt x="514" y="1234"/>
                  </a:lnTo>
                  <a:lnTo>
                    <a:pt x="528" y="1236"/>
                  </a:lnTo>
                  <a:lnTo>
                    <a:pt x="540" y="1234"/>
                  </a:lnTo>
                  <a:lnTo>
                    <a:pt x="553" y="1231"/>
                  </a:lnTo>
                  <a:lnTo>
                    <a:pt x="566" y="1226"/>
                  </a:lnTo>
                  <a:lnTo>
                    <a:pt x="580" y="1221"/>
                  </a:lnTo>
                  <a:lnTo>
                    <a:pt x="590" y="1215"/>
                  </a:lnTo>
                  <a:lnTo>
                    <a:pt x="606" y="1209"/>
                  </a:lnTo>
                  <a:lnTo>
                    <a:pt x="624" y="1199"/>
                  </a:lnTo>
                  <a:lnTo>
                    <a:pt x="644" y="1188"/>
                  </a:lnTo>
                  <a:lnTo>
                    <a:pt x="662" y="1178"/>
                  </a:lnTo>
                  <a:lnTo>
                    <a:pt x="675" y="1167"/>
                  </a:lnTo>
                  <a:lnTo>
                    <a:pt x="689" y="1155"/>
                  </a:lnTo>
                  <a:lnTo>
                    <a:pt x="704" y="1139"/>
                  </a:lnTo>
                  <a:lnTo>
                    <a:pt x="720" y="1120"/>
                  </a:lnTo>
                  <a:lnTo>
                    <a:pt x="733" y="1102"/>
                  </a:lnTo>
                  <a:lnTo>
                    <a:pt x="744" y="1086"/>
                  </a:lnTo>
                  <a:lnTo>
                    <a:pt x="752" y="1075"/>
                  </a:lnTo>
                  <a:lnTo>
                    <a:pt x="760" y="1060"/>
                  </a:lnTo>
                  <a:lnTo>
                    <a:pt x="768" y="1044"/>
                  </a:lnTo>
                  <a:lnTo>
                    <a:pt x="772" y="1031"/>
                  </a:lnTo>
                  <a:lnTo>
                    <a:pt x="774" y="1016"/>
                  </a:lnTo>
                  <a:lnTo>
                    <a:pt x="772" y="997"/>
                  </a:lnTo>
                  <a:lnTo>
                    <a:pt x="771" y="978"/>
                  </a:lnTo>
                  <a:lnTo>
                    <a:pt x="768" y="963"/>
                  </a:lnTo>
                  <a:lnTo>
                    <a:pt x="767" y="953"/>
                  </a:lnTo>
                  <a:lnTo>
                    <a:pt x="764" y="939"/>
                  </a:lnTo>
                  <a:lnTo>
                    <a:pt x="760" y="927"/>
                  </a:lnTo>
                  <a:lnTo>
                    <a:pt x="756" y="918"/>
                  </a:lnTo>
                  <a:lnTo>
                    <a:pt x="744" y="907"/>
                  </a:lnTo>
                  <a:lnTo>
                    <a:pt x="729" y="895"/>
                  </a:lnTo>
                  <a:lnTo>
                    <a:pt x="713" y="884"/>
                  </a:lnTo>
                  <a:lnTo>
                    <a:pt x="701" y="874"/>
                  </a:lnTo>
                  <a:lnTo>
                    <a:pt x="689" y="865"/>
                  </a:lnTo>
                  <a:lnTo>
                    <a:pt x="674" y="853"/>
                  </a:lnTo>
                  <a:lnTo>
                    <a:pt x="660" y="839"/>
                  </a:lnTo>
                  <a:lnTo>
                    <a:pt x="648" y="829"/>
                  </a:lnTo>
                  <a:lnTo>
                    <a:pt x="635" y="817"/>
                  </a:lnTo>
                  <a:lnTo>
                    <a:pt x="617" y="802"/>
                  </a:lnTo>
                  <a:lnTo>
                    <a:pt x="600" y="786"/>
                  </a:lnTo>
                  <a:lnTo>
                    <a:pt x="585" y="768"/>
                  </a:lnTo>
                  <a:lnTo>
                    <a:pt x="574" y="753"/>
                  </a:lnTo>
                  <a:lnTo>
                    <a:pt x="567" y="742"/>
                  </a:lnTo>
                  <a:lnTo>
                    <a:pt x="563" y="728"/>
                  </a:lnTo>
                  <a:lnTo>
                    <a:pt x="561" y="714"/>
                  </a:lnTo>
                  <a:lnTo>
                    <a:pt x="559" y="697"/>
                  </a:lnTo>
                  <a:lnTo>
                    <a:pt x="559" y="676"/>
                  </a:lnTo>
                  <a:lnTo>
                    <a:pt x="562" y="655"/>
                  </a:lnTo>
                  <a:lnTo>
                    <a:pt x="563" y="637"/>
                  </a:lnTo>
                  <a:lnTo>
                    <a:pt x="565" y="631"/>
                  </a:lnTo>
                  <a:lnTo>
                    <a:pt x="569" y="621"/>
                  </a:lnTo>
                  <a:lnTo>
                    <a:pt x="570" y="612"/>
                  </a:lnTo>
                  <a:lnTo>
                    <a:pt x="571" y="604"/>
                  </a:lnTo>
                  <a:lnTo>
                    <a:pt x="567" y="596"/>
                  </a:lnTo>
                  <a:lnTo>
                    <a:pt x="561" y="588"/>
                  </a:lnTo>
                  <a:lnTo>
                    <a:pt x="554" y="579"/>
                  </a:lnTo>
                  <a:lnTo>
                    <a:pt x="542" y="574"/>
                  </a:lnTo>
                  <a:lnTo>
                    <a:pt x="527" y="569"/>
                  </a:lnTo>
                  <a:lnTo>
                    <a:pt x="515" y="563"/>
                  </a:lnTo>
                  <a:lnTo>
                    <a:pt x="503" y="558"/>
                  </a:lnTo>
                  <a:lnTo>
                    <a:pt x="489" y="551"/>
                  </a:lnTo>
                  <a:lnTo>
                    <a:pt x="476" y="544"/>
                  </a:lnTo>
                  <a:lnTo>
                    <a:pt x="465" y="538"/>
                  </a:lnTo>
                  <a:lnTo>
                    <a:pt x="456" y="532"/>
                  </a:lnTo>
                  <a:lnTo>
                    <a:pt x="447" y="524"/>
                  </a:lnTo>
                  <a:lnTo>
                    <a:pt x="438" y="516"/>
                  </a:lnTo>
                  <a:lnTo>
                    <a:pt x="433" y="507"/>
                  </a:lnTo>
                  <a:lnTo>
                    <a:pt x="431" y="500"/>
                  </a:lnTo>
                  <a:lnTo>
                    <a:pt x="431" y="492"/>
                  </a:lnTo>
                  <a:lnTo>
                    <a:pt x="433" y="482"/>
                  </a:lnTo>
                  <a:lnTo>
                    <a:pt x="431" y="476"/>
                  </a:lnTo>
                  <a:lnTo>
                    <a:pt x="447" y="477"/>
                  </a:lnTo>
                  <a:lnTo>
                    <a:pt x="461" y="480"/>
                  </a:lnTo>
                  <a:lnTo>
                    <a:pt x="468" y="482"/>
                  </a:lnTo>
                  <a:lnTo>
                    <a:pt x="476" y="487"/>
                  </a:lnTo>
                  <a:lnTo>
                    <a:pt x="484" y="491"/>
                  </a:lnTo>
                  <a:lnTo>
                    <a:pt x="491" y="491"/>
                  </a:lnTo>
                  <a:lnTo>
                    <a:pt x="497" y="485"/>
                  </a:lnTo>
                  <a:lnTo>
                    <a:pt x="505" y="474"/>
                  </a:lnTo>
                  <a:lnTo>
                    <a:pt x="511" y="462"/>
                  </a:lnTo>
                  <a:lnTo>
                    <a:pt x="516" y="450"/>
                  </a:lnTo>
                  <a:lnTo>
                    <a:pt x="522" y="441"/>
                  </a:lnTo>
                  <a:lnTo>
                    <a:pt x="527" y="427"/>
                  </a:lnTo>
                  <a:lnTo>
                    <a:pt x="534" y="410"/>
                  </a:lnTo>
                  <a:lnTo>
                    <a:pt x="540" y="392"/>
                  </a:lnTo>
                  <a:lnTo>
                    <a:pt x="546" y="377"/>
                  </a:lnTo>
                  <a:lnTo>
                    <a:pt x="551" y="357"/>
                  </a:lnTo>
                  <a:lnTo>
                    <a:pt x="557" y="333"/>
                  </a:lnTo>
                  <a:lnTo>
                    <a:pt x="562" y="310"/>
                  </a:lnTo>
                  <a:lnTo>
                    <a:pt x="569" y="290"/>
                  </a:lnTo>
                  <a:lnTo>
                    <a:pt x="576" y="270"/>
                  </a:lnTo>
                  <a:lnTo>
                    <a:pt x="586" y="244"/>
                  </a:lnTo>
                  <a:lnTo>
                    <a:pt x="598" y="218"/>
                  </a:lnTo>
                  <a:lnTo>
                    <a:pt x="609" y="196"/>
                  </a:lnTo>
                  <a:lnTo>
                    <a:pt x="620" y="175"/>
                  </a:lnTo>
                  <a:lnTo>
                    <a:pt x="627" y="163"/>
                  </a:lnTo>
                  <a:lnTo>
                    <a:pt x="636" y="147"/>
                  </a:lnTo>
                  <a:lnTo>
                    <a:pt x="646" y="132"/>
                  </a:lnTo>
                  <a:lnTo>
                    <a:pt x="655" y="121"/>
                  </a:lnTo>
                  <a:lnTo>
                    <a:pt x="666" y="111"/>
                  </a:lnTo>
                  <a:lnTo>
                    <a:pt x="681" y="100"/>
                  </a:lnTo>
                  <a:lnTo>
                    <a:pt x="698" y="89"/>
                  </a:lnTo>
                  <a:lnTo>
                    <a:pt x="713" y="80"/>
                  </a:lnTo>
                  <a:lnTo>
                    <a:pt x="726" y="70"/>
                  </a:lnTo>
                  <a:lnTo>
                    <a:pt x="739" y="59"/>
                  </a:lnTo>
                  <a:lnTo>
                    <a:pt x="753" y="46"/>
                  </a:lnTo>
                  <a:lnTo>
                    <a:pt x="768" y="34"/>
                  </a:lnTo>
                  <a:lnTo>
                    <a:pt x="782" y="23"/>
                  </a:lnTo>
                  <a:lnTo>
                    <a:pt x="790" y="16"/>
                  </a:lnTo>
                  <a:lnTo>
                    <a:pt x="801" y="8"/>
                  </a:lnTo>
                  <a:lnTo>
                    <a:pt x="813" y="3"/>
                  </a:lnTo>
                  <a:lnTo>
                    <a:pt x="823" y="0"/>
                  </a:lnTo>
                  <a:lnTo>
                    <a:pt x="830" y="3"/>
                  </a:lnTo>
                  <a:lnTo>
                    <a:pt x="837" y="8"/>
                  </a:lnTo>
                  <a:lnTo>
                    <a:pt x="845" y="15"/>
                  </a:lnTo>
                  <a:lnTo>
                    <a:pt x="852" y="20"/>
                  </a:lnTo>
                  <a:lnTo>
                    <a:pt x="861" y="26"/>
                  </a:lnTo>
                  <a:lnTo>
                    <a:pt x="875" y="33"/>
                  </a:lnTo>
                  <a:lnTo>
                    <a:pt x="888" y="38"/>
                  </a:lnTo>
                  <a:lnTo>
                    <a:pt x="900" y="41"/>
                  </a:lnTo>
                  <a:lnTo>
                    <a:pt x="908" y="41"/>
                  </a:lnTo>
                  <a:lnTo>
                    <a:pt x="918" y="39"/>
                  </a:lnTo>
                  <a:lnTo>
                    <a:pt x="927" y="39"/>
                  </a:lnTo>
                  <a:lnTo>
                    <a:pt x="937" y="39"/>
                  </a:lnTo>
                  <a:lnTo>
                    <a:pt x="949" y="43"/>
                  </a:lnTo>
                  <a:lnTo>
                    <a:pt x="964" y="50"/>
                  </a:lnTo>
                  <a:lnTo>
                    <a:pt x="978" y="57"/>
                  </a:lnTo>
                  <a:lnTo>
                    <a:pt x="991" y="65"/>
                  </a:lnTo>
                  <a:lnTo>
                    <a:pt x="999" y="76"/>
                  </a:lnTo>
                  <a:lnTo>
                    <a:pt x="1007" y="88"/>
                  </a:lnTo>
                  <a:lnTo>
                    <a:pt x="1015" y="100"/>
                  </a:lnTo>
                  <a:lnTo>
                    <a:pt x="1020" y="109"/>
                  </a:lnTo>
                  <a:lnTo>
                    <a:pt x="1027" y="121"/>
                  </a:lnTo>
                  <a:lnTo>
                    <a:pt x="1034" y="134"/>
                  </a:lnTo>
                  <a:lnTo>
                    <a:pt x="1042" y="143"/>
                  </a:lnTo>
                  <a:lnTo>
                    <a:pt x="1057" y="156"/>
                  </a:lnTo>
                  <a:lnTo>
                    <a:pt x="1075" y="171"/>
                  </a:lnTo>
                  <a:lnTo>
                    <a:pt x="1097" y="186"/>
                  </a:lnTo>
                  <a:lnTo>
                    <a:pt x="1117" y="201"/>
                  </a:lnTo>
                  <a:lnTo>
                    <a:pt x="1133" y="214"/>
                  </a:lnTo>
                  <a:lnTo>
                    <a:pt x="1146" y="231"/>
                  </a:lnTo>
                  <a:lnTo>
                    <a:pt x="1160" y="251"/>
                  </a:lnTo>
                  <a:lnTo>
                    <a:pt x="1175" y="272"/>
                  </a:lnTo>
                  <a:lnTo>
                    <a:pt x="1189" y="294"/>
                  </a:lnTo>
                  <a:lnTo>
                    <a:pt x="1201" y="311"/>
                  </a:lnTo>
                  <a:lnTo>
                    <a:pt x="1208" y="322"/>
                  </a:lnTo>
                  <a:lnTo>
                    <a:pt x="1214" y="336"/>
                  </a:lnTo>
                  <a:lnTo>
                    <a:pt x="1224" y="348"/>
                  </a:lnTo>
                  <a:lnTo>
                    <a:pt x="1233" y="357"/>
                  </a:lnTo>
                  <a:lnTo>
                    <a:pt x="1247" y="363"/>
                  </a:lnTo>
                  <a:lnTo>
                    <a:pt x="1265" y="367"/>
                  </a:lnTo>
                  <a:lnTo>
                    <a:pt x="1286" y="369"/>
                  </a:lnTo>
                  <a:lnTo>
                    <a:pt x="1302" y="371"/>
                  </a:lnTo>
                  <a:lnTo>
                    <a:pt x="1311" y="371"/>
                  </a:lnTo>
                  <a:lnTo>
                    <a:pt x="1325" y="369"/>
                  </a:lnTo>
                  <a:lnTo>
                    <a:pt x="1336" y="368"/>
                  </a:lnTo>
                  <a:lnTo>
                    <a:pt x="1338" y="367"/>
                  </a:lnTo>
                  <a:lnTo>
                    <a:pt x="1342" y="367"/>
                  </a:lnTo>
                  <a:lnTo>
                    <a:pt x="1345" y="365"/>
                  </a:lnTo>
                  <a:lnTo>
                    <a:pt x="1349" y="364"/>
                  </a:lnTo>
                  <a:lnTo>
                    <a:pt x="1353" y="364"/>
                  </a:lnTo>
                  <a:lnTo>
                    <a:pt x="1360" y="368"/>
                  </a:lnTo>
                  <a:lnTo>
                    <a:pt x="1367" y="376"/>
                  </a:lnTo>
                  <a:lnTo>
                    <a:pt x="1373" y="383"/>
                  </a:lnTo>
                  <a:lnTo>
                    <a:pt x="1381" y="387"/>
                  </a:lnTo>
                  <a:lnTo>
                    <a:pt x="1392" y="385"/>
                  </a:lnTo>
                  <a:lnTo>
                    <a:pt x="1404" y="379"/>
                  </a:lnTo>
                  <a:lnTo>
                    <a:pt x="1416" y="371"/>
                  </a:lnTo>
                  <a:lnTo>
                    <a:pt x="1426" y="364"/>
                  </a:lnTo>
                  <a:lnTo>
                    <a:pt x="1427" y="361"/>
                  </a:lnTo>
                  <a:lnTo>
                    <a:pt x="1430" y="359"/>
                  </a:lnTo>
                  <a:lnTo>
                    <a:pt x="1433" y="354"/>
                  </a:lnTo>
                  <a:lnTo>
                    <a:pt x="1435" y="352"/>
                  </a:lnTo>
                  <a:lnTo>
                    <a:pt x="1438" y="350"/>
                  </a:lnTo>
                  <a:lnTo>
                    <a:pt x="1445" y="352"/>
                  </a:lnTo>
                  <a:lnTo>
                    <a:pt x="1453" y="356"/>
                  </a:lnTo>
                  <a:lnTo>
                    <a:pt x="1461" y="361"/>
                  </a:lnTo>
                  <a:lnTo>
                    <a:pt x="1468" y="365"/>
                  </a:lnTo>
                  <a:lnTo>
                    <a:pt x="1481" y="372"/>
                  </a:lnTo>
                  <a:lnTo>
                    <a:pt x="1497" y="379"/>
                  </a:lnTo>
                  <a:lnTo>
                    <a:pt x="1513" y="387"/>
                  </a:lnTo>
                  <a:lnTo>
                    <a:pt x="1528" y="394"/>
                  </a:lnTo>
                  <a:lnTo>
                    <a:pt x="1540" y="400"/>
                  </a:lnTo>
                  <a:lnTo>
                    <a:pt x="1555" y="410"/>
                  </a:lnTo>
                  <a:lnTo>
                    <a:pt x="1570" y="419"/>
                  </a:lnTo>
                  <a:lnTo>
                    <a:pt x="1584" y="427"/>
                  </a:lnTo>
                  <a:lnTo>
                    <a:pt x="1596" y="437"/>
                  </a:lnTo>
                  <a:lnTo>
                    <a:pt x="1610" y="447"/>
                  </a:lnTo>
                  <a:lnTo>
                    <a:pt x="1627" y="461"/>
                  </a:lnTo>
                  <a:lnTo>
                    <a:pt x="1640" y="473"/>
                  </a:lnTo>
                  <a:lnTo>
                    <a:pt x="1652" y="484"/>
                  </a:lnTo>
                  <a:lnTo>
                    <a:pt x="1662" y="497"/>
                  </a:lnTo>
                  <a:lnTo>
                    <a:pt x="1674" y="516"/>
                  </a:lnTo>
                  <a:lnTo>
                    <a:pt x="1685" y="534"/>
                  </a:lnTo>
                  <a:lnTo>
                    <a:pt x="1695" y="548"/>
                  </a:lnTo>
                  <a:lnTo>
                    <a:pt x="1705" y="561"/>
                  </a:lnTo>
                  <a:lnTo>
                    <a:pt x="1717" y="574"/>
                  </a:lnTo>
                  <a:lnTo>
                    <a:pt x="1729" y="589"/>
                  </a:lnTo>
                  <a:lnTo>
                    <a:pt x="1743" y="604"/>
                  </a:lnTo>
                  <a:lnTo>
                    <a:pt x="1753" y="614"/>
                  </a:lnTo>
                  <a:lnTo>
                    <a:pt x="1763" y="627"/>
                  </a:lnTo>
                  <a:lnTo>
                    <a:pt x="1775" y="640"/>
                  </a:lnTo>
                  <a:lnTo>
                    <a:pt x="1788" y="654"/>
                  </a:lnTo>
                  <a:lnTo>
                    <a:pt x="1802" y="667"/>
                  </a:lnTo>
                  <a:lnTo>
                    <a:pt x="1814" y="678"/>
                  </a:lnTo>
                  <a:lnTo>
                    <a:pt x="1825" y="685"/>
                  </a:lnTo>
                  <a:lnTo>
                    <a:pt x="1838" y="693"/>
                  </a:lnTo>
                  <a:lnTo>
                    <a:pt x="1852" y="701"/>
                  </a:lnTo>
                  <a:lnTo>
                    <a:pt x="1862" y="709"/>
                  </a:lnTo>
                  <a:lnTo>
                    <a:pt x="1875" y="722"/>
                  </a:lnTo>
                  <a:lnTo>
                    <a:pt x="1888" y="741"/>
                  </a:lnTo>
                  <a:lnTo>
                    <a:pt x="1902" y="761"/>
                  </a:lnTo>
                  <a:lnTo>
                    <a:pt x="1914" y="779"/>
                  </a:lnTo>
                  <a:lnTo>
                    <a:pt x="1927" y="794"/>
                  </a:lnTo>
                  <a:lnTo>
                    <a:pt x="1939" y="804"/>
                  </a:lnTo>
                  <a:lnTo>
                    <a:pt x="1957" y="817"/>
                  </a:lnTo>
                  <a:lnTo>
                    <a:pt x="1974" y="829"/>
                  </a:lnTo>
                  <a:lnTo>
                    <a:pt x="1991" y="839"/>
                  </a:lnTo>
                  <a:lnTo>
                    <a:pt x="2005" y="850"/>
                  </a:lnTo>
                  <a:lnTo>
                    <a:pt x="2017" y="862"/>
                  </a:lnTo>
                  <a:lnTo>
                    <a:pt x="2034" y="876"/>
                  </a:lnTo>
                  <a:lnTo>
                    <a:pt x="2048" y="891"/>
                  </a:lnTo>
                  <a:lnTo>
                    <a:pt x="2061" y="904"/>
                  </a:lnTo>
                  <a:lnTo>
                    <a:pt x="2070" y="918"/>
                  </a:lnTo>
                  <a:lnTo>
                    <a:pt x="2082" y="935"/>
                  </a:lnTo>
                  <a:lnTo>
                    <a:pt x="2093" y="954"/>
                  </a:lnTo>
                  <a:lnTo>
                    <a:pt x="2105" y="973"/>
                  </a:lnTo>
                  <a:lnTo>
                    <a:pt x="2116" y="986"/>
                  </a:lnTo>
                  <a:lnTo>
                    <a:pt x="2124" y="996"/>
                  </a:lnTo>
                  <a:lnTo>
                    <a:pt x="2135" y="1005"/>
                  </a:lnTo>
                  <a:lnTo>
                    <a:pt x="2145" y="1016"/>
                  </a:lnTo>
                  <a:lnTo>
                    <a:pt x="2154" y="1025"/>
                  </a:lnTo>
                  <a:lnTo>
                    <a:pt x="2158" y="1036"/>
                  </a:lnTo>
                  <a:lnTo>
                    <a:pt x="2163" y="1050"/>
                  </a:lnTo>
                  <a:lnTo>
                    <a:pt x="2168" y="1064"/>
                  </a:lnTo>
                  <a:lnTo>
                    <a:pt x="2174" y="1075"/>
                  </a:lnTo>
                  <a:lnTo>
                    <a:pt x="2181" y="1087"/>
                  </a:lnTo>
                  <a:lnTo>
                    <a:pt x="2191" y="1102"/>
                  </a:lnTo>
                  <a:lnTo>
                    <a:pt x="2202" y="1117"/>
                  </a:lnTo>
                  <a:lnTo>
                    <a:pt x="2213" y="1132"/>
                  </a:lnTo>
                  <a:lnTo>
                    <a:pt x="2224" y="1143"/>
                  </a:lnTo>
                  <a:lnTo>
                    <a:pt x="2232" y="1151"/>
                  </a:lnTo>
                  <a:lnTo>
                    <a:pt x="2243" y="1160"/>
                  </a:lnTo>
                  <a:lnTo>
                    <a:pt x="2252" y="1167"/>
                  </a:lnTo>
                  <a:lnTo>
                    <a:pt x="2259" y="1172"/>
                  </a:lnTo>
                  <a:lnTo>
                    <a:pt x="2268" y="1179"/>
                  </a:lnTo>
                  <a:lnTo>
                    <a:pt x="2276" y="1186"/>
                  </a:lnTo>
                  <a:lnTo>
                    <a:pt x="2286" y="1190"/>
                  </a:lnTo>
                  <a:lnTo>
                    <a:pt x="2291" y="1190"/>
                  </a:lnTo>
                  <a:lnTo>
                    <a:pt x="2299" y="1188"/>
                  </a:lnTo>
                  <a:lnTo>
                    <a:pt x="2306" y="1188"/>
                  </a:lnTo>
                  <a:lnTo>
                    <a:pt x="2313" y="1190"/>
                  </a:lnTo>
                  <a:lnTo>
                    <a:pt x="2315" y="1196"/>
                  </a:lnTo>
                  <a:lnTo>
                    <a:pt x="2315" y="1205"/>
                  </a:lnTo>
                  <a:lnTo>
                    <a:pt x="2315" y="1213"/>
                  </a:lnTo>
                  <a:lnTo>
                    <a:pt x="2310" y="1219"/>
                  </a:lnTo>
                  <a:lnTo>
                    <a:pt x="2303" y="1227"/>
                  </a:lnTo>
                  <a:lnTo>
                    <a:pt x="2295" y="1234"/>
                  </a:lnTo>
                  <a:lnTo>
                    <a:pt x="2290" y="1241"/>
                  </a:lnTo>
                  <a:lnTo>
                    <a:pt x="2280" y="1250"/>
                  </a:lnTo>
                  <a:lnTo>
                    <a:pt x="2269" y="1261"/>
                  </a:lnTo>
                  <a:lnTo>
                    <a:pt x="2263" y="1272"/>
                  </a:lnTo>
                  <a:lnTo>
                    <a:pt x="2257" y="1285"/>
                  </a:lnTo>
                  <a:lnTo>
                    <a:pt x="2253" y="1303"/>
                  </a:lnTo>
                  <a:lnTo>
                    <a:pt x="2251" y="1320"/>
                  </a:lnTo>
                  <a:lnTo>
                    <a:pt x="2249" y="1335"/>
                  </a:lnTo>
                  <a:lnTo>
                    <a:pt x="2247" y="1343"/>
                  </a:lnTo>
                  <a:lnTo>
                    <a:pt x="2245" y="1353"/>
                  </a:lnTo>
                  <a:lnTo>
                    <a:pt x="2244" y="1362"/>
                  </a:lnTo>
                  <a:lnTo>
                    <a:pt x="2247" y="1370"/>
                  </a:lnTo>
                  <a:lnTo>
                    <a:pt x="2253" y="1377"/>
                  </a:lnTo>
                  <a:lnTo>
                    <a:pt x="2264" y="1384"/>
                  </a:lnTo>
                  <a:lnTo>
                    <a:pt x="2276" y="1389"/>
                  </a:lnTo>
                  <a:lnTo>
                    <a:pt x="2287" y="1392"/>
                  </a:lnTo>
                  <a:lnTo>
                    <a:pt x="2296" y="1393"/>
                  </a:lnTo>
                  <a:lnTo>
                    <a:pt x="2307" y="1393"/>
                  </a:lnTo>
                  <a:lnTo>
                    <a:pt x="2318" y="1394"/>
                  </a:lnTo>
                  <a:lnTo>
                    <a:pt x="2327" y="1401"/>
                  </a:lnTo>
                  <a:lnTo>
                    <a:pt x="2340" y="1412"/>
                  </a:lnTo>
                  <a:lnTo>
                    <a:pt x="2349" y="1423"/>
                  </a:lnTo>
                  <a:lnTo>
                    <a:pt x="2358" y="1432"/>
                  </a:lnTo>
                  <a:lnTo>
                    <a:pt x="2366" y="1444"/>
                  </a:lnTo>
                  <a:lnTo>
                    <a:pt x="2375" y="1460"/>
                  </a:lnTo>
                  <a:lnTo>
                    <a:pt x="2383" y="1475"/>
                  </a:lnTo>
                  <a:lnTo>
                    <a:pt x="2391" y="1489"/>
                  </a:lnTo>
                  <a:lnTo>
                    <a:pt x="2397" y="1500"/>
                  </a:lnTo>
                  <a:lnTo>
                    <a:pt x="2408" y="1513"/>
                  </a:lnTo>
                  <a:lnTo>
                    <a:pt x="2420" y="1526"/>
                  </a:lnTo>
                  <a:lnTo>
                    <a:pt x="2430" y="1541"/>
                  </a:lnTo>
                  <a:close/>
                </a:path>
              </a:pathLst>
            </a:custGeom>
            <a:grpFill/>
            <a:ln w="6350" cap="flat">
              <a:solidFill>
                <a:schemeClr val="bg2"/>
              </a:solidFill>
              <a:prstDash val="solid"/>
              <a:miter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1" name="Overijssel">
              <a:extLst>
                <a:ext uri="{FF2B5EF4-FFF2-40B4-BE49-F238E27FC236}">
                  <a16:creationId xmlns:a16="http://schemas.microsoft.com/office/drawing/2014/main" id="{DDCEE095-FAC1-779E-58FF-0610B19A8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5360" y="2093396"/>
              <a:ext cx="1519682" cy="1406190"/>
            </a:xfrm>
            <a:custGeom>
              <a:avLst/>
              <a:gdLst>
                <a:gd name="T0" fmla="*/ 3201 w 3294"/>
                <a:gd name="T1" fmla="*/ 2199 h 3048"/>
                <a:gd name="T2" fmla="*/ 3248 w 3294"/>
                <a:gd name="T3" fmla="*/ 2443 h 3048"/>
                <a:gd name="T4" fmla="*/ 3147 w 3294"/>
                <a:gd name="T5" fmla="*/ 2533 h 3048"/>
                <a:gd name="T6" fmla="*/ 2982 w 3294"/>
                <a:gd name="T7" fmla="*/ 2731 h 3048"/>
                <a:gd name="T8" fmla="*/ 2806 w 3294"/>
                <a:gd name="T9" fmla="*/ 2852 h 3048"/>
                <a:gd name="T10" fmla="*/ 2655 w 3294"/>
                <a:gd name="T11" fmla="*/ 2992 h 3048"/>
                <a:gd name="T12" fmla="*/ 2435 w 3294"/>
                <a:gd name="T13" fmla="*/ 3037 h 3048"/>
                <a:gd name="T14" fmla="*/ 2287 w 3294"/>
                <a:gd name="T15" fmla="*/ 2876 h 3048"/>
                <a:gd name="T16" fmla="*/ 2151 w 3294"/>
                <a:gd name="T17" fmla="*/ 2833 h 3048"/>
                <a:gd name="T18" fmla="*/ 2071 w 3294"/>
                <a:gd name="T19" fmla="*/ 2777 h 3048"/>
                <a:gd name="T20" fmla="*/ 1806 w 3294"/>
                <a:gd name="T21" fmla="*/ 2767 h 3048"/>
                <a:gd name="T22" fmla="*/ 1604 w 3294"/>
                <a:gd name="T23" fmla="*/ 2530 h 3048"/>
                <a:gd name="T24" fmla="*/ 1364 w 3294"/>
                <a:gd name="T25" fmla="*/ 2586 h 3048"/>
                <a:gd name="T26" fmla="*/ 1051 w 3294"/>
                <a:gd name="T27" fmla="*/ 2565 h 3048"/>
                <a:gd name="T28" fmla="*/ 887 w 3294"/>
                <a:gd name="T29" fmla="*/ 2451 h 3048"/>
                <a:gd name="T30" fmla="*/ 745 w 3294"/>
                <a:gd name="T31" fmla="*/ 2219 h 3048"/>
                <a:gd name="T32" fmla="*/ 775 w 3294"/>
                <a:gd name="T33" fmla="*/ 2051 h 3048"/>
                <a:gd name="T34" fmla="*/ 891 w 3294"/>
                <a:gd name="T35" fmla="*/ 1913 h 3048"/>
                <a:gd name="T36" fmla="*/ 807 w 3294"/>
                <a:gd name="T37" fmla="*/ 1625 h 3048"/>
                <a:gd name="T38" fmla="*/ 620 w 3294"/>
                <a:gd name="T39" fmla="*/ 1430 h 3048"/>
                <a:gd name="T40" fmla="*/ 442 w 3294"/>
                <a:gd name="T41" fmla="*/ 1562 h 3048"/>
                <a:gd name="T42" fmla="*/ 253 w 3294"/>
                <a:gd name="T43" fmla="*/ 1391 h 3048"/>
                <a:gd name="T44" fmla="*/ 159 w 3294"/>
                <a:gd name="T45" fmla="*/ 1224 h 3048"/>
                <a:gd name="T46" fmla="*/ 102 w 3294"/>
                <a:gd name="T47" fmla="*/ 1112 h 3048"/>
                <a:gd name="T48" fmla="*/ 141 w 3294"/>
                <a:gd name="T49" fmla="*/ 1028 h 3048"/>
                <a:gd name="T50" fmla="*/ 284 w 3294"/>
                <a:gd name="T51" fmla="*/ 993 h 3048"/>
                <a:gd name="T52" fmla="*/ 570 w 3294"/>
                <a:gd name="T53" fmla="*/ 933 h 3048"/>
                <a:gd name="T54" fmla="*/ 499 w 3294"/>
                <a:gd name="T55" fmla="*/ 818 h 3048"/>
                <a:gd name="T56" fmla="*/ 377 w 3294"/>
                <a:gd name="T57" fmla="*/ 724 h 3048"/>
                <a:gd name="T58" fmla="*/ 391 w 3294"/>
                <a:gd name="T59" fmla="*/ 553 h 3048"/>
                <a:gd name="T60" fmla="*/ 202 w 3294"/>
                <a:gd name="T61" fmla="*/ 329 h 3048"/>
                <a:gd name="T62" fmla="*/ 17 w 3294"/>
                <a:gd name="T63" fmla="*/ 220 h 3048"/>
                <a:gd name="T64" fmla="*/ 62 w 3294"/>
                <a:gd name="T65" fmla="*/ 176 h 3048"/>
                <a:gd name="T66" fmla="*/ 224 w 3294"/>
                <a:gd name="T67" fmla="*/ 184 h 3048"/>
                <a:gd name="T68" fmla="*/ 376 w 3294"/>
                <a:gd name="T69" fmla="*/ 80 h 3048"/>
                <a:gd name="T70" fmla="*/ 509 w 3294"/>
                <a:gd name="T71" fmla="*/ 99 h 3048"/>
                <a:gd name="T72" fmla="*/ 674 w 3294"/>
                <a:gd name="T73" fmla="*/ 37 h 3048"/>
                <a:gd name="T74" fmla="*/ 896 w 3294"/>
                <a:gd name="T75" fmla="*/ 39 h 3048"/>
                <a:gd name="T76" fmla="*/ 1054 w 3294"/>
                <a:gd name="T77" fmla="*/ 270 h 3048"/>
                <a:gd name="T78" fmla="*/ 884 w 3294"/>
                <a:gd name="T79" fmla="*/ 407 h 3048"/>
                <a:gd name="T80" fmla="*/ 959 w 3294"/>
                <a:gd name="T81" fmla="*/ 685 h 3048"/>
                <a:gd name="T82" fmla="*/ 1116 w 3294"/>
                <a:gd name="T83" fmla="*/ 701 h 3048"/>
                <a:gd name="T84" fmla="*/ 1299 w 3294"/>
                <a:gd name="T85" fmla="*/ 763 h 3048"/>
                <a:gd name="T86" fmla="*/ 1473 w 3294"/>
                <a:gd name="T87" fmla="*/ 908 h 3048"/>
                <a:gd name="T88" fmla="*/ 1622 w 3294"/>
                <a:gd name="T89" fmla="*/ 916 h 3048"/>
                <a:gd name="T90" fmla="*/ 1722 w 3294"/>
                <a:gd name="T91" fmla="*/ 949 h 3048"/>
                <a:gd name="T92" fmla="*/ 1841 w 3294"/>
                <a:gd name="T93" fmla="*/ 968 h 3048"/>
                <a:gd name="T94" fmla="*/ 1869 w 3294"/>
                <a:gd name="T95" fmla="*/ 811 h 3048"/>
                <a:gd name="T96" fmla="*/ 2063 w 3294"/>
                <a:gd name="T97" fmla="*/ 726 h 3048"/>
                <a:gd name="T98" fmla="*/ 2298 w 3294"/>
                <a:gd name="T99" fmla="*/ 811 h 3048"/>
                <a:gd name="T100" fmla="*/ 2374 w 3294"/>
                <a:gd name="T101" fmla="*/ 982 h 3048"/>
                <a:gd name="T102" fmla="*/ 2440 w 3294"/>
                <a:gd name="T103" fmla="*/ 1121 h 3048"/>
                <a:gd name="T104" fmla="*/ 2395 w 3294"/>
                <a:gd name="T105" fmla="*/ 1164 h 3048"/>
                <a:gd name="T106" fmla="*/ 2307 w 3294"/>
                <a:gd name="T107" fmla="*/ 1226 h 3048"/>
                <a:gd name="T108" fmla="*/ 2325 w 3294"/>
                <a:gd name="T109" fmla="*/ 1325 h 3048"/>
                <a:gd name="T110" fmla="*/ 2366 w 3294"/>
                <a:gd name="T111" fmla="*/ 1508 h 3048"/>
                <a:gd name="T112" fmla="*/ 2599 w 3294"/>
                <a:gd name="T113" fmla="*/ 1617 h 3048"/>
                <a:gd name="T114" fmla="*/ 2887 w 3294"/>
                <a:gd name="T115" fmla="*/ 1696 h 3048"/>
                <a:gd name="T116" fmla="*/ 3074 w 3294"/>
                <a:gd name="T117" fmla="*/ 1571 h 3048"/>
                <a:gd name="T118" fmla="*/ 3183 w 3294"/>
                <a:gd name="T119" fmla="*/ 1750 h 3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94" h="3048">
                  <a:moveTo>
                    <a:pt x="3287" y="1890"/>
                  </a:moveTo>
                  <a:lnTo>
                    <a:pt x="3291" y="1909"/>
                  </a:lnTo>
                  <a:lnTo>
                    <a:pt x="3292" y="1931"/>
                  </a:lnTo>
                  <a:lnTo>
                    <a:pt x="3294" y="1954"/>
                  </a:lnTo>
                  <a:lnTo>
                    <a:pt x="3294" y="1978"/>
                  </a:lnTo>
                  <a:lnTo>
                    <a:pt x="3294" y="2000"/>
                  </a:lnTo>
                  <a:lnTo>
                    <a:pt x="3292" y="2018"/>
                  </a:lnTo>
                  <a:lnTo>
                    <a:pt x="3289" y="2037"/>
                  </a:lnTo>
                  <a:lnTo>
                    <a:pt x="3285" y="2059"/>
                  </a:lnTo>
                  <a:lnTo>
                    <a:pt x="3280" y="2082"/>
                  </a:lnTo>
                  <a:lnTo>
                    <a:pt x="3273" y="2103"/>
                  </a:lnTo>
                  <a:lnTo>
                    <a:pt x="3267" y="2121"/>
                  </a:lnTo>
                  <a:lnTo>
                    <a:pt x="3257" y="2136"/>
                  </a:lnTo>
                  <a:lnTo>
                    <a:pt x="3242" y="2152"/>
                  </a:lnTo>
                  <a:lnTo>
                    <a:pt x="3226" y="2169"/>
                  </a:lnTo>
                  <a:lnTo>
                    <a:pt x="3211" y="2184"/>
                  </a:lnTo>
                  <a:lnTo>
                    <a:pt x="3201" y="2199"/>
                  </a:lnTo>
                  <a:lnTo>
                    <a:pt x="3191" y="2214"/>
                  </a:lnTo>
                  <a:lnTo>
                    <a:pt x="3180" y="2234"/>
                  </a:lnTo>
                  <a:lnTo>
                    <a:pt x="3171" y="2254"/>
                  </a:lnTo>
                  <a:lnTo>
                    <a:pt x="3163" y="2274"/>
                  </a:lnTo>
                  <a:lnTo>
                    <a:pt x="3159" y="2292"/>
                  </a:lnTo>
                  <a:lnTo>
                    <a:pt x="3159" y="2305"/>
                  </a:lnTo>
                  <a:lnTo>
                    <a:pt x="3160" y="2321"/>
                  </a:lnTo>
                  <a:lnTo>
                    <a:pt x="3164" y="2339"/>
                  </a:lnTo>
                  <a:lnTo>
                    <a:pt x="3168" y="2355"/>
                  </a:lnTo>
                  <a:lnTo>
                    <a:pt x="3172" y="2369"/>
                  </a:lnTo>
                  <a:lnTo>
                    <a:pt x="3179" y="2379"/>
                  </a:lnTo>
                  <a:lnTo>
                    <a:pt x="3187" y="2390"/>
                  </a:lnTo>
                  <a:lnTo>
                    <a:pt x="3198" y="2402"/>
                  </a:lnTo>
                  <a:lnTo>
                    <a:pt x="3206" y="2410"/>
                  </a:lnTo>
                  <a:lnTo>
                    <a:pt x="3217" y="2421"/>
                  </a:lnTo>
                  <a:lnTo>
                    <a:pt x="3232" y="2432"/>
                  </a:lnTo>
                  <a:lnTo>
                    <a:pt x="3248" y="2443"/>
                  </a:lnTo>
                  <a:lnTo>
                    <a:pt x="3260" y="2455"/>
                  </a:lnTo>
                  <a:lnTo>
                    <a:pt x="3268" y="2467"/>
                  </a:lnTo>
                  <a:lnTo>
                    <a:pt x="3269" y="2480"/>
                  </a:lnTo>
                  <a:lnTo>
                    <a:pt x="3269" y="2497"/>
                  </a:lnTo>
                  <a:lnTo>
                    <a:pt x="3267" y="2514"/>
                  </a:lnTo>
                  <a:lnTo>
                    <a:pt x="3261" y="2532"/>
                  </a:lnTo>
                  <a:lnTo>
                    <a:pt x="3254" y="2546"/>
                  </a:lnTo>
                  <a:lnTo>
                    <a:pt x="3246" y="2556"/>
                  </a:lnTo>
                  <a:lnTo>
                    <a:pt x="3238" y="2559"/>
                  </a:lnTo>
                  <a:lnTo>
                    <a:pt x="3227" y="2559"/>
                  </a:lnTo>
                  <a:lnTo>
                    <a:pt x="3217" y="2557"/>
                  </a:lnTo>
                  <a:lnTo>
                    <a:pt x="3209" y="2556"/>
                  </a:lnTo>
                  <a:lnTo>
                    <a:pt x="3196" y="2553"/>
                  </a:lnTo>
                  <a:lnTo>
                    <a:pt x="3182" y="2548"/>
                  </a:lnTo>
                  <a:lnTo>
                    <a:pt x="3170" y="2542"/>
                  </a:lnTo>
                  <a:lnTo>
                    <a:pt x="3160" y="2538"/>
                  </a:lnTo>
                  <a:lnTo>
                    <a:pt x="3147" y="2533"/>
                  </a:lnTo>
                  <a:lnTo>
                    <a:pt x="3135" y="2529"/>
                  </a:lnTo>
                  <a:lnTo>
                    <a:pt x="3124" y="2528"/>
                  </a:lnTo>
                  <a:lnTo>
                    <a:pt x="3116" y="2530"/>
                  </a:lnTo>
                  <a:lnTo>
                    <a:pt x="3106" y="2536"/>
                  </a:lnTo>
                  <a:lnTo>
                    <a:pt x="3098" y="2542"/>
                  </a:lnTo>
                  <a:lnTo>
                    <a:pt x="3091" y="2548"/>
                  </a:lnTo>
                  <a:lnTo>
                    <a:pt x="3082" y="2563"/>
                  </a:lnTo>
                  <a:lnTo>
                    <a:pt x="3074" y="2583"/>
                  </a:lnTo>
                  <a:lnTo>
                    <a:pt x="3066" y="2603"/>
                  </a:lnTo>
                  <a:lnTo>
                    <a:pt x="3059" y="2619"/>
                  </a:lnTo>
                  <a:lnTo>
                    <a:pt x="3052" y="2637"/>
                  </a:lnTo>
                  <a:lnTo>
                    <a:pt x="3043" y="2658"/>
                  </a:lnTo>
                  <a:lnTo>
                    <a:pt x="3033" y="2680"/>
                  </a:lnTo>
                  <a:lnTo>
                    <a:pt x="3024" y="2696"/>
                  </a:lnTo>
                  <a:lnTo>
                    <a:pt x="3012" y="2708"/>
                  </a:lnTo>
                  <a:lnTo>
                    <a:pt x="2998" y="2720"/>
                  </a:lnTo>
                  <a:lnTo>
                    <a:pt x="2982" y="2731"/>
                  </a:lnTo>
                  <a:lnTo>
                    <a:pt x="2969" y="2739"/>
                  </a:lnTo>
                  <a:lnTo>
                    <a:pt x="2957" y="2740"/>
                  </a:lnTo>
                  <a:lnTo>
                    <a:pt x="2942" y="2740"/>
                  </a:lnTo>
                  <a:lnTo>
                    <a:pt x="2927" y="2739"/>
                  </a:lnTo>
                  <a:lnTo>
                    <a:pt x="2912" y="2740"/>
                  </a:lnTo>
                  <a:lnTo>
                    <a:pt x="2901" y="2743"/>
                  </a:lnTo>
                  <a:lnTo>
                    <a:pt x="2892" y="2753"/>
                  </a:lnTo>
                  <a:lnTo>
                    <a:pt x="2884" y="2767"/>
                  </a:lnTo>
                  <a:lnTo>
                    <a:pt x="2876" y="2782"/>
                  </a:lnTo>
                  <a:lnTo>
                    <a:pt x="2868" y="2798"/>
                  </a:lnTo>
                  <a:lnTo>
                    <a:pt x="2860" y="2809"/>
                  </a:lnTo>
                  <a:lnTo>
                    <a:pt x="2850" y="2815"/>
                  </a:lnTo>
                  <a:lnTo>
                    <a:pt x="2838" y="2819"/>
                  </a:lnTo>
                  <a:lnTo>
                    <a:pt x="2826" y="2824"/>
                  </a:lnTo>
                  <a:lnTo>
                    <a:pt x="2818" y="2829"/>
                  </a:lnTo>
                  <a:lnTo>
                    <a:pt x="2811" y="2839"/>
                  </a:lnTo>
                  <a:lnTo>
                    <a:pt x="2806" y="2852"/>
                  </a:lnTo>
                  <a:lnTo>
                    <a:pt x="2802" y="2866"/>
                  </a:lnTo>
                  <a:lnTo>
                    <a:pt x="2799" y="2878"/>
                  </a:lnTo>
                  <a:lnTo>
                    <a:pt x="2800" y="2890"/>
                  </a:lnTo>
                  <a:lnTo>
                    <a:pt x="2803" y="2903"/>
                  </a:lnTo>
                  <a:lnTo>
                    <a:pt x="2807" y="2918"/>
                  </a:lnTo>
                  <a:lnTo>
                    <a:pt x="2807" y="2930"/>
                  </a:lnTo>
                  <a:lnTo>
                    <a:pt x="2802" y="2944"/>
                  </a:lnTo>
                  <a:lnTo>
                    <a:pt x="2792" y="2959"/>
                  </a:lnTo>
                  <a:lnTo>
                    <a:pt x="2781" y="2973"/>
                  </a:lnTo>
                  <a:lnTo>
                    <a:pt x="2771" y="2983"/>
                  </a:lnTo>
                  <a:lnTo>
                    <a:pt x="2759" y="2990"/>
                  </a:lnTo>
                  <a:lnTo>
                    <a:pt x="2741" y="2994"/>
                  </a:lnTo>
                  <a:lnTo>
                    <a:pt x="2728" y="2996"/>
                  </a:lnTo>
                  <a:lnTo>
                    <a:pt x="2711" y="2996"/>
                  </a:lnTo>
                  <a:lnTo>
                    <a:pt x="2692" y="2996"/>
                  </a:lnTo>
                  <a:lnTo>
                    <a:pt x="2674" y="2994"/>
                  </a:lnTo>
                  <a:lnTo>
                    <a:pt x="2655" y="2992"/>
                  </a:lnTo>
                  <a:lnTo>
                    <a:pt x="2639" y="2990"/>
                  </a:lnTo>
                  <a:lnTo>
                    <a:pt x="2626" y="2988"/>
                  </a:lnTo>
                  <a:lnTo>
                    <a:pt x="2612" y="2986"/>
                  </a:lnTo>
                  <a:lnTo>
                    <a:pt x="2595" y="2983"/>
                  </a:lnTo>
                  <a:lnTo>
                    <a:pt x="2583" y="2982"/>
                  </a:lnTo>
                  <a:lnTo>
                    <a:pt x="2569" y="2983"/>
                  </a:lnTo>
                  <a:lnTo>
                    <a:pt x="2552" y="2986"/>
                  </a:lnTo>
                  <a:lnTo>
                    <a:pt x="2533" y="2990"/>
                  </a:lnTo>
                  <a:lnTo>
                    <a:pt x="2517" y="2994"/>
                  </a:lnTo>
                  <a:lnTo>
                    <a:pt x="2507" y="3000"/>
                  </a:lnTo>
                  <a:lnTo>
                    <a:pt x="2498" y="3010"/>
                  </a:lnTo>
                  <a:lnTo>
                    <a:pt x="2492" y="3021"/>
                  </a:lnTo>
                  <a:lnTo>
                    <a:pt x="2486" y="3034"/>
                  </a:lnTo>
                  <a:lnTo>
                    <a:pt x="2482" y="3048"/>
                  </a:lnTo>
                  <a:lnTo>
                    <a:pt x="2465" y="3042"/>
                  </a:lnTo>
                  <a:lnTo>
                    <a:pt x="2451" y="3039"/>
                  </a:lnTo>
                  <a:lnTo>
                    <a:pt x="2435" y="3037"/>
                  </a:lnTo>
                  <a:lnTo>
                    <a:pt x="2415" y="3034"/>
                  </a:lnTo>
                  <a:lnTo>
                    <a:pt x="2393" y="3031"/>
                  </a:lnTo>
                  <a:lnTo>
                    <a:pt x="2377" y="3029"/>
                  </a:lnTo>
                  <a:lnTo>
                    <a:pt x="2360" y="3023"/>
                  </a:lnTo>
                  <a:lnTo>
                    <a:pt x="2339" y="3017"/>
                  </a:lnTo>
                  <a:lnTo>
                    <a:pt x="2319" y="3009"/>
                  </a:lnTo>
                  <a:lnTo>
                    <a:pt x="2304" y="2999"/>
                  </a:lnTo>
                  <a:lnTo>
                    <a:pt x="2296" y="2991"/>
                  </a:lnTo>
                  <a:lnTo>
                    <a:pt x="2290" y="2980"/>
                  </a:lnTo>
                  <a:lnTo>
                    <a:pt x="2283" y="2968"/>
                  </a:lnTo>
                  <a:lnTo>
                    <a:pt x="2280" y="2957"/>
                  </a:lnTo>
                  <a:lnTo>
                    <a:pt x="2279" y="2945"/>
                  </a:lnTo>
                  <a:lnTo>
                    <a:pt x="2281" y="2930"/>
                  </a:lnTo>
                  <a:lnTo>
                    <a:pt x="2286" y="2916"/>
                  </a:lnTo>
                  <a:lnTo>
                    <a:pt x="2288" y="2901"/>
                  </a:lnTo>
                  <a:lnTo>
                    <a:pt x="2288" y="2889"/>
                  </a:lnTo>
                  <a:lnTo>
                    <a:pt x="2287" y="2876"/>
                  </a:lnTo>
                  <a:lnTo>
                    <a:pt x="2284" y="2863"/>
                  </a:lnTo>
                  <a:lnTo>
                    <a:pt x="2279" y="2850"/>
                  </a:lnTo>
                  <a:lnTo>
                    <a:pt x="2275" y="2839"/>
                  </a:lnTo>
                  <a:lnTo>
                    <a:pt x="2268" y="2832"/>
                  </a:lnTo>
                  <a:lnTo>
                    <a:pt x="2259" y="2824"/>
                  </a:lnTo>
                  <a:lnTo>
                    <a:pt x="2248" y="2817"/>
                  </a:lnTo>
                  <a:lnTo>
                    <a:pt x="2240" y="2813"/>
                  </a:lnTo>
                  <a:lnTo>
                    <a:pt x="2228" y="2810"/>
                  </a:lnTo>
                  <a:lnTo>
                    <a:pt x="2214" y="2809"/>
                  </a:lnTo>
                  <a:lnTo>
                    <a:pt x="2203" y="2809"/>
                  </a:lnTo>
                  <a:lnTo>
                    <a:pt x="2193" y="2812"/>
                  </a:lnTo>
                  <a:lnTo>
                    <a:pt x="2180" y="2815"/>
                  </a:lnTo>
                  <a:lnTo>
                    <a:pt x="2168" y="2820"/>
                  </a:lnTo>
                  <a:lnTo>
                    <a:pt x="2159" y="2824"/>
                  </a:lnTo>
                  <a:lnTo>
                    <a:pt x="2156" y="2827"/>
                  </a:lnTo>
                  <a:lnTo>
                    <a:pt x="2153" y="2829"/>
                  </a:lnTo>
                  <a:lnTo>
                    <a:pt x="2151" y="2833"/>
                  </a:lnTo>
                  <a:lnTo>
                    <a:pt x="2148" y="2836"/>
                  </a:lnTo>
                  <a:lnTo>
                    <a:pt x="2145" y="2839"/>
                  </a:lnTo>
                  <a:lnTo>
                    <a:pt x="2136" y="2837"/>
                  </a:lnTo>
                  <a:lnTo>
                    <a:pt x="2126" y="2833"/>
                  </a:lnTo>
                  <a:lnTo>
                    <a:pt x="2118" y="2829"/>
                  </a:lnTo>
                  <a:lnTo>
                    <a:pt x="2114" y="2827"/>
                  </a:lnTo>
                  <a:lnTo>
                    <a:pt x="2109" y="2823"/>
                  </a:lnTo>
                  <a:lnTo>
                    <a:pt x="2105" y="2819"/>
                  </a:lnTo>
                  <a:lnTo>
                    <a:pt x="2101" y="2815"/>
                  </a:lnTo>
                  <a:lnTo>
                    <a:pt x="2098" y="2812"/>
                  </a:lnTo>
                  <a:lnTo>
                    <a:pt x="2094" y="2804"/>
                  </a:lnTo>
                  <a:lnTo>
                    <a:pt x="2091" y="2793"/>
                  </a:lnTo>
                  <a:lnTo>
                    <a:pt x="2087" y="2784"/>
                  </a:lnTo>
                  <a:lnTo>
                    <a:pt x="2082" y="2777"/>
                  </a:lnTo>
                  <a:lnTo>
                    <a:pt x="2079" y="2777"/>
                  </a:lnTo>
                  <a:lnTo>
                    <a:pt x="2075" y="2777"/>
                  </a:lnTo>
                  <a:lnTo>
                    <a:pt x="2071" y="2777"/>
                  </a:lnTo>
                  <a:lnTo>
                    <a:pt x="2067" y="2777"/>
                  </a:lnTo>
                  <a:lnTo>
                    <a:pt x="2064" y="2778"/>
                  </a:lnTo>
                  <a:lnTo>
                    <a:pt x="2062" y="2779"/>
                  </a:lnTo>
                  <a:lnTo>
                    <a:pt x="2052" y="2784"/>
                  </a:lnTo>
                  <a:lnTo>
                    <a:pt x="2043" y="2789"/>
                  </a:lnTo>
                  <a:lnTo>
                    <a:pt x="2035" y="2793"/>
                  </a:lnTo>
                  <a:lnTo>
                    <a:pt x="2020" y="2797"/>
                  </a:lnTo>
                  <a:lnTo>
                    <a:pt x="2001" y="2801"/>
                  </a:lnTo>
                  <a:lnTo>
                    <a:pt x="1982" y="2802"/>
                  </a:lnTo>
                  <a:lnTo>
                    <a:pt x="1966" y="2804"/>
                  </a:lnTo>
                  <a:lnTo>
                    <a:pt x="1942" y="2802"/>
                  </a:lnTo>
                  <a:lnTo>
                    <a:pt x="1915" y="2800"/>
                  </a:lnTo>
                  <a:lnTo>
                    <a:pt x="1885" y="2794"/>
                  </a:lnTo>
                  <a:lnTo>
                    <a:pt x="1857" y="2789"/>
                  </a:lnTo>
                  <a:lnTo>
                    <a:pt x="1835" y="2782"/>
                  </a:lnTo>
                  <a:lnTo>
                    <a:pt x="1822" y="2777"/>
                  </a:lnTo>
                  <a:lnTo>
                    <a:pt x="1806" y="2767"/>
                  </a:lnTo>
                  <a:lnTo>
                    <a:pt x="1791" y="2758"/>
                  </a:lnTo>
                  <a:lnTo>
                    <a:pt x="1779" y="2749"/>
                  </a:lnTo>
                  <a:lnTo>
                    <a:pt x="1767" y="2738"/>
                  </a:lnTo>
                  <a:lnTo>
                    <a:pt x="1755" y="2724"/>
                  </a:lnTo>
                  <a:lnTo>
                    <a:pt x="1740" y="2709"/>
                  </a:lnTo>
                  <a:lnTo>
                    <a:pt x="1728" y="2695"/>
                  </a:lnTo>
                  <a:lnTo>
                    <a:pt x="1718" y="2683"/>
                  </a:lnTo>
                  <a:lnTo>
                    <a:pt x="1707" y="2666"/>
                  </a:lnTo>
                  <a:lnTo>
                    <a:pt x="1695" y="2647"/>
                  </a:lnTo>
                  <a:lnTo>
                    <a:pt x="1683" y="2626"/>
                  </a:lnTo>
                  <a:lnTo>
                    <a:pt x="1671" y="2606"/>
                  </a:lnTo>
                  <a:lnTo>
                    <a:pt x="1660" y="2590"/>
                  </a:lnTo>
                  <a:lnTo>
                    <a:pt x="1651" y="2577"/>
                  </a:lnTo>
                  <a:lnTo>
                    <a:pt x="1639" y="2563"/>
                  </a:lnTo>
                  <a:lnTo>
                    <a:pt x="1625" y="2549"/>
                  </a:lnTo>
                  <a:lnTo>
                    <a:pt x="1614" y="2538"/>
                  </a:lnTo>
                  <a:lnTo>
                    <a:pt x="1604" y="2530"/>
                  </a:lnTo>
                  <a:lnTo>
                    <a:pt x="1590" y="2521"/>
                  </a:lnTo>
                  <a:lnTo>
                    <a:pt x="1577" y="2513"/>
                  </a:lnTo>
                  <a:lnTo>
                    <a:pt x="1565" y="2507"/>
                  </a:lnTo>
                  <a:lnTo>
                    <a:pt x="1548" y="2505"/>
                  </a:lnTo>
                  <a:lnTo>
                    <a:pt x="1529" y="2505"/>
                  </a:lnTo>
                  <a:lnTo>
                    <a:pt x="1511" y="2506"/>
                  </a:lnTo>
                  <a:lnTo>
                    <a:pt x="1496" y="2507"/>
                  </a:lnTo>
                  <a:lnTo>
                    <a:pt x="1484" y="2511"/>
                  </a:lnTo>
                  <a:lnTo>
                    <a:pt x="1470" y="2518"/>
                  </a:lnTo>
                  <a:lnTo>
                    <a:pt x="1457" y="2525"/>
                  </a:lnTo>
                  <a:lnTo>
                    <a:pt x="1447" y="2532"/>
                  </a:lnTo>
                  <a:lnTo>
                    <a:pt x="1434" y="2540"/>
                  </a:lnTo>
                  <a:lnTo>
                    <a:pt x="1420" y="2549"/>
                  </a:lnTo>
                  <a:lnTo>
                    <a:pt x="1406" y="2561"/>
                  </a:lnTo>
                  <a:lnTo>
                    <a:pt x="1391" y="2571"/>
                  </a:lnTo>
                  <a:lnTo>
                    <a:pt x="1379" y="2579"/>
                  </a:lnTo>
                  <a:lnTo>
                    <a:pt x="1364" y="2586"/>
                  </a:lnTo>
                  <a:lnTo>
                    <a:pt x="1346" y="2594"/>
                  </a:lnTo>
                  <a:lnTo>
                    <a:pt x="1327" y="2602"/>
                  </a:lnTo>
                  <a:lnTo>
                    <a:pt x="1313" y="2606"/>
                  </a:lnTo>
                  <a:lnTo>
                    <a:pt x="1296" y="2607"/>
                  </a:lnTo>
                  <a:lnTo>
                    <a:pt x="1277" y="2608"/>
                  </a:lnTo>
                  <a:lnTo>
                    <a:pt x="1259" y="2607"/>
                  </a:lnTo>
                  <a:lnTo>
                    <a:pt x="1242" y="2607"/>
                  </a:lnTo>
                  <a:lnTo>
                    <a:pt x="1224" y="2603"/>
                  </a:lnTo>
                  <a:lnTo>
                    <a:pt x="1201" y="2599"/>
                  </a:lnTo>
                  <a:lnTo>
                    <a:pt x="1178" y="2592"/>
                  </a:lnTo>
                  <a:lnTo>
                    <a:pt x="1155" y="2587"/>
                  </a:lnTo>
                  <a:lnTo>
                    <a:pt x="1136" y="2583"/>
                  </a:lnTo>
                  <a:lnTo>
                    <a:pt x="1121" y="2579"/>
                  </a:lnTo>
                  <a:lnTo>
                    <a:pt x="1104" y="2575"/>
                  </a:lnTo>
                  <a:lnTo>
                    <a:pt x="1085" y="2571"/>
                  </a:lnTo>
                  <a:lnTo>
                    <a:pt x="1066" y="2567"/>
                  </a:lnTo>
                  <a:lnTo>
                    <a:pt x="1051" y="2565"/>
                  </a:lnTo>
                  <a:lnTo>
                    <a:pt x="1039" y="2567"/>
                  </a:lnTo>
                  <a:lnTo>
                    <a:pt x="1024" y="2568"/>
                  </a:lnTo>
                  <a:lnTo>
                    <a:pt x="1011" y="2569"/>
                  </a:lnTo>
                  <a:lnTo>
                    <a:pt x="1001" y="2571"/>
                  </a:lnTo>
                  <a:lnTo>
                    <a:pt x="990" y="2573"/>
                  </a:lnTo>
                  <a:lnTo>
                    <a:pt x="980" y="2575"/>
                  </a:lnTo>
                  <a:lnTo>
                    <a:pt x="972" y="2573"/>
                  </a:lnTo>
                  <a:lnTo>
                    <a:pt x="962" y="2569"/>
                  </a:lnTo>
                  <a:lnTo>
                    <a:pt x="953" y="2563"/>
                  </a:lnTo>
                  <a:lnTo>
                    <a:pt x="945" y="2555"/>
                  </a:lnTo>
                  <a:lnTo>
                    <a:pt x="938" y="2548"/>
                  </a:lnTo>
                  <a:lnTo>
                    <a:pt x="927" y="2536"/>
                  </a:lnTo>
                  <a:lnTo>
                    <a:pt x="916" y="2519"/>
                  </a:lnTo>
                  <a:lnTo>
                    <a:pt x="906" y="2503"/>
                  </a:lnTo>
                  <a:lnTo>
                    <a:pt x="899" y="2490"/>
                  </a:lnTo>
                  <a:lnTo>
                    <a:pt x="892" y="2472"/>
                  </a:lnTo>
                  <a:lnTo>
                    <a:pt x="887" y="2451"/>
                  </a:lnTo>
                  <a:lnTo>
                    <a:pt x="881" y="2429"/>
                  </a:lnTo>
                  <a:lnTo>
                    <a:pt x="877" y="2412"/>
                  </a:lnTo>
                  <a:lnTo>
                    <a:pt x="873" y="2396"/>
                  </a:lnTo>
                  <a:lnTo>
                    <a:pt x="868" y="2378"/>
                  </a:lnTo>
                  <a:lnTo>
                    <a:pt x="862" y="2359"/>
                  </a:lnTo>
                  <a:lnTo>
                    <a:pt x="857" y="2344"/>
                  </a:lnTo>
                  <a:lnTo>
                    <a:pt x="848" y="2334"/>
                  </a:lnTo>
                  <a:lnTo>
                    <a:pt x="835" y="2320"/>
                  </a:lnTo>
                  <a:lnTo>
                    <a:pt x="823" y="2309"/>
                  </a:lnTo>
                  <a:lnTo>
                    <a:pt x="813" y="2300"/>
                  </a:lnTo>
                  <a:lnTo>
                    <a:pt x="800" y="2292"/>
                  </a:lnTo>
                  <a:lnTo>
                    <a:pt x="786" y="2282"/>
                  </a:lnTo>
                  <a:lnTo>
                    <a:pt x="772" y="2272"/>
                  </a:lnTo>
                  <a:lnTo>
                    <a:pt x="763" y="2262"/>
                  </a:lnTo>
                  <a:lnTo>
                    <a:pt x="756" y="2250"/>
                  </a:lnTo>
                  <a:lnTo>
                    <a:pt x="749" y="2235"/>
                  </a:lnTo>
                  <a:lnTo>
                    <a:pt x="745" y="2219"/>
                  </a:lnTo>
                  <a:lnTo>
                    <a:pt x="742" y="2206"/>
                  </a:lnTo>
                  <a:lnTo>
                    <a:pt x="740" y="2192"/>
                  </a:lnTo>
                  <a:lnTo>
                    <a:pt x="737" y="2175"/>
                  </a:lnTo>
                  <a:lnTo>
                    <a:pt x="737" y="2158"/>
                  </a:lnTo>
                  <a:lnTo>
                    <a:pt x="738" y="2145"/>
                  </a:lnTo>
                  <a:lnTo>
                    <a:pt x="742" y="2137"/>
                  </a:lnTo>
                  <a:lnTo>
                    <a:pt x="751" y="2126"/>
                  </a:lnTo>
                  <a:lnTo>
                    <a:pt x="759" y="2117"/>
                  </a:lnTo>
                  <a:lnTo>
                    <a:pt x="767" y="2107"/>
                  </a:lnTo>
                  <a:lnTo>
                    <a:pt x="773" y="2101"/>
                  </a:lnTo>
                  <a:lnTo>
                    <a:pt x="778" y="2098"/>
                  </a:lnTo>
                  <a:lnTo>
                    <a:pt x="780" y="2092"/>
                  </a:lnTo>
                  <a:lnTo>
                    <a:pt x="782" y="2083"/>
                  </a:lnTo>
                  <a:lnTo>
                    <a:pt x="784" y="2072"/>
                  </a:lnTo>
                  <a:lnTo>
                    <a:pt x="784" y="2064"/>
                  </a:lnTo>
                  <a:lnTo>
                    <a:pt x="780" y="2057"/>
                  </a:lnTo>
                  <a:lnTo>
                    <a:pt x="775" y="2051"/>
                  </a:lnTo>
                  <a:lnTo>
                    <a:pt x="768" y="2043"/>
                  </a:lnTo>
                  <a:lnTo>
                    <a:pt x="765" y="2036"/>
                  </a:lnTo>
                  <a:lnTo>
                    <a:pt x="767" y="2028"/>
                  </a:lnTo>
                  <a:lnTo>
                    <a:pt x="771" y="2017"/>
                  </a:lnTo>
                  <a:lnTo>
                    <a:pt x="775" y="2006"/>
                  </a:lnTo>
                  <a:lnTo>
                    <a:pt x="782" y="2000"/>
                  </a:lnTo>
                  <a:lnTo>
                    <a:pt x="791" y="1994"/>
                  </a:lnTo>
                  <a:lnTo>
                    <a:pt x="804" y="1991"/>
                  </a:lnTo>
                  <a:lnTo>
                    <a:pt x="819" y="1989"/>
                  </a:lnTo>
                  <a:lnTo>
                    <a:pt x="830" y="1986"/>
                  </a:lnTo>
                  <a:lnTo>
                    <a:pt x="840" y="1981"/>
                  </a:lnTo>
                  <a:lnTo>
                    <a:pt x="850" y="1974"/>
                  </a:lnTo>
                  <a:lnTo>
                    <a:pt x="860" y="1967"/>
                  </a:lnTo>
                  <a:lnTo>
                    <a:pt x="868" y="1960"/>
                  </a:lnTo>
                  <a:lnTo>
                    <a:pt x="876" y="1947"/>
                  </a:lnTo>
                  <a:lnTo>
                    <a:pt x="883" y="1931"/>
                  </a:lnTo>
                  <a:lnTo>
                    <a:pt x="891" y="1913"/>
                  </a:lnTo>
                  <a:lnTo>
                    <a:pt x="896" y="1896"/>
                  </a:lnTo>
                  <a:lnTo>
                    <a:pt x="900" y="1882"/>
                  </a:lnTo>
                  <a:lnTo>
                    <a:pt x="901" y="1861"/>
                  </a:lnTo>
                  <a:lnTo>
                    <a:pt x="900" y="1835"/>
                  </a:lnTo>
                  <a:lnTo>
                    <a:pt x="897" y="1808"/>
                  </a:lnTo>
                  <a:lnTo>
                    <a:pt x="893" y="1783"/>
                  </a:lnTo>
                  <a:lnTo>
                    <a:pt x="889" y="1762"/>
                  </a:lnTo>
                  <a:lnTo>
                    <a:pt x="883" y="1748"/>
                  </a:lnTo>
                  <a:lnTo>
                    <a:pt x="873" y="1731"/>
                  </a:lnTo>
                  <a:lnTo>
                    <a:pt x="864" y="1714"/>
                  </a:lnTo>
                  <a:lnTo>
                    <a:pt x="853" y="1698"/>
                  </a:lnTo>
                  <a:lnTo>
                    <a:pt x="845" y="1684"/>
                  </a:lnTo>
                  <a:lnTo>
                    <a:pt x="837" y="1674"/>
                  </a:lnTo>
                  <a:lnTo>
                    <a:pt x="827" y="1660"/>
                  </a:lnTo>
                  <a:lnTo>
                    <a:pt x="818" y="1647"/>
                  </a:lnTo>
                  <a:lnTo>
                    <a:pt x="811" y="1636"/>
                  </a:lnTo>
                  <a:lnTo>
                    <a:pt x="807" y="1625"/>
                  </a:lnTo>
                  <a:lnTo>
                    <a:pt x="804" y="1613"/>
                  </a:lnTo>
                  <a:lnTo>
                    <a:pt x="800" y="1603"/>
                  </a:lnTo>
                  <a:lnTo>
                    <a:pt x="790" y="1590"/>
                  </a:lnTo>
                  <a:lnTo>
                    <a:pt x="775" y="1577"/>
                  </a:lnTo>
                  <a:lnTo>
                    <a:pt x="760" y="1563"/>
                  </a:lnTo>
                  <a:lnTo>
                    <a:pt x="748" y="1552"/>
                  </a:lnTo>
                  <a:lnTo>
                    <a:pt x="732" y="1541"/>
                  </a:lnTo>
                  <a:lnTo>
                    <a:pt x="711" y="1529"/>
                  </a:lnTo>
                  <a:lnTo>
                    <a:pt x="691" y="1516"/>
                  </a:lnTo>
                  <a:lnTo>
                    <a:pt x="676" y="1504"/>
                  </a:lnTo>
                  <a:lnTo>
                    <a:pt x="668" y="1493"/>
                  </a:lnTo>
                  <a:lnTo>
                    <a:pt x="660" y="1478"/>
                  </a:lnTo>
                  <a:lnTo>
                    <a:pt x="652" y="1465"/>
                  </a:lnTo>
                  <a:lnTo>
                    <a:pt x="645" y="1454"/>
                  </a:lnTo>
                  <a:lnTo>
                    <a:pt x="639" y="1446"/>
                  </a:lnTo>
                  <a:lnTo>
                    <a:pt x="629" y="1438"/>
                  </a:lnTo>
                  <a:lnTo>
                    <a:pt x="620" y="1430"/>
                  </a:lnTo>
                  <a:lnTo>
                    <a:pt x="612" y="1427"/>
                  </a:lnTo>
                  <a:lnTo>
                    <a:pt x="602" y="1428"/>
                  </a:lnTo>
                  <a:lnTo>
                    <a:pt x="592" y="1434"/>
                  </a:lnTo>
                  <a:lnTo>
                    <a:pt x="581" y="1440"/>
                  </a:lnTo>
                  <a:lnTo>
                    <a:pt x="573" y="1446"/>
                  </a:lnTo>
                  <a:lnTo>
                    <a:pt x="561" y="1454"/>
                  </a:lnTo>
                  <a:lnTo>
                    <a:pt x="547" y="1466"/>
                  </a:lnTo>
                  <a:lnTo>
                    <a:pt x="534" y="1478"/>
                  </a:lnTo>
                  <a:lnTo>
                    <a:pt x="523" y="1489"/>
                  </a:lnTo>
                  <a:lnTo>
                    <a:pt x="515" y="1497"/>
                  </a:lnTo>
                  <a:lnTo>
                    <a:pt x="505" y="1508"/>
                  </a:lnTo>
                  <a:lnTo>
                    <a:pt x="496" y="1520"/>
                  </a:lnTo>
                  <a:lnTo>
                    <a:pt x="488" y="1528"/>
                  </a:lnTo>
                  <a:lnTo>
                    <a:pt x="477" y="1536"/>
                  </a:lnTo>
                  <a:lnTo>
                    <a:pt x="465" y="1547"/>
                  </a:lnTo>
                  <a:lnTo>
                    <a:pt x="453" y="1556"/>
                  </a:lnTo>
                  <a:lnTo>
                    <a:pt x="442" y="1562"/>
                  </a:lnTo>
                  <a:lnTo>
                    <a:pt x="428" y="1563"/>
                  </a:lnTo>
                  <a:lnTo>
                    <a:pt x="414" y="1562"/>
                  </a:lnTo>
                  <a:lnTo>
                    <a:pt x="399" y="1559"/>
                  </a:lnTo>
                  <a:lnTo>
                    <a:pt x="388" y="1556"/>
                  </a:lnTo>
                  <a:lnTo>
                    <a:pt x="376" y="1548"/>
                  </a:lnTo>
                  <a:lnTo>
                    <a:pt x="364" y="1539"/>
                  </a:lnTo>
                  <a:lnTo>
                    <a:pt x="350" y="1527"/>
                  </a:lnTo>
                  <a:lnTo>
                    <a:pt x="340" y="1515"/>
                  </a:lnTo>
                  <a:lnTo>
                    <a:pt x="331" y="1504"/>
                  </a:lnTo>
                  <a:lnTo>
                    <a:pt x="321" y="1490"/>
                  </a:lnTo>
                  <a:lnTo>
                    <a:pt x="310" y="1473"/>
                  </a:lnTo>
                  <a:lnTo>
                    <a:pt x="299" y="1454"/>
                  </a:lnTo>
                  <a:lnTo>
                    <a:pt x="290" y="1436"/>
                  </a:lnTo>
                  <a:lnTo>
                    <a:pt x="280" y="1422"/>
                  </a:lnTo>
                  <a:lnTo>
                    <a:pt x="272" y="1412"/>
                  </a:lnTo>
                  <a:lnTo>
                    <a:pt x="263" y="1400"/>
                  </a:lnTo>
                  <a:lnTo>
                    <a:pt x="253" y="1391"/>
                  </a:lnTo>
                  <a:lnTo>
                    <a:pt x="244" y="1384"/>
                  </a:lnTo>
                  <a:lnTo>
                    <a:pt x="233" y="1381"/>
                  </a:lnTo>
                  <a:lnTo>
                    <a:pt x="220" y="1381"/>
                  </a:lnTo>
                  <a:lnTo>
                    <a:pt x="206" y="1384"/>
                  </a:lnTo>
                  <a:lnTo>
                    <a:pt x="195" y="1385"/>
                  </a:lnTo>
                  <a:lnTo>
                    <a:pt x="190" y="1387"/>
                  </a:lnTo>
                  <a:lnTo>
                    <a:pt x="183" y="1387"/>
                  </a:lnTo>
                  <a:lnTo>
                    <a:pt x="185" y="1370"/>
                  </a:lnTo>
                  <a:lnTo>
                    <a:pt x="186" y="1356"/>
                  </a:lnTo>
                  <a:lnTo>
                    <a:pt x="187" y="1342"/>
                  </a:lnTo>
                  <a:lnTo>
                    <a:pt x="187" y="1326"/>
                  </a:lnTo>
                  <a:lnTo>
                    <a:pt x="187" y="1307"/>
                  </a:lnTo>
                  <a:lnTo>
                    <a:pt x="185" y="1290"/>
                  </a:lnTo>
                  <a:lnTo>
                    <a:pt x="183" y="1273"/>
                  </a:lnTo>
                  <a:lnTo>
                    <a:pt x="176" y="1259"/>
                  </a:lnTo>
                  <a:lnTo>
                    <a:pt x="168" y="1241"/>
                  </a:lnTo>
                  <a:lnTo>
                    <a:pt x="159" y="1224"/>
                  </a:lnTo>
                  <a:lnTo>
                    <a:pt x="150" y="1207"/>
                  </a:lnTo>
                  <a:lnTo>
                    <a:pt x="141" y="1194"/>
                  </a:lnTo>
                  <a:lnTo>
                    <a:pt x="132" y="1182"/>
                  </a:lnTo>
                  <a:lnTo>
                    <a:pt x="120" y="1168"/>
                  </a:lnTo>
                  <a:lnTo>
                    <a:pt x="108" y="1154"/>
                  </a:lnTo>
                  <a:lnTo>
                    <a:pt x="98" y="1143"/>
                  </a:lnTo>
                  <a:lnTo>
                    <a:pt x="93" y="1137"/>
                  </a:lnTo>
                  <a:lnTo>
                    <a:pt x="85" y="1132"/>
                  </a:lnTo>
                  <a:lnTo>
                    <a:pt x="77" y="1127"/>
                  </a:lnTo>
                  <a:lnTo>
                    <a:pt x="71" y="1120"/>
                  </a:lnTo>
                  <a:lnTo>
                    <a:pt x="71" y="1114"/>
                  </a:lnTo>
                  <a:lnTo>
                    <a:pt x="75" y="1110"/>
                  </a:lnTo>
                  <a:lnTo>
                    <a:pt x="82" y="1110"/>
                  </a:lnTo>
                  <a:lnTo>
                    <a:pt x="90" y="1112"/>
                  </a:lnTo>
                  <a:lnTo>
                    <a:pt x="97" y="1112"/>
                  </a:lnTo>
                  <a:lnTo>
                    <a:pt x="100" y="1112"/>
                  </a:lnTo>
                  <a:lnTo>
                    <a:pt x="102" y="1112"/>
                  </a:lnTo>
                  <a:lnTo>
                    <a:pt x="106" y="1112"/>
                  </a:lnTo>
                  <a:lnTo>
                    <a:pt x="109" y="1112"/>
                  </a:lnTo>
                  <a:lnTo>
                    <a:pt x="113" y="1112"/>
                  </a:lnTo>
                  <a:lnTo>
                    <a:pt x="114" y="1110"/>
                  </a:lnTo>
                  <a:lnTo>
                    <a:pt x="114" y="1105"/>
                  </a:lnTo>
                  <a:lnTo>
                    <a:pt x="110" y="1097"/>
                  </a:lnTo>
                  <a:lnTo>
                    <a:pt x="106" y="1090"/>
                  </a:lnTo>
                  <a:lnTo>
                    <a:pt x="105" y="1083"/>
                  </a:lnTo>
                  <a:lnTo>
                    <a:pt x="105" y="1073"/>
                  </a:lnTo>
                  <a:lnTo>
                    <a:pt x="109" y="1059"/>
                  </a:lnTo>
                  <a:lnTo>
                    <a:pt x="113" y="1047"/>
                  </a:lnTo>
                  <a:lnTo>
                    <a:pt x="119" y="1036"/>
                  </a:lnTo>
                  <a:lnTo>
                    <a:pt x="123" y="1032"/>
                  </a:lnTo>
                  <a:lnTo>
                    <a:pt x="128" y="1027"/>
                  </a:lnTo>
                  <a:lnTo>
                    <a:pt x="133" y="1021"/>
                  </a:lnTo>
                  <a:lnTo>
                    <a:pt x="137" y="1026"/>
                  </a:lnTo>
                  <a:lnTo>
                    <a:pt x="141" y="1028"/>
                  </a:lnTo>
                  <a:lnTo>
                    <a:pt x="145" y="1031"/>
                  </a:lnTo>
                  <a:lnTo>
                    <a:pt x="148" y="1032"/>
                  </a:lnTo>
                  <a:lnTo>
                    <a:pt x="158" y="1036"/>
                  </a:lnTo>
                  <a:lnTo>
                    <a:pt x="168" y="1039"/>
                  </a:lnTo>
                  <a:lnTo>
                    <a:pt x="179" y="1042"/>
                  </a:lnTo>
                  <a:lnTo>
                    <a:pt x="190" y="1040"/>
                  </a:lnTo>
                  <a:lnTo>
                    <a:pt x="198" y="1038"/>
                  </a:lnTo>
                  <a:lnTo>
                    <a:pt x="207" y="1032"/>
                  </a:lnTo>
                  <a:lnTo>
                    <a:pt x="217" y="1027"/>
                  </a:lnTo>
                  <a:lnTo>
                    <a:pt x="226" y="1021"/>
                  </a:lnTo>
                  <a:lnTo>
                    <a:pt x="236" y="1019"/>
                  </a:lnTo>
                  <a:lnTo>
                    <a:pt x="248" y="1015"/>
                  </a:lnTo>
                  <a:lnTo>
                    <a:pt x="259" y="1011"/>
                  </a:lnTo>
                  <a:lnTo>
                    <a:pt x="265" y="1007"/>
                  </a:lnTo>
                  <a:lnTo>
                    <a:pt x="275" y="1001"/>
                  </a:lnTo>
                  <a:lnTo>
                    <a:pt x="282" y="996"/>
                  </a:lnTo>
                  <a:lnTo>
                    <a:pt x="284" y="993"/>
                  </a:lnTo>
                  <a:lnTo>
                    <a:pt x="288" y="991"/>
                  </a:lnTo>
                  <a:lnTo>
                    <a:pt x="294" y="986"/>
                  </a:lnTo>
                  <a:lnTo>
                    <a:pt x="298" y="982"/>
                  </a:lnTo>
                  <a:lnTo>
                    <a:pt x="300" y="980"/>
                  </a:lnTo>
                  <a:lnTo>
                    <a:pt x="329" y="980"/>
                  </a:lnTo>
                  <a:lnTo>
                    <a:pt x="352" y="980"/>
                  </a:lnTo>
                  <a:lnTo>
                    <a:pt x="373" y="978"/>
                  </a:lnTo>
                  <a:lnTo>
                    <a:pt x="399" y="977"/>
                  </a:lnTo>
                  <a:lnTo>
                    <a:pt x="424" y="976"/>
                  </a:lnTo>
                  <a:lnTo>
                    <a:pt x="445" y="974"/>
                  </a:lnTo>
                  <a:lnTo>
                    <a:pt x="461" y="970"/>
                  </a:lnTo>
                  <a:lnTo>
                    <a:pt x="480" y="966"/>
                  </a:lnTo>
                  <a:lnTo>
                    <a:pt x="499" y="961"/>
                  </a:lnTo>
                  <a:lnTo>
                    <a:pt x="515" y="955"/>
                  </a:lnTo>
                  <a:lnTo>
                    <a:pt x="531" y="950"/>
                  </a:lnTo>
                  <a:lnTo>
                    <a:pt x="551" y="942"/>
                  </a:lnTo>
                  <a:lnTo>
                    <a:pt x="570" y="933"/>
                  </a:lnTo>
                  <a:lnTo>
                    <a:pt x="583" y="923"/>
                  </a:lnTo>
                  <a:lnTo>
                    <a:pt x="589" y="915"/>
                  </a:lnTo>
                  <a:lnTo>
                    <a:pt x="593" y="903"/>
                  </a:lnTo>
                  <a:lnTo>
                    <a:pt x="596" y="892"/>
                  </a:lnTo>
                  <a:lnTo>
                    <a:pt x="596" y="883"/>
                  </a:lnTo>
                  <a:lnTo>
                    <a:pt x="594" y="873"/>
                  </a:lnTo>
                  <a:lnTo>
                    <a:pt x="590" y="861"/>
                  </a:lnTo>
                  <a:lnTo>
                    <a:pt x="585" y="852"/>
                  </a:lnTo>
                  <a:lnTo>
                    <a:pt x="579" y="844"/>
                  </a:lnTo>
                  <a:lnTo>
                    <a:pt x="569" y="836"/>
                  </a:lnTo>
                  <a:lnTo>
                    <a:pt x="554" y="830"/>
                  </a:lnTo>
                  <a:lnTo>
                    <a:pt x="539" y="823"/>
                  </a:lnTo>
                  <a:lnTo>
                    <a:pt x="526" y="821"/>
                  </a:lnTo>
                  <a:lnTo>
                    <a:pt x="517" y="818"/>
                  </a:lnTo>
                  <a:lnTo>
                    <a:pt x="507" y="817"/>
                  </a:lnTo>
                  <a:lnTo>
                    <a:pt x="499" y="818"/>
                  </a:lnTo>
                  <a:lnTo>
                    <a:pt x="499" y="818"/>
                  </a:lnTo>
                  <a:lnTo>
                    <a:pt x="489" y="810"/>
                  </a:lnTo>
                  <a:lnTo>
                    <a:pt x="478" y="805"/>
                  </a:lnTo>
                  <a:lnTo>
                    <a:pt x="468" y="799"/>
                  </a:lnTo>
                  <a:lnTo>
                    <a:pt x="458" y="794"/>
                  </a:lnTo>
                  <a:lnTo>
                    <a:pt x="447" y="788"/>
                  </a:lnTo>
                  <a:lnTo>
                    <a:pt x="435" y="783"/>
                  </a:lnTo>
                  <a:lnTo>
                    <a:pt x="426" y="780"/>
                  </a:lnTo>
                  <a:lnTo>
                    <a:pt x="416" y="779"/>
                  </a:lnTo>
                  <a:lnTo>
                    <a:pt x="407" y="778"/>
                  </a:lnTo>
                  <a:lnTo>
                    <a:pt x="396" y="776"/>
                  </a:lnTo>
                  <a:lnTo>
                    <a:pt x="388" y="774"/>
                  </a:lnTo>
                  <a:lnTo>
                    <a:pt x="383" y="768"/>
                  </a:lnTo>
                  <a:lnTo>
                    <a:pt x="377" y="760"/>
                  </a:lnTo>
                  <a:lnTo>
                    <a:pt x="373" y="752"/>
                  </a:lnTo>
                  <a:lnTo>
                    <a:pt x="373" y="743"/>
                  </a:lnTo>
                  <a:lnTo>
                    <a:pt x="375" y="732"/>
                  </a:lnTo>
                  <a:lnTo>
                    <a:pt x="377" y="724"/>
                  </a:lnTo>
                  <a:lnTo>
                    <a:pt x="380" y="721"/>
                  </a:lnTo>
                  <a:lnTo>
                    <a:pt x="384" y="718"/>
                  </a:lnTo>
                  <a:lnTo>
                    <a:pt x="388" y="716"/>
                  </a:lnTo>
                  <a:lnTo>
                    <a:pt x="392" y="714"/>
                  </a:lnTo>
                  <a:lnTo>
                    <a:pt x="396" y="712"/>
                  </a:lnTo>
                  <a:lnTo>
                    <a:pt x="406" y="705"/>
                  </a:lnTo>
                  <a:lnTo>
                    <a:pt x="416" y="695"/>
                  </a:lnTo>
                  <a:lnTo>
                    <a:pt x="424" y="687"/>
                  </a:lnTo>
                  <a:lnTo>
                    <a:pt x="427" y="677"/>
                  </a:lnTo>
                  <a:lnTo>
                    <a:pt x="427" y="663"/>
                  </a:lnTo>
                  <a:lnTo>
                    <a:pt x="427" y="648"/>
                  </a:lnTo>
                  <a:lnTo>
                    <a:pt x="424" y="635"/>
                  </a:lnTo>
                  <a:lnTo>
                    <a:pt x="423" y="623"/>
                  </a:lnTo>
                  <a:lnTo>
                    <a:pt x="418" y="608"/>
                  </a:lnTo>
                  <a:lnTo>
                    <a:pt x="410" y="589"/>
                  </a:lnTo>
                  <a:lnTo>
                    <a:pt x="400" y="570"/>
                  </a:lnTo>
                  <a:lnTo>
                    <a:pt x="391" y="553"/>
                  </a:lnTo>
                  <a:lnTo>
                    <a:pt x="383" y="538"/>
                  </a:lnTo>
                  <a:lnTo>
                    <a:pt x="375" y="523"/>
                  </a:lnTo>
                  <a:lnTo>
                    <a:pt x="366" y="506"/>
                  </a:lnTo>
                  <a:lnTo>
                    <a:pt x="357" y="487"/>
                  </a:lnTo>
                  <a:lnTo>
                    <a:pt x="348" y="471"/>
                  </a:lnTo>
                  <a:lnTo>
                    <a:pt x="340" y="456"/>
                  </a:lnTo>
                  <a:lnTo>
                    <a:pt x="330" y="440"/>
                  </a:lnTo>
                  <a:lnTo>
                    <a:pt x="319" y="422"/>
                  </a:lnTo>
                  <a:lnTo>
                    <a:pt x="307" y="402"/>
                  </a:lnTo>
                  <a:lnTo>
                    <a:pt x="295" y="384"/>
                  </a:lnTo>
                  <a:lnTo>
                    <a:pt x="283" y="372"/>
                  </a:lnTo>
                  <a:lnTo>
                    <a:pt x="271" y="364"/>
                  </a:lnTo>
                  <a:lnTo>
                    <a:pt x="256" y="357"/>
                  </a:lnTo>
                  <a:lnTo>
                    <a:pt x="241" y="351"/>
                  </a:lnTo>
                  <a:lnTo>
                    <a:pt x="229" y="345"/>
                  </a:lnTo>
                  <a:lnTo>
                    <a:pt x="217" y="339"/>
                  </a:lnTo>
                  <a:lnTo>
                    <a:pt x="202" y="329"/>
                  </a:lnTo>
                  <a:lnTo>
                    <a:pt x="189" y="321"/>
                  </a:lnTo>
                  <a:lnTo>
                    <a:pt x="176" y="314"/>
                  </a:lnTo>
                  <a:lnTo>
                    <a:pt x="160" y="309"/>
                  </a:lnTo>
                  <a:lnTo>
                    <a:pt x="141" y="303"/>
                  </a:lnTo>
                  <a:lnTo>
                    <a:pt x="123" y="298"/>
                  </a:lnTo>
                  <a:lnTo>
                    <a:pt x="106" y="293"/>
                  </a:lnTo>
                  <a:lnTo>
                    <a:pt x="92" y="287"/>
                  </a:lnTo>
                  <a:lnTo>
                    <a:pt x="74" y="281"/>
                  </a:lnTo>
                  <a:lnTo>
                    <a:pt x="58" y="274"/>
                  </a:lnTo>
                  <a:lnTo>
                    <a:pt x="44" y="264"/>
                  </a:lnTo>
                  <a:lnTo>
                    <a:pt x="39" y="259"/>
                  </a:lnTo>
                  <a:lnTo>
                    <a:pt x="34" y="250"/>
                  </a:lnTo>
                  <a:lnTo>
                    <a:pt x="28" y="240"/>
                  </a:lnTo>
                  <a:lnTo>
                    <a:pt x="23" y="231"/>
                  </a:lnTo>
                  <a:lnTo>
                    <a:pt x="19" y="224"/>
                  </a:lnTo>
                  <a:lnTo>
                    <a:pt x="17" y="221"/>
                  </a:lnTo>
                  <a:lnTo>
                    <a:pt x="17" y="220"/>
                  </a:lnTo>
                  <a:lnTo>
                    <a:pt x="15" y="217"/>
                  </a:lnTo>
                  <a:lnTo>
                    <a:pt x="12" y="215"/>
                  </a:lnTo>
                  <a:lnTo>
                    <a:pt x="8" y="211"/>
                  </a:lnTo>
                  <a:lnTo>
                    <a:pt x="4" y="206"/>
                  </a:lnTo>
                  <a:lnTo>
                    <a:pt x="0" y="201"/>
                  </a:lnTo>
                  <a:lnTo>
                    <a:pt x="3" y="198"/>
                  </a:lnTo>
                  <a:lnTo>
                    <a:pt x="5" y="194"/>
                  </a:lnTo>
                  <a:lnTo>
                    <a:pt x="9" y="192"/>
                  </a:lnTo>
                  <a:lnTo>
                    <a:pt x="13" y="190"/>
                  </a:lnTo>
                  <a:lnTo>
                    <a:pt x="22" y="189"/>
                  </a:lnTo>
                  <a:lnTo>
                    <a:pt x="32" y="190"/>
                  </a:lnTo>
                  <a:lnTo>
                    <a:pt x="43" y="192"/>
                  </a:lnTo>
                  <a:lnTo>
                    <a:pt x="51" y="190"/>
                  </a:lnTo>
                  <a:lnTo>
                    <a:pt x="54" y="188"/>
                  </a:lnTo>
                  <a:lnTo>
                    <a:pt x="57" y="184"/>
                  </a:lnTo>
                  <a:lnTo>
                    <a:pt x="59" y="180"/>
                  </a:lnTo>
                  <a:lnTo>
                    <a:pt x="62" y="176"/>
                  </a:lnTo>
                  <a:lnTo>
                    <a:pt x="65" y="173"/>
                  </a:lnTo>
                  <a:lnTo>
                    <a:pt x="75" y="169"/>
                  </a:lnTo>
                  <a:lnTo>
                    <a:pt x="90" y="165"/>
                  </a:lnTo>
                  <a:lnTo>
                    <a:pt x="102" y="165"/>
                  </a:lnTo>
                  <a:lnTo>
                    <a:pt x="110" y="167"/>
                  </a:lnTo>
                  <a:lnTo>
                    <a:pt x="121" y="171"/>
                  </a:lnTo>
                  <a:lnTo>
                    <a:pt x="131" y="176"/>
                  </a:lnTo>
                  <a:lnTo>
                    <a:pt x="139" y="180"/>
                  </a:lnTo>
                  <a:lnTo>
                    <a:pt x="147" y="186"/>
                  </a:lnTo>
                  <a:lnTo>
                    <a:pt x="156" y="196"/>
                  </a:lnTo>
                  <a:lnTo>
                    <a:pt x="166" y="200"/>
                  </a:lnTo>
                  <a:lnTo>
                    <a:pt x="174" y="201"/>
                  </a:lnTo>
                  <a:lnTo>
                    <a:pt x="183" y="200"/>
                  </a:lnTo>
                  <a:lnTo>
                    <a:pt x="194" y="197"/>
                  </a:lnTo>
                  <a:lnTo>
                    <a:pt x="202" y="194"/>
                  </a:lnTo>
                  <a:lnTo>
                    <a:pt x="212" y="190"/>
                  </a:lnTo>
                  <a:lnTo>
                    <a:pt x="224" y="184"/>
                  </a:lnTo>
                  <a:lnTo>
                    <a:pt x="233" y="178"/>
                  </a:lnTo>
                  <a:lnTo>
                    <a:pt x="241" y="173"/>
                  </a:lnTo>
                  <a:lnTo>
                    <a:pt x="252" y="167"/>
                  </a:lnTo>
                  <a:lnTo>
                    <a:pt x="260" y="161"/>
                  </a:lnTo>
                  <a:lnTo>
                    <a:pt x="267" y="154"/>
                  </a:lnTo>
                  <a:lnTo>
                    <a:pt x="275" y="143"/>
                  </a:lnTo>
                  <a:lnTo>
                    <a:pt x="283" y="132"/>
                  </a:lnTo>
                  <a:lnTo>
                    <a:pt x="290" y="124"/>
                  </a:lnTo>
                  <a:lnTo>
                    <a:pt x="295" y="116"/>
                  </a:lnTo>
                  <a:lnTo>
                    <a:pt x="300" y="105"/>
                  </a:lnTo>
                  <a:lnTo>
                    <a:pt x="307" y="97"/>
                  </a:lnTo>
                  <a:lnTo>
                    <a:pt x="318" y="92"/>
                  </a:lnTo>
                  <a:lnTo>
                    <a:pt x="331" y="85"/>
                  </a:lnTo>
                  <a:lnTo>
                    <a:pt x="345" y="81"/>
                  </a:lnTo>
                  <a:lnTo>
                    <a:pt x="353" y="80"/>
                  </a:lnTo>
                  <a:lnTo>
                    <a:pt x="365" y="80"/>
                  </a:lnTo>
                  <a:lnTo>
                    <a:pt x="376" y="80"/>
                  </a:lnTo>
                  <a:lnTo>
                    <a:pt x="385" y="77"/>
                  </a:lnTo>
                  <a:lnTo>
                    <a:pt x="395" y="70"/>
                  </a:lnTo>
                  <a:lnTo>
                    <a:pt x="406" y="61"/>
                  </a:lnTo>
                  <a:lnTo>
                    <a:pt x="415" y="53"/>
                  </a:lnTo>
                  <a:lnTo>
                    <a:pt x="418" y="52"/>
                  </a:lnTo>
                  <a:lnTo>
                    <a:pt x="420" y="50"/>
                  </a:lnTo>
                  <a:lnTo>
                    <a:pt x="424" y="49"/>
                  </a:lnTo>
                  <a:lnTo>
                    <a:pt x="428" y="48"/>
                  </a:lnTo>
                  <a:lnTo>
                    <a:pt x="431" y="48"/>
                  </a:lnTo>
                  <a:lnTo>
                    <a:pt x="441" y="52"/>
                  </a:lnTo>
                  <a:lnTo>
                    <a:pt x="450" y="58"/>
                  </a:lnTo>
                  <a:lnTo>
                    <a:pt x="459" y="68"/>
                  </a:lnTo>
                  <a:lnTo>
                    <a:pt x="468" y="73"/>
                  </a:lnTo>
                  <a:lnTo>
                    <a:pt x="477" y="80"/>
                  </a:lnTo>
                  <a:lnTo>
                    <a:pt x="488" y="87"/>
                  </a:lnTo>
                  <a:lnTo>
                    <a:pt x="500" y="93"/>
                  </a:lnTo>
                  <a:lnTo>
                    <a:pt x="509" y="99"/>
                  </a:lnTo>
                  <a:lnTo>
                    <a:pt x="520" y="105"/>
                  </a:lnTo>
                  <a:lnTo>
                    <a:pt x="532" y="115"/>
                  </a:lnTo>
                  <a:lnTo>
                    <a:pt x="546" y="123"/>
                  </a:lnTo>
                  <a:lnTo>
                    <a:pt x="559" y="131"/>
                  </a:lnTo>
                  <a:lnTo>
                    <a:pt x="571" y="134"/>
                  </a:lnTo>
                  <a:lnTo>
                    <a:pt x="585" y="135"/>
                  </a:lnTo>
                  <a:lnTo>
                    <a:pt x="601" y="132"/>
                  </a:lnTo>
                  <a:lnTo>
                    <a:pt x="617" y="128"/>
                  </a:lnTo>
                  <a:lnTo>
                    <a:pt x="629" y="123"/>
                  </a:lnTo>
                  <a:lnTo>
                    <a:pt x="636" y="115"/>
                  </a:lnTo>
                  <a:lnTo>
                    <a:pt x="643" y="104"/>
                  </a:lnTo>
                  <a:lnTo>
                    <a:pt x="649" y="91"/>
                  </a:lnTo>
                  <a:lnTo>
                    <a:pt x="655" y="81"/>
                  </a:lnTo>
                  <a:lnTo>
                    <a:pt x="658" y="70"/>
                  </a:lnTo>
                  <a:lnTo>
                    <a:pt x="662" y="57"/>
                  </a:lnTo>
                  <a:lnTo>
                    <a:pt x="667" y="45"/>
                  </a:lnTo>
                  <a:lnTo>
                    <a:pt x="674" y="37"/>
                  </a:lnTo>
                  <a:lnTo>
                    <a:pt x="683" y="34"/>
                  </a:lnTo>
                  <a:lnTo>
                    <a:pt x="697" y="35"/>
                  </a:lnTo>
                  <a:lnTo>
                    <a:pt x="709" y="37"/>
                  </a:lnTo>
                  <a:lnTo>
                    <a:pt x="720" y="38"/>
                  </a:lnTo>
                  <a:lnTo>
                    <a:pt x="734" y="38"/>
                  </a:lnTo>
                  <a:lnTo>
                    <a:pt x="751" y="37"/>
                  </a:lnTo>
                  <a:lnTo>
                    <a:pt x="765" y="35"/>
                  </a:lnTo>
                  <a:lnTo>
                    <a:pt x="776" y="31"/>
                  </a:lnTo>
                  <a:lnTo>
                    <a:pt x="790" y="26"/>
                  </a:lnTo>
                  <a:lnTo>
                    <a:pt x="800" y="22"/>
                  </a:lnTo>
                  <a:lnTo>
                    <a:pt x="814" y="18"/>
                  </a:lnTo>
                  <a:lnTo>
                    <a:pt x="830" y="13"/>
                  </a:lnTo>
                  <a:lnTo>
                    <a:pt x="848" y="6"/>
                  </a:lnTo>
                  <a:lnTo>
                    <a:pt x="861" y="0"/>
                  </a:lnTo>
                  <a:lnTo>
                    <a:pt x="873" y="15"/>
                  </a:lnTo>
                  <a:lnTo>
                    <a:pt x="885" y="29"/>
                  </a:lnTo>
                  <a:lnTo>
                    <a:pt x="896" y="39"/>
                  </a:lnTo>
                  <a:lnTo>
                    <a:pt x="911" y="54"/>
                  </a:lnTo>
                  <a:lnTo>
                    <a:pt x="930" y="72"/>
                  </a:lnTo>
                  <a:lnTo>
                    <a:pt x="950" y="91"/>
                  </a:lnTo>
                  <a:lnTo>
                    <a:pt x="970" y="108"/>
                  </a:lnTo>
                  <a:lnTo>
                    <a:pt x="986" y="122"/>
                  </a:lnTo>
                  <a:lnTo>
                    <a:pt x="996" y="132"/>
                  </a:lnTo>
                  <a:lnTo>
                    <a:pt x="1009" y="143"/>
                  </a:lnTo>
                  <a:lnTo>
                    <a:pt x="1023" y="157"/>
                  </a:lnTo>
                  <a:lnTo>
                    <a:pt x="1035" y="169"/>
                  </a:lnTo>
                  <a:lnTo>
                    <a:pt x="1043" y="180"/>
                  </a:lnTo>
                  <a:lnTo>
                    <a:pt x="1048" y="190"/>
                  </a:lnTo>
                  <a:lnTo>
                    <a:pt x="1054" y="204"/>
                  </a:lnTo>
                  <a:lnTo>
                    <a:pt x="1059" y="219"/>
                  </a:lnTo>
                  <a:lnTo>
                    <a:pt x="1062" y="233"/>
                  </a:lnTo>
                  <a:lnTo>
                    <a:pt x="1063" y="244"/>
                  </a:lnTo>
                  <a:lnTo>
                    <a:pt x="1061" y="256"/>
                  </a:lnTo>
                  <a:lnTo>
                    <a:pt x="1054" y="270"/>
                  </a:lnTo>
                  <a:lnTo>
                    <a:pt x="1047" y="283"/>
                  </a:lnTo>
                  <a:lnTo>
                    <a:pt x="1040" y="293"/>
                  </a:lnTo>
                  <a:lnTo>
                    <a:pt x="1032" y="301"/>
                  </a:lnTo>
                  <a:lnTo>
                    <a:pt x="1023" y="309"/>
                  </a:lnTo>
                  <a:lnTo>
                    <a:pt x="1012" y="317"/>
                  </a:lnTo>
                  <a:lnTo>
                    <a:pt x="1004" y="324"/>
                  </a:lnTo>
                  <a:lnTo>
                    <a:pt x="990" y="329"/>
                  </a:lnTo>
                  <a:lnTo>
                    <a:pt x="974" y="336"/>
                  </a:lnTo>
                  <a:lnTo>
                    <a:pt x="958" y="341"/>
                  </a:lnTo>
                  <a:lnTo>
                    <a:pt x="945" y="347"/>
                  </a:lnTo>
                  <a:lnTo>
                    <a:pt x="935" y="353"/>
                  </a:lnTo>
                  <a:lnTo>
                    <a:pt x="923" y="360"/>
                  </a:lnTo>
                  <a:lnTo>
                    <a:pt x="912" y="368"/>
                  </a:lnTo>
                  <a:lnTo>
                    <a:pt x="904" y="375"/>
                  </a:lnTo>
                  <a:lnTo>
                    <a:pt x="897" y="384"/>
                  </a:lnTo>
                  <a:lnTo>
                    <a:pt x="889" y="395"/>
                  </a:lnTo>
                  <a:lnTo>
                    <a:pt x="884" y="407"/>
                  </a:lnTo>
                  <a:lnTo>
                    <a:pt x="880" y="418"/>
                  </a:lnTo>
                  <a:lnTo>
                    <a:pt x="879" y="431"/>
                  </a:lnTo>
                  <a:lnTo>
                    <a:pt x="879" y="448"/>
                  </a:lnTo>
                  <a:lnTo>
                    <a:pt x="880" y="465"/>
                  </a:lnTo>
                  <a:lnTo>
                    <a:pt x="881" y="481"/>
                  </a:lnTo>
                  <a:lnTo>
                    <a:pt x="884" y="495"/>
                  </a:lnTo>
                  <a:lnTo>
                    <a:pt x="888" y="512"/>
                  </a:lnTo>
                  <a:lnTo>
                    <a:pt x="895" y="534"/>
                  </a:lnTo>
                  <a:lnTo>
                    <a:pt x="903" y="555"/>
                  </a:lnTo>
                  <a:lnTo>
                    <a:pt x="910" y="577"/>
                  </a:lnTo>
                  <a:lnTo>
                    <a:pt x="916" y="594"/>
                  </a:lnTo>
                  <a:lnTo>
                    <a:pt x="922" y="611"/>
                  </a:lnTo>
                  <a:lnTo>
                    <a:pt x="927" y="631"/>
                  </a:lnTo>
                  <a:lnTo>
                    <a:pt x="934" y="646"/>
                  </a:lnTo>
                  <a:lnTo>
                    <a:pt x="941" y="658"/>
                  </a:lnTo>
                  <a:lnTo>
                    <a:pt x="949" y="671"/>
                  </a:lnTo>
                  <a:lnTo>
                    <a:pt x="959" y="685"/>
                  </a:lnTo>
                  <a:lnTo>
                    <a:pt x="968" y="695"/>
                  </a:lnTo>
                  <a:lnTo>
                    <a:pt x="974" y="704"/>
                  </a:lnTo>
                  <a:lnTo>
                    <a:pt x="984" y="713"/>
                  </a:lnTo>
                  <a:lnTo>
                    <a:pt x="994" y="722"/>
                  </a:lnTo>
                  <a:lnTo>
                    <a:pt x="1004" y="726"/>
                  </a:lnTo>
                  <a:lnTo>
                    <a:pt x="1013" y="726"/>
                  </a:lnTo>
                  <a:lnTo>
                    <a:pt x="1024" y="724"/>
                  </a:lnTo>
                  <a:lnTo>
                    <a:pt x="1032" y="718"/>
                  </a:lnTo>
                  <a:lnTo>
                    <a:pt x="1038" y="712"/>
                  </a:lnTo>
                  <a:lnTo>
                    <a:pt x="1043" y="701"/>
                  </a:lnTo>
                  <a:lnTo>
                    <a:pt x="1048" y="694"/>
                  </a:lnTo>
                  <a:lnTo>
                    <a:pt x="1058" y="690"/>
                  </a:lnTo>
                  <a:lnTo>
                    <a:pt x="1073" y="687"/>
                  </a:lnTo>
                  <a:lnTo>
                    <a:pt x="1085" y="686"/>
                  </a:lnTo>
                  <a:lnTo>
                    <a:pt x="1094" y="690"/>
                  </a:lnTo>
                  <a:lnTo>
                    <a:pt x="1106" y="695"/>
                  </a:lnTo>
                  <a:lnTo>
                    <a:pt x="1116" y="701"/>
                  </a:lnTo>
                  <a:lnTo>
                    <a:pt x="1125" y="709"/>
                  </a:lnTo>
                  <a:lnTo>
                    <a:pt x="1136" y="718"/>
                  </a:lnTo>
                  <a:lnTo>
                    <a:pt x="1147" y="729"/>
                  </a:lnTo>
                  <a:lnTo>
                    <a:pt x="1156" y="737"/>
                  </a:lnTo>
                  <a:lnTo>
                    <a:pt x="1164" y="744"/>
                  </a:lnTo>
                  <a:lnTo>
                    <a:pt x="1174" y="752"/>
                  </a:lnTo>
                  <a:lnTo>
                    <a:pt x="1183" y="760"/>
                  </a:lnTo>
                  <a:lnTo>
                    <a:pt x="1191" y="764"/>
                  </a:lnTo>
                  <a:lnTo>
                    <a:pt x="1203" y="768"/>
                  </a:lnTo>
                  <a:lnTo>
                    <a:pt x="1220" y="771"/>
                  </a:lnTo>
                  <a:lnTo>
                    <a:pt x="1236" y="772"/>
                  </a:lnTo>
                  <a:lnTo>
                    <a:pt x="1249" y="772"/>
                  </a:lnTo>
                  <a:lnTo>
                    <a:pt x="1257" y="771"/>
                  </a:lnTo>
                  <a:lnTo>
                    <a:pt x="1268" y="767"/>
                  </a:lnTo>
                  <a:lnTo>
                    <a:pt x="1277" y="764"/>
                  </a:lnTo>
                  <a:lnTo>
                    <a:pt x="1287" y="762"/>
                  </a:lnTo>
                  <a:lnTo>
                    <a:pt x="1299" y="763"/>
                  </a:lnTo>
                  <a:lnTo>
                    <a:pt x="1314" y="766"/>
                  </a:lnTo>
                  <a:lnTo>
                    <a:pt x="1329" y="768"/>
                  </a:lnTo>
                  <a:lnTo>
                    <a:pt x="1341" y="772"/>
                  </a:lnTo>
                  <a:lnTo>
                    <a:pt x="1350" y="776"/>
                  </a:lnTo>
                  <a:lnTo>
                    <a:pt x="1360" y="783"/>
                  </a:lnTo>
                  <a:lnTo>
                    <a:pt x="1369" y="790"/>
                  </a:lnTo>
                  <a:lnTo>
                    <a:pt x="1379" y="795"/>
                  </a:lnTo>
                  <a:lnTo>
                    <a:pt x="1388" y="803"/>
                  </a:lnTo>
                  <a:lnTo>
                    <a:pt x="1401" y="814"/>
                  </a:lnTo>
                  <a:lnTo>
                    <a:pt x="1412" y="823"/>
                  </a:lnTo>
                  <a:lnTo>
                    <a:pt x="1423" y="833"/>
                  </a:lnTo>
                  <a:lnTo>
                    <a:pt x="1430" y="842"/>
                  </a:lnTo>
                  <a:lnTo>
                    <a:pt x="1438" y="853"/>
                  </a:lnTo>
                  <a:lnTo>
                    <a:pt x="1446" y="865"/>
                  </a:lnTo>
                  <a:lnTo>
                    <a:pt x="1453" y="875"/>
                  </a:lnTo>
                  <a:lnTo>
                    <a:pt x="1462" y="889"/>
                  </a:lnTo>
                  <a:lnTo>
                    <a:pt x="1473" y="908"/>
                  </a:lnTo>
                  <a:lnTo>
                    <a:pt x="1485" y="925"/>
                  </a:lnTo>
                  <a:lnTo>
                    <a:pt x="1496" y="938"/>
                  </a:lnTo>
                  <a:lnTo>
                    <a:pt x="1504" y="946"/>
                  </a:lnTo>
                  <a:lnTo>
                    <a:pt x="1513" y="955"/>
                  </a:lnTo>
                  <a:lnTo>
                    <a:pt x="1523" y="962"/>
                  </a:lnTo>
                  <a:lnTo>
                    <a:pt x="1534" y="966"/>
                  </a:lnTo>
                  <a:lnTo>
                    <a:pt x="1542" y="968"/>
                  </a:lnTo>
                  <a:lnTo>
                    <a:pt x="1551" y="965"/>
                  </a:lnTo>
                  <a:lnTo>
                    <a:pt x="1562" y="962"/>
                  </a:lnTo>
                  <a:lnTo>
                    <a:pt x="1570" y="958"/>
                  </a:lnTo>
                  <a:lnTo>
                    <a:pt x="1577" y="950"/>
                  </a:lnTo>
                  <a:lnTo>
                    <a:pt x="1585" y="939"/>
                  </a:lnTo>
                  <a:lnTo>
                    <a:pt x="1593" y="930"/>
                  </a:lnTo>
                  <a:lnTo>
                    <a:pt x="1598" y="926"/>
                  </a:lnTo>
                  <a:lnTo>
                    <a:pt x="1606" y="922"/>
                  </a:lnTo>
                  <a:lnTo>
                    <a:pt x="1614" y="918"/>
                  </a:lnTo>
                  <a:lnTo>
                    <a:pt x="1622" y="916"/>
                  </a:lnTo>
                  <a:lnTo>
                    <a:pt x="1631" y="919"/>
                  </a:lnTo>
                  <a:lnTo>
                    <a:pt x="1639" y="923"/>
                  </a:lnTo>
                  <a:lnTo>
                    <a:pt x="1648" y="929"/>
                  </a:lnTo>
                  <a:lnTo>
                    <a:pt x="1655" y="934"/>
                  </a:lnTo>
                  <a:lnTo>
                    <a:pt x="1660" y="942"/>
                  </a:lnTo>
                  <a:lnTo>
                    <a:pt x="1666" y="951"/>
                  </a:lnTo>
                  <a:lnTo>
                    <a:pt x="1672" y="958"/>
                  </a:lnTo>
                  <a:lnTo>
                    <a:pt x="1679" y="962"/>
                  </a:lnTo>
                  <a:lnTo>
                    <a:pt x="1687" y="966"/>
                  </a:lnTo>
                  <a:lnTo>
                    <a:pt x="1697" y="969"/>
                  </a:lnTo>
                  <a:lnTo>
                    <a:pt x="1705" y="969"/>
                  </a:lnTo>
                  <a:lnTo>
                    <a:pt x="1707" y="968"/>
                  </a:lnTo>
                  <a:lnTo>
                    <a:pt x="1711" y="965"/>
                  </a:lnTo>
                  <a:lnTo>
                    <a:pt x="1715" y="962"/>
                  </a:lnTo>
                  <a:lnTo>
                    <a:pt x="1718" y="960"/>
                  </a:lnTo>
                  <a:lnTo>
                    <a:pt x="1721" y="957"/>
                  </a:lnTo>
                  <a:lnTo>
                    <a:pt x="1722" y="949"/>
                  </a:lnTo>
                  <a:lnTo>
                    <a:pt x="1725" y="941"/>
                  </a:lnTo>
                  <a:lnTo>
                    <a:pt x="1728" y="933"/>
                  </a:lnTo>
                  <a:lnTo>
                    <a:pt x="1730" y="931"/>
                  </a:lnTo>
                  <a:lnTo>
                    <a:pt x="1734" y="931"/>
                  </a:lnTo>
                  <a:lnTo>
                    <a:pt x="1737" y="930"/>
                  </a:lnTo>
                  <a:lnTo>
                    <a:pt x="1741" y="930"/>
                  </a:lnTo>
                  <a:lnTo>
                    <a:pt x="1745" y="930"/>
                  </a:lnTo>
                  <a:lnTo>
                    <a:pt x="1753" y="933"/>
                  </a:lnTo>
                  <a:lnTo>
                    <a:pt x="1764" y="937"/>
                  </a:lnTo>
                  <a:lnTo>
                    <a:pt x="1773" y="941"/>
                  </a:lnTo>
                  <a:lnTo>
                    <a:pt x="1783" y="949"/>
                  </a:lnTo>
                  <a:lnTo>
                    <a:pt x="1794" y="958"/>
                  </a:lnTo>
                  <a:lnTo>
                    <a:pt x="1804" y="965"/>
                  </a:lnTo>
                  <a:lnTo>
                    <a:pt x="1812" y="969"/>
                  </a:lnTo>
                  <a:lnTo>
                    <a:pt x="1822" y="972"/>
                  </a:lnTo>
                  <a:lnTo>
                    <a:pt x="1831" y="972"/>
                  </a:lnTo>
                  <a:lnTo>
                    <a:pt x="1841" y="968"/>
                  </a:lnTo>
                  <a:lnTo>
                    <a:pt x="1850" y="961"/>
                  </a:lnTo>
                  <a:lnTo>
                    <a:pt x="1857" y="953"/>
                  </a:lnTo>
                  <a:lnTo>
                    <a:pt x="1858" y="945"/>
                  </a:lnTo>
                  <a:lnTo>
                    <a:pt x="1858" y="934"/>
                  </a:lnTo>
                  <a:lnTo>
                    <a:pt x="1857" y="923"/>
                  </a:lnTo>
                  <a:lnTo>
                    <a:pt x="1856" y="914"/>
                  </a:lnTo>
                  <a:lnTo>
                    <a:pt x="1853" y="904"/>
                  </a:lnTo>
                  <a:lnTo>
                    <a:pt x="1850" y="892"/>
                  </a:lnTo>
                  <a:lnTo>
                    <a:pt x="1848" y="880"/>
                  </a:lnTo>
                  <a:lnTo>
                    <a:pt x="1846" y="869"/>
                  </a:lnTo>
                  <a:lnTo>
                    <a:pt x="1848" y="860"/>
                  </a:lnTo>
                  <a:lnTo>
                    <a:pt x="1850" y="848"/>
                  </a:lnTo>
                  <a:lnTo>
                    <a:pt x="1854" y="836"/>
                  </a:lnTo>
                  <a:lnTo>
                    <a:pt x="1858" y="826"/>
                  </a:lnTo>
                  <a:lnTo>
                    <a:pt x="1861" y="822"/>
                  </a:lnTo>
                  <a:lnTo>
                    <a:pt x="1864" y="819"/>
                  </a:lnTo>
                  <a:lnTo>
                    <a:pt x="1869" y="811"/>
                  </a:lnTo>
                  <a:lnTo>
                    <a:pt x="1876" y="803"/>
                  </a:lnTo>
                  <a:lnTo>
                    <a:pt x="1884" y="794"/>
                  </a:lnTo>
                  <a:lnTo>
                    <a:pt x="1889" y="787"/>
                  </a:lnTo>
                  <a:lnTo>
                    <a:pt x="1900" y="780"/>
                  </a:lnTo>
                  <a:lnTo>
                    <a:pt x="1912" y="774"/>
                  </a:lnTo>
                  <a:lnTo>
                    <a:pt x="1926" y="766"/>
                  </a:lnTo>
                  <a:lnTo>
                    <a:pt x="1936" y="759"/>
                  </a:lnTo>
                  <a:lnTo>
                    <a:pt x="1943" y="751"/>
                  </a:lnTo>
                  <a:lnTo>
                    <a:pt x="1951" y="740"/>
                  </a:lnTo>
                  <a:lnTo>
                    <a:pt x="1959" y="732"/>
                  </a:lnTo>
                  <a:lnTo>
                    <a:pt x="1970" y="729"/>
                  </a:lnTo>
                  <a:lnTo>
                    <a:pt x="1986" y="726"/>
                  </a:lnTo>
                  <a:lnTo>
                    <a:pt x="2003" y="725"/>
                  </a:lnTo>
                  <a:lnTo>
                    <a:pt x="2016" y="725"/>
                  </a:lnTo>
                  <a:lnTo>
                    <a:pt x="2029" y="725"/>
                  </a:lnTo>
                  <a:lnTo>
                    <a:pt x="2047" y="726"/>
                  </a:lnTo>
                  <a:lnTo>
                    <a:pt x="2063" y="726"/>
                  </a:lnTo>
                  <a:lnTo>
                    <a:pt x="2078" y="728"/>
                  </a:lnTo>
                  <a:lnTo>
                    <a:pt x="2090" y="728"/>
                  </a:lnTo>
                  <a:lnTo>
                    <a:pt x="2106" y="728"/>
                  </a:lnTo>
                  <a:lnTo>
                    <a:pt x="2122" y="728"/>
                  </a:lnTo>
                  <a:lnTo>
                    <a:pt x="2136" y="729"/>
                  </a:lnTo>
                  <a:lnTo>
                    <a:pt x="2151" y="735"/>
                  </a:lnTo>
                  <a:lnTo>
                    <a:pt x="2168" y="743"/>
                  </a:lnTo>
                  <a:lnTo>
                    <a:pt x="2186" y="751"/>
                  </a:lnTo>
                  <a:lnTo>
                    <a:pt x="2201" y="757"/>
                  </a:lnTo>
                  <a:lnTo>
                    <a:pt x="2213" y="764"/>
                  </a:lnTo>
                  <a:lnTo>
                    <a:pt x="2229" y="770"/>
                  </a:lnTo>
                  <a:lnTo>
                    <a:pt x="2245" y="776"/>
                  </a:lnTo>
                  <a:lnTo>
                    <a:pt x="2257" y="783"/>
                  </a:lnTo>
                  <a:lnTo>
                    <a:pt x="2267" y="788"/>
                  </a:lnTo>
                  <a:lnTo>
                    <a:pt x="2277" y="797"/>
                  </a:lnTo>
                  <a:lnTo>
                    <a:pt x="2288" y="803"/>
                  </a:lnTo>
                  <a:lnTo>
                    <a:pt x="2298" y="811"/>
                  </a:lnTo>
                  <a:lnTo>
                    <a:pt x="2306" y="823"/>
                  </a:lnTo>
                  <a:lnTo>
                    <a:pt x="2314" y="841"/>
                  </a:lnTo>
                  <a:lnTo>
                    <a:pt x="2321" y="858"/>
                  </a:lnTo>
                  <a:lnTo>
                    <a:pt x="2329" y="875"/>
                  </a:lnTo>
                  <a:lnTo>
                    <a:pt x="2337" y="888"/>
                  </a:lnTo>
                  <a:lnTo>
                    <a:pt x="2343" y="895"/>
                  </a:lnTo>
                  <a:lnTo>
                    <a:pt x="2354" y="902"/>
                  </a:lnTo>
                  <a:lnTo>
                    <a:pt x="2365" y="908"/>
                  </a:lnTo>
                  <a:lnTo>
                    <a:pt x="2364" y="914"/>
                  </a:lnTo>
                  <a:lnTo>
                    <a:pt x="2362" y="918"/>
                  </a:lnTo>
                  <a:lnTo>
                    <a:pt x="2361" y="922"/>
                  </a:lnTo>
                  <a:lnTo>
                    <a:pt x="2362" y="931"/>
                  </a:lnTo>
                  <a:lnTo>
                    <a:pt x="2364" y="943"/>
                  </a:lnTo>
                  <a:lnTo>
                    <a:pt x="2368" y="957"/>
                  </a:lnTo>
                  <a:lnTo>
                    <a:pt x="2370" y="969"/>
                  </a:lnTo>
                  <a:lnTo>
                    <a:pt x="2373" y="978"/>
                  </a:lnTo>
                  <a:lnTo>
                    <a:pt x="2374" y="982"/>
                  </a:lnTo>
                  <a:lnTo>
                    <a:pt x="2373" y="986"/>
                  </a:lnTo>
                  <a:lnTo>
                    <a:pt x="2368" y="993"/>
                  </a:lnTo>
                  <a:lnTo>
                    <a:pt x="2361" y="1003"/>
                  </a:lnTo>
                  <a:lnTo>
                    <a:pt x="2354" y="1012"/>
                  </a:lnTo>
                  <a:lnTo>
                    <a:pt x="2349" y="1023"/>
                  </a:lnTo>
                  <a:lnTo>
                    <a:pt x="2347" y="1031"/>
                  </a:lnTo>
                  <a:lnTo>
                    <a:pt x="2349" y="1040"/>
                  </a:lnTo>
                  <a:lnTo>
                    <a:pt x="2354" y="1051"/>
                  </a:lnTo>
                  <a:lnTo>
                    <a:pt x="2362" y="1062"/>
                  </a:lnTo>
                  <a:lnTo>
                    <a:pt x="2369" y="1073"/>
                  </a:lnTo>
                  <a:lnTo>
                    <a:pt x="2377" y="1081"/>
                  </a:lnTo>
                  <a:lnTo>
                    <a:pt x="2384" y="1089"/>
                  </a:lnTo>
                  <a:lnTo>
                    <a:pt x="2395" y="1097"/>
                  </a:lnTo>
                  <a:lnTo>
                    <a:pt x="2405" y="1105"/>
                  </a:lnTo>
                  <a:lnTo>
                    <a:pt x="2415" y="1110"/>
                  </a:lnTo>
                  <a:lnTo>
                    <a:pt x="2427" y="1116"/>
                  </a:lnTo>
                  <a:lnTo>
                    <a:pt x="2440" y="1121"/>
                  </a:lnTo>
                  <a:lnTo>
                    <a:pt x="2455" y="1127"/>
                  </a:lnTo>
                  <a:lnTo>
                    <a:pt x="2466" y="1133"/>
                  </a:lnTo>
                  <a:lnTo>
                    <a:pt x="2473" y="1140"/>
                  </a:lnTo>
                  <a:lnTo>
                    <a:pt x="2481" y="1149"/>
                  </a:lnTo>
                  <a:lnTo>
                    <a:pt x="2488" y="1159"/>
                  </a:lnTo>
                  <a:lnTo>
                    <a:pt x="2490" y="1168"/>
                  </a:lnTo>
                  <a:lnTo>
                    <a:pt x="2486" y="1174"/>
                  </a:lnTo>
                  <a:lnTo>
                    <a:pt x="2478" y="1178"/>
                  </a:lnTo>
                  <a:lnTo>
                    <a:pt x="2469" y="1182"/>
                  </a:lnTo>
                  <a:lnTo>
                    <a:pt x="2462" y="1183"/>
                  </a:lnTo>
                  <a:lnTo>
                    <a:pt x="2450" y="1183"/>
                  </a:lnTo>
                  <a:lnTo>
                    <a:pt x="2436" y="1180"/>
                  </a:lnTo>
                  <a:lnTo>
                    <a:pt x="2426" y="1176"/>
                  </a:lnTo>
                  <a:lnTo>
                    <a:pt x="2419" y="1172"/>
                  </a:lnTo>
                  <a:lnTo>
                    <a:pt x="2411" y="1166"/>
                  </a:lnTo>
                  <a:lnTo>
                    <a:pt x="2404" y="1163"/>
                  </a:lnTo>
                  <a:lnTo>
                    <a:pt x="2395" y="1164"/>
                  </a:lnTo>
                  <a:lnTo>
                    <a:pt x="2384" y="1168"/>
                  </a:lnTo>
                  <a:lnTo>
                    <a:pt x="2373" y="1174"/>
                  </a:lnTo>
                  <a:lnTo>
                    <a:pt x="2365" y="1180"/>
                  </a:lnTo>
                  <a:lnTo>
                    <a:pt x="2360" y="1189"/>
                  </a:lnTo>
                  <a:lnTo>
                    <a:pt x="2361" y="1195"/>
                  </a:lnTo>
                  <a:lnTo>
                    <a:pt x="2365" y="1203"/>
                  </a:lnTo>
                  <a:lnTo>
                    <a:pt x="2370" y="1211"/>
                  </a:lnTo>
                  <a:lnTo>
                    <a:pt x="2372" y="1220"/>
                  </a:lnTo>
                  <a:lnTo>
                    <a:pt x="2366" y="1226"/>
                  </a:lnTo>
                  <a:lnTo>
                    <a:pt x="2358" y="1233"/>
                  </a:lnTo>
                  <a:lnTo>
                    <a:pt x="2350" y="1238"/>
                  </a:lnTo>
                  <a:lnTo>
                    <a:pt x="2339" y="1240"/>
                  </a:lnTo>
                  <a:lnTo>
                    <a:pt x="2326" y="1238"/>
                  </a:lnTo>
                  <a:lnTo>
                    <a:pt x="2316" y="1236"/>
                  </a:lnTo>
                  <a:lnTo>
                    <a:pt x="2314" y="1234"/>
                  </a:lnTo>
                  <a:lnTo>
                    <a:pt x="2310" y="1230"/>
                  </a:lnTo>
                  <a:lnTo>
                    <a:pt x="2307" y="1226"/>
                  </a:lnTo>
                  <a:lnTo>
                    <a:pt x="2303" y="1224"/>
                  </a:lnTo>
                  <a:lnTo>
                    <a:pt x="2300" y="1222"/>
                  </a:lnTo>
                  <a:lnTo>
                    <a:pt x="2292" y="1221"/>
                  </a:lnTo>
                  <a:lnTo>
                    <a:pt x="2283" y="1222"/>
                  </a:lnTo>
                  <a:lnTo>
                    <a:pt x="2275" y="1225"/>
                  </a:lnTo>
                  <a:lnTo>
                    <a:pt x="2269" y="1230"/>
                  </a:lnTo>
                  <a:lnTo>
                    <a:pt x="2267" y="1237"/>
                  </a:lnTo>
                  <a:lnTo>
                    <a:pt x="2268" y="1245"/>
                  </a:lnTo>
                  <a:lnTo>
                    <a:pt x="2271" y="1255"/>
                  </a:lnTo>
                  <a:lnTo>
                    <a:pt x="2273" y="1261"/>
                  </a:lnTo>
                  <a:lnTo>
                    <a:pt x="2280" y="1268"/>
                  </a:lnTo>
                  <a:lnTo>
                    <a:pt x="2291" y="1273"/>
                  </a:lnTo>
                  <a:lnTo>
                    <a:pt x="2300" y="1279"/>
                  </a:lnTo>
                  <a:lnTo>
                    <a:pt x="2308" y="1284"/>
                  </a:lnTo>
                  <a:lnTo>
                    <a:pt x="2315" y="1295"/>
                  </a:lnTo>
                  <a:lnTo>
                    <a:pt x="2321" y="1310"/>
                  </a:lnTo>
                  <a:lnTo>
                    <a:pt x="2325" y="1325"/>
                  </a:lnTo>
                  <a:lnTo>
                    <a:pt x="2326" y="1337"/>
                  </a:lnTo>
                  <a:lnTo>
                    <a:pt x="2322" y="1346"/>
                  </a:lnTo>
                  <a:lnTo>
                    <a:pt x="2316" y="1356"/>
                  </a:lnTo>
                  <a:lnTo>
                    <a:pt x="2310" y="1365"/>
                  </a:lnTo>
                  <a:lnTo>
                    <a:pt x="2307" y="1374"/>
                  </a:lnTo>
                  <a:lnTo>
                    <a:pt x="2307" y="1388"/>
                  </a:lnTo>
                  <a:lnTo>
                    <a:pt x="2310" y="1404"/>
                  </a:lnTo>
                  <a:lnTo>
                    <a:pt x="2314" y="1422"/>
                  </a:lnTo>
                  <a:lnTo>
                    <a:pt x="2318" y="1438"/>
                  </a:lnTo>
                  <a:lnTo>
                    <a:pt x="2322" y="1451"/>
                  </a:lnTo>
                  <a:lnTo>
                    <a:pt x="2323" y="1462"/>
                  </a:lnTo>
                  <a:lnTo>
                    <a:pt x="2326" y="1474"/>
                  </a:lnTo>
                  <a:lnTo>
                    <a:pt x="2330" y="1486"/>
                  </a:lnTo>
                  <a:lnTo>
                    <a:pt x="2334" y="1496"/>
                  </a:lnTo>
                  <a:lnTo>
                    <a:pt x="2342" y="1501"/>
                  </a:lnTo>
                  <a:lnTo>
                    <a:pt x="2354" y="1504"/>
                  </a:lnTo>
                  <a:lnTo>
                    <a:pt x="2366" y="1508"/>
                  </a:lnTo>
                  <a:lnTo>
                    <a:pt x="2376" y="1511"/>
                  </a:lnTo>
                  <a:lnTo>
                    <a:pt x="2385" y="1517"/>
                  </a:lnTo>
                  <a:lnTo>
                    <a:pt x="2396" y="1525"/>
                  </a:lnTo>
                  <a:lnTo>
                    <a:pt x="2407" y="1533"/>
                  </a:lnTo>
                  <a:lnTo>
                    <a:pt x="2415" y="1540"/>
                  </a:lnTo>
                  <a:lnTo>
                    <a:pt x="2427" y="1551"/>
                  </a:lnTo>
                  <a:lnTo>
                    <a:pt x="2440" y="1563"/>
                  </a:lnTo>
                  <a:lnTo>
                    <a:pt x="2455" y="1578"/>
                  </a:lnTo>
                  <a:lnTo>
                    <a:pt x="2469" y="1590"/>
                  </a:lnTo>
                  <a:lnTo>
                    <a:pt x="2482" y="1598"/>
                  </a:lnTo>
                  <a:lnTo>
                    <a:pt x="2496" y="1605"/>
                  </a:lnTo>
                  <a:lnTo>
                    <a:pt x="2515" y="1612"/>
                  </a:lnTo>
                  <a:lnTo>
                    <a:pt x="2533" y="1617"/>
                  </a:lnTo>
                  <a:lnTo>
                    <a:pt x="2550" y="1620"/>
                  </a:lnTo>
                  <a:lnTo>
                    <a:pt x="2564" y="1620"/>
                  </a:lnTo>
                  <a:lnTo>
                    <a:pt x="2582" y="1618"/>
                  </a:lnTo>
                  <a:lnTo>
                    <a:pt x="2599" y="1617"/>
                  </a:lnTo>
                  <a:lnTo>
                    <a:pt x="2617" y="1616"/>
                  </a:lnTo>
                  <a:lnTo>
                    <a:pt x="2632" y="1614"/>
                  </a:lnTo>
                  <a:lnTo>
                    <a:pt x="2651" y="1614"/>
                  </a:lnTo>
                  <a:lnTo>
                    <a:pt x="2675" y="1616"/>
                  </a:lnTo>
                  <a:lnTo>
                    <a:pt x="2698" y="1617"/>
                  </a:lnTo>
                  <a:lnTo>
                    <a:pt x="2718" y="1621"/>
                  </a:lnTo>
                  <a:lnTo>
                    <a:pt x="2733" y="1625"/>
                  </a:lnTo>
                  <a:lnTo>
                    <a:pt x="2749" y="1630"/>
                  </a:lnTo>
                  <a:lnTo>
                    <a:pt x="2768" y="1638"/>
                  </a:lnTo>
                  <a:lnTo>
                    <a:pt x="2784" y="1645"/>
                  </a:lnTo>
                  <a:lnTo>
                    <a:pt x="2798" y="1651"/>
                  </a:lnTo>
                  <a:lnTo>
                    <a:pt x="2811" y="1659"/>
                  </a:lnTo>
                  <a:lnTo>
                    <a:pt x="2827" y="1668"/>
                  </a:lnTo>
                  <a:lnTo>
                    <a:pt x="2845" y="1678"/>
                  </a:lnTo>
                  <a:lnTo>
                    <a:pt x="2861" y="1686"/>
                  </a:lnTo>
                  <a:lnTo>
                    <a:pt x="2876" y="1692"/>
                  </a:lnTo>
                  <a:lnTo>
                    <a:pt x="2887" y="1696"/>
                  </a:lnTo>
                  <a:lnTo>
                    <a:pt x="2901" y="1700"/>
                  </a:lnTo>
                  <a:lnTo>
                    <a:pt x="2916" y="1703"/>
                  </a:lnTo>
                  <a:lnTo>
                    <a:pt x="2931" y="1706"/>
                  </a:lnTo>
                  <a:lnTo>
                    <a:pt x="2943" y="1704"/>
                  </a:lnTo>
                  <a:lnTo>
                    <a:pt x="2954" y="1698"/>
                  </a:lnTo>
                  <a:lnTo>
                    <a:pt x="2966" y="1687"/>
                  </a:lnTo>
                  <a:lnTo>
                    <a:pt x="2978" y="1674"/>
                  </a:lnTo>
                  <a:lnTo>
                    <a:pt x="2988" y="1660"/>
                  </a:lnTo>
                  <a:lnTo>
                    <a:pt x="2997" y="1649"/>
                  </a:lnTo>
                  <a:lnTo>
                    <a:pt x="3004" y="1637"/>
                  </a:lnTo>
                  <a:lnTo>
                    <a:pt x="3011" y="1621"/>
                  </a:lnTo>
                  <a:lnTo>
                    <a:pt x="3019" y="1605"/>
                  </a:lnTo>
                  <a:lnTo>
                    <a:pt x="3028" y="1594"/>
                  </a:lnTo>
                  <a:lnTo>
                    <a:pt x="3036" y="1587"/>
                  </a:lnTo>
                  <a:lnTo>
                    <a:pt x="3048" y="1581"/>
                  </a:lnTo>
                  <a:lnTo>
                    <a:pt x="3062" y="1574"/>
                  </a:lnTo>
                  <a:lnTo>
                    <a:pt x="3074" y="1571"/>
                  </a:lnTo>
                  <a:lnTo>
                    <a:pt x="3083" y="1572"/>
                  </a:lnTo>
                  <a:lnTo>
                    <a:pt x="3091" y="1579"/>
                  </a:lnTo>
                  <a:lnTo>
                    <a:pt x="3097" y="1591"/>
                  </a:lnTo>
                  <a:lnTo>
                    <a:pt x="3101" y="1606"/>
                  </a:lnTo>
                  <a:lnTo>
                    <a:pt x="3105" y="1621"/>
                  </a:lnTo>
                  <a:lnTo>
                    <a:pt x="3108" y="1633"/>
                  </a:lnTo>
                  <a:lnTo>
                    <a:pt x="3109" y="1647"/>
                  </a:lnTo>
                  <a:lnTo>
                    <a:pt x="3109" y="1663"/>
                  </a:lnTo>
                  <a:lnTo>
                    <a:pt x="3109" y="1679"/>
                  </a:lnTo>
                  <a:lnTo>
                    <a:pt x="3110" y="1695"/>
                  </a:lnTo>
                  <a:lnTo>
                    <a:pt x="3114" y="1707"/>
                  </a:lnTo>
                  <a:lnTo>
                    <a:pt x="3122" y="1715"/>
                  </a:lnTo>
                  <a:lnTo>
                    <a:pt x="3135" y="1722"/>
                  </a:lnTo>
                  <a:lnTo>
                    <a:pt x="3148" y="1729"/>
                  </a:lnTo>
                  <a:lnTo>
                    <a:pt x="3163" y="1735"/>
                  </a:lnTo>
                  <a:lnTo>
                    <a:pt x="3175" y="1742"/>
                  </a:lnTo>
                  <a:lnTo>
                    <a:pt x="3183" y="1750"/>
                  </a:lnTo>
                  <a:lnTo>
                    <a:pt x="3184" y="1758"/>
                  </a:lnTo>
                  <a:lnTo>
                    <a:pt x="3183" y="1769"/>
                  </a:lnTo>
                  <a:lnTo>
                    <a:pt x="3182" y="1781"/>
                  </a:lnTo>
                  <a:lnTo>
                    <a:pt x="3180" y="1791"/>
                  </a:lnTo>
                  <a:lnTo>
                    <a:pt x="3183" y="1799"/>
                  </a:lnTo>
                  <a:lnTo>
                    <a:pt x="3190" y="1807"/>
                  </a:lnTo>
                  <a:lnTo>
                    <a:pt x="3202" y="1814"/>
                  </a:lnTo>
                  <a:lnTo>
                    <a:pt x="3215" y="1819"/>
                  </a:lnTo>
                  <a:lnTo>
                    <a:pt x="3230" y="1824"/>
                  </a:lnTo>
                  <a:lnTo>
                    <a:pt x="3242" y="1830"/>
                  </a:lnTo>
                  <a:lnTo>
                    <a:pt x="3253" y="1837"/>
                  </a:lnTo>
                  <a:lnTo>
                    <a:pt x="3263" y="1847"/>
                  </a:lnTo>
                  <a:lnTo>
                    <a:pt x="3272" y="1862"/>
                  </a:lnTo>
                  <a:lnTo>
                    <a:pt x="3281" y="1877"/>
                  </a:lnTo>
                  <a:lnTo>
                    <a:pt x="3287" y="1890"/>
                  </a:lnTo>
                  <a:close/>
                </a:path>
              </a:pathLst>
            </a:custGeom>
            <a:grpFill/>
            <a:ln w="6350" cap="flat">
              <a:solidFill>
                <a:schemeClr val="bg2"/>
              </a:solidFill>
              <a:prstDash val="solid"/>
              <a:miter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2" name="Gelderland">
              <a:extLst>
                <a:ext uri="{FF2B5EF4-FFF2-40B4-BE49-F238E27FC236}">
                  <a16:creationId xmlns:a16="http://schemas.microsoft.com/office/drawing/2014/main" id="{A70939C5-D9E8-5ED8-0870-9D2B7B9CC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738" y="2731442"/>
              <a:ext cx="2172951" cy="1504458"/>
            </a:xfrm>
            <a:custGeom>
              <a:avLst/>
              <a:gdLst>
                <a:gd name="T0" fmla="*/ 176 w 4710"/>
                <a:gd name="T1" fmla="*/ 2762 h 3262"/>
                <a:gd name="T2" fmla="*/ 300 w 4710"/>
                <a:gd name="T3" fmla="*/ 2597 h 3262"/>
                <a:gd name="T4" fmla="*/ 469 w 4710"/>
                <a:gd name="T5" fmla="*/ 2328 h 3262"/>
                <a:gd name="T6" fmla="*/ 674 w 4710"/>
                <a:gd name="T7" fmla="*/ 2309 h 3262"/>
                <a:gd name="T8" fmla="*/ 926 w 4710"/>
                <a:gd name="T9" fmla="*/ 2286 h 3262"/>
                <a:gd name="T10" fmla="*/ 1157 w 4710"/>
                <a:gd name="T11" fmla="*/ 2240 h 3262"/>
                <a:gd name="T12" fmla="*/ 1458 w 4710"/>
                <a:gd name="T13" fmla="*/ 2382 h 3262"/>
                <a:gd name="T14" fmla="*/ 1558 w 4710"/>
                <a:gd name="T15" fmla="*/ 2243 h 3262"/>
                <a:gd name="T16" fmla="*/ 1431 w 4710"/>
                <a:gd name="T17" fmla="*/ 1999 h 3262"/>
                <a:gd name="T18" fmla="*/ 1377 w 4710"/>
                <a:gd name="T19" fmla="*/ 1743 h 3262"/>
                <a:gd name="T20" fmla="*/ 1222 w 4710"/>
                <a:gd name="T21" fmla="*/ 1878 h 3262"/>
                <a:gd name="T22" fmla="*/ 1284 w 4710"/>
                <a:gd name="T23" fmla="*/ 1708 h 3262"/>
                <a:gd name="T24" fmla="*/ 1075 w 4710"/>
                <a:gd name="T25" fmla="*/ 1516 h 3262"/>
                <a:gd name="T26" fmla="*/ 1070 w 4710"/>
                <a:gd name="T27" fmla="*/ 1326 h 3262"/>
                <a:gd name="T28" fmla="*/ 1079 w 4710"/>
                <a:gd name="T29" fmla="*/ 1149 h 3262"/>
                <a:gd name="T30" fmla="*/ 1396 w 4710"/>
                <a:gd name="T31" fmla="*/ 1017 h 3262"/>
                <a:gd name="T32" fmla="*/ 1515 w 4710"/>
                <a:gd name="T33" fmla="*/ 763 h 3262"/>
                <a:gd name="T34" fmla="*/ 1706 w 4710"/>
                <a:gd name="T35" fmla="*/ 609 h 3262"/>
                <a:gd name="T36" fmla="*/ 2025 w 4710"/>
                <a:gd name="T37" fmla="*/ 364 h 3262"/>
                <a:gd name="T38" fmla="*/ 2170 w 4710"/>
                <a:gd name="T39" fmla="*/ 24 h 3262"/>
                <a:gd name="T40" fmla="*/ 2365 w 4710"/>
                <a:gd name="T41" fmla="*/ 167 h 3262"/>
                <a:gd name="T42" fmla="*/ 2591 w 4710"/>
                <a:gd name="T43" fmla="*/ 47 h 3262"/>
                <a:gd name="T44" fmla="*/ 2800 w 4710"/>
                <a:gd name="T45" fmla="*/ 255 h 3262"/>
                <a:gd name="T46" fmla="*/ 2849 w 4710"/>
                <a:gd name="T47" fmla="*/ 586 h 3262"/>
                <a:gd name="T48" fmla="*/ 2762 w 4710"/>
                <a:gd name="T49" fmla="*/ 720 h 3262"/>
                <a:gd name="T50" fmla="*/ 2837 w 4710"/>
                <a:gd name="T51" fmla="*/ 953 h 3262"/>
                <a:gd name="T52" fmla="*/ 2990 w 4710"/>
                <a:gd name="T53" fmla="*/ 1190 h 3262"/>
                <a:gd name="T54" fmla="*/ 3335 w 4710"/>
                <a:gd name="T55" fmla="*/ 1213 h 3262"/>
                <a:gd name="T56" fmla="*/ 3614 w 4710"/>
                <a:gd name="T57" fmla="*/ 1168 h 3262"/>
                <a:gd name="T58" fmla="*/ 3904 w 4710"/>
                <a:gd name="T59" fmla="*/ 1419 h 3262"/>
                <a:gd name="T60" fmla="*/ 4090 w 4710"/>
                <a:gd name="T61" fmla="*/ 1434 h 3262"/>
                <a:gd name="T62" fmla="*/ 4237 w 4710"/>
                <a:gd name="T63" fmla="*/ 1436 h 3262"/>
                <a:gd name="T64" fmla="*/ 4366 w 4710"/>
                <a:gd name="T65" fmla="*/ 1648 h 3262"/>
                <a:gd name="T66" fmla="*/ 4436 w 4710"/>
                <a:gd name="T67" fmla="*/ 1811 h 3262"/>
                <a:gd name="T68" fmla="*/ 4389 w 4710"/>
                <a:gd name="T69" fmla="*/ 1976 h 3262"/>
                <a:gd name="T70" fmla="*/ 4676 w 4710"/>
                <a:gd name="T71" fmla="*/ 2169 h 3262"/>
                <a:gd name="T72" fmla="*/ 4599 w 4710"/>
                <a:gd name="T73" fmla="*/ 2362 h 3262"/>
                <a:gd name="T74" fmla="*/ 4374 w 4710"/>
                <a:gd name="T75" fmla="*/ 2488 h 3262"/>
                <a:gd name="T76" fmla="*/ 4078 w 4710"/>
                <a:gd name="T77" fmla="*/ 2593 h 3262"/>
                <a:gd name="T78" fmla="*/ 3849 w 4710"/>
                <a:gd name="T79" fmla="*/ 2729 h 3262"/>
                <a:gd name="T80" fmla="*/ 3651 w 4710"/>
                <a:gd name="T81" fmla="*/ 2686 h 3262"/>
                <a:gd name="T82" fmla="*/ 3630 w 4710"/>
                <a:gd name="T83" fmla="*/ 2767 h 3262"/>
                <a:gd name="T84" fmla="*/ 3493 w 4710"/>
                <a:gd name="T85" fmla="*/ 2781 h 3262"/>
                <a:gd name="T86" fmla="*/ 3310 w 4710"/>
                <a:gd name="T87" fmla="*/ 2684 h 3262"/>
                <a:gd name="T88" fmla="*/ 3086 w 4710"/>
                <a:gd name="T89" fmla="*/ 2659 h 3262"/>
                <a:gd name="T90" fmla="*/ 2912 w 4710"/>
                <a:gd name="T91" fmla="*/ 2556 h 3262"/>
                <a:gd name="T92" fmla="*/ 2986 w 4710"/>
                <a:gd name="T93" fmla="*/ 2716 h 3262"/>
                <a:gd name="T94" fmla="*/ 2807 w 4710"/>
                <a:gd name="T95" fmla="*/ 2762 h 3262"/>
                <a:gd name="T96" fmla="*/ 2621 w 4710"/>
                <a:gd name="T97" fmla="*/ 2839 h 3262"/>
                <a:gd name="T98" fmla="*/ 2455 w 4710"/>
                <a:gd name="T99" fmla="*/ 2938 h 3262"/>
                <a:gd name="T100" fmla="*/ 2490 w 4710"/>
                <a:gd name="T101" fmla="*/ 3148 h 3262"/>
                <a:gd name="T102" fmla="*/ 2339 w 4710"/>
                <a:gd name="T103" fmla="*/ 3187 h 3262"/>
                <a:gd name="T104" fmla="*/ 2202 w 4710"/>
                <a:gd name="T105" fmla="*/ 3140 h 3262"/>
                <a:gd name="T106" fmla="*/ 1986 w 4710"/>
                <a:gd name="T107" fmla="*/ 3212 h 3262"/>
                <a:gd name="T108" fmla="*/ 1734 w 4710"/>
                <a:gd name="T109" fmla="*/ 3030 h 3262"/>
                <a:gd name="T110" fmla="*/ 1420 w 4710"/>
                <a:gd name="T111" fmla="*/ 2906 h 3262"/>
                <a:gd name="T112" fmla="*/ 1210 w 4710"/>
                <a:gd name="T113" fmla="*/ 2919 h 3262"/>
                <a:gd name="T114" fmla="*/ 1001 w 4710"/>
                <a:gd name="T115" fmla="*/ 2967 h 3262"/>
                <a:gd name="T116" fmla="*/ 899 w 4710"/>
                <a:gd name="T117" fmla="*/ 3187 h 3262"/>
                <a:gd name="T118" fmla="*/ 551 w 4710"/>
                <a:gd name="T119" fmla="*/ 3256 h 3262"/>
                <a:gd name="T120" fmla="*/ 314 w 4710"/>
                <a:gd name="T121" fmla="*/ 3113 h 3262"/>
                <a:gd name="T122" fmla="*/ 162 w 4710"/>
                <a:gd name="T123" fmla="*/ 3100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0" h="3262">
                  <a:moveTo>
                    <a:pt x="8" y="2933"/>
                  </a:moveTo>
                  <a:lnTo>
                    <a:pt x="3" y="2919"/>
                  </a:lnTo>
                  <a:lnTo>
                    <a:pt x="0" y="2907"/>
                  </a:lnTo>
                  <a:lnTo>
                    <a:pt x="1" y="2896"/>
                  </a:lnTo>
                  <a:lnTo>
                    <a:pt x="4" y="2884"/>
                  </a:lnTo>
                  <a:lnTo>
                    <a:pt x="8" y="2872"/>
                  </a:lnTo>
                  <a:lnTo>
                    <a:pt x="12" y="2861"/>
                  </a:lnTo>
                  <a:lnTo>
                    <a:pt x="15" y="2855"/>
                  </a:lnTo>
                  <a:lnTo>
                    <a:pt x="17" y="2847"/>
                  </a:lnTo>
                  <a:lnTo>
                    <a:pt x="21" y="2840"/>
                  </a:lnTo>
                  <a:lnTo>
                    <a:pt x="31" y="2829"/>
                  </a:lnTo>
                  <a:lnTo>
                    <a:pt x="43" y="2817"/>
                  </a:lnTo>
                  <a:lnTo>
                    <a:pt x="56" y="2806"/>
                  </a:lnTo>
                  <a:lnTo>
                    <a:pt x="71" y="2795"/>
                  </a:lnTo>
                  <a:lnTo>
                    <a:pt x="82" y="2789"/>
                  </a:lnTo>
                  <a:lnTo>
                    <a:pt x="100" y="2782"/>
                  </a:lnTo>
                  <a:lnTo>
                    <a:pt x="120" y="2778"/>
                  </a:lnTo>
                  <a:lnTo>
                    <a:pt x="141" y="2773"/>
                  </a:lnTo>
                  <a:lnTo>
                    <a:pt x="158" y="2769"/>
                  </a:lnTo>
                  <a:lnTo>
                    <a:pt x="176" y="2762"/>
                  </a:lnTo>
                  <a:lnTo>
                    <a:pt x="197" y="2754"/>
                  </a:lnTo>
                  <a:lnTo>
                    <a:pt x="220" y="2744"/>
                  </a:lnTo>
                  <a:lnTo>
                    <a:pt x="240" y="2735"/>
                  </a:lnTo>
                  <a:lnTo>
                    <a:pt x="256" y="2727"/>
                  </a:lnTo>
                  <a:lnTo>
                    <a:pt x="267" y="2720"/>
                  </a:lnTo>
                  <a:lnTo>
                    <a:pt x="280" y="2712"/>
                  </a:lnTo>
                  <a:lnTo>
                    <a:pt x="292" y="2703"/>
                  </a:lnTo>
                  <a:lnTo>
                    <a:pt x="299" y="2693"/>
                  </a:lnTo>
                  <a:lnTo>
                    <a:pt x="300" y="2686"/>
                  </a:lnTo>
                  <a:lnTo>
                    <a:pt x="300" y="2677"/>
                  </a:lnTo>
                  <a:lnTo>
                    <a:pt x="299" y="2667"/>
                  </a:lnTo>
                  <a:lnTo>
                    <a:pt x="298" y="2659"/>
                  </a:lnTo>
                  <a:lnTo>
                    <a:pt x="294" y="2654"/>
                  </a:lnTo>
                  <a:lnTo>
                    <a:pt x="288" y="2647"/>
                  </a:lnTo>
                  <a:lnTo>
                    <a:pt x="283" y="2641"/>
                  </a:lnTo>
                  <a:lnTo>
                    <a:pt x="280" y="2635"/>
                  </a:lnTo>
                  <a:lnTo>
                    <a:pt x="283" y="2626"/>
                  </a:lnTo>
                  <a:lnTo>
                    <a:pt x="288" y="2615"/>
                  </a:lnTo>
                  <a:lnTo>
                    <a:pt x="295" y="2606"/>
                  </a:lnTo>
                  <a:lnTo>
                    <a:pt x="300" y="2597"/>
                  </a:lnTo>
                  <a:lnTo>
                    <a:pt x="310" y="2584"/>
                  </a:lnTo>
                  <a:lnTo>
                    <a:pt x="322" y="2569"/>
                  </a:lnTo>
                  <a:lnTo>
                    <a:pt x="335" y="2553"/>
                  </a:lnTo>
                  <a:lnTo>
                    <a:pt x="346" y="2537"/>
                  </a:lnTo>
                  <a:lnTo>
                    <a:pt x="356" y="2525"/>
                  </a:lnTo>
                  <a:lnTo>
                    <a:pt x="364" y="2511"/>
                  </a:lnTo>
                  <a:lnTo>
                    <a:pt x="372" y="2494"/>
                  </a:lnTo>
                  <a:lnTo>
                    <a:pt x="380" y="2478"/>
                  </a:lnTo>
                  <a:lnTo>
                    <a:pt x="387" y="2463"/>
                  </a:lnTo>
                  <a:lnTo>
                    <a:pt x="393" y="2447"/>
                  </a:lnTo>
                  <a:lnTo>
                    <a:pt x="400" y="2426"/>
                  </a:lnTo>
                  <a:lnTo>
                    <a:pt x="407" y="2403"/>
                  </a:lnTo>
                  <a:lnTo>
                    <a:pt x="415" y="2383"/>
                  </a:lnTo>
                  <a:lnTo>
                    <a:pt x="422" y="2368"/>
                  </a:lnTo>
                  <a:lnTo>
                    <a:pt x="428" y="2359"/>
                  </a:lnTo>
                  <a:lnTo>
                    <a:pt x="438" y="2348"/>
                  </a:lnTo>
                  <a:lnTo>
                    <a:pt x="447" y="2339"/>
                  </a:lnTo>
                  <a:lnTo>
                    <a:pt x="457" y="2331"/>
                  </a:lnTo>
                  <a:lnTo>
                    <a:pt x="459" y="2331"/>
                  </a:lnTo>
                  <a:lnTo>
                    <a:pt x="469" y="2328"/>
                  </a:lnTo>
                  <a:lnTo>
                    <a:pt x="482" y="2329"/>
                  </a:lnTo>
                  <a:lnTo>
                    <a:pt x="494" y="2331"/>
                  </a:lnTo>
                  <a:lnTo>
                    <a:pt x="505" y="2332"/>
                  </a:lnTo>
                  <a:lnTo>
                    <a:pt x="515" y="2333"/>
                  </a:lnTo>
                  <a:lnTo>
                    <a:pt x="527" y="2335"/>
                  </a:lnTo>
                  <a:lnTo>
                    <a:pt x="540" y="2337"/>
                  </a:lnTo>
                  <a:lnTo>
                    <a:pt x="552" y="2337"/>
                  </a:lnTo>
                  <a:lnTo>
                    <a:pt x="562" y="2336"/>
                  </a:lnTo>
                  <a:lnTo>
                    <a:pt x="570" y="2328"/>
                  </a:lnTo>
                  <a:lnTo>
                    <a:pt x="579" y="2317"/>
                  </a:lnTo>
                  <a:lnTo>
                    <a:pt x="587" y="2305"/>
                  </a:lnTo>
                  <a:lnTo>
                    <a:pt x="596" y="2296"/>
                  </a:lnTo>
                  <a:lnTo>
                    <a:pt x="604" y="2290"/>
                  </a:lnTo>
                  <a:lnTo>
                    <a:pt x="614" y="2285"/>
                  </a:lnTo>
                  <a:lnTo>
                    <a:pt x="625" y="2280"/>
                  </a:lnTo>
                  <a:lnTo>
                    <a:pt x="635" y="2278"/>
                  </a:lnTo>
                  <a:lnTo>
                    <a:pt x="644" y="2282"/>
                  </a:lnTo>
                  <a:lnTo>
                    <a:pt x="655" y="2292"/>
                  </a:lnTo>
                  <a:lnTo>
                    <a:pt x="664" y="2301"/>
                  </a:lnTo>
                  <a:lnTo>
                    <a:pt x="674" y="2309"/>
                  </a:lnTo>
                  <a:lnTo>
                    <a:pt x="684" y="2316"/>
                  </a:lnTo>
                  <a:lnTo>
                    <a:pt x="698" y="2324"/>
                  </a:lnTo>
                  <a:lnTo>
                    <a:pt x="713" y="2331"/>
                  </a:lnTo>
                  <a:lnTo>
                    <a:pt x="725" y="2337"/>
                  </a:lnTo>
                  <a:lnTo>
                    <a:pt x="734" y="2341"/>
                  </a:lnTo>
                  <a:lnTo>
                    <a:pt x="748" y="2347"/>
                  </a:lnTo>
                  <a:lnTo>
                    <a:pt x="761" y="2352"/>
                  </a:lnTo>
                  <a:lnTo>
                    <a:pt x="772" y="2355"/>
                  </a:lnTo>
                  <a:lnTo>
                    <a:pt x="787" y="2354"/>
                  </a:lnTo>
                  <a:lnTo>
                    <a:pt x="804" y="2351"/>
                  </a:lnTo>
                  <a:lnTo>
                    <a:pt x="822" y="2346"/>
                  </a:lnTo>
                  <a:lnTo>
                    <a:pt x="837" y="2340"/>
                  </a:lnTo>
                  <a:lnTo>
                    <a:pt x="845" y="2332"/>
                  </a:lnTo>
                  <a:lnTo>
                    <a:pt x="856" y="2320"/>
                  </a:lnTo>
                  <a:lnTo>
                    <a:pt x="865" y="2309"/>
                  </a:lnTo>
                  <a:lnTo>
                    <a:pt x="874" y="2301"/>
                  </a:lnTo>
                  <a:lnTo>
                    <a:pt x="885" y="2296"/>
                  </a:lnTo>
                  <a:lnTo>
                    <a:pt x="900" y="2292"/>
                  </a:lnTo>
                  <a:lnTo>
                    <a:pt x="914" y="2288"/>
                  </a:lnTo>
                  <a:lnTo>
                    <a:pt x="926" y="2286"/>
                  </a:lnTo>
                  <a:lnTo>
                    <a:pt x="939" y="2286"/>
                  </a:lnTo>
                  <a:lnTo>
                    <a:pt x="955" y="2286"/>
                  </a:lnTo>
                  <a:lnTo>
                    <a:pt x="969" y="2289"/>
                  </a:lnTo>
                  <a:lnTo>
                    <a:pt x="978" y="2293"/>
                  </a:lnTo>
                  <a:lnTo>
                    <a:pt x="990" y="2300"/>
                  </a:lnTo>
                  <a:lnTo>
                    <a:pt x="1002" y="2305"/>
                  </a:lnTo>
                  <a:lnTo>
                    <a:pt x="1013" y="2309"/>
                  </a:lnTo>
                  <a:lnTo>
                    <a:pt x="1023" y="2308"/>
                  </a:lnTo>
                  <a:lnTo>
                    <a:pt x="1035" y="2305"/>
                  </a:lnTo>
                  <a:lnTo>
                    <a:pt x="1046" y="2302"/>
                  </a:lnTo>
                  <a:lnTo>
                    <a:pt x="1056" y="2300"/>
                  </a:lnTo>
                  <a:lnTo>
                    <a:pt x="1067" y="2294"/>
                  </a:lnTo>
                  <a:lnTo>
                    <a:pt x="1079" y="2286"/>
                  </a:lnTo>
                  <a:lnTo>
                    <a:pt x="1091" y="2278"/>
                  </a:lnTo>
                  <a:lnTo>
                    <a:pt x="1102" y="2271"/>
                  </a:lnTo>
                  <a:lnTo>
                    <a:pt x="1112" y="2265"/>
                  </a:lnTo>
                  <a:lnTo>
                    <a:pt x="1122" y="2255"/>
                  </a:lnTo>
                  <a:lnTo>
                    <a:pt x="1133" y="2247"/>
                  </a:lnTo>
                  <a:lnTo>
                    <a:pt x="1144" y="2242"/>
                  </a:lnTo>
                  <a:lnTo>
                    <a:pt x="1157" y="2240"/>
                  </a:lnTo>
                  <a:lnTo>
                    <a:pt x="1175" y="2242"/>
                  </a:lnTo>
                  <a:lnTo>
                    <a:pt x="1192" y="2244"/>
                  </a:lnTo>
                  <a:lnTo>
                    <a:pt x="1207" y="2247"/>
                  </a:lnTo>
                  <a:lnTo>
                    <a:pt x="1225" y="2250"/>
                  </a:lnTo>
                  <a:lnTo>
                    <a:pt x="1245" y="2255"/>
                  </a:lnTo>
                  <a:lnTo>
                    <a:pt x="1267" y="2261"/>
                  </a:lnTo>
                  <a:lnTo>
                    <a:pt x="1283" y="2266"/>
                  </a:lnTo>
                  <a:lnTo>
                    <a:pt x="1300" y="2271"/>
                  </a:lnTo>
                  <a:lnTo>
                    <a:pt x="1321" y="2281"/>
                  </a:lnTo>
                  <a:lnTo>
                    <a:pt x="1339" y="2290"/>
                  </a:lnTo>
                  <a:lnTo>
                    <a:pt x="1356" y="2300"/>
                  </a:lnTo>
                  <a:lnTo>
                    <a:pt x="1365" y="2308"/>
                  </a:lnTo>
                  <a:lnTo>
                    <a:pt x="1376" y="2319"/>
                  </a:lnTo>
                  <a:lnTo>
                    <a:pt x="1385" y="2329"/>
                  </a:lnTo>
                  <a:lnTo>
                    <a:pt x="1395" y="2339"/>
                  </a:lnTo>
                  <a:lnTo>
                    <a:pt x="1405" y="2347"/>
                  </a:lnTo>
                  <a:lnTo>
                    <a:pt x="1420" y="2359"/>
                  </a:lnTo>
                  <a:lnTo>
                    <a:pt x="1435" y="2368"/>
                  </a:lnTo>
                  <a:lnTo>
                    <a:pt x="1447" y="2377"/>
                  </a:lnTo>
                  <a:lnTo>
                    <a:pt x="1458" y="2382"/>
                  </a:lnTo>
                  <a:lnTo>
                    <a:pt x="1473" y="2386"/>
                  </a:lnTo>
                  <a:lnTo>
                    <a:pt x="1485" y="2390"/>
                  </a:lnTo>
                  <a:lnTo>
                    <a:pt x="1493" y="2391"/>
                  </a:lnTo>
                  <a:lnTo>
                    <a:pt x="1502" y="2395"/>
                  </a:lnTo>
                  <a:lnTo>
                    <a:pt x="1513" y="2398"/>
                  </a:lnTo>
                  <a:lnTo>
                    <a:pt x="1523" y="2398"/>
                  </a:lnTo>
                  <a:lnTo>
                    <a:pt x="1533" y="2395"/>
                  </a:lnTo>
                  <a:lnTo>
                    <a:pt x="1547" y="2391"/>
                  </a:lnTo>
                  <a:lnTo>
                    <a:pt x="1559" y="2385"/>
                  </a:lnTo>
                  <a:lnTo>
                    <a:pt x="1568" y="2378"/>
                  </a:lnTo>
                  <a:lnTo>
                    <a:pt x="1573" y="2367"/>
                  </a:lnTo>
                  <a:lnTo>
                    <a:pt x="1575" y="2355"/>
                  </a:lnTo>
                  <a:lnTo>
                    <a:pt x="1577" y="2340"/>
                  </a:lnTo>
                  <a:lnTo>
                    <a:pt x="1578" y="2327"/>
                  </a:lnTo>
                  <a:lnTo>
                    <a:pt x="1578" y="2316"/>
                  </a:lnTo>
                  <a:lnTo>
                    <a:pt x="1577" y="2301"/>
                  </a:lnTo>
                  <a:lnTo>
                    <a:pt x="1574" y="2285"/>
                  </a:lnTo>
                  <a:lnTo>
                    <a:pt x="1570" y="2269"/>
                  </a:lnTo>
                  <a:lnTo>
                    <a:pt x="1566" y="2257"/>
                  </a:lnTo>
                  <a:lnTo>
                    <a:pt x="1558" y="2243"/>
                  </a:lnTo>
                  <a:lnTo>
                    <a:pt x="1548" y="2228"/>
                  </a:lnTo>
                  <a:lnTo>
                    <a:pt x="1536" y="2215"/>
                  </a:lnTo>
                  <a:lnTo>
                    <a:pt x="1527" y="2204"/>
                  </a:lnTo>
                  <a:lnTo>
                    <a:pt x="1517" y="2195"/>
                  </a:lnTo>
                  <a:lnTo>
                    <a:pt x="1504" y="2185"/>
                  </a:lnTo>
                  <a:lnTo>
                    <a:pt x="1492" y="2176"/>
                  </a:lnTo>
                  <a:lnTo>
                    <a:pt x="1481" y="2168"/>
                  </a:lnTo>
                  <a:lnTo>
                    <a:pt x="1473" y="2158"/>
                  </a:lnTo>
                  <a:lnTo>
                    <a:pt x="1462" y="2147"/>
                  </a:lnTo>
                  <a:lnTo>
                    <a:pt x="1454" y="2137"/>
                  </a:lnTo>
                  <a:lnTo>
                    <a:pt x="1449" y="2127"/>
                  </a:lnTo>
                  <a:lnTo>
                    <a:pt x="1446" y="2115"/>
                  </a:lnTo>
                  <a:lnTo>
                    <a:pt x="1447" y="2100"/>
                  </a:lnTo>
                  <a:lnTo>
                    <a:pt x="1449" y="2086"/>
                  </a:lnTo>
                  <a:lnTo>
                    <a:pt x="1449" y="2075"/>
                  </a:lnTo>
                  <a:lnTo>
                    <a:pt x="1445" y="2061"/>
                  </a:lnTo>
                  <a:lnTo>
                    <a:pt x="1440" y="2046"/>
                  </a:lnTo>
                  <a:lnTo>
                    <a:pt x="1435" y="2032"/>
                  </a:lnTo>
                  <a:lnTo>
                    <a:pt x="1432" y="2020"/>
                  </a:lnTo>
                  <a:lnTo>
                    <a:pt x="1431" y="1999"/>
                  </a:lnTo>
                  <a:lnTo>
                    <a:pt x="1430" y="1976"/>
                  </a:lnTo>
                  <a:lnTo>
                    <a:pt x="1430" y="1951"/>
                  </a:lnTo>
                  <a:lnTo>
                    <a:pt x="1431" y="1928"/>
                  </a:lnTo>
                  <a:lnTo>
                    <a:pt x="1431" y="1908"/>
                  </a:lnTo>
                  <a:lnTo>
                    <a:pt x="1432" y="1889"/>
                  </a:lnTo>
                  <a:lnTo>
                    <a:pt x="1434" y="1866"/>
                  </a:lnTo>
                  <a:lnTo>
                    <a:pt x="1436" y="1843"/>
                  </a:lnTo>
                  <a:lnTo>
                    <a:pt x="1436" y="1824"/>
                  </a:lnTo>
                  <a:lnTo>
                    <a:pt x="1435" y="1812"/>
                  </a:lnTo>
                  <a:lnTo>
                    <a:pt x="1434" y="1796"/>
                  </a:lnTo>
                  <a:lnTo>
                    <a:pt x="1431" y="1781"/>
                  </a:lnTo>
                  <a:lnTo>
                    <a:pt x="1428" y="1770"/>
                  </a:lnTo>
                  <a:lnTo>
                    <a:pt x="1423" y="1761"/>
                  </a:lnTo>
                  <a:lnTo>
                    <a:pt x="1416" y="1750"/>
                  </a:lnTo>
                  <a:lnTo>
                    <a:pt x="1409" y="1743"/>
                  </a:lnTo>
                  <a:lnTo>
                    <a:pt x="1401" y="1739"/>
                  </a:lnTo>
                  <a:lnTo>
                    <a:pt x="1392" y="1738"/>
                  </a:lnTo>
                  <a:lnTo>
                    <a:pt x="1384" y="1738"/>
                  </a:lnTo>
                  <a:lnTo>
                    <a:pt x="1380" y="1739"/>
                  </a:lnTo>
                  <a:lnTo>
                    <a:pt x="1377" y="1743"/>
                  </a:lnTo>
                  <a:lnTo>
                    <a:pt x="1374" y="1747"/>
                  </a:lnTo>
                  <a:lnTo>
                    <a:pt x="1372" y="1751"/>
                  </a:lnTo>
                  <a:lnTo>
                    <a:pt x="1370" y="1754"/>
                  </a:lnTo>
                  <a:lnTo>
                    <a:pt x="1362" y="1765"/>
                  </a:lnTo>
                  <a:lnTo>
                    <a:pt x="1356" y="1777"/>
                  </a:lnTo>
                  <a:lnTo>
                    <a:pt x="1350" y="1788"/>
                  </a:lnTo>
                  <a:lnTo>
                    <a:pt x="1347" y="1800"/>
                  </a:lnTo>
                  <a:lnTo>
                    <a:pt x="1346" y="1815"/>
                  </a:lnTo>
                  <a:lnTo>
                    <a:pt x="1343" y="1828"/>
                  </a:lnTo>
                  <a:lnTo>
                    <a:pt x="1338" y="1838"/>
                  </a:lnTo>
                  <a:lnTo>
                    <a:pt x="1330" y="1850"/>
                  </a:lnTo>
                  <a:lnTo>
                    <a:pt x="1322" y="1861"/>
                  </a:lnTo>
                  <a:lnTo>
                    <a:pt x="1314" y="1870"/>
                  </a:lnTo>
                  <a:lnTo>
                    <a:pt x="1303" y="1875"/>
                  </a:lnTo>
                  <a:lnTo>
                    <a:pt x="1290" y="1881"/>
                  </a:lnTo>
                  <a:lnTo>
                    <a:pt x="1275" y="1885"/>
                  </a:lnTo>
                  <a:lnTo>
                    <a:pt x="1263" y="1888"/>
                  </a:lnTo>
                  <a:lnTo>
                    <a:pt x="1250" y="1886"/>
                  </a:lnTo>
                  <a:lnTo>
                    <a:pt x="1236" y="1883"/>
                  </a:lnTo>
                  <a:lnTo>
                    <a:pt x="1222" y="1878"/>
                  </a:lnTo>
                  <a:lnTo>
                    <a:pt x="1211" y="1874"/>
                  </a:lnTo>
                  <a:lnTo>
                    <a:pt x="1207" y="1871"/>
                  </a:lnTo>
                  <a:lnTo>
                    <a:pt x="1205" y="1869"/>
                  </a:lnTo>
                  <a:lnTo>
                    <a:pt x="1202" y="1865"/>
                  </a:lnTo>
                  <a:lnTo>
                    <a:pt x="1199" y="1861"/>
                  </a:lnTo>
                  <a:lnTo>
                    <a:pt x="1198" y="1857"/>
                  </a:lnTo>
                  <a:lnTo>
                    <a:pt x="1197" y="1854"/>
                  </a:lnTo>
                  <a:lnTo>
                    <a:pt x="1198" y="1843"/>
                  </a:lnTo>
                  <a:lnTo>
                    <a:pt x="1203" y="1831"/>
                  </a:lnTo>
                  <a:lnTo>
                    <a:pt x="1210" y="1819"/>
                  </a:lnTo>
                  <a:lnTo>
                    <a:pt x="1217" y="1809"/>
                  </a:lnTo>
                  <a:lnTo>
                    <a:pt x="1225" y="1797"/>
                  </a:lnTo>
                  <a:lnTo>
                    <a:pt x="1236" y="1782"/>
                  </a:lnTo>
                  <a:lnTo>
                    <a:pt x="1246" y="1769"/>
                  </a:lnTo>
                  <a:lnTo>
                    <a:pt x="1256" y="1758"/>
                  </a:lnTo>
                  <a:lnTo>
                    <a:pt x="1264" y="1747"/>
                  </a:lnTo>
                  <a:lnTo>
                    <a:pt x="1273" y="1737"/>
                  </a:lnTo>
                  <a:lnTo>
                    <a:pt x="1280" y="1727"/>
                  </a:lnTo>
                  <a:lnTo>
                    <a:pt x="1283" y="1718"/>
                  </a:lnTo>
                  <a:lnTo>
                    <a:pt x="1284" y="1708"/>
                  </a:lnTo>
                  <a:lnTo>
                    <a:pt x="1285" y="1700"/>
                  </a:lnTo>
                  <a:lnTo>
                    <a:pt x="1284" y="1687"/>
                  </a:lnTo>
                  <a:lnTo>
                    <a:pt x="1280" y="1672"/>
                  </a:lnTo>
                  <a:lnTo>
                    <a:pt x="1276" y="1658"/>
                  </a:lnTo>
                  <a:lnTo>
                    <a:pt x="1271" y="1648"/>
                  </a:lnTo>
                  <a:lnTo>
                    <a:pt x="1263" y="1638"/>
                  </a:lnTo>
                  <a:lnTo>
                    <a:pt x="1252" y="1629"/>
                  </a:lnTo>
                  <a:lnTo>
                    <a:pt x="1240" y="1621"/>
                  </a:lnTo>
                  <a:lnTo>
                    <a:pt x="1229" y="1614"/>
                  </a:lnTo>
                  <a:lnTo>
                    <a:pt x="1215" y="1606"/>
                  </a:lnTo>
                  <a:lnTo>
                    <a:pt x="1198" y="1598"/>
                  </a:lnTo>
                  <a:lnTo>
                    <a:pt x="1184" y="1591"/>
                  </a:lnTo>
                  <a:lnTo>
                    <a:pt x="1171" y="1583"/>
                  </a:lnTo>
                  <a:lnTo>
                    <a:pt x="1155" y="1574"/>
                  </a:lnTo>
                  <a:lnTo>
                    <a:pt x="1139" y="1563"/>
                  </a:lnTo>
                  <a:lnTo>
                    <a:pt x="1126" y="1555"/>
                  </a:lnTo>
                  <a:lnTo>
                    <a:pt x="1113" y="1547"/>
                  </a:lnTo>
                  <a:lnTo>
                    <a:pt x="1100" y="1537"/>
                  </a:lnTo>
                  <a:lnTo>
                    <a:pt x="1085" y="1526"/>
                  </a:lnTo>
                  <a:lnTo>
                    <a:pt x="1075" y="1516"/>
                  </a:lnTo>
                  <a:lnTo>
                    <a:pt x="1071" y="1506"/>
                  </a:lnTo>
                  <a:lnTo>
                    <a:pt x="1066" y="1495"/>
                  </a:lnTo>
                  <a:lnTo>
                    <a:pt x="1063" y="1483"/>
                  </a:lnTo>
                  <a:lnTo>
                    <a:pt x="1062" y="1473"/>
                  </a:lnTo>
                  <a:lnTo>
                    <a:pt x="1062" y="1462"/>
                  </a:lnTo>
                  <a:lnTo>
                    <a:pt x="1062" y="1450"/>
                  </a:lnTo>
                  <a:lnTo>
                    <a:pt x="1064" y="1436"/>
                  </a:lnTo>
                  <a:lnTo>
                    <a:pt x="1069" y="1427"/>
                  </a:lnTo>
                  <a:lnTo>
                    <a:pt x="1075" y="1421"/>
                  </a:lnTo>
                  <a:lnTo>
                    <a:pt x="1085" y="1416"/>
                  </a:lnTo>
                  <a:lnTo>
                    <a:pt x="1093" y="1412"/>
                  </a:lnTo>
                  <a:lnTo>
                    <a:pt x="1100" y="1405"/>
                  </a:lnTo>
                  <a:lnTo>
                    <a:pt x="1104" y="1394"/>
                  </a:lnTo>
                  <a:lnTo>
                    <a:pt x="1105" y="1380"/>
                  </a:lnTo>
                  <a:lnTo>
                    <a:pt x="1105" y="1365"/>
                  </a:lnTo>
                  <a:lnTo>
                    <a:pt x="1104" y="1353"/>
                  </a:lnTo>
                  <a:lnTo>
                    <a:pt x="1097" y="1345"/>
                  </a:lnTo>
                  <a:lnTo>
                    <a:pt x="1089" y="1337"/>
                  </a:lnTo>
                  <a:lnTo>
                    <a:pt x="1081" y="1330"/>
                  </a:lnTo>
                  <a:lnTo>
                    <a:pt x="1070" y="1326"/>
                  </a:lnTo>
                  <a:lnTo>
                    <a:pt x="1058" y="1320"/>
                  </a:lnTo>
                  <a:lnTo>
                    <a:pt x="1046" y="1316"/>
                  </a:lnTo>
                  <a:lnTo>
                    <a:pt x="1036" y="1311"/>
                  </a:lnTo>
                  <a:lnTo>
                    <a:pt x="1028" y="1304"/>
                  </a:lnTo>
                  <a:lnTo>
                    <a:pt x="1020" y="1296"/>
                  </a:lnTo>
                  <a:lnTo>
                    <a:pt x="1012" y="1285"/>
                  </a:lnTo>
                  <a:lnTo>
                    <a:pt x="1008" y="1277"/>
                  </a:lnTo>
                  <a:lnTo>
                    <a:pt x="1004" y="1265"/>
                  </a:lnTo>
                  <a:lnTo>
                    <a:pt x="1002" y="1249"/>
                  </a:lnTo>
                  <a:lnTo>
                    <a:pt x="1002" y="1233"/>
                  </a:lnTo>
                  <a:lnTo>
                    <a:pt x="1004" y="1219"/>
                  </a:lnTo>
                  <a:lnTo>
                    <a:pt x="1007" y="1207"/>
                  </a:lnTo>
                  <a:lnTo>
                    <a:pt x="1011" y="1192"/>
                  </a:lnTo>
                  <a:lnTo>
                    <a:pt x="1016" y="1180"/>
                  </a:lnTo>
                  <a:lnTo>
                    <a:pt x="1021" y="1169"/>
                  </a:lnTo>
                  <a:lnTo>
                    <a:pt x="1029" y="1157"/>
                  </a:lnTo>
                  <a:lnTo>
                    <a:pt x="1042" y="1156"/>
                  </a:lnTo>
                  <a:lnTo>
                    <a:pt x="1054" y="1153"/>
                  </a:lnTo>
                  <a:lnTo>
                    <a:pt x="1064" y="1151"/>
                  </a:lnTo>
                  <a:lnTo>
                    <a:pt x="1079" y="1149"/>
                  </a:lnTo>
                  <a:lnTo>
                    <a:pt x="1098" y="1148"/>
                  </a:lnTo>
                  <a:lnTo>
                    <a:pt x="1117" y="1147"/>
                  </a:lnTo>
                  <a:lnTo>
                    <a:pt x="1132" y="1144"/>
                  </a:lnTo>
                  <a:lnTo>
                    <a:pt x="1147" y="1141"/>
                  </a:lnTo>
                  <a:lnTo>
                    <a:pt x="1163" y="1136"/>
                  </a:lnTo>
                  <a:lnTo>
                    <a:pt x="1179" y="1132"/>
                  </a:lnTo>
                  <a:lnTo>
                    <a:pt x="1194" y="1126"/>
                  </a:lnTo>
                  <a:lnTo>
                    <a:pt x="1210" y="1121"/>
                  </a:lnTo>
                  <a:lnTo>
                    <a:pt x="1230" y="1112"/>
                  </a:lnTo>
                  <a:lnTo>
                    <a:pt x="1252" y="1102"/>
                  </a:lnTo>
                  <a:lnTo>
                    <a:pt x="1272" y="1094"/>
                  </a:lnTo>
                  <a:lnTo>
                    <a:pt x="1290" y="1086"/>
                  </a:lnTo>
                  <a:lnTo>
                    <a:pt x="1302" y="1081"/>
                  </a:lnTo>
                  <a:lnTo>
                    <a:pt x="1315" y="1075"/>
                  </a:lnTo>
                  <a:lnTo>
                    <a:pt x="1330" y="1068"/>
                  </a:lnTo>
                  <a:lnTo>
                    <a:pt x="1342" y="1062"/>
                  </a:lnTo>
                  <a:lnTo>
                    <a:pt x="1354" y="1054"/>
                  </a:lnTo>
                  <a:lnTo>
                    <a:pt x="1370" y="1042"/>
                  </a:lnTo>
                  <a:lnTo>
                    <a:pt x="1385" y="1028"/>
                  </a:lnTo>
                  <a:lnTo>
                    <a:pt x="1396" y="1017"/>
                  </a:lnTo>
                  <a:lnTo>
                    <a:pt x="1403" y="1011"/>
                  </a:lnTo>
                  <a:lnTo>
                    <a:pt x="1408" y="1001"/>
                  </a:lnTo>
                  <a:lnTo>
                    <a:pt x="1412" y="993"/>
                  </a:lnTo>
                  <a:lnTo>
                    <a:pt x="1415" y="980"/>
                  </a:lnTo>
                  <a:lnTo>
                    <a:pt x="1416" y="963"/>
                  </a:lnTo>
                  <a:lnTo>
                    <a:pt x="1416" y="946"/>
                  </a:lnTo>
                  <a:lnTo>
                    <a:pt x="1418" y="932"/>
                  </a:lnTo>
                  <a:lnTo>
                    <a:pt x="1419" y="919"/>
                  </a:lnTo>
                  <a:lnTo>
                    <a:pt x="1423" y="905"/>
                  </a:lnTo>
                  <a:lnTo>
                    <a:pt x="1427" y="892"/>
                  </a:lnTo>
                  <a:lnTo>
                    <a:pt x="1431" y="877"/>
                  </a:lnTo>
                  <a:lnTo>
                    <a:pt x="1435" y="858"/>
                  </a:lnTo>
                  <a:lnTo>
                    <a:pt x="1442" y="843"/>
                  </a:lnTo>
                  <a:lnTo>
                    <a:pt x="1447" y="833"/>
                  </a:lnTo>
                  <a:lnTo>
                    <a:pt x="1457" y="821"/>
                  </a:lnTo>
                  <a:lnTo>
                    <a:pt x="1466" y="808"/>
                  </a:lnTo>
                  <a:lnTo>
                    <a:pt x="1474" y="799"/>
                  </a:lnTo>
                  <a:lnTo>
                    <a:pt x="1486" y="788"/>
                  </a:lnTo>
                  <a:lnTo>
                    <a:pt x="1500" y="775"/>
                  </a:lnTo>
                  <a:lnTo>
                    <a:pt x="1515" y="763"/>
                  </a:lnTo>
                  <a:lnTo>
                    <a:pt x="1527" y="752"/>
                  </a:lnTo>
                  <a:lnTo>
                    <a:pt x="1536" y="742"/>
                  </a:lnTo>
                  <a:lnTo>
                    <a:pt x="1547" y="730"/>
                  </a:lnTo>
                  <a:lnTo>
                    <a:pt x="1559" y="720"/>
                  </a:lnTo>
                  <a:lnTo>
                    <a:pt x="1568" y="710"/>
                  </a:lnTo>
                  <a:lnTo>
                    <a:pt x="1578" y="703"/>
                  </a:lnTo>
                  <a:lnTo>
                    <a:pt x="1590" y="694"/>
                  </a:lnTo>
                  <a:lnTo>
                    <a:pt x="1601" y="686"/>
                  </a:lnTo>
                  <a:lnTo>
                    <a:pt x="1610" y="678"/>
                  </a:lnTo>
                  <a:lnTo>
                    <a:pt x="1617" y="670"/>
                  </a:lnTo>
                  <a:lnTo>
                    <a:pt x="1624" y="659"/>
                  </a:lnTo>
                  <a:lnTo>
                    <a:pt x="1632" y="651"/>
                  </a:lnTo>
                  <a:lnTo>
                    <a:pt x="1639" y="648"/>
                  </a:lnTo>
                  <a:lnTo>
                    <a:pt x="1648" y="647"/>
                  </a:lnTo>
                  <a:lnTo>
                    <a:pt x="1657" y="647"/>
                  </a:lnTo>
                  <a:lnTo>
                    <a:pt x="1666" y="644"/>
                  </a:lnTo>
                  <a:lnTo>
                    <a:pt x="1675" y="637"/>
                  </a:lnTo>
                  <a:lnTo>
                    <a:pt x="1686" y="627"/>
                  </a:lnTo>
                  <a:lnTo>
                    <a:pt x="1697" y="617"/>
                  </a:lnTo>
                  <a:lnTo>
                    <a:pt x="1706" y="609"/>
                  </a:lnTo>
                  <a:lnTo>
                    <a:pt x="1719" y="601"/>
                  </a:lnTo>
                  <a:lnTo>
                    <a:pt x="1736" y="592"/>
                  </a:lnTo>
                  <a:lnTo>
                    <a:pt x="1754" y="582"/>
                  </a:lnTo>
                  <a:lnTo>
                    <a:pt x="1771" y="574"/>
                  </a:lnTo>
                  <a:lnTo>
                    <a:pt x="1785" y="566"/>
                  </a:lnTo>
                  <a:lnTo>
                    <a:pt x="1804" y="557"/>
                  </a:lnTo>
                  <a:lnTo>
                    <a:pt x="1826" y="543"/>
                  </a:lnTo>
                  <a:lnTo>
                    <a:pt x="1849" y="531"/>
                  </a:lnTo>
                  <a:lnTo>
                    <a:pt x="1870" y="517"/>
                  </a:lnTo>
                  <a:lnTo>
                    <a:pt x="1889" y="505"/>
                  </a:lnTo>
                  <a:lnTo>
                    <a:pt x="1904" y="493"/>
                  </a:lnTo>
                  <a:lnTo>
                    <a:pt x="1922" y="478"/>
                  </a:lnTo>
                  <a:lnTo>
                    <a:pt x="1940" y="462"/>
                  </a:lnTo>
                  <a:lnTo>
                    <a:pt x="1958" y="446"/>
                  </a:lnTo>
                  <a:lnTo>
                    <a:pt x="1975" y="430"/>
                  </a:lnTo>
                  <a:lnTo>
                    <a:pt x="1989" y="416"/>
                  </a:lnTo>
                  <a:lnTo>
                    <a:pt x="1997" y="406"/>
                  </a:lnTo>
                  <a:lnTo>
                    <a:pt x="2008" y="391"/>
                  </a:lnTo>
                  <a:lnTo>
                    <a:pt x="2017" y="376"/>
                  </a:lnTo>
                  <a:lnTo>
                    <a:pt x="2025" y="364"/>
                  </a:lnTo>
                  <a:lnTo>
                    <a:pt x="2035" y="349"/>
                  </a:lnTo>
                  <a:lnTo>
                    <a:pt x="2047" y="332"/>
                  </a:lnTo>
                  <a:lnTo>
                    <a:pt x="2060" y="313"/>
                  </a:lnTo>
                  <a:lnTo>
                    <a:pt x="2072" y="294"/>
                  </a:lnTo>
                  <a:lnTo>
                    <a:pt x="2082" y="279"/>
                  </a:lnTo>
                  <a:lnTo>
                    <a:pt x="2089" y="266"/>
                  </a:lnTo>
                  <a:lnTo>
                    <a:pt x="2098" y="249"/>
                  </a:lnTo>
                  <a:lnTo>
                    <a:pt x="2108" y="233"/>
                  </a:lnTo>
                  <a:lnTo>
                    <a:pt x="2116" y="217"/>
                  </a:lnTo>
                  <a:lnTo>
                    <a:pt x="2121" y="202"/>
                  </a:lnTo>
                  <a:lnTo>
                    <a:pt x="2128" y="183"/>
                  </a:lnTo>
                  <a:lnTo>
                    <a:pt x="2136" y="160"/>
                  </a:lnTo>
                  <a:lnTo>
                    <a:pt x="2144" y="136"/>
                  </a:lnTo>
                  <a:lnTo>
                    <a:pt x="2151" y="112"/>
                  </a:lnTo>
                  <a:lnTo>
                    <a:pt x="2156" y="93"/>
                  </a:lnTo>
                  <a:lnTo>
                    <a:pt x="2159" y="81"/>
                  </a:lnTo>
                  <a:lnTo>
                    <a:pt x="2161" y="66"/>
                  </a:lnTo>
                  <a:lnTo>
                    <a:pt x="2164" y="51"/>
                  </a:lnTo>
                  <a:lnTo>
                    <a:pt x="2167" y="39"/>
                  </a:lnTo>
                  <a:lnTo>
                    <a:pt x="2170" y="24"/>
                  </a:lnTo>
                  <a:lnTo>
                    <a:pt x="2172" y="6"/>
                  </a:lnTo>
                  <a:lnTo>
                    <a:pt x="2179" y="6"/>
                  </a:lnTo>
                  <a:lnTo>
                    <a:pt x="2184" y="4"/>
                  </a:lnTo>
                  <a:lnTo>
                    <a:pt x="2195" y="3"/>
                  </a:lnTo>
                  <a:lnTo>
                    <a:pt x="2209" y="0"/>
                  </a:lnTo>
                  <a:lnTo>
                    <a:pt x="2222" y="0"/>
                  </a:lnTo>
                  <a:lnTo>
                    <a:pt x="2233" y="3"/>
                  </a:lnTo>
                  <a:lnTo>
                    <a:pt x="2242" y="10"/>
                  </a:lnTo>
                  <a:lnTo>
                    <a:pt x="2252" y="19"/>
                  </a:lnTo>
                  <a:lnTo>
                    <a:pt x="2261" y="31"/>
                  </a:lnTo>
                  <a:lnTo>
                    <a:pt x="2269" y="41"/>
                  </a:lnTo>
                  <a:lnTo>
                    <a:pt x="2279" y="55"/>
                  </a:lnTo>
                  <a:lnTo>
                    <a:pt x="2288" y="73"/>
                  </a:lnTo>
                  <a:lnTo>
                    <a:pt x="2299" y="92"/>
                  </a:lnTo>
                  <a:lnTo>
                    <a:pt x="2310" y="109"/>
                  </a:lnTo>
                  <a:lnTo>
                    <a:pt x="2320" y="123"/>
                  </a:lnTo>
                  <a:lnTo>
                    <a:pt x="2329" y="134"/>
                  </a:lnTo>
                  <a:lnTo>
                    <a:pt x="2339" y="146"/>
                  </a:lnTo>
                  <a:lnTo>
                    <a:pt x="2353" y="158"/>
                  </a:lnTo>
                  <a:lnTo>
                    <a:pt x="2365" y="167"/>
                  </a:lnTo>
                  <a:lnTo>
                    <a:pt x="2377" y="175"/>
                  </a:lnTo>
                  <a:lnTo>
                    <a:pt x="2388" y="178"/>
                  </a:lnTo>
                  <a:lnTo>
                    <a:pt x="2403" y="181"/>
                  </a:lnTo>
                  <a:lnTo>
                    <a:pt x="2417" y="182"/>
                  </a:lnTo>
                  <a:lnTo>
                    <a:pt x="2431" y="181"/>
                  </a:lnTo>
                  <a:lnTo>
                    <a:pt x="2442" y="175"/>
                  </a:lnTo>
                  <a:lnTo>
                    <a:pt x="2454" y="166"/>
                  </a:lnTo>
                  <a:lnTo>
                    <a:pt x="2466" y="155"/>
                  </a:lnTo>
                  <a:lnTo>
                    <a:pt x="2477" y="147"/>
                  </a:lnTo>
                  <a:lnTo>
                    <a:pt x="2485" y="139"/>
                  </a:lnTo>
                  <a:lnTo>
                    <a:pt x="2494" y="127"/>
                  </a:lnTo>
                  <a:lnTo>
                    <a:pt x="2504" y="116"/>
                  </a:lnTo>
                  <a:lnTo>
                    <a:pt x="2512" y="108"/>
                  </a:lnTo>
                  <a:lnTo>
                    <a:pt x="2523" y="97"/>
                  </a:lnTo>
                  <a:lnTo>
                    <a:pt x="2536" y="85"/>
                  </a:lnTo>
                  <a:lnTo>
                    <a:pt x="2550" y="73"/>
                  </a:lnTo>
                  <a:lnTo>
                    <a:pt x="2562" y="65"/>
                  </a:lnTo>
                  <a:lnTo>
                    <a:pt x="2570" y="59"/>
                  </a:lnTo>
                  <a:lnTo>
                    <a:pt x="2581" y="53"/>
                  </a:lnTo>
                  <a:lnTo>
                    <a:pt x="2591" y="47"/>
                  </a:lnTo>
                  <a:lnTo>
                    <a:pt x="2601" y="46"/>
                  </a:lnTo>
                  <a:lnTo>
                    <a:pt x="2609" y="49"/>
                  </a:lnTo>
                  <a:lnTo>
                    <a:pt x="2618" y="57"/>
                  </a:lnTo>
                  <a:lnTo>
                    <a:pt x="2628" y="65"/>
                  </a:lnTo>
                  <a:lnTo>
                    <a:pt x="2634" y="73"/>
                  </a:lnTo>
                  <a:lnTo>
                    <a:pt x="2641" y="84"/>
                  </a:lnTo>
                  <a:lnTo>
                    <a:pt x="2649" y="97"/>
                  </a:lnTo>
                  <a:lnTo>
                    <a:pt x="2657" y="112"/>
                  </a:lnTo>
                  <a:lnTo>
                    <a:pt x="2665" y="123"/>
                  </a:lnTo>
                  <a:lnTo>
                    <a:pt x="2680" y="135"/>
                  </a:lnTo>
                  <a:lnTo>
                    <a:pt x="2700" y="148"/>
                  </a:lnTo>
                  <a:lnTo>
                    <a:pt x="2721" y="160"/>
                  </a:lnTo>
                  <a:lnTo>
                    <a:pt x="2737" y="171"/>
                  </a:lnTo>
                  <a:lnTo>
                    <a:pt x="2749" y="182"/>
                  </a:lnTo>
                  <a:lnTo>
                    <a:pt x="2764" y="196"/>
                  </a:lnTo>
                  <a:lnTo>
                    <a:pt x="2779" y="209"/>
                  </a:lnTo>
                  <a:lnTo>
                    <a:pt x="2789" y="222"/>
                  </a:lnTo>
                  <a:lnTo>
                    <a:pt x="2793" y="232"/>
                  </a:lnTo>
                  <a:lnTo>
                    <a:pt x="2796" y="244"/>
                  </a:lnTo>
                  <a:lnTo>
                    <a:pt x="2800" y="255"/>
                  </a:lnTo>
                  <a:lnTo>
                    <a:pt x="2807" y="266"/>
                  </a:lnTo>
                  <a:lnTo>
                    <a:pt x="2816" y="279"/>
                  </a:lnTo>
                  <a:lnTo>
                    <a:pt x="2826" y="293"/>
                  </a:lnTo>
                  <a:lnTo>
                    <a:pt x="2834" y="303"/>
                  </a:lnTo>
                  <a:lnTo>
                    <a:pt x="2842" y="317"/>
                  </a:lnTo>
                  <a:lnTo>
                    <a:pt x="2853" y="333"/>
                  </a:lnTo>
                  <a:lnTo>
                    <a:pt x="2862" y="350"/>
                  </a:lnTo>
                  <a:lnTo>
                    <a:pt x="2872" y="367"/>
                  </a:lnTo>
                  <a:lnTo>
                    <a:pt x="2878" y="381"/>
                  </a:lnTo>
                  <a:lnTo>
                    <a:pt x="2882" y="402"/>
                  </a:lnTo>
                  <a:lnTo>
                    <a:pt x="2886" y="427"/>
                  </a:lnTo>
                  <a:lnTo>
                    <a:pt x="2889" y="454"/>
                  </a:lnTo>
                  <a:lnTo>
                    <a:pt x="2890" y="480"/>
                  </a:lnTo>
                  <a:lnTo>
                    <a:pt x="2889" y="501"/>
                  </a:lnTo>
                  <a:lnTo>
                    <a:pt x="2885" y="515"/>
                  </a:lnTo>
                  <a:lnTo>
                    <a:pt x="2880" y="532"/>
                  </a:lnTo>
                  <a:lnTo>
                    <a:pt x="2872" y="550"/>
                  </a:lnTo>
                  <a:lnTo>
                    <a:pt x="2865" y="566"/>
                  </a:lnTo>
                  <a:lnTo>
                    <a:pt x="2857" y="579"/>
                  </a:lnTo>
                  <a:lnTo>
                    <a:pt x="2849" y="586"/>
                  </a:lnTo>
                  <a:lnTo>
                    <a:pt x="2839" y="593"/>
                  </a:lnTo>
                  <a:lnTo>
                    <a:pt x="2829" y="600"/>
                  </a:lnTo>
                  <a:lnTo>
                    <a:pt x="2819" y="605"/>
                  </a:lnTo>
                  <a:lnTo>
                    <a:pt x="2808" y="608"/>
                  </a:lnTo>
                  <a:lnTo>
                    <a:pt x="2793" y="610"/>
                  </a:lnTo>
                  <a:lnTo>
                    <a:pt x="2780" y="613"/>
                  </a:lnTo>
                  <a:lnTo>
                    <a:pt x="2771" y="619"/>
                  </a:lnTo>
                  <a:lnTo>
                    <a:pt x="2764" y="625"/>
                  </a:lnTo>
                  <a:lnTo>
                    <a:pt x="2760" y="636"/>
                  </a:lnTo>
                  <a:lnTo>
                    <a:pt x="2756" y="647"/>
                  </a:lnTo>
                  <a:lnTo>
                    <a:pt x="2754" y="655"/>
                  </a:lnTo>
                  <a:lnTo>
                    <a:pt x="2757" y="662"/>
                  </a:lnTo>
                  <a:lnTo>
                    <a:pt x="2764" y="670"/>
                  </a:lnTo>
                  <a:lnTo>
                    <a:pt x="2769" y="676"/>
                  </a:lnTo>
                  <a:lnTo>
                    <a:pt x="2773" y="683"/>
                  </a:lnTo>
                  <a:lnTo>
                    <a:pt x="2773" y="691"/>
                  </a:lnTo>
                  <a:lnTo>
                    <a:pt x="2771" y="702"/>
                  </a:lnTo>
                  <a:lnTo>
                    <a:pt x="2769" y="711"/>
                  </a:lnTo>
                  <a:lnTo>
                    <a:pt x="2767" y="717"/>
                  </a:lnTo>
                  <a:lnTo>
                    <a:pt x="2762" y="720"/>
                  </a:lnTo>
                  <a:lnTo>
                    <a:pt x="2756" y="726"/>
                  </a:lnTo>
                  <a:lnTo>
                    <a:pt x="2748" y="736"/>
                  </a:lnTo>
                  <a:lnTo>
                    <a:pt x="2740" y="745"/>
                  </a:lnTo>
                  <a:lnTo>
                    <a:pt x="2731" y="756"/>
                  </a:lnTo>
                  <a:lnTo>
                    <a:pt x="2727" y="764"/>
                  </a:lnTo>
                  <a:lnTo>
                    <a:pt x="2726" y="777"/>
                  </a:lnTo>
                  <a:lnTo>
                    <a:pt x="2726" y="794"/>
                  </a:lnTo>
                  <a:lnTo>
                    <a:pt x="2729" y="811"/>
                  </a:lnTo>
                  <a:lnTo>
                    <a:pt x="2731" y="825"/>
                  </a:lnTo>
                  <a:lnTo>
                    <a:pt x="2734" y="838"/>
                  </a:lnTo>
                  <a:lnTo>
                    <a:pt x="2738" y="854"/>
                  </a:lnTo>
                  <a:lnTo>
                    <a:pt x="2745" y="869"/>
                  </a:lnTo>
                  <a:lnTo>
                    <a:pt x="2752" y="881"/>
                  </a:lnTo>
                  <a:lnTo>
                    <a:pt x="2761" y="891"/>
                  </a:lnTo>
                  <a:lnTo>
                    <a:pt x="2775" y="901"/>
                  </a:lnTo>
                  <a:lnTo>
                    <a:pt x="2789" y="911"/>
                  </a:lnTo>
                  <a:lnTo>
                    <a:pt x="2802" y="919"/>
                  </a:lnTo>
                  <a:lnTo>
                    <a:pt x="2812" y="928"/>
                  </a:lnTo>
                  <a:lnTo>
                    <a:pt x="2824" y="939"/>
                  </a:lnTo>
                  <a:lnTo>
                    <a:pt x="2837" y="953"/>
                  </a:lnTo>
                  <a:lnTo>
                    <a:pt x="2846" y="963"/>
                  </a:lnTo>
                  <a:lnTo>
                    <a:pt x="2851" y="978"/>
                  </a:lnTo>
                  <a:lnTo>
                    <a:pt x="2857" y="997"/>
                  </a:lnTo>
                  <a:lnTo>
                    <a:pt x="2862" y="1015"/>
                  </a:lnTo>
                  <a:lnTo>
                    <a:pt x="2866" y="1031"/>
                  </a:lnTo>
                  <a:lnTo>
                    <a:pt x="2870" y="1048"/>
                  </a:lnTo>
                  <a:lnTo>
                    <a:pt x="2876" y="1070"/>
                  </a:lnTo>
                  <a:lnTo>
                    <a:pt x="2881" y="1091"/>
                  </a:lnTo>
                  <a:lnTo>
                    <a:pt x="2888" y="1109"/>
                  </a:lnTo>
                  <a:lnTo>
                    <a:pt x="2895" y="1122"/>
                  </a:lnTo>
                  <a:lnTo>
                    <a:pt x="2905" y="1138"/>
                  </a:lnTo>
                  <a:lnTo>
                    <a:pt x="2916" y="1155"/>
                  </a:lnTo>
                  <a:lnTo>
                    <a:pt x="2927" y="1167"/>
                  </a:lnTo>
                  <a:lnTo>
                    <a:pt x="2934" y="1174"/>
                  </a:lnTo>
                  <a:lnTo>
                    <a:pt x="2942" y="1182"/>
                  </a:lnTo>
                  <a:lnTo>
                    <a:pt x="2951" y="1188"/>
                  </a:lnTo>
                  <a:lnTo>
                    <a:pt x="2961" y="1192"/>
                  </a:lnTo>
                  <a:lnTo>
                    <a:pt x="2969" y="1194"/>
                  </a:lnTo>
                  <a:lnTo>
                    <a:pt x="2979" y="1192"/>
                  </a:lnTo>
                  <a:lnTo>
                    <a:pt x="2990" y="1190"/>
                  </a:lnTo>
                  <a:lnTo>
                    <a:pt x="3000" y="1188"/>
                  </a:lnTo>
                  <a:lnTo>
                    <a:pt x="3013" y="1187"/>
                  </a:lnTo>
                  <a:lnTo>
                    <a:pt x="3028" y="1186"/>
                  </a:lnTo>
                  <a:lnTo>
                    <a:pt x="3040" y="1184"/>
                  </a:lnTo>
                  <a:lnTo>
                    <a:pt x="3055" y="1186"/>
                  </a:lnTo>
                  <a:lnTo>
                    <a:pt x="3074" y="1190"/>
                  </a:lnTo>
                  <a:lnTo>
                    <a:pt x="3093" y="1194"/>
                  </a:lnTo>
                  <a:lnTo>
                    <a:pt x="3110" y="1198"/>
                  </a:lnTo>
                  <a:lnTo>
                    <a:pt x="3125" y="1202"/>
                  </a:lnTo>
                  <a:lnTo>
                    <a:pt x="3144" y="1206"/>
                  </a:lnTo>
                  <a:lnTo>
                    <a:pt x="3167" y="1211"/>
                  </a:lnTo>
                  <a:lnTo>
                    <a:pt x="3190" y="1218"/>
                  </a:lnTo>
                  <a:lnTo>
                    <a:pt x="3213" y="1222"/>
                  </a:lnTo>
                  <a:lnTo>
                    <a:pt x="3231" y="1226"/>
                  </a:lnTo>
                  <a:lnTo>
                    <a:pt x="3248" y="1226"/>
                  </a:lnTo>
                  <a:lnTo>
                    <a:pt x="3266" y="1227"/>
                  </a:lnTo>
                  <a:lnTo>
                    <a:pt x="3285" y="1226"/>
                  </a:lnTo>
                  <a:lnTo>
                    <a:pt x="3302" y="1225"/>
                  </a:lnTo>
                  <a:lnTo>
                    <a:pt x="3316" y="1221"/>
                  </a:lnTo>
                  <a:lnTo>
                    <a:pt x="3335" y="1213"/>
                  </a:lnTo>
                  <a:lnTo>
                    <a:pt x="3353" y="1205"/>
                  </a:lnTo>
                  <a:lnTo>
                    <a:pt x="3368" y="1198"/>
                  </a:lnTo>
                  <a:lnTo>
                    <a:pt x="3380" y="1190"/>
                  </a:lnTo>
                  <a:lnTo>
                    <a:pt x="3395" y="1180"/>
                  </a:lnTo>
                  <a:lnTo>
                    <a:pt x="3409" y="1168"/>
                  </a:lnTo>
                  <a:lnTo>
                    <a:pt x="3423" y="1159"/>
                  </a:lnTo>
                  <a:lnTo>
                    <a:pt x="3436" y="1151"/>
                  </a:lnTo>
                  <a:lnTo>
                    <a:pt x="3446" y="1144"/>
                  </a:lnTo>
                  <a:lnTo>
                    <a:pt x="3459" y="1137"/>
                  </a:lnTo>
                  <a:lnTo>
                    <a:pt x="3473" y="1130"/>
                  </a:lnTo>
                  <a:lnTo>
                    <a:pt x="3485" y="1126"/>
                  </a:lnTo>
                  <a:lnTo>
                    <a:pt x="3500" y="1125"/>
                  </a:lnTo>
                  <a:lnTo>
                    <a:pt x="3518" y="1124"/>
                  </a:lnTo>
                  <a:lnTo>
                    <a:pt x="3537" y="1124"/>
                  </a:lnTo>
                  <a:lnTo>
                    <a:pt x="3554" y="1126"/>
                  </a:lnTo>
                  <a:lnTo>
                    <a:pt x="3566" y="1132"/>
                  </a:lnTo>
                  <a:lnTo>
                    <a:pt x="3579" y="1140"/>
                  </a:lnTo>
                  <a:lnTo>
                    <a:pt x="3593" y="1149"/>
                  </a:lnTo>
                  <a:lnTo>
                    <a:pt x="3603" y="1157"/>
                  </a:lnTo>
                  <a:lnTo>
                    <a:pt x="3614" y="1168"/>
                  </a:lnTo>
                  <a:lnTo>
                    <a:pt x="3628" y="1182"/>
                  </a:lnTo>
                  <a:lnTo>
                    <a:pt x="3640" y="1196"/>
                  </a:lnTo>
                  <a:lnTo>
                    <a:pt x="3649" y="1209"/>
                  </a:lnTo>
                  <a:lnTo>
                    <a:pt x="3660" y="1225"/>
                  </a:lnTo>
                  <a:lnTo>
                    <a:pt x="3672" y="1245"/>
                  </a:lnTo>
                  <a:lnTo>
                    <a:pt x="3684" y="1266"/>
                  </a:lnTo>
                  <a:lnTo>
                    <a:pt x="3696" y="1285"/>
                  </a:lnTo>
                  <a:lnTo>
                    <a:pt x="3707" y="1302"/>
                  </a:lnTo>
                  <a:lnTo>
                    <a:pt x="3717" y="1314"/>
                  </a:lnTo>
                  <a:lnTo>
                    <a:pt x="3729" y="1328"/>
                  </a:lnTo>
                  <a:lnTo>
                    <a:pt x="3744" y="1343"/>
                  </a:lnTo>
                  <a:lnTo>
                    <a:pt x="3756" y="1357"/>
                  </a:lnTo>
                  <a:lnTo>
                    <a:pt x="3768" y="1368"/>
                  </a:lnTo>
                  <a:lnTo>
                    <a:pt x="3780" y="1377"/>
                  </a:lnTo>
                  <a:lnTo>
                    <a:pt x="3795" y="1386"/>
                  </a:lnTo>
                  <a:lnTo>
                    <a:pt x="3811" y="1396"/>
                  </a:lnTo>
                  <a:lnTo>
                    <a:pt x="3824" y="1401"/>
                  </a:lnTo>
                  <a:lnTo>
                    <a:pt x="3846" y="1408"/>
                  </a:lnTo>
                  <a:lnTo>
                    <a:pt x="3874" y="1413"/>
                  </a:lnTo>
                  <a:lnTo>
                    <a:pt x="3904" y="1419"/>
                  </a:lnTo>
                  <a:lnTo>
                    <a:pt x="3931" y="1421"/>
                  </a:lnTo>
                  <a:lnTo>
                    <a:pt x="3955" y="1423"/>
                  </a:lnTo>
                  <a:lnTo>
                    <a:pt x="3971" y="1421"/>
                  </a:lnTo>
                  <a:lnTo>
                    <a:pt x="3990" y="1420"/>
                  </a:lnTo>
                  <a:lnTo>
                    <a:pt x="4009" y="1416"/>
                  </a:lnTo>
                  <a:lnTo>
                    <a:pt x="4024" y="1412"/>
                  </a:lnTo>
                  <a:lnTo>
                    <a:pt x="4032" y="1408"/>
                  </a:lnTo>
                  <a:lnTo>
                    <a:pt x="4041" y="1403"/>
                  </a:lnTo>
                  <a:lnTo>
                    <a:pt x="4051" y="1398"/>
                  </a:lnTo>
                  <a:lnTo>
                    <a:pt x="4053" y="1397"/>
                  </a:lnTo>
                  <a:lnTo>
                    <a:pt x="4056" y="1396"/>
                  </a:lnTo>
                  <a:lnTo>
                    <a:pt x="4060" y="1396"/>
                  </a:lnTo>
                  <a:lnTo>
                    <a:pt x="4064" y="1396"/>
                  </a:lnTo>
                  <a:lnTo>
                    <a:pt x="4068" y="1396"/>
                  </a:lnTo>
                  <a:lnTo>
                    <a:pt x="4071" y="1396"/>
                  </a:lnTo>
                  <a:lnTo>
                    <a:pt x="4076" y="1403"/>
                  </a:lnTo>
                  <a:lnTo>
                    <a:pt x="4080" y="1412"/>
                  </a:lnTo>
                  <a:lnTo>
                    <a:pt x="4083" y="1423"/>
                  </a:lnTo>
                  <a:lnTo>
                    <a:pt x="4087" y="1431"/>
                  </a:lnTo>
                  <a:lnTo>
                    <a:pt x="4090" y="1434"/>
                  </a:lnTo>
                  <a:lnTo>
                    <a:pt x="4094" y="1438"/>
                  </a:lnTo>
                  <a:lnTo>
                    <a:pt x="4098" y="1442"/>
                  </a:lnTo>
                  <a:lnTo>
                    <a:pt x="4103" y="1446"/>
                  </a:lnTo>
                  <a:lnTo>
                    <a:pt x="4107" y="1448"/>
                  </a:lnTo>
                  <a:lnTo>
                    <a:pt x="4115" y="1452"/>
                  </a:lnTo>
                  <a:lnTo>
                    <a:pt x="4125" y="1456"/>
                  </a:lnTo>
                  <a:lnTo>
                    <a:pt x="4134" y="1458"/>
                  </a:lnTo>
                  <a:lnTo>
                    <a:pt x="4137" y="1455"/>
                  </a:lnTo>
                  <a:lnTo>
                    <a:pt x="4140" y="1452"/>
                  </a:lnTo>
                  <a:lnTo>
                    <a:pt x="4142" y="1448"/>
                  </a:lnTo>
                  <a:lnTo>
                    <a:pt x="4145" y="1446"/>
                  </a:lnTo>
                  <a:lnTo>
                    <a:pt x="4148" y="1443"/>
                  </a:lnTo>
                  <a:lnTo>
                    <a:pt x="4157" y="1439"/>
                  </a:lnTo>
                  <a:lnTo>
                    <a:pt x="4169" y="1434"/>
                  </a:lnTo>
                  <a:lnTo>
                    <a:pt x="4182" y="1431"/>
                  </a:lnTo>
                  <a:lnTo>
                    <a:pt x="4192" y="1428"/>
                  </a:lnTo>
                  <a:lnTo>
                    <a:pt x="4203" y="1428"/>
                  </a:lnTo>
                  <a:lnTo>
                    <a:pt x="4217" y="1429"/>
                  </a:lnTo>
                  <a:lnTo>
                    <a:pt x="4229" y="1432"/>
                  </a:lnTo>
                  <a:lnTo>
                    <a:pt x="4237" y="1436"/>
                  </a:lnTo>
                  <a:lnTo>
                    <a:pt x="4248" y="1443"/>
                  </a:lnTo>
                  <a:lnTo>
                    <a:pt x="4257" y="1451"/>
                  </a:lnTo>
                  <a:lnTo>
                    <a:pt x="4264" y="1458"/>
                  </a:lnTo>
                  <a:lnTo>
                    <a:pt x="4268" y="1469"/>
                  </a:lnTo>
                  <a:lnTo>
                    <a:pt x="4273" y="1482"/>
                  </a:lnTo>
                  <a:lnTo>
                    <a:pt x="4276" y="1495"/>
                  </a:lnTo>
                  <a:lnTo>
                    <a:pt x="4277" y="1508"/>
                  </a:lnTo>
                  <a:lnTo>
                    <a:pt x="4277" y="1520"/>
                  </a:lnTo>
                  <a:lnTo>
                    <a:pt x="4275" y="1535"/>
                  </a:lnTo>
                  <a:lnTo>
                    <a:pt x="4270" y="1549"/>
                  </a:lnTo>
                  <a:lnTo>
                    <a:pt x="4268" y="1564"/>
                  </a:lnTo>
                  <a:lnTo>
                    <a:pt x="4269" y="1576"/>
                  </a:lnTo>
                  <a:lnTo>
                    <a:pt x="4272" y="1587"/>
                  </a:lnTo>
                  <a:lnTo>
                    <a:pt x="4279" y="1599"/>
                  </a:lnTo>
                  <a:lnTo>
                    <a:pt x="4285" y="1610"/>
                  </a:lnTo>
                  <a:lnTo>
                    <a:pt x="4293" y="1618"/>
                  </a:lnTo>
                  <a:lnTo>
                    <a:pt x="4308" y="1628"/>
                  </a:lnTo>
                  <a:lnTo>
                    <a:pt x="4328" y="1636"/>
                  </a:lnTo>
                  <a:lnTo>
                    <a:pt x="4349" y="1642"/>
                  </a:lnTo>
                  <a:lnTo>
                    <a:pt x="4366" y="1648"/>
                  </a:lnTo>
                  <a:lnTo>
                    <a:pt x="4382" y="1650"/>
                  </a:lnTo>
                  <a:lnTo>
                    <a:pt x="4404" y="1653"/>
                  </a:lnTo>
                  <a:lnTo>
                    <a:pt x="4424" y="1656"/>
                  </a:lnTo>
                  <a:lnTo>
                    <a:pt x="4440" y="1658"/>
                  </a:lnTo>
                  <a:lnTo>
                    <a:pt x="4454" y="1661"/>
                  </a:lnTo>
                  <a:lnTo>
                    <a:pt x="4471" y="1667"/>
                  </a:lnTo>
                  <a:lnTo>
                    <a:pt x="4469" y="1673"/>
                  </a:lnTo>
                  <a:lnTo>
                    <a:pt x="4465" y="1685"/>
                  </a:lnTo>
                  <a:lnTo>
                    <a:pt x="4460" y="1702"/>
                  </a:lnTo>
                  <a:lnTo>
                    <a:pt x="4458" y="1718"/>
                  </a:lnTo>
                  <a:lnTo>
                    <a:pt x="4458" y="1730"/>
                  </a:lnTo>
                  <a:lnTo>
                    <a:pt x="4459" y="1741"/>
                  </a:lnTo>
                  <a:lnTo>
                    <a:pt x="4465" y="1751"/>
                  </a:lnTo>
                  <a:lnTo>
                    <a:pt x="4470" y="1764"/>
                  </a:lnTo>
                  <a:lnTo>
                    <a:pt x="4471" y="1773"/>
                  </a:lnTo>
                  <a:lnTo>
                    <a:pt x="4467" y="1782"/>
                  </a:lnTo>
                  <a:lnTo>
                    <a:pt x="4460" y="1793"/>
                  </a:lnTo>
                  <a:lnTo>
                    <a:pt x="4452" y="1803"/>
                  </a:lnTo>
                  <a:lnTo>
                    <a:pt x="4444" y="1808"/>
                  </a:lnTo>
                  <a:lnTo>
                    <a:pt x="4436" y="1811"/>
                  </a:lnTo>
                  <a:lnTo>
                    <a:pt x="4425" y="1809"/>
                  </a:lnTo>
                  <a:lnTo>
                    <a:pt x="4413" y="1808"/>
                  </a:lnTo>
                  <a:lnTo>
                    <a:pt x="4403" y="1807"/>
                  </a:lnTo>
                  <a:lnTo>
                    <a:pt x="4393" y="1808"/>
                  </a:lnTo>
                  <a:lnTo>
                    <a:pt x="4381" y="1813"/>
                  </a:lnTo>
                  <a:lnTo>
                    <a:pt x="4366" y="1821"/>
                  </a:lnTo>
                  <a:lnTo>
                    <a:pt x="4353" y="1832"/>
                  </a:lnTo>
                  <a:lnTo>
                    <a:pt x="4345" y="1842"/>
                  </a:lnTo>
                  <a:lnTo>
                    <a:pt x="4336" y="1857"/>
                  </a:lnTo>
                  <a:lnTo>
                    <a:pt x="4330" y="1874"/>
                  </a:lnTo>
                  <a:lnTo>
                    <a:pt x="4326" y="1894"/>
                  </a:lnTo>
                  <a:lnTo>
                    <a:pt x="4326" y="1910"/>
                  </a:lnTo>
                  <a:lnTo>
                    <a:pt x="4326" y="1923"/>
                  </a:lnTo>
                  <a:lnTo>
                    <a:pt x="4330" y="1937"/>
                  </a:lnTo>
                  <a:lnTo>
                    <a:pt x="4334" y="1952"/>
                  </a:lnTo>
                  <a:lnTo>
                    <a:pt x="4341" y="1966"/>
                  </a:lnTo>
                  <a:lnTo>
                    <a:pt x="4349" y="1975"/>
                  </a:lnTo>
                  <a:lnTo>
                    <a:pt x="4359" y="1978"/>
                  </a:lnTo>
                  <a:lnTo>
                    <a:pt x="4373" y="1979"/>
                  </a:lnTo>
                  <a:lnTo>
                    <a:pt x="4389" y="1976"/>
                  </a:lnTo>
                  <a:lnTo>
                    <a:pt x="4405" y="1975"/>
                  </a:lnTo>
                  <a:lnTo>
                    <a:pt x="4420" y="1974"/>
                  </a:lnTo>
                  <a:lnTo>
                    <a:pt x="4432" y="1975"/>
                  </a:lnTo>
                  <a:lnTo>
                    <a:pt x="4446" y="1980"/>
                  </a:lnTo>
                  <a:lnTo>
                    <a:pt x="4460" y="1990"/>
                  </a:lnTo>
                  <a:lnTo>
                    <a:pt x="4475" y="2001"/>
                  </a:lnTo>
                  <a:lnTo>
                    <a:pt x="4489" y="2011"/>
                  </a:lnTo>
                  <a:lnTo>
                    <a:pt x="4501" y="2021"/>
                  </a:lnTo>
                  <a:lnTo>
                    <a:pt x="4514" y="2029"/>
                  </a:lnTo>
                  <a:lnTo>
                    <a:pt x="4531" y="2038"/>
                  </a:lnTo>
                  <a:lnTo>
                    <a:pt x="4548" y="2049"/>
                  </a:lnTo>
                  <a:lnTo>
                    <a:pt x="4564" y="2060"/>
                  </a:lnTo>
                  <a:lnTo>
                    <a:pt x="4576" y="2069"/>
                  </a:lnTo>
                  <a:lnTo>
                    <a:pt x="4590" y="2081"/>
                  </a:lnTo>
                  <a:lnTo>
                    <a:pt x="4606" y="2098"/>
                  </a:lnTo>
                  <a:lnTo>
                    <a:pt x="4622" y="2114"/>
                  </a:lnTo>
                  <a:lnTo>
                    <a:pt x="4637" y="2131"/>
                  </a:lnTo>
                  <a:lnTo>
                    <a:pt x="4649" y="2145"/>
                  </a:lnTo>
                  <a:lnTo>
                    <a:pt x="4661" y="2156"/>
                  </a:lnTo>
                  <a:lnTo>
                    <a:pt x="4676" y="2169"/>
                  </a:lnTo>
                  <a:lnTo>
                    <a:pt x="4691" y="2183"/>
                  </a:lnTo>
                  <a:lnTo>
                    <a:pt x="4703" y="2197"/>
                  </a:lnTo>
                  <a:lnTo>
                    <a:pt x="4710" y="2211"/>
                  </a:lnTo>
                  <a:lnTo>
                    <a:pt x="4710" y="2220"/>
                  </a:lnTo>
                  <a:lnTo>
                    <a:pt x="4708" y="2232"/>
                  </a:lnTo>
                  <a:lnTo>
                    <a:pt x="4704" y="2244"/>
                  </a:lnTo>
                  <a:lnTo>
                    <a:pt x="4699" y="2255"/>
                  </a:lnTo>
                  <a:lnTo>
                    <a:pt x="4692" y="2263"/>
                  </a:lnTo>
                  <a:lnTo>
                    <a:pt x="4684" y="2266"/>
                  </a:lnTo>
                  <a:lnTo>
                    <a:pt x="4672" y="2266"/>
                  </a:lnTo>
                  <a:lnTo>
                    <a:pt x="4659" y="2265"/>
                  </a:lnTo>
                  <a:lnTo>
                    <a:pt x="4646" y="2265"/>
                  </a:lnTo>
                  <a:lnTo>
                    <a:pt x="4637" y="2266"/>
                  </a:lnTo>
                  <a:lnTo>
                    <a:pt x="4628" y="2275"/>
                  </a:lnTo>
                  <a:lnTo>
                    <a:pt x="4619" y="2288"/>
                  </a:lnTo>
                  <a:lnTo>
                    <a:pt x="4611" y="2301"/>
                  </a:lnTo>
                  <a:lnTo>
                    <a:pt x="4606" y="2313"/>
                  </a:lnTo>
                  <a:lnTo>
                    <a:pt x="4603" y="2327"/>
                  </a:lnTo>
                  <a:lnTo>
                    <a:pt x="4601" y="2344"/>
                  </a:lnTo>
                  <a:lnTo>
                    <a:pt x="4599" y="2362"/>
                  </a:lnTo>
                  <a:lnTo>
                    <a:pt x="4597" y="2379"/>
                  </a:lnTo>
                  <a:lnTo>
                    <a:pt x="4594" y="2393"/>
                  </a:lnTo>
                  <a:lnTo>
                    <a:pt x="4586" y="2407"/>
                  </a:lnTo>
                  <a:lnTo>
                    <a:pt x="4575" y="2425"/>
                  </a:lnTo>
                  <a:lnTo>
                    <a:pt x="4563" y="2441"/>
                  </a:lnTo>
                  <a:lnTo>
                    <a:pt x="4551" y="2457"/>
                  </a:lnTo>
                  <a:lnTo>
                    <a:pt x="4539" y="2468"/>
                  </a:lnTo>
                  <a:lnTo>
                    <a:pt x="4524" y="2479"/>
                  </a:lnTo>
                  <a:lnTo>
                    <a:pt x="4504" y="2490"/>
                  </a:lnTo>
                  <a:lnTo>
                    <a:pt x="4483" y="2499"/>
                  </a:lnTo>
                  <a:lnTo>
                    <a:pt x="4466" y="2507"/>
                  </a:lnTo>
                  <a:lnTo>
                    <a:pt x="4456" y="2513"/>
                  </a:lnTo>
                  <a:lnTo>
                    <a:pt x="4443" y="2518"/>
                  </a:lnTo>
                  <a:lnTo>
                    <a:pt x="4431" y="2522"/>
                  </a:lnTo>
                  <a:lnTo>
                    <a:pt x="4420" y="2523"/>
                  </a:lnTo>
                  <a:lnTo>
                    <a:pt x="4411" y="2521"/>
                  </a:lnTo>
                  <a:lnTo>
                    <a:pt x="4400" y="2514"/>
                  </a:lnTo>
                  <a:lnTo>
                    <a:pt x="4390" y="2507"/>
                  </a:lnTo>
                  <a:lnTo>
                    <a:pt x="4382" y="2499"/>
                  </a:lnTo>
                  <a:lnTo>
                    <a:pt x="4374" y="2488"/>
                  </a:lnTo>
                  <a:lnTo>
                    <a:pt x="4366" y="2480"/>
                  </a:lnTo>
                  <a:lnTo>
                    <a:pt x="4357" y="2478"/>
                  </a:lnTo>
                  <a:lnTo>
                    <a:pt x="4345" y="2476"/>
                  </a:lnTo>
                  <a:lnTo>
                    <a:pt x="4332" y="2476"/>
                  </a:lnTo>
                  <a:lnTo>
                    <a:pt x="4323" y="2476"/>
                  </a:lnTo>
                  <a:lnTo>
                    <a:pt x="4305" y="2479"/>
                  </a:lnTo>
                  <a:lnTo>
                    <a:pt x="4284" y="2482"/>
                  </a:lnTo>
                  <a:lnTo>
                    <a:pt x="4264" y="2486"/>
                  </a:lnTo>
                  <a:lnTo>
                    <a:pt x="4248" y="2491"/>
                  </a:lnTo>
                  <a:lnTo>
                    <a:pt x="4231" y="2499"/>
                  </a:lnTo>
                  <a:lnTo>
                    <a:pt x="4213" y="2510"/>
                  </a:lnTo>
                  <a:lnTo>
                    <a:pt x="4194" y="2522"/>
                  </a:lnTo>
                  <a:lnTo>
                    <a:pt x="4175" y="2534"/>
                  </a:lnTo>
                  <a:lnTo>
                    <a:pt x="4160" y="2544"/>
                  </a:lnTo>
                  <a:lnTo>
                    <a:pt x="4146" y="2550"/>
                  </a:lnTo>
                  <a:lnTo>
                    <a:pt x="4132" y="2560"/>
                  </a:lnTo>
                  <a:lnTo>
                    <a:pt x="4115" y="2569"/>
                  </a:lnTo>
                  <a:lnTo>
                    <a:pt x="4103" y="2577"/>
                  </a:lnTo>
                  <a:lnTo>
                    <a:pt x="4091" y="2585"/>
                  </a:lnTo>
                  <a:lnTo>
                    <a:pt x="4078" y="2593"/>
                  </a:lnTo>
                  <a:lnTo>
                    <a:pt x="4063" y="2603"/>
                  </a:lnTo>
                  <a:lnTo>
                    <a:pt x="4048" y="2612"/>
                  </a:lnTo>
                  <a:lnTo>
                    <a:pt x="4036" y="2616"/>
                  </a:lnTo>
                  <a:lnTo>
                    <a:pt x="4021" y="2618"/>
                  </a:lnTo>
                  <a:lnTo>
                    <a:pt x="4004" y="2618"/>
                  </a:lnTo>
                  <a:lnTo>
                    <a:pt x="3986" y="2616"/>
                  </a:lnTo>
                  <a:lnTo>
                    <a:pt x="3973" y="2618"/>
                  </a:lnTo>
                  <a:lnTo>
                    <a:pt x="3954" y="2623"/>
                  </a:lnTo>
                  <a:lnTo>
                    <a:pt x="3934" y="2631"/>
                  </a:lnTo>
                  <a:lnTo>
                    <a:pt x="3912" y="2641"/>
                  </a:lnTo>
                  <a:lnTo>
                    <a:pt x="3892" y="2651"/>
                  </a:lnTo>
                  <a:lnTo>
                    <a:pt x="3876" y="2661"/>
                  </a:lnTo>
                  <a:lnTo>
                    <a:pt x="3866" y="2667"/>
                  </a:lnTo>
                  <a:lnTo>
                    <a:pt x="3854" y="2677"/>
                  </a:lnTo>
                  <a:lnTo>
                    <a:pt x="3847" y="2686"/>
                  </a:lnTo>
                  <a:lnTo>
                    <a:pt x="3846" y="2694"/>
                  </a:lnTo>
                  <a:lnTo>
                    <a:pt x="3847" y="2704"/>
                  </a:lnTo>
                  <a:lnTo>
                    <a:pt x="3850" y="2713"/>
                  </a:lnTo>
                  <a:lnTo>
                    <a:pt x="3850" y="2723"/>
                  </a:lnTo>
                  <a:lnTo>
                    <a:pt x="3849" y="2729"/>
                  </a:lnTo>
                  <a:lnTo>
                    <a:pt x="3843" y="2733"/>
                  </a:lnTo>
                  <a:lnTo>
                    <a:pt x="3837" y="2739"/>
                  </a:lnTo>
                  <a:lnTo>
                    <a:pt x="3827" y="2742"/>
                  </a:lnTo>
                  <a:lnTo>
                    <a:pt x="3820" y="2742"/>
                  </a:lnTo>
                  <a:lnTo>
                    <a:pt x="3812" y="2738"/>
                  </a:lnTo>
                  <a:lnTo>
                    <a:pt x="3806" y="2729"/>
                  </a:lnTo>
                  <a:lnTo>
                    <a:pt x="3799" y="2721"/>
                  </a:lnTo>
                  <a:lnTo>
                    <a:pt x="3792" y="2716"/>
                  </a:lnTo>
                  <a:lnTo>
                    <a:pt x="3779" y="2712"/>
                  </a:lnTo>
                  <a:lnTo>
                    <a:pt x="3764" y="2708"/>
                  </a:lnTo>
                  <a:lnTo>
                    <a:pt x="3748" y="2707"/>
                  </a:lnTo>
                  <a:lnTo>
                    <a:pt x="3734" y="2705"/>
                  </a:lnTo>
                  <a:lnTo>
                    <a:pt x="3723" y="2708"/>
                  </a:lnTo>
                  <a:lnTo>
                    <a:pt x="3713" y="2712"/>
                  </a:lnTo>
                  <a:lnTo>
                    <a:pt x="3703" y="2713"/>
                  </a:lnTo>
                  <a:lnTo>
                    <a:pt x="3692" y="2711"/>
                  </a:lnTo>
                  <a:lnTo>
                    <a:pt x="3680" y="2707"/>
                  </a:lnTo>
                  <a:lnTo>
                    <a:pt x="3668" y="2701"/>
                  </a:lnTo>
                  <a:lnTo>
                    <a:pt x="3660" y="2696"/>
                  </a:lnTo>
                  <a:lnTo>
                    <a:pt x="3651" y="2686"/>
                  </a:lnTo>
                  <a:lnTo>
                    <a:pt x="3641" y="2676"/>
                  </a:lnTo>
                  <a:lnTo>
                    <a:pt x="3633" y="2667"/>
                  </a:lnTo>
                  <a:lnTo>
                    <a:pt x="3624" y="2663"/>
                  </a:lnTo>
                  <a:lnTo>
                    <a:pt x="3611" y="2662"/>
                  </a:lnTo>
                  <a:lnTo>
                    <a:pt x="3602" y="2662"/>
                  </a:lnTo>
                  <a:lnTo>
                    <a:pt x="3594" y="2666"/>
                  </a:lnTo>
                  <a:lnTo>
                    <a:pt x="3583" y="2672"/>
                  </a:lnTo>
                  <a:lnTo>
                    <a:pt x="3575" y="2680"/>
                  </a:lnTo>
                  <a:lnTo>
                    <a:pt x="3571" y="2686"/>
                  </a:lnTo>
                  <a:lnTo>
                    <a:pt x="3570" y="2696"/>
                  </a:lnTo>
                  <a:lnTo>
                    <a:pt x="3571" y="2705"/>
                  </a:lnTo>
                  <a:lnTo>
                    <a:pt x="3575" y="2716"/>
                  </a:lnTo>
                  <a:lnTo>
                    <a:pt x="3579" y="2724"/>
                  </a:lnTo>
                  <a:lnTo>
                    <a:pt x="3586" y="2728"/>
                  </a:lnTo>
                  <a:lnTo>
                    <a:pt x="3597" y="2732"/>
                  </a:lnTo>
                  <a:lnTo>
                    <a:pt x="3607" y="2735"/>
                  </a:lnTo>
                  <a:lnTo>
                    <a:pt x="3617" y="2739"/>
                  </a:lnTo>
                  <a:lnTo>
                    <a:pt x="3624" y="2743"/>
                  </a:lnTo>
                  <a:lnTo>
                    <a:pt x="3628" y="2754"/>
                  </a:lnTo>
                  <a:lnTo>
                    <a:pt x="3630" y="2767"/>
                  </a:lnTo>
                  <a:lnTo>
                    <a:pt x="3632" y="2781"/>
                  </a:lnTo>
                  <a:lnTo>
                    <a:pt x="3632" y="2795"/>
                  </a:lnTo>
                  <a:lnTo>
                    <a:pt x="3630" y="2806"/>
                  </a:lnTo>
                  <a:lnTo>
                    <a:pt x="3626" y="2818"/>
                  </a:lnTo>
                  <a:lnTo>
                    <a:pt x="3621" y="2832"/>
                  </a:lnTo>
                  <a:lnTo>
                    <a:pt x="3614" y="2847"/>
                  </a:lnTo>
                  <a:lnTo>
                    <a:pt x="3606" y="2859"/>
                  </a:lnTo>
                  <a:lnTo>
                    <a:pt x="3598" y="2867"/>
                  </a:lnTo>
                  <a:lnTo>
                    <a:pt x="3589" y="2868"/>
                  </a:lnTo>
                  <a:lnTo>
                    <a:pt x="3578" y="2868"/>
                  </a:lnTo>
                  <a:lnTo>
                    <a:pt x="3567" y="2867"/>
                  </a:lnTo>
                  <a:lnTo>
                    <a:pt x="3558" y="2864"/>
                  </a:lnTo>
                  <a:lnTo>
                    <a:pt x="3547" y="2857"/>
                  </a:lnTo>
                  <a:lnTo>
                    <a:pt x="3533" y="2848"/>
                  </a:lnTo>
                  <a:lnTo>
                    <a:pt x="3523" y="2836"/>
                  </a:lnTo>
                  <a:lnTo>
                    <a:pt x="3514" y="2826"/>
                  </a:lnTo>
                  <a:lnTo>
                    <a:pt x="3509" y="2814"/>
                  </a:lnTo>
                  <a:lnTo>
                    <a:pt x="3504" y="2801"/>
                  </a:lnTo>
                  <a:lnTo>
                    <a:pt x="3498" y="2789"/>
                  </a:lnTo>
                  <a:lnTo>
                    <a:pt x="3493" y="2781"/>
                  </a:lnTo>
                  <a:lnTo>
                    <a:pt x="3485" y="2773"/>
                  </a:lnTo>
                  <a:lnTo>
                    <a:pt x="3478" y="2766"/>
                  </a:lnTo>
                  <a:lnTo>
                    <a:pt x="3469" y="2762"/>
                  </a:lnTo>
                  <a:lnTo>
                    <a:pt x="3459" y="2758"/>
                  </a:lnTo>
                  <a:lnTo>
                    <a:pt x="3450" y="2755"/>
                  </a:lnTo>
                  <a:lnTo>
                    <a:pt x="3439" y="2756"/>
                  </a:lnTo>
                  <a:lnTo>
                    <a:pt x="3426" y="2759"/>
                  </a:lnTo>
                  <a:lnTo>
                    <a:pt x="3413" y="2762"/>
                  </a:lnTo>
                  <a:lnTo>
                    <a:pt x="3403" y="2763"/>
                  </a:lnTo>
                  <a:lnTo>
                    <a:pt x="3392" y="2762"/>
                  </a:lnTo>
                  <a:lnTo>
                    <a:pt x="3380" y="2759"/>
                  </a:lnTo>
                  <a:lnTo>
                    <a:pt x="3369" y="2755"/>
                  </a:lnTo>
                  <a:lnTo>
                    <a:pt x="3358" y="2750"/>
                  </a:lnTo>
                  <a:lnTo>
                    <a:pt x="3346" y="2740"/>
                  </a:lnTo>
                  <a:lnTo>
                    <a:pt x="3335" y="2731"/>
                  </a:lnTo>
                  <a:lnTo>
                    <a:pt x="3327" y="2723"/>
                  </a:lnTo>
                  <a:lnTo>
                    <a:pt x="3323" y="2715"/>
                  </a:lnTo>
                  <a:lnTo>
                    <a:pt x="3319" y="2703"/>
                  </a:lnTo>
                  <a:lnTo>
                    <a:pt x="3315" y="2692"/>
                  </a:lnTo>
                  <a:lnTo>
                    <a:pt x="3310" y="2684"/>
                  </a:lnTo>
                  <a:lnTo>
                    <a:pt x="3302" y="2678"/>
                  </a:lnTo>
                  <a:lnTo>
                    <a:pt x="3289" y="2673"/>
                  </a:lnTo>
                  <a:lnTo>
                    <a:pt x="3280" y="2670"/>
                  </a:lnTo>
                  <a:lnTo>
                    <a:pt x="3269" y="2669"/>
                  </a:lnTo>
                  <a:lnTo>
                    <a:pt x="3258" y="2669"/>
                  </a:lnTo>
                  <a:lnTo>
                    <a:pt x="3249" y="2670"/>
                  </a:lnTo>
                  <a:lnTo>
                    <a:pt x="3241" y="2674"/>
                  </a:lnTo>
                  <a:lnTo>
                    <a:pt x="3234" y="2682"/>
                  </a:lnTo>
                  <a:lnTo>
                    <a:pt x="3226" y="2690"/>
                  </a:lnTo>
                  <a:lnTo>
                    <a:pt x="3219" y="2696"/>
                  </a:lnTo>
                  <a:lnTo>
                    <a:pt x="3206" y="2700"/>
                  </a:lnTo>
                  <a:lnTo>
                    <a:pt x="3191" y="2704"/>
                  </a:lnTo>
                  <a:lnTo>
                    <a:pt x="3173" y="2705"/>
                  </a:lnTo>
                  <a:lnTo>
                    <a:pt x="3161" y="2705"/>
                  </a:lnTo>
                  <a:lnTo>
                    <a:pt x="3145" y="2701"/>
                  </a:lnTo>
                  <a:lnTo>
                    <a:pt x="3128" y="2694"/>
                  </a:lnTo>
                  <a:lnTo>
                    <a:pt x="3110" y="2685"/>
                  </a:lnTo>
                  <a:lnTo>
                    <a:pt x="3098" y="2676"/>
                  </a:lnTo>
                  <a:lnTo>
                    <a:pt x="3093" y="2669"/>
                  </a:lnTo>
                  <a:lnTo>
                    <a:pt x="3086" y="2659"/>
                  </a:lnTo>
                  <a:lnTo>
                    <a:pt x="3081" y="2649"/>
                  </a:lnTo>
                  <a:lnTo>
                    <a:pt x="3076" y="2641"/>
                  </a:lnTo>
                  <a:lnTo>
                    <a:pt x="3075" y="2635"/>
                  </a:lnTo>
                  <a:lnTo>
                    <a:pt x="3074" y="2630"/>
                  </a:lnTo>
                  <a:lnTo>
                    <a:pt x="3072" y="2619"/>
                  </a:lnTo>
                  <a:lnTo>
                    <a:pt x="3071" y="2606"/>
                  </a:lnTo>
                  <a:lnTo>
                    <a:pt x="3068" y="2592"/>
                  </a:lnTo>
                  <a:lnTo>
                    <a:pt x="3064" y="2581"/>
                  </a:lnTo>
                  <a:lnTo>
                    <a:pt x="3058" y="2572"/>
                  </a:lnTo>
                  <a:lnTo>
                    <a:pt x="3047" y="2562"/>
                  </a:lnTo>
                  <a:lnTo>
                    <a:pt x="3037" y="2556"/>
                  </a:lnTo>
                  <a:lnTo>
                    <a:pt x="3024" y="2549"/>
                  </a:lnTo>
                  <a:lnTo>
                    <a:pt x="3006" y="2544"/>
                  </a:lnTo>
                  <a:lnTo>
                    <a:pt x="2989" y="2538"/>
                  </a:lnTo>
                  <a:lnTo>
                    <a:pt x="2975" y="2537"/>
                  </a:lnTo>
                  <a:lnTo>
                    <a:pt x="2963" y="2540"/>
                  </a:lnTo>
                  <a:lnTo>
                    <a:pt x="2948" y="2544"/>
                  </a:lnTo>
                  <a:lnTo>
                    <a:pt x="2935" y="2549"/>
                  </a:lnTo>
                  <a:lnTo>
                    <a:pt x="2923" y="2554"/>
                  </a:lnTo>
                  <a:lnTo>
                    <a:pt x="2912" y="2556"/>
                  </a:lnTo>
                  <a:lnTo>
                    <a:pt x="2899" y="2558"/>
                  </a:lnTo>
                  <a:lnTo>
                    <a:pt x="2885" y="2561"/>
                  </a:lnTo>
                  <a:lnTo>
                    <a:pt x="2873" y="2564"/>
                  </a:lnTo>
                  <a:lnTo>
                    <a:pt x="2865" y="2570"/>
                  </a:lnTo>
                  <a:lnTo>
                    <a:pt x="2862" y="2577"/>
                  </a:lnTo>
                  <a:lnTo>
                    <a:pt x="2862" y="2585"/>
                  </a:lnTo>
                  <a:lnTo>
                    <a:pt x="2862" y="2595"/>
                  </a:lnTo>
                  <a:lnTo>
                    <a:pt x="2865" y="2601"/>
                  </a:lnTo>
                  <a:lnTo>
                    <a:pt x="2872" y="2610"/>
                  </a:lnTo>
                  <a:lnTo>
                    <a:pt x="2882" y="2618"/>
                  </a:lnTo>
                  <a:lnTo>
                    <a:pt x="2893" y="2623"/>
                  </a:lnTo>
                  <a:lnTo>
                    <a:pt x="2905" y="2628"/>
                  </a:lnTo>
                  <a:lnTo>
                    <a:pt x="2920" y="2635"/>
                  </a:lnTo>
                  <a:lnTo>
                    <a:pt x="2932" y="2641"/>
                  </a:lnTo>
                  <a:lnTo>
                    <a:pt x="2943" y="2651"/>
                  </a:lnTo>
                  <a:lnTo>
                    <a:pt x="2954" y="2665"/>
                  </a:lnTo>
                  <a:lnTo>
                    <a:pt x="2965" y="2680"/>
                  </a:lnTo>
                  <a:lnTo>
                    <a:pt x="2973" y="2692"/>
                  </a:lnTo>
                  <a:lnTo>
                    <a:pt x="2978" y="2703"/>
                  </a:lnTo>
                  <a:lnTo>
                    <a:pt x="2986" y="2716"/>
                  </a:lnTo>
                  <a:lnTo>
                    <a:pt x="2994" y="2729"/>
                  </a:lnTo>
                  <a:lnTo>
                    <a:pt x="2998" y="2743"/>
                  </a:lnTo>
                  <a:lnTo>
                    <a:pt x="3000" y="2754"/>
                  </a:lnTo>
                  <a:lnTo>
                    <a:pt x="2996" y="2764"/>
                  </a:lnTo>
                  <a:lnTo>
                    <a:pt x="2988" y="2777"/>
                  </a:lnTo>
                  <a:lnTo>
                    <a:pt x="2977" y="2786"/>
                  </a:lnTo>
                  <a:lnTo>
                    <a:pt x="2967" y="2791"/>
                  </a:lnTo>
                  <a:lnTo>
                    <a:pt x="2957" y="2793"/>
                  </a:lnTo>
                  <a:lnTo>
                    <a:pt x="2944" y="2790"/>
                  </a:lnTo>
                  <a:lnTo>
                    <a:pt x="2931" y="2786"/>
                  </a:lnTo>
                  <a:lnTo>
                    <a:pt x="2921" y="2783"/>
                  </a:lnTo>
                  <a:lnTo>
                    <a:pt x="2909" y="2785"/>
                  </a:lnTo>
                  <a:lnTo>
                    <a:pt x="2895" y="2787"/>
                  </a:lnTo>
                  <a:lnTo>
                    <a:pt x="2878" y="2790"/>
                  </a:lnTo>
                  <a:lnTo>
                    <a:pt x="2865" y="2793"/>
                  </a:lnTo>
                  <a:lnTo>
                    <a:pt x="2853" y="2791"/>
                  </a:lnTo>
                  <a:lnTo>
                    <a:pt x="2841" y="2787"/>
                  </a:lnTo>
                  <a:lnTo>
                    <a:pt x="2829" y="2779"/>
                  </a:lnTo>
                  <a:lnTo>
                    <a:pt x="2816" y="2770"/>
                  </a:lnTo>
                  <a:lnTo>
                    <a:pt x="2807" y="2762"/>
                  </a:lnTo>
                  <a:lnTo>
                    <a:pt x="2799" y="2752"/>
                  </a:lnTo>
                  <a:lnTo>
                    <a:pt x="2789" y="2740"/>
                  </a:lnTo>
                  <a:lnTo>
                    <a:pt x="2780" y="2732"/>
                  </a:lnTo>
                  <a:lnTo>
                    <a:pt x="2769" y="2728"/>
                  </a:lnTo>
                  <a:lnTo>
                    <a:pt x="2757" y="2727"/>
                  </a:lnTo>
                  <a:lnTo>
                    <a:pt x="2745" y="2727"/>
                  </a:lnTo>
                  <a:lnTo>
                    <a:pt x="2734" y="2728"/>
                  </a:lnTo>
                  <a:lnTo>
                    <a:pt x="2723" y="2732"/>
                  </a:lnTo>
                  <a:lnTo>
                    <a:pt x="2711" y="2738"/>
                  </a:lnTo>
                  <a:lnTo>
                    <a:pt x="2699" y="2744"/>
                  </a:lnTo>
                  <a:lnTo>
                    <a:pt x="2690" y="2751"/>
                  </a:lnTo>
                  <a:lnTo>
                    <a:pt x="2680" y="2759"/>
                  </a:lnTo>
                  <a:lnTo>
                    <a:pt x="2669" y="2770"/>
                  </a:lnTo>
                  <a:lnTo>
                    <a:pt x="2659" y="2781"/>
                  </a:lnTo>
                  <a:lnTo>
                    <a:pt x="2652" y="2791"/>
                  </a:lnTo>
                  <a:lnTo>
                    <a:pt x="2647" y="2801"/>
                  </a:lnTo>
                  <a:lnTo>
                    <a:pt x="2643" y="2813"/>
                  </a:lnTo>
                  <a:lnTo>
                    <a:pt x="2637" y="2825"/>
                  </a:lnTo>
                  <a:lnTo>
                    <a:pt x="2630" y="2833"/>
                  </a:lnTo>
                  <a:lnTo>
                    <a:pt x="2621" y="2839"/>
                  </a:lnTo>
                  <a:lnTo>
                    <a:pt x="2607" y="2841"/>
                  </a:lnTo>
                  <a:lnTo>
                    <a:pt x="2593" y="2843"/>
                  </a:lnTo>
                  <a:lnTo>
                    <a:pt x="2579" y="2844"/>
                  </a:lnTo>
                  <a:lnTo>
                    <a:pt x="2568" y="2845"/>
                  </a:lnTo>
                  <a:lnTo>
                    <a:pt x="2554" y="2844"/>
                  </a:lnTo>
                  <a:lnTo>
                    <a:pt x="2536" y="2843"/>
                  </a:lnTo>
                  <a:lnTo>
                    <a:pt x="2519" y="2840"/>
                  </a:lnTo>
                  <a:lnTo>
                    <a:pt x="2501" y="2839"/>
                  </a:lnTo>
                  <a:lnTo>
                    <a:pt x="2488" y="2839"/>
                  </a:lnTo>
                  <a:lnTo>
                    <a:pt x="2477" y="2841"/>
                  </a:lnTo>
                  <a:lnTo>
                    <a:pt x="2465" y="2845"/>
                  </a:lnTo>
                  <a:lnTo>
                    <a:pt x="2457" y="2851"/>
                  </a:lnTo>
                  <a:lnTo>
                    <a:pt x="2450" y="2859"/>
                  </a:lnTo>
                  <a:lnTo>
                    <a:pt x="2444" y="2871"/>
                  </a:lnTo>
                  <a:lnTo>
                    <a:pt x="2439" y="2883"/>
                  </a:lnTo>
                  <a:lnTo>
                    <a:pt x="2438" y="2894"/>
                  </a:lnTo>
                  <a:lnTo>
                    <a:pt x="2439" y="2905"/>
                  </a:lnTo>
                  <a:lnTo>
                    <a:pt x="2443" y="2917"/>
                  </a:lnTo>
                  <a:lnTo>
                    <a:pt x="2450" y="2929"/>
                  </a:lnTo>
                  <a:lnTo>
                    <a:pt x="2455" y="2938"/>
                  </a:lnTo>
                  <a:lnTo>
                    <a:pt x="2463" y="2946"/>
                  </a:lnTo>
                  <a:lnTo>
                    <a:pt x="2475" y="2956"/>
                  </a:lnTo>
                  <a:lnTo>
                    <a:pt x="2486" y="2965"/>
                  </a:lnTo>
                  <a:lnTo>
                    <a:pt x="2496" y="2973"/>
                  </a:lnTo>
                  <a:lnTo>
                    <a:pt x="2504" y="2984"/>
                  </a:lnTo>
                  <a:lnTo>
                    <a:pt x="2513" y="2996"/>
                  </a:lnTo>
                  <a:lnTo>
                    <a:pt x="2523" y="3010"/>
                  </a:lnTo>
                  <a:lnTo>
                    <a:pt x="2529" y="3020"/>
                  </a:lnTo>
                  <a:lnTo>
                    <a:pt x="2535" y="3033"/>
                  </a:lnTo>
                  <a:lnTo>
                    <a:pt x="2541" y="3047"/>
                  </a:lnTo>
                  <a:lnTo>
                    <a:pt x="2546" y="3062"/>
                  </a:lnTo>
                  <a:lnTo>
                    <a:pt x="2548" y="3076"/>
                  </a:lnTo>
                  <a:lnTo>
                    <a:pt x="2547" y="3085"/>
                  </a:lnTo>
                  <a:lnTo>
                    <a:pt x="2543" y="3095"/>
                  </a:lnTo>
                  <a:lnTo>
                    <a:pt x="2539" y="3105"/>
                  </a:lnTo>
                  <a:lnTo>
                    <a:pt x="2533" y="3112"/>
                  </a:lnTo>
                  <a:lnTo>
                    <a:pt x="2525" y="3121"/>
                  </a:lnTo>
                  <a:lnTo>
                    <a:pt x="2513" y="3132"/>
                  </a:lnTo>
                  <a:lnTo>
                    <a:pt x="2501" y="3142"/>
                  </a:lnTo>
                  <a:lnTo>
                    <a:pt x="2490" y="3148"/>
                  </a:lnTo>
                  <a:lnTo>
                    <a:pt x="2479" y="3154"/>
                  </a:lnTo>
                  <a:lnTo>
                    <a:pt x="2467" y="3159"/>
                  </a:lnTo>
                  <a:lnTo>
                    <a:pt x="2458" y="3166"/>
                  </a:lnTo>
                  <a:lnTo>
                    <a:pt x="2453" y="3175"/>
                  </a:lnTo>
                  <a:lnTo>
                    <a:pt x="2447" y="3187"/>
                  </a:lnTo>
                  <a:lnTo>
                    <a:pt x="2443" y="3201"/>
                  </a:lnTo>
                  <a:lnTo>
                    <a:pt x="2442" y="3212"/>
                  </a:lnTo>
                  <a:lnTo>
                    <a:pt x="2444" y="3220"/>
                  </a:lnTo>
                  <a:lnTo>
                    <a:pt x="2447" y="3228"/>
                  </a:lnTo>
                  <a:lnTo>
                    <a:pt x="2453" y="3236"/>
                  </a:lnTo>
                  <a:lnTo>
                    <a:pt x="2440" y="3239"/>
                  </a:lnTo>
                  <a:lnTo>
                    <a:pt x="2431" y="3240"/>
                  </a:lnTo>
                  <a:lnTo>
                    <a:pt x="2417" y="3240"/>
                  </a:lnTo>
                  <a:lnTo>
                    <a:pt x="2403" y="3237"/>
                  </a:lnTo>
                  <a:lnTo>
                    <a:pt x="2386" y="3233"/>
                  </a:lnTo>
                  <a:lnTo>
                    <a:pt x="2373" y="3228"/>
                  </a:lnTo>
                  <a:lnTo>
                    <a:pt x="2362" y="3221"/>
                  </a:lnTo>
                  <a:lnTo>
                    <a:pt x="2354" y="3213"/>
                  </a:lnTo>
                  <a:lnTo>
                    <a:pt x="2346" y="3200"/>
                  </a:lnTo>
                  <a:lnTo>
                    <a:pt x="2339" y="3187"/>
                  </a:lnTo>
                  <a:lnTo>
                    <a:pt x="2334" y="3177"/>
                  </a:lnTo>
                  <a:lnTo>
                    <a:pt x="2327" y="3159"/>
                  </a:lnTo>
                  <a:lnTo>
                    <a:pt x="2320" y="3139"/>
                  </a:lnTo>
                  <a:lnTo>
                    <a:pt x="2312" y="3119"/>
                  </a:lnTo>
                  <a:lnTo>
                    <a:pt x="2304" y="3104"/>
                  </a:lnTo>
                  <a:lnTo>
                    <a:pt x="2296" y="3095"/>
                  </a:lnTo>
                  <a:lnTo>
                    <a:pt x="2285" y="3084"/>
                  </a:lnTo>
                  <a:lnTo>
                    <a:pt x="2275" y="3077"/>
                  </a:lnTo>
                  <a:lnTo>
                    <a:pt x="2269" y="3073"/>
                  </a:lnTo>
                  <a:lnTo>
                    <a:pt x="2261" y="3069"/>
                  </a:lnTo>
                  <a:lnTo>
                    <a:pt x="2253" y="3066"/>
                  </a:lnTo>
                  <a:lnTo>
                    <a:pt x="2246" y="3065"/>
                  </a:lnTo>
                  <a:lnTo>
                    <a:pt x="2237" y="3068"/>
                  </a:lnTo>
                  <a:lnTo>
                    <a:pt x="2227" y="3074"/>
                  </a:lnTo>
                  <a:lnTo>
                    <a:pt x="2219" y="3082"/>
                  </a:lnTo>
                  <a:lnTo>
                    <a:pt x="2213" y="3090"/>
                  </a:lnTo>
                  <a:lnTo>
                    <a:pt x="2209" y="3101"/>
                  </a:lnTo>
                  <a:lnTo>
                    <a:pt x="2205" y="3115"/>
                  </a:lnTo>
                  <a:lnTo>
                    <a:pt x="2203" y="3128"/>
                  </a:lnTo>
                  <a:lnTo>
                    <a:pt x="2202" y="3140"/>
                  </a:lnTo>
                  <a:lnTo>
                    <a:pt x="2202" y="3144"/>
                  </a:lnTo>
                  <a:lnTo>
                    <a:pt x="2202" y="3150"/>
                  </a:lnTo>
                  <a:lnTo>
                    <a:pt x="2203" y="3155"/>
                  </a:lnTo>
                  <a:lnTo>
                    <a:pt x="2192" y="3158"/>
                  </a:lnTo>
                  <a:lnTo>
                    <a:pt x="2182" y="3161"/>
                  </a:lnTo>
                  <a:lnTo>
                    <a:pt x="2174" y="3163"/>
                  </a:lnTo>
                  <a:lnTo>
                    <a:pt x="2159" y="3170"/>
                  </a:lnTo>
                  <a:lnTo>
                    <a:pt x="2141" y="3181"/>
                  </a:lnTo>
                  <a:lnTo>
                    <a:pt x="2124" y="3190"/>
                  </a:lnTo>
                  <a:lnTo>
                    <a:pt x="2110" y="3197"/>
                  </a:lnTo>
                  <a:lnTo>
                    <a:pt x="2097" y="3200"/>
                  </a:lnTo>
                  <a:lnTo>
                    <a:pt x="2081" y="3202"/>
                  </a:lnTo>
                  <a:lnTo>
                    <a:pt x="2063" y="3205"/>
                  </a:lnTo>
                  <a:lnTo>
                    <a:pt x="2046" y="3208"/>
                  </a:lnTo>
                  <a:lnTo>
                    <a:pt x="2029" y="3209"/>
                  </a:lnTo>
                  <a:lnTo>
                    <a:pt x="2019" y="3209"/>
                  </a:lnTo>
                  <a:lnTo>
                    <a:pt x="2015" y="3210"/>
                  </a:lnTo>
                  <a:lnTo>
                    <a:pt x="2009" y="3210"/>
                  </a:lnTo>
                  <a:lnTo>
                    <a:pt x="2000" y="3210"/>
                  </a:lnTo>
                  <a:lnTo>
                    <a:pt x="1986" y="3212"/>
                  </a:lnTo>
                  <a:lnTo>
                    <a:pt x="1971" y="3210"/>
                  </a:lnTo>
                  <a:lnTo>
                    <a:pt x="1958" y="3210"/>
                  </a:lnTo>
                  <a:lnTo>
                    <a:pt x="1949" y="3208"/>
                  </a:lnTo>
                  <a:lnTo>
                    <a:pt x="1935" y="3200"/>
                  </a:lnTo>
                  <a:lnTo>
                    <a:pt x="1922" y="3187"/>
                  </a:lnTo>
                  <a:lnTo>
                    <a:pt x="1908" y="3174"/>
                  </a:lnTo>
                  <a:lnTo>
                    <a:pt x="1896" y="3159"/>
                  </a:lnTo>
                  <a:lnTo>
                    <a:pt x="1887" y="3148"/>
                  </a:lnTo>
                  <a:lnTo>
                    <a:pt x="1876" y="3138"/>
                  </a:lnTo>
                  <a:lnTo>
                    <a:pt x="1865" y="3123"/>
                  </a:lnTo>
                  <a:lnTo>
                    <a:pt x="1853" y="3109"/>
                  </a:lnTo>
                  <a:lnTo>
                    <a:pt x="1842" y="3100"/>
                  </a:lnTo>
                  <a:lnTo>
                    <a:pt x="1830" y="3092"/>
                  </a:lnTo>
                  <a:lnTo>
                    <a:pt x="1815" y="3084"/>
                  </a:lnTo>
                  <a:lnTo>
                    <a:pt x="1802" y="3077"/>
                  </a:lnTo>
                  <a:lnTo>
                    <a:pt x="1787" y="3072"/>
                  </a:lnTo>
                  <a:lnTo>
                    <a:pt x="1771" y="3064"/>
                  </a:lnTo>
                  <a:lnTo>
                    <a:pt x="1757" y="3057"/>
                  </a:lnTo>
                  <a:lnTo>
                    <a:pt x="1746" y="3045"/>
                  </a:lnTo>
                  <a:lnTo>
                    <a:pt x="1734" y="3030"/>
                  </a:lnTo>
                  <a:lnTo>
                    <a:pt x="1723" y="3014"/>
                  </a:lnTo>
                  <a:lnTo>
                    <a:pt x="1713" y="3002"/>
                  </a:lnTo>
                  <a:lnTo>
                    <a:pt x="1703" y="2991"/>
                  </a:lnTo>
                  <a:lnTo>
                    <a:pt x="1691" y="2980"/>
                  </a:lnTo>
                  <a:lnTo>
                    <a:pt x="1678" y="2968"/>
                  </a:lnTo>
                  <a:lnTo>
                    <a:pt x="1666" y="2957"/>
                  </a:lnTo>
                  <a:lnTo>
                    <a:pt x="1655" y="2949"/>
                  </a:lnTo>
                  <a:lnTo>
                    <a:pt x="1639" y="2941"/>
                  </a:lnTo>
                  <a:lnTo>
                    <a:pt x="1618" y="2932"/>
                  </a:lnTo>
                  <a:lnTo>
                    <a:pt x="1598" y="2922"/>
                  </a:lnTo>
                  <a:lnTo>
                    <a:pt x="1578" y="2915"/>
                  </a:lnTo>
                  <a:lnTo>
                    <a:pt x="1560" y="2910"/>
                  </a:lnTo>
                  <a:lnTo>
                    <a:pt x="1544" y="2906"/>
                  </a:lnTo>
                  <a:lnTo>
                    <a:pt x="1525" y="2902"/>
                  </a:lnTo>
                  <a:lnTo>
                    <a:pt x="1505" y="2899"/>
                  </a:lnTo>
                  <a:lnTo>
                    <a:pt x="1485" y="2898"/>
                  </a:lnTo>
                  <a:lnTo>
                    <a:pt x="1470" y="2898"/>
                  </a:lnTo>
                  <a:lnTo>
                    <a:pt x="1455" y="2899"/>
                  </a:lnTo>
                  <a:lnTo>
                    <a:pt x="1438" y="2902"/>
                  </a:lnTo>
                  <a:lnTo>
                    <a:pt x="1420" y="2906"/>
                  </a:lnTo>
                  <a:lnTo>
                    <a:pt x="1407" y="2911"/>
                  </a:lnTo>
                  <a:lnTo>
                    <a:pt x="1399" y="2915"/>
                  </a:lnTo>
                  <a:lnTo>
                    <a:pt x="1389" y="2923"/>
                  </a:lnTo>
                  <a:lnTo>
                    <a:pt x="1381" y="2930"/>
                  </a:lnTo>
                  <a:lnTo>
                    <a:pt x="1373" y="2934"/>
                  </a:lnTo>
                  <a:lnTo>
                    <a:pt x="1362" y="2934"/>
                  </a:lnTo>
                  <a:lnTo>
                    <a:pt x="1349" y="2932"/>
                  </a:lnTo>
                  <a:lnTo>
                    <a:pt x="1335" y="2927"/>
                  </a:lnTo>
                  <a:lnTo>
                    <a:pt x="1323" y="2923"/>
                  </a:lnTo>
                  <a:lnTo>
                    <a:pt x="1314" y="2921"/>
                  </a:lnTo>
                  <a:lnTo>
                    <a:pt x="1303" y="2914"/>
                  </a:lnTo>
                  <a:lnTo>
                    <a:pt x="1292" y="2906"/>
                  </a:lnTo>
                  <a:lnTo>
                    <a:pt x="1281" y="2899"/>
                  </a:lnTo>
                  <a:lnTo>
                    <a:pt x="1271" y="2895"/>
                  </a:lnTo>
                  <a:lnTo>
                    <a:pt x="1261" y="2894"/>
                  </a:lnTo>
                  <a:lnTo>
                    <a:pt x="1250" y="2896"/>
                  </a:lnTo>
                  <a:lnTo>
                    <a:pt x="1238" y="2899"/>
                  </a:lnTo>
                  <a:lnTo>
                    <a:pt x="1230" y="2903"/>
                  </a:lnTo>
                  <a:lnTo>
                    <a:pt x="1221" y="2909"/>
                  </a:lnTo>
                  <a:lnTo>
                    <a:pt x="1210" y="2919"/>
                  </a:lnTo>
                  <a:lnTo>
                    <a:pt x="1201" y="2929"/>
                  </a:lnTo>
                  <a:lnTo>
                    <a:pt x="1192" y="2938"/>
                  </a:lnTo>
                  <a:lnTo>
                    <a:pt x="1184" y="2946"/>
                  </a:lnTo>
                  <a:lnTo>
                    <a:pt x="1174" y="2957"/>
                  </a:lnTo>
                  <a:lnTo>
                    <a:pt x="1166" y="2967"/>
                  </a:lnTo>
                  <a:lnTo>
                    <a:pt x="1155" y="2971"/>
                  </a:lnTo>
                  <a:lnTo>
                    <a:pt x="1143" y="2976"/>
                  </a:lnTo>
                  <a:lnTo>
                    <a:pt x="1133" y="2979"/>
                  </a:lnTo>
                  <a:lnTo>
                    <a:pt x="1121" y="2977"/>
                  </a:lnTo>
                  <a:lnTo>
                    <a:pt x="1108" y="2975"/>
                  </a:lnTo>
                  <a:lnTo>
                    <a:pt x="1094" y="2972"/>
                  </a:lnTo>
                  <a:lnTo>
                    <a:pt x="1083" y="2968"/>
                  </a:lnTo>
                  <a:lnTo>
                    <a:pt x="1074" y="2963"/>
                  </a:lnTo>
                  <a:lnTo>
                    <a:pt x="1062" y="2956"/>
                  </a:lnTo>
                  <a:lnTo>
                    <a:pt x="1050" y="2949"/>
                  </a:lnTo>
                  <a:lnTo>
                    <a:pt x="1040" y="2946"/>
                  </a:lnTo>
                  <a:lnTo>
                    <a:pt x="1029" y="2946"/>
                  </a:lnTo>
                  <a:lnTo>
                    <a:pt x="1017" y="2950"/>
                  </a:lnTo>
                  <a:lnTo>
                    <a:pt x="1008" y="2957"/>
                  </a:lnTo>
                  <a:lnTo>
                    <a:pt x="1001" y="2967"/>
                  </a:lnTo>
                  <a:lnTo>
                    <a:pt x="996" y="2981"/>
                  </a:lnTo>
                  <a:lnTo>
                    <a:pt x="990" y="2996"/>
                  </a:lnTo>
                  <a:lnTo>
                    <a:pt x="985" y="3007"/>
                  </a:lnTo>
                  <a:lnTo>
                    <a:pt x="976" y="3018"/>
                  </a:lnTo>
                  <a:lnTo>
                    <a:pt x="965" y="3029"/>
                  </a:lnTo>
                  <a:lnTo>
                    <a:pt x="955" y="3038"/>
                  </a:lnTo>
                  <a:lnTo>
                    <a:pt x="945" y="3045"/>
                  </a:lnTo>
                  <a:lnTo>
                    <a:pt x="932" y="3053"/>
                  </a:lnTo>
                  <a:lnTo>
                    <a:pt x="920" y="3061"/>
                  </a:lnTo>
                  <a:lnTo>
                    <a:pt x="912" y="3070"/>
                  </a:lnTo>
                  <a:lnTo>
                    <a:pt x="908" y="3078"/>
                  </a:lnTo>
                  <a:lnTo>
                    <a:pt x="907" y="3089"/>
                  </a:lnTo>
                  <a:lnTo>
                    <a:pt x="907" y="3100"/>
                  </a:lnTo>
                  <a:lnTo>
                    <a:pt x="907" y="3109"/>
                  </a:lnTo>
                  <a:lnTo>
                    <a:pt x="907" y="3121"/>
                  </a:lnTo>
                  <a:lnTo>
                    <a:pt x="907" y="3135"/>
                  </a:lnTo>
                  <a:lnTo>
                    <a:pt x="908" y="3148"/>
                  </a:lnTo>
                  <a:lnTo>
                    <a:pt x="908" y="3161"/>
                  </a:lnTo>
                  <a:lnTo>
                    <a:pt x="904" y="3173"/>
                  </a:lnTo>
                  <a:lnTo>
                    <a:pt x="899" y="3187"/>
                  </a:lnTo>
                  <a:lnTo>
                    <a:pt x="892" y="3201"/>
                  </a:lnTo>
                  <a:lnTo>
                    <a:pt x="885" y="3213"/>
                  </a:lnTo>
                  <a:lnTo>
                    <a:pt x="877" y="3220"/>
                  </a:lnTo>
                  <a:lnTo>
                    <a:pt x="868" y="3227"/>
                  </a:lnTo>
                  <a:lnTo>
                    <a:pt x="857" y="3233"/>
                  </a:lnTo>
                  <a:lnTo>
                    <a:pt x="849" y="3237"/>
                  </a:lnTo>
                  <a:lnTo>
                    <a:pt x="837" y="3241"/>
                  </a:lnTo>
                  <a:lnTo>
                    <a:pt x="822" y="3244"/>
                  </a:lnTo>
                  <a:lnTo>
                    <a:pt x="807" y="3247"/>
                  </a:lnTo>
                  <a:lnTo>
                    <a:pt x="795" y="3248"/>
                  </a:lnTo>
                  <a:lnTo>
                    <a:pt x="772" y="3251"/>
                  </a:lnTo>
                  <a:lnTo>
                    <a:pt x="745" y="3252"/>
                  </a:lnTo>
                  <a:lnTo>
                    <a:pt x="717" y="3253"/>
                  </a:lnTo>
                  <a:lnTo>
                    <a:pt x="690" y="3255"/>
                  </a:lnTo>
                  <a:lnTo>
                    <a:pt x="667" y="3256"/>
                  </a:lnTo>
                  <a:lnTo>
                    <a:pt x="647" y="3256"/>
                  </a:lnTo>
                  <a:lnTo>
                    <a:pt x="621" y="3256"/>
                  </a:lnTo>
                  <a:lnTo>
                    <a:pt x="596" y="3256"/>
                  </a:lnTo>
                  <a:lnTo>
                    <a:pt x="571" y="3256"/>
                  </a:lnTo>
                  <a:lnTo>
                    <a:pt x="551" y="3256"/>
                  </a:lnTo>
                  <a:lnTo>
                    <a:pt x="527" y="3256"/>
                  </a:lnTo>
                  <a:lnTo>
                    <a:pt x="496" y="3256"/>
                  </a:lnTo>
                  <a:lnTo>
                    <a:pt x="465" y="3258"/>
                  </a:lnTo>
                  <a:lnTo>
                    <a:pt x="435" y="3258"/>
                  </a:lnTo>
                  <a:lnTo>
                    <a:pt x="411" y="3258"/>
                  </a:lnTo>
                  <a:lnTo>
                    <a:pt x="401" y="3259"/>
                  </a:lnTo>
                  <a:lnTo>
                    <a:pt x="389" y="3260"/>
                  </a:lnTo>
                  <a:lnTo>
                    <a:pt x="379" y="3262"/>
                  </a:lnTo>
                  <a:lnTo>
                    <a:pt x="370" y="3259"/>
                  </a:lnTo>
                  <a:lnTo>
                    <a:pt x="362" y="3251"/>
                  </a:lnTo>
                  <a:lnTo>
                    <a:pt x="356" y="3239"/>
                  </a:lnTo>
                  <a:lnTo>
                    <a:pt x="352" y="3224"/>
                  </a:lnTo>
                  <a:lnTo>
                    <a:pt x="346" y="3210"/>
                  </a:lnTo>
                  <a:lnTo>
                    <a:pt x="343" y="3198"/>
                  </a:lnTo>
                  <a:lnTo>
                    <a:pt x="339" y="3186"/>
                  </a:lnTo>
                  <a:lnTo>
                    <a:pt x="337" y="3170"/>
                  </a:lnTo>
                  <a:lnTo>
                    <a:pt x="333" y="3154"/>
                  </a:lnTo>
                  <a:lnTo>
                    <a:pt x="329" y="3142"/>
                  </a:lnTo>
                  <a:lnTo>
                    <a:pt x="322" y="3128"/>
                  </a:lnTo>
                  <a:lnTo>
                    <a:pt x="314" y="3113"/>
                  </a:lnTo>
                  <a:lnTo>
                    <a:pt x="303" y="3099"/>
                  </a:lnTo>
                  <a:lnTo>
                    <a:pt x="294" y="3088"/>
                  </a:lnTo>
                  <a:lnTo>
                    <a:pt x="286" y="3081"/>
                  </a:lnTo>
                  <a:lnTo>
                    <a:pt x="276" y="3073"/>
                  </a:lnTo>
                  <a:lnTo>
                    <a:pt x="265" y="3068"/>
                  </a:lnTo>
                  <a:lnTo>
                    <a:pt x="255" y="3064"/>
                  </a:lnTo>
                  <a:lnTo>
                    <a:pt x="246" y="3062"/>
                  </a:lnTo>
                  <a:lnTo>
                    <a:pt x="237" y="3064"/>
                  </a:lnTo>
                  <a:lnTo>
                    <a:pt x="228" y="3066"/>
                  </a:lnTo>
                  <a:lnTo>
                    <a:pt x="218" y="3073"/>
                  </a:lnTo>
                  <a:lnTo>
                    <a:pt x="209" y="3082"/>
                  </a:lnTo>
                  <a:lnTo>
                    <a:pt x="199" y="3090"/>
                  </a:lnTo>
                  <a:lnTo>
                    <a:pt x="197" y="3093"/>
                  </a:lnTo>
                  <a:lnTo>
                    <a:pt x="194" y="3097"/>
                  </a:lnTo>
                  <a:lnTo>
                    <a:pt x="191" y="3101"/>
                  </a:lnTo>
                  <a:lnTo>
                    <a:pt x="187" y="3104"/>
                  </a:lnTo>
                  <a:lnTo>
                    <a:pt x="184" y="3107"/>
                  </a:lnTo>
                  <a:lnTo>
                    <a:pt x="178" y="3105"/>
                  </a:lnTo>
                  <a:lnTo>
                    <a:pt x="170" y="3103"/>
                  </a:lnTo>
                  <a:lnTo>
                    <a:pt x="162" y="3100"/>
                  </a:lnTo>
                  <a:lnTo>
                    <a:pt x="155" y="3096"/>
                  </a:lnTo>
                  <a:lnTo>
                    <a:pt x="143" y="3089"/>
                  </a:lnTo>
                  <a:lnTo>
                    <a:pt x="129" y="3080"/>
                  </a:lnTo>
                  <a:lnTo>
                    <a:pt x="117" y="3070"/>
                  </a:lnTo>
                  <a:lnTo>
                    <a:pt x="106" y="3061"/>
                  </a:lnTo>
                  <a:lnTo>
                    <a:pt x="94" y="3050"/>
                  </a:lnTo>
                  <a:lnTo>
                    <a:pt x="79" y="3035"/>
                  </a:lnTo>
                  <a:lnTo>
                    <a:pt x="65" y="3020"/>
                  </a:lnTo>
                  <a:lnTo>
                    <a:pt x="50" y="3006"/>
                  </a:lnTo>
                  <a:lnTo>
                    <a:pt x="39" y="2992"/>
                  </a:lnTo>
                  <a:lnTo>
                    <a:pt x="34" y="2983"/>
                  </a:lnTo>
                  <a:lnTo>
                    <a:pt x="27" y="2972"/>
                  </a:lnTo>
                  <a:lnTo>
                    <a:pt x="20" y="2960"/>
                  </a:lnTo>
                  <a:lnTo>
                    <a:pt x="15" y="2950"/>
                  </a:lnTo>
                  <a:lnTo>
                    <a:pt x="12" y="2945"/>
                  </a:lnTo>
                  <a:lnTo>
                    <a:pt x="9" y="2940"/>
                  </a:lnTo>
                  <a:lnTo>
                    <a:pt x="8" y="2933"/>
                  </a:lnTo>
                  <a:close/>
                </a:path>
              </a:pathLst>
            </a:custGeom>
            <a:grpFill/>
            <a:ln w="6350" cap="flat">
              <a:solidFill>
                <a:schemeClr val="bg2"/>
              </a:solidFill>
              <a:prstDash val="solid"/>
              <a:miter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3" name="Limburg">
              <a:extLst>
                <a:ext uri="{FF2B5EF4-FFF2-40B4-BE49-F238E27FC236}">
                  <a16:creationId xmlns:a16="http://schemas.microsoft.com/office/drawing/2014/main" id="{8F76FFCB-48F9-5B03-E48A-1AA281ECF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6058" y="4144551"/>
              <a:ext cx="751537" cy="1973649"/>
            </a:xfrm>
            <a:custGeom>
              <a:avLst/>
              <a:gdLst>
                <a:gd name="T0" fmla="*/ 749 w 1629"/>
                <a:gd name="T1" fmla="*/ 39 h 4276"/>
                <a:gd name="T2" fmla="*/ 918 w 1629"/>
                <a:gd name="T3" fmla="*/ 186 h 4276"/>
                <a:gd name="T4" fmla="*/ 1123 w 1629"/>
                <a:gd name="T5" fmla="*/ 273 h 4276"/>
                <a:gd name="T6" fmla="*/ 1116 w 1629"/>
                <a:gd name="T7" fmla="*/ 467 h 4276"/>
                <a:gd name="T8" fmla="*/ 1306 w 1629"/>
                <a:gd name="T9" fmla="*/ 621 h 4276"/>
                <a:gd name="T10" fmla="*/ 1366 w 1629"/>
                <a:gd name="T11" fmla="*/ 846 h 4276"/>
                <a:gd name="T12" fmla="*/ 1561 w 1629"/>
                <a:gd name="T13" fmla="*/ 1117 h 4276"/>
                <a:gd name="T14" fmla="*/ 1582 w 1629"/>
                <a:gd name="T15" fmla="*/ 1449 h 4276"/>
                <a:gd name="T16" fmla="*/ 1605 w 1629"/>
                <a:gd name="T17" fmla="*/ 1610 h 4276"/>
                <a:gd name="T18" fmla="*/ 1597 w 1629"/>
                <a:gd name="T19" fmla="*/ 1759 h 4276"/>
                <a:gd name="T20" fmla="*/ 1468 w 1629"/>
                <a:gd name="T21" fmla="*/ 1907 h 4276"/>
                <a:gd name="T22" fmla="*/ 1292 w 1629"/>
                <a:gd name="T23" fmla="*/ 2177 h 4276"/>
                <a:gd name="T24" fmla="*/ 1237 w 1629"/>
                <a:gd name="T25" fmla="*/ 2352 h 4276"/>
                <a:gd name="T26" fmla="*/ 1306 w 1629"/>
                <a:gd name="T27" fmla="*/ 2526 h 4276"/>
                <a:gd name="T28" fmla="*/ 1492 w 1629"/>
                <a:gd name="T29" fmla="*/ 2476 h 4276"/>
                <a:gd name="T30" fmla="*/ 1462 w 1629"/>
                <a:gd name="T31" fmla="*/ 2604 h 4276"/>
                <a:gd name="T32" fmla="*/ 1272 w 1629"/>
                <a:gd name="T33" fmla="*/ 2712 h 4276"/>
                <a:gd name="T34" fmla="*/ 1044 w 1629"/>
                <a:gd name="T35" fmla="*/ 2881 h 4276"/>
                <a:gd name="T36" fmla="*/ 889 w 1629"/>
                <a:gd name="T37" fmla="*/ 3077 h 4276"/>
                <a:gd name="T38" fmla="*/ 786 w 1629"/>
                <a:gd name="T39" fmla="*/ 3000 h 4276"/>
                <a:gd name="T40" fmla="*/ 695 w 1629"/>
                <a:gd name="T41" fmla="*/ 3090 h 4276"/>
                <a:gd name="T42" fmla="*/ 791 w 1629"/>
                <a:gd name="T43" fmla="*/ 3286 h 4276"/>
                <a:gd name="T44" fmla="*/ 857 w 1629"/>
                <a:gd name="T45" fmla="*/ 3342 h 4276"/>
                <a:gd name="T46" fmla="*/ 1044 w 1629"/>
                <a:gd name="T47" fmla="*/ 3295 h 4276"/>
                <a:gd name="T48" fmla="*/ 1097 w 1629"/>
                <a:gd name="T49" fmla="*/ 3383 h 4276"/>
                <a:gd name="T50" fmla="*/ 1154 w 1629"/>
                <a:gd name="T51" fmla="*/ 3544 h 4276"/>
                <a:gd name="T52" fmla="*/ 1255 w 1629"/>
                <a:gd name="T53" fmla="*/ 3710 h 4276"/>
                <a:gd name="T54" fmla="*/ 1252 w 1629"/>
                <a:gd name="T55" fmla="*/ 3861 h 4276"/>
                <a:gd name="T56" fmla="*/ 1108 w 1629"/>
                <a:gd name="T57" fmla="*/ 3893 h 4276"/>
                <a:gd name="T58" fmla="*/ 1086 w 1629"/>
                <a:gd name="T59" fmla="*/ 4060 h 4276"/>
                <a:gd name="T60" fmla="*/ 1030 w 1629"/>
                <a:gd name="T61" fmla="*/ 4117 h 4276"/>
                <a:gd name="T62" fmla="*/ 1141 w 1629"/>
                <a:gd name="T63" fmla="*/ 4214 h 4276"/>
                <a:gd name="T64" fmla="*/ 957 w 1629"/>
                <a:gd name="T65" fmla="*/ 4234 h 4276"/>
                <a:gd name="T66" fmla="*/ 786 w 1629"/>
                <a:gd name="T67" fmla="*/ 4242 h 4276"/>
                <a:gd name="T68" fmla="*/ 666 w 1629"/>
                <a:gd name="T69" fmla="*/ 4226 h 4276"/>
                <a:gd name="T70" fmla="*/ 496 w 1629"/>
                <a:gd name="T71" fmla="*/ 4199 h 4276"/>
                <a:gd name="T72" fmla="*/ 376 w 1629"/>
                <a:gd name="T73" fmla="*/ 4259 h 4276"/>
                <a:gd name="T74" fmla="*/ 240 w 1629"/>
                <a:gd name="T75" fmla="*/ 4206 h 4276"/>
                <a:gd name="T76" fmla="*/ 199 w 1629"/>
                <a:gd name="T77" fmla="*/ 4016 h 4276"/>
                <a:gd name="T78" fmla="*/ 127 w 1629"/>
                <a:gd name="T79" fmla="*/ 3789 h 4276"/>
                <a:gd name="T80" fmla="*/ 234 w 1629"/>
                <a:gd name="T81" fmla="*/ 3667 h 4276"/>
                <a:gd name="T82" fmla="*/ 377 w 1629"/>
                <a:gd name="T83" fmla="*/ 3544 h 4276"/>
                <a:gd name="T84" fmla="*/ 346 w 1629"/>
                <a:gd name="T85" fmla="*/ 3426 h 4276"/>
                <a:gd name="T86" fmla="*/ 450 w 1629"/>
                <a:gd name="T87" fmla="*/ 3232 h 4276"/>
                <a:gd name="T88" fmla="*/ 425 w 1629"/>
                <a:gd name="T89" fmla="*/ 3066 h 4276"/>
                <a:gd name="T90" fmla="*/ 519 w 1629"/>
                <a:gd name="T91" fmla="*/ 2904 h 4276"/>
                <a:gd name="T92" fmla="*/ 561 w 1629"/>
                <a:gd name="T93" fmla="*/ 2724 h 4276"/>
                <a:gd name="T94" fmla="*/ 548 w 1629"/>
                <a:gd name="T95" fmla="*/ 2558 h 4276"/>
                <a:gd name="T96" fmla="*/ 426 w 1629"/>
                <a:gd name="T97" fmla="*/ 2496 h 4276"/>
                <a:gd name="T98" fmla="*/ 191 w 1629"/>
                <a:gd name="T99" fmla="*/ 2495 h 4276"/>
                <a:gd name="T100" fmla="*/ 4 w 1629"/>
                <a:gd name="T101" fmla="*/ 2367 h 4276"/>
                <a:gd name="T102" fmla="*/ 121 w 1629"/>
                <a:gd name="T103" fmla="*/ 2012 h 4276"/>
                <a:gd name="T104" fmla="*/ 563 w 1629"/>
                <a:gd name="T105" fmla="*/ 1855 h 4276"/>
                <a:gd name="T106" fmla="*/ 818 w 1629"/>
                <a:gd name="T107" fmla="*/ 1608 h 4276"/>
                <a:gd name="T108" fmla="*/ 681 w 1629"/>
                <a:gd name="T109" fmla="*/ 1406 h 4276"/>
                <a:gd name="T110" fmla="*/ 610 w 1629"/>
                <a:gd name="T111" fmla="*/ 1034 h 4276"/>
                <a:gd name="T112" fmla="*/ 755 w 1629"/>
                <a:gd name="T113" fmla="*/ 927 h 4276"/>
                <a:gd name="T114" fmla="*/ 1001 w 1629"/>
                <a:gd name="T115" fmla="*/ 898 h 4276"/>
                <a:gd name="T116" fmla="*/ 1147 w 1629"/>
                <a:gd name="T117" fmla="*/ 859 h 4276"/>
                <a:gd name="T118" fmla="*/ 1026 w 1629"/>
                <a:gd name="T119" fmla="*/ 644 h 4276"/>
                <a:gd name="T120" fmla="*/ 923 w 1629"/>
                <a:gd name="T121" fmla="*/ 474 h 4276"/>
                <a:gd name="T122" fmla="*/ 833 w 1629"/>
                <a:gd name="T123" fmla="*/ 294 h 4276"/>
                <a:gd name="T124" fmla="*/ 672 w 1629"/>
                <a:gd name="T125" fmla="*/ 125 h 4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29" h="4276">
                  <a:moveTo>
                    <a:pt x="648" y="90"/>
                  </a:moveTo>
                  <a:lnTo>
                    <a:pt x="647" y="85"/>
                  </a:lnTo>
                  <a:lnTo>
                    <a:pt x="647" y="79"/>
                  </a:lnTo>
                  <a:lnTo>
                    <a:pt x="647" y="75"/>
                  </a:lnTo>
                  <a:lnTo>
                    <a:pt x="648" y="63"/>
                  </a:lnTo>
                  <a:lnTo>
                    <a:pt x="650" y="50"/>
                  </a:lnTo>
                  <a:lnTo>
                    <a:pt x="654" y="36"/>
                  </a:lnTo>
                  <a:lnTo>
                    <a:pt x="658" y="25"/>
                  </a:lnTo>
                  <a:lnTo>
                    <a:pt x="664" y="17"/>
                  </a:lnTo>
                  <a:lnTo>
                    <a:pt x="672" y="9"/>
                  </a:lnTo>
                  <a:lnTo>
                    <a:pt x="682" y="3"/>
                  </a:lnTo>
                  <a:lnTo>
                    <a:pt x="691" y="0"/>
                  </a:lnTo>
                  <a:lnTo>
                    <a:pt x="698" y="1"/>
                  </a:lnTo>
                  <a:lnTo>
                    <a:pt x="706" y="4"/>
                  </a:lnTo>
                  <a:lnTo>
                    <a:pt x="714" y="8"/>
                  </a:lnTo>
                  <a:lnTo>
                    <a:pt x="720" y="12"/>
                  </a:lnTo>
                  <a:lnTo>
                    <a:pt x="730" y="19"/>
                  </a:lnTo>
                  <a:lnTo>
                    <a:pt x="741" y="30"/>
                  </a:lnTo>
                  <a:lnTo>
                    <a:pt x="749" y="39"/>
                  </a:lnTo>
                  <a:lnTo>
                    <a:pt x="757" y="54"/>
                  </a:lnTo>
                  <a:lnTo>
                    <a:pt x="765" y="74"/>
                  </a:lnTo>
                  <a:lnTo>
                    <a:pt x="772" y="94"/>
                  </a:lnTo>
                  <a:lnTo>
                    <a:pt x="779" y="112"/>
                  </a:lnTo>
                  <a:lnTo>
                    <a:pt x="784" y="122"/>
                  </a:lnTo>
                  <a:lnTo>
                    <a:pt x="791" y="135"/>
                  </a:lnTo>
                  <a:lnTo>
                    <a:pt x="799" y="148"/>
                  </a:lnTo>
                  <a:lnTo>
                    <a:pt x="807" y="156"/>
                  </a:lnTo>
                  <a:lnTo>
                    <a:pt x="818" y="163"/>
                  </a:lnTo>
                  <a:lnTo>
                    <a:pt x="831" y="168"/>
                  </a:lnTo>
                  <a:lnTo>
                    <a:pt x="848" y="172"/>
                  </a:lnTo>
                  <a:lnTo>
                    <a:pt x="862" y="175"/>
                  </a:lnTo>
                  <a:lnTo>
                    <a:pt x="876" y="175"/>
                  </a:lnTo>
                  <a:lnTo>
                    <a:pt x="885" y="174"/>
                  </a:lnTo>
                  <a:lnTo>
                    <a:pt x="898" y="171"/>
                  </a:lnTo>
                  <a:lnTo>
                    <a:pt x="902" y="175"/>
                  </a:lnTo>
                  <a:lnTo>
                    <a:pt x="904" y="179"/>
                  </a:lnTo>
                  <a:lnTo>
                    <a:pt x="908" y="182"/>
                  </a:lnTo>
                  <a:lnTo>
                    <a:pt x="918" y="186"/>
                  </a:lnTo>
                  <a:lnTo>
                    <a:pt x="933" y="188"/>
                  </a:lnTo>
                  <a:lnTo>
                    <a:pt x="946" y="190"/>
                  </a:lnTo>
                  <a:lnTo>
                    <a:pt x="958" y="190"/>
                  </a:lnTo>
                  <a:lnTo>
                    <a:pt x="966" y="188"/>
                  </a:lnTo>
                  <a:lnTo>
                    <a:pt x="976" y="184"/>
                  </a:lnTo>
                  <a:lnTo>
                    <a:pt x="985" y="180"/>
                  </a:lnTo>
                  <a:lnTo>
                    <a:pt x="993" y="179"/>
                  </a:lnTo>
                  <a:lnTo>
                    <a:pt x="1004" y="183"/>
                  </a:lnTo>
                  <a:lnTo>
                    <a:pt x="1017" y="191"/>
                  </a:lnTo>
                  <a:lnTo>
                    <a:pt x="1030" y="201"/>
                  </a:lnTo>
                  <a:lnTo>
                    <a:pt x="1042" y="209"/>
                  </a:lnTo>
                  <a:lnTo>
                    <a:pt x="1052" y="217"/>
                  </a:lnTo>
                  <a:lnTo>
                    <a:pt x="1065" y="222"/>
                  </a:lnTo>
                  <a:lnTo>
                    <a:pt x="1079" y="229"/>
                  </a:lnTo>
                  <a:lnTo>
                    <a:pt x="1096" y="236"/>
                  </a:lnTo>
                  <a:lnTo>
                    <a:pt x="1109" y="244"/>
                  </a:lnTo>
                  <a:lnTo>
                    <a:pt x="1119" y="252"/>
                  </a:lnTo>
                  <a:lnTo>
                    <a:pt x="1121" y="261"/>
                  </a:lnTo>
                  <a:lnTo>
                    <a:pt x="1123" y="273"/>
                  </a:lnTo>
                  <a:lnTo>
                    <a:pt x="1123" y="285"/>
                  </a:lnTo>
                  <a:lnTo>
                    <a:pt x="1121" y="295"/>
                  </a:lnTo>
                  <a:lnTo>
                    <a:pt x="1114" y="302"/>
                  </a:lnTo>
                  <a:lnTo>
                    <a:pt x="1105" y="308"/>
                  </a:lnTo>
                  <a:lnTo>
                    <a:pt x="1094" y="314"/>
                  </a:lnTo>
                  <a:lnTo>
                    <a:pt x="1083" y="319"/>
                  </a:lnTo>
                  <a:lnTo>
                    <a:pt x="1078" y="326"/>
                  </a:lnTo>
                  <a:lnTo>
                    <a:pt x="1078" y="334"/>
                  </a:lnTo>
                  <a:lnTo>
                    <a:pt x="1079" y="345"/>
                  </a:lnTo>
                  <a:lnTo>
                    <a:pt x="1082" y="356"/>
                  </a:lnTo>
                  <a:lnTo>
                    <a:pt x="1085" y="365"/>
                  </a:lnTo>
                  <a:lnTo>
                    <a:pt x="1085" y="376"/>
                  </a:lnTo>
                  <a:lnTo>
                    <a:pt x="1085" y="391"/>
                  </a:lnTo>
                  <a:lnTo>
                    <a:pt x="1083" y="405"/>
                  </a:lnTo>
                  <a:lnTo>
                    <a:pt x="1086" y="416"/>
                  </a:lnTo>
                  <a:lnTo>
                    <a:pt x="1090" y="430"/>
                  </a:lnTo>
                  <a:lnTo>
                    <a:pt x="1098" y="443"/>
                  </a:lnTo>
                  <a:lnTo>
                    <a:pt x="1106" y="457"/>
                  </a:lnTo>
                  <a:lnTo>
                    <a:pt x="1116" y="467"/>
                  </a:lnTo>
                  <a:lnTo>
                    <a:pt x="1125" y="473"/>
                  </a:lnTo>
                  <a:lnTo>
                    <a:pt x="1137" y="479"/>
                  </a:lnTo>
                  <a:lnTo>
                    <a:pt x="1151" y="484"/>
                  </a:lnTo>
                  <a:lnTo>
                    <a:pt x="1163" y="488"/>
                  </a:lnTo>
                  <a:lnTo>
                    <a:pt x="1179" y="490"/>
                  </a:lnTo>
                  <a:lnTo>
                    <a:pt x="1198" y="492"/>
                  </a:lnTo>
                  <a:lnTo>
                    <a:pt x="1218" y="493"/>
                  </a:lnTo>
                  <a:lnTo>
                    <a:pt x="1237" y="494"/>
                  </a:lnTo>
                  <a:lnTo>
                    <a:pt x="1253" y="500"/>
                  </a:lnTo>
                  <a:lnTo>
                    <a:pt x="1265" y="506"/>
                  </a:lnTo>
                  <a:lnTo>
                    <a:pt x="1279" y="517"/>
                  </a:lnTo>
                  <a:lnTo>
                    <a:pt x="1292" y="529"/>
                  </a:lnTo>
                  <a:lnTo>
                    <a:pt x="1305" y="543"/>
                  </a:lnTo>
                  <a:lnTo>
                    <a:pt x="1313" y="555"/>
                  </a:lnTo>
                  <a:lnTo>
                    <a:pt x="1314" y="567"/>
                  </a:lnTo>
                  <a:lnTo>
                    <a:pt x="1314" y="583"/>
                  </a:lnTo>
                  <a:lnTo>
                    <a:pt x="1313" y="599"/>
                  </a:lnTo>
                  <a:lnTo>
                    <a:pt x="1310" y="611"/>
                  </a:lnTo>
                  <a:lnTo>
                    <a:pt x="1306" y="621"/>
                  </a:lnTo>
                  <a:lnTo>
                    <a:pt x="1300" y="630"/>
                  </a:lnTo>
                  <a:lnTo>
                    <a:pt x="1294" y="641"/>
                  </a:lnTo>
                  <a:lnTo>
                    <a:pt x="1290" y="649"/>
                  </a:lnTo>
                  <a:lnTo>
                    <a:pt x="1284" y="660"/>
                  </a:lnTo>
                  <a:lnTo>
                    <a:pt x="1279" y="675"/>
                  </a:lnTo>
                  <a:lnTo>
                    <a:pt x="1274" y="690"/>
                  </a:lnTo>
                  <a:lnTo>
                    <a:pt x="1268" y="703"/>
                  </a:lnTo>
                  <a:lnTo>
                    <a:pt x="1267" y="715"/>
                  </a:lnTo>
                  <a:lnTo>
                    <a:pt x="1269" y="730"/>
                  </a:lnTo>
                  <a:lnTo>
                    <a:pt x="1274" y="748"/>
                  </a:lnTo>
                  <a:lnTo>
                    <a:pt x="1280" y="765"/>
                  </a:lnTo>
                  <a:lnTo>
                    <a:pt x="1287" y="779"/>
                  </a:lnTo>
                  <a:lnTo>
                    <a:pt x="1296" y="789"/>
                  </a:lnTo>
                  <a:lnTo>
                    <a:pt x="1309" y="803"/>
                  </a:lnTo>
                  <a:lnTo>
                    <a:pt x="1322" y="814"/>
                  </a:lnTo>
                  <a:lnTo>
                    <a:pt x="1334" y="823"/>
                  </a:lnTo>
                  <a:lnTo>
                    <a:pt x="1342" y="830"/>
                  </a:lnTo>
                  <a:lnTo>
                    <a:pt x="1354" y="838"/>
                  </a:lnTo>
                  <a:lnTo>
                    <a:pt x="1366" y="846"/>
                  </a:lnTo>
                  <a:lnTo>
                    <a:pt x="1375" y="853"/>
                  </a:lnTo>
                  <a:lnTo>
                    <a:pt x="1385" y="866"/>
                  </a:lnTo>
                  <a:lnTo>
                    <a:pt x="1396" y="882"/>
                  </a:lnTo>
                  <a:lnTo>
                    <a:pt x="1408" y="900"/>
                  </a:lnTo>
                  <a:lnTo>
                    <a:pt x="1418" y="912"/>
                  </a:lnTo>
                  <a:lnTo>
                    <a:pt x="1428" y="923"/>
                  </a:lnTo>
                  <a:lnTo>
                    <a:pt x="1442" y="936"/>
                  </a:lnTo>
                  <a:lnTo>
                    <a:pt x="1457" y="948"/>
                  </a:lnTo>
                  <a:lnTo>
                    <a:pt x="1472" y="960"/>
                  </a:lnTo>
                  <a:lnTo>
                    <a:pt x="1482" y="971"/>
                  </a:lnTo>
                  <a:lnTo>
                    <a:pt x="1492" y="983"/>
                  </a:lnTo>
                  <a:lnTo>
                    <a:pt x="1503" y="998"/>
                  </a:lnTo>
                  <a:lnTo>
                    <a:pt x="1513" y="1014"/>
                  </a:lnTo>
                  <a:lnTo>
                    <a:pt x="1521" y="1028"/>
                  </a:lnTo>
                  <a:lnTo>
                    <a:pt x="1530" y="1043"/>
                  </a:lnTo>
                  <a:lnTo>
                    <a:pt x="1540" y="1063"/>
                  </a:lnTo>
                  <a:lnTo>
                    <a:pt x="1548" y="1082"/>
                  </a:lnTo>
                  <a:lnTo>
                    <a:pt x="1555" y="1098"/>
                  </a:lnTo>
                  <a:lnTo>
                    <a:pt x="1561" y="1117"/>
                  </a:lnTo>
                  <a:lnTo>
                    <a:pt x="1565" y="1138"/>
                  </a:lnTo>
                  <a:lnTo>
                    <a:pt x="1567" y="1161"/>
                  </a:lnTo>
                  <a:lnTo>
                    <a:pt x="1571" y="1179"/>
                  </a:lnTo>
                  <a:lnTo>
                    <a:pt x="1577" y="1195"/>
                  </a:lnTo>
                  <a:lnTo>
                    <a:pt x="1583" y="1214"/>
                  </a:lnTo>
                  <a:lnTo>
                    <a:pt x="1592" y="1234"/>
                  </a:lnTo>
                  <a:lnTo>
                    <a:pt x="1598" y="1254"/>
                  </a:lnTo>
                  <a:lnTo>
                    <a:pt x="1602" y="1270"/>
                  </a:lnTo>
                  <a:lnTo>
                    <a:pt x="1602" y="1286"/>
                  </a:lnTo>
                  <a:lnTo>
                    <a:pt x="1601" y="1307"/>
                  </a:lnTo>
                  <a:lnTo>
                    <a:pt x="1598" y="1327"/>
                  </a:lnTo>
                  <a:lnTo>
                    <a:pt x="1597" y="1344"/>
                  </a:lnTo>
                  <a:lnTo>
                    <a:pt x="1594" y="1356"/>
                  </a:lnTo>
                  <a:lnTo>
                    <a:pt x="1592" y="1373"/>
                  </a:lnTo>
                  <a:lnTo>
                    <a:pt x="1589" y="1387"/>
                  </a:lnTo>
                  <a:lnTo>
                    <a:pt x="1588" y="1400"/>
                  </a:lnTo>
                  <a:lnTo>
                    <a:pt x="1585" y="1414"/>
                  </a:lnTo>
                  <a:lnTo>
                    <a:pt x="1583" y="1432"/>
                  </a:lnTo>
                  <a:lnTo>
                    <a:pt x="1582" y="1449"/>
                  </a:lnTo>
                  <a:lnTo>
                    <a:pt x="1581" y="1467"/>
                  </a:lnTo>
                  <a:lnTo>
                    <a:pt x="1577" y="1480"/>
                  </a:lnTo>
                  <a:lnTo>
                    <a:pt x="1571" y="1491"/>
                  </a:lnTo>
                  <a:lnTo>
                    <a:pt x="1563" y="1502"/>
                  </a:lnTo>
                  <a:lnTo>
                    <a:pt x="1554" y="1513"/>
                  </a:lnTo>
                  <a:lnTo>
                    <a:pt x="1546" y="1525"/>
                  </a:lnTo>
                  <a:lnTo>
                    <a:pt x="1543" y="1534"/>
                  </a:lnTo>
                  <a:lnTo>
                    <a:pt x="1544" y="1545"/>
                  </a:lnTo>
                  <a:lnTo>
                    <a:pt x="1548" y="1559"/>
                  </a:lnTo>
                  <a:lnTo>
                    <a:pt x="1554" y="1569"/>
                  </a:lnTo>
                  <a:lnTo>
                    <a:pt x="1562" y="1576"/>
                  </a:lnTo>
                  <a:lnTo>
                    <a:pt x="1567" y="1575"/>
                  </a:lnTo>
                  <a:lnTo>
                    <a:pt x="1575" y="1571"/>
                  </a:lnTo>
                  <a:lnTo>
                    <a:pt x="1582" y="1567"/>
                  </a:lnTo>
                  <a:lnTo>
                    <a:pt x="1588" y="1565"/>
                  </a:lnTo>
                  <a:lnTo>
                    <a:pt x="1596" y="1572"/>
                  </a:lnTo>
                  <a:lnTo>
                    <a:pt x="1601" y="1584"/>
                  </a:lnTo>
                  <a:lnTo>
                    <a:pt x="1604" y="1598"/>
                  </a:lnTo>
                  <a:lnTo>
                    <a:pt x="1605" y="1610"/>
                  </a:lnTo>
                  <a:lnTo>
                    <a:pt x="1604" y="1612"/>
                  </a:lnTo>
                  <a:lnTo>
                    <a:pt x="1602" y="1616"/>
                  </a:lnTo>
                  <a:lnTo>
                    <a:pt x="1600" y="1619"/>
                  </a:lnTo>
                  <a:lnTo>
                    <a:pt x="1597" y="1623"/>
                  </a:lnTo>
                  <a:lnTo>
                    <a:pt x="1594" y="1627"/>
                  </a:lnTo>
                  <a:lnTo>
                    <a:pt x="1593" y="1630"/>
                  </a:lnTo>
                  <a:lnTo>
                    <a:pt x="1593" y="1639"/>
                  </a:lnTo>
                  <a:lnTo>
                    <a:pt x="1596" y="1650"/>
                  </a:lnTo>
                  <a:lnTo>
                    <a:pt x="1600" y="1658"/>
                  </a:lnTo>
                  <a:lnTo>
                    <a:pt x="1606" y="1668"/>
                  </a:lnTo>
                  <a:lnTo>
                    <a:pt x="1616" y="1677"/>
                  </a:lnTo>
                  <a:lnTo>
                    <a:pt x="1624" y="1686"/>
                  </a:lnTo>
                  <a:lnTo>
                    <a:pt x="1629" y="1696"/>
                  </a:lnTo>
                  <a:lnTo>
                    <a:pt x="1629" y="1705"/>
                  </a:lnTo>
                  <a:lnTo>
                    <a:pt x="1627" y="1719"/>
                  </a:lnTo>
                  <a:lnTo>
                    <a:pt x="1623" y="1731"/>
                  </a:lnTo>
                  <a:lnTo>
                    <a:pt x="1617" y="1740"/>
                  </a:lnTo>
                  <a:lnTo>
                    <a:pt x="1609" y="1750"/>
                  </a:lnTo>
                  <a:lnTo>
                    <a:pt x="1597" y="1759"/>
                  </a:lnTo>
                  <a:lnTo>
                    <a:pt x="1588" y="1769"/>
                  </a:lnTo>
                  <a:lnTo>
                    <a:pt x="1581" y="1774"/>
                  </a:lnTo>
                  <a:lnTo>
                    <a:pt x="1571" y="1782"/>
                  </a:lnTo>
                  <a:lnTo>
                    <a:pt x="1562" y="1789"/>
                  </a:lnTo>
                  <a:lnTo>
                    <a:pt x="1557" y="1797"/>
                  </a:lnTo>
                  <a:lnTo>
                    <a:pt x="1555" y="1806"/>
                  </a:lnTo>
                  <a:lnTo>
                    <a:pt x="1555" y="1817"/>
                  </a:lnTo>
                  <a:lnTo>
                    <a:pt x="1557" y="1829"/>
                  </a:lnTo>
                  <a:lnTo>
                    <a:pt x="1555" y="1841"/>
                  </a:lnTo>
                  <a:lnTo>
                    <a:pt x="1552" y="1849"/>
                  </a:lnTo>
                  <a:lnTo>
                    <a:pt x="1546" y="1854"/>
                  </a:lnTo>
                  <a:lnTo>
                    <a:pt x="1534" y="1856"/>
                  </a:lnTo>
                  <a:lnTo>
                    <a:pt x="1521" y="1858"/>
                  </a:lnTo>
                  <a:lnTo>
                    <a:pt x="1511" y="1859"/>
                  </a:lnTo>
                  <a:lnTo>
                    <a:pt x="1501" y="1863"/>
                  </a:lnTo>
                  <a:lnTo>
                    <a:pt x="1492" y="1871"/>
                  </a:lnTo>
                  <a:lnTo>
                    <a:pt x="1482" y="1883"/>
                  </a:lnTo>
                  <a:lnTo>
                    <a:pt x="1474" y="1897"/>
                  </a:lnTo>
                  <a:lnTo>
                    <a:pt x="1468" y="1907"/>
                  </a:lnTo>
                  <a:lnTo>
                    <a:pt x="1461" y="1918"/>
                  </a:lnTo>
                  <a:lnTo>
                    <a:pt x="1453" y="1930"/>
                  </a:lnTo>
                  <a:lnTo>
                    <a:pt x="1446" y="1944"/>
                  </a:lnTo>
                  <a:lnTo>
                    <a:pt x="1439" y="1955"/>
                  </a:lnTo>
                  <a:lnTo>
                    <a:pt x="1431" y="1972"/>
                  </a:lnTo>
                  <a:lnTo>
                    <a:pt x="1422" y="1992"/>
                  </a:lnTo>
                  <a:lnTo>
                    <a:pt x="1412" y="2014"/>
                  </a:lnTo>
                  <a:lnTo>
                    <a:pt x="1404" y="2030"/>
                  </a:lnTo>
                  <a:lnTo>
                    <a:pt x="1396" y="2039"/>
                  </a:lnTo>
                  <a:lnTo>
                    <a:pt x="1388" y="2049"/>
                  </a:lnTo>
                  <a:lnTo>
                    <a:pt x="1379" y="2058"/>
                  </a:lnTo>
                  <a:lnTo>
                    <a:pt x="1372" y="2068"/>
                  </a:lnTo>
                  <a:lnTo>
                    <a:pt x="1361" y="2084"/>
                  </a:lnTo>
                  <a:lnTo>
                    <a:pt x="1349" y="2104"/>
                  </a:lnTo>
                  <a:lnTo>
                    <a:pt x="1338" y="2124"/>
                  </a:lnTo>
                  <a:lnTo>
                    <a:pt x="1327" y="2140"/>
                  </a:lnTo>
                  <a:lnTo>
                    <a:pt x="1318" y="2151"/>
                  </a:lnTo>
                  <a:lnTo>
                    <a:pt x="1306" y="2165"/>
                  </a:lnTo>
                  <a:lnTo>
                    <a:pt x="1292" y="2177"/>
                  </a:lnTo>
                  <a:lnTo>
                    <a:pt x="1282" y="2186"/>
                  </a:lnTo>
                  <a:lnTo>
                    <a:pt x="1269" y="2194"/>
                  </a:lnTo>
                  <a:lnTo>
                    <a:pt x="1255" y="2204"/>
                  </a:lnTo>
                  <a:lnTo>
                    <a:pt x="1244" y="2213"/>
                  </a:lnTo>
                  <a:lnTo>
                    <a:pt x="1238" y="2221"/>
                  </a:lnTo>
                  <a:lnTo>
                    <a:pt x="1233" y="2232"/>
                  </a:lnTo>
                  <a:lnTo>
                    <a:pt x="1229" y="2243"/>
                  </a:lnTo>
                  <a:lnTo>
                    <a:pt x="1229" y="2252"/>
                  </a:lnTo>
                  <a:lnTo>
                    <a:pt x="1232" y="2259"/>
                  </a:lnTo>
                  <a:lnTo>
                    <a:pt x="1240" y="2266"/>
                  </a:lnTo>
                  <a:lnTo>
                    <a:pt x="1248" y="2272"/>
                  </a:lnTo>
                  <a:lnTo>
                    <a:pt x="1253" y="2279"/>
                  </a:lnTo>
                  <a:lnTo>
                    <a:pt x="1256" y="2289"/>
                  </a:lnTo>
                  <a:lnTo>
                    <a:pt x="1259" y="2301"/>
                  </a:lnTo>
                  <a:lnTo>
                    <a:pt x="1259" y="2312"/>
                  </a:lnTo>
                  <a:lnTo>
                    <a:pt x="1256" y="2321"/>
                  </a:lnTo>
                  <a:lnTo>
                    <a:pt x="1249" y="2332"/>
                  </a:lnTo>
                  <a:lnTo>
                    <a:pt x="1243" y="2343"/>
                  </a:lnTo>
                  <a:lnTo>
                    <a:pt x="1237" y="2352"/>
                  </a:lnTo>
                  <a:lnTo>
                    <a:pt x="1229" y="2361"/>
                  </a:lnTo>
                  <a:lnTo>
                    <a:pt x="1221" y="2374"/>
                  </a:lnTo>
                  <a:lnTo>
                    <a:pt x="1213" y="2386"/>
                  </a:lnTo>
                  <a:lnTo>
                    <a:pt x="1209" y="2396"/>
                  </a:lnTo>
                  <a:lnTo>
                    <a:pt x="1209" y="2406"/>
                  </a:lnTo>
                  <a:lnTo>
                    <a:pt x="1212" y="2418"/>
                  </a:lnTo>
                  <a:lnTo>
                    <a:pt x="1216" y="2431"/>
                  </a:lnTo>
                  <a:lnTo>
                    <a:pt x="1220" y="2444"/>
                  </a:lnTo>
                  <a:lnTo>
                    <a:pt x="1224" y="2453"/>
                  </a:lnTo>
                  <a:lnTo>
                    <a:pt x="1228" y="2464"/>
                  </a:lnTo>
                  <a:lnTo>
                    <a:pt x="1232" y="2477"/>
                  </a:lnTo>
                  <a:lnTo>
                    <a:pt x="1238" y="2491"/>
                  </a:lnTo>
                  <a:lnTo>
                    <a:pt x="1244" y="2500"/>
                  </a:lnTo>
                  <a:lnTo>
                    <a:pt x="1251" y="2507"/>
                  </a:lnTo>
                  <a:lnTo>
                    <a:pt x="1260" y="2515"/>
                  </a:lnTo>
                  <a:lnTo>
                    <a:pt x="1269" y="2522"/>
                  </a:lnTo>
                  <a:lnTo>
                    <a:pt x="1279" y="2526"/>
                  </a:lnTo>
                  <a:lnTo>
                    <a:pt x="1291" y="2527"/>
                  </a:lnTo>
                  <a:lnTo>
                    <a:pt x="1306" y="2526"/>
                  </a:lnTo>
                  <a:lnTo>
                    <a:pt x="1318" y="2523"/>
                  </a:lnTo>
                  <a:lnTo>
                    <a:pt x="1327" y="2519"/>
                  </a:lnTo>
                  <a:lnTo>
                    <a:pt x="1340" y="2511"/>
                  </a:lnTo>
                  <a:lnTo>
                    <a:pt x="1350" y="2503"/>
                  </a:lnTo>
                  <a:lnTo>
                    <a:pt x="1360" y="2495"/>
                  </a:lnTo>
                  <a:lnTo>
                    <a:pt x="1365" y="2487"/>
                  </a:lnTo>
                  <a:lnTo>
                    <a:pt x="1371" y="2476"/>
                  </a:lnTo>
                  <a:lnTo>
                    <a:pt x="1377" y="2468"/>
                  </a:lnTo>
                  <a:lnTo>
                    <a:pt x="1385" y="2460"/>
                  </a:lnTo>
                  <a:lnTo>
                    <a:pt x="1396" y="2450"/>
                  </a:lnTo>
                  <a:lnTo>
                    <a:pt x="1408" y="2444"/>
                  </a:lnTo>
                  <a:lnTo>
                    <a:pt x="1420" y="2440"/>
                  </a:lnTo>
                  <a:lnTo>
                    <a:pt x="1433" y="2438"/>
                  </a:lnTo>
                  <a:lnTo>
                    <a:pt x="1449" y="2441"/>
                  </a:lnTo>
                  <a:lnTo>
                    <a:pt x="1465" y="2445"/>
                  </a:lnTo>
                  <a:lnTo>
                    <a:pt x="1477" y="2450"/>
                  </a:lnTo>
                  <a:lnTo>
                    <a:pt x="1482" y="2457"/>
                  </a:lnTo>
                  <a:lnTo>
                    <a:pt x="1488" y="2466"/>
                  </a:lnTo>
                  <a:lnTo>
                    <a:pt x="1492" y="2476"/>
                  </a:lnTo>
                  <a:lnTo>
                    <a:pt x="1492" y="2485"/>
                  </a:lnTo>
                  <a:lnTo>
                    <a:pt x="1486" y="2492"/>
                  </a:lnTo>
                  <a:lnTo>
                    <a:pt x="1477" y="2497"/>
                  </a:lnTo>
                  <a:lnTo>
                    <a:pt x="1466" y="2503"/>
                  </a:lnTo>
                  <a:lnTo>
                    <a:pt x="1455" y="2510"/>
                  </a:lnTo>
                  <a:lnTo>
                    <a:pt x="1450" y="2515"/>
                  </a:lnTo>
                  <a:lnTo>
                    <a:pt x="1447" y="2523"/>
                  </a:lnTo>
                  <a:lnTo>
                    <a:pt x="1446" y="2532"/>
                  </a:lnTo>
                  <a:lnTo>
                    <a:pt x="1447" y="2542"/>
                  </a:lnTo>
                  <a:lnTo>
                    <a:pt x="1450" y="2550"/>
                  </a:lnTo>
                  <a:lnTo>
                    <a:pt x="1454" y="2553"/>
                  </a:lnTo>
                  <a:lnTo>
                    <a:pt x="1462" y="2555"/>
                  </a:lnTo>
                  <a:lnTo>
                    <a:pt x="1470" y="2557"/>
                  </a:lnTo>
                  <a:lnTo>
                    <a:pt x="1477" y="2559"/>
                  </a:lnTo>
                  <a:lnTo>
                    <a:pt x="1481" y="2563"/>
                  </a:lnTo>
                  <a:lnTo>
                    <a:pt x="1481" y="2572"/>
                  </a:lnTo>
                  <a:lnTo>
                    <a:pt x="1477" y="2582"/>
                  </a:lnTo>
                  <a:lnTo>
                    <a:pt x="1470" y="2593"/>
                  </a:lnTo>
                  <a:lnTo>
                    <a:pt x="1462" y="2604"/>
                  </a:lnTo>
                  <a:lnTo>
                    <a:pt x="1455" y="2611"/>
                  </a:lnTo>
                  <a:lnTo>
                    <a:pt x="1445" y="2617"/>
                  </a:lnTo>
                  <a:lnTo>
                    <a:pt x="1431" y="2623"/>
                  </a:lnTo>
                  <a:lnTo>
                    <a:pt x="1416" y="2628"/>
                  </a:lnTo>
                  <a:lnTo>
                    <a:pt x="1406" y="2634"/>
                  </a:lnTo>
                  <a:lnTo>
                    <a:pt x="1396" y="2639"/>
                  </a:lnTo>
                  <a:lnTo>
                    <a:pt x="1385" y="2648"/>
                  </a:lnTo>
                  <a:lnTo>
                    <a:pt x="1375" y="2656"/>
                  </a:lnTo>
                  <a:lnTo>
                    <a:pt x="1365" y="2662"/>
                  </a:lnTo>
                  <a:lnTo>
                    <a:pt x="1356" y="2663"/>
                  </a:lnTo>
                  <a:lnTo>
                    <a:pt x="1346" y="2664"/>
                  </a:lnTo>
                  <a:lnTo>
                    <a:pt x="1335" y="2664"/>
                  </a:lnTo>
                  <a:lnTo>
                    <a:pt x="1326" y="2666"/>
                  </a:lnTo>
                  <a:lnTo>
                    <a:pt x="1315" y="2669"/>
                  </a:lnTo>
                  <a:lnTo>
                    <a:pt x="1303" y="2674"/>
                  </a:lnTo>
                  <a:lnTo>
                    <a:pt x="1291" y="2681"/>
                  </a:lnTo>
                  <a:lnTo>
                    <a:pt x="1283" y="2687"/>
                  </a:lnTo>
                  <a:lnTo>
                    <a:pt x="1278" y="2698"/>
                  </a:lnTo>
                  <a:lnTo>
                    <a:pt x="1272" y="2712"/>
                  </a:lnTo>
                  <a:lnTo>
                    <a:pt x="1269" y="2725"/>
                  </a:lnTo>
                  <a:lnTo>
                    <a:pt x="1265" y="2736"/>
                  </a:lnTo>
                  <a:lnTo>
                    <a:pt x="1257" y="2748"/>
                  </a:lnTo>
                  <a:lnTo>
                    <a:pt x="1248" y="2763"/>
                  </a:lnTo>
                  <a:lnTo>
                    <a:pt x="1237" y="2776"/>
                  </a:lnTo>
                  <a:lnTo>
                    <a:pt x="1228" y="2787"/>
                  </a:lnTo>
                  <a:lnTo>
                    <a:pt x="1214" y="2797"/>
                  </a:lnTo>
                  <a:lnTo>
                    <a:pt x="1198" y="2806"/>
                  </a:lnTo>
                  <a:lnTo>
                    <a:pt x="1179" y="2814"/>
                  </a:lnTo>
                  <a:lnTo>
                    <a:pt x="1162" y="2823"/>
                  </a:lnTo>
                  <a:lnTo>
                    <a:pt x="1148" y="2830"/>
                  </a:lnTo>
                  <a:lnTo>
                    <a:pt x="1136" y="2836"/>
                  </a:lnTo>
                  <a:lnTo>
                    <a:pt x="1121" y="2841"/>
                  </a:lnTo>
                  <a:lnTo>
                    <a:pt x="1106" y="2846"/>
                  </a:lnTo>
                  <a:lnTo>
                    <a:pt x="1094" y="2852"/>
                  </a:lnTo>
                  <a:lnTo>
                    <a:pt x="1082" y="2858"/>
                  </a:lnTo>
                  <a:lnTo>
                    <a:pt x="1066" y="2867"/>
                  </a:lnTo>
                  <a:lnTo>
                    <a:pt x="1054" y="2873"/>
                  </a:lnTo>
                  <a:lnTo>
                    <a:pt x="1044" y="2881"/>
                  </a:lnTo>
                  <a:lnTo>
                    <a:pt x="1034" y="2889"/>
                  </a:lnTo>
                  <a:lnTo>
                    <a:pt x="1026" y="2899"/>
                  </a:lnTo>
                  <a:lnTo>
                    <a:pt x="1020" y="2912"/>
                  </a:lnTo>
                  <a:lnTo>
                    <a:pt x="1015" y="2930"/>
                  </a:lnTo>
                  <a:lnTo>
                    <a:pt x="1011" y="2947"/>
                  </a:lnTo>
                  <a:lnTo>
                    <a:pt x="1008" y="2962"/>
                  </a:lnTo>
                  <a:lnTo>
                    <a:pt x="1003" y="2977"/>
                  </a:lnTo>
                  <a:lnTo>
                    <a:pt x="997" y="2993"/>
                  </a:lnTo>
                  <a:lnTo>
                    <a:pt x="991" y="3009"/>
                  </a:lnTo>
                  <a:lnTo>
                    <a:pt x="984" y="3021"/>
                  </a:lnTo>
                  <a:lnTo>
                    <a:pt x="973" y="3034"/>
                  </a:lnTo>
                  <a:lnTo>
                    <a:pt x="958" y="3047"/>
                  </a:lnTo>
                  <a:lnTo>
                    <a:pt x="943" y="3059"/>
                  </a:lnTo>
                  <a:lnTo>
                    <a:pt x="930" y="3067"/>
                  </a:lnTo>
                  <a:lnTo>
                    <a:pt x="923" y="3071"/>
                  </a:lnTo>
                  <a:lnTo>
                    <a:pt x="915" y="3075"/>
                  </a:lnTo>
                  <a:lnTo>
                    <a:pt x="907" y="3078"/>
                  </a:lnTo>
                  <a:lnTo>
                    <a:pt x="900" y="3079"/>
                  </a:lnTo>
                  <a:lnTo>
                    <a:pt x="889" y="3077"/>
                  </a:lnTo>
                  <a:lnTo>
                    <a:pt x="879" y="3070"/>
                  </a:lnTo>
                  <a:lnTo>
                    <a:pt x="869" y="3062"/>
                  </a:lnTo>
                  <a:lnTo>
                    <a:pt x="862" y="3054"/>
                  </a:lnTo>
                  <a:lnTo>
                    <a:pt x="861" y="3047"/>
                  </a:lnTo>
                  <a:lnTo>
                    <a:pt x="860" y="3039"/>
                  </a:lnTo>
                  <a:lnTo>
                    <a:pt x="860" y="3031"/>
                  </a:lnTo>
                  <a:lnTo>
                    <a:pt x="858" y="3024"/>
                  </a:lnTo>
                  <a:lnTo>
                    <a:pt x="852" y="3012"/>
                  </a:lnTo>
                  <a:lnTo>
                    <a:pt x="842" y="2999"/>
                  </a:lnTo>
                  <a:lnTo>
                    <a:pt x="831" y="2985"/>
                  </a:lnTo>
                  <a:lnTo>
                    <a:pt x="822" y="2977"/>
                  </a:lnTo>
                  <a:lnTo>
                    <a:pt x="814" y="2974"/>
                  </a:lnTo>
                  <a:lnTo>
                    <a:pt x="805" y="2970"/>
                  </a:lnTo>
                  <a:lnTo>
                    <a:pt x="796" y="2970"/>
                  </a:lnTo>
                  <a:lnTo>
                    <a:pt x="790" y="2972"/>
                  </a:lnTo>
                  <a:lnTo>
                    <a:pt x="786" y="2977"/>
                  </a:lnTo>
                  <a:lnTo>
                    <a:pt x="786" y="2984"/>
                  </a:lnTo>
                  <a:lnTo>
                    <a:pt x="786" y="2992"/>
                  </a:lnTo>
                  <a:lnTo>
                    <a:pt x="786" y="3000"/>
                  </a:lnTo>
                  <a:lnTo>
                    <a:pt x="784" y="3005"/>
                  </a:lnTo>
                  <a:lnTo>
                    <a:pt x="779" y="3013"/>
                  </a:lnTo>
                  <a:lnTo>
                    <a:pt x="771" y="3023"/>
                  </a:lnTo>
                  <a:lnTo>
                    <a:pt x="763" y="3030"/>
                  </a:lnTo>
                  <a:lnTo>
                    <a:pt x="755" y="3035"/>
                  </a:lnTo>
                  <a:lnTo>
                    <a:pt x="748" y="3035"/>
                  </a:lnTo>
                  <a:lnTo>
                    <a:pt x="740" y="3034"/>
                  </a:lnTo>
                  <a:lnTo>
                    <a:pt x="733" y="3032"/>
                  </a:lnTo>
                  <a:lnTo>
                    <a:pt x="722" y="3034"/>
                  </a:lnTo>
                  <a:lnTo>
                    <a:pt x="712" y="3036"/>
                  </a:lnTo>
                  <a:lnTo>
                    <a:pt x="699" y="3039"/>
                  </a:lnTo>
                  <a:lnTo>
                    <a:pt x="689" y="3043"/>
                  </a:lnTo>
                  <a:lnTo>
                    <a:pt x="682" y="3048"/>
                  </a:lnTo>
                  <a:lnTo>
                    <a:pt x="679" y="3055"/>
                  </a:lnTo>
                  <a:lnTo>
                    <a:pt x="679" y="3063"/>
                  </a:lnTo>
                  <a:lnTo>
                    <a:pt x="681" y="3073"/>
                  </a:lnTo>
                  <a:lnTo>
                    <a:pt x="682" y="3079"/>
                  </a:lnTo>
                  <a:lnTo>
                    <a:pt x="687" y="3085"/>
                  </a:lnTo>
                  <a:lnTo>
                    <a:pt x="695" y="3090"/>
                  </a:lnTo>
                  <a:lnTo>
                    <a:pt x="703" y="3094"/>
                  </a:lnTo>
                  <a:lnTo>
                    <a:pt x="709" y="3100"/>
                  </a:lnTo>
                  <a:lnTo>
                    <a:pt x="712" y="3108"/>
                  </a:lnTo>
                  <a:lnTo>
                    <a:pt x="712" y="3117"/>
                  </a:lnTo>
                  <a:lnTo>
                    <a:pt x="712" y="3127"/>
                  </a:lnTo>
                  <a:lnTo>
                    <a:pt x="712" y="3135"/>
                  </a:lnTo>
                  <a:lnTo>
                    <a:pt x="714" y="3145"/>
                  </a:lnTo>
                  <a:lnTo>
                    <a:pt x="720" y="3158"/>
                  </a:lnTo>
                  <a:lnTo>
                    <a:pt x="725" y="3171"/>
                  </a:lnTo>
                  <a:lnTo>
                    <a:pt x="730" y="3180"/>
                  </a:lnTo>
                  <a:lnTo>
                    <a:pt x="739" y="3191"/>
                  </a:lnTo>
                  <a:lnTo>
                    <a:pt x="751" y="3202"/>
                  </a:lnTo>
                  <a:lnTo>
                    <a:pt x="760" y="3211"/>
                  </a:lnTo>
                  <a:lnTo>
                    <a:pt x="767" y="3222"/>
                  </a:lnTo>
                  <a:lnTo>
                    <a:pt x="776" y="3236"/>
                  </a:lnTo>
                  <a:lnTo>
                    <a:pt x="783" y="3249"/>
                  </a:lnTo>
                  <a:lnTo>
                    <a:pt x="788" y="3261"/>
                  </a:lnTo>
                  <a:lnTo>
                    <a:pt x="790" y="3272"/>
                  </a:lnTo>
                  <a:lnTo>
                    <a:pt x="791" y="3286"/>
                  </a:lnTo>
                  <a:lnTo>
                    <a:pt x="790" y="3299"/>
                  </a:lnTo>
                  <a:lnTo>
                    <a:pt x="787" y="3310"/>
                  </a:lnTo>
                  <a:lnTo>
                    <a:pt x="784" y="3314"/>
                  </a:lnTo>
                  <a:lnTo>
                    <a:pt x="782" y="3317"/>
                  </a:lnTo>
                  <a:lnTo>
                    <a:pt x="778" y="3321"/>
                  </a:lnTo>
                  <a:lnTo>
                    <a:pt x="774" y="3323"/>
                  </a:lnTo>
                  <a:lnTo>
                    <a:pt x="769" y="3326"/>
                  </a:lnTo>
                  <a:lnTo>
                    <a:pt x="768" y="3330"/>
                  </a:lnTo>
                  <a:lnTo>
                    <a:pt x="769" y="3337"/>
                  </a:lnTo>
                  <a:lnTo>
                    <a:pt x="775" y="3343"/>
                  </a:lnTo>
                  <a:lnTo>
                    <a:pt x="780" y="3350"/>
                  </a:lnTo>
                  <a:lnTo>
                    <a:pt x="787" y="3354"/>
                  </a:lnTo>
                  <a:lnTo>
                    <a:pt x="796" y="3358"/>
                  </a:lnTo>
                  <a:lnTo>
                    <a:pt x="811" y="3362"/>
                  </a:lnTo>
                  <a:lnTo>
                    <a:pt x="822" y="3362"/>
                  </a:lnTo>
                  <a:lnTo>
                    <a:pt x="830" y="3360"/>
                  </a:lnTo>
                  <a:lnTo>
                    <a:pt x="840" y="3354"/>
                  </a:lnTo>
                  <a:lnTo>
                    <a:pt x="849" y="3347"/>
                  </a:lnTo>
                  <a:lnTo>
                    <a:pt x="857" y="3342"/>
                  </a:lnTo>
                  <a:lnTo>
                    <a:pt x="862" y="3335"/>
                  </a:lnTo>
                  <a:lnTo>
                    <a:pt x="869" y="3325"/>
                  </a:lnTo>
                  <a:lnTo>
                    <a:pt x="876" y="3318"/>
                  </a:lnTo>
                  <a:lnTo>
                    <a:pt x="887" y="3315"/>
                  </a:lnTo>
                  <a:lnTo>
                    <a:pt x="902" y="3314"/>
                  </a:lnTo>
                  <a:lnTo>
                    <a:pt x="915" y="3314"/>
                  </a:lnTo>
                  <a:lnTo>
                    <a:pt x="927" y="3315"/>
                  </a:lnTo>
                  <a:lnTo>
                    <a:pt x="939" y="3319"/>
                  </a:lnTo>
                  <a:lnTo>
                    <a:pt x="953" y="3326"/>
                  </a:lnTo>
                  <a:lnTo>
                    <a:pt x="966" y="3333"/>
                  </a:lnTo>
                  <a:lnTo>
                    <a:pt x="978" y="3337"/>
                  </a:lnTo>
                  <a:lnTo>
                    <a:pt x="988" y="3335"/>
                  </a:lnTo>
                  <a:lnTo>
                    <a:pt x="997" y="3333"/>
                  </a:lnTo>
                  <a:lnTo>
                    <a:pt x="1008" y="3330"/>
                  </a:lnTo>
                  <a:lnTo>
                    <a:pt x="1016" y="3326"/>
                  </a:lnTo>
                  <a:lnTo>
                    <a:pt x="1022" y="3318"/>
                  </a:lnTo>
                  <a:lnTo>
                    <a:pt x="1028" y="3308"/>
                  </a:lnTo>
                  <a:lnTo>
                    <a:pt x="1035" y="3302"/>
                  </a:lnTo>
                  <a:lnTo>
                    <a:pt x="1044" y="3295"/>
                  </a:lnTo>
                  <a:lnTo>
                    <a:pt x="1058" y="3290"/>
                  </a:lnTo>
                  <a:lnTo>
                    <a:pt x="1069" y="3287"/>
                  </a:lnTo>
                  <a:lnTo>
                    <a:pt x="1078" y="3287"/>
                  </a:lnTo>
                  <a:lnTo>
                    <a:pt x="1089" y="3290"/>
                  </a:lnTo>
                  <a:lnTo>
                    <a:pt x="1101" y="3294"/>
                  </a:lnTo>
                  <a:lnTo>
                    <a:pt x="1110" y="3296"/>
                  </a:lnTo>
                  <a:lnTo>
                    <a:pt x="1120" y="3302"/>
                  </a:lnTo>
                  <a:lnTo>
                    <a:pt x="1132" y="3308"/>
                  </a:lnTo>
                  <a:lnTo>
                    <a:pt x="1143" y="3315"/>
                  </a:lnTo>
                  <a:lnTo>
                    <a:pt x="1152" y="3325"/>
                  </a:lnTo>
                  <a:lnTo>
                    <a:pt x="1156" y="3333"/>
                  </a:lnTo>
                  <a:lnTo>
                    <a:pt x="1155" y="3341"/>
                  </a:lnTo>
                  <a:lnTo>
                    <a:pt x="1148" y="3350"/>
                  </a:lnTo>
                  <a:lnTo>
                    <a:pt x="1140" y="3358"/>
                  </a:lnTo>
                  <a:lnTo>
                    <a:pt x="1133" y="3364"/>
                  </a:lnTo>
                  <a:lnTo>
                    <a:pt x="1125" y="3369"/>
                  </a:lnTo>
                  <a:lnTo>
                    <a:pt x="1114" y="3373"/>
                  </a:lnTo>
                  <a:lnTo>
                    <a:pt x="1105" y="3377"/>
                  </a:lnTo>
                  <a:lnTo>
                    <a:pt x="1097" y="3383"/>
                  </a:lnTo>
                  <a:lnTo>
                    <a:pt x="1092" y="3391"/>
                  </a:lnTo>
                  <a:lnTo>
                    <a:pt x="1086" y="3403"/>
                  </a:lnTo>
                  <a:lnTo>
                    <a:pt x="1083" y="3416"/>
                  </a:lnTo>
                  <a:lnTo>
                    <a:pt x="1083" y="3426"/>
                  </a:lnTo>
                  <a:lnTo>
                    <a:pt x="1088" y="3435"/>
                  </a:lnTo>
                  <a:lnTo>
                    <a:pt x="1097" y="3443"/>
                  </a:lnTo>
                  <a:lnTo>
                    <a:pt x="1105" y="3451"/>
                  </a:lnTo>
                  <a:lnTo>
                    <a:pt x="1110" y="3459"/>
                  </a:lnTo>
                  <a:lnTo>
                    <a:pt x="1116" y="3470"/>
                  </a:lnTo>
                  <a:lnTo>
                    <a:pt x="1120" y="3480"/>
                  </a:lnTo>
                  <a:lnTo>
                    <a:pt x="1120" y="3488"/>
                  </a:lnTo>
                  <a:lnTo>
                    <a:pt x="1117" y="3498"/>
                  </a:lnTo>
                  <a:lnTo>
                    <a:pt x="1114" y="3509"/>
                  </a:lnTo>
                  <a:lnTo>
                    <a:pt x="1116" y="3517"/>
                  </a:lnTo>
                  <a:lnTo>
                    <a:pt x="1120" y="3527"/>
                  </a:lnTo>
                  <a:lnTo>
                    <a:pt x="1128" y="3536"/>
                  </a:lnTo>
                  <a:lnTo>
                    <a:pt x="1136" y="3543"/>
                  </a:lnTo>
                  <a:lnTo>
                    <a:pt x="1144" y="3544"/>
                  </a:lnTo>
                  <a:lnTo>
                    <a:pt x="1154" y="3544"/>
                  </a:lnTo>
                  <a:lnTo>
                    <a:pt x="1163" y="3544"/>
                  </a:lnTo>
                  <a:lnTo>
                    <a:pt x="1172" y="3544"/>
                  </a:lnTo>
                  <a:lnTo>
                    <a:pt x="1185" y="3548"/>
                  </a:lnTo>
                  <a:lnTo>
                    <a:pt x="1198" y="3555"/>
                  </a:lnTo>
                  <a:lnTo>
                    <a:pt x="1212" y="3562"/>
                  </a:lnTo>
                  <a:lnTo>
                    <a:pt x="1224" y="3568"/>
                  </a:lnTo>
                  <a:lnTo>
                    <a:pt x="1233" y="3576"/>
                  </a:lnTo>
                  <a:lnTo>
                    <a:pt x="1245" y="3586"/>
                  </a:lnTo>
                  <a:lnTo>
                    <a:pt x="1256" y="3597"/>
                  </a:lnTo>
                  <a:lnTo>
                    <a:pt x="1264" y="3606"/>
                  </a:lnTo>
                  <a:lnTo>
                    <a:pt x="1268" y="3618"/>
                  </a:lnTo>
                  <a:lnTo>
                    <a:pt x="1269" y="3632"/>
                  </a:lnTo>
                  <a:lnTo>
                    <a:pt x="1271" y="3644"/>
                  </a:lnTo>
                  <a:lnTo>
                    <a:pt x="1271" y="3656"/>
                  </a:lnTo>
                  <a:lnTo>
                    <a:pt x="1269" y="3669"/>
                  </a:lnTo>
                  <a:lnTo>
                    <a:pt x="1268" y="3682"/>
                  </a:lnTo>
                  <a:lnTo>
                    <a:pt x="1267" y="3692"/>
                  </a:lnTo>
                  <a:lnTo>
                    <a:pt x="1261" y="3700"/>
                  </a:lnTo>
                  <a:lnTo>
                    <a:pt x="1255" y="3710"/>
                  </a:lnTo>
                  <a:lnTo>
                    <a:pt x="1249" y="3717"/>
                  </a:lnTo>
                  <a:lnTo>
                    <a:pt x="1247" y="3726"/>
                  </a:lnTo>
                  <a:lnTo>
                    <a:pt x="1245" y="3737"/>
                  </a:lnTo>
                  <a:lnTo>
                    <a:pt x="1248" y="3746"/>
                  </a:lnTo>
                  <a:lnTo>
                    <a:pt x="1253" y="3753"/>
                  </a:lnTo>
                  <a:lnTo>
                    <a:pt x="1264" y="3758"/>
                  </a:lnTo>
                  <a:lnTo>
                    <a:pt x="1275" y="3764"/>
                  </a:lnTo>
                  <a:lnTo>
                    <a:pt x="1282" y="3770"/>
                  </a:lnTo>
                  <a:lnTo>
                    <a:pt x="1283" y="3780"/>
                  </a:lnTo>
                  <a:lnTo>
                    <a:pt x="1282" y="3792"/>
                  </a:lnTo>
                  <a:lnTo>
                    <a:pt x="1280" y="3801"/>
                  </a:lnTo>
                  <a:lnTo>
                    <a:pt x="1272" y="3810"/>
                  </a:lnTo>
                  <a:lnTo>
                    <a:pt x="1263" y="3818"/>
                  </a:lnTo>
                  <a:lnTo>
                    <a:pt x="1256" y="3824"/>
                  </a:lnTo>
                  <a:lnTo>
                    <a:pt x="1256" y="3832"/>
                  </a:lnTo>
                  <a:lnTo>
                    <a:pt x="1257" y="3841"/>
                  </a:lnTo>
                  <a:lnTo>
                    <a:pt x="1260" y="3850"/>
                  </a:lnTo>
                  <a:lnTo>
                    <a:pt x="1259" y="3857"/>
                  </a:lnTo>
                  <a:lnTo>
                    <a:pt x="1252" y="3861"/>
                  </a:lnTo>
                  <a:lnTo>
                    <a:pt x="1241" y="3862"/>
                  </a:lnTo>
                  <a:lnTo>
                    <a:pt x="1232" y="3863"/>
                  </a:lnTo>
                  <a:lnTo>
                    <a:pt x="1224" y="3862"/>
                  </a:lnTo>
                  <a:lnTo>
                    <a:pt x="1217" y="3857"/>
                  </a:lnTo>
                  <a:lnTo>
                    <a:pt x="1213" y="3849"/>
                  </a:lnTo>
                  <a:lnTo>
                    <a:pt x="1207" y="3841"/>
                  </a:lnTo>
                  <a:lnTo>
                    <a:pt x="1202" y="3836"/>
                  </a:lnTo>
                  <a:lnTo>
                    <a:pt x="1194" y="3836"/>
                  </a:lnTo>
                  <a:lnTo>
                    <a:pt x="1185" y="3839"/>
                  </a:lnTo>
                  <a:lnTo>
                    <a:pt x="1175" y="3842"/>
                  </a:lnTo>
                  <a:lnTo>
                    <a:pt x="1170" y="3846"/>
                  </a:lnTo>
                  <a:lnTo>
                    <a:pt x="1163" y="3854"/>
                  </a:lnTo>
                  <a:lnTo>
                    <a:pt x="1158" y="3866"/>
                  </a:lnTo>
                  <a:lnTo>
                    <a:pt x="1152" y="3874"/>
                  </a:lnTo>
                  <a:lnTo>
                    <a:pt x="1144" y="3878"/>
                  </a:lnTo>
                  <a:lnTo>
                    <a:pt x="1133" y="3881"/>
                  </a:lnTo>
                  <a:lnTo>
                    <a:pt x="1123" y="3884"/>
                  </a:lnTo>
                  <a:lnTo>
                    <a:pt x="1113" y="3888"/>
                  </a:lnTo>
                  <a:lnTo>
                    <a:pt x="1108" y="3893"/>
                  </a:lnTo>
                  <a:lnTo>
                    <a:pt x="1104" y="3904"/>
                  </a:lnTo>
                  <a:lnTo>
                    <a:pt x="1105" y="3917"/>
                  </a:lnTo>
                  <a:lnTo>
                    <a:pt x="1108" y="3931"/>
                  </a:lnTo>
                  <a:lnTo>
                    <a:pt x="1112" y="3946"/>
                  </a:lnTo>
                  <a:lnTo>
                    <a:pt x="1116" y="3956"/>
                  </a:lnTo>
                  <a:lnTo>
                    <a:pt x="1120" y="3966"/>
                  </a:lnTo>
                  <a:lnTo>
                    <a:pt x="1128" y="3975"/>
                  </a:lnTo>
                  <a:lnTo>
                    <a:pt x="1136" y="3986"/>
                  </a:lnTo>
                  <a:lnTo>
                    <a:pt x="1140" y="3995"/>
                  </a:lnTo>
                  <a:lnTo>
                    <a:pt x="1141" y="4006"/>
                  </a:lnTo>
                  <a:lnTo>
                    <a:pt x="1143" y="4018"/>
                  </a:lnTo>
                  <a:lnTo>
                    <a:pt x="1141" y="4032"/>
                  </a:lnTo>
                  <a:lnTo>
                    <a:pt x="1139" y="4045"/>
                  </a:lnTo>
                  <a:lnTo>
                    <a:pt x="1135" y="4053"/>
                  </a:lnTo>
                  <a:lnTo>
                    <a:pt x="1127" y="4059"/>
                  </a:lnTo>
                  <a:lnTo>
                    <a:pt x="1116" y="4063"/>
                  </a:lnTo>
                  <a:lnTo>
                    <a:pt x="1106" y="4064"/>
                  </a:lnTo>
                  <a:lnTo>
                    <a:pt x="1097" y="4063"/>
                  </a:lnTo>
                  <a:lnTo>
                    <a:pt x="1086" y="4060"/>
                  </a:lnTo>
                  <a:lnTo>
                    <a:pt x="1077" y="4057"/>
                  </a:lnTo>
                  <a:lnTo>
                    <a:pt x="1067" y="4055"/>
                  </a:lnTo>
                  <a:lnTo>
                    <a:pt x="1055" y="4052"/>
                  </a:lnTo>
                  <a:lnTo>
                    <a:pt x="1039" y="4049"/>
                  </a:lnTo>
                  <a:lnTo>
                    <a:pt x="1024" y="4048"/>
                  </a:lnTo>
                  <a:lnTo>
                    <a:pt x="1012" y="4048"/>
                  </a:lnTo>
                  <a:lnTo>
                    <a:pt x="1003" y="4051"/>
                  </a:lnTo>
                  <a:lnTo>
                    <a:pt x="992" y="4056"/>
                  </a:lnTo>
                  <a:lnTo>
                    <a:pt x="982" y="4063"/>
                  </a:lnTo>
                  <a:lnTo>
                    <a:pt x="977" y="4070"/>
                  </a:lnTo>
                  <a:lnTo>
                    <a:pt x="977" y="4076"/>
                  </a:lnTo>
                  <a:lnTo>
                    <a:pt x="980" y="4086"/>
                  </a:lnTo>
                  <a:lnTo>
                    <a:pt x="984" y="4095"/>
                  </a:lnTo>
                  <a:lnTo>
                    <a:pt x="989" y="4102"/>
                  </a:lnTo>
                  <a:lnTo>
                    <a:pt x="995" y="4107"/>
                  </a:lnTo>
                  <a:lnTo>
                    <a:pt x="1004" y="4113"/>
                  </a:lnTo>
                  <a:lnTo>
                    <a:pt x="1015" y="4115"/>
                  </a:lnTo>
                  <a:lnTo>
                    <a:pt x="1023" y="4118"/>
                  </a:lnTo>
                  <a:lnTo>
                    <a:pt x="1030" y="4117"/>
                  </a:lnTo>
                  <a:lnTo>
                    <a:pt x="1036" y="4113"/>
                  </a:lnTo>
                  <a:lnTo>
                    <a:pt x="1044" y="4110"/>
                  </a:lnTo>
                  <a:lnTo>
                    <a:pt x="1051" y="4109"/>
                  </a:lnTo>
                  <a:lnTo>
                    <a:pt x="1059" y="4113"/>
                  </a:lnTo>
                  <a:lnTo>
                    <a:pt x="1067" y="4119"/>
                  </a:lnTo>
                  <a:lnTo>
                    <a:pt x="1075" y="4127"/>
                  </a:lnTo>
                  <a:lnTo>
                    <a:pt x="1081" y="4136"/>
                  </a:lnTo>
                  <a:lnTo>
                    <a:pt x="1085" y="4145"/>
                  </a:lnTo>
                  <a:lnTo>
                    <a:pt x="1088" y="4158"/>
                  </a:lnTo>
                  <a:lnTo>
                    <a:pt x="1090" y="4172"/>
                  </a:lnTo>
                  <a:lnTo>
                    <a:pt x="1096" y="4180"/>
                  </a:lnTo>
                  <a:lnTo>
                    <a:pt x="1102" y="4184"/>
                  </a:lnTo>
                  <a:lnTo>
                    <a:pt x="1112" y="4185"/>
                  </a:lnTo>
                  <a:lnTo>
                    <a:pt x="1123" y="4187"/>
                  </a:lnTo>
                  <a:lnTo>
                    <a:pt x="1132" y="4188"/>
                  </a:lnTo>
                  <a:lnTo>
                    <a:pt x="1141" y="4191"/>
                  </a:lnTo>
                  <a:lnTo>
                    <a:pt x="1145" y="4195"/>
                  </a:lnTo>
                  <a:lnTo>
                    <a:pt x="1145" y="4203"/>
                  </a:lnTo>
                  <a:lnTo>
                    <a:pt x="1141" y="4214"/>
                  </a:lnTo>
                  <a:lnTo>
                    <a:pt x="1135" y="4223"/>
                  </a:lnTo>
                  <a:lnTo>
                    <a:pt x="1127" y="4233"/>
                  </a:lnTo>
                  <a:lnTo>
                    <a:pt x="1121" y="4239"/>
                  </a:lnTo>
                  <a:lnTo>
                    <a:pt x="1112" y="4247"/>
                  </a:lnTo>
                  <a:lnTo>
                    <a:pt x="1102" y="4257"/>
                  </a:lnTo>
                  <a:lnTo>
                    <a:pt x="1090" y="4266"/>
                  </a:lnTo>
                  <a:lnTo>
                    <a:pt x="1078" y="4273"/>
                  </a:lnTo>
                  <a:lnTo>
                    <a:pt x="1067" y="4276"/>
                  </a:lnTo>
                  <a:lnTo>
                    <a:pt x="1059" y="4274"/>
                  </a:lnTo>
                  <a:lnTo>
                    <a:pt x="1050" y="4269"/>
                  </a:lnTo>
                  <a:lnTo>
                    <a:pt x="1042" y="4264"/>
                  </a:lnTo>
                  <a:lnTo>
                    <a:pt x="1035" y="4258"/>
                  </a:lnTo>
                  <a:lnTo>
                    <a:pt x="1027" y="4251"/>
                  </a:lnTo>
                  <a:lnTo>
                    <a:pt x="1019" y="4242"/>
                  </a:lnTo>
                  <a:lnTo>
                    <a:pt x="1011" y="4234"/>
                  </a:lnTo>
                  <a:lnTo>
                    <a:pt x="1003" y="4229"/>
                  </a:lnTo>
                  <a:lnTo>
                    <a:pt x="991" y="4227"/>
                  </a:lnTo>
                  <a:lnTo>
                    <a:pt x="974" y="4230"/>
                  </a:lnTo>
                  <a:lnTo>
                    <a:pt x="957" y="4234"/>
                  </a:lnTo>
                  <a:lnTo>
                    <a:pt x="941" y="4238"/>
                  </a:lnTo>
                  <a:lnTo>
                    <a:pt x="927" y="4241"/>
                  </a:lnTo>
                  <a:lnTo>
                    <a:pt x="918" y="4241"/>
                  </a:lnTo>
                  <a:lnTo>
                    <a:pt x="907" y="4241"/>
                  </a:lnTo>
                  <a:lnTo>
                    <a:pt x="895" y="4242"/>
                  </a:lnTo>
                  <a:lnTo>
                    <a:pt x="887" y="4243"/>
                  </a:lnTo>
                  <a:lnTo>
                    <a:pt x="877" y="4247"/>
                  </a:lnTo>
                  <a:lnTo>
                    <a:pt x="868" y="4255"/>
                  </a:lnTo>
                  <a:lnTo>
                    <a:pt x="860" y="4262"/>
                  </a:lnTo>
                  <a:lnTo>
                    <a:pt x="852" y="4266"/>
                  </a:lnTo>
                  <a:lnTo>
                    <a:pt x="841" y="4269"/>
                  </a:lnTo>
                  <a:lnTo>
                    <a:pt x="830" y="4272"/>
                  </a:lnTo>
                  <a:lnTo>
                    <a:pt x="818" y="4273"/>
                  </a:lnTo>
                  <a:lnTo>
                    <a:pt x="809" y="4272"/>
                  </a:lnTo>
                  <a:lnTo>
                    <a:pt x="799" y="4269"/>
                  </a:lnTo>
                  <a:lnTo>
                    <a:pt x="790" y="4264"/>
                  </a:lnTo>
                  <a:lnTo>
                    <a:pt x="784" y="4258"/>
                  </a:lnTo>
                  <a:lnTo>
                    <a:pt x="783" y="4251"/>
                  </a:lnTo>
                  <a:lnTo>
                    <a:pt x="786" y="4242"/>
                  </a:lnTo>
                  <a:lnTo>
                    <a:pt x="787" y="4234"/>
                  </a:lnTo>
                  <a:lnTo>
                    <a:pt x="788" y="4226"/>
                  </a:lnTo>
                  <a:lnTo>
                    <a:pt x="786" y="4218"/>
                  </a:lnTo>
                  <a:lnTo>
                    <a:pt x="780" y="4208"/>
                  </a:lnTo>
                  <a:lnTo>
                    <a:pt x="774" y="4200"/>
                  </a:lnTo>
                  <a:lnTo>
                    <a:pt x="768" y="4195"/>
                  </a:lnTo>
                  <a:lnTo>
                    <a:pt x="759" y="4192"/>
                  </a:lnTo>
                  <a:lnTo>
                    <a:pt x="749" y="4193"/>
                  </a:lnTo>
                  <a:lnTo>
                    <a:pt x="741" y="4195"/>
                  </a:lnTo>
                  <a:lnTo>
                    <a:pt x="733" y="4202"/>
                  </a:lnTo>
                  <a:lnTo>
                    <a:pt x="726" y="4211"/>
                  </a:lnTo>
                  <a:lnTo>
                    <a:pt x="721" y="4220"/>
                  </a:lnTo>
                  <a:lnTo>
                    <a:pt x="714" y="4227"/>
                  </a:lnTo>
                  <a:lnTo>
                    <a:pt x="703" y="4231"/>
                  </a:lnTo>
                  <a:lnTo>
                    <a:pt x="691" y="4233"/>
                  </a:lnTo>
                  <a:lnTo>
                    <a:pt x="679" y="4233"/>
                  </a:lnTo>
                  <a:lnTo>
                    <a:pt x="670" y="4231"/>
                  </a:lnTo>
                  <a:lnTo>
                    <a:pt x="667" y="4229"/>
                  </a:lnTo>
                  <a:lnTo>
                    <a:pt x="666" y="4226"/>
                  </a:lnTo>
                  <a:lnTo>
                    <a:pt x="664" y="4222"/>
                  </a:lnTo>
                  <a:lnTo>
                    <a:pt x="663" y="4219"/>
                  </a:lnTo>
                  <a:lnTo>
                    <a:pt x="662" y="4216"/>
                  </a:lnTo>
                  <a:lnTo>
                    <a:pt x="652" y="4212"/>
                  </a:lnTo>
                  <a:lnTo>
                    <a:pt x="639" y="4208"/>
                  </a:lnTo>
                  <a:lnTo>
                    <a:pt x="625" y="4208"/>
                  </a:lnTo>
                  <a:lnTo>
                    <a:pt x="615" y="4208"/>
                  </a:lnTo>
                  <a:lnTo>
                    <a:pt x="605" y="4214"/>
                  </a:lnTo>
                  <a:lnTo>
                    <a:pt x="593" y="4222"/>
                  </a:lnTo>
                  <a:lnTo>
                    <a:pt x="582" y="4230"/>
                  </a:lnTo>
                  <a:lnTo>
                    <a:pt x="571" y="4234"/>
                  </a:lnTo>
                  <a:lnTo>
                    <a:pt x="563" y="4234"/>
                  </a:lnTo>
                  <a:lnTo>
                    <a:pt x="553" y="4233"/>
                  </a:lnTo>
                  <a:lnTo>
                    <a:pt x="542" y="4230"/>
                  </a:lnTo>
                  <a:lnTo>
                    <a:pt x="534" y="4227"/>
                  </a:lnTo>
                  <a:lnTo>
                    <a:pt x="523" y="4222"/>
                  </a:lnTo>
                  <a:lnTo>
                    <a:pt x="512" y="4215"/>
                  </a:lnTo>
                  <a:lnTo>
                    <a:pt x="503" y="4207"/>
                  </a:lnTo>
                  <a:lnTo>
                    <a:pt x="496" y="4199"/>
                  </a:lnTo>
                  <a:lnTo>
                    <a:pt x="493" y="4191"/>
                  </a:lnTo>
                  <a:lnTo>
                    <a:pt x="492" y="4181"/>
                  </a:lnTo>
                  <a:lnTo>
                    <a:pt x="491" y="4172"/>
                  </a:lnTo>
                  <a:lnTo>
                    <a:pt x="488" y="4167"/>
                  </a:lnTo>
                  <a:lnTo>
                    <a:pt x="477" y="4161"/>
                  </a:lnTo>
                  <a:lnTo>
                    <a:pt x="464" y="4157"/>
                  </a:lnTo>
                  <a:lnTo>
                    <a:pt x="450" y="4157"/>
                  </a:lnTo>
                  <a:lnTo>
                    <a:pt x="439" y="4158"/>
                  </a:lnTo>
                  <a:lnTo>
                    <a:pt x="430" y="4165"/>
                  </a:lnTo>
                  <a:lnTo>
                    <a:pt x="422" y="4175"/>
                  </a:lnTo>
                  <a:lnTo>
                    <a:pt x="414" y="4187"/>
                  </a:lnTo>
                  <a:lnTo>
                    <a:pt x="410" y="4196"/>
                  </a:lnTo>
                  <a:lnTo>
                    <a:pt x="407" y="4206"/>
                  </a:lnTo>
                  <a:lnTo>
                    <a:pt x="404" y="4218"/>
                  </a:lnTo>
                  <a:lnTo>
                    <a:pt x="403" y="4231"/>
                  </a:lnTo>
                  <a:lnTo>
                    <a:pt x="402" y="4243"/>
                  </a:lnTo>
                  <a:lnTo>
                    <a:pt x="396" y="4251"/>
                  </a:lnTo>
                  <a:lnTo>
                    <a:pt x="388" y="4257"/>
                  </a:lnTo>
                  <a:lnTo>
                    <a:pt x="376" y="4259"/>
                  </a:lnTo>
                  <a:lnTo>
                    <a:pt x="364" y="4261"/>
                  </a:lnTo>
                  <a:lnTo>
                    <a:pt x="353" y="4259"/>
                  </a:lnTo>
                  <a:lnTo>
                    <a:pt x="345" y="4254"/>
                  </a:lnTo>
                  <a:lnTo>
                    <a:pt x="336" y="4246"/>
                  </a:lnTo>
                  <a:lnTo>
                    <a:pt x="325" y="4238"/>
                  </a:lnTo>
                  <a:lnTo>
                    <a:pt x="317" y="4234"/>
                  </a:lnTo>
                  <a:lnTo>
                    <a:pt x="309" y="4235"/>
                  </a:lnTo>
                  <a:lnTo>
                    <a:pt x="299" y="4241"/>
                  </a:lnTo>
                  <a:lnTo>
                    <a:pt x="290" y="4247"/>
                  </a:lnTo>
                  <a:lnTo>
                    <a:pt x="283" y="4251"/>
                  </a:lnTo>
                  <a:lnTo>
                    <a:pt x="275" y="4254"/>
                  </a:lnTo>
                  <a:lnTo>
                    <a:pt x="265" y="4258"/>
                  </a:lnTo>
                  <a:lnTo>
                    <a:pt x="257" y="4258"/>
                  </a:lnTo>
                  <a:lnTo>
                    <a:pt x="249" y="4251"/>
                  </a:lnTo>
                  <a:lnTo>
                    <a:pt x="244" y="4239"/>
                  </a:lnTo>
                  <a:lnTo>
                    <a:pt x="240" y="4230"/>
                  </a:lnTo>
                  <a:lnTo>
                    <a:pt x="239" y="4222"/>
                  </a:lnTo>
                  <a:lnTo>
                    <a:pt x="240" y="4214"/>
                  </a:lnTo>
                  <a:lnTo>
                    <a:pt x="240" y="4206"/>
                  </a:lnTo>
                  <a:lnTo>
                    <a:pt x="244" y="4195"/>
                  </a:lnTo>
                  <a:lnTo>
                    <a:pt x="249" y="4183"/>
                  </a:lnTo>
                  <a:lnTo>
                    <a:pt x="255" y="4171"/>
                  </a:lnTo>
                  <a:lnTo>
                    <a:pt x="257" y="4160"/>
                  </a:lnTo>
                  <a:lnTo>
                    <a:pt x="256" y="4150"/>
                  </a:lnTo>
                  <a:lnTo>
                    <a:pt x="252" y="4141"/>
                  </a:lnTo>
                  <a:lnTo>
                    <a:pt x="251" y="4132"/>
                  </a:lnTo>
                  <a:lnTo>
                    <a:pt x="251" y="4122"/>
                  </a:lnTo>
                  <a:lnTo>
                    <a:pt x="255" y="4109"/>
                  </a:lnTo>
                  <a:lnTo>
                    <a:pt x="257" y="4096"/>
                  </a:lnTo>
                  <a:lnTo>
                    <a:pt x="259" y="4086"/>
                  </a:lnTo>
                  <a:lnTo>
                    <a:pt x="259" y="4074"/>
                  </a:lnTo>
                  <a:lnTo>
                    <a:pt x="256" y="4060"/>
                  </a:lnTo>
                  <a:lnTo>
                    <a:pt x="252" y="4048"/>
                  </a:lnTo>
                  <a:lnTo>
                    <a:pt x="244" y="4040"/>
                  </a:lnTo>
                  <a:lnTo>
                    <a:pt x="233" y="4030"/>
                  </a:lnTo>
                  <a:lnTo>
                    <a:pt x="220" y="4024"/>
                  </a:lnTo>
                  <a:lnTo>
                    <a:pt x="210" y="4018"/>
                  </a:lnTo>
                  <a:lnTo>
                    <a:pt x="199" y="4016"/>
                  </a:lnTo>
                  <a:lnTo>
                    <a:pt x="187" y="4016"/>
                  </a:lnTo>
                  <a:lnTo>
                    <a:pt x="177" y="4016"/>
                  </a:lnTo>
                  <a:lnTo>
                    <a:pt x="167" y="4013"/>
                  </a:lnTo>
                  <a:lnTo>
                    <a:pt x="159" y="4004"/>
                  </a:lnTo>
                  <a:lnTo>
                    <a:pt x="154" y="3991"/>
                  </a:lnTo>
                  <a:lnTo>
                    <a:pt x="147" y="3977"/>
                  </a:lnTo>
                  <a:lnTo>
                    <a:pt x="143" y="3962"/>
                  </a:lnTo>
                  <a:lnTo>
                    <a:pt x="137" y="3951"/>
                  </a:lnTo>
                  <a:lnTo>
                    <a:pt x="131" y="3938"/>
                  </a:lnTo>
                  <a:lnTo>
                    <a:pt x="121" y="3923"/>
                  </a:lnTo>
                  <a:lnTo>
                    <a:pt x="112" y="3907"/>
                  </a:lnTo>
                  <a:lnTo>
                    <a:pt x="104" y="3892"/>
                  </a:lnTo>
                  <a:lnTo>
                    <a:pt x="100" y="3878"/>
                  </a:lnTo>
                  <a:lnTo>
                    <a:pt x="98" y="3862"/>
                  </a:lnTo>
                  <a:lnTo>
                    <a:pt x="100" y="3843"/>
                  </a:lnTo>
                  <a:lnTo>
                    <a:pt x="104" y="3824"/>
                  </a:lnTo>
                  <a:lnTo>
                    <a:pt x="109" y="3811"/>
                  </a:lnTo>
                  <a:lnTo>
                    <a:pt x="116" y="3800"/>
                  </a:lnTo>
                  <a:lnTo>
                    <a:pt x="127" y="3789"/>
                  </a:lnTo>
                  <a:lnTo>
                    <a:pt x="137" y="3780"/>
                  </a:lnTo>
                  <a:lnTo>
                    <a:pt x="148" y="3775"/>
                  </a:lnTo>
                  <a:lnTo>
                    <a:pt x="159" y="3773"/>
                  </a:lnTo>
                  <a:lnTo>
                    <a:pt x="173" y="3775"/>
                  </a:lnTo>
                  <a:lnTo>
                    <a:pt x="186" y="3776"/>
                  </a:lnTo>
                  <a:lnTo>
                    <a:pt x="197" y="3775"/>
                  </a:lnTo>
                  <a:lnTo>
                    <a:pt x="205" y="3770"/>
                  </a:lnTo>
                  <a:lnTo>
                    <a:pt x="214" y="3764"/>
                  </a:lnTo>
                  <a:lnTo>
                    <a:pt x="224" y="3756"/>
                  </a:lnTo>
                  <a:lnTo>
                    <a:pt x="229" y="3749"/>
                  </a:lnTo>
                  <a:lnTo>
                    <a:pt x="233" y="3738"/>
                  </a:lnTo>
                  <a:lnTo>
                    <a:pt x="237" y="3726"/>
                  </a:lnTo>
                  <a:lnTo>
                    <a:pt x="239" y="3714"/>
                  </a:lnTo>
                  <a:lnTo>
                    <a:pt x="240" y="3703"/>
                  </a:lnTo>
                  <a:lnTo>
                    <a:pt x="237" y="3696"/>
                  </a:lnTo>
                  <a:lnTo>
                    <a:pt x="234" y="3690"/>
                  </a:lnTo>
                  <a:lnTo>
                    <a:pt x="230" y="3683"/>
                  </a:lnTo>
                  <a:lnTo>
                    <a:pt x="230" y="3676"/>
                  </a:lnTo>
                  <a:lnTo>
                    <a:pt x="234" y="3667"/>
                  </a:lnTo>
                  <a:lnTo>
                    <a:pt x="241" y="3656"/>
                  </a:lnTo>
                  <a:lnTo>
                    <a:pt x="251" y="3647"/>
                  </a:lnTo>
                  <a:lnTo>
                    <a:pt x="260" y="3641"/>
                  </a:lnTo>
                  <a:lnTo>
                    <a:pt x="270" y="3641"/>
                  </a:lnTo>
                  <a:lnTo>
                    <a:pt x="280" y="3644"/>
                  </a:lnTo>
                  <a:lnTo>
                    <a:pt x="291" y="3648"/>
                  </a:lnTo>
                  <a:lnTo>
                    <a:pt x="301" y="3649"/>
                  </a:lnTo>
                  <a:lnTo>
                    <a:pt x="311" y="3648"/>
                  </a:lnTo>
                  <a:lnTo>
                    <a:pt x="323" y="3643"/>
                  </a:lnTo>
                  <a:lnTo>
                    <a:pt x="334" y="3637"/>
                  </a:lnTo>
                  <a:lnTo>
                    <a:pt x="342" y="3630"/>
                  </a:lnTo>
                  <a:lnTo>
                    <a:pt x="346" y="3621"/>
                  </a:lnTo>
                  <a:lnTo>
                    <a:pt x="349" y="3610"/>
                  </a:lnTo>
                  <a:lnTo>
                    <a:pt x="352" y="3598"/>
                  </a:lnTo>
                  <a:lnTo>
                    <a:pt x="354" y="3587"/>
                  </a:lnTo>
                  <a:lnTo>
                    <a:pt x="358" y="3578"/>
                  </a:lnTo>
                  <a:lnTo>
                    <a:pt x="365" y="3566"/>
                  </a:lnTo>
                  <a:lnTo>
                    <a:pt x="372" y="3555"/>
                  </a:lnTo>
                  <a:lnTo>
                    <a:pt x="377" y="3544"/>
                  </a:lnTo>
                  <a:lnTo>
                    <a:pt x="383" y="3529"/>
                  </a:lnTo>
                  <a:lnTo>
                    <a:pt x="389" y="3510"/>
                  </a:lnTo>
                  <a:lnTo>
                    <a:pt x="396" y="3494"/>
                  </a:lnTo>
                  <a:lnTo>
                    <a:pt x="402" y="3485"/>
                  </a:lnTo>
                  <a:lnTo>
                    <a:pt x="410" y="3475"/>
                  </a:lnTo>
                  <a:lnTo>
                    <a:pt x="416" y="3465"/>
                  </a:lnTo>
                  <a:lnTo>
                    <a:pt x="422" y="3455"/>
                  </a:lnTo>
                  <a:lnTo>
                    <a:pt x="423" y="3447"/>
                  </a:lnTo>
                  <a:lnTo>
                    <a:pt x="425" y="3436"/>
                  </a:lnTo>
                  <a:lnTo>
                    <a:pt x="423" y="3427"/>
                  </a:lnTo>
                  <a:lnTo>
                    <a:pt x="420" y="3420"/>
                  </a:lnTo>
                  <a:lnTo>
                    <a:pt x="414" y="3416"/>
                  </a:lnTo>
                  <a:lnTo>
                    <a:pt x="403" y="3415"/>
                  </a:lnTo>
                  <a:lnTo>
                    <a:pt x="391" y="3416"/>
                  </a:lnTo>
                  <a:lnTo>
                    <a:pt x="383" y="3416"/>
                  </a:lnTo>
                  <a:lnTo>
                    <a:pt x="375" y="3418"/>
                  </a:lnTo>
                  <a:lnTo>
                    <a:pt x="365" y="3422"/>
                  </a:lnTo>
                  <a:lnTo>
                    <a:pt x="356" y="3424"/>
                  </a:lnTo>
                  <a:lnTo>
                    <a:pt x="346" y="3426"/>
                  </a:lnTo>
                  <a:lnTo>
                    <a:pt x="340" y="3426"/>
                  </a:lnTo>
                  <a:lnTo>
                    <a:pt x="332" y="3419"/>
                  </a:lnTo>
                  <a:lnTo>
                    <a:pt x="325" y="3408"/>
                  </a:lnTo>
                  <a:lnTo>
                    <a:pt x="319" y="3396"/>
                  </a:lnTo>
                  <a:lnTo>
                    <a:pt x="318" y="3385"/>
                  </a:lnTo>
                  <a:lnTo>
                    <a:pt x="322" y="3376"/>
                  </a:lnTo>
                  <a:lnTo>
                    <a:pt x="329" y="3364"/>
                  </a:lnTo>
                  <a:lnTo>
                    <a:pt x="338" y="3353"/>
                  </a:lnTo>
                  <a:lnTo>
                    <a:pt x="345" y="3345"/>
                  </a:lnTo>
                  <a:lnTo>
                    <a:pt x="352" y="3334"/>
                  </a:lnTo>
                  <a:lnTo>
                    <a:pt x="360" y="3322"/>
                  </a:lnTo>
                  <a:lnTo>
                    <a:pt x="369" y="3310"/>
                  </a:lnTo>
                  <a:lnTo>
                    <a:pt x="377" y="3300"/>
                  </a:lnTo>
                  <a:lnTo>
                    <a:pt x="388" y="3290"/>
                  </a:lnTo>
                  <a:lnTo>
                    <a:pt x="402" y="3276"/>
                  </a:lnTo>
                  <a:lnTo>
                    <a:pt x="418" y="3263"/>
                  </a:lnTo>
                  <a:lnTo>
                    <a:pt x="431" y="3250"/>
                  </a:lnTo>
                  <a:lnTo>
                    <a:pt x="443" y="3240"/>
                  </a:lnTo>
                  <a:lnTo>
                    <a:pt x="450" y="3232"/>
                  </a:lnTo>
                  <a:lnTo>
                    <a:pt x="460" y="3221"/>
                  </a:lnTo>
                  <a:lnTo>
                    <a:pt x="468" y="3210"/>
                  </a:lnTo>
                  <a:lnTo>
                    <a:pt x="472" y="3201"/>
                  </a:lnTo>
                  <a:lnTo>
                    <a:pt x="470" y="3190"/>
                  </a:lnTo>
                  <a:lnTo>
                    <a:pt x="468" y="3176"/>
                  </a:lnTo>
                  <a:lnTo>
                    <a:pt x="462" y="3163"/>
                  </a:lnTo>
                  <a:lnTo>
                    <a:pt x="457" y="3151"/>
                  </a:lnTo>
                  <a:lnTo>
                    <a:pt x="450" y="3140"/>
                  </a:lnTo>
                  <a:lnTo>
                    <a:pt x="442" y="3133"/>
                  </a:lnTo>
                  <a:lnTo>
                    <a:pt x="431" y="3127"/>
                  </a:lnTo>
                  <a:lnTo>
                    <a:pt x="420" y="3120"/>
                  </a:lnTo>
                  <a:lnTo>
                    <a:pt x="412" y="3113"/>
                  </a:lnTo>
                  <a:lnTo>
                    <a:pt x="408" y="3108"/>
                  </a:lnTo>
                  <a:lnTo>
                    <a:pt x="404" y="3100"/>
                  </a:lnTo>
                  <a:lnTo>
                    <a:pt x="400" y="3092"/>
                  </a:lnTo>
                  <a:lnTo>
                    <a:pt x="400" y="3086"/>
                  </a:lnTo>
                  <a:lnTo>
                    <a:pt x="406" y="3078"/>
                  </a:lnTo>
                  <a:lnTo>
                    <a:pt x="414" y="3071"/>
                  </a:lnTo>
                  <a:lnTo>
                    <a:pt x="425" y="3066"/>
                  </a:lnTo>
                  <a:lnTo>
                    <a:pt x="431" y="3059"/>
                  </a:lnTo>
                  <a:lnTo>
                    <a:pt x="437" y="3050"/>
                  </a:lnTo>
                  <a:lnTo>
                    <a:pt x="441" y="3038"/>
                  </a:lnTo>
                  <a:lnTo>
                    <a:pt x="446" y="3026"/>
                  </a:lnTo>
                  <a:lnTo>
                    <a:pt x="453" y="3017"/>
                  </a:lnTo>
                  <a:lnTo>
                    <a:pt x="461" y="3012"/>
                  </a:lnTo>
                  <a:lnTo>
                    <a:pt x="474" y="3009"/>
                  </a:lnTo>
                  <a:lnTo>
                    <a:pt x="486" y="3005"/>
                  </a:lnTo>
                  <a:lnTo>
                    <a:pt x="497" y="3003"/>
                  </a:lnTo>
                  <a:lnTo>
                    <a:pt x="507" y="2999"/>
                  </a:lnTo>
                  <a:lnTo>
                    <a:pt x="516" y="2993"/>
                  </a:lnTo>
                  <a:lnTo>
                    <a:pt x="523" y="2986"/>
                  </a:lnTo>
                  <a:lnTo>
                    <a:pt x="526" y="2978"/>
                  </a:lnTo>
                  <a:lnTo>
                    <a:pt x="524" y="2968"/>
                  </a:lnTo>
                  <a:lnTo>
                    <a:pt x="522" y="2955"/>
                  </a:lnTo>
                  <a:lnTo>
                    <a:pt x="520" y="2943"/>
                  </a:lnTo>
                  <a:lnTo>
                    <a:pt x="519" y="2934"/>
                  </a:lnTo>
                  <a:lnTo>
                    <a:pt x="519" y="2920"/>
                  </a:lnTo>
                  <a:lnTo>
                    <a:pt x="519" y="2904"/>
                  </a:lnTo>
                  <a:lnTo>
                    <a:pt x="522" y="2891"/>
                  </a:lnTo>
                  <a:lnTo>
                    <a:pt x="526" y="2883"/>
                  </a:lnTo>
                  <a:lnTo>
                    <a:pt x="531" y="2873"/>
                  </a:lnTo>
                  <a:lnTo>
                    <a:pt x="538" y="2865"/>
                  </a:lnTo>
                  <a:lnTo>
                    <a:pt x="548" y="2858"/>
                  </a:lnTo>
                  <a:lnTo>
                    <a:pt x="562" y="2850"/>
                  </a:lnTo>
                  <a:lnTo>
                    <a:pt x="575" y="2844"/>
                  </a:lnTo>
                  <a:lnTo>
                    <a:pt x="584" y="2834"/>
                  </a:lnTo>
                  <a:lnTo>
                    <a:pt x="585" y="2826"/>
                  </a:lnTo>
                  <a:lnTo>
                    <a:pt x="585" y="2815"/>
                  </a:lnTo>
                  <a:lnTo>
                    <a:pt x="584" y="2805"/>
                  </a:lnTo>
                  <a:lnTo>
                    <a:pt x="581" y="2797"/>
                  </a:lnTo>
                  <a:lnTo>
                    <a:pt x="574" y="2787"/>
                  </a:lnTo>
                  <a:lnTo>
                    <a:pt x="563" y="2776"/>
                  </a:lnTo>
                  <a:lnTo>
                    <a:pt x="554" y="2766"/>
                  </a:lnTo>
                  <a:lnTo>
                    <a:pt x="550" y="2755"/>
                  </a:lnTo>
                  <a:lnTo>
                    <a:pt x="550" y="2745"/>
                  </a:lnTo>
                  <a:lnTo>
                    <a:pt x="554" y="2735"/>
                  </a:lnTo>
                  <a:lnTo>
                    <a:pt x="561" y="2724"/>
                  </a:lnTo>
                  <a:lnTo>
                    <a:pt x="566" y="2716"/>
                  </a:lnTo>
                  <a:lnTo>
                    <a:pt x="574" y="2706"/>
                  </a:lnTo>
                  <a:lnTo>
                    <a:pt x="586" y="2695"/>
                  </a:lnTo>
                  <a:lnTo>
                    <a:pt x="598" y="2685"/>
                  </a:lnTo>
                  <a:lnTo>
                    <a:pt x="609" y="2677"/>
                  </a:lnTo>
                  <a:lnTo>
                    <a:pt x="616" y="2667"/>
                  </a:lnTo>
                  <a:lnTo>
                    <a:pt x="625" y="2655"/>
                  </a:lnTo>
                  <a:lnTo>
                    <a:pt x="633" y="2644"/>
                  </a:lnTo>
                  <a:lnTo>
                    <a:pt x="637" y="2634"/>
                  </a:lnTo>
                  <a:lnTo>
                    <a:pt x="637" y="2620"/>
                  </a:lnTo>
                  <a:lnTo>
                    <a:pt x="636" y="2605"/>
                  </a:lnTo>
                  <a:lnTo>
                    <a:pt x="631" y="2590"/>
                  </a:lnTo>
                  <a:lnTo>
                    <a:pt x="625" y="2580"/>
                  </a:lnTo>
                  <a:lnTo>
                    <a:pt x="615" y="2570"/>
                  </a:lnTo>
                  <a:lnTo>
                    <a:pt x="600" y="2562"/>
                  </a:lnTo>
                  <a:lnTo>
                    <a:pt x="584" y="2555"/>
                  </a:lnTo>
                  <a:lnTo>
                    <a:pt x="569" y="2553"/>
                  </a:lnTo>
                  <a:lnTo>
                    <a:pt x="559" y="2554"/>
                  </a:lnTo>
                  <a:lnTo>
                    <a:pt x="548" y="2558"/>
                  </a:lnTo>
                  <a:lnTo>
                    <a:pt x="539" y="2562"/>
                  </a:lnTo>
                  <a:lnTo>
                    <a:pt x="531" y="2566"/>
                  </a:lnTo>
                  <a:lnTo>
                    <a:pt x="523" y="2576"/>
                  </a:lnTo>
                  <a:lnTo>
                    <a:pt x="516" y="2586"/>
                  </a:lnTo>
                  <a:lnTo>
                    <a:pt x="509" y="2598"/>
                  </a:lnTo>
                  <a:lnTo>
                    <a:pt x="501" y="2604"/>
                  </a:lnTo>
                  <a:lnTo>
                    <a:pt x="491" y="2604"/>
                  </a:lnTo>
                  <a:lnTo>
                    <a:pt x="480" y="2598"/>
                  </a:lnTo>
                  <a:lnTo>
                    <a:pt x="469" y="2593"/>
                  </a:lnTo>
                  <a:lnTo>
                    <a:pt x="461" y="2586"/>
                  </a:lnTo>
                  <a:lnTo>
                    <a:pt x="453" y="2578"/>
                  </a:lnTo>
                  <a:lnTo>
                    <a:pt x="445" y="2568"/>
                  </a:lnTo>
                  <a:lnTo>
                    <a:pt x="437" y="2557"/>
                  </a:lnTo>
                  <a:lnTo>
                    <a:pt x="433" y="2546"/>
                  </a:lnTo>
                  <a:lnTo>
                    <a:pt x="431" y="2537"/>
                  </a:lnTo>
                  <a:lnTo>
                    <a:pt x="431" y="2526"/>
                  </a:lnTo>
                  <a:lnTo>
                    <a:pt x="431" y="2515"/>
                  </a:lnTo>
                  <a:lnTo>
                    <a:pt x="430" y="2507"/>
                  </a:lnTo>
                  <a:lnTo>
                    <a:pt x="426" y="2496"/>
                  </a:lnTo>
                  <a:lnTo>
                    <a:pt x="419" y="2485"/>
                  </a:lnTo>
                  <a:lnTo>
                    <a:pt x="411" y="2480"/>
                  </a:lnTo>
                  <a:lnTo>
                    <a:pt x="403" y="2481"/>
                  </a:lnTo>
                  <a:lnTo>
                    <a:pt x="392" y="2485"/>
                  </a:lnTo>
                  <a:lnTo>
                    <a:pt x="383" y="2492"/>
                  </a:lnTo>
                  <a:lnTo>
                    <a:pt x="375" y="2496"/>
                  </a:lnTo>
                  <a:lnTo>
                    <a:pt x="364" y="2496"/>
                  </a:lnTo>
                  <a:lnTo>
                    <a:pt x="350" y="2496"/>
                  </a:lnTo>
                  <a:lnTo>
                    <a:pt x="338" y="2495"/>
                  </a:lnTo>
                  <a:lnTo>
                    <a:pt x="327" y="2493"/>
                  </a:lnTo>
                  <a:lnTo>
                    <a:pt x="311" y="2493"/>
                  </a:lnTo>
                  <a:lnTo>
                    <a:pt x="292" y="2492"/>
                  </a:lnTo>
                  <a:lnTo>
                    <a:pt x="278" y="2491"/>
                  </a:lnTo>
                  <a:lnTo>
                    <a:pt x="264" y="2492"/>
                  </a:lnTo>
                  <a:lnTo>
                    <a:pt x="248" y="2495"/>
                  </a:lnTo>
                  <a:lnTo>
                    <a:pt x="232" y="2497"/>
                  </a:lnTo>
                  <a:lnTo>
                    <a:pt x="216" y="2499"/>
                  </a:lnTo>
                  <a:lnTo>
                    <a:pt x="203" y="2499"/>
                  </a:lnTo>
                  <a:lnTo>
                    <a:pt x="191" y="2495"/>
                  </a:lnTo>
                  <a:lnTo>
                    <a:pt x="179" y="2491"/>
                  </a:lnTo>
                  <a:lnTo>
                    <a:pt x="166" y="2484"/>
                  </a:lnTo>
                  <a:lnTo>
                    <a:pt x="156" y="2477"/>
                  </a:lnTo>
                  <a:lnTo>
                    <a:pt x="151" y="2466"/>
                  </a:lnTo>
                  <a:lnTo>
                    <a:pt x="146" y="2453"/>
                  </a:lnTo>
                  <a:lnTo>
                    <a:pt x="140" y="2442"/>
                  </a:lnTo>
                  <a:lnTo>
                    <a:pt x="135" y="2433"/>
                  </a:lnTo>
                  <a:lnTo>
                    <a:pt x="128" y="2422"/>
                  </a:lnTo>
                  <a:lnTo>
                    <a:pt x="121" y="2413"/>
                  </a:lnTo>
                  <a:lnTo>
                    <a:pt x="113" y="2406"/>
                  </a:lnTo>
                  <a:lnTo>
                    <a:pt x="105" y="2402"/>
                  </a:lnTo>
                  <a:lnTo>
                    <a:pt x="93" y="2400"/>
                  </a:lnTo>
                  <a:lnTo>
                    <a:pt x="82" y="2398"/>
                  </a:lnTo>
                  <a:lnTo>
                    <a:pt x="73" y="2396"/>
                  </a:lnTo>
                  <a:lnTo>
                    <a:pt x="61" y="2391"/>
                  </a:lnTo>
                  <a:lnTo>
                    <a:pt x="46" y="2384"/>
                  </a:lnTo>
                  <a:lnTo>
                    <a:pt x="31" y="2378"/>
                  </a:lnTo>
                  <a:lnTo>
                    <a:pt x="16" y="2371"/>
                  </a:lnTo>
                  <a:lnTo>
                    <a:pt x="4" y="2367"/>
                  </a:lnTo>
                  <a:lnTo>
                    <a:pt x="0" y="2365"/>
                  </a:lnTo>
                  <a:lnTo>
                    <a:pt x="7" y="2352"/>
                  </a:lnTo>
                  <a:lnTo>
                    <a:pt x="13" y="2338"/>
                  </a:lnTo>
                  <a:lnTo>
                    <a:pt x="19" y="2328"/>
                  </a:lnTo>
                  <a:lnTo>
                    <a:pt x="24" y="2308"/>
                  </a:lnTo>
                  <a:lnTo>
                    <a:pt x="30" y="2283"/>
                  </a:lnTo>
                  <a:lnTo>
                    <a:pt x="35" y="2256"/>
                  </a:lnTo>
                  <a:lnTo>
                    <a:pt x="39" y="2232"/>
                  </a:lnTo>
                  <a:lnTo>
                    <a:pt x="43" y="2211"/>
                  </a:lnTo>
                  <a:lnTo>
                    <a:pt x="46" y="2190"/>
                  </a:lnTo>
                  <a:lnTo>
                    <a:pt x="49" y="2165"/>
                  </a:lnTo>
                  <a:lnTo>
                    <a:pt x="53" y="2139"/>
                  </a:lnTo>
                  <a:lnTo>
                    <a:pt x="57" y="2119"/>
                  </a:lnTo>
                  <a:lnTo>
                    <a:pt x="61" y="2100"/>
                  </a:lnTo>
                  <a:lnTo>
                    <a:pt x="67" y="2080"/>
                  </a:lnTo>
                  <a:lnTo>
                    <a:pt x="75" y="2058"/>
                  </a:lnTo>
                  <a:lnTo>
                    <a:pt x="84" y="2043"/>
                  </a:lnTo>
                  <a:lnTo>
                    <a:pt x="100" y="2029"/>
                  </a:lnTo>
                  <a:lnTo>
                    <a:pt x="121" y="2012"/>
                  </a:lnTo>
                  <a:lnTo>
                    <a:pt x="146" y="1998"/>
                  </a:lnTo>
                  <a:lnTo>
                    <a:pt x="168" y="1986"/>
                  </a:lnTo>
                  <a:lnTo>
                    <a:pt x="189" y="1975"/>
                  </a:lnTo>
                  <a:lnTo>
                    <a:pt x="208" y="1964"/>
                  </a:lnTo>
                  <a:lnTo>
                    <a:pt x="230" y="1952"/>
                  </a:lnTo>
                  <a:lnTo>
                    <a:pt x="256" y="1940"/>
                  </a:lnTo>
                  <a:lnTo>
                    <a:pt x="283" y="1928"/>
                  </a:lnTo>
                  <a:lnTo>
                    <a:pt x="307" y="1918"/>
                  </a:lnTo>
                  <a:lnTo>
                    <a:pt x="327" y="1910"/>
                  </a:lnTo>
                  <a:lnTo>
                    <a:pt x="350" y="1903"/>
                  </a:lnTo>
                  <a:lnTo>
                    <a:pt x="377" y="1898"/>
                  </a:lnTo>
                  <a:lnTo>
                    <a:pt x="408" y="1893"/>
                  </a:lnTo>
                  <a:lnTo>
                    <a:pt x="438" y="1889"/>
                  </a:lnTo>
                  <a:lnTo>
                    <a:pt x="466" y="1883"/>
                  </a:lnTo>
                  <a:lnTo>
                    <a:pt x="491" y="1878"/>
                  </a:lnTo>
                  <a:lnTo>
                    <a:pt x="505" y="1874"/>
                  </a:lnTo>
                  <a:lnTo>
                    <a:pt x="524" y="1867"/>
                  </a:lnTo>
                  <a:lnTo>
                    <a:pt x="544" y="1860"/>
                  </a:lnTo>
                  <a:lnTo>
                    <a:pt x="563" y="1855"/>
                  </a:lnTo>
                  <a:lnTo>
                    <a:pt x="579" y="1849"/>
                  </a:lnTo>
                  <a:lnTo>
                    <a:pt x="604" y="1841"/>
                  </a:lnTo>
                  <a:lnTo>
                    <a:pt x="633" y="1832"/>
                  </a:lnTo>
                  <a:lnTo>
                    <a:pt x="666" y="1823"/>
                  </a:lnTo>
                  <a:lnTo>
                    <a:pt x="695" y="1812"/>
                  </a:lnTo>
                  <a:lnTo>
                    <a:pt x="718" y="1801"/>
                  </a:lnTo>
                  <a:lnTo>
                    <a:pt x="733" y="1792"/>
                  </a:lnTo>
                  <a:lnTo>
                    <a:pt x="751" y="1778"/>
                  </a:lnTo>
                  <a:lnTo>
                    <a:pt x="768" y="1763"/>
                  </a:lnTo>
                  <a:lnTo>
                    <a:pt x="786" y="1748"/>
                  </a:lnTo>
                  <a:lnTo>
                    <a:pt x="800" y="1732"/>
                  </a:lnTo>
                  <a:lnTo>
                    <a:pt x="811" y="1719"/>
                  </a:lnTo>
                  <a:lnTo>
                    <a:pt x="817" y="1704"/>
                  </a:lnTo>
                  <a:lnTo>
                    <a:pt x="822" y="1686"/>
                  </a:lnTo>
                  <a:lnTo>
                    <a:pt x="826" y="1668"/>
                  </a:lnTo>
                  <a:lnTo>
                    <a:pt x="827" y="1651"/>
                  </a:lnTo>
                  <a:lnTo>
                    <a:pt x="826" y="1639"/>
                  </a:lnTo>
                  <a:lnTo>
                    <a:pt x="822" y="1623"/>
                  </a:lnTo>
                  <a:lnTo>
                    <a:pt x="818" y="1608"/>
                  </a:lnTo>
                  <a:lnTo>
                    <a:pt x="814" y="1596"/>
                  </a:lnTo>
                  <a:lnTo>
                    <a:pt x="807" y="1579"/>
                  </a:lnTo>
                  <a:lnTo>
                    <a:pt x="799" y="1557"/>
                  </a:lnTo>
                  <a:lnTo>
                    <a:pt x="790" y="1536"/>
                  </a:lnTo>
                  <a:lnTo>
                    <a:pt x="780" y="1519"/>
                  </a:lnTo>
                  <a:lnTo>
                    <a:pt x="774" y="1511"/>
                  </a:lnTo>
                  <a:lnTo>
                    <a:pt x="764" y="1502"/>
                  </a:lnTo>
                  <a:lnTo>
                    <a:pt x="753" y="1492"/>
                  </a:lnTo>
                  <a:lnTo>
                    <a:pt x="741" y="1483"/>
                  </a:lnTo>
                  <a:lnTo>
                    <a:pt x="732" y="1475"/>
                  </a:lnTo>
                  <a:lnTo>
                    <a:pt x="725" y="1470"/>
                  </a:lnTo>
                  <a:lnTo>
                    <a:pt x="722" y="1467"/>
                  </a:lnTo>
                  <a:lnTo>
                    <a:pt x="720" y="1463"/>
                  </a:lnTo>
                  <a:lnTo>
                    <a:pt x="714" y="1456"/>
                  </a:lnTo>
                  <a:lnTo>
                    <a:pt x="706" y="1447"/>
                  </a:lnTo>
                  <a:lnTo>
                    <a:pt x="699" y="1437"/>
                  </a:lnTo>
                  <a:lnTo>
                    <a:pt x="693" y="1428"/>
                  </a:lnTo>
                  <a:lnTo>
                    <a:pt x="687" y="1420"/>
                  </a:lnTo>
                  <a:lnTo>
                    <a:pt x="681" y="1406"/>
                  </a:lnTo>
                  <a:lnTo>
                    <a:pt x="672" y="1390"/>
                  </a:lnTo>
                  <a:lnTo>
                    <a:pt x="664" y="1371"/>
                  </a:lnTo>
                  <a:lnTo>
                    <a:pt x="658" y="1355"/>
                  </a:lnTo>
                  <a:lnTo>
                    <a:pt x="655" y="1340"/>
                  </a:lnTo>
                  <a:lnTo>
                    <a:pt x="654" y="1324"/>
                  </a:lnTo>
                  <a:lnTo>
                    <a:pt x="656" y="1305"/>
                  </a:lnTo>
                  <a:lnTo>
                    <a:pt x="660" y="1285"/>
                  </a:lnTo>
                  <a:lnTo>
                    <a:pt x="664" y="1266"/>
                  </a:lnTo>
                  <a:lnTo>
                    <a:pt x="666" y="1250"/>
                  </a:lnTo>
                  <a:lnTo>
                    <a:pt x="663" y="1228"/>
                  </a:lnTo>
                  <a:lnTo>
                    <a:pt x="660" y="1203"/>
                  </a:lnTo>
                  <a:lnTo>
                    <a:pt x="655" y="1176"/>
                  </a:lnTo>
                  <a:lnTo>
                    <a:pt x="650" y="1150"/>
                  </a:lnTo>
                  <a:lnTo>
                    <a:pt x="646" y="1130"/>
                  </a:lnTo>
                  <a:lnTo>
                    <a:pt x="640" y="1114"/>
                  </a:lnTo>
                  <a:lnTo>
                    <a:pt x="633" y="1094"/>
                  </a:lnTo>
                  <a:lnTo>
                    <a:pt x="625" y="1074"/>
                  </a:lnTo>
                  <a:lnTo>
                    <a:pt x="617" y="1053"/>
                  </a:lnTo>
                  <a:lnTo>
                    <a:pt x="610" y="1034"/>
                  </a:lnTo>
                  <a:lnTo>
                    <a:pt x="608" y="1017"/>
                  </a:lnTo>
                  <a:lnTo>
                    <a:pt x="608" y="1003"/>
                  </a:lnTo>
                  <a:lnTo>
                    <a:pt x="609" y="987"/>
                  </a:lnTo>
                  <a:lnTo>
                    <a:pt x="612" y="971"/>
                  </a:lnTo>
                  <a:lnTo>
                    <a:pt x="616" y="958"/>
                  </a:lnTo>
                  <a:lnTo>
                    <a:pt x="619" y="948"/>
                  </a:lnTo>
                  <a:lnTo>
                    <a:pt x="624" y="935"/>
                  </a:lnTo>
                  <a:lnTo>
                    <a:pt x="631" y="924"/>
                  </a:lnTo>
                  <a:lnTo>
                    <a:pt x="637" y="916"/>
                  </a:lnTo>
                  <a:lnTo>
                    <a:pt x="647" y="912"/>
                  </a:lnTo>
                  <a:lnTo>
                    <a:pt x="662" y="912"/>
                  </a:lnTo>
                  <a:lnTo>
                    <a:pt x="675" y="912"/>
                  </a:lnTo>
                  <a:lnTo>
                    <a:pt x="687" y="912"/>
                  </a:lnTo>
                  <a:lnTo>
                    <a:pt x="697" y="912"/>
                  </a:lnTo>
                  <a:lnTo>
                    <a:pt x="710" y="912"/>
                  </a:lnTo>
                  <a:lnTo>
                    <a:pt x="722" y="913"/>
                  </a:lnTo>
                  <a:lnTo>
                    <a:pt x="733" y="915"/>
                  </a:lnTo>
                  <a:lnTo>
                    <a:pt x="743" y="920"/>
                  </a:lnTo>
                  <a:lnTo>
                    <a:pt x="755" y="927"/>
                  </a:lnTo>
                  <a:lnTo>
                    <a:pt x="767" y="935"/>
                  </a:lnTo>
                  <a:lnTo>
                    <a:pt x="778" y="942"/>
                  </a:lnTo>
                  <a:lnTo>
                    <a:pt x="788" y="948"/>
                  </a:lnTo>
                  <a:lnTo>
                    <a:pt x="802" y="956"/>
                  </a:lnTo>
                  <a:lnTo>
                    <a:pt x="815" y="964"/>
                  </a:lnTo>
                  <a:lnTo>
                    <a:pt x="827" y="970"/>
                  </a:lnTo>
                  <a:lnTo>
                    <a:pt x="840" y="971"/>
                  </a:lnTo>
                  <a:lnTo>
                    <a:pt x="853" y="970"/>
                  </a:lnTo>
                  <a:lnTo>
                    <a:pt x="865" y="967"/>
                  </a:lnTo>
                  <a:lnTo>
                    <a:pt x="879" y="963"/>
                  </a:lnTo>
                  <a:lnTo>
                    <a:pt x="893" y="956"/>
                  </a:lnTo>
                  <a:lnTo>
                    <a:pt x="906" y="951"/>
                  </a:lnTo>
                  <a:lnTo>
                    <a:pt x="918" y="942"/>
                  </a:lnTo>
                  <a:lnTo>
                    <a:pt x="933" y="931"/>
                  </a:lnTo>
                  <a:lnTo>
                    <a:pt x="947" y="919"/>
                  </a:lnTo>
                  <a:lnTo>
                    <a:pt x="961" y="911"/>
                  </a:lnTo>
                  <a:lnTo>
                    <a:pt x="972" y="906"/>
                  </a:lnTo>
                  <a:lnTo>
                    <a:pt x="986" y="902"/>
                  </a:lnTo>
                  <a:lnTo>
                    <a:pt x="1001" y="898"/>
                  </a:lnTo>
                  <a:lnTo>
                    <a:pt x="1013" y="897"/>
                  </a:lnTo>
                  <a:lnTo>
                    <a:pt x="1024" y="897"/>
                  </a:lnTo>
                  <a:lnTo>
                    <a:pt x="1038" y="900"/>
                  </a:lnTo>
                  <a:lnTo>
                    <a:pt x="1051" y="902"/>
                  </a:lnTo>
                  <a:lnTo>
                    <a:pt x="1062" y="906"/>
                  </a:lnTo>
                  <a:lnTo>
                    <a:pt x="1066" y="913"/>
                  </a:lnTo>
                  <a:lnTo>
                    <a:pt x="1069" y="923"/>
                  </a:lnTo>
                  <a:lnTo>
                    <a:pt x="1073" y="928"/>
                  </a:lnTo>
                  <a:lnTo>
                    <a:pt x="1082" y="932"/>
                  </a:lnTo>
                  <a:lnTo>
                    <a:pt x="1094" y="932"/>
                  </a:lnTo>
                  <a:lnTo>
                    <a:pt x="1105" y="931"/>
                  </a:lnTo>
                  <a:lnTo>
                    <a:pt x="1113" y="929"/>
                  </a:lnTo>
                  <a:lnTo>
                    <a:pt x="1123" y="925"/>
                  </a:lnTo>
                  <a:lnTo>
                    <a:pt x="1129" y="920"/>
                  </a:lnTo>
                  <a:lnTo>
                    <a:pt x="1136" y="911"/>
                  </a:lnTo>
                  <a:lnTo>
                    <a:pt x="1143" y="897"/>
                  </a:lnTo>
                  <a:lnTo>
                    <a:pt x="1147" y="884"/>
                  </a:lnTo>
                  <a:lnTo>
                    <a:pt x="1148" y="871"/>
                  </a:lnTo>
                  <a:lnTo>
                    <a:pt x="1147" y="859"/>
                  </a:lnTo>
                  <a:lnTo>
                    <a:pt x="1141" y="846"/>
                  </a:lnTo>
                  <a:lnTo>
                    <a:pt x="1135" y="832"/>
                  </a:lnTo>
                  <a:lnTo>
                    <a:pt x="1129" y="822"/>
                  </a:lnTo>
                  <a:lnTo>
                    <a:pt x="1123" y="814"/>
                  </a:lnTo>
                  <a:lnTo>
                    <a:pt x="1114" y="805"/>
                  </a:lnTo>
                  <a:lnTo>
                    <a:pt x="1108" y="799"/>
                  </a:lnTo>
                  <a:lnTo>
                    <a:pt x="1101" y="788"/>
                  </a:lnTo>
                  <a:lnTo>
                    <a:pt x="1093" y="774"/>
                  </a:lnTo>
                  <a:lnTo>
                    <a:pt x="1086" y="762"/>
                  </a:lnTo>
                  <a:lnTo>
                    <a:pt x="1081" y="750"/>
                  </a:lnTo>
                  <a:lnTo>
                    <a:pt x="1077" y="737"/>
                  </a:lnTo>
                  <a:lnTo>
                    <a:pt x="1073" y="719"/>
                  </a:lnTo>
                  <a:lnTo>
                    <a:pt x="1069" y="703"/>
                  </a:lnTo>
                  <a:lnTo>
                    <a:pt x="1065" y="688"/>
                  </a:lnTo>
                  <a:lnTo>
                    <a:pt x="1059" y="679"/>
                  </a:lnTo>
                  <a:lnTo>
                    <a:pt x="1052" y="667"/>
                  </a:lnTo>
                  <a:lnTo>
                    <a:pt x="1046" y="659"/>
                  </a:lnTo>
                  <a:lnTo>
                    <a:pt x="1036" y="651"/>
                  </a:lnTo>
                  <a:lnTo>
                    <a:pt x="1026" y="644"/>
                  </a:lnTo>
                  <a:lnTo>
                    <a:pt x="1013" y="636"/>
                  </a:lnTo>
                  <a:lnTo>
                    <a:pt x="1004" y="629"/>
                  </a:lnTo>
                  <a:lnTo>
                    <a:pt x="993" y="622"/>
                  </a:lnTo>
                  <a:lnTo>
                    <a:pt x="981" y="614"/>
                  </a:lnTo>
                  <a:lnTo>
                    <a:pt x="970" y="605"/>
                  </a:lnTo>
                  <a:lnTo>
                    <a:pt x="964" y="595"/>
                  </a:lnTo>
                  <a:lnTo>
                    <a:pt x="962" y="589"/>
                  </a:lnTo>
                  <a:lnTo>
                    <a:pt x="965" y="580"/>
                  </a:lnTo>
                  <a:lnTo>
                    <a:pt x="966" y="572"/>
                  </a:lnTo>
                  <a:lnTo>
                    <a:pt x="968" y="564"/>
                  </a:lnTo>
                  <a:lnTo>
                    <a:pt x="969" y="554"/>
                  </a:lnTo>
                  <a:lnTo>
                    <a:pt x="972" y="539"/>
                  </a:lnTo>
                  <a:lnTo>
                    <a:pt x="972" y="525"/>
                  </a:lnTo>
                  <a:lnTo>
                    <a:pt x="970" y="514"/>
                  </a:lnTo>
                  <a:lnTo>
                    <a:pt x="964" y="505"/>
                  </a:lnTo>
                  <a:lnTo>
                    <a:pt x="953" y="497"/>
                  </a:lnTo>
                  <a:lnTo>
                    <a:pt x="943" y="489"/>
                  </a:lnTo>
                  <a:lnTo>
                    <a:pt x="934" y="482"/>
                  </a:lnTo>
                  <a:lnTo>
                    <a:pt x="923" y="474"/>
                  </a:lnTo>
                  <a:lnTo>
                    <a:pt x="918" y="465"/>
                  </a:lnTo>
                  <a:lnTo>
                    <a:pt x="918" y="458"/>
                  </a:lnTo>
                  <a:lnTo>
                    <a:pt x="920" y="448"/>
                  </a:lnTo>
                  <a:lnTo>
                    <a:pt x="923" y="440"/>
                  </a:lnTo>
                  <a:lnTo>
                    <a:pt x="924" y="432"/>
                  </a:lnTo>
                  <a:lnTo>
                    <a:pt x="923" y="422"/>
                  </a:lnTo>
                  <a:lnTo>
                    <a:pt x="920" y="408"/>
                  </a:lnTo>
                  <a:lnTo>
                    <a:pt x="916" y="396"/>
                  </a:lnTo>
                  <a:lnTo>
                    <a:pt x="914" y="385"/>
                  </a:lnTo>
                  <a:lnTo>
                    <a:pt x="910" y="374"/>
                  </a:lnTo>
                  <a:lnTo>
                    <a:pt x="904" y="362"/>
                  </a:lnTo>
                  <a:lnTo>
                    <a:pt x="899" y="349"/>
                  </a:lnTo>
                  <a:lnTo>
                    <a:pt x="893" y="339"/>
                  </a:lnTo>
                  <a:lnTo>
                    <a:pt x="887" y="330"/>
                  </a:lnTo>
                  <a:lnTo>
                    <a:pt x="877" y="318"/>
                  </a:lnTo>
                  <a:lnTo>
                    <a:pt x="867" y="308"/>
                  </a:lnTo>
                  <a:lnTo>
                    <a:pt x="857" y="300"/>
                  </a:lnTo>
                  <a:lnTo>
                    <a:pt x="846" y="296"/>
                  </a:lnTo>
                  <a:lnTo>
                    <a:pt x="833" y="294"/>
                  </a:lnTo>
                  <a:lnTo>
                    <a:pt x="819" y="291"/>
                  </a:lnTo>
                  <a:lnTo>
                    <a:pt x="809" y="288"/>
                  </a:lnTo>
                  <a:lnTo>
                    <a:pt x="795" y="284"/>
                  </a:lnTo>
                  <a:lnTo>
                    <a:pt x="779" y="279"/>
                  </a:lnTo>
                  <a:lnTo>
                    <a:pt x="761" y="272"/>
                  </a:lnTo>
                  <a:lnTo>
                    <a:pt x="747" y="265"/>
                  </a:lnTo>
                  <a:lnTo>
                    <a:pt x="736" y="257"/>
                  </a:lnTo>
                  <a:lnTo>
                    <a:pt x="729" y="249"/>
                  </a:lnTo>
                  <a:lnTo>
                    <a:pt x="725" y="237"/>
                  </a:lnTo>
                  <a:lnTo>
                    <a:pt x="721" y="225"/>
                  </a:lnTo>
                  <a:lnTo>
                    <a:pt x="717" y="215"/>
                  </a:lnTo>
                  <a:lnTo>
                    <a:pt x="709" y="205"/>
                  </a:lnTo>
                  <a:lnTo>
                    <a:pt x="701" y="193"/>
                  </a:lnTo>
                  <a:lnTo>
                    <a:pt x="691" y="180"/>
                  </a:lnTo>
                  <a:lnTo>
                    <a:pt x="686" y="170"/>
                  </a:lnTo>
                  <a:lnTo>
                    <a:pt x="683" y="157"/>
                  </a:lnTo>
                  <a:lnTo>
                    <a:pt x="682" y="144"/>
                  </a:lnTo>
                  <a:lnTo>
                    <a:pt x="679" y="133"/>
                  </a:lnTo>
                  <a:lnTo>
                    <a:pt x="672" y="125"/>
                  </a:lnTo>
                  <a:lnTo>
                    <a:pt x="664" y="117"/>
                  </a:lnTo>
                  <a:lnTo>
                    <a:pt x="656" y="108"/>
                  </a:lnTo>
                  <a:lnTo>
                    <a:pt x="651" y="101"/>
                  </a:lnTo>
                  <a:lnTo>
                    <a:pt x="650" y="96"/>
                  </a:lnTo>
                  <a:lnTo>
                    <a:pt x="648" y="90"/>
                  </a:lnTo>
                </a:path>
              </a:pathLst>
            </a:custGeom>
            <a:grpFill/>
            <a:ln w="6350" cap="flat">
              <a:solidFill>
                <a:schemeClr val="bg2"/>
              </a:solidFill>
              <a:prstDash val="solid"/>
              <a:miter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4" name="Noord Brabant">
              <a:extLst>
                <a:ext uri="{FF2B5EF4-FFF2-40B4-BE49-F238E27FC236}">
                  <a16:creationId xmlns:a16="http://schemas.microsoft.com/office/drawing/2014/main" id="{E5C53387-427A-B3A6-BD4D-A2F4C0CE1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530" y="4065661"/>
              <a:ext cx="2235233" cy="1170902"/>
            </a:xfrm>
            <a:custGeom>
              <a:avLst/>
              <a:gdLst>
                <a:gd name="T0" fmla="*/ 4644 w 4845"/>
                <a:gd name="T1" fmla="*/ 1090 h 2536"/>
                <a:gd name="T2" fmla="*/ 4359 w 4845"/>
                <a:gd name="T3" fmla="*/ 1083 h 2536"/>
                <a:gd name="T4" fmla="*/ 4357 w 4845"/>
                <a:gd name="T5" fmla="*/ 1456 h 2536"/>
                <a:gd name="T6" fmla="*/ 4496 w 4845"/>
                <a:gd name="T7" fmla="*/ 1728 h 2536"/>
                <a:gd name="T8" fmla="*/ 4241 w 4845"/>
                <a:gd name="T9" fmla="*/ 2031 h 2536"/>
                <a:gd name="T10" fmla="*/ 3758 w 4845"/>
                <a:gd name="T11" fmla="*/ 2271 h 2536"/>
                <a:gd name="T12" fmla="*/ 3581 w 4845"/>
                <a:gd name="T13" fmla="*/ 2465 h 2536"/>
                <a:gd name="T14" fmla="*/ 3432 w 4845"/>
                <a:gd name="T15" fmla="*/ 2177 h 2536"/>
                <a:gd name="T16" fmla="*/ 3220 w 4845"/>
                <a:gd name="T17" fmla="*/ 2314 h 2536"/>
                <a:gd name="T18" fmla="*/ 2981 w 4845"/>
                <a:gd name="T19" fmla="*/ 2317 h 2536"/>
                <a:gd name="T20" fmla="*/ 2708 w 4845"/>
                <a:gd name="T21" fmla="*/ 2298 h 2536"/>
                <a:gd name="T22" fmla="*/ 2638 w 4845"/>
                <a:gd name="T23" fmla="*/ 2115 h 2536"/>
                <a:gd name="T24" fmla="*/ 2452 w 4845"/>
                <a:gd name="T25" fmla="*/ 1975 h 2536"/>
                <a:gd name="T26" fmla="*/ 2357 w 4845"/>
                <a:gd name="T27" fmla="*/ 1725 h 2536"/>
                <a:gd name="T28" fmla="*/ 2279 w 4845"/>
                <a:gd name="T29" fmla="*/ 1475 h 2536"/>
                <a:gd name="T30" fmla="*/ 2128 w 4845"/>
                <a:gd name="T31" fmla="*/ 1546 h 2536"/>
                <a:gd name="T32" fmla="*/ 1910 w 4845"/>
                <a:gd name="T33" fmla="*/ 1783 h 2536"/>
                <a:gd name="T34" fmla="*/ 1626 w 4845"/>
                <a:gd name="T35" fmla="*/ 1717 h 2536"/>
                <a:gd name="T36" fmla="*/ 1631 w 4845"/>
                <a:gd name="T37" fmla="*/ 1661 h 2536"/>
                <a:gd name="T38" fmla="*/ 1713 w 4845"/>
                <a:gd name="T39" fmla="*/ 1486 h 2536"/>
                <a:gd name="T40" fmla="*/ 1552 w 4845"/>
                <a:gd name="T41" fmla="*/ 1354 h 2536"/>
                <a:gd name="T42" fmla="*/ 1283 w 4845"/>
                <a:gd name="T43" fmla="*/ 1544 h 2536"/>
                <a:gd name="T44" fmla="*/ 1100 w 4845"/>
                <a:gd name="T45" fmla="*/ 1642 h 2536"/>
                <a:gd name="T46" fmla="*/ 902 w 4845"/>
                <a:gd name="T47" fmla="*/ 1635 h 2536"/>
                <a:gd name="T48" fmla="*/ 874 w 4845"/>
                <a:gd name="T49" fmla="*/ 1418 h 2536"/>
                <a:gd name="T50" fmla="*/ 540 w 4845"/>
                <a:gd name="T51" fmla="*/ 1519 h 2536"/>
                <a:gd name="T52" fmla="*/ 523 w 4845"/>
                <a:gd name="T53" fmla="*/ 1709 h 2536"/>
                <a:gd name="T54" fmla="*/ 576 w 4845"/>
                <a:gd name="T55" fmla="*/ 1932 h 2536"/>
                <a:gd name="T56" fmla="*/ 390 w 4845"/>
                <a:gd name="T57" fmla="*/ 1868 h 2536"/>
                <a:gd name="T58" fmla="*/ 188 w 4845"/>
                <a:gd name="T59" fmla="*/ 1721 h 2536"/>
                <a:gd name="T60" fmla="*/ 277 w 4845"/>
                <a:gd name="T61" fmla="*/ 1560 h 2536"/>
                <a:gd name="T62" fmla="*/ 205 w 4845"/>
                <a:gd name="T63" fmla="*/ 1342 h 2536"/>
                <a:gd name="T64" fmla="*/ 135 w 4845"/>
                <a:gd name="T65" fmla="*/ 1184 h 2536"/>
                <a:gd name="T66" fmla="*/ 57 w 4845"/>
                <a:gd name="T67" fmla="*/ 970 h 2536"/>
                <a:gd name="T68" fmla="*/ 52 w 4845"/>
                <a:gd name="T69" fmla="*/ 781 h 2536"/>
                <a:gd name="T70" fmla="*/ 430 w 4845"/>
                <a:gd name="T71" fmla="*/ 721 h 2536"/>
                <a:gd name="T72" fmla="*/ 701 w 4845"/>
                <a:gd name="T73" fmla="*/ 544 h 2536"/>
                <a:gd name="T74" fmla="*/ 1084 w 4845"/>
                <a:gd name="T75" fmla="*/ 527 h 2536"/>
                <a:gd name="T76" fmla="*/ 1487 w 4845"/>
                <a:gd name="T77" fmla="*/ 447 h 2536"/>
                <a:gd name="T78" fmla="*/ 1736 w 4845"/>
                <a:gd name="T79" fmla="*/ 448 h 2536"/>
                <a:gd name="T80" fmla="*/ 1782 w 4845"/>
                <a:gd name="T81" fmla="*/ 396 h 2536"/>
                <a:gd name="T82" fmla="*/ 1731 w 4845"/>
                <a:gd name="T83" fmla="*/ 347 h 2536"/>
                <a:gd name="T84" fmla="*/ 1700 w 4845"/>
                <a:gd name="T85" fmla="*/ 308 h 2536"/>
                <a:gd name="T86" fmla="*/ 1693 w 4845"/>
                <a:gd name="T87" fmla="*/ 273 h 2536"/>
                <a:gd name="T88" fmla="*/ 1535 w 4845"/>
                <a:gd name="T89" fmla="*/ 314 h 2536"/>
                <a:gd name="T90" fmla="*/ 1557 w 4845"/>
                <a:gd name="T91" fmla="*/ 234 h 2536"/>
                <a:gd name="T92" fmla="*/ 1442 w 4845"/>
                <a:gd name="T93" fmla="*/ 362 h 2536"/>
                <a:gd name="T94" fmla="*/ 1468 w 4845"/>
                <a:gd name="T95" fmla="*/ 279 h 2536"/>
                <a:gd name="T96" fmla="*/ 1518 w 4845"/>
                <a:gd name="T97" fmla="*/ 178 h 2536"/>
                <a:gd name="T98" fmla="*/ 1709 w 4845"/>
                <a:gd name="T99" fmla="*/ 133 h 2536"/>
                <a:gd name="T100" fmla="*/ 1961 w 4845"/>
                <a:gd name="T101" fmla="*/ 4 h 2536"/>
                <a:gd name="T102" fmla="*/ 2157 w 4845"/>
                <a:gd name="T103" fmla="*/ 56 h 2536"/>
                <a:gd name="T104" fmla="*/ 2351 w 4845"/>
                <a:gd name="T105" fmla="*/ 188 h 2536"/>
                <a:gd name="T106" fmla="*/ 2521 w 4845"/>
                <a:gd name="T107" fmla="*/ 368 h 2536"/>
                <a:gd name="T108" fmla="*/ 2999 w 4845"/>
                <a:gd name="T109" fmla="*/ 339 h 2536"/>
                <a:gd name="T110" fmla="*/ 3132 w 4845"/>
                <a:gd name="T111" fmla="*/ 102 h 2536"/>
                <a:gd name="T112" fmla="*/ 3363 w 4845"/>
                <a:gd name="T113" fmla="*/ 15 h 2536"/>
                <a:gd name="T114" fmla="*/ 3627 w 4845"/>
                <a:gd name="T115" fmla="*/ 4 h 2536"/>
                <a:gd name="T116" fmla="*/ 3972 w 4845"/>
                <a:gd name="T117" fmla="*/ 198 h 2536"/>
                <a:gd name="T118" fmla="*/ 4252 w 4845"/>
                <a:gd name="T119" fmla="*/ 303 h 2536"/>
                <a:gd name="T120" fmla="*/ 4426 w 4845"/>
                <a:gd name="T121" fmla="*/ 420 h 2536"/>
                <a:gd name="T122" fmla="*/ 4620 w 4845"/>
                <a:gd name="T123" fmla="*/ 611 h 2536"/>
                <a:gd name="T124" fmla="*/ 4723 w 4845"/>
                <a:gd name="T125" fmla="*/ 815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45" h="2536">
                  <a:moveTo>
                    <a:pt x="4845" y="1042"/>
                  </a:moveTo>
                  <a:lnTo>
                    <a:pt x="4844" y="1055"/>
                  </a:lnTo>
                  <a:lnTo>
                    <a:pt x="4840" y="1068"/>
                  </a:lnTo>
                  <a:lnTo>
                    <a:pt x="4833" y="1082"/>
                  </a:lnTo>
                  <a:lnTo>
                    <a:pt x="4826" y="1091"/>
                  </a:lnTo>
                  <a:lnTo>
                    <a:pt x="4820" y="1096"/>
                  </a:lnTo>
                  <a:lnTo>
                    <a:pt x="4810" y="1100"/>
                  </a:lnTo>
                  <a:lnTo>
                    <a:pt x="4802" y="1102"/>
                  </a:lnTo>
                  <a:lnTo>
                    <a:pt x="4791" y="1103"/>
                  </a:lnTo>
                  <a:lnTo>
                    <a:pt x="4779" y="1103"/>
                  </a:lnTo>
                  <a:lnTo>
                    <a:pt x="4770" y="1099"/>
                  </a:lnTo>
                  <a:lnTo>
                    <a:pt x="4766" y="1094"/>
                  </a:lnTo>
                  <a:lnTo>
                    <a:pt x="4763" y="1084"/>
                  </a:lnTo>
                  <a:lnTo>
                    <a:pt x="4759" y="1077"/>
                  </a:lnTo>
                  <a:lnTo>
                    <a:pt x="4748" y="1073"/>
                  </a:lnTo>
                  <a:lnTo>
                    <a:pt x="4735" y="1071"/>
                  </a:lnTo>
                  <a:lnTo>
                    <a:pt x="4721" y="1068"/>
                  </a:lnTo>
                  <a:lnTo>
                    <a:pt x="4710" y="1068"/>
                  </a:lnTo>
                  <a:lnTo>
                    <a:pt x="4698" y="1069"/>
                  </a:lnTo>
                  <a:lnTo>
                    <a:pt x="4683" y="1073"/>
                  </a:lnTo>
                  <a:lnTo>
                    <a:pt x="4669" y="1077"/>
                  </a:lnTo>
                  <a:lnTo>
                    <a:pt x="4658" y="1082"/>
                  </a:lnTo>
                  <a:lnTo>
                    <a:pt x="4644" y="1090"/>
                  </a:lnTo>
                  <a:lnTo>
                    <a:pt x="4630" y="1102"/>
                  </a:lnTo>
                  <a:lnTo>
                    <a:pt x="4615" y="1113"/>
                  </a:lnTo>
                  <a:lnTo>
                    <a:pt x="4603" y="1122"/>
                  </a:lnTo>
                  <a:lnTo>
                    <a:pt x="4590" y="1127"/>
                  </a:lnTo>
                  <a:lnTo>
                    <a:pt x="4576" y="1134"/>
                  </a:lnTo>
                  <a:lnTo>
                    <a:pt x="4562" y="1138"/>
                  </a:lnTo>
                  <a:lnTo>
                    <a:pt x="4550" y="1141"/>
                  </a:lnTo>
                  <a:lnTo>
                    <a:pt x="4537" y="1142"/>
                  </a:lnTo>
                  <a:lnTo>
                    <a:pt x="4524" y="1141"/>
                  </a:lnTo>
                  <a:lnTo>
                    <a:pt x="4512" y="1135"/>
                  </a:lnTo>
                  <a:lnTo>
                    <a:pt x="4499" y="1127"/>
                  </a:lnTo>
                  <a:lnTo>
                    <a:pt x="4485" y="1119"/>
                  </a:lnTo>
                  <a:lnTo>
                    <a:pt x="4475" y="1113"/>
                  </a:lnTo>
                  <a:lnTo>
                    <a:pt x="4464" y="1106"/>
                  </a:lnTo>
                  <a:lnTo>
                    <a:pt x="4452" y="1098"/>
                  </a:lnTo>
                  <a:lnTo>
                    <a:pt x="4440" y="1091"/>
                  </a:lnTo>
                  <a:lnTo>
                    <a:pt x="4430" y="1086"/>
                  </a:lnTo>
                  <a:lnTo>
                    <a:pt x="4419" y="1084"/>
                  </a:lnTo>
                  <a:lnTo>
                    <a:pt x="4407" y="1083"/>
                  </a:lnTo>
                  <a:lnTo>
                    <a:pt x="4394" y="1083"/>
                  </a:lnTo>
                  <a:lnTo>
                    <a:pt x="4384" y="1083"/>
                  </a:lnTo>
                  <a:lnTo>
                    <a:pt x="4372" y="1083"/>
                  </a:lnTo>
                  <a:lnTo>
                    <a:pt x="4359" y="1083"/>
                  </a:lnTo>
                  <a:lnTo>
                    <a:pt x="4344" y="1083"/>
                  </a:lnTo>
                  <a:lnTo>
                    <a:pt x="4334" y="1087"/>
                  </a:lnTo>
                  <a:lnTo>
                    <a:pt x="4328" y="1095"/>
                  </a:lnTo>
                  <a:lnTo>
                    <a:pt x="4321" y="1106"/>
                  </a:lnTo>
                  <a:lnTo>
                    <a:pt x="4316" y="1119"/>
                  </a:lnTo>
                  <a:lnTo>
                    <a:pt x="4313" y="1129"/>
                  </a:lnTo>
                  <a:lnTo>
                    <a:pt x="4309" y="1142"/>
                  </a:lnTo>
                  <a:lnTo>
                    <a:pt x="4306" y="1158"/>
                  </a:lnTo>
                  <a:lnTo>
                    <a:pt x="4305" y="1174"/>
                  </a:lnTo>
                  <a:lnTo>
                    <a:pt x="4305" y="1188"/>
                  </a:lnTo>
                  <a:lnTo>
                    <a:pt x="4307" y="1205"/>
                  </a:lnTo>
                  <a:lnTo>
                    <a:pt x="4314" y="1224"/>
                  </a:lnTo>
                  <a:lnTo>
                    <a:pt x="4322" y="1245"/>
                  </a:lnTo>
                  <a:lnTo>
                    <a:pt x="4330" y="1265"/>
                  </a:lnTo>
                  <a:lnTo>
                    <a:pt x="4337" y="1285"/>
                  </a:lnTo>
                  <a:lnTo>
                    <a:pt x="4343" y="1301"/>
                  </a:lnTo>
                  <a:lnTo>
                    <a:pt x="4347" y="1321"/>
                  </a:lnTo>
                  <a:lnTo>
                    <a:pt x="4352" y="1347"/>
                  </a:lnTo>
                  <a:lnTo>
                    <a:pt x="4357" y="1374"/>
                  </a:lnTo>
                  <a:lnTo>
                    <a:pt x="4360" y="1399"/>
                  </a:lnTo>
                  <a:lnTo>
                    <a:pt x="4363" y="1421"/>
                  </a:lnTo>
                  <a:lnTo>
                    <a:pt x="4361" y="1437"/>
                  </a:lnTo>
                  <a:lnTo>
                    <a:pt x="4357" y="1456"/>
                  </a:lnTo>
                  <a:lnTo>
                    <a:pt x="4353" y="1476"/>
                  </a:lnTo>
                  <a:lnTo>
                    <a:pt x="4351" y="1495"/>
                  </a:lnTo>
                  <a:lnTo>
                    <a:pt x="4352" y="1511"/>
                  </a:lnTo>
                  <a:lnTo>
                    <a:pt x="4355" y="1526"/>
                  </a:lnTo>
                  <a:lnTo>
                    <a:pt x="4361" y="1542"/>
                  </a:lnTo>
                  <a:lnTo>
                    <a:pt x="4369" y="1561"/>
                  </a:lnTo>
                  <a:lnTo>
                    <a:pt x="4378" y="1577"/>
                  </a:lnTo>
                  <a:lnTo>
                    <a:pt x="4384" y="1591"/>
                  </a:lnTo>
                  <a:lnTo>
                    <a:pt x="4390" y="1599"/>
                  </a:lnTo>
                  <a:lnTo>
                    <a:pt x="4396" y="1608"/>
                  </a:lnTo>
                  <a:lnTo>
                    <a:pt x="4403" y="1618"/>
                  </a:lnTo>
                  <a:lnTo>
                    <a:pt x="4411" y="1627"/>
                  </a:lnTo>
                  <a:lnTo>
                    <a:pt x="4417" y="1634"/>
                  </a:lnTo>
                  <a:lnTo>
                    <a:pt x="4419" y="1638"/>
                  </a:lnTo>
                  <a:lnTo>
                    <a:pt x="4422" y="1641"/>
                  </a:lnTo>
                  <a:lnTo>
                    <a:pt x="4429" y="1646"/>
                  </a:lnTo>
                  <a:lnTo>
                    <a:pt x="4438" y="1654"/>
                  </a:lnTo>
                  <a:lnTo>
                    <a:pt x="4450" y="1663"/>
                  </a:lnTo>
                  <a:lnTo>
                    <a:pt x="4461" y="1673"/>
                  </a:lnTo>
                  <a:lnTo>
                    <a:pt x="4471" y="1682"/>
                  </a:lnTo>
                  <a:lnTo>
                    <a:pt x="4477" y="1690"/>
                  </a:lnTo>
                  <a:lnTo>
                    <a:pt x="4487" y="1707"/>
                  </a:lnTo>
                  <a:lnTo>
                    <a:pt x="4496" y="1728"/>
                  </a:lnTo>
                  <a:lnTo>
                    <a:pt x="4504" y="1750"/>
                  </a:lnTo>
                  <a:lnTo>
                    <a:pt x="4511" y="1767"/>
                  </a:lnTo>
                  <a:lnTo>
                    <a:pt x="4515" y="1779"/>
                  </a:lnTo>
                  <a:lnTo>
                    <a:pt x="4519" y="1794"/>
                  </a:lnTo>
                  <a:lnTo>
                    <a:pt x="4523" y="1810"/>
                  </a:lnTo>
                  <a:lnTo>
                    <a:pt x="4524" y="1822"/>
                  </a:lnTo>
                  <a:lnTo>
                    <a:pt x="4523" y="1839"/>
                  </a:lnTo>
                  <a:lnTo>
                    <a:pt x="4519" y="1857"/>
                  </a:lnTo>
                  <a:lnTo>
                    <a:pt x="4514" y="1875"/>
                  </a:lnTo>
                  <a:lnTo>
                    <a:pt x="4508" y="1890"/>
                  </a:lnTo>
                  <a:lnTo>
                    <a:pt x="4497" y="1903"/>
                  </a:lnTo>
                  <a:lnTo>
                    <a:pt x="4483" y="1919"/>
                  </a:lnTo>
                  <a:lnTo>
                    <a:pt x="4465" y="1934"/>
                  </a:lnTo>
                  <a:lnTo>
                    <a:pt x="4448" y="1949"/>
                  </a:lnTo>
                  <a:lnTo>
                    <a:pt x="4430" y="1963"/>
                  </a:lnTo>
                  <a:lnTo>
                    <a:pt x="4415" y="1972"/>
                  </a:lnTo>
                  <a:lnTo>
                    <a:pt x="4392" y="1983"/>
                  </a:lnTo>
                  <a:lnTo>
                    <a:pt x="4363" y="1994"/>
                  </a:lnTo>
                  <a:lnTo>
                    <a:pt x="4330" y="2003"/>
                  </a:lnTo>
                  <a:lnTo>
                    <a:pt x="4301" y="2012"/>
                  </a:lnTo>
                  <a:lnTo>
                    <a:pt x="4276" y="2020"/>
                  </a:lnTo>
                  <a:lnTo>
                    <a:pt x="4260" y="2026"/>
                  </a:lnTo>
                  <a:lnTo>
                    <a:pt x="4241" y="2031"/>
                  </a:lnTo>
                  <a:lnTo>
                    <a:pt x="4221" y="2038"/>
                  </a:lnTo>
                  <a:lnTo>
                    <a:pt x="4202" y="2045"/>
                  </a:lnTo>
                  <a:lnTo>
                    <a:pt x="4188" y="2049"/>
                  </a:lnTo>
                  <a:lnTo>
                    <a:pt x="4163" y="2054"/>
                  </a:lnTo>
                  <a:lnTo>
                    <a:pt x="4135" y="2060"/>
                  </a:lnTo>
                  <a:lnTo>
                    <a:pt x="4105" y="2064"/>
                  </a:lnTo>
                  <a:lnTo>
                    <a:pt x="4074" y="2069"/>
                  </a:lnTo>
                  <a:lnTo>
                    <a:pt x="4047" y="2074"/>
                  </a:lnTo>
                  <a:lnTo>
                    <a:pt x="4024" y="2081"/>
                  </a:lnTo>
                  <a:lnTo>
                    <a:pt x="4004" y="2089"/>
                  </a:lnTo>
                  <a:lnTo>
                    <a:pt x="3980" y="2099"/>
                  </a:lnTo>
                  <a:lnTo>
                    <a:pt x="3953" y="2111"/>
                  </a:lnTo>
                  <a:lnTo>
                    <a:pt x="3927" y="2123"/>
                  </a:lnTo>
                  <a:lnTo>
                    <a:pt x="3905" y="2135"/>
                  </a:lnTo>
                  <a:lnTo>
                    <a:pt x="3886" y="2146"/>
                  </a:lnTo>
                  <a:lnTo>
                    <a:pt x="3865" y="2157"/>
                  </a:lnTo>
                  <a:lnTo>
                    <a:pt x="3843" y="2169"/>
                  </a:lnTo>
                  <a:lnTo>
                    <a:pt x="3818" y="2183"/>
                  </a:lnTo>
                  <a:lnTo>
                    <a:pt x="3797" y="2200"/>
                  </a:lnTo>
                  <a:lnTo>
                    <a:pt x="3781" y="2214"/>
                  </a:lnTo>
                  <a:lnTo>
                    <a:pt x="3772" y="2229"/>
                  </a:lnTo>
                  <a:lnTo>
                    <a:pt x="3764" y="2251"/>
                  </a:lnTo>
                  <a:lnTo>
                    <a:pt x="3758" y="2271"/>
                  </a:lnTo>
                  <a:lnTo>
                    <a:pt x="3754" y="2290"/>
                  </a:lnTo>
                  <a:lnTo>
                    <a:pt x="3750" y="2310"/>
                  </a:lnTo>
                  <a:lnTo>
                    <a:pt x="3746" y="2336"/>
                  </a:lnTo>
                  <a:lnTo>
                    <a:pt x="3743" y="2361"/>
                  </a:lnTo>
                  <a:lnTo>
                    <a:pt x="3740" y="2382"/>
                  </a:lnTo>
                  <a:lnTo>
                    <a:pt x="3736" y="2403"/>
                  </a:lnTo>
                  <a:lnTo>
                    <a:pt x="3732" y="2427"/>
                  </a:lnTo>
                  <a:lnTo>
                    <a:pt x="3727" y="2454"/>
                  </a:lnTo>
                  <a:lnTo>
                    <a:pt x="3721" y="2479"/>
                  </a:lnTo>
                  <a:lnTo>
                    <a:pt x="3716" y="2499"/>
                  </a:lnTo>
                  <a:lnTo>
                    <a:pt x="3710" y="2509"/>
                  </a:lnTo>
                  <a:lnTo>
                    <a:pt x="3704" y="2523"/>
                  </a:lnTo>
                  <a:lnTo>
                    <a:pt x="3697" y="2536"/>
                  </a:lnTo>
                  <a:lnTo>
                    <a:pt x="3685" y="2535"/>
                  </a:lnTo>
                  <a:lnTo>
                    <a:pt x="3670" y="2535"/>
                  </a:lnTo>
                  <a:lnTo>
                    <a:pt x="3657" y="2534"/>
                  </a:lnTo>
                  <a:lnTo>
                    <a:pt x="3646" y="2531"/>
                  </a:lnTo>
                  <a:lnTo>
                    <a:pt x="3634" y="2523"/>
                  </a:lnTo>
                  <a:lnTo>
                    <a:pt x="3620" y="2512"/>
                  </a:lnTo>
                  <a:lnTo>
                    <a:pt x="3607" y="2500"/>
                  </a:lnTo>
                  <a:lnTo>
                    <a:pt x="3595" y="2488"/>
                  </a:lnTo>
                  <a:lnTo>
                    <a:pt x="3587" y="2477"/>
                  </a:lnTo>
                  <a:lnTo>
                    <a:pt x="3581" y="2465"/>
                  </a:lnTo>
                  <a:lnTo>
                    <a:pt x="3577" y="2449"/>
                  </a:lnTo>
                  <a:lnTo>
                    <a:pt x="3574" y="2434"/>
                  </a:lnTo>
                  <a:lnTo>
                    <a:pt x="3573" y="2421"/>
                  </a:lnTo>
                  <a:lnTo>
                    <a:pt x="3572" y="2407"/>
                  </a:lnTo>
                  <a:lnTo>
                    <a:pt x="3572" y="2392"/>
                  </a:lnTo>
                  <a:lnTo>
                    <a:pt x="3572" y="2376"/>
                  </a:lnTo>
                  <a:lnTo>
                    <a:pt x="3572" y="2363"/>
                  </a:lnTo>
                  <a:lnTo>
                    <a:pt x="3570" y="2351"/>
                  </a:lnTo>
                  <a:lnTo>
                    <a:pt x="3569" y="2334"/>
                  </a:lnTo>
                  <a:lnTo>
                    <a:pt x="3565" y="2324"/>
                  </a:lnTo>
                  <a:lnTo>
                    <a:pt x="3556" y="2310"/>
                  </a:lnTo>
                  <a:lnTo>
                    <a:pt x="3542" y="2297"/>
                  </a:lnTo>
                  <a:lnTo>
                    <a:pt x="3529" y="2283"/>
                  </a:lnTo>
                  <a:lnTo>
                    <a:pt x="3518" y="2272"/>
                  </a:lnTo>
                  <a:lnTo>
                    <a:pt x="3510" y="2259"/>
                  </a:lnTo>
                  <a:lnTo>
                    <a:pt x="3500" y="2243"/>
                  </a:lnTo>
                  <a:lnTo>
                    <a:pt x="3492" y="2225"/>
                  </a:lnTo>
                  <a:lnTo>
                    <a:pt x="3484" y="2213"/>
                  </a:lnTo>
                  <a:lnTo>
                    <a:pt x="3476" y="2205"/>
                  </a:lnTo>
                  <a:lnTo>
                    <a:pt x="3465" y="2194"/>
                  </a:lnTo>
                  <a:lnTo>
                    <a:pt x="3454" y="2186"/>
                  </a:lnTo>
                  <a:lnTo>
                    <a:pt x="3445" y="2181"/>
                  </a:lnTo>
                  <a:lnTo>
                    <a:pt x="3432" y="2177"/>
                  </a:lnTo>
                  <a:lnTo>
                    <a:pt x="3414" y="2174"/>
                  </a:lnTo>
                  <a:lnTo>
                    <a:pt x="3396" y="2173"/>
                  </a:lnTo>
                  <a:lnTo>
                    <a:pt x="3383" y="2175"/>
                  </a:lnTo>
                  <a:lnTo>
                    <a:pt x="3374" y="2179"/>
                  </a:lnTo>
                  <a:lnTo>
                    <a:pt x="3364" y="2188"/>
                  </a:lnTo>
                  <a:lnTo>
                    <a:pt x="3355" y="2196"/>
                  </a:lnTo>
                  <a:lnTo>
                    <a:pt x="3348" y="2202"/>
                  </a:lnTo>
                  <a:lnTo>
                    <a:pt x="3344" y="2209"/>
                  </a:lnTo>
                  <a:lnTo>
                    <a:pt x="3339" y="2219"/>
                  </a:lnTo>
                  <a:lnTo>
                    <a:pt x="3333" y="2228"/>
                  </a:lnTo>
                  <a:lnTo>
                    <a:pt x="3328" y="2233"/>
                  </a:lnTo>
                  <a:lnTo>
                    <a:pt x="3320" y="2236"/>
                  </a:lnTo>
                  <a:lnTo>
                    <a:pt x="3310" y="2236"/>
                  </a:lnTo>
                  <a:lnTo>
                    <a:pt x="3299" y="2235"/>
                  </a:lnTo>
                  <a:lnTo>
                    <a:pt x="3289" y="2235"/>
                  </a:lnTo>
                  <a:lnTo>
                    <a:pt x="3281" y="2237"/>
                  </a:lnTo>
                  <a:lnTo>
                    <a:pt x="3271" y="2244"/>
                  </a:lnTo>
                  <a:lnTo>
                    <a:pt x="3262" y="2255"/>
                  </a:lnTo>
                  <a:lnTo>
                    <a:pt x="3252" y="2268"/>
                  </a:lnTo>
                  <a:lnTo>
                    <a:pt x="3246" y="2278"/>
                  </a:lnTo>
                  <a:lnTo>
                    <a:pt x="3237" y="2290"/>
                  </a:lnTo>
                  <a:lnTo>
                    <a:pt x="3228" y="2303"/>
                  </a:lnTo>
                  <a:lnTo>
                    <a:pt x="3220" y="2314"/>
                  </a:lnTo>
                  <a:lnTo>
                    <a:pt x="3205" y="2320"/>
                  </a:lnTo>
                  <a:lnTo>
                    <a:pt x="3188" y="2324"/>
                  </a:lnTo>
                  <a:lnTo>
                    <a:pt x="3170" y="2326"/>
                  </a:lnTo>
                  <a:lnTo>
                    <a:pt x="3155" y="2328"/>
                  </a:lnTo>
                  <a:lnTo>
                    <a:pt x="3144" y="2325"/>
                  </a:lnTo>
                  <a:lnTo>
                    <a:pt x="3132" y="2320"/>
                  </a:lnTo>
                  <a:lnTo>
                    <a:pt x="3120" y="2314"/>
                  </a:lnTo>
                  <a:lnTo>
                    <a:pt x="3112" y="2310"/>
                  </a:lnTo>
                  <a:lnTo>
                    <a:pt x="3103" y="2302"/>
                  </a:lnTo>
                  <a:lnTo>
                    <a:pt x="3095" y="2291"/>
                  </a:lnTo>
                  <a:lnTo>
                    <a:pt x="3085" y="2282"/>
                  </a:lnTo>
                  <a:lnTo>
                    <a:pt x="3077" y="2275"/>
                  </a:lnTo>
                  <a:lnTo>
                    <a:pt x="3068" y="2271"/>
                  </a:lnTo>
                  <a:lnTo>
                    <a:pt x="3054" y="2267"/>
                  </a:lnTo>
                  <a:lnTo>
                    <a:pt x="3042" y="2266"/>
                  </a:lnTo>
                  <a:lnTo>
                    <a:pt x="3033" y="2268"/>
                  </a:lnTo>
                  <a:lnTo>
                    <a:pt x="3027" y="2274"/>
                  </a:lnTo>
                  <a:lnTo>
                    <a:pt x="3023" y="2282"/>
                  </a:lnTo>
                  <a:lnTo>
                    <a:pt x="3019" y="2291"/>
                  </a:lnTo>
                  <a:lnTo>
                    <a:pt x="3016" y="2298"/>
                  </a:lnTo>
                  <a:lnTo>
                    <a:pt x="3006" y="2305"/>
                  </a:lnTo>
                  <a:lnTo>
                    <a:pt x="2992" y="2311"/>
                  </a:lnTo>
                  <a:lnTo>
                    <a:pt x="2981" y="2317"/>
                  </a:lnTo>
                  <a:lnTo>
                    <a:pt x="2967" y="2322"/>
                  </a:lnTo>
                  <a:lnTo>
                    <a:pt x="2949" y="2328"/>
                  </a:lnTo>
                  <a:lnTo>
                    <a:pt x="2930" y="2333"/>
                  </a:lnTo>
                  <a:lnTo>
                    <a:pt x="2915" y="2336"/>
                  </a:lnTo>
                  <a:lnTo>
                    <a:pt x="2901" y="2336"/>
                  </a:lnTo>
                  <a:lnTo>
                    <a:pt x="2882" y="2333"/>
                  </a:lnTo>
                  <a:lnTo>
                    <a:pt x="2864" y="2332"/>
                  </a:lnTo>
                  <a:lnTo>
                    <a:pt x="2849" y="2329"/>
                  </a:lnTo>
                  <a:lnTo>
                    <a:pt x="2839" y="2326"/>
                  </a:lnTo>
                  <a:lnTo>
                    <a:pt x="2826" y="2322"/>
                  </a:lnTo>
                  <a:lnTo>
                    <a:pt x="2816" y="2321"/>
                  </a:lnTo>
                  <a:lnTo>
                    <a:pt x="2806" y="2322"/>
                  </a:lnTo>
                  <a:lnTo>
                    <a:pt x="2794" y="2325"/>
                  </a:lnTo>
                  <a:lnTo>
                    <a:pt x="2782" y="2328"/>
                  </a:lnTo>
                  <a:lnTo>
                    <a:pt x="2773" y="2329"/>
                  </a:lnTo>
                  <a:lnTo>
                    <a:pt x="2763" y="2330"/>
                  </a:lnTo>
                  <a:lnTo>
                    <a:pt x="2751" y="2332"/>
                  </a:lnTo>
                  <a:lnTo>
                    <a:pt x="2740" y="2333"/>
                  </a:lnTo>
                  <a:lnTo>
                    <a:pt x="2729" y="2333"/>
                  </a:lnTo>
                  <a:lnTo>
                    <a:pt x="2721" y="2330"/>
                  </a:lnTo>
                  <a:lnTo>
                    <a:pt x="2716" y="2322"/>
                  </a:lnTo>
                  <a:lnTo>
                    <a:pt x="2711" y="2310"/>
                  </a:lnTo>
                  <a:lnTo>
                    <a:pt x="2708" y="2298"/>
                  </a:lnTo>
                  <a:lnTo>
                    <a:pt x="2705" y="2287"/>
                  </a:lnTo>
                  <a:lnTo>
                    <a:pt x="2707" y="2274"/>
                  </a:lnTo>
                  <a:lnTo>
                    <a:pt x="2711" y="2260"/>
                  </a:lnTo>
                  <a:lnTo>
                    <a:pt x="2715" y="2248"/>
                  </a:lnTo>
                  <a:lnTo>
                    <a:pt x="2721" y="2241"/>
                  </a:lnTo>
                  <a:lnTo>
                    <a:pt x="2732" y="2235"/>
                  </a:lnTo>
                  <a:lnTo>
                    <a:pt x="2739" y="2228"/>
                  </a:lnTo>
                  <a:lnTo>
                    <a:pt x="2743" y="2217"/>
                  </a:lnTo>
                  <a:lnTo>
                    <a:pt x="2747" y="2204"/>
                  </a:lnTo>
                  <a:lnTo>
                    <a:pt x="2748" y="2192"/>
                  </a:lnTo>
                  <a:lnTo>
                    <a:pt x="2748" y="2181"/>
                  </a:lnTo>
                  <a:lnTo>
                    <a:pt x="2748" y="2169"/>
                  </a:lnTo>
                  <a:lnTo>
                    <a:pt x="2746" y="2157"/>
                  </a:lnTo>
                  <a:lnTo>
                    <a:pt x="2742" y="2147"/>
                  </a:lnTo>
                  <a:lnTo>
                    <a:pt x="2735" y="2139"/>
                  </a:lnTo>
                  <a:lnTo>
                    <a:pt x="2725" y="2131"/>
                  </a:lnTo>
                  <a:lnTo>
                    <a:pt x="2713" y="2126"/>
                  </a:lnTo>
                  <a:lnTo>
                    <a:pt x="2704" y="2122"/>
                  </a:lnTo>
                  <a:lnTo>
                    <a:pt x="2692" y="2119"/>
                  </a:lnTo>
                  <a:lnTo>
                    <a:pt x="2676" y="2117"/>
                  </a:lnTo>
                  <a:lnTo>
                    <a:pt x="2661" y="2117"/>
                  </a:lnTo>
                  <a:lnTo>
                    <a:pt x="2647" y="2117"/>
                  </a:lnTo>
                  <a:lnTo>
                    <a:pt x="2638" y="2115"/>
                  </a:lnTo>
                  <a:lnTo>
                    <a:pt x="2626" y="2113"/>
                  </a:lnTo>
                  <a:lnTo>
                    <a:pt x="2614" y="2111"/>
                  </a:lnTo>
                  <a:lnTo>
                    <a:pt x="2603" y="2111"/>
                  </a:lnTo>
                  <a:lnTo>
                    <a:pt x="2592" y="2112"/>
                  </a:lnTo>
                  <a:lnTo>
                    <a:pt x="2580" y="2116"/>
                  </a:lnTo>
                  <a:lnTo>
                    <a:pt x="2569" y="2119"/>
                  </a:lnTo>
                  <a:lnTo>
                    <a:pt x="2558" y="2120"/>
                  </a:lnTo>
                  <a:lnTo>
                    <a:pt x="2549" y="2119"/>
                  </a:lnTo>
                  <a:lnTo>
                    <a:pt x="2537" y="2116"/>
                  </a:lnTo>
                  <a:lnTo>
                    <a:pt x="2525" y="2113"/>
                  </a:lnTo>
                  <a:lnTo>
                    <a:pt x="2515" y="2109"/>
                  </a:lnTo>
                  <a:lnTo>
                    <a:pt x="2506" y="2104"/>
                  </a:lnTo>
                  <a:lnTo>
                    <a:pt x="2495" y="2097"/>
                  </a:lnTo>
                  <a:lnTo>
                    <a:pt x="2484" y="2089"/>
                  </a:lnTo>
                  <a:lnTo>
                    <a:pt x="2476" y="2082"/>
                  </a:lnTo>
                  <a:lnTo>
                    <a:pt x="2473" y="2073"/>
                  </a:lnTo>
                  <a:lnTo>
                    <a:pt x="2473" y="2061"/>
                  </a:lnTo>
                  <a:lnTo>
                    <a:pt x="2473" y="2049"/>
                  </a:lnTo>
                  <a:lnTo>
                    <a:pt x="2472" y="2039"/>
                  </a:lnTo>
                  <a:lnTo>
                    <a:pt x="2469" y="2023"/>
                  </a:lnTo>
                  <a:lnTo>
                    <a:pt x="2464" y="2004"/>
                  </a:lnTo>
                  <a:lnTo>
                    <a:pt x="2459" y="1988"/>
                  </a:lnTo>
                  <a:lnTo>
                    <a:pt x="2452" y="1975"/>
                  </a:lnTo>
                  <a:lnTo>
                    <a:pt x="2441" y="1960"/>
                  </a:lnTo>
                  <a:lnTo>
                    <a:pt x="2430" y="1945"/>
                  </a:lnTo>
                  <a:lnTo>
                    <a:pt x="2421" y="1933"/>
                  </a:lnTo>
                  <a:lnTo>
                    <a:pt x="2414" y="1923"/>
                  </a:lnTo>
                  <a:lnTo>
                    <a:pt x="2407" y="1913"/>
                  </a:lnTo>
                  <a:lnTo>
                    <a:pt x="2399" y="1902"/>
                  </a:lnTo>
                  <a:lnTo>
                    <a:pt x="2393" y="1895"/>
                  </a:lnTo>
                  <a:lnTo>
                    <a:pt x="2382" y="1887"/>
                  </a:lnTo>
                  <a:lnTo>
                    <a:pt x="2368" y="1878"/>
                  </a:lnTo>
                  <a:lnTo>
                    <a:pt x="2355" y="1870"/>
                  </a:lnTo>
                  <a:lnTo>
                    <a:pt x="2344" y="1862"/>
                  </a:lnTo>
                  <a:lnTo>
                    <a:pt x="2339" y="1852"/>
                  </a:lnTo>
                  <a:lnTo>
                    <a:pt x="2332" y="1840"/>
                  </a:lnTo>
                  <a:lnTo>
                    <a:pt x="2326" y="1826"/>
                  </a:lnTo>
                  <a:lnTo>
                    <a:pt x="2324" y="1817"/>
                  </a:lnTo>
                  <a:lnTo>
                    <a:pt x="2321" y="1804"/>
                  </a:lnTo>
                  <a:lnTo>
                    <a:pt x="2321" y="1789"/>
                  </a:lnTo>
                  <a:lnTo>
                    <a:pt x="2322" y="1775"/>
                  </a:lnTo>
                  <a:lnTo>
                    <a:pt x="2326" y="1766"/>
                  </a:lnTo>
                  <a:lnTo>
                    <a:pt x="2335" y="1756"/>
                  </a:lnTo>
                  <a:lnTo>
                    <a:pt x="2340" y="1748"/>
                  </a:lnTo>
                  <a:lnTo>
                    <a:pt x="2348" y="1738"/>
                  </a:lnTo>
                  <a:lnTo>
                    <a:pt x="2357" y="1725"/>
                  </a:lnTo>
                  <a:lnTo>
                    <a:pt x="2366" y="1712"/>
                  </a:lnTo>
                  <a:lnTo>
                    <a:pt x="2372" y="1701"/>
                  </a:lnTo>
                  <a:lnTo>
                    <a:pt x="2378" y="1686"/>
                  </a:lnTo>
                  <a:lnTo>
                    <a:pt x="2382" y="1669"/>
                  </a:lnTo>
                  <a:lnTo>
                    <a:pt x="2384" y="1650"/>
                  </a:lnTo>
                  <a:lnTo>
                    <a:pt x="2384" y="1635"/>
                  </a:lnTo>
                  <a:lnTo>
                    <a:pt x="2382" y="1624"/>
                  </a:lnTo>
                  <a:lnTo>
                    <a:pt x="2376" y="1612"/>
                  </a:lnTo>
                  <a:lnTo>
                    <a:pt x="2371" y="1600"/>
                  </a:lnTo>
                  <a:lnTo>
                    <a:pt x="2367" y="1591"/>
                  </a:lnTo>
                  <a:lnTo>
                    <a:pt x="2366" y="1576"/>
                  </a:lnTo>
                  <a:lnTo>
                    <a:pt x="2364" y="1557"/>
                  </a:lnTo>
                  <a:lnTo>
                    <a:pt x="2363" y="1540"/>
                  </a:lnTo>
                  <a:lnTo>
                    <a:pt x="2360" y="1525"/>
                  </a:lnTo>
                  <a:lnTo>
                    <a:pt x="2356" y="1515"/>
                  </a:lnTo>
                  <a:lnTo>
                    <a:pt x="2352" y="1505"/>
                  </a:lnTo>
                  <a:lnTo>
                    <a:pt x="2345" y="1494"/>
                  </a:lnTo>
                  <a:lnTo>
                    <a:pt x="2339" y="1487"/>
                  </a:lnTo>
                  <a:lnTo>
                    <a:pt x="2329" y="1483"/>
                  </a:lnTo>
                  <a:lnTo>
                    <a:pt x="2317" y="1482"/>
                  </a:lnTo>
                  <a:lnTo>
                    <a:pt x="2304" y="1480"/>
                  </a:lnTo>
                  <a:lnTo>
                    <a:pt x="2291" y="1479"/>
                  </a:lnTo>
                  <a:lnTo>
                    <a:pt x="2279" y="1475"/>
                  </a:lnTo>
                  <a:lnTo>
                    <a:pt x="2264" y="1470"/>
                  </a:lnTo>
                  <a:lnTo>
                    <a:pt x="2254" y="1464"/>
                  </a:lnTo>
                  <a:lnTo>
                    <a:pt x="2248" y="1456"/>
                  </a:lnTo>
                  <a:lnTo>
                    <a:pt x="2244" y="1447"/>
                  </a:lnTo>
                  <a:lnTo>
                    <a:pt x="2240" y="1437"/>
                  </a:lnTo>
                  <a:lnTo>
                    <a:pt x="2235" y="1430"/>
                  </a:lnTo>
                  <a:lnTo>
                    <a:pt x="2225" y="1425"/>
                  </a:lnTo>
                  <a:lnTo>
                    <a:pt x="2213" y="1421"/>
                  </a:lnTo>
                  <a:lnTo>
                    <a:pt x="2200" y="1418"/>
                  </a:lnTo>
                  <a:lnTo>
                    <a:pt x="2189" y="1420"/>
                  </a:lnTo>
                  <a:lnTo>
                    <a:pt x="2181" y="1424"/>
                  </a:lnTo>
                  <a:lnTo>
                    <a:pt x="2173" y="1430"/>
                  </a:lnTo>
                  <a:lnTo>
                    <a:pt x="2166" y="1439"/>
                  </a:lnTo>
                  <a:lnTo>
                    <a:pt x="2158" y="1445"/>
                  </a:lnTo>
                  <a:lnTo>
                    <a:pt x="2150" y="1449"/>
                  </a:lnTo>
                  <a:lnTo>
                    <a:pt x="2139" y="1453"/>
                  </a:lnTo>
                  <a:lnTo>
                    <a:pt x="2131" y="1459"/>
                  </a:lnTo>
                  <a:lnTo>
                    <a:pt x="2127" y="1471"/>
                  </a:lnTo>
                  <a:lnTo>
                    <a:pt x="2124" y="1486"/>
                  </a:lnTo>
                  <a:lnTo>
                    <a:pt x="2124" y="1500"/>
                  </a:lnTo>
                  <a:lnTo>
                    <a:pt x="2123" y="1514"/>
                  </a:lnTo>
                  <a:lnTo>
                    <a:pt x="2126" y="1529"/>
                  </a:lnTo>
                  <a:lnTo>
                    <a:pt x="2128" y="1546"/>
                  </a:lnTo>
                  <a:lnTo>
                    <a:pt x="2131" y="1562"/>
                  </a:lnTo>
                  <a:lnTo>
                    <a:pt x="2131" y="1577"/>
                  </a:lnTo>
                  <a:lnTo>
                    <a:pt x="2128" y="1589"/>
                  </a:lnTo>
                  <a:lnTo>
                    <a:pt x="2123" y="1603"/>
                  </a:lnTo>
                  <a:lnTo>
                    <a:pt x="2118" y="1615"/>
                  </a:lnTo>
                  <a:lnTo>
                    <a:pt x="2111" y="1626"/>
                  </a:lnTo>
                  <a:lnTo>
                    <a:pt x="2103" y="1637"/>
                  </a:lnTo>
                  <a:lnTo>
                    <a:pt x="2089" y="1650"/>
                  </a:lnTo>
                  <a:lnTo>
                    <a:pt x="2077" y="1661"/>
                  </a:lnTo>
                  <a:lnTo>
                    <a:pt x="2066" y="1672"/>
                  </a:lnTo>
                  <a:lnTo>
                    <a:pt x="2056" y="1682"/>
                  </a:lnTo>
                  <a:lnTo>
                    <a:pt x="2043" y="1696"/>
                  </a:lnTo>
                  <a:lnTo>
                    <a:pt x="2030" y="1711"/>
                  </a:lnTo>
                  <a:lnTo>
                    <a:pt x="2017" y="1724"/>
                  </a:lnTo>
                  <a:lnTo>
                    <a:pt x="2006" y="1735"/>
                  </a:lnTo>
                  <a:lnTo>
                    <a:pt x="1994" y="1746"/>
                  </a:lnTo>
                  <a:lnTo>
                    <a:pt x="1979" y="1759"/>
                  </a:lnTo>
                  <a:lnTo>
                    <a:pt x="1963" y="1771"/>
                  </a:lnTo>
                  <a:lnTo>
                    <a:pt x="1949" y="1781"/>
                  </a:lnTo>
                  <a:lnTo>
                    <a:pt x="1940" y="1783"/>
                  </a:lnTo>
                  <a:lnTo>
                    <a:pt x="1929" y="1786"/>
                  </a:lnTo>
                  <a:lnTo>
                    <a:pt x="1918" y="1786"/>
                  </a:lnTo>
                  <a:lnTo>
                    <a:pt x="1910" y="1783"/>
                  </a:lnTo>
                  <a:lnTo>
                    <a:pt x="1901" y="1779"/>
                  </a:lnTo>
                  <a:lnTo>
                    <a:pt x="1893" y="1773"/>
                  </a:lnTo>
                  <a:lnTo>
                    <a:pt x="1884" y="1769"/>
                  </a:lnTo>
                  <a:lnTo>
                    <a:pt x="1876" y="1758"/>
                  </a:lnTo>
                  <a:lnTo>
                    <a:pt x="1868" y="1744"/>
                  </a:lnTo>
                  <a:lnTo>
                    <a:pt x="1860" y="1734"/>
                  </a:lnTo>
                  <a:lnTo>
                    <a:pt x="1848" y="1727"/>
                  </a:lnTo>
                  <a:lnTo>
                    <a:pt x="1833" y="1720"/>
                  </a:lnTo>
                  <a:lnTo>
                    <a:pt x="1817" y="1715"/>
                  </a:lnTo>
                  <a:lnTo>
                    <a:pt x="1804" y="1711"/>
                  </a:lnTo>
                  <a:lnTo>
                    <a:pt x="1790" y="1709"/>
                  </a:lnTo>
                  <a:lnTo>
                    <a:pt x="1775" y="1708"/>
                  </a:lnTo>
                  <a:lnTo>
                    <a:pt x="1762" y="1709"/>
                  </a:lnTo>
                  <a:lnTo>
                    <a:pt x="1750" y="1711"/>
                  </a:lnTo>
                  <a:lnTo>
                    <a:pt x="1735" y="1713"/>
                  </a:lnTo>
                  <a:lnTo>
                    <a:pt x="1719" y="1716"/>
                  </a:lnTo>
                  <a:lnTo>
                    <a:pt x="1705" y="1719"/>
                  </a:lnTo>
                  <a:lnTo>
                    <a:pt x="1693" y="1717"/>
                  </a:lnTo>
                  <a:lnTo>
                    <a:pt x="1678" y="1715"/>
                  </a:lnTo>
                  <a:lnTo>
                    <a:pt x="1662" y="1713"/>
                  </a:lnTo>
                  <a:lnTo>
                    <a:pt x="1650" y="1712"/>
                  </a:lnTo>
                  <a:lnTo>
                    <a:pt x="1639" y="1713"/>
                  </a:lnTo>
                  <a:lnTo>
                    <a:pt x="1626" y="1717"/>
                  </a:lnTo>
                  <a:lnTo>
                    <a:pt x="1611" y="1721"/>
                  </a:lnTo>
                  <a:lnTo>
                    <a:pt x="1597" y="1724"/>
                  </a:lnTo>
                  <a:lnTo>
                    <a:pt x="1585" y="1725"/>
                  </a:lnTo>
                  <a:lnTo>
                    <a:pt x="1573" y="1723"/>
                  </a:lnTo>
                  <a:lnTo>
                    <a:pt x="1560" y="1717"/>
                  </a:lnTo>
                  <a:lnTo>
                    <a:pt x="1548" y="1712"/>
                  </a:lnTo>
                  <a:lnTo>
                    <a:pt x="1539" y="1705"/>
                  </a:lnTo>
                  <a:lnTo>
                    <a:pt x="1530" y="1699"/>
                  </a:lnTo>
                  <a:lnTo>
                    <a:pt x="1522" y="1689"/>
                  </a:lnTo>
                  <a:lnTo>
                    <a:pt x="1518" y="1682"/>
                  </a:lnTo>
                  <a:lnTo>
                    <a:pt x="1517" y="1674"/>
                  </a:lnTo>
                  <a:lnTo>
                    <a:pt x="1518" y="1666"/>
                  </a:lnTo>
                  <a:lnTo>
                    <a:pt x="1521" y="1657"/>
                  </a:lnTo>
                  <a:lnTo>
                    <a:pt x="1523" y="1651"/>
                  </a:lnTo>
                  <a:lnTo>
                    <a:pt x="1533" y="1647"/>
                  </a:lnTo>
                  <a:lnTo>
                    <a:pt x="1544" y="1646"/>
                  </a:lnTo>
                  <a:lnTo>
                    <a:pt x="1557" y="1646"/>
                  </a:lnTo>
                  <a:lnTo>
                    <a:pt x="1569" y="1647"/>
                  </a:lnTo>
                  <a:lnTo>
                    <a:pt x="1579" y="1649"/>
                  </a:lnTo>
                  <a:lnTo>
                    <a:pt x="1591" y="1650"/>
                  </a:lnTo>
                  <a:lnTo>
                    <a:pt x="1606" y="1654"/>
                  </a:lnTo>
                  <a:lnTo>
                    <a:pt x="1620" y="1658"/>
                  </a:lnTo>
                  <a:lnTo>
                    <a:pt x="1631" y="1661"/>
                  </a:lnTo>
                  <a:lnTo>
                    <a:pt x="1641" y="1665"/>
                  </a:lnTo>
                  <a:lnTo>
                    <a:pt x="1653" y="1670"/>
                  </a:lnTo>
                  <a:lnTo>
                    <a:pt x="1663" y="1674"/>
                  </a:lnTo>
                  <a:lnTo>
                    <a:pt x="1672" y="1674"/>
                  </a:lnTo>
                  <a:lnTo>
                    <a:pt x="1680" y="1668"/>
                  </a:lnTo>
                  <a:lnTo>
                    <a:pt x="1685" y="1655"/>
                  </a:lnTo>
                  <a:lnTo>
                    <a:pt x="1688" y="1646"/>
                  </a:lnTo>
                  <a:lnTo>
                    <a:pt x="1688" y="1637"/>
                  </a:lnTo>
                  <a:lnTo>
                    <a:pt x="1684" y="1624"/>
                  </a:lnTo>
                  <a:lnTo>
                    <a:pt x="1678" y="1614"/>
                  </a:lnTo>
                  <a:lnTo>
                    <a:pt x="1677" y="1604"/>
                  </a:lnTo>
                  <a:lnTo>
                    <a:pt x="1678" y="1593"/>
                  </a:lnTo>
                  <a:lnTo>
                    <a:pt x="1682" y="1581"/>
                  </a:lnTo>
                  <a:lnTo>
                    <a:pt x="1686" y="1571"/>
                  </a:lnTo>
                  <a:lnTo>
                    <a:pt x="1690" y="1561"/>
                  </a:lnTo>
                  <a:lnTo>
                    <a:pt x="1698" y="1554"/>
                  </a:lnTo>
                  <a:lnTo>
                    <a:pt x="1708" y="1548"/>
                  </a:lnTo>
                  <a:lnTo>
                    <a:pt x="1715" y="1542"/>
                  </a:lnTo>
                  <a:lnTo>
                    <a:pt x="1719" y="1530"/>
                  </a:lnTo>
                  <a:lnTo>
                    <a:pt x="1720" y="1515"/>
                  </a:lnTo>
                  <a:lnTo>
                    <a:pt x="1720" y="1503"/>
                  </a:lnTo>
                  <a:lnTo>
                    <a:pt x="1717" y="1495"/>
                  </a:lnTo>
                  <a:lnTo>
                    <a:pt x="1713" y="1486"/>
                  </a:lnTo>
                  <a:lnTo>
                    <a:pt x="1708" y="1476"/>
                  </a:lnTo>
                  <a:lnTo>
                    <a:pt x="1705" y="1468"/>
                  </a:lnTo>
                  <a:lnTo>
                    <a:pt x="1708" y="1460"/>
                  </a:lnTo>
                  <a:lnTo>
                    <a:pt x="1711" y="1451"/>
                  </a:lnTo>
                  <a:lnTo>
                    <a:pt x="1715" y="1440"/>
                  </a:lnTo>
                  <a:lnTo>
                    <a:pt x="1715" y="1433"/>
                  </a:lnTo>
                  <a:lnTo>
                    <a:pt x="1709" y="1426"/>
                  </a:lnTo>
                  <a:lnTo>
                    <a:pt x="1700" y="1421"/>
                  </a:lnTo>
                  <a:lnTo>
                    <a:pt x="1690" y="1416"/>
                  </a:lnTo>
                  <a:lnTo>
                    <a:pt x="1682" y="1410"/>
                  </a:lnTo>
                  <a:lnTo>
                    <a:pt x="1677" y="1402"/>
                  </a:lnTo>
                  <a:lnTo>
                    <a:pt x="1669" y="1393"/>
                  </a:lnTo>
                  <a:lnTo>
                    <a:pt x="1662" y="1383"/>
                  </a:lnTo>
                  <a:lnTo>
                    <a:pt x="1654" y="1378"/>
                  </a:lnTo>
                  <a:lnTo>
                    <a:pt x="1647" y="1375"/>
                  </a:lnTo>
                  <a:lnTo>
                    <a:pt x="1638" y="1375"/>
                  </a:lnTo>
                  <a:lnTo>
                    <a:pt x="1630" y="1374"/>
                  </a:lnTo>
                  <a:lnTo>
                    <a:pt x="1619" y="1370"/>
                  </a:lnTo>
                  <a:lnTo>
                    <a:pt x="1607" y="1364"/>
                  </a:lnTo>
                  <a:lnTo>
                    <a:pt x="1595" y="1359"/>
                  </a:lnTo>
                  <a:lnTo>
                    <a:pt x="1584" y="1356"/>
                  </a:lnTo>
                  <a:lnTo>
                    <a:pt x="1570" y="1354"/>
                  </a:lnTo>
                  <a:lnTo>
                    <a:pt x="1552" y="1354"/>
                  </a:lnTo>
                  <a:lnTo>
                    <a:pt x="1534" y="1354"/>
                  </a:lnTo>
                  <a:lnTo>
                    <a:pt x="1519" y="1356"/>
                  </a:lnTo>
                  <a:lnTo>
                    <a:pt x="1511" y="1360"/>
                  </a:lnTo>
                  <a:lnTo>
                    <a:pt x="1500" y="1366"/>
                  </a:lnTo>
                  <a:lnTo>
                    <a:pt x="1490" y="1373"/>
                  </a:lnTo>
                  <a:lnTo>
                    <a:pt x="1480" y="1378"/>
                  </a:lnTo>
                  <a:lnTo>
                    <a:pt x="1468" y="1382"/>
                  </a:lnTo>
                  <a:lnTo>
                    <a:pt x="1455" y="1386"/>
                  </a:lnTo>
                  <a:lnTo>
                    <a:pt x="1441" y="1391"/>
                  </a:lnTo>
                  <a:lnTo>
                    <a:pt x="1429" y="1397"/>
                  </a:lnTo>
                  <a:lnTo>
                    <a:pt x="1418" y="1406"/>
                  </a:lnTo>
                  <a:lnTo>
                    <a:pt x="1406" y="1420"/>
                  </a:lnTo>
                  <a:lnTo>
                    <a:pt x="1394" y="1433"/>
                  </a:lnTo>
                  <a:lnTo>
                    <a:pt x="1384" y="1445"/>
                  </a:lnTo>
                  <a:lnTo>
                    <a:pt x="1376" y="1459"/>
                  </a:lnTo>
                  <a:lnTo>
                    <a:pt x="1367" y="1478"/>
                  </a:lnTo>
                  <a:lnTo>
                    <a:pt x="1358" y="1496"/>
                  </a:lnTo>
                  <a:lnTo>
                    <a:pt x="1348" y="1510"/>
                  </a:lnTo>
                  <a:lnTo>
                    <a:pt x="1337" y="1518"/>
                  </a:lnTo>
                  <a:lnTo>
                    <a:pt x="1323" y="1526"/>
                  </a:lnTo>
                  <a:lnTo>
                    <a:pt x="1306" y="1534"/>
                  </a:lnTo>
                  <a:lnTo>
                    <a:pt x="1293" y="1541"/>
                  </a:lnTo>
                  <a:lnTo>
                    <a:pt x="1283" y="1544"/>
                  </a:lnTo>
                  <a:lnTo>
                    <a:pt x="1270" y="1548"/>
                  </a:lnTo>
                  <a:lnTo>
                    <a:pt x="1258" y="1553"/>
                  </a:lnTo>
                  <a:lnTo>
                    <a:pt x="1248" y="1560"/>
                  </a:lnTo>
                  <a:lnTo>
                    <a:pt x="1246" y="1569"/>
                  </a:lnTo>
                  <a:lnTo>
                    <a:pt x="1246" y="1581"/>
                  </a:lnTo>
                  <a:lnTo>
                    <a:pt x="1247" y="1595"/>
                  </a:lnTo>
                  <a:lnTo>
                    <a:pt x="1247" y="1606"/>
                  </a:lnTo>
                  <a:lnTo>
                    <a:pt x="1248" y="1616"/>
                  </a:lnTo>
                  <a:lnTo>
                    <a:pt x="1251" y="1630"/>
                  </a:lnTo>
                  <a:lnTo>
                    <a:pt x="1251" y="1643"/>
                  </a:lnTo>
                  <a:lnTo>
                    <a:pt x="1248" y="1654"/>
                  </a:lnTo>
                  <a:lnTo>
                    <a:pt x="1242" y="1662"/>
                  </a:lnTo>
                  <a:lnTo>
                    <a:pt x="1232" y="1672"/>
                  </a:lnTo>
                  <a:lnTo>
                    <a:pt x="1220" y="1677"/>
                  </a:lnTo>
                  <a:lnTo>
                    <a:pt x="1209" y="1681"/>
                  </a:lnTo>
                  <a:lnTo>
                    <a:pt x="1197" y="1680"/>
                  </a:lnTo>
                  <a:lnTo>
                    <a:pt x="1182" y="1676"/>
                  </a:lnTo>
                  <a:lnTo>
                    <a:pt x="1168" y="1670"/>
                  </a:lnTo>
                  <a:lnTo>
                    <a:pt x="1153" y="1663"/>
                  </a:lnTo>
                  <a:lnTo>
                    <a:pt x="1141" y="1659"/>
                  </a:lnTo>
                  <a:lnTo>
                    <a:pt x="1128" y="1654"/>
                  </a:lnTo>
                  <a:lnTo>
                    <a:pt x="1114" y="1647"/>
                  </a:lnTo>
                  <a:lnTo>
                    <a:pt x="1100" y="1642"/>
                  </a:lnTo>
                  <a:lnTo>
                    <a:pt x="1092" y="1637"/>
                  </a:lnTo>
                  <a:lnTo>
                    <a:pt x="1081" y="1628"/>
                  </a:lnTo>
                  <a:lnTo>
                    <a:pt x="1070" y="1622"/>
                  </a:lnTo>
                  <a:lnTo>
                    <a:pt x="1061" y="1616"/>
                  </a:lnTo>
                  <a:lnTo>
                    <a:pt x="1049" y="1612"/>
                  </a:lnTo>
                  <a:lnTo>
                    <a:pt x="1033" y="1611"/>
                  </a:lnTo>
                  <a:lnTo>
                    <a:pt x="1018" y="1611"/>
                  </a:lnTo>
                  <a:lnTo>
                    <a:pt x="1007" y="1612"/>
                  </a:lnTo>
                  <a:lnTo>
                    <a:pt x="994" y="1616"/>
                  </a:lnTo>
                  <a:lnTo>
                    <a:pt x="980" y="1623"/>
                  </a:lnTo>
                  <a:lnTo>
                    <a:pt x="969" y="1628"/>
                  </a:lnTo>
                  <a:lnTo>
                    <a:pt x="964" y="1637"/>
                  </a:lnTo>
                  <a:lnTo>
                    <a:pt x="957" y="1647"/>
                  </a:lnTo>
                  <a:lnTo>
                    <a:pt x="952" y="1658"/>
                  </a:lnTo>
                  <a:lnTo>
                    <a:pt x="945" y="1666"/>
                  </a:lnTo>
                  <a:lnTo>
                    <a:pt x="938" y="1668"/>
                  </a:lnTo>
                  <a:lnTo>
                    <a:pt x="930" y="1670"/>
                  </a:lnTo>
                  <a:lnTo>
                    <a:pt x="922" y="1670"/>
                  </a:lnTo>
                  <a:lnTo>
                    <a:pt x="916" y="1669"/>
                  </a:lnTo>
                  <a:lnTo>
                    <a:pt x="911" y="1662"/>
                  </a:lnTo>
                  <a:lnTo>
                    <a:pt x="907" y="1653"/>
                  </a:lnTo>
                  <a:lnTo>
                    <a:pt x="905" y="1643"/>
                  </a:lnTo>
                  <a:lnTo>
                    <a:pt x="902" y="1635"/>
                  </a:lnTo>
                  <a:lnTo>
                    <a:pt x="899" y="1627"/>
                  </a:lnTo>
                  <a:lnTo>
                    <a:pt x="895" y="1618"/>
                  </a:lnTo>
                  <a:lnTo>
                    <a:pt x="893" y="1607"/>
                  </a:lnTo>
                  <a:lnTo>
                    <a:pt x="891" y="1599"/>
                  </a:lnTo>
                  <a:lnTo>
                    <a:pt x="894" y="1588"/>
                  </a:lnTo>
                  <a:lnTo>
                    <a:pt x="899" y="1576"/>
                  </a:lnTo>
                  <a:lnTo>
                    <a:pt x="905" y="1564"/>
                  </a:lnTo>
                  <a:lnTo>
                    <a:pt x="909" y="1553"/>
                  </a:lnTo>
                  <a:lnTo>
                    <a:pt x="916" y="1538"/>
                  </a:lnTo>
                  <a:lnTo>
                    <a:pt x="922" y="1522"/>
                  </a:lnTo>
                  <a:lnTo>
                    <a:pt x="928" y="1509"/>
                  </a:lnTo>
                  <a:lnTo>
                    <a:pt x="933" y="1500"/>
                  </a:lnTo>
                  <a:lnTo>
                    <a:pt x="938" y="1492"/>
                  </a:lnTo>
                  <a:lnTo>
                    <a:pt x="944" y="1484"/>
                  </a:lnTo>
                  <a:lnTo>
                    <a:pt x="945" y="1478"/>
                  </a:lnTo>
                  <a:lnTo>
                    <a:pt x="942" y="1468"/>
                  </a:lnTo>
                  <a:lnTo>
                    <a:pt x="937" y="1457"/>
                  </a:lnTo>
                  <a:lnTo>
                    <a:pt x="929" y="1447"/>
                  </a:lnTo>
                  <a:lnTo>
                    <a:pt x="922" y="1440"/>
                  </a:lnTo>
                  <a:lnTo>
                    <a:pt x="911" y="1432"/>
                  </a:lnTo>
                  <a:lnTo>
                    <a:pt x="898" y="1425"/>
                  </a:lnTo>
                  <a:lnTo>
                    <a:pt x="885" y="1421"/>
                  </a:lnTo>
                  <a:lnTo>
                    <a:pt x="874" y="1418"/>
                  </a:lnTo>
                  <a:lnTo>
                    <a:pt x="860" y="1417"/>
                  </a:lnTo>
                  <a:lnTo>
                    <a:pt x="847" y="1417"/>
                  </a:lnTo>
                  <a:lnTo>
                    <a:pt x="836" y="1417"/>
                  </a:lnTo>
                  <a:lnTo>
                    <a:pt x="821" y="1418"/>
                  </a:lnTo>
                  <a:lnTo>
                    <a:pt x="804" y="1420"/>
                  </a:lnTo>
                  <a:lnTo>
                    <a:pt x="786" y="1422"/>
                  </a:lnTo>
                  <a:lnTo>
                    <a:pt x="771" y="1425"/>
                  </a:lnTo>
                  <a:lnTo>
                    <a:pt x="759" y="1429"/>
                  </a:lnTo>
                  <a:lnTo>
                    <a:pt x="744" y="1433"/>
                  </a:lnTo>
                  <a:lnTo>
                    <a:pt x="730" y="1439"/>
                  </a:lnTo>
                  <a:lnTo>
                    <a:pt x="716" y="1444"/>
                  </a:lnTo>
                  <a:lnTo>
                    <a:pt x="703" y="1451"/>
                  </a:lnTo>
                  <a:lnTo>
                    <a:pt x="684" y="1459"/>
                  </a:lnTo>
                  <a:lnTo>
                    <a:pt x="668" y="1467"/>
                  </a:lnTo>
                  <a:lnTo>
                    <a:pt x="653" y="1475"/>
                  </a:lnTo>
                  <a:lnTo>
                    <a:pt x="639" y="1484"/>
                  </a:lnTo>
                  <a:lnTo>
                    <a:pt x="624" y="1495"/>
                  </a:lnTo>
                  <a:lnTo>
                    <a:pt x="610" y="1506"/>
                  </a:lnTo>
                  <a:lnTo>
                    <a:pt x="595" y="1514"/>
                  </a:lnTo>
                  <a:lnTo>
                    <a:pt x="584" y="1517"/>
                  </a:lnTo>
                  <a:lnTo>
                    <a:pt x="569" y="1517"/>
                  </a:lnTo>
                  <a:lnTo>
                    <a:pt x="554" y="1518"/>
                  </a:lnTo>
                  <a:lnTo>
                    <a:pt x="540" y="1519"/>
                  </a:lnTo>
                  <a:lnTo>
                    <a:pt x="529" y="1523"/>
                  </a:lnTo>
                  <a:lnTo>
                    <a:pt x="522" y="1530"/>
                  </a:lnTo>
                  <a:lnTo>
                    <a:pt x="517" y="1540"/>
                  </a:lnTo>
                  <a:lnTo>
                    <a:pt x="513" y="1549"/>
                  </a:lnTo>
                  <a:lnTo>
                    <a:pt x="514" y="1557"/>
                  </a:lnTo>
                  <a:lnTo>
                    <a:pt x="518" y="1565"/>
                  </a:lnTo>
                  <a:lnTo>
                    <a:pt x="523" y="1575"/>
                  </a:lnTo>
                  <a:lnTo>
                    <a:pt x="527" y="1581"/>
                  </a:lnTo>
                  <a:lnTo>
                    <a:pt x="535" y="1588"/>
                  </a:lnTo>
                  <a:lnTo>
                    <a:pt x="545" y="1596"/>
                  </a:lnTo>
                  <a:lnTo>
                    <a:pt x="552" y="1604"/>
                  </a:lnTo>
                  <a:lnTo>
                    <a:pt x="553" y="1614"/>
                  </a:lnTo>
                  <a:lnTo>
                    <a:pt x="553" y="1626"/>
                  </a:lnTo>
                  <a:lnTo>
                    <a:pt x="552" y="1638"/>
                  </a:lnTo>
                  <a:lnTo>
                    <a:pt x="548" y="1647"/>
                  </a:lnTo>
                  <a:lnTo>
                    <a:pt x="542" y="1650"/>
                  </a:lnTo>
                  <a:lnTo>
                    <a:pt x="535" y="1654"/>
                  </a:lnTo>
                  <a:lnTo>
                    <a:pt x="529" y="1658"/>
                  </a:lnTo>
                  <a:lnTo>
                    <a:pt x="523" y="1662"/>
                  </a:lnTo>
                  <a:lnTo>
                    <a:pt x="521" y="1672"/>
                  </a:lnTo>
                  <a:lnTo>
                    <a:pt x="521" y="1685"/>
                  </a:lnTo>
                  <a:lnTo>
                    <a:pt x="522" y="1699"/>
                  </a:lnTo>
                  <a:lnTo>
                    <a:pt x="523" y="1709"/>
                  </a:lnTo>
                  <a:lnTo>
                    <a:pt x="526" y="1723"/>
                  </a:lnTo>
                  <a:lnTo>
                    <a:pt x="530" y="1738"/>
                  </a:lnTo>
                  <a:lnTo>
                    <a:pt x="535" y="1750"/>
                  </a:lnTo>
                  <a:lnTo>
                    <a:pt x="544" y="1756"/>
                  </a:lnTo>
                  <a:lnTo>
                    <a:pt x="553" y="1762"/>
                  </a:lnTo>
                  <a:lnTo>
                    <a:pt x="561" y="1769"/>
                  </a:lnTo>
                  <a:lnTo>
                    <a:pt x="569" y="1781"/>
                  </a:lnTo>
                  <a:lnTo>
                    <a:pt x="576" y="1796"/>
                  </a:lnTo>
                  <a:lnTo>
                    <a:pt x="584" y="1808"/>
                  </a:lnTo>
                  <a:lnTo>
                    <a:pt x="593" y="1814"/>
                  </a:lnTo>
                  <a:lnTo>
                    <a:pt x="606" y="1821"/>
                  </a:lnTo>
                  <a:lnTo>
                    <a:pt x="614" y="1828"/>
                  </a:lnTo>
                  <a:lnTo>
                    <a:pt x="618" y="1837"/>
                  </a:lnTo>
                  <a:lnTo>
                    <a:pt x="620" y="1849"/>
                  </a:lnTo>
                  <a:lnTo>
                    <a:pt x="623" y="1862"/>
                  </a:lnTo>
                  <a:lnTo>
                    <a:pt x="623" y="1872"/>
                  </a:lnTo>
                  <a:lnTo>
                    <a:pt x="620" y="1884"/>
                  </a:lnTo>
                  <a:lnTo>
                    <a:pt x="616" y="1897"/>
                  </a:lnTo>
                  <a:lnTo>
                    <a:pt x="610" y="1907"/>
                  </a:lnTo>
                  <a:lnTo>
                    <a:pt x="603" y="1915"/>
                  </a:lnTo>
                  <a:lnTo>
                    <a:pt x="593" y="1923"/>
                  </a:lnTo>
                  <a:lnTo>
                    <a:pt x="585" y="1929"/>
                  </a:lnTo>
                  <a:lnTo>
                    <a:pt x="576" y="1932"/>
                  </a:lnTo>
                  <a:lnTo>
                    <a:pt x="564" y="1933"/>
                  </a:lnTo>
                  <a:lnTo>
                    <a:pt x="550" y="1934"/>
                  </a:lnTo>
                  <a:lnTo>
                    <a:pt x="541" y="1938"/>
                  </a:lnTo>
                  <a:lnTo>
                    <a:pt x="533" y="1944"/>
                  </a:lnTo>
                  <a:lnTo>
                    <a:pt x="523" y="1952"/>
                  </a:lnTo>
                  <a:lnTo>
                    <a:pt x="515" y="1961"/>
                  </a:lnTo>
                  <a:lnTo>
                    <a:pt x="506" y="1967"/>
                  </a:lnTo>
                  <a:lnTo>
                    <a:pt x="495" y="1967"/>
                  </a:lnTo>
                  <a:lnTo>
                    <a:pt x="480" y="1965"/>
                  </a:lnTo>
                  <a:lnTo>
                    <a:pt x="465" y="1963"/>
                  </a:lnTo>
                  <a:lnTo>
                    <a:pt x="453" y="1959"/>
                  </a:lnTo>
                  <a:lnTo>
                    <a:pt x="444" y="1953"/>
                  </a:lnTo>
                  <a:lnTo>
                    <a:pt x="432" y="1945"/>
                  </a:lnTo>
                  <a:lnTo>
                    <a:pt x="422" y="1938"/>
                  </a:lnTo>
                  <a:lnTo>
                    <a:pt x="414" y="1932"/>
                  </a:lnTo>
                  <a:lnTo>
                    <a:pt x="405" y="1925"/>
                  </a:lnTo>
                  <a:lnTo>
                    <a:pt x="395" y="1917"/>
                  </a:lnTo>
                  <a:lnTo>
                    <a:pt x="390" y="1910"/>
                  </a:lnTo>
                  <a:lnTo>
                    <a:pt x="390" y="1902"/>
                  </a:lnTo>
                  <a:lnTo>
                    <a:pt x="393" y="1893"/>
                  </a:lnTo>
                  <a:lnTo>
                    <a:pt x="394" y="1883"/>
                  </a:lnTo>
                  <a:lnTo>
                    <a:pt x="394" y="1876"/>
                  </a:lnTo>
                  <a:lnTo>
                    <a:pt x="390" y="1868"/>
                  </a:lnTo>
                  <a:lnTo>
                    <a:pt x="383" y="1860"/>
                  </a:lnTo>
                  <a:lnTo>
                    <a:pt x="375" y="1852"/>
                  </a:lnTo>
                  <a:lnTo>
                    <a:pt x="367" y="1848"/>
                  </a:lnTo>
                  <a:lnTo>
                    <a:pt x="358" y="1847"/>
                  </a:lnTo>
                  <a:lnTo>
                    <a:pt x="345" y="1848"/>
                  </a:lnTo>
                  <a:lnTo>
                    <a:pt x="333" y="1849"/>
                  </a:lnTo>
                  <a:lnTo>
                    <a:pt x="323" y="1851"/>
                  </a:lnTo>
                  <a:lnTo>
                    <a:pt x="306" y="1852"/>
                  </a:lnTo>
                  <a:lnTo>
                    <a:pt x="286" y="1853"/>
                  </a:lnTo>
                  <a:lnTo>
                    <a:pt x="270" y="1855"/>
                  </a:lnTo>
                  <a:lnTo>
                    <a:pt x="254" y="1855"/>
                  </a:lnTo>
                  <a:lnTo>
                    <a:pt x="234" y="1857"/>
                  </a:lnTo>
                  <a:lnTo>
                    <a:pt x="213" y="1857"/>
                  </a:lnTo>
                  <a:lnTo>
                    <a:pt x="215" y="1843"/>
                  </a:lnTo>
                  <a:lnTo>
                    <a:pt x="216" y="1828"/>
                  </a:lnTo>
                  <a:lnTo>
                    <a:pt x="216" y="1816"/>
                  </a:lnTo>
                  <a:lnTo>
                    <a:pt x="212" y="1804"/>
                  </a:lnTo>
                  <a:lnTo>
                    <a:pt x="205" y="1790"/>
                  </a:lnTo>
                  <a:lnTo>
                    <a:pt x="199" y="1775"/>
                  </a:lnTo>
                  <a:lnTo>
                    <a:pt x="195" y="1763"/>
                  </a:lnTo>
                  <a:lnTo>
                    <a:pt x="192" y="1751"/>
                  </a:lnTo>
                  <a:lnTo>
                    <a:pt x="189" y="1736"/>
                  </a:lnTo>
                  <a:lnTo>
                    <a:pt x="188" y="1721"/>
                  </a:lnTo>
                  <a:lnTo>
                    <a:pt x="188" y="1708"/>
                  </a:lnTo>
                  <a:lnTo>
                    <a:pt x="191" y="1699"/>
                  </a:lnTo>
                  <a:lnTo>
                    <a:pt x="195" y="1686"/>
                  </a:lnTo>
                  <a:lnTo>
                    <a:pt x="200" y="1676"/>
                  </a:lnTo>
                  <a:lnTo>
                    <a:pt x="203" y="1665"/>
                  </a:lnTo>
                  <a:lnTo>
                    <a:pt x="203" y="1654"/>
                  </a:lnTo>
                  <a:lnTo>
                    <a:pt x="201" y="1642"/>
                  </a:lnTo>
                  <a:lnTo>
                    <a:pt x="200" y="1631"/>
                  </a:lnTo>
                  <a:lnTo>
                    <a:pt x="203" y="1623"/>
                  </a:lnTo>
                  <a:lnTo>
                    <a:pt x="208" y="1612"/>
                  </a:lnTo>
                  <a:lnTo>
                    <a:pt x="212" y="1603"/>
                  </a:lnTo>
                  <a:lnTo>
                    <a:pt x="216" y="1595"/>
                  </a:lnTo>
                  <a:lnTo>
                    <a:pt x="217" y="1588"/>
                  </a:lnTo>
                  <a:lnTo>
                    <a:pt x="220" y="1581"/>
                  </a:lnTo>
                  <a:lnTo>
                    <a:pt x="221" y="1575"/>
                  </a:lnTo>
                  <a:lnTo>
                    <a:pt x="226" y="1577"/>
                  </a:lnTo>
                  <a:lnTo>
                    <a:pt x="231" y="1580"/>
                  </a:lnTo>
                  <a:lnTo>
                    <a:pt x="235" y="1581"/>
                  </a:lnTo>
                  <a:lnTo>
                    <a:pt x="239" y="1583"/>
                  </a:lnTo>
                  <a:lnTo>
                    <a:pt x="243" y="1584"/>
                  </a:lnTo>
                  <a:lnTo>
                    <a:pt x="254" y="1580"/>
                  </a:lnTo>
                  <a:lnTo>
                    <a:pt x="266" y="1571"/>
                  </a:lnTo>
                  <a:lnTo>
                    <a:pt x="277" y="1560"/>
                  </a:lnTo>
                  <a:lnTo>
                    <a:pt x="283" y="1550"/>
                  </a:lnTo>
                  <a:lnTo>
                    <a:pt x="285" y="1541"/>
                  </a:lnTo>
                  <a:lnTo>
                    <a:pt x="283" y="1530"/>
                  </a:lnTo>
                  <a:lnTo>
                    <a:pt x="282" y="1522"/>
                  </a:lnTo>
                  <a:lnTo>
                    <a:pt x="278" y="1509"/>
                  </a:lnTo>
                  <a:lnTo>
                    <a:pt x="271" y="1492"/>
                  </a:lnTo>
                  <a:lnTo>
                    <a:pt x="263" y="1478"/>
                  </a:lnTo>
                  <a:lnTo>
                    <a:pt x="257" y="1465"/>
                  </a:lnTo>
                  <a:lnTo>
                    <a:pt x="251" y="1459"/>
                  </a:lnTo>
                  <a:lnTo>
                    <a:pt x="244" y="1451"/>
                  </a:lnTo>
                  <a:lnTo>
                    <a:pt x="238" y="1444"/>
                  </a:lnTo>
                  <a:lnTo>
                    <a:pt x="230" y="1437"/>
                  </a:lnTo>
                  <a:lnTo>
                    <a:pt x="219" y="1429"/>
                  </a:lnTo>
                  <a:lnTo>
                    <a:pt x="211" y="1422"/>
                  </a:lnTo>
                  <a:lnTo>
                    <a:pt x="203" y="1414"/>
                  </a:lnTo>
                  <a:lnTo>
                    <a:pt x="195" y="1404"/>
                  </a:lnTo>
                  <a:lnTo>
                    <a:pt x="189" y="1394"/>
                  </a:lnTo>
                  <a:lnTo>
                    <a:pt x="189" y="1385"/>
                  </a:lnTo>
                  <a:lnTo>
                    <a:pt x="191" y="1373"/>
                  </a:lnTo>
                  <a:lnTo>
                    <a:pt x="193" y="1363"/>
                  </a:lnTo>
                  <a:lnTo>
                    <a:pt x="197" y="1358"/>
                  </a:lnTo>
                  <a:lnTo>
                    <a:pt x="201" y="1350"/>
                  </a:lnTo>
                  <a:lnTo>
                    <a:pt x="205" y="1342"/>
                  </a:lnTo>
                  <a:lnTo>
                    <a:pt x="205" y="1336"/>
                  </a:lnTo>
                  <a:lnTo>
                    <a:pt x="201" y="1332"/>
                  </a:lnTo>
                  <a:lnTo>
                    <a:pt x="195" y="1331"/>
                  </a:lnTo>
                  <a:lnTo>
                    <a:pt x="185" y="1329"/>
                  </a:lnTo>
                  <a:lnTo>
                    <a:pt x="177" y="1328"/>
                  </a:lnTo>
                  <a:lnTo>
                    <a:pt x="170" y="1328"/>
                  </a:lnTo>
                  <a:lnTo>
                    <a:pt x="158" y="1324"/>
                  </a:lnTo>
                  <a:lnTo>
                    <a:pt x="145" y="1319"/>
                  </a:lnTo>
                  <a:lnTo>
                    <a:pt x="135" y="1313"/>
                  </a:lnTo>
                  <a:lnTo>
                    <a:pt x="129" y="1305"/>
                  </a:lnTo>
                  <a:lnTo>
                    <a:pt x="122" y="1296"/>
                  </a:lnTo>
                  <a:lnTo>
                    <a:pt x="116" y="1286"/>
                  </a:lnTo>
                  <a:lnTo>
                    <a:pt x="112" y="1277"/>
                  </a:lnTo>
                  <a:lnTo>
                    <a:pt x="107" y="1265"/>
                  </a:lnTo>
                  <a:lnTo>
                    <a:pt x="103" y="1254"/>
                  </a:lnTo>
                  <a:lnTo>
                    <a:pt x="100" y="1243"/>
                  </a:lnTo>
                  <a:lnTo>
                    <a:pt x="103" y="1235"/>
                  </a:lnTo>
                  <a:lnTo>
                    <a:pt x="107" y="1226"/>
                  </a:lnTo>
                  <a:lnTo>
                    <a:pt x="112" y="1216"/>
                  </a:lnTo>
                  <a:lnTo>
                    <a:pt x="116" y="1208"/>
                  </a:lnTo>
                  <a:lnTo>
                    <a:pt x="122" y="1200"/>
                  </a:lnTo>
                  <a:lnTo>
                    <a:pt x="129" y="1192"/>
                  </a:lnTo>
                  <a:lnTo>
                    <a:pt x="135" y="1184"/>
                  </a:lnTo>
                  <a:lnTo>
                    <a:pt x="143" y="1176"/>
                  </a:lnTo>
                  <a:lnTo>
                    <a:pt x="151" y="1168"/>
                  </a:lnTo>
                  <a:lnTo>
                    <a:pt x="158" y="1158"/>
                  </a:lnTo>
                  <a:lnTo>
                    <a:pt x="162" y="1148"/>
                  </a:lnTo>
                  <a:lnTo>
                    <a:pt x="165" y="1134"/>
                  </a:lnTo>
                  <a:lnTo>
                    <a:pt x="166" y="1122"/>
                  </a:lnTo>
                  <a:lnTo>
                    <a:pt x="168" y="1113"/>
                  </a:lnTo>
                  <a:lnTo>
                    <a:pt x="169" y="1100"/>
                  </a:lnTo>
                  <a:lnTo>
                    <a:pt x="168" y="1091"/>
                  </a:lnTo>
                  <a:lnTo>
                    <a:pt x="161" y="1082"/>
                  </a:lnTo>
                  <a:lnTo>
                    <a:pt x="151" y="1072"/>
                  </a:lnTo>
                  <a:lnTo>
                    <a:pt x="141" y="1063"/>
                  </a:lnTo>
                  <a:lnTo>
                    <a:pt x="131" y="1056"/>
                  </a:lnTo>
                  <a:lnTo>
                    <a:pt x="120" y="1052"/>
                  </a:lnTo>
                  <a:lnTo>
                    <a:pt x="107" y="1048"/>
                  </a:lnTo>
                  <a:lnTo>
                    <a:pt x="93" y="1044"/>
                  </a:lnTo>
                  <a:lnTo>
                    <a:pt x="84" y="1040"/>
                  </a:lnTo>
                  <a:lnTo>
                    <a:pt x="77" y="1032"/>
                  </a:lnTo>
                  <a:lnTo>
                    <a:pt x="69" y="1021"/>
                  </a:lnTo>
                  <a:lnTo>
                    <a:pt x="64" y="1010"/>
                  </a:lnTo>
                  <a:lnTo>
                    <a:pt x="60" y="999"/>
                  </a:lnTo>
                  <a:lnTo>
                    <a:pt x="57" y="986"/>
                  </a:lnTo>
                  <a:lnTo>
                    <a:pt x="57" y="970"/>
                  </a:lnTo>
                  <a:lnTo>
                    <a:pt x="57" y="952"/>
                  </a:lnTo>
                  <a:lnTo>
                    <a:pt x="57" y="939"/>
                  </a:lnTo>
                  <a:lnTo>
                    <a:pt x="54" y="925"/>
                  </a:lnTo>
                  <a:lnTo>
                    <a:pt x="49" y="910"/>
                  </a:lnTo>
                  <a:lnTo>
                    <a:pt x="44" y="898"/>
                  </a:lnTo>
                  <a:lnTo>
                    <a:pt x="38" y="888"/>
                  </a:lnTo>
                  <a:lnTo>
                    <a:pt x="30" y="875"/>
                  </a:lnTo>
                  <a:lnTo>
                    <a:pt x="22" y="867"/>
                  </a:lnTo>
                  <a:lnTo>
                    <a:pt x="13" y="865"/>
                  </a:lnTo>
                  <a:lnTo>
                    <a:pt x="0" y="863"/>
                  </a:lnTo>
                  <a:lnTo>
                    <a:pt x="2" y="858"/>
                  </a:lnTo>
                  <a:lnTo>
                    <a:pt x="3" y="853"/>
                  </a:lnTo>
                  <a:lnTo>
                    <a:pt x="6" y="848"/>
                  </a:lnTo>
                  <a:lnTo>
                    <a:pt x="9" y="844"/>
                  </a:lnTo>
                  <a:lnTo>
                    <a:pt x="17" y="836"/>
                  </a:lnTo>
                  <a:lnTo>
                    <a:pt x="27" y="830"/>
                  </a:lnTo>
                  <a:lnTo>
                    <a:pt x="34" y="822"/>
                  </a:lnTo>
                  <a:lnTo>
                    <a:pt x="38" y="813"/>
                  </a:lnTo>
                  <a:lnTo>
                    <a:pt x="40" y="801"/>
                  </a:lnTo>
                  <a:lnTo>
                    <a:pt x="41" y="792"/>
                  </a:lnTo>
                  <a:lnTo>
                    <a:pt x="44" y="789"/>
                  </a:lnTo>
                  <a:lnTo>
                    <a:pt x="48" y="785"/>
                  </a:lnTo>
                  <a:lnTo>
                    <a:pt x="52" y="781"/>
                  </a:lnTo>
                  <a:lnTo>
                    <a:pt x="56" y="777"/>
                  </a:lnTo>
                  <a:lnTo>
                    <a:pt x="60" y="773"/>
                  </a:lnTo>
                  <a:lnTo>
                    <a:pt x="72" y="776"/>
                  </a:lnTo>
                  <a:lnTo>
                    <a:pt x="85" y="780"/>
                  </a:lnTo>
                  <a:lnTo>
                    <a:pt x="95" y="781"/>
                  </a:lnTo>
                  <a:lnTo>
                    <a:pt x="114" y="784"/>
                  </a:lnTo>
                  <a:lnTo>
                    <a:pt x="135" y="787"/>
                  </a:lnTo>
                  <a:lnTo>
                    <a:pt x="157" y="789"/>
                  </a:lnTo>
                  <a:lnTo>
                    <a:pt x="176" y="789"/>
                  </a:lnTo>
                  <a:lnTo>
                    <a:pt x="196" y="789"/>
                  </a:lnTo>
                  <a:lnTo>
                    <a:pt x="221" y="789"/>
                  </a:lnTo>
                  <a:lnTo>
                    <a:pt x="247" y="787"/>
                  </a:lnTo>
                  <a:lnTo>
                    <a:pt x="267" y="784"/>
                  </a:lnTo>
                  <a:lnTo>
                    <a:pt x="282" y="781"/>
                  </a:lnTo>
                  <a:lnTo>
                    <a:pt x="298" y="776"/>
                  </a:lnTo>
                  <a:lnTo>
                    <a:pt x="316" y="770"/>
                  </a:lnTo>
                  <a:lnTo>
                    <a:pt x="329" y="766"/>
                  </a:lnTo>
                  <a:lnTo>
                    <a:pt x="344" y="761"/>
                  </a:lnTo>
                  <a:lnTo>
                    <a:pt x="363" y="753"/>
                  </a:lnTo>
                  <a:lnTo>
                    <a:pt x="382" y="745"/>
                  </a:lnTo>
                  <a:lnTo>
                    <a:pt x="397" y="738"/>
                  </a:lnTo>
                  <a:lnTo>
                    <a:pt x="413" y="730"/>
                  </a:lnTo>
                  <a:lnTo>
                    <a:pt x="430" y="721"/>
                  </a:lnTo>
                  <a:lnTo>
                    <a:pt x="449" y="711"/>
                  </a:lnTo>
                  <a:lnTo>
                    <a:pt x="467" y="700"/>
                  </a:lnTo>
                  <a:lnTo>
                    <a:pt x="480" y="692"/>
                  </a:lnTo>
                  <a:lnTo>
                    <a:pt x="488" y="684"/>
                  </a:lnTo>
                  <a:lnTo>
                    <a:pt x="498" y="676"/>
                  </a:lnTo>
                  <a:lnTo>
                    <a:pt x="504" y="668"/>
                  </a:lnTo>
                  <a:lnTo>
                    <a:pt x="514" y="655"/>
                  </a:lnTo>
                  <a:lnTo>
                    <a:pt x="522" y="638"/>
                  </a:lnTo>
                  <a:lnTo>
                    <a:pt x="530" y="625"/>
                  </a:lnTo>
                  <a:lnTo>
                    <a:pt x="538" y="615"/>
                  </a:lnTo>
                  <a:lnTo>
                    <a:pt x="548" y="603"/>
                  </a:lnTo>
                  <a:lnTo>
                    <a:pt x="557" y="593"/>
                  </a:lnTo>
                  <a:lnTo>
                    <a:pt x="566" y="583"/>
                  </a:lnTo>
                  <a:lnTo>
                    <a:pt x="576" y="575"/>
                  </a:lnTo>
                  <a:lnTo>
                    <a:pt x="588" y="567"/>
                  </a:lnTo>
                  <a:lnTo>
                    <a:pt x="599" y="560"/>
                  </a:lnTo>
                  <a:lnTo>
                    <a:pt x="610" y="555"/>
                  </a:lnTo>
                  <a:lnTo>
                    <a:pt x="623" y="549"/>
                  </a:lnTo>
                  <a:lnTo>
                    <a:pt x="638" y="544"/>
                  </a:lnTo>
                  <a:lnTo>
                    <a:pt x="650" y="541"/>
                  </a:lnTo>
                  <a:lnTo>
                    <a:pt x="665" y="540"/>
                  </a:lnTo>
                  <a:lnTo>
                    <a:pt x="684" y="541"/>
                  </a:lnTo>
                  <a:lnTo>
                    <a:pt x="701" y="544"/>
                  </a:lnTo>
                  <a:lnTo>
                    <a:pt x="716" y="547"/>
                  </a:lnTo>
                  <a:lnTo>
                    <a:pt x="726" y="552"/>
                  </a:lnTo>
                  <a:lnTo>
                    <a:pt x="736" y="560"/>
                  </a:lnTo>
                  <a:lnTo>
                    <a:pt x="746" y="567"/>
                  </a:lnTo>
                  <a:lnTo>
                    <a:pt x="755" y="574"/>
                  </a:lnTo>
                  <a:lnTo>
                    <a:pt x="771" y="580"/>
                  </a:lnTo>
                  <a:lnTo>
                    <a:pt x="790" y="587"/>
                  </a:lnTo>
                  <a:lnTo>
                    <a:pt x="810" y="593"/>
                  </a:lnTo>
                  <a:lnTo>
                    <a:pt x="827" y="595"/>
                  </a:lnTo>
                  <a:lnTo>
                    <a:pt x="844" y="597"/>
                  </a:lnTo>
                  <a:lnTo>
                    <a:pt x="867" y="597"/>
                  </a:lnTo>
                  <a:lnTo>
                    <a:pt x="889" y="595"/>
                  </a:lnTo>
                  <a:lnTo>
                    <a:pt x="906" y="594"/>
                  </a:lnTo>
                  <a:lnTo>
                    <a:pt x="922" y="590"/>
                  </a:lnTo>
                  <a:lnTo>
                    <a:pt x="942" y="584"/>
                  </a:lnTo>
                  <a:lnTo>
                    <a:pt x="963" y="579"/>
                  </a:lnTo>
                  <a:lnTo>
                    <a:pt x="983" y="572"/>
                  </a:lnTo>
                  <a:lnTo>
                    <a:pt x="998" y="566"/>
                  </a:lnTo>
                  <a:lnTo>
                    <a:pt x="1014" y="560"/>
                  </a:lnTo>
                  <a:lnTo>
                    <a:pt x="1033" y="552"/>
                  </a:lnTo>
                  <a:lnTo>
                    <a:pt x="1052" y="543"/>
                  </a:lnTo>
                  <a:lnTo>
                    <a:pt x="1069" y="535"/>
                  </a:lnTo>
                  <a:lnTo>
                    <a:pt x="1084" y="527"/>
                  </a:lnTo>
                  <a:lnTo>
                    <a:pt x="1101" y="517"/>
                  </a:lnTo>
                  <a:lnTo>
                    <a:pt x="1120" y="506"/>
                  </a:lnTo>
                  <a:lnTo>
                    <a:pt x="1141" y="494"/>
                  </a:lnTo>
                  <a:lnTo>
                    <a:pt x="1159" y="482"/>
                  </a:lnTo>
                  <a:lnTo>
                    <a:pt x="1176" y="473"/>
                  </a:lnTo>
                  <a:lnTo>
                    <a:pt x="1185" y="467"/>
                  </a:lnTo>
                  <a:lnTo>
                    <a:pt x="1196" y="462"/>
                  </a:lnTo>
                  <a:lnTo>
                    <a:pt x="1208" y="456"/>
                  </a:lnTo>
                  <a:lnTo>
                    <a:pt x="1216" y="452"/>
                  </a:lnTo>
                  <a:lnTo>
                    <a:pt x="1231" y="447"/>
                  </a:lnTo>
                  <a:lnTo>
                    <a:pt x="1250" y="443"/>
                  </a:lnTo>
                  <a:lnTo>
                    <a:pt x="1267" y="440"/>
                  </a:lnTo>
                  <a:lnTo>
                    <a:pt x="1282" y="438"/>
                  </a:lnTo>
                  <a:lnTo>
                    <a:pt x="1304" y="436"/>
                  </a:lnTo>
                  <a:lnTo>
                    <a:pt x="1329" y="436"/>
                  </a:lnTo>
                  <a:lnTo>
                    <a:pt x="1355" y="436"/>
                  </a:lnTo>
                  <a:lnTo>
                    <a:pt x="1375" y="436"/>
                  </a:lnTo>
                  <a:lnTo>
                    <a:pt x="1394" y="438"/>
                  </a:lnTo>
                  <a:lnTo>
                    <a:pt x="1417" y="438"/>
                  </a:lnTo>
                  <a:lnTo>
                    <a:pt x="1440" y="439"/>
                  </a:lnTo>
                  <a:lnTo>
                    <a:pt x="1459" y="442"/>
                  </a:lnTo>
                  <a:lnTo>
                    <a:pt x="1471" y="443"/>
                  </a:lnTo>
                  <a:lnTo>
                    <a:pt x="1487" y="447"/>
                  </a:lnTo>
                  <a:lnTo>
                    <a:pt x="1502" y="451"/>
                  </a:lnTo>
                  <a:lnTo>
                    <a:pt x="1515" y="454"/>
                  </a:lnTo>
                  <a:lnTo>
                    <a:pt x="1529" y="458"/>
                  </a:lnTo>
                  <a:lnTo>
                    <a:pt x="1544" y="463"/>
                  </a:lnTo>
                  <a:lnTo>
                    <a:pt x="1561" y="470"/>
                  </a:lnTo>
                  <a:lnTo>
                    <a:pt x="1577" y="475"/>
                  </a:lnTo>
                  <a:lnTo>
                    <a:pt x="1591" y="478"/>
                  </a:lnTo>
                  <a:lnTo>
                    <a:pt x="1608" y="479"/>
                  </a:lnTo>
                  <a:lnTo>
                    <a:pt x="1628" y="481"/>
                  </a:lnTo>
                  <a:lnTo>
                    <a:pt x="1650" y="481"/>
                  </a:lnTo>
                  <a:lnTo>
                    <a:pt x="1666" y="481"/>
                  </a:lnTo>
                  <a:lnTo>
                    <a:pt x="1680" y="481"/>
                  </a:lnTo>
                  <a:lnTo>
                    <a:pt x="1694" y="481"/>
                  </a:lnTo>
                  <a:lnTo>
                    <a:pt x="1711" y="479"/>
                  </a:lnTo>
                  <a:lnTo>
                    <a:pt x="1725" y="477"/>
                  </a:lnTo>
                  <a:lnTo>
                    <a:pt x="1736" y="471"/>
                  </a:lnTo>
                  <a:lnTo>
                    <a:pt x="1738" y="470"/>
                  </a:lnTo>
                  <a:lnTo>
                    <a:pt x="1739" y="466"/>
                  </a:lnTo>
                  <a:lnTo>
                    <a:pt x="1740" y="462"/>
                  </a:lnTo>
                  <a:lnTo>
                    <a:pt x="1740" y="459"/>
                  </a:lnTo>
                  <a:lnTo>
                    <a:pt x="1740" y="455"/>
                  </a:lnTo>
                  <a:lnTo>
                    <a:pt x="1739" y="452"/>
                  </a:lnTo>
                  <a:lnTo>
                    <a:pt x="1736" y="448"/>
                  </a:lnTo>
                  <a:lnTo>
                    <a:pt x="1734" y="446"/>
                  </a:lnTo>
                  <a:lnTo>
                    <a:pt x="1731" y="442"/>
                  </a:lnTo>
                  <a:lnTo>
                    <a:pt x="1728" y="439"/>
                  </a:lnTo>
                  <a:lnTo>
                    <a:pt x="1728" y="435"/>
                  </a:lnTo>
                  <a:lnTo>
                    <a:pt x="1728" y="431"/>
                  </a:lnTo>
                  <a:lnTo>
                    <a:pt x="1728" y="427"/>
                  </a:lnTo>
                  <a:lnTo>
                    <a:pt x="1728" y="423"/>
                  </a:lnTo>
                  <a:lnTo>
                    <a:pt x="1729" y="420"/>
                  </a:lnTo>
                  <a:lnTo>
                    <a:pt x="1732" y="420"/>
                  </a:lnTo>
                  <a:lnTo>
                    <a:pt x="1735" y="419"/>
                  </a:lnTo>
                  <a:lnTo>
                    <a:pt x="1738" y="419"/>
                  </a:lnTo>
                  <a:lnTo>
                    <a:pt x="1740" y="419"/>
                  </a:lnTo>
                  <a:lnTo>
                    <a:pt x="1743" y="419"/>
                  </a:lnTo>
                  <a:lnTo>
                    <a:pt x="1746" y="416"/>
                  </a:lnTo>
                  <a:lnTo>
                    <a:pt x="1748" y="413"/>
                  </a:lnTo>
                  <a:lnTo>
                    <a:pt x="1750" y="409"/>
                  </a:lnTo>
                  <a:lnTo>
                    <a:pt x="1752" y="407"/>
                  </a:lnTo>
                  <a:lnTo>
                    <a:pt x="1755" y="404"/>
                  </a:lnTo>
                  <a:lnTo>
                    <a:pt x="1760" y="403"/>
                  </a:lnTo>
                  <a:lnTo>
                    <a:pt x="1769" y="403"/>
                  </a:lnTo>
                  <a:lnTo>
                    <a:pt x="1775" y="401"/>
                  </a:lnTo>
                  <a:lnTo>
                    <a:pt x="1781" y="399"/>
                  </a:lnTo>
                  <a:lnTo>
                    <a:pt x="1782" y="396"/>
                  </a:lnTo>
                  <a:lnTo>
                    <a:pt x="1783" y="392"/>
                  </a:lnTo>
                  <a:lnTo>
                    <a:pt x="1782" y="388"/>
                  </a:lnTo>
                  <a:lnTo>
                    <a:pt x="1782" y="384"/>
                  </a:lnTo>
                  <a:lnTo>
                    <a:pt x="1781" y="381"/>
                  </a:lnTo>
                  <a:lnTo>
                    <a:pt x="1778" y="378"/>
                  </a:lnTo>
                  <a:lnTo>
                    <a:pt x="1775" y="376"/>
                  </a:lnTo>
                  <a:lnTo>
                    <a:pt x="1771" y="373"/>
                  </a:lnTo>
                  <a:lnTo>
                    <a:pt x="1766" y="372"/>
                  </a:lnTo>
                  <a:lnTo>
                    <a:pt x="1763" y="370"/>
                  </a:lnTo>
                  <a:lnTo>
                    <a:pt x="1755" y="370"/>
                  </a:lnTo>
                  <a:lnTo>
                    <a:pt x="1747" y="372"/>
                  </a:lnTo>
                  <a:lnTo>
                    <a:pt x="1739" y="373"/>
                  </a:lnTo>
                  <a:lnTo>
                    <a:pt x="1738" y="373"/>
                  </a:lnTo>
                  <a:lnTo>
                    <a:pt x="1734" y="373"/>
                  </a:lnTo>
                  <a:lnTo>
                    <a:pt x="1731" y="373"/>
                  </a:lnTo>
                  <a:lnTo>
                    <a:pt x="1728" y="372"/>
                  </a:lnTo>
                  <a:lnTo>
                    <a:pt x="1725" y="370"/>
                  </a:lnTo>
                  <a:lnTo>
                    <a:pt x="1724" y="368"/>
                  </a:lnTo>
                  <a:lnTo>
                    <a:pt x="1724" y="364"/>
                  </a:lnTo>
                  <a:lnTo>
                    <a:pt x="1724" y="358"/>
                  </a:lnTo>
                  <a:lnTo>
                    <a:pt x="1724" y="354"/>
                  </a:lnTo>
                  <a:lnTo>
                    <a:pt x="1725" y="351"/>
                  </a:lnTo>
                  <a:lnTo>
                    <a:pt x="1731" y="347"/>
                  </a:lnTo>
                  <a:lnTo>
                    <a:pt x="1740" y="346"/>
                  </a:lnTo>
                  <a:lnTo>
                    <a:pt x="1748" y="346"/>
                  </a:lnTo>
                  <a:lnTo>
                    <a:pt x="1755" y="343"/>
                  </a:lnTo>
                  <a:lnTo>
                    <a:pt x="1759" y="341"/>
                  </a:lnTo>
                  <a:lnTo>
                    <a:pt x="1763" y="338"/>
                  </a:lnTo>
                  <a:lnTo>
                    <a:pt x="1766" y="335"/>
                  </a:lnTo>
                  <a:lnTo>
                    <a:pt x="1770" y="331"/>
                  </a:lnTo>
                  <a:lnTo>
                    <a:pt x="1771" y="328"/>
                  </a:lnTo>
                  <a:lnTo>
                    <a:pt x="1771" y="320"/>
                  </a:lnTo>
                  <a:lnTo>
                    <a:pt x="1769" y="311"/>
                  </a:lnTo>
                  <a:lnTo>
                    <a:pt x="1763" y="304"/>
                  </a:lnTo>
                  <a:lnTo>
                    <a:pt x="1760" y="303"/>
                  </a:lnTo>
                  <a:lnTo>
                    <a:pt x="1756" y="302"/>
                  </a:lnTo>
                  <a:lnTo>
                    <a:pt x="1752" y="300"/>
                  </a:lnTo>
                  <a:lnTo>
                    <a:pt x="1748" y="299"/>
                  </a:lnTo>
                  <a:lnTo>
                    <a:pt x="1744" y="299"/>
                  </a:lnTo>
                  <a:lnTo>
                    <a:pt x="1736" y="298"/>
                  </a:lnTo>
                  <a:lnTo>
                    <a:pt x="1727" y="296"/>
                  </a:lnTo>
                  <a:lnTo>
                    <a:pt x="1719" y="295"/>
                  </a:lnTo>
                  <a:lnTo>
                    <a:pt x="1711" y="296"/>
                  </a:lnTo>
                  <a:lnTo>
                    <a:pt x="1708" y="299"/>
                  </a:lnTo>
                  <a:lnTo>
                    <a:pt x="1704" y="303"/>
                  </a:lnTo>
                  <a:lnTo>
                    <a:pt x="1700" y="308"/>
                  </a:lnTo>
                  <a:lnTo>
                    <a:pt x="1697" y="312"/>
                  </a:lnTo>
                  <a:lnTo>
                    <a:pt x="1693" y="315"/>
                  </a:lnTo>
                  <a:lnTo>
                    <a:pt x="1692" y="316"/>
                  </a:lnTo>
                  <a:lnTo>
                    <a:pt x="1688" y="319"/>
                  </a:lnTo>
                  <a:lnTo>
                    <a:pt x="1684" y="320"/>
                  </a:lnTo>
                  <a:lnTo>
                    <a:pt x="1681" y="322"/>
                  </a:lnTo>
                  <a:lnTo>
                    <a:pt x="1677" y="322"/>
                  </a:lnTo>
                  <a:lnTo>
                    <a:pt x="1674" y="320"/>
                  </a:lnTo>
                  <a:lnTo>
                    <a:pt x="1673" y="319"/>
                  </a:lnTo>
                  <a:lnTo>
                    <a:pt x="1673" y="315"/>
                  </a:lnTo>
                  <a:lnTo>
                    <a:pt x="1673" y="312"/>
                  </a:lnTo>
                  <a:lnTo>
                    <a:pt x="1673" y="308"/>
                  </a:lnTo>
                  <a:lnTo>
                    <a:pt x="1674" y="304"/>
                  </a:lnTo>
                  <a:lnTo>
                    <a:pt x="1674" y="302"/>
                  </a:lnTo>
                  <a:lnTo>
                    <a:pt x="1677" y="299"/>
                  </a:lnTo>
                  <a:lnTo>
                    <a:pt x="1681" y="296"/>
                  </a:lnTo>
                  <a:lnTo>
                    <a:pt x="1685" y="292"/>
                  </a:lnTo>
                  <a:lnTo>
                    <a:pt x="1689" y="289"/>
                  </a:lnTo>
                  <a:lnTo>
                    <a:pt x="1690" y="285"/>
                  </a:lnTo>
                  <a:lnTo>
                    <a:pt x="1692" y="283"/>
                  </a:lnTo>
                  <a:lnTo>
                    <a:pt x="1693" y="280"/>
                  </a:lnTo>
                  <a:lnTo>
                    <a:pt x="1693" y="276"/>
                  </a:lnTo>
                  <a:lnTo>
                    <a:pt x="1693" y="273"/>
                  </a:lnTo>
                  <a:lnTo>
                    <a:pt x="1692" y="269"/>
                  </a:lnTo>
                  <a:lnTo>
                    <a:pt x="1690" y="268"/>
                  </a:lnTo>
                  <a:lnTo>
                    <a:pt x="1685" y="267"/>
                  </a:lnTo>
                  <a:lnTo>
                    <a:pt x="1677" y="269"/>
                  </a:lnTo>
                  <a:lnTo>
                    <a:pt x="1669" y="272"/>
                  </a:lnTo>
                  <a:lnTo>
                    <a:pt x="1661" y="275"/>
                  </a:lnTo>
                  <a:lnTo>
                    <a:pt x="1651" y="279"/>
                  </a:lnTo>
                  <a:lnTo>
                    <a:pt x="1641" y="283"/>
                  </a:lnTo>
                  <a:lnTo>
                    <a:pt x="1631" y="285"/>
                  </a:lnTo>
                  <a:lnTo>
                    <a:pt x="1622" y="285"/>
                  </a:lnTo>
                  <a:lnTo>
                    <a:pt x="1610" y="285"/>
                  </a:lnTo>
                  <a:lnTo>
                    <a:pt x="1597" y="284"/>
                  </a:lnTo>
                  <a:lnTo>
                    <a:pt x="1588" y="285"/>
                  </a:lnTo>
                  <a:lnTo>
                    <a:pt x="1580" y="292"/>
                  </a:lnTo>
                  <a:lnTo>
                    <a:pt x="1570" y="303"/>
                  </a:lnTo>
                  <a:lnTo>
                    <a:pt x="1562" y="311"/>
                  </a:lnTo>
                  <a:lnTo>
                    <a:pt x="1558" y="315"/>
                  </a:lnTo>
                  <a:lnTo>
                    <a:pt x="1552" y="319"/>
                  </a:lnTo>
                  <a:lnTo>
                    <a:pt x="1546" y="322"/>
                  </a:lnTo>
                  <a:lnTo>
                    <a:pt x="1541" y="323"/>
                  </a:lnTo>
                  <a:lnTo>
                    <a:pt x="1539" y="320"/>
                  </a:lnTo>
                  <a:lnTo>
                    <a:pt x="1537" y="318"/>
                  </a:lnTo>
                  <a:lnTo>
                    <a:pt x="1535" y="314"/>
                  </a:lnTo>
                  <a:lnTo>
                    <a:pt x="1535" y="311"/>
                  </a:lnTo>
                  <a:lnTo>
                    <a:pt x="1534" y="307"/>
                  </a:lnTo>
                  <a:lnTo>
                    <a:pt x="1535" y="304"/>
                  </a:lnTo>
                  <a:lnTo>
                    <a:pt x="1535" y="299"/>
                  </a:lnTo>
                  <a:lnTo>
                    <a:pt x="1537" y="295"/>
                  </a:lnTo>
                  <a:lnTo>
                    <a:pt x="1538" y="289"/>
                  </a:lnTo>
                  <a:lnTo>
                    <a:pt x="1539" y="287"/>
                  </a:lnTo>
                  <a:lnTo>
                    <a:pt x="1542" y="284"/>
                  </a:lnTo>
                  <a:lnTo>
                    <a:pt x="1546" y="281"/>
                  </a:lnTo>
                  <a:lnTo>
                    <a:pt x="1550" y="279"/>
                  </a:lnTo>
                  <a:lnTo>
                    <a:pt x="1554" y="276"/>
                  </a:lnTo>
                  <a:lnTo>
                    <a:pt x="1556" y="273"/>
                  </a:lnTo>
                  <a:lnTo>
                    <a:pt x="1557" y="271"/>
                  </a:lnTo>
                  <a:lnTo>
                    <a:pt x="1558" y="267"/>
                  </a:lnTo>
                  <a:lnTo>
                    <a:pt x="1558" y="261"/>
                  </a:lnTo>
                  <a:lnTo>
                    <a:pt x="1558" y="257"/>
                  </a:lnTo>
                  <a:lnTo>
                    <a:pt x="1558" y="253"/>
                  </a:lnTo>
                  <a:lnTo>
                    <a:pt x="1560" y="250"/>
                  </a:lnTo>
                  <a:lnTo>
                    <a:pt x="1560" y="248"/>
                  </a:lnTo>
                  <a:lnTo>
                    <a:pt x="1560" y="244"/>
                  </a:lnTo>
                  <a:lnTo>
                    <a:pt x="1560" y="240"/>
                  </a:lnTo>
                  <a:lnTo>
                    <a:pt x="1558" y="237"/>
                  </a:lnTo>
                  <a:lnTo>
                    <a:pt x="1557" y="234"/>
                  </a:lnTo>
                  <a:lnTo>
                    <a:pt x="1554" y="233"/>
                  </a:lnTo>
                  <a:lnTo>
                    <a:pt x="1552" y="233"/>
                  </a:lnTo>
                  <a:lnTo>
                    <a:pt x="1548" y="233"/>
                  </a:lnTo>
                  <a:lnTo>
                    <a:pt x="1544" y="233"/>
                  </a:lnTo>
                  <a:lnTo>
                    <a:pt x="1539" y="233"/>
                  </a:lnTo>
                  <a:lnTo>
                    <a:pt x="1537" y="234"/>
                  </a:lnTo>
                  <a:lnTo>
                    <a:pt x="1529" y="238"/>
                  </a:lnTo>
                  <a:lnTo>
                    <a:pt x="1521" y="246"/>
                  </a:lnTo>
                  <a:lnTo>
                    <a:pt x="1515" y="253"/>
                  </a:lnTo>
                  <a:lnTo>
                    <a:pt x="1508" y="261"/>
                  </a:lnTo>
                  <a:lnTo>
                    <a:pt x="1500" y="272"/>
                  </a:lnTo>
                  <a:lnTo>
                    <a:pt x="1494" y="280"/>
                  </a:lnTo>
                  <a:lnTo>
                    <a:pt x="1487" y="287"/>
                  </a:lnTo>
                  <a:lnTo>
                    <a:pt x="1480" y="295"/>
                  </a:lnTo>
                  <a:lnTo>
                    <a:pt x="1475" y="302"/>
                  </a:lnTo>
                  <a:lnTo>
                    <a:pt x="1472" y="314"/>
                  </a:lnTo>
                  <a:lnTo>
                    <a:pt x="1469" y="328"/>
                  </a:lnTo>
                  <a:lnTo>
                    <a:pt x="1467" y="339"/>
                  </a:lnTo>
                  <a:lnTo>
                    <a:pt x="1461" y="347"/>
                  </a:lnTo>
                  <a:lnTo>
                    <a:pt x="1456" y="355"/>
                  </a:lnTo>
                  <a:lnTo>
                    <a:pt x="1448" y="361"/>
                  </a:lnTo>
                  <a:lnTo>
                    <a:pt x="1445" y="362"/>
                  </a:lnTo>
                  <a:lnTo>
                    <a:pt x="1442" y="362"/>
                  </a:lnTo>
                  <a:lnTo>
                    <a:pt x="1438" y="364"/>
                  </a:lnTo>
                  <a:lnTo>
                    <a:pt x="1434" y="362"/>
                  </a:lnTo>
                  <a:lnTo>
                    <a:pt x="1432" y="361"/>
                  </a:lnTo>
                  <a:lnTo>
                    <a:pt x="1430" y="358"/>
                  </a:lnTo>
                  <a:lnTo>
                    <a:pt x="1429" y="355"/>
                  </a:lnTo>
                  <a:lnTo>
                    <a:pt x="1428" y="351"/>
                  </a:lnTo>
                  <a:lnTo>
                    <a:pt x="1428" y="346"/>
                  </a:lnTo>
                  <a:lnTo>
                    <a:pt x="1428" y="343"/>
                  </a:lnTo>
                  <a:lnTo>
                    <a:pt x="1429" y="339"/>
                  </a:lnTo>
                  <a:lnTo>
                    <a:pt x="1430" y="337"/>
                  </a:lnTo>
                  <a:lnTo>
                    <a:pt x="1433" y="333"/>
                  </a:lnTo>
                  <a:lnTo>
                    <a:pt x="1434" y="328"/>
                  </a:lnTo>
                  <a:lnTo>
                    <a:pt x="1437" y="326"/>
                  </a:lnTo>
                  <a:lnTo>
                    <a:pt x="1440" y="323"/>
                  </a:lnTo>
                  <a:lnTo>
                    <a:pt x="1442" y="319"/>
                  </a:lnTo>
                  <a:lnTo>
                    <a:pt x="1445" y="316"/>
                  </a:lnTo>
                  <a:lnTo>
                    <a:pt x="1449" y="314"/>
                  </a:lnTo>
                  <a:lnTo>
                    <a:pt x="1451" y="311"/>
                  </a:lnTo>
                  <a:lnTo>
                    <a:pt x="1455" y="303"/>
                  </a:lnTo>
                  <a:lnTo>
                    <a:pt x="1459" y="295"/>
                  </a:lnTo>
                  <a:lnTo>
                    <a:pt x="1461" y="287"/>
                  </a:lnTo>
                  <a:lnTo>
                    <a:pt x="1464" y="283"/>
                  </a:lnTo>
                  <a:lnTo>
                    <a:pt x="1468" y="279"/>
                  </a:lnTo>
                  <a:lnTo>
                    <a:pt x="1472" y="275"/>
                  </a:lnTo>
                  <a:lnTo>
                    <a:pt x="1475" y="271"/>
                  </a:lnTo>
                  <a:lnTo>
                    <a:pt x="1477" y="267"/>
                  </a:lnTo>
                  <a:lnTo>
                    <a:pt x="1480" y="260"/>
                  </a:lnTo>
                  <a:lnTo>
                    <a:pt x="1482" y="252"/>
                  </a:lnTo>
                  <a:lnTo>
                    <a:pt x="1480" y="245"/>
                  </a:lnTo>
                  <a:lnTo>
                    <a:pt x="1480" y="244"/>
                  </a:lnTo>
                  <a:lnTo>
                    <a:pt x="1477" y="242"/>
                  </a:lnTo>
                  <a:lnTo>
                    <a:pt x="1476" y="241"/>
                  </a:lnTo>
                  <a:lnTo>
                    <a:pt x="1477" y="238"/>
                  </a:lnTo>
                  <a:lnTo>
                    <a:pt x="1480" y="236"/>
                  </a:lnTo>
                  <a:lnTo>
                    <a:pt x="1480" y="234"/>
                  </a:lnTo>
                  <a:lnTo>
                    <a:pt x="1483" y="225"/>
                  </a:lnTo>
                  <a:lnTo>
                    <a:pt x="1486" y="214"/>
                  </a:lnTo>
                  <a:lnTo>
                    <a:pt x="1487" y="206"/>
                  </a:lnTo>
                  <a:lnTo>
                    <a:pt x="1491" y="198"/>
                  </a:lnTo>
                  <a:lnTo>
                    <a:pt x="1498" y="188"/>
                  </a:lnTo>
                  <a:lnTo>
                    <a:pt x="1503" y="182"/>
                  </a:lnTo>
                  <a:lnTo>
                    <a:pt x="1506" y="180"/>
                  </a:lnTo>
                  <a:lnTo>
                    <a:pt x="1508" y="179"/>
                  </a:lnTo>
                  <a:lnTo>
                    <a:pt x="1513" y="179"/>
                  </a:lnTo>
                  <a:lnTo>
                    <a:pt x="1515" y="178"/>
                  </a:lnTo>
                  <a:lnTo>
                    <a:pt x="1518" y="178"/>
                  </a:lnTo>
                  <a:lnTo>
                    <a:pt x="1525" y="171"/>
                  </a:lnTo>
                  <a:lnTo>
                    <a:pt x="1530" y="163"/>
                  </a:lnTo>
                  <a:lnTo>
                    <a:pt x="1535" y="156"/>
                  </a:lnTo>
                  <a:lnTo>
                    <a:pt x="1538" y="152"/>
                  </a:lnTo>
                  <a:lnTo>
                    <a:pt x="1541" y="149"/>
                  </a:lnTo>
                  <a:lnTo>
                    <a:pt x="1544" y="147"/>
                  </a:lnTo>
                  <a:lnTo>
                    <a:pt x="1546" y="144"/>
                  </a:lnTo>
                  <a:lnTo>
                    <a:pt x="1556" y="141"/>
                  </a:lnTo>
                  <a:lnTo>
                    <a:pt x="1568" y="141"/>
                  </a:lnTo>
                  <a:lnTo>
                    <a:pt x="1579" y="140"/>
                  </a:lnTo>
                  <a:lnTo>
                    <a:pt x="1587" y="135"/>
                  </a:lnTo>
                  <a:lnTo>
                    <a:pt x="1596" y="129"/>
                  </a:lnTo>
                  <a:lnTo>
                    <a:pt x="1606" y="122"/>
                  </a:lnTo>
                  <a:lnTo>
                    <a:pt x="1614" y="120"/>
                  </a:lnTo>
                  <a:lnTo>
                    <a:pt x="1622" y="121"/>
                  </a:lnTo>
                  <a:lnTo>
                    <a:pt x="1631" y="124"/>
                  </a:lnTo>
                  <a:lnTo>
                    <a:pt x="1639" y="128"/>
                  </a:lnTo>
                  <a:lnTo>
                    <a:pt x="1647" y="130"/>
                  </a:lnTo>
                  <a:lnTo>
                    <a:pt x="1659" y="133"/>
                  </a:lnTo>
                  <a:lnTo>
                    <a:pt x="1673" y="136"/>
                  </a:lnTo>
                  <a:lnTo>
                    <a:pt x="1688" y="137"/>
                  </a:lnTo>
                  <a:lnTo>
                    <a:pt x="1700" y="137"/>
                  </a:lnTo>
                  <a:lnTo>
                    <a:pt x="1709" y="133"/>
                  </a:lnTo>
                  <a:lnTo>
                    <a:pt x="1720" y="126"/>
                  </a:lnTo>
                  <a:lnTo>
                    <a:pt x="1728" y="121"/>
                  </a:lnTo>
                  <a:lnTo>
                    <a:pt x="1740" y="114"/>
                  </a:lnTo>
                  <a:lnTo>
                    <a:pt x="1755" y="106"/>
                  </a:lnTo>
                  <a:lnTo>
                    <a:pt x="1769" y="99"/>
                  </a:lnTo>
                  <a:lnTo>
                    <a:pt x="1779" y="95"/>
                  </a:lnTo>
                  <a:lnTo>
                    <a:pt x="1793" y="90"/>
                  </a:lnTo>
                  <a:lnTo>
                    <a:pt x="1802" y="85"/>
                  </a:lnTo>
                  <a:lnTo>
                    <a:pt x="1812" y="78"/>
                  </a:lnTo>
                  <a:lnTo>
                    <a:pt x="1822" y="69"/>
                  </a:lnTo>
                  <a:lnTo>
                    <a:pt x="1831" y="62"/>
                  </a:lnTo>
                  <a:lnTo>
                    <a:pt x="1841" y="55"/>
                  </a:lnTo>
                  <a:lnTo>
                    <a:pt x="1853" y="50"/>
                  </a:lnTo>
                  <a:lnTo>
                    <a:pt x="1863" y="44"/>
                  </a:lnTo>
                  <a:lnTo>
                    <a:pt x="1871" y="38"/>
                  </a:lnTo>
                  <a:lnTo>
                    <a:pt x="1879" y="29"/>
                  </a:lnTo>
                  <a:lnTo>
                    <a:pt x="1887" y="24"/>
                  </a:lnTo>
                  <a:lnTo>
                    <a:pt x="1898" y="17"/>
                  </a:lnTo>
                  <a:lnTo>
                    <a:pt x="1911" y="12"/>
                  </a:lnTo>
                  <a:lnTo>
                    <a:pt x="1922" y="8"/>
                  </a:lnTo>
                  <a:lnTo>
                    <a:pt x="1934" y="7"/>
                  </a:lnTo>
                  <a:lnTo>
                    <a:pt x="1948" y="5"/>
                  </a:lnTo>
                  <a:lnTo>
                    <a:pt x="1961" y="4"/>
                  </a:lnTo>
                  <a:lnTo>
                    <a:pt x="1972" y="5"/>
                  </a:lnTo>
                  <a:lnTo>
                    <a:pt x="1981" y="8"/>
                  </a:lnTo>
                  <a:lnTo>
                    <a:pt x="1991" y="13"/>
                  </a:lnTo>
                  <a:lnTo>
                    <a:pt x="1999" y="16"/>
                  </a:lnTo>
                  <a:lnTo>
                    <a:pt x="2011" y="16"/>
                  </a:lnTo>
                  <a:lnTo>
                    <a:pt x="2025" y="16"/>
                  </a:lnTo>
                  <a:lnTo>
                    <a:pt x="2037" y="16"/>
                  </a:lnTo>
                  <a:lnTo>
                    <a:pt x="2048" y="16"/>
                  </a:lnTo>
                  <a:lnTo>
                    <a:pt x="2060" y="17"/>
                  </a:lnTo>
                  <a:lnTo>
                    <a:pt x="2069" y="20"/>
                  </a:lnTo>
                  <a:lnTo>
                    <a:pt x="2077" y="24"/>
                  </a:lnTo>
                  <a:lnTo>
                    <a:pt x="2085" y="29"/>
                  </a:lnTo>
                  <a:lnTo>
                    <a:pt x="2092" y="35"/>
                  </a:lnTo>
                  <a:lnTo>
                    <a:pt x="2097" y="35"/>
                  </a:lnTo>
                  <a:lnTo>
                    <a:pt x="2103" y="36"/>
                  </a:lnTo>
                  <a:lnTo>
                    <a:pt x="2108" y="36"/>
                  </a:lnTo>
                  <a:lnTo>
                    <a:pt x="2114" y="36"/>
                  </a:lnTo>
                  <a:lnTo>
                    <a:pt x="2124" y="38"/>
                  </a:lnTo>
                  <a:lnTo>
                    <a:pt x="2138" y="39"/>
                  </a:lnTo>
                  <a:lnTo>
                    <a:pt x="2150" y="39"/>
                  </a:lnTo>
                  <a:lnTo>
                    <a:pt x="2151" y="46"/>
                  </a:lnTo>
                  <a:lnTo>
                    <a:pt x="2154" y="51"/>
                  </a:lnTo>
                  <a:lnTo>
                    <a:pt x="2157" y="56"/>
                  </a:lnTo>
                  <a:lnTo>
                    <a:pt x="2162" y="66"/>
                  </a:lnTo>
                  <a:lnTo>
                    <a:pt x="2169" y="78"/>
                  </a:lnTo>
                  <a:lnTo>
                    <a:pt x="2176" y="89"/>
                  </a:lnTo>
                  <a:lnTo>
                    <a:pt x="2181" y="98"/>
                  </a:lnTo>
                  <a:lnTo>
                    <a:pt x="2192" y="112"/>
                  </a:lnTo>
                  <a:lnTo>
                    <a:pt x="2207" y="126"/>
                  </a:lnTo>
                  <a:lnTo>
                    <a:pt x="2221" y="141"/>
                  </a:lnTo>
                  <a:lnTo>
                    <a:pt x="2236" y="156"/>
                  </a:lnTo>
                  <a:lnTo>
                    <a:pt x="2248" y="167"/>
                  </a:lnTo>
                  <a:lnTo>
                    <a:pt x="2259" y="176"/>
                  </a:lnTo>
                  <a:lnTo>
                    <a:pt x="2271" y="186"/>
                  </a:lnTo>
                  <a:lnTo>
                    <a:pt x="2285" y="195"/>
                  </a:lnTo>
                  <a:lnTo>
                    <a:pt x="2297" y="202"/>
                  </a:lnTo>
                  <a:lnTo>
                    <a:pt x="2304" y="206"/>
                  </a:lnTo>
                  <a:lnTo>
                    <a:pt x="2312" y="209"/>
                  </a:lnTo>
                  <a:lnTo>
                    <a:pt x="2320" y="211"/>
                  </a:lnTo>
                  <a:lnTo>
                    <a:pt x="2326" y="213"/>
                  </a:lnTo>
                  <a:lnTo>
                    <a:pt x="2329" y="210"/>
                  </a:lnTo>
                  <a:lnTo>
                    <a:pt x="2333" y="207"/>
                  </a:lnTo>
                  <a:lnTo>
                    <a:pt x="2336" y="203"/>
                  </a:lnTo>
                  <a:lnTo>
                    <a:pt x="2339" y="199"/>
                  </a:lnTo>
                  <a:lnTo>
                    <a:pt x="2341" y="196"/>
                  </a:lnTo>
                  <a:lnTo>
                    <a:pt x="2351" y="188"/>
                  </a:lnTo>
                  <a:lnTo>
                    <a:pt x="2360" y="179"/>
                  </a:lnTo>
                  <a:lnTo>
                    <a:pt x="2370" y="172"/>
                  </a:lnTo>
                  <a:lnTo>
                    <a:pt x="2379" y="170"/>
                  </a:lnTo>
                  <a:lnTo>
                    <a:pt x="2388" y="168"/>
                  </a:lnTo>
                  <a:lnTo>
                    <a:pt x="2397" y="170"/>
                  </a:lnTo>
                  <a:lnTo>
                    <a:pt x="2407" y="174"/>
                  </a:lnTo>
                  <a:lnTo>
                    <a:pt x="2418" y="179"/>
                  </a:lnTo>
                  <a:lnTo>
                    <a:pt x="2428" y="187"/>
                  </a:lnTo>
                  <a:lnTo>
                    <a:pt x="2436" y="194"/>
                  </a:lnTo>
                  <a:lnTo>
                    <a:pt x="2445" y="205"/>
                  </a:lnTo>
                  <a:lnTo>
                    <a:pt x="2456" y="219"/>
                  </a:lnTo>
                  <a:lnTo>
                    <a:pt x="2464" y="234"/>
                  </a:lnTo>
                  <a:lnTo>
                    <a:pt x="2471" y="248"/>
                  </a:lnTo>
                  <a:lnTo>
                    <a:pt x="2475" y="260"/>
                  </a:lnTo>
                  <a:lnTo>
                    <a:pt x="2479" y="276"/>
                  </a:lnTo>
                  <a:lnTo>
                    <a:pt x="2481" y="292"/>
                  </a:lnTo>
                  <a:lnTo>
                    <a:pt x="2485" y="304"/>
                  </a:lnTo>
                  <a:lnTo>
                    <a:pt x="2488" y="316"/>
                  </a:lnTo>
                  <a:lnTo>
                    <a:pt x="2494" y="330"/>
                  </a:lnTo>
                  <a:lnTo>
                    <a:pt x="2498" y="345"/>
                  </a:lnTo>
                  <a:lnTo>
                    <a:pt x="2504" y="357"/>
                  </a:lnTo>
                  <a:lnTo>
                    <a:pt x="2512" y="365"/>
                  </a:lnTo>
                  <a:lnTo>
                    <a:pt x="2521" y="368"/>
                  </a:lnTo>
                  <a:lnTo>
                    <a:pt x="2531" y="366"/>
                  </a:lnTo>
                  <a:lnTo>
                    <a:pt x="2543" y="365"/>
                  </a:lnTo>
                  <a:lnTo>
                    <a:pt x="2553" y="364"/>
                  </a:lnTo>
                  <a:lnTo>
                    <a:pt x="2577" y="364"/>
                  </a:lnTo>
                  <a:lnTo>
                    <a:pt x="2607" y="364"/>
                  </a:lnTo>
                  <a:lnTo>
                    <a:pt x="2638" y="362"/>
                  </a:lnTo>
                  <a:lnTo>
                    <a:pt x="2669" y="362"/>
                  </a:lnTo>
                  <a:lnTo>
                    <a:pt x="2693" y="362"/>
                  </a:lnTo>
                  <a:lnTo>
                    <a:pt x="2713" y="362"/>
                  </a:lnTo>
                  <a:lnTo>
                    <a:pt x="2738" y="362"/>
                  </a:lnTo>
                  <a:lnTo>
                    <a:pt x="2763" y="362"/>
                  </a:lnTo>
                  <a:lnTo>
                    <a:pt x="2789" y="362"/>
                  </a:lnTo>
                  <a:lnTo>
                    <a:pt x="2809" y="362"/>
                  </a:lnTo>
                  <a:lnTo>
                    <a:pt x="2832" y="361"/>
                  </a:lnTo>
                  <a:lnTo>
                    <a:pt x="2859" y="359"/>
                  </a:lnTo>
                  <a:lnTo>
                    <a:pt x="2887" y="358"/>
                  </a:lnTo>
                  <a:lnTo>
                    <a:pt x="2914" y="357"/>
                  </a:lnTo>
                  <a:lnTo>
                    <a:pt x="2937" y="354"/>
                  </a:lnTo>
                  <a:lnTo>
                    <a:pt x="2949" y="353"/>
                  </a:lnTo>
                  <a:lnTo>
                    <a:pt x="2964" y="350"/>
                  </a:lnTo>
                  <a:lnTo>
                    <a:pt x="2979" y="347"/>
                  </a:lnTo>
                  <a:lnTo>
                    <a:pt x="2991" y="343"/>
                  </a:lnTo>
                  <a:lnTo>
                    <a:pt x="2999" y="339"/>
                  </a:lnTo>
                  <a:lnTo>
                    <a:pt x="3010" y="333"/>
                  </a:lnTo>
                  <a:lnTo>
                    <a:pt x="3019" y="326"/>
                  </a:lnTo>
                  <a:lnTo>
                    <a:pt x="3027" y="319"/>
                  </a:lnTo>
                  <a:lnTo>
                    <a:pt x="3034" y="307"/>
                  </a:lnTo>
                  <a:lnTo>
                    <a:pt x="3041" y="293"/>
                  </a:lnTo>
                  <a:lnTo>
                    <a:pt x="3046" y="279"/>
                  </a:lnTo>
                  <a:lnTo>
                    <a:pt x="3050" y="267"/>
                  </a:lnTo>
                  <a:lnTo>
                    <a:pt x="3050" y="254"/>
                  </a:lnTo>
                  <a:lnTo>
                    <a:pt x="3049" y="241"/>
                  </a:lnTo>
                  <a:lnTo>
                    <a:pt x="3049" y="227"/>
                  </a:lnTo>
                  <a:lnTo>
                    <a:pt x="3049" y="215"/>
                  </a:lnTo>
                  <a:lnTo>
                    <a:pt x="3049" y="206"/>
                  </a:lnTo>
                  <a:lnTo>
                    <a:pt x="3049" y="195"/>
                  </a:lnTo>
                  <a:lnTo>
                    <a:pt x="3050" y="184"/>
                  </a:lnTo>
                  <a:lnTo>
                    <a:pt x="3054" y="176"/>
                  </a:lnTo>
                  <a:lnTo>
                    <a:pt x="3062" y="167"/>
                  </a:lnTo>
                  <a:lnTo>
                    <a:pt x="3074" y="159"/>
                  </a:lnTo>
                  <a:lnTo>
                    <a:pt x="3087" y="151"/>
                  </a:lnTo>
                  <a:lnTo>
                    <a:pt x="3097" y="144"/>
                  </a:lnTo>
                  <a:lnTo>
                    <a:pt x="3107" y="135"/>
                  </a:lnTo>
                  <a:lnTo>
                    <a:pt x="3118" y="124"/>
                  </a:lnTo>
                  <a:lnTo>
                    <a:pt x="3127" y="113"/>
                  </a:lnTo>
                  <a:lnTo>
                    <a:pt x="3132" y="102"/>
                  </a:lnTo>
                  <a:lnTo>
                    <a:pt x="3138" y="87"/>
                  </a:lnTo>
                  <a:lnTo>
                    <a:pt x="3143" y="73"/>
                  </a:lnTo>
                  <a:lnTo>
                    <a:pt x="3150" y="63"/>
                  </a:lnTo>
                  <a:lnTo>
                    <a:pt x="3159" y="56"/>
                  </a:lnTo>
                  <a:lnTo>
                    <a:pt x="3171" y="52"/>
                  </a:lnTo>
                  <a:lnTo>
                    <a:pt x="3182" y="52"/>
                  </a:lnTo>
                  <a:lnTo>
                    <a:pt x="3192" y="55"/>
                  </a:lnTo>
                  <a:lnTo>
                    <a:pt x="3204" y="62"/>
                  </a:lnTo>
                  <a:lnTo>
                    <a:pt x="3216" y="69"/>
                  </a:lnTo>
                  <a:lnTo>
                    <a:pt x="3225" y="74"/>
                  </a:lnTo>
                  <a:lnTo>
                    <a:pt x="3236" y="78"/>
                  </a:lnTo>
                  <a:lnTo>
                    <a:pt x="3250" y="81"/>
                  </a:lnTo>
                  <a:lnTo>
                    <a:pt x="3263" y="83"/>
                  </a:lnTo>
                  <a:lnTo>
                    <a:pt x="3275" y="85"/>
                  </a:lnTo>
                  <a:lnTo>
                    <a:pt x="3285" y="82"/>
                  </a:lnTo>
                  <a:lnTo>
                    <a:pt x="3297" y="77"/>
                  </a:lnTo>
                  <a:lnTo>
                    <a:pt x="3308" y="73"/>
                  </a:lnTo>
                  <a:lnTo>
                    <a:pt x="3316" y="63"/>
                  </a:lnTo>
                  <a:lnTo>
                    <a:pt x="3326" y="52"/>
                  </a:lnTo>
                  <a:lnTo>
                    <a:pt x="3334" y="44"/>
                  </a:lnTo>
                  <a:lnTo>
                    <a:pt x="3343" y="35"/>
                  </a:lnTo>
                  <a:lnTo>
                    <a:pt x="3352" y="25"/>
                  </a:lnTo>
                  <a:lnTo>
                    <a:pt x="3363" y="15"/>
                  </a:lnTo>
                  <a:lnTo>
                    <a:pt x="3372" y="9"/>
                  </a:lnTo>
                  <a:lnTo>
                    <a:pt x="3380" y="5"/>
                  </a:lnTo>
                  <a:lnTo>
                    <a:pt x="3392" y="2"/>
                  </a:lnTo>
                  <a:lnTo>
                    <a:pt x="3403" y="0"/>
                  </a:lnTo>
                  <a:lnTo>
                    <a:pt x="3413" y="1"/>
                  </a:lnTo>
                  <a:lnTo>
                    <a:pt x="3423" y="5"/>
                  </a:lnTo>
                  <a:lnTo>
                    <a:pt x="3434" y="12"/>
                  </a:lnTo>
                  <a:lnTo>
                    <a:pt x="3445" y="20"/>
                  </a:lnTo>
                  <a:lnTo>
                    <a:pt x="3456" y="27"/>
                  </a:lnTo>
                  <a:lnTo>
                    <a:pt x="3465" y="29"/>
                  </a:lnTo>
                  <a:lnTo>
                    <a:pt x="3477" y="33"/>
                  </a:lnTo>
                  <a:lnTo>
                    <a:pt x="3491" y="38"/>
                  </a:lnTo>
                  <a:lnTo>
                    <a:pt x="3504" y="40"/>
                  </a:lnTo>
                  <a:lnTo>
                    <a:pt x="3515" y="40"/>
                  </a:lnTo>
                  <a:lnTo>
                    <a:pt x="3523" y="36"/>
                  </a:lnTo>
                  <a:lnTo>
                    <a:pt x="3531" y="29"/>
                  </a:lnTo>
                  <a:lnTo>
                    <a:pt x="3541" y="21"/>
                  </a:lnTo>
                  <a:lnTo>
                    <a:pt x="3549" y="17"/>
                  </a:lnTo>
                  <a:lnTo>
                    <a:pt x="3562" y="12"/>
                  </a:lnTo>
                  <a:lnTo>
                    <a:pt x="3580" y="8"/>
                  </a:lnTo>
                  <a:lnTo>
                    <a:pt x="3597" y="5"/>
                  </a:lnTo>
                  <a:lnTo>
                    <a:pt x="3612" y="4"/>
                  </a:lnTo>
                  <a:lnTo>
                    <a:pt x="3627" y="4"/>
                  </a:lnTo>
                  <a:lnTo>
                    <a:pt x="3647" y="5"/>
                  </a:lnTo>
                  <a:lnTo>
                    <a:pt x="3667" y="8"/>
                  </a:lnTo>
                  <a:lnTo>
                    <a:pt x="3686" y="12"/>
                  </a:lnTo>
                  <a:lnTo>
                    <a:pt x="3702" y="16"/>
                  </a:lnTo>
                  <a:lnTo>
                    <a:pt x="3720" y="21"/>
                  </a:lnTo>
                  <a:lnTo>
                    <a:pt x="3740" y="28"/>
                  </a:lnTo>
                  <a:lnTo>
                    <a:pt x="3760" y="38"/>
                  </a:lnTo>
                  <a:lnTo>
                    <a:pt x="3781" y="47"/>
                  </a:lnTo>
                  <a:lnTo>
                    <a:pt x="3797" y="55"/>
                  </a:lnTo>
                  <a:lnTo>
                    <a:pt x="3808" y="63"/>
                  </a:lnTo>
                  <a:lnTo>
                    <a:pt x="3820" y="74"/>
                  </a:lnTo>
                  <a:lnTo>
                    <a:pt x="3833" y="86"/>
                  </a:lnTo>
                  <a:lnTo>
                    <a:pt x="3845" y="97"/>
                  </a:lnTo>
                  <a:lnTo>
                    <a:pt x="3855" y="108"/>
                  </a:lnTo>
                  <a:lnTo>
                    <a:pt x="3865" y="120"/>
                  </a:lnTo>
                  <a:lnTo>
                    <a:pt x="3876" y="136"/>
                  </a:lnTo>
                  <a:lnTo>
                    <a:pt x="3888" y="151"/>
                  </a:lnTo>
                  <a:lnTo>
                    <a:pt x="3899" y="163"/>
                  </a:lnTo>
                  <a:lnTo>
                    <a:pt x="3913" y="170"/>
                  </a:lnTo>
                  <a:lnTo>
                    <a:pt x="3929" y="178"/>
                  </a:lnTo>
                  <a:lnTo>
                    <a:pt x="3944" y="183"/>
                  </a:lnTo>
                  <a:lnTo>
                    <a:pt x="3957" y="190"/>
                  </a:lnTo>
                  <a:lnTo>
                    <a:pt x="3972" y="198"/>
                  </a:lnTo>
                  <a:lnTo>
                    <a:pt x="3984" y="206"/>
                  </a:lnTo>
                  <a:lnTo>
                    <a:pt x="3995" y="215"/>
                  </a:lnTo>
                  <a:lnTo>
                    <a:pt x="4007" y="229"/>
                  </a:lnTo>
                  <a:lnTo>
                    <a:pt x="4018" y="244"/>
                  </a:lnTo>
                  <a:lnTo>
                    <a:pt x="4029" y="254"/>
                  </a:lnTo>
                  <a:lnTo>
                    <a:pt x="4038" y="265"/>
                  </a:lnTo>
                  <a:lnTo>
                    <a:pt x="4050" y="280"/>
                  </a:lnTo>
                  <a:lnTo>
                    <a:pt x="4064" y="293"/>
                  </a:lnTo>
                  <a:lnTo>
                    <a:pt x="4077" y="306"/>
                  </a:lnTo>
                  <a:lnTo>
                    <a:pt x="4091" y="314"/>
                  </a:lnTo>
                  <a:lnTo>
                    <a:pt x="4100" y="316"/>
                  </a:lnTo>
                  <a:lnTo>
                    <a:pt x="4113" y="316"/>
                  </a:lnTo>
                  <a:lnTo>
                    <a:pt x="4128" y="318"/>
                  </a:lnTo>
                  <a:lnTo>
                    <a:pt x="4142" y="316"/>
                  </a:lnTo>
                  <a:lnTo>
                    <a:pt x="4151" y="316"/>
                  </a:lnTo>
                  <a:lnTo>
                    <a:pt x="4157" y="316"/>
                  </a:lnTo>
                  <a:lnTo>
                    <a:pt x="4161" y="315"/>
                  </a:lnTo>
                  <a:lnTo>
                    <a:pt x="4171" y="315"/>
                  </a:lnTo>
                  <a:lnTo>
                    <a:pt x="4188" y="314"/>
                  </a:lnTo>
                  <a:lnTo>
                    <a:pt x="4205" y="311"/>
                  </a:lnTo>
                  <a:lnTo>
                    <a:pt x="4223" y="308"/>
                  </a:lnTo>
                  <a:lnTo>
                    <a:pt x="4239" y="306"/>
                  </a:lnTo>
                  <a:lnTo>
                    <a:pt x="4252" y="303"/>
                  </a:lnTo>
                  <a:lnTo>
                    <a:pt x="4266" y="296"/>
                  </a:lnTo>
                  <a:lnTo>
                    <a:pt x="4283" y="287"/>
                  </a:lnTo>
                  <a:lnTo>
                    <a:pt x="4301" y="276"/>
                  </a:lnTo>
                  <a:lnTo>
                    <a:pt x="4316" y="269"/>
                  </a:lnTo>
                  <a:lnTo>
                    <a:pt x="4324" y="267"/>
                  </a:lnTo>
                  <a:lnTo>
                    <a:pt x="4334" y="264"/>
                  </a:lnTo>
                  <a:lnTo>
                    <a:pt x="4345" y="261"/>
                  </a:lnTo>
                  <a:lnTo>
                    <a:pt x="4347" y="267"/>
                  </a:lnTo>
                  <a:lnTo>
                    <a:pt x="4348" y="272"/>
                  </a:lnTo>
                  <a:lnTo>
                    <a:pt x="4353" y="279"/>
                  </a:lnTo>
                  <a:lnTo>
                    <a:pt x="4361" y="288"/>
                  </a:lnTo>
                  <a:lnTo>
                    <a:pt x="4369" y="296"/>
                  </a:lnTo>
                  <a:lnTo>
                    <a:pt x="4376" y="304"/>
                  </a:lnTo>
                  <a:lnTo>
                    <a:pt x="4379" y="315"/>
                  </a:lnTo>
                  <a:lnTo>
                    <a:pt x="4380" y="328"/>
                  </a:lnTo>
                  <a:lnTo>
                    <a:pt x="4383" y="341"/>
                  </a:lnTo>
                  <a:lnTo>
                    <a:pt x="4388" y="351"/>
                  </a:lnTo>
                  <a:lnTo>
                    <a:pt x="4398" y="364"/>
                  </a:lnTo>
                  <a:lnTo>
                    <a:pt x="4406" y="376"/>
                  </a:lnTo>
                  <a:lnTo>
                    <a:pt x="4414" y="386"/>
                  </a:lnTo>
                  <a:lnTo>
                    <a:pt x="4418" y="396"/>
                  </a:lnTo>
                  <a:lnTo>
                    <a:pt x="4422" y="408"/>
                  </a:lnTo>
                  <a:lnTo>
                    <a:pt x="4426" y="420"/>
                  </a:lnTo>
                  <a:lnTo>
                    <a:pt x="4433" y="428"/>
                  </a:lnTo>
                  <a:lnTo>
                    <a:pt x="4444" y="436"/>
                  </a:lnTo>
                  <a:lnTo>
                    <a:pt x="4458" y="443"/>
                  </a:lnTo>
                  <a:lnTo>
                    <a:pt x="4476" y="450"/>
                  </a:lnTo>
                  <a:lnTo>
                    <a:pt x="4492" y="455"/>
                  </a:lnTo>
                  <a:lnTo>
                    <a:pt x="4506" y="459"/>
                  </a:lnTo>
                  <a:lnTo>
                    <a:pt x="4516" y="462"/>
                  </a:lnTo>
                  <a:lnTo>
                    <a:pt x="4530" y="465"/>
                  </a:lnTo>
                  <a:lnTo>
                    <a:pt x="4543" y="467"/>
                  </a:lnTo>
                  <a:lnTo>
                    <a:pt x="4554" y="471"/>
                  </a:lnTo>
                  <a:lnTo>
                    <a:pt x="4564" y="479"/>
                  </a:lnTo>
                  <a:lnTo>
                    <a:pt x="4574" y="489"/>
                  </a:lnTo>
                  <a:lnTo>
                    <a:pt x="4584" y="501"/>
                  </a:lnTo>
                  <a:lnTo>
                    <a:pt x="4590" y="510"/>
                  </a:lnTo>
                  <a:lnTo>
                    <a:pt x="4596" y="520"/>
                  </a:lnTo>
                  <a:lnTo>
                    <a:pt x="4601" y="533"/>
                  </a:lnTo>
                  <a:lnTo>
                    <a:pt x="4607" y="545"/>
                  </a:lnTo>
                  <a:lnTo>
                    <a:pt x="4611" y="556"/>
                  </a:lnTo>
                  <a:lnTo>
                    <a:pt x="4613" y="567"/>
                  </a:lnTo>
                  <a:lnTo>
                    <a:pt x="4617" y="579"/>
                  </a:lnTo>
                  <a:lnTo>
                    <a:pt x="4620" y="593"/>
                  </a:lnTo>
                  <a:lnTo>
                    <a:pt x="4621" y="603"/>
                  </a:lnTo>
                  <a:lnTo>
                    <a:pt x="4620" y="611"/>
                  </a:lnTo>
                  <a:lnTo>
                    <a:pt x="4617" y="619"/>
                  </a:lnTo>
                  <a:lnTo>
                    <a:pt x="4615" y="629"/>
                  </a:lnTo>
                  <a:lnTo>
                    <a:pt x="4615" y="636"/>
                  </a:lnTo>
                  <a:lnTo>
                    <a:pt x="4620" y="645"/>
                  </a:lnTo>
                  <a:lnTo>
                    <a:pt x="4631" y="653"/>
                  </a:lnTo>
                  <a:lnTo>
                    <a:pt x="4640" y="660"/>
                  </a:lnTo>
                  <a:lnTo>
                    <a:pt x="4650" y="668"/>
                  </a:lnTo>
                  <a:lnTo>
                    <a:pt x="4661" y="676"/>
                  </a:lnTo>
                  <a:lnTo>
                    <a:pt x="4667" y="685"/>
                  </a:lnTo>
                  <a:lnTo>
                    <a:pt x="4669" y="696"/>
                  </a:lnTo>
                  <a:lnTo>
                    <a:pt x="4669" y="710"/>
                  </a:lnTo>
                  <a:lnTo>
                    <a:pt x="4666" y="725"/>
                  </a:lnTo>
                  <a:lnTo>
                    <a:pt x="4665" y="735"/>
                  </a:lnTo>
                  <a:lnTo>
                    <a:pt x="4663" y="743"/>
                  </a:lnTo>
                  <a:lnTo>
                    <a:pt x="4662" y="751"/>
                  </a:lnTo>
                  <a:lnTo>
                    <a:pt x="4659" y="760"/>
                  </a:lnTo>
                  <a:lnTo>
                    <a:pt x="4661" y="766"/>
                  </a:lnTo>
                  <a:lnTo>
                    <a:pt x="4667" y="776"/>
                  </a:lnTo>
                  <a:lnTo>
                    <a:pt x="4678" y="785"/>
                  </a:lnTo>
                  <a:lnTo>
                    <a:pt x="4690" y="793"/>
                  </a:lnTo>
                  <a:lnTo>
                    <a:pt x="4701" y="800"/>
                  </a:lnTo>
                  <a:lnTo>
                    <a:pt x="4710" y="807"/>
                  </a:lnTo>
                  <a:lnTo>
                    <a:pt x="4723" y="815"/>
                  </a:lnTo>
                  <a:lnTo>
                    <a:pt x="4733" y="822"/>
                  </a:lnTo>
                  <a:lnTo>
                    <a:pt x="4743" y="830"/>
                  </a:lnTo>
                  <a:lnTo>
                    <a:pt x="4749" y="838"/>
                  </a:lnTo>
                  <a:lnTo>
                    <a:pt x="4756" y="850"/>
                  </a:lnTo>
                  <a:lnTo>
                    <a:pt x="4762" y="859"/>
                  </a:lnTo>
                  <a:lnTo>
                    <a:pt x="4766" y="874"/>
                  </a:lnTo>
                  <a:lnTo>
                    <a:pt x="4770" y="890"/>
                  </a:lnTo>
                  <a:lnTo>
                    <a:pt x="4774" y="908"/>
                  </a:lnTo>
                  <a:lnTo>
                    <a:pt x="4778" y="921"/>
                  </a:lnTo>
                  <a:lnTo>
                    <a:pt x="4783" y="933"/>
                  </a:lnTo>
                  <a:lnTo>
                    <a:pt x="4790" y="945"/>
                  </a:lnTo>
                  <a:lnTo>
                    <a:pt x="4798" y="959"/>
                  </a:lnTo>
                  <a:lnTo>
                    <a:pt x="4805" y="970"/>
                  </a:lnTo>
                  <a:lnTo>
                    <a:pt x="4811" y="976"/>
                  </a:lnTo>
                  <a:lnTo>
                    <a:pt x="4820" y="985"/>
                  </a:lnTo>
                  <a:lnTo>
                    <a:pt x="4826" y="993"/>
                  </a:lnTo>
                  <a:lnTo>
                    <a:pt x="4832" y="1003"/>
                  </a:lnTo>
                  <a:lnTo>
                    <a:pt x="4838" y="1017"/>
                  </a:lnTo>
                  <a:lnTo>
                    <a:pt x="4844" y="1030"/>
                  </a:lnTo>
                  <a:lnTo>
                    <a:pt x="4845" y="1042"/>
                  </a:lnTo>
                </a:path>
              </a:pathLst>
            </a:custGeom>
            <a:grpFill/>
            <a:ln w="6350" cap="flat">
              <a:solidFill>
                <a:schemeClr val="bg2"/>
              </a:solidFill>
              <a:prstDash val="solid"/>
              <a:miter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grpSp>
          <p:nvGrpSpPr>
            <p:cNvPr id="15" name="Zuid-Holland">
              <a:extLst>
                <a:ext uri="{FF2B5EF4-FFF2-40B4-BE49-F238E27FC236}">
                  <a16:creationId xmlns:a16="http://schemas.microsoft.com/office/drawing/2014/main" id="{0CA7C485-19E6-3B6E-72F7-1D999C578199}"/>
                </a:ext>
              </a:extLst>
            </p:cNvPr>
            <p:cNvGrpSpPr/>
            <p:nvPr/>
          </p:nvGrpSpPr>
          <p:grpSpPr>
            <a:xfrm>
              <a:off x="4428918" y="3106517"/>
              <a:ext cx="1580579" cy="1274706"/>
              <a:chOff x="4428918" y="3106517"/>
              <a:chExt cx="1580579" cy="1274706"/>
            </a:xfrm>
            <a:grpFill/>
          </p:grpSpPr>
          <p:sp>
            <p:nvSpPr>
              <p:cNvPr id="47" name="Freeform 32">
                <a:extLst>
                  <a:ext uri="{FF2B5EF4-FFF2-40B4-BE49-F238E27FC236}">
                    <a16:creationId xmlns:a16="http://schemas.microsoft.com/office/drawing/2014/main" id="{8F1A9B68-22D9-347B-3C43-BED41F2C3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8918" y="4019987"/>
                <a:ext cx="631125" cy="361236"/>
              </a:xfrm>
              <a:custGeom>
                <a:avLst/>
                <a:gdLst>
                  <a:gd name="T0" fmla="*/ 1365 w 1369"/>
                  <a:gd name="T1" fmla="*/ 633 h 783"/>
                  <a:gd name="T2" fmla="*/ 1319 w 1369"/>
                  <a:gd name="T3" fmla="*/ 670 h 783"/>
                  <a:gd name="T4" fmla="*/ 1275 w 1369"/>
                  <a:gd name="T5" fmla="*/ 721 h 783"/>
                  <a:gd name="T6" fmla="*/ 1212 w 1369"/>
                  <a:gd name="T7" fmla="*/ 764 h 783"/>
                  <a:gd name="T8" fmla="*/ 1124 w 1369"/>
                  <a:gd name="T9" fmla="*/ 783 h 783"/>
                  <a:gd name="T10" fmla="*/ 1030 w 1369"/>
                  <a:gd name="T11" fmla="*/ 771 h 783"/>
                  <a:gd name="T12" fmla="*/ 951 w 1369"/>
                  <a:gd name="T13" fmla="*/ 725 h 783"/>
                  <a:gd name="T14" fmla="*/ 899 w 1369"/>
                  <a:gd name="T15" fmla="*/ 686 h 783"/>
                  <a:gd name="T16" fmla="*/ 814 w 1369"/>
                  <a:gd name="T17" fmla="*/ 671 h 783"/>
                  <a:gd name="T18" fmla="*/ 756 w 1369"/>
                  <a:gd name="T19" fmla="*/ 656 h 783"/>
                  <a:gd name="T20" fmla="*/ 721 w 1369"/>
                  <a:gd name="T21" fmla="*/ 597 h 783"/>
                  <a:gd name="T22" fmla="*/ 662 w 1369"/>
                  <a:gd name="T23" fmla="*/ 577 h 783"/>
                  <a:gd name="T24" fmla="*/ 596 w 1369"/>
                  <a:gd name="T25" fmla="*/ 586 h 783"/>
                  <a:gd name="T26" fmla="*/ 530 w 1369"/>
                  <a:gd name="T27" fmla="*/ 570 h 783"/>
                  <a:gd name="T28" fmla="*/ 487 w 1369"/>
                  <a:gd name="T29" fmla="*/ 527 h 783"/>
                  <a:gd name="T30" fmla="*/ 461 w 1369"/>
                  <a:gd name="T31" fmla="*/ 459 h 783"/>
                  <a:gd name="T32" fmla="*/ 419 w 1369"/>
                  <a:gd name="T33" fmla="*/ 428 h 783"/>
                  <a:gd name="T34" fmla="*/ 411 w 1369"/>
                  <a:gd name="T35" fmla="*/ 361 h 783"/>
                  <a:gd name="T36" fmla="*/ 427 w 1369"/>
                  <a:gd name="T37" fmla="*/ 301 h 783"/>
                  <a:gd name="T38" fmla="*/ 398 w 1369"/>
                  <a:gd name="T39" fmla="*/ 233 h 783"/>
                  <a:gd name="T40" fmla="*/ 337 w 1369"/>
                  <a:gd name="T41" fmla="*/ 178 h 783"/>
                  <a:gd name="T42" fmla="*/ 278 w 1369"/>
                  <a:gd name="T43" fmla="*/ 163 h 783"/>
                  <a:gd name="T44" fmla="*/ 217 w 1369"/>
                  <a:gd name="T45" fmla="*/ 173 h 783"/>
                  <a:gd name="T46" fmla="*/ 178 w 1369"/>
                  <a:gd name="T47" fmla="*/ 222 h 783"/>
                  <a:gd name="T48" fmla="*/ 129 w 1369"/>
                  <a:gd name="T49" fmla="*/ 224 h 783"/>
                  <a:gd name="T50" fmla="*/ 78 w 1369"/>
                  <a:gd name="T51" fmla="*/ 255 h 783"/>
                  <a:gd name="T52" fmla="*/ 54 w 1369"/>
                  <a:gd name="T53" fmla="*/ 261 h 783"/>
                  <a:gd name="T54" fmla="*/ 19 w 1369"/>
                  <a:gd name="T55" fmla="*/ 230 h 783"/>
                  <a:gd name="T56" fmla="*/ 0 w 1369"/>
                  <a:gd name="T57" fmla="*/ 171 h 783"/>
                  <a:gd name="T58" fmla="*/ 27 w 1369"/>
                  <a:gd name="T59" fmla="*/ 107 h 783"/>
                  <a:gd name="T60" fmla="*/ 101 w 1369"/>
                  <a:gd name="T61" fmla="*/ 73 h 783"/>
                  <a:gd name="T62" fmla="*/ 197 w 1369"/>
                  <a:gd name="T63" fmla="*/ 31 h 783"/>
                  <a:gd name="T64" fmla="*/ 291 w 1369"/>
                  <a:gd name="T65" fmla="*/ 6 h 783"/>
                  <a:gd name="T66" fmla="*/ 357 w 1369"/>
                  <a:gd name="T67" fmla="*/ 10 h 783"/>
                  <a:gd name="T68" fmla="*/ 402 w 1369"/>
                  <a:gd name="T69" fmla="*/ 54 h 783"/>
                  <a:gd name="T70" fmla="*/ 438 w 1369"/>
                  <a:gd name="T71" fmla="*/ 86 h 783"/>
                  <a:gd name="T72" fmla="*/ 461 w 1369"/>
                  <a:gd name="T73" fmla="*/ 77 h 783"/>
                  <a:gd name="T74" fmla="*/ 493 w 1369"/>
                  <a:gd name="T75" fmla="*/ 90 h 783"/>
                  <a:gd name="T76" fmla="*/ 543 w 1369"/>
                  <a:gd name="T77" fmla="*/ 144 h 783"/>
                  <a:gd name="T78" fmla="*/ 617 w 1369"/>
                  <a:gd name="T79" fmla="*/ 187 h 783"/>
                  <a:gd name="T80" fmla="*/ 682 w 1369"/>
                  <a:gd name="T81" fmla="*/ 230 h 783"/>
                  <a:gd name="T82" fmla="*/ 755 w 1369"/>
                  <a:gd name="T83" fmla="*/ 280 h 783"/>
                  <a:gd name="T84" fmla="*/ 821 w 1369"/>
                  <a:gd name="T85" fmla="*/ 303 h 783"/>
                  <a:gd name="T86" fmla="*/ 844 w 1369"/>
                  <a:gd name="T87" fmla="*/ 292 h 783"/>
                  <a:gd name="T88" fmla="*/ 856 w 1369"/>
                  <a:gd name="T89" fmla="*/ 284 h 783"/>
                  <a:gd name="T90" fmla="*/ 863 w 1369"/>
                  <a:gd name="T91" fmla="*/ 301 h 783"/>
                  <a:gd name="T92" fmla="*/ 895 w 1369"/>
                  <a:gd name="T93" fmla="*/ 348 h 783"/>
                  <a:gd name="T94" fmla="*/ 942 w 1369"/>
                  <a:gd name="T95" fmla="*/ 412 h 783"/>
                  <a:gd name="T96" fmla="*/ 1007 w 1369"/>
                  <a:gd name="T97" fmla="*/ 466 h 783"/>
                  <a:gd name="T98" fmla="*/ 1088 w 1369"/>
                  <a:gd name="T99" fmla="*/ 515 h 783"/>
                  <a:gd name="T100" fmla="*/ 1141 w 1369"/>
                  <a:gd name="T101" fmla="*/ 566 h 783"/>
                  <a:gd name="T102" fmla="*/ 1209 w 1369"/>
                  <a:gd name="T103" fmla="*/ 578 h 783"/>
                  <a:gd name="T104" fmla="*/ 1295 w 1369"/>
                  <a:gd name="T105" fmla="*/ 578 h 783"/>
                  <a:gd name="T106" fmla="*/ 1357 w 1369"/>
                  <a:gd name="T107" fmla="*/ 586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69" h="783">
                    <a:moveTo>
                      <a:pt x="1365" y="592"/>
                    </a:moveTo>
                    <a:lnTo>
                      <a:pt x="1369" y="600"/>
                    </a:lnTo>
                    <a:lnTo>
                      <a:pt x="1369" y="612"/>
                    </a:lnTo>
                    <a:lnTo>
                      <a:pt x="1368" y="624"/>
                    </a:lnTo>
                    <a:lnTo>
                      <a:pt x="1365" y="633"/>
                    </a:lnTo>
                    <a:lnTo>
                      <a:pt x="1358" y="641"/>
                    </a:lnTo>
                    <a:lnTo>
                      <a:pt x="1348" y="648"/>
                    </a:lnTo>
                    <a:lnTo>
                      <a:pt x="1337" y="655"/>
                    </a:lnTo>
                    <a:lnTo>
                      <a:pt x="1327" y="662"/>
                    </a:lnTo>
                    <a:lnTo>
                      <a:pt x="1319" y="670"/>
                    </a:lnTo>
                    <a:lnTo>
                      <a:pt x="1310" y="679"/>
                    </a:lnTo>
                    <a:lnTo>
                      <a:pt x="1301" y="690"/>
                    </a:lnTo>
                    <a:lnTo>
                      <a:pt x="1292" y="698"/>
                    </a:lnTo>
                    <a:lnTo>
                      <a:pt x="1284" y="709"/>
                    </a:lnTo>
                    <a:lnTo>
                      <a:pt x="1275" y="721"/>
                    </a:lnTo>
                    <a:lnTo>
                      <a:pt x="1265" y="733"/>
                    </a:lnTo>
                    <a:lnTo>
                      <a:pt x="1256" y="741"/>
                    </a:lnTo>
                    <a:lnTo>
                      <a:pt x="1244" y="749"/>
                    </a:lnTo>
                    <a:lnTo>
                      <a:pt x="1228" y="757"/>
                    </a:lnTo>
                    <a:lnTo>
                      <a:pt x="1212" y="764"/>
                    </a:lnTo>
                    <a:lnTo>
                      <a:pt x="1197" y="769"/>
                    </a:lnTo>
                    <a:lnTo>
                      <a:pt x="1181" y="773"/>
                    </a:lnTo>
                    <a:lnTo>
                      <a:pt x="1162" y="777"/>
                    </a:lnTo>
                    <a:lnTo>
                      <a:pt x="1141" y="781"/>
                    </a:lnTo>
                    <a:lnTo>
                      <a:pt x="1124" y="783"/>
                    </a:lnTo>
                    <a:lnTo>
                      <a:pt x="1106" y="783"/>
                    </a:lnTo>
                    <a:lnTo>
                      <a:pt x="1085" y="781"/>
                    </a:lnTo>
                    <a:lnTo>
                      <a:pt x="1063" y="780"/>
                    </a:lnTo>
                    <a:lnTo>
                      <a:pt x="1046" y="776"/>
                    </a:lnTo>
                    <a:lnTo>
                      <a:pt x="1030" y="771"/>
                    </a:lnTo>
                    <a:lnTo>
                      <a:pt x="1012" y="763"/>
                    </a:lnTo>
                    <a:lnTo>
                      <a:pt x="995" y="753"/>
                    </a:lnTo>
                    <a:lnTo>
                      <a:pt x="980" y="745"/>
                    </a:lnTo>
                    <a:lnTo>
                      <a:pt x="966" y="736"/>
                    </a:lnTo>
                    <a:lnTo>
                      <a:pt x="951" y="725"/>
                    </a:lnTo>
                    <a:lnTo>
                      <a:pt x="935" y="713"/>
                    </a:lnTo>
                    <a:lnTo>
                      <a:pt x="922" y="703"/>
                    </a:lnTo>
                    <a:lnTo>
                      <a:pt x="915" y="697"/>
                    </a:lnTo>
                    <a:lnTo>
                      <a:pt x="907" y="691"/>
                    </a:lnTo>
                    <a:lnTo>
                      <a:pt x="899" y="686"/>
                    </a:lnTo>
                    <a:lnTo>
                      <a:pt x="883" y="680"/>
                    </a:lnTo>
                    <a:lnTo>
                      <a:pt x="863" y="676"/>
                    </a:lnTo>
                    <a:lnTo>
                      <a:pt x="842" y="674"/>
                    </a:lnTo>
                    <a:lnTo>
                      <a:pt x="825" y="671"/>
                    </a:lnTo>
                    <a:lnTo>
                      <a:pt x="814" y="671"/>
                    </a:lnTo>
                    <a:lnTo>
                      <a:pt x="801" y="670"/>
                    </a:lnTo>
                    <a:lnTo>
                      <a:pt x="787" y="668"/>
                    </a:lnTo>
                    <a:lnTo>
                      <a:pt x="775" y="667"/>
                    </a:lnTo>
                    <a:lnTo>
                      <a:pt x="764" y="663"/>
                    </a:lnTo>
                    <a:lnTo>
                      <a:pt x="756" y="656"/>
                    </a:lnTo>
                    <a:lnTo>
                      <a:pt x="748" y="644"/>
                    </a:lnTo>
                    <a:lnTo>
                      <a:pt x="741" y="632"/>
                    </a:lnTo>
                    <a:lnTo>
                      <a:pt x="736" y="622"/>
                    </a:lnTo>
                    <a:lnTo>
                      <a:pt x="729" y="610"/>
                    </a:lnTo>
                    <a:lnTo>
                      <a:pt x="721" y="597"/>
                    </a:lnTo>
                    <a:lnTo>
                      <a:pt x="712" y="587"/>
                    </a:lnTo>
                    <a:lnTo>
                      <a:pt x="702" y="582"/>
                    </a:lnTo>
                    <a:lnTo>
                      <a:pt x="687" y="579"/>
                    </a:lnTo>
                    <a:lnTo>
                      <a:pt x="674" y="578"/>
                    </a:lnTo>
                    <a:lnTo>
                      <a:pt x="662" y="577"/>
                    </a:lnTo>
                    <a:lnTo>
                      <a:pt x="650" y="578"/>
                    </a:lnTo>
                    <a:lnTo>
                      <a:pt x="636" y="581"/>
                    </a:lnTo>
                    <a:lnTo>
                      <a:pt x="621" y="585"/>
                    </a:lnTo>
                    <a:lnTo>
                      <a:pt x="609" y="586"/>
                    </a:lnTo>
                    <a:lnTo>
                      <a:pt x="596" y="586"/>
                    </a:lnTo>
                    <a:lnTo>
                      <a:pt x="578" y="586"/>
                    </a:lnTo>
                    <a:lnTo>
                      <a:pt x="561" y="585"/>
                    </a:lnTo>
                    <a:lnTo>
                      <a:pt x="547" y="582"/>
                    </a:lnTo>
                    <a:lnTo>
                      <a:pt x="539" y="577"/>
                    </a:lnTo>
                    <a:lnTo>
                      <a:pt x="530" y="570"/>
                    </a:lnTo>
                    <a:lnTo>
                      <a:pt x="522" y="565"/>
                    </a:lnTo>
                    <a:lnTo>
                      <a:pt x="512" y="558"/>
                    </a:lnTo>
                    <a:lnTo>
                      <a:pt x="500" y="548"/>
                    </a:lnTo>
                    <a:lnTo>
                      <a:pt x="492" y="539"/>
                    </a:lnTo>
                    <a:lnTo>
                      <a:pt x="487" y="527"/>
                    </a:lnTo>
                    <a:lnTo>
                      <a:pt x="482" y="509"/>
                    </a:lnTo>
                    <a:lnTo>
                      <a:pt x="478" y="492"/>
                    </a:lnTo>
                    <a:lnTo>
                      <a:pt x="474" y="476"/>
                    </a:lnTo>
                    <a:lnTo>
                      <a:pt x="468" y="464"/>
                    </a:lnTo>
                    <a:lnTo>
                      <a:pt x="461" y="459"/>
                    </a:lnTo>
                    <a:lnTo>
                      <a:pt x="450" y="455"/>
                    </a:lnTo>
                    <a:lnTo>
                      <a:pt x="439" y="453"/>
                    </a:lnTo>
                    <a:lnTo>
                      <a:pt x="431" y="447"/>
                    </a:lnTo>
                    <a:lnTo>
                      <a:pt x="425" y="439"/>
                    </a:lnTo>
                    <a:lnTo>
                      <a:pt x="419" y="428"/>
                    </a:lnTo>
                    <a:lnTo>
                      <a:pt x="414" y="416"/>
                    </a:lnTo>
                    <a:lnTo>
                      <a:pt x="411" y="406"/>
                    </a:lnTo>
                    <a:lnTo>
                      <a:pt x="410" y="392"/>
                    </a:lnTo>
                    <a:lnTo>
                      <a:pt x="410" y="375"/>
                    </a:lnTo>
                    <a:lnTo>
                      <a:pt x="411" y="361"/>
                    </a:lnTo>
                    <a:lnTo>
                      <a:pt x="415" y="350"/>
                    </a:lnTo>
                    <a:lnTo>
                      <a:pt x="422" y="337"/>
                    </a:lnTo>
                    <a:lnTo>
                      <a:pt x="426" y="326"/>
                    </a:lnTo>
                    <a:lnTo>
                      <a:pt x="427" y="315"/>
                    </a:lnTo>
                    <a:lnTo>
                      <a:pt x="427" y="301"/>
                    </a:lnTo>
                    <a:lnTo>
                      <a:pt x="426" y="287"/>
                    </a:lnTo>
                    <a:lnTo>
                      <a:pt x="423" y="275"/>
                    </a:lnTo>
                    <a:lnTo>
                      <a:pt x="416" y="263"/>
                    </a:lnTo>
                    <a:lnTo>
                      <a:pt x="408" y="247"/>
                    </a:lnTo>
                    <a:lnTo>
                      <a:pt x="398" y="233"/>
                    </a:lnTo>
                    <a:lnTo>
                      <a:pt x="388" y="221"/>
                    </a:lnTo>
                    <a:lnTo>
                      <a:pt x="379" y="210"/>
                    </a:lnTo>
                    <a:lnTo>
                      <a:pt x="365" y="198"/>
                    </a:lnTo>
                    <a:lnTo>
                      <a:pt x="350" y="186"/>
                    </a:lnTo>
                    <a:lnTo>
                      <a:pt x="337" y="178"/>
                    </a:lnTo>
                    <a:lnTo>
                      <a:pt x="328" y="174"/>
                    </a:lnTo>
                    <a:lnTo>
                      <a:pt x="314" y="170"/>
                    </a:lnTo>
                    <a:lnTo>
                      <a:pt x="299" y="167"/>
                    </a:lnTo>
                    <a:lnTo>
                      <a:pt x="288" y="164"/>
                    </a:lnTo>
                    <a:lnTo>
                      <a:pt x="278" y="163"/>
                    </a:lnTo>
                    <a:lnTo>
                      <a:pt x="264" y="162"/>
                    </a:lnTo>
                    <a:lnTo>
                      <a:pt x="249" y="162"/>
                    </a:lnTo>
                    <a:lnTo>
                      <a:pt x="237" y="162"/>
                    </a:lnTo>
                    <a:lnTo>
                      <a:pt x="226" y="164"/>
                    </a:lnTo>
                    <a:lnTo>
                      <a:pt x="217" y="173"/>
                    </a:lnTo>
                    <a:lnTo>
                      <a:pt x="209" y="185"/>
                    </a:lnTo>
                    <a:lnTo>
                      <a:pt x="201" y="195"/>
                    </a:lnTo>
                    <a:lnTo>
                      <a:pt x="194" y="205"/>
                    </a:lnTo>
                    <a:lnTo>
                      <a:pt x="186" y="216"/>
                    </a:lnTo>
                    <a:lnTo>
                      <a:pt x="178" y="222"/>
                    </a:lnTo>
                    <a:lnTo>
                      <a:pt x="170" y="224"/>
                    </a:lnTo>
                    <a:lnTo>
                      <a:pt x="160" y="224"/>
                    </a:lnTo>
                    <a:lnTo>
                      <a:pt x="148" y="224"/>
                    </a:lnTo>
                    <a:lnTo>
                      <a:pt x="139" y="222"/>
                    </a:lnTo>
                    <a:lnTo>
                      <a:pt x="129" y="224"/>
                    </a:lnTo>
                    <a:lnTo>
                      <a:pt x="121" y="230"/>
                    </a:lnTo>
                    <a:lnTo>
                      <a:pt x="112" y="240"/>
                    </a:lnTo>
                    <a:lnTo>
                      <a:pt x="104" y="247"/>
                    </a:lnTo>
                    <a:lnTo>
                      <a:pt x="93" y="251"/>
                    </a:lnTo>
                    <a:lnTo>
                      <a:pt x="78" y="255"/>
                    </a:lnTo>
                    <a:lnTo>
                      <a:pt x="66" y="257"/>
                    </a:lnTo>
                    <a:lnTo>
                      <a:pt x="63" y="259"/>
                    </a:lnTo>
                    <a:lnTo>
                      <a:pt x="61" y="260"/>
                    </a:lnTo>
                    <a:lnTo>
                      <a:pt x="57" y="260"/>
                    </a:lnTo>
                    <a:lnTo>
                      <a:pt x="54" y="261"/>
                    </a:lnTo>
                    <a:lnTo>
                      <a:pt x="46" y="259"/>
                    </a:lnTo>
                    <a:lnTo>
                      <a:pt x="38" y="253"/>
                    </a:lnTo>
                    <a:lnTo>
                      <a:pt x="32" y="248"/>
                    </a:lnTo>
                    <a:lnTo>
                      <a:pt x="26" y="241"/>
                    </a:lnTo>
                    <a:lnTo>
                      <a:pt x="19" y="230"/>
                    </a:lnTo>
                    <a:lnTo>
                      <a:pt x="14" y="221"/>
                    </a:lnTo>
                    <a:lnTo>
                      <a:pt x="8" y="212"/>
                    </a:lnTo>
                    <a:lnTo>
                      <a:pt x="4" y="199"/>
                    </a:lnTo>
                    <a:lnTo>
                      <a:pt x="1" y="185"/>
                    </a:lnTo>
                    <a:lnTo>
                      <a:pt x="0" y="171"/>
                    </a:lnTo>
                    <a:lnTo>
                      <a:pt x="1" y="158"/>
                    </a:lnTo>
                    <a:lnTo>
                      <a:pt x="5" y="142"/>
                    </a:lnTo>
                    <a:lnTo>
                      <a:pt x="11" y="127"/>
                    </a:lnTo>
                    <a:lnTo>
                      <a:pt x="16" y="116"/>
                    </a:lnTo>
                    <a:lnTo>
                      <a:pt x="27" y="107"/>
                    </a:lnTo>
                    <a:lnTo>
                      <a:pt x="42" y="100"/>
                    </a:lnTo>
                    <a:lnTo>
                      <a:pt x="57" y="93"/>
                    </a:lnTo>
                    <a:lnTo>
                      <a:pt x="73" y="86"/>
                    </a:lnTo>
                    <a:lnTo>
                      <a:pt x="85" y="81"/>
                    </a:lnTo>
                    <a:lnTo>
                      <a:pt x="101" y="73"/>
                    </a:lnTo>
                    <a:lnTo>
                      <a:pt x="121" y="63"/>
                    </a:lnTo>
                    <a:lnTo>
                      <a:pt x="142" y="54"/>
                    </a:lnTo>
                    <a:lnTo>
                      <a:pt x="162" y="45"/>
                    </a:lnTo>
                    <a:lnTo>
                      <a:pt x="178" y="38"/>
                    </a:lnTo>
                    <a:lnTo>
                      <a:pt x="197" y="31"/>
                    </a:lnTo>
                    <a:lnTo>
                      <a:pt x="220" y="24"/>
                    </a:lnTo>
                    <a:lnTo>
                      <a:pt x="244" y="18"/>
                    </a:lnTo>
                    <a:lnTo>
                      <a:pt x="263" y="14"/>
                    </a:lnTo>
                    <a:lnTo>
                      <a:pt x="275" y="10"/>
                    </a:lnTo>
                    <a:lnTo>
                      <a:pt x="291" y="6"/>
                    </a:lnTo>
                    <a:lnTo>
                      <a:pt x="307" y="3"/>
                    </a:lnTo>
                    <a:lnTo>
                      <a:pt x="322" y="0"/>
                    </a:lnTo>
                    <a:lnTo>
                      <a:pt x="334" y="0"/>
                    </a:lnTo>
                    <a:lnTo>
                      <a:pt x="345" y="4"/>
                    </a:lnTo>
                    <a:lnTo>
                      <a:pt x="357" y="10"/>
                    </a:lnTo>
                    <a:lnTo>
                      <a:pt x="368" y="16"/>
                    </a:lnTo>
                    <a:lnTo>
                      <a:pt x="376" y="23"/>
                    </a:lnTo>
                    <a:lnTo>
                      <a:pt x="385" y="32"/>
                    </a:lnTo>
                    <a:lnTo>
                      <a:pt x="395" y="45"/>
                    </a:lnTo>
                    <a:lnTo>
                      <a:pt x="402" y="54"/>
                    </a:lnTo>
                    <a:lnTo>
                      <a:pt x="408" y="65"/>
                    </a:lnTo>
                    <a:lnTo>
                      <a:pt x="415" y="76"/>
                    </a:lnTo>
                    <a:lnTo>
                      <a:pt x="423" y="84"/>
                    </a:lnTo>
                    <a:lnTo>
                      <a:pt x="430" y="86"/>
                    </a:lnTo>
                    <a:lnTo>
                      <a:pt x="438" y="86"/>
                    </a:lnTo>
                    <a:lnTo>
                      <a:pt x="445" y="86"/>
                    </a:lnTo>
                    <a:lnTo>
                      <a:pt x="449" y="85"/>
                    </a:lnTo>
                    <a:lnTo>
                      <a:pt x="453" y="82"/>
                    </a:lnTo>
                    <a:lnTo>
                      <a:pt x="457" y="80"/>
                    </a:lnTo>
                    <a:lnTo>
                      <a:pt x="461" y="77"/>
                    </a:lnTo>
                    <a:lnTo>
                      <a:pt x="464" y="76"/>
                    </a:lnTo>
                    <a:lnTo>
                      <a:pt x="472" y="77"/>
                    </a:lnTo>
                    <a:lnTo>
                      <a:pt x="480" y="78"/>
                    </a:lnTo>
                    <a:lnTo>
                      <a:pt x="485" y="81"/>
                    </a:lnTo>
                    <a:lnTo>
                      <a:pt x="493" y="90"/>
                    </a:lnTo>
                    <a:lnTo>
                      <a:pt x="501" y="102"/>
                    </a:lnTo>
                    <a:lnTo>
                      <a:pt x="508" y="116"/>
                    </a:lnTo>
                    <a:lnTo>
                      <a:pt x="515" y="125"/>
                    </a:lnTo>
                    <a:lnTo>
                      <a:pt x="528" y="135"/>
                    </a:lnTo>
                    <a:lnTo>
                      <a:pt x="543" y="144"/>
                    </a:lnTo>
                    <a:lnTo>
                      <a:pt x="561" y="155"/>
                    </a:lnTo>
                    <a:lnTo>
                      <a:pt x="577" y="163"/>
                    </a:lnTo>
                    <a:lnTo>
                      <a:pt x="590" y="171"/>
                    </a:lnTo>
                    <a:lnTo>
                      <a:pt x="602" y="178"/>
                    </a:lnTo>
                    <a:lnTo>
                      <a:pt x="617" y="187"/>
                    </a:lnTo>
                    <a:lnTo>
                      <a:pt x="632" y="195"/>
                    </a:lnTo>
                    <a:lnTo>
                      <a:pt x="644" y="202"/>
                    </a:lnTo>
                    <a:lnTo>
                      <a:pt x="655" y="210"/>
                    </a:lnTo>
                    <a:lnTo>
                      <a:pt x="668" y="221"/>
                    </a:lnTo>
                    <a:lnTo>
                      <a:pt x="682" y="230"/>
                    </a:lnTo>
                    <a:lnTo>
                      <a:pt x="693" y="239"/>
                    </a:lnTo>
                    <a:lnTo>
                      <a:pt x="708" y="248"/>
                    </a:lnTo>
                    <a:lnTo>
                      <a:pt x="724" y="260"/>
                    </a:lnTo>
                    <a:lnTo>
                      <a:pt x="740" y="271"/>
                    </a:lnTo>
                    <a:lnTo>
                      <a:pt x="755" y="280"/>
                    </a:lnTo>
                    <a:lnTo>
                      <a:pt x="767" y="286"/>
                    </a:lnTo>
                    <a:lnTo>
                      <a:pt x="783" y="292"/>
                    </a:lnTo>
                    <a:lnTo>
                      <a:pt x="799" y="299"/>
                    </a:lnTo>
                    <a:lnTo>
                      <a:pt x="813" y="302"/>
                    </a:lnTo>
                    <a:lnTo>
                      <a:pt x="821" y="303"/>
                    </a:lnTo>
                    <a:lnTo>
                      <a:pt x="829" y="302"/>
                    </a:lnTo>
                    <a:lnTo>
                      <a:pt x="836" y="301"/>
                    </a:lnTo>
                    <a:lnTo>
                      <a:pt x="838" y="299"/>
                    </a:lnTo>
                    <a:lnTo>
                      <a:pt x="841" y="296"/>
                    </a:lnTo>
                    <a:lnTo>
                      <a:pt x="844" y="292"/>
                    </a:lnTo>
                    <a:lnTo>
                      <a:pt x="846" y="288"/>
                    </a:lnTo>
                    <a:lnTo>
                      <a:pt x="848" y="286"/>
                    </a:lnTo>
                    <a:lnTo>
                      <a:pt x="850" y="284"/>
                    </a:lnTo>
                    <a:lnTo>
                      <a:pt x="853" y="283"/>
                    </a:lnTo>
                    <a:lnTo>
                      <a:pt x="856" y="284"/>
                    </a:lnTo>
                    <a:lnTo>
                      <a:pt x="857" y="287"/>
                    </a:lnTo>
                    <a:lnTo>
                      <a:pt x="858" y="290"/>
                    </a:lnTo>
                    <a:lnTo>
                      <a:pt x="860" y="294"/>
                    </a:lnTo>
                    <a:lnTo>
                      <a:pt x="861" y="298"/>
                    </a:lnTo>
                    <a:lnTo>
                      <a:pt x="863" y="301"/>
                    </a:lnTo>
                    <a:lnTo>
                      <a:pt x="863" y="303"/>
                    </a:lnTo>
                    <a:lnTo>
                      <a:pt x="871" y="313"/>
                    </a:lnTo>
                    <a:lnTo>
                      <a:pt x="880" y="325"/>
                    </a:lnTo>
                    <a:lnTo>
                      <a:pt x="887" y="334"/>
                    </a:lnTo>
                    <a:lnTo>
                      <a:pt x="895" y="348"/>
                    </a:lnTo>
                    <a:lnTo>
                      <a:pt x="902" y="364"/>
                    </a:lnTo>
                    <a:lnTo>
                      <a:pt x="910" y="380"/>
                    </a:lnTo>
                    <a:lnTo>
                      <a:pt x="918" y="393"/>
                    </a:lnTo>
                    <a:lnTo>
                      <a:pt x="929" y="403"/>
                    </a:lnTo>
                    <a:lnTo>
                      <a:pt x="942" y="412"/>
                    </a:lnTo>
                    <a:lnTo>
                      <a:pt x="956" y="422"/>
                    </a:lnTo>
                    <a:lnTo>
                      <a:pt x="968" y="430"/>
                    </a:lnTo>
                    <a:lnTo>
                      <a:pt x="978" y="441"/>
                    </a:lnTo>
                    <a:lnTo>
                      <a:pt x="993" y="454"/>
                    </a:lnTo>
                    <a:lnTo>
                      <a:pt x="1007" y="466"/>
                    </a:lnTo>
                    <a:lnTo>
                      <a:pt x="1019" y="477"/>
                    </a:lnTo>
                    <a:lnTo>
                      <a:pt x="1032" y="485"/>
                    </a:lnTo>
                    <a:lnTo>
                      <a:pt x="1051" y="495"/>
                    </a:lnTo>
                    <a:lnTo>
                      <a:pt x="1070" y="504"/>
                    </a:lnTo>
                    <a:lnTo>
                      <a:pt x="1088" y="515"/>
                    </a:lnTo>
                    <a:lnTo>
                      <a:pt x="1101" y="523"/>
                    </a:lnTo>
                    <a:lnTo>
                      <a:pt x="1110" y="532"/>
                    </a:lnTo>
                    <a:lnTo>
                      <a:pt x="1121" y="544"/>
                    </a:lnTo>
                    <a:lnTo>
                      <a:pt x="1132" y="556"/>
                    </a:lnTo>
                    <a:lnTo>
                      <a:pt x="1141" y="566"/>
                    </a:lnTo>
                    <a:lnTo>
                      <a:pt x="1152" y="570"/>
                    </a:lnTo>
                    <a:lnTo>
                      <a:pt x="1167" y="573"/>
                    </a:lnTo>
                    <a:lnTo>
                      <a:pt x="1182" y="575"/>
                    </a:lnTo>
                    <a:lnTo>
                      <a:pt x="1194" y="577"/>
                    </a:lnTo>
                    <a:lnTo>
                      <a:pt x="1209" y="578"/>
                    </a:lnTo>
                    <a:lnTo>
                      <a:pt x="1228" y="577"/>
                    </a:lnTo>
                    <a:lnTo>
                      <a:pt x="1248" y="577"/>
                    </a:lnTo>
                    <a:lnTo>
                      <a:pt x="1263" y="577"/>
                    </a:lnTo>
                    <a:lnTo>
                      <a:pt x="1278" y="577"/>
                    </a:lnTo>
                    <a:lnTo>
                      <a:pt x="1295" y="578"/>
                    </a:lnTo>
                    <a:lnTo>
                      <a:pt x="1310" y="579"/>
                    </a:lnTo>
                    <a:lnTo>
                      <a:pt x="1321" y="581"/>
                    </a:lnTo>
                    <a:lnTo>
                      <a:pt x="1333" y="582"/>
                    </a:lnTo>
                    <a:lnTo>
                      <a:pt x="1346" y="583"/>
                    </a:lnTo>
                    <a:lnTo>
                      <a:pt x="1357" y="586"/>
                    </a:lnTo>
                    <a:lnTo>
                      <a:pt x="1365" y="592"/>
                    </a:lnTo>
                  </a:path>
                </a:pathLst>
              </a:custGeom>
              <a:grpFill/>
              <a:ln w="6350" cap="flat">
                <a:solidFill>
                  <a:schemeClr val="bg2"/>
                </a:solidFill>
                <a:prstDash val="solid"/>
                <a:miter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48" name="Zuid holland">
                <a:extLst>
                  <a:ext uri="{FF2B5EF4-FFF2-40B4-BE49-F238E27FC236}">
                    <a16:creationId xmlns:a16="http://schemas.microsoft.com/office/drawing/2014/main" id="{FBBE2650-5BE2-AAAF-3E37-FC26FE264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2684" y="3106517"/>
                <a:ext cx="1386813" cy="1193047"/>
              </a:xfrm>
              <a:custGeom>
                <a:avLst/>
                <a:gdLst>
                  <a:gd name="T0" fmla="*/ 2903 w 3004"/>
                  <a:gd name="T1" fmla="*/ 1711 h 2586"/>
                  <a:gd name="T2" fmla="*/ 2846 w 3004"/>
                  <a:gd name="T3" fmla="*/ 1879 h 2586"/>
                  <a:gd name="T4" fmla="*/ 2578 w 3004"/>
                  <a:gd name="T5" fmla="*/ 2015 h 2586"/>
                  <a:gd name="T6" fmla="*/ 2497 w 3004"/>
                  <a:gd name="T7" fmla="*/ 2115 h 2586"/>
                  <a:gd name="T8" fmla="*/ 2316 w 3004"/>
                  <a:gd name="T9" fmla="*/ 2092 h 2586"/>
                  <a:gd name="T10" fmla="*/ 2133 w 3004"/>
                  <a:gd name="T11" fmla="*/ 2201 h 2586"/>
                  <a:gd name="T12" fmla="*/ 1961 w 3004"/>
                  <a:gd name="T13" fmla="*/ 2221 h 2586"/>
                  <a:gd name="T14" fmla="*/ 1891 w 3004"/>
                  <a:gd name="T15" fmla="*/ 2294 h 2586"/>
                  <a:gd name="T16" fmla="*/ 1780 w 3004"/>
                  <a:gd name="T17" fmla="*/ 2398 h 2586"/>
                  <a:gd name="T18" fmla="*/ 1670 w 3004"/>
                  <a:gd name="T19" fmla="*/ 2425 h 2586"/>
                  <a:gd name="T20" fmla="*/ 1647 w 3004"/>
                  <a:gd name="T21" fmla="*/ 2382 h 2586"/>
                  <a:gd name="T22" fmla="*/ 1430 w 3004"/>
                  <a:gd name="T23" fmla="*/ 2561 h 2586"/>
                  <a:gd name="T24" fmla="*/ 1183 w 3004"/>
                  <a:gd name="T25" fmla="*/ 2550 h 2586"/>
                  <a:gd name="T26" fmla="*/ 912 w 3004"/>
                  <a:gd name="T27" fmla="*/ 2457 h 2586"/>
                  <a:gd name="T28" fmla="*/ 601 w 3004"/>
                  <a:gd name="T29" fmla="*/ 2318 h 2586"/>
                  <a:gd name="T30" fmla="*/ 427 w 3004"/>
                  <a:gd name="T31" fmla="*/ 2169 h 2586"/>
                  <a:gd name="T32" fmla="*/ 253 w 3004"/>
                  <a:gd name="T33" fmla="*/ 2088 h 2586"/>
                  <a:gd name="T34" fmla="*/ 133 w 3004"/>
                  <a:gd name="T35" fmla="*/ 2012 h 2586"/>
                  <a:gd name="T36" fmla="*/ 113 w 3004"/>
                  <a:gd name="T37" fmla="*/ 1941 h 2586"/>
                  <a:gd name="T38" fmla="*/ 43 w 3004"/>
                  <a:gd name="T39" fmla="*/ 1771 h 2586"/>
                  <a:gd name="T40" fmla="*/ 23 w 3004"/>
                  <a:gd name="T41" fmla="*/ 1629 h 2586"/>
                  <a:gd name="T42" fmla="*/ 44 w 3004"/>
                  <a:gd name="T43" fmla="*/ 1418 h 2586"/>
                  <a:gd name="T44" fmla="*/ 156 w 3004"/>
                  <a:gd name="T45" fmla="*/ 1467 h 2586"/>
                  <a:gd name="T46" fmla="*/ 133 w 3004"/>
                  <a:gd name="T47" fmla="*/ 1552 h 2586"/>
                  <a:gd name="T48" fmla="*/ 148 w 3004"/>
                  <a:gd name="T49" fmla="*/ 1602 h 2586"/>
                  <a:gd name="T50" fmla="*/ 191 w 3004"/>
                  <a:gd name="T51" fmla="*/ 1511 h 2586"/>
                  <a:gd name="T52" fmla="*/ 272 w 3004"/>
                  <a:gd name="T53" fmla="*/ 1577 h 2586"/>
                  <a:gd name="T54" fmla="*/ 318 w 3004"/>
                  <a:gd name="T55" fmla="*/ 1592 h 2586"/>
                  <a:gd name="T56" fmla="*/ 372 w 3004"/>
                  <a:gd name="T57" fmla="*/ 1576 h 2586"/>
                  <a:gd name="T58" fmla="*/ 525 w 3004"/>
                  <a:gd name="T59" fmla="*/ 1759 h 2586"/>
                  <a:gd name="T60" fmla="*/ 517 w 3004"/>
                  <a:gd name="T61" fmla="*/ 1695 h 2586"/>
                  <a:gd name="T62" fmla="*/ 663 w 3004"/>
                  <a:gd name="T63" fmla="*/ 1771 h 2586"/>
                  <a:gd name="T64" fmla="*/ 765 w 3004"/>
                  <a:gd name="T65" fmla="*/ 1752 h 2586"/>
                  <a:gd name="T66" fmla="*/ 457 w 3004"/>
                  <a:gd name="T67" fmla="*/ 1593 h 2586"/>
                  <a:gd name="T68" fmla="*/ 226 w 3004"/>
                  <a:gd name="T69" fmla="*/ 1426 h 2586"/>
                  <a:gd name="T70" fmla="*/ 322 w 3004"/>
                  <a:gd name="T71" fmla="*/ 1308 h 2586"/>
                  <a:gd name="T72" fmla="*/ 659 w 3004"/>
                  <a:gd name="T73" fmla="*/ 925 h 2586"/>
                  <a:gd name="T74" fmla="*/ 955 w 3004"/>
                  <a:gd name="T75" fmla="*/ 552 h 2586"/>
                  <a:gd name="T76" fmla="*/ 1195 w 3004"/>
                  <a:gd name="T77" fmla="*/ 86 h 2586"/>
                  <a:gd name="T78" fmla="*/ 1412 w 3004"/>
                  <a:gd name="T79" fmla="*/ 69 h 2586"/>
                  <a:gd name="T80" fmla="*/ 1505 w 3004"/>
                  <a:gd name="T81" fmla="*/ 159 h 2586"/>
                  <a:gd name="T82" fmla="*/ 1445 w 3004"/>
                  <a:gd name="T83" fmla="*/ 331 h 2586"/>
                  <a:gd name="T84" fmla="*/ 1343 w 3004"/>
                  <a:gd name="T85" fmla="*/ 471 h 2586"/>
                  <a:gd name="T86" fmla="*/ 1365 w 3004"/>
                  <a:gd name="T87" fmla="*/ 548 h 2586"/>
                  <a:gd name="T88" fmla="*/ 1490 w 3004"/>
                  <a:gd name="T89" fmla="*/ 467 h 2586"/>
                  <a:gd name="T90" fmla="*/ 1718 w 3004"/>
                  <a:gd name="T91" fmla="*/ 399 h 2586"/>
                  <a:gd name="T92" fmla="*/ 1835 w 3004"/>
                  <a:gd name="T93" fmla="*/ 488 h 2586"/>
                  <a:gd name="T94" fmla="*/ 1986 w 3004"/>
                  <a:gd name="T95" fmla="*/ 516 h 2586"/>
                  <a:gd name="T96" fmla="*/ 2149 w 3004"/>
                  <a:gd name="T97" fmla="*/ 694 h 2586"/>
                  <a:gd name="T98" fmla="*/ 2134 w 3004"/>
                  <a:gd name="T99" fmla="*/ 819 h 2586"/>
                  <a:gd name="T100" fmla="*/ 2009 w 3004"/>
                  <a:gd name="T101" fmla="*/ 831 h 2586"/>
                  <a:gd name="T102" fmla="*/ 2159 w 3004"/>
                  <a:gd name="T103" fmla="*/ 967 h 2586"/>
                  <a:gd name="T104" fmla="*/ 2362 w 3004"/>
                  <a:gd name="T105" fmla="*/ 946 h 2586"/>
                  <a:gd name="T106" fmla="*/ 2256 w 3004"/>
                  <a:gd name="T107" fmla="*/ 1071 h 2586"/>
                  <a:gd name="T108" fmla="*/ 2186 w 3004"/>
                  <a:gd name="T109" fmla="*/ 1253 h 2586"/>
                  <a:gd name="T110" fmla="*/ 2093 w 3004"/>
                  <a:gd name="T111" fmla="*/ 1382 h 2586"/>
                  <a:gd name="T112" fmla="*/ 2202 w 3004"/>
                  <a:gd name="T113" fmla="*/ 1573 h 2586"/>
                  <a:gd name="T114" fmla="*/ 2393 w 3004"/>
                  <a:gd name="T115" fmla="*/ 1518 h 2586"/>
                  <a:gd name="T116" fmla="*/ 2585 w 3004"/>
                  <a:gd name="T117" fmla="*/ 1470 h 2586"/>
                  <a:gd name="T118" fmla="*/ 2757 w 3004"/>
                  <a:gd name="T119" fmla="*/ 1371 h 2586"/>
                  <a:gd name="T120" fmla="*/ 2939 w 3004"/>
                  <a:gd name="T121" fmla="*/ 1490 h 2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004" h="2586">
                    <a:moveTo>
                      <a:pt x="2989" y="1513"/>
                    </a:moveTo>
                    <a:lnTo>
                      <a:pt x="2993" y="1514"/>
                    </a:lnTo>
                    <a:lnTo>
                      <a:pt x="2998" y="1515"/>
                    </a:lnTo>
                    <a:lnTo>
                      <a:pt x="3004" y="1517"/>
                    </a:lnTo>
                    <a:lnTo>
                      <a:pt x="2994" y="1525"/>
                    </a:lnTo>
                    <a:lnTo>
                      <a:pt x="2985" y="1534"/>
                    </a:lnTo>
                    <a:lnTo>
                      <a:pt x="2975" y="1545"/>
                    </a:lnTo>
                    <a:lnTo>
                      <a:pt x="2969" y="1554"/>
                    </a:lnTo>
                    <a:lnTo>
                      <a:pt x="2962" y="1569"/>
                    </a:lnTo>
                    <a:lnTo>
                      <a:pt x="2954" y="1589"/>
                    </a:lnTo>
                    <a:lnTo>
                      <a:pt x="2947" y="1612"/>
                    </a:lnTo>
                    <a:lnTo>
                      <a:pt x="2940" y="1633"/>
                    </a:lnTo>
                    <a:lnTo>
                      <a:pt x="2934" y="1649"/>
                    </a:lnTo>
                    <a:lnTo>
                      <a:pt x="2927" y="1664"/>
                    </a:lnTo>
                    <a:lnTo>
                      <a:pt x="2919" y="1680"/>
                    </a:lnTo>
                    <a:lnTo>
                      <a:pt x="2911" y="1697"/>
                    </a:lnTo>
                    <a:lnTo>
                      <a:pt x="2903" y="1711"/>
                    </a:lnTo>
                    <a:lnTo>
                      <a:pt x="2893" y="1723"/>
                    </a:lnTo>
                    <a:lnTo>
                      <a:pt x="2882" y="1739"/>
                    </a:lnTo>
                    <a:lnTo>
                      <a:pt x="2869" y="1755"/>
                    </a:lnTo>
                    <a:lnTo>
                      <a:pt x="2857" y="1770"/>
                    </a:lnTo>
                    <a:lnTo>
                      <a:pt x="2847" y="1783"/>
                    </a:lnTo>
                    <a:lnTo>
                      <a:pt x="2842" y="1792"/>
                    </a:lnTo>
                    <a:lnTo>
                      <a:pt x="2835" y="1801"/>
                    </a:lnTo>
                    <a:lnTo>
                      <a:pt x="2830" y="1812"/>
                    </a:lnTo>
                    <a:lnTo>
                      <a:pt x="2827" y="1821"/>
                    </a:lnTo>
                    <a:lnTo>
                      <a:pt x="2830" y="1827"/>
                    </a:lnTo>
                    <a:lnTo>
                      <a:pt x="2835" y="1833"/>
                    </a:lnTo>
                    <a:lnTo>
                      <a:pt x="2841" y="1840"/>
                    </a:lnTo>
                    <a:lnTo>
                      <a:pt x="2845" y="1845"/>
                    </a:lnTo>
                    <a:lnTo>
                      <a:pt x="2846" y="1853"/>
                    </a:lnTo>
                    <a:lnTo>
                      <a:pt x="2847" y="1863"/>
                    </a:lnTo>
                    <a:lnTo>
                      <a:pt x="2847" y="1872"/>
                    </a:lnTo>
                    <a:lnTo>
                      <a:pt x="2846" y="1879"/>
                    </a:lnTo>
                    <a:lnTo>
                      <a:pt x="2839" y="1889"/>
                    </a:lnTo>
                    <a:lnTo>
                      <a:pt x="2827" y="1898"/>
                    </a:lnTo>
                    <a:lnTo>
                      <a:pt x="2814" y="1906"/>
                    </a:lnTo>
                    <a:lnTo>
                      <a:pt x="2803" y="1913"/>
                    </a:lnTo>
                    <a:lnTo>
                      <a:pt x="2787" y="1921"/>
                    </a:lnTo>
                    <a:lnTo>
                      <a:pt x="2767" y="1930"/>
                    </a:lnTo>
                    <a:lnTo>
                      <a:pt x="2744" y="1940"/>
                    </a:lnTo>
                    <a:lnTo>
                      <a:pt x="2723" y="1948"/>
                    </a:lnTo>
                    <a:lnTo>
                      <a:pt x="2705" y="1955"/>
                    </a:lnTo>
                    <a:lnTo>
                      <a:pt x="2688" y="1959"/>
                    </a:lnTo>
                    <a:lnTo>
                      <a:pt x="2667" y="1964"/>
                    </a:lnTo>
                    <a:lnTo>
                      <a:pt x="2647" y="1968"/>
                    </a:lnTo>
                    <a:lnTo>
                      <a:pt x="2629" y="1975"/>
                    </a:lnTo>
                    <a:lnTo>
                      <a:pt x="2618" y="1981"/>
                    </a:lnTo>
                    <a:lnTo>
                      <a:pt x="2603" y="1992"/>
                    </a:lnTo>
                    <a:lnTo>
                      <a:pt x="2590" y="2003"/>
                    </a:lnTo>
                    <a:lnTo>
                      <a:pt x="2578" y="2015"/>
                    </a:lnTo>
                    <a:lnTo>
                      <a:pt x="2568" y="2026"/>
                    </a:lnTo>
                    <a:lnTo>
                      <a:pt x="2564" y="2033"/>
                    </a:lnTo>
                    <a:lnTo>
                      <a:pt x="2562" y="2041"/>
                    </a:lnTo>
                    <a:lnTo>
                      <a:pt x="2559" y="2047"/>
                    </a:lnTo>
                    <a:lnTo>
                      <a:pt x="2555" y="2058"/>
                    </a:lnTo>
                    <a:lnTo>
                      <a:pt x="2551" y="2070"/>
                    </a:lnTo>
                    <a:lnTo>
                      <a:pt x="2548" y="2082"/>
                    </a:lnTo>
                    <a:lnTo>
                      <a:pt x="2547" y="2093"/>
                    </a:lnTo>
                    <a:lnTo>
                      <a:pt x="2550" y="2105"/>
                    </a:lnTo>
                    <a:lnTo>
                      <a:pt x="2555" y="2119"/>
                    </a:lnTo>
                    <a:lnTo>
                      <a:pt x="2543" y="2119"/>
                    </a:lnTo>
                    <a:lnTo>
                      <a:pt x="2529" y="2118"/>
                    </a:lnTo>
                    <a:lnTo>
                      <a:pt x="2519" y="2116"/>
                    </a:lnTo>
                    <a:lnTo>
                      <a:pt x="2513" y="2116"/>
                    </a:lnTo>
                    <a:lnTo>
                      <a:pt x="2508" y="2116"/>
                    </a:lnTo>
                    <a:lnTo>
                      <a:pt x="2502" y="2115"/>
                    </a:lnTo>
                    <a:lnTo>
                      <a:pt x="2497" y="2115"/>
                    </a:lnTo>
                    <a:lnTo>
                      <a:pt x="2490" y="2109"/>
                    </a:lnTo>
                    <a:lnTo>
                      <a:pt x="2482" y="2104"/>
                    </a:lnTo>
                    <a:lnTo>
                      <a:pt x="2474" y="2100"/>
                    </a:lnTo>
                    <a:lnTo>
                      <a:pt x="2465" y="2097"/>
                    </a:lnTo>
                    <a:lnTo>
                      <a:pt x="2453" y="2096"/>
                    </a:lnTo>
                    <a:lnTo>
                      <a:pt x="2442" y="2096"/>
                    </a:lnTo>
                    <a:lnTo>
                      <a:pt x="2430" y="2096"/>
                    </a:lnTo>
                    <a:lnTo>
                      <a:pt x="2416" y="2096"/>
                    </a:lnTo>
                    <a:lnTo>
                      <a:pt x="2404" y="2096"/>
                    </a:lnTo>
                    <a:lnTo>
                      <a:pt x="2396" y="2093"/>
                    </a:lnTo>
                    <a:lnTo>
                      <a:pt x="2386" y="2088"/>
                    </a:lnTo>
                    <a:lnTo>
                      <a:pt x="2377" y="2085"/>
                    </a:lnTo>
                    <a:lnTo>
                      <a:pt x="2366" y="2084"/>
                    </a:lnTo>
                    <a:lnTo>
                      <a:pt x="2353" y="2085"/>
                    </a:lnTo>
                    <a:lnTo>
                      <a:pt x="2339" y="2087"/>
                    </a:lnTo>
                    <a:lnTo>
                      <a:pt x="2327" y="2088"/>
                    </a:lnTo>
                    <a:lnTo>
                      <a:pt x="2316" y="2092"/>
                    </a:lnTo>
                    <a:lnTo>
                      <a:pt x="2303" y="2097"/>
                    </a:lnTo>
                    <a:lnTo>
                      <a:pt x="2292" y="2104"/>
                    </a:lnTo>
                    <a:lnTo>
                      <a:pt x="2284" y="2109"/>
                    </a:lnTo>
                    <a:lnTo>
                      <a:pt x="2276" y="2118"/>
                    </a:lnTo>
                    <a:lnTo>
                      <a:pt x="2268" y="2124"/>
                    </a:lnTo>
                    <a:lnTo>
                      <a:pt x="2258" y="2130"/>
                    </a:lnTo>
                    <a:lnTo>
                      <a:pt x="2246" y="2135"/>
                    </a:lnTo>
                    <a:lnTo>
                      <a:pt x="2236" y="2142"/>
                    </a:lnTo>
                    <a:lnTo>
                      <a:pt x="2227" y="2149"/>
                    </a:lnTo>
                    <a:lnTo>
                      <a:pt x="2217" y="2158"/>
                    </a:lnTo>
                    <a:lnTo>
                      <a:pt x="2207" y="2165"/>
                    </a:lnTo>
                    <a:lnTo>
                      <a:pt x="2198" y="2170"/>
                    </a:lnTo>
                    <a:lnTo>
                      <a:pt x="2184" y="2175"/>
                    </a:lnTo>
                    <a:lnTo>
                      <a:pt x="2174" y="2179"/>
                    </a:lnTo>
                    <a:lnTo>
                      <a:pt x="2160" y="2186"/>
                    </a:lnTo>
                    <a:lnTo>
                      <a:pt x="2145" y="2194"/>
                    </a:lnTo>
                    <a:lnTo>
                      <a:pt x="2133" y="2201"/>
                    </a:lnTo>
                    <a:lnTo>
                      <a:pt x="2125" y="2206"/>
                    </a:lnTo>
                    <a:lnTo>
                      <a:pt x="2114" y="2213"/>
                    </a:lnTo>
                    <a:lnTo>
                      <a:pt x="2105" y="2217"/>
                    </a:lnTo>
                    <a:lnTo>
                      <a:pt x="2093" y="2217"/>
                    </a:lnTo>
                    <a:lnTo>
                      <a:pt x="2078" y="2216"/>
                    </a:lnTo>
                    <a:lnTo>
                      <a:pt x="2064" y="2213"/>
                    </a:lnTo>
                    <a:lnTo>
                      <a:pt x="2052" y="2210"/>
                    </a:lnTo>
                    <a:lnTo>
                      <a:pt x="2044" y="2208"/>
                    </a:lnTo>
                    <a:lnTo>
                      <a:pt x="2036" y="2204"/>
                    </a:lnTo>
                    <a:lnTo>
                      <a:pt x="2027" y="2201"/>
                    </a:lnTo>
                    <a:lnTo>
                      <a:pt x="2019" y="2200"/>
                    </a:lnTo>
                    <a:lnTo>
                      <a:pt x="2011" y="2202"/>
                    </a:lnTo>
                    <a:lnTo>
                      <a:pt x="2001" y="2209"/>
                    </a:lnTo>
                    <a:lnTo>
                      <a:pt x="1992" y="2215"/>
                    </a:lnTo>
                    <a:lnTo>
                      <a:pt x="1984" y="2220"/>
                    </a:lnTo>
                    <a:lnTo>
                      <a:pt x="1973" y="2221"/>
                    </a:lnTo>
                    <a:lnTo>
                      <a:pt x="1961" y="2221"/>
                    </a:lnTo>
                    <a:lnTo>
                      <a:pt x="1951" y="2224"/>
                    </a:lnTo>
                    <a:lnTo>
                      <a:pt x="1949" y="2227"/>
                    </a:lnTo>
                    <a:lnTo>
                      <a:pt x="1946" y="2229"/>
                    </a:lnTo>
                    <a:lnTo>
                      <a:pt x="1943" y="2232"/>
                    </a:lnTo>
                    <a:lnTo>
                      <a:pt x="1940" y="2236"/>
                    </a:lnTo>
                    <a:lnTo>
                      <a:pt x="1935" y="2243"/>
                    </a:lnTo>
                    <a:lnTo>
                      <a:pt x="1930" y="2251"/>
                    </a:lnTo>
                    <a:lnTo>
                      <a:pt x="1923" y="2258"/>
                    </a:lnTo>
                    <a:lnTo>
                      <a:pt x="1920" y="2258"/>
                    </a:lnTo>
                    <a:lnTo>
                      <a:pt x="1918" y="2259"/>
                    </a:lnTo>
                    <a:lnTo>
                      <a:pt x="1913" y="2259"/>
                    </a:lnTo>
                    <a:lnTo>
                      <a:pt x="1911" y="2260"/>
                    </a:lnTo>
                    <a:lnTo>
                      <a:pt x="1908" y="2262"/>
                    </a:lnTo>
                    <a:lnTo>
                      <a:pt x="1903" y="2268"/>
                    </a:lnTo>
                    <a:lnTo>
                      <a:pt x="1896" y="2278"/>
                    </a:lnTo>
                    <a:lnTo>
                      <a:pt x="1892" y="2286"/>
                    </a:lnTo>
                    <a:lnTo>
                      <a:pt x="1891" y="2294"/>
                    </a:lnTo>
                    <a:lnTo>
                      <a:pt x="1888" y="2305"/>
                    </a:lnTo>
                    <a:lnTo>
                      <a:pt x="1885" y="2314"/>
                    </a:lnTo>
                    <a:lnTo>
                      <a:pt x="1885" y="2316"/>
                    </a:lnTo>
                    <a:lnTo>
                      <a:pt x="1882" y="2318"/>
                    </a:lnTo>
                    <a:lnTo>
                      <a:pt x="1881" y="2321"/>
                    </a:lnTo>
                    <a:lnTo>
                      <a:pt x="1880" y="2321"/>
                    </a:lnTo>
                    <a:lnTo>
                      <a:pt x="1873" y="2324"/>
                    </a:lnTo>
                    <a:lnTo>
                      <a:pt x="1866" y="2329"/>
                    </a:lnTo>
                    <a:lnTo>
                      <a:pt x="1860" y="2336"/>
                    </a:lnTo>
                    <a:lnTo>
                      <a:pt x="1853" y="2341"/>
                    </a:lnTo>
                    <a:lnTo>
                      <a:pt x="1845" y="2351"/>
                    </a:lnTo>
                    <a:lnTo>
                      <a:pt x="1834" y="2363"/>
                    </a:lnTo>
                    <a:lnTo>
                      <a:pt x="1825" y="2371"/>
                    </a:lnTo>
                    <a:lnTo>
                      <a:pt x="1814" y="2379"/>
                    </a:lnTo>
                    <a:lnTo>
                      <a:pt x="1802" y="2387"/>
                    </a:lnTo>
                    <a:lnTo>
                      <a:pt x="1791" y="2392"/>
                    </a:lnTo>
                    <a:lnTo>
                      <a:pt x="1780" y="2398"/>
                    </a:lnTo>
                    <a:lnTo>
                      <a:pt x="1768" y="2402"/>
                    </a:lnTo>
                    <a:lnTo>
                      <a:pt x="1758" y="2407"/>
                    </a:lnTo>
                    <a:lnTo>
                      <a:pt x="1749" y="2417"/>
                    </a:lnTo>
                    <a:lnTo>
                      <a:pt x="1740" y="2430"/>
                    </a:lnTo>
                    <a:lnTo>
                      <a:pt x="1730" y="2441"/>
                    </a:lnTo>
                    <a:lnTo>
                      <a:pt x="1725" y="2448"/>
                    </a:lnTo>
                    <a:lnTo>
                      <a:pt x="1718" y="2456"/>
                    </a:lnTo>
                    <a:lnTo>
                      <a:pt x="1711" y="2462"/>
                    </a:lnTo>
                    <a:lnTo>
                      <a:pt x="1705" y="2466"/>
                    </a:lnTo>
                    <a:lnTo>
                      <a:pt x="1697" y="2466"/>
                    </a:lnTo>
                    <a:lnTo>
                      <a:pt x="1686" y="2465"/>
                    </a:lnTo>
                    <a:lnTo>
                      <a:pt x="1676" y="2461"/>
                    </a:lnTo>
                    <a:lnTo>
                      <a:pt x="1670" y="2456"/>
                    </a:lnTo>
                    <a:lnTo>
                      <a:pt x="1668" y="2449"/>
                    </a:lnTo>
                    <a:lnTo>
                      <a:pt x="1667" y="2441"/>
                    </a:lnTo>
                    <a:lnTo>
                      <a:pt x="1668" y="2431"/>
                    </a:lnTo>
                    <a:lnTo>
                      <a:pt x="1670" y="2425"/>
                    </a:lnTo>
                    <a:lnTo>
                      <a:pt x="1672" y="2423"/>
                    </a:lnTo>
                    <a:lnTo>
                      <a:pt x="1676" y="2423"/>
                    </a:lnTo>
                    <a:lnTo>
                      <a:pt x="1679" y="2422"/>
                    </a:lnTo>
                    <a:lnTo>
                      <a:pt x="1683" y="2422"/>
                    </a:lnTo>
                    <a:lnTo>
                      <a:pt x="1687" y="2421"/>
                    </a:lnTo>
                    <a:lnTo>
                      <a:pt x="1688" y="2419"/>
                    </a:lnTo>
                    <a:lnTo>
                      <a:pt x="1692" y="2413"/>
                    </a:lnTo>
                    <a:lnTo>
                      <a:pt x="1695" y="2402"/>
                    </a:lnTo>
                    <a:lnTo>
                      <a:pt x="1695" y="2394"/>
                    </a:lnTo>
                    <a:lnTo>
                      <a:pt x="1694" y="2384"/>
                    </a:lnTo>
                    <a:lnTo>
                      <a:pt x="1691" y="2373"/>
                    </a:lnTo>
                    <a:lnTo>
                      <a:pt x="1686" y="2367"/>
                    </a:lnTo>
                    <a:lnTo>
                      <a:pt x="1679" y="2364"/>
                    </a:lnTo>
                    <a:lnTo>
                      <a:pt x="1670" y="2363"/>
                    </a:lnTo>
                    <a:lnTo>
                      <a:pt x="1661" y="2364"/>
                    </a:lnTo>
                    <a:lnTo>
                      <a:pt x="1653" y="2371"/>
                    </a:lnTo>
                    <a:lnTo>
                      <a:pt x="1647" y="2382"/>
                    </a:lnTo>
                    <a:lnTo>
                      <a:pt x="1640" y="2391"/>
                    </a:lnTo>
                    <a:lnTo>
                      <a:pt x="1632" y="2400"/>
                    </a:lnTo>
                    <a:lnTo>
                      <a:pt x="1624" y="2413"/>
                    </a:lnTo>
                    <a:lnTo>
                      <a:pt x="1616" y="2422"/>
                    </a:lnTo>
                    <a:lnTo>
                      <a:pt x="1605" y="2429"/>
                    </a:lnTo>
                    <a:lnTo>
                      <a:pt x="1590" y="2437"/>
                    </a:lnTo>
                    <a:lnTo>
                      <a:pt x="1577" y="2444"/>
                    </a:lnTo>
                    <a:lnTo>
                      <a:pt x="1564" y="2450"/>
                    </a:lnTo>
                    <a:lnTo>
                      <a:pt x="1552" y="2461"/>
                    </a:lnTo>
                    <a:lnTo>
                      <a:pt x="1537" y="2476"/>
                    </a:lnTo>
                    <a:lnTo>
                      <a:pt x="1521" y="2491"/>
                    </a:lnTo>
                    <a:lnTo>
                      <a:pt x="1506" y="2504"/>
                    </a:lnTo>
                    <a:lnTo>
                      <a:pt x="1494" y="2516"/>
                    </a:lnTo>
                    <a:lnTo>
                      <a:pt x="1481" y="2526"/>
                    </a:lnTo>
                    <a:lnTo>
                      <a:pt x="1465" y="2538"/>
                    </a:lnTo>
                    <a:lnTo>
                      <a:pt x="1446" y="2550"/>
                    </a:lnTo>
                    <a:lnTo>
                      <a:pt x="1430" y="2561"/>
                    </a:lnTo>
                    <a:lnTo>
                      <a:pt x="1414" y="2567"/>
                    </a:lnTo>
                    <a:lnTo>
                      <a:pt x="1396" y="2574"/>
                    </a:lnTo>
                    <a:lnTo>
                      <a:pt x="1374" y="2580"/>
                    </a:lnTo>
                    <a:lnTo>
                      <a:pt x="1352" y="2584"/>
                    </a:lnTo>
                    <a:lnTo>
                      <a:pt x="1333" y="2586"/>
                    </a:lnTo>
                    <a:lnTo>
                      <a:pt x="1316" y="2586"/>
                    </a:lnTo>
                    <a:lnTo>
                      <a:pt x="1299" y="2586"/>
                    </a:lnTo>
                    <a:lnTo>
                      <a:pt x="1280" y="2585"/>
                    </a:lnTo>
                    <a:lnTo>
                      <a:pt x="1264" y="2584"/>
                    </a:lnTo>
                    <a:lnTo>
                      <a:pt x="1254" y="2582"/>
                    </a:lnTo>
                    <a:lnTo>
                      <a:pt x="1241" y="2581"/>
                    </a:lnTo>
                    <a:lnTo>
                      <a:pt x="1229" y="2580"/>
                    </a:lnTo>
                    <a:lnTo>
                      <a:pt x="1218" y="2577"/>
                    </a:lnTo>
                    <a:lnTo>
                      <a:pt x="1210" y="2572"/>
                    </a:lnTo>
                    <a:lnTo>
                      <a:pt x="1201" y="2563"/>
                    </a:lnTo>
                    <a:lnTo>
                      <a:pt x="1192" y="2555"/>
                    </a:lnTo>
                    <a:lnTo>
                      <a:pt x="1183" y="2550"/>
                    </a:lnTo>
                    <a:lnTo>
                      <a:pt x="1170" y="2543"/>
                    </a:lnTo>
                    <a:lnTo>
                      <a:pt x="1152" y="2535"/>
                    </a:lnTo>
                    <a:lnTo>
                      <a:pt x="1135" y="2528"/>
                    </a:lnTo>
                    <a:lnTo>
                      <a:pt x="1118" y="2524"/>
                    </a:lnTo>
                    <a:lnTo>
                      <a:pt x="1102" y="2522"/>
                    </a:lnTo>
                    <a:lnTo>
                      <a:pt x="1081" y="2519"/>
                    </a:lnTo>
                    <a:lnTo>
                      <a:pt x="1059" y="2518"/>
                    </a:lnTo>
                    <a:lnTo>
                      <a:pt x="1038" y="2516"/>
                    </a:lnTo>
                    <a:lnTo>
                      <a:pt x="1020" y="2514"/>
                    </a:lnTo>
                    <a:lnTo>
                      <a:pt x="1008" y="2511"/>
                    </a:lnTo>
                    <a:lnTo>
                      <a:pt x="993" y="2508"/>
                    </a:lnTo>
                    <a:lnTo>
                      <a:pt x="978" y="2504"/>
                    </a:lnTo>
                    <a:lnTo>
                      <a:pt x="966" y="2500"/>
                    </a:lnTo>
                    <a:lnTo>
                      <a:pt x="954" y="2492"/>
                    </a:lnTo>
                    <a:lnTo>
                      <a:pt x="940" y="2481"/>
                    </a:lnTo>
                    <a:lnTo>
                      <a:pt x="926" y="2469"/>
                    </a:lnTo>
                    <a:lnTo>
                      <a:pt x="912" y="2457"/>
                    </a:lnTo>
                    <a:lnTo>
                      <a:pt x="900" y="2449"/>
                    </a:lnTo>
                    <a:lnTo>
                      <a:pt x="884" y="2439"/>
                    </a:lnTo>
                    <a:lnTo>
                      <a:pt x="862" y="2430"/>
                    </a:lnTo>
                    <a:lnTo>
                      <a:pt x="839" y="2419"/>
                    </a:lnTo>
                    <a:lnTo>
                      <a:pt x="818" y="2410"/>
                    </a:lnTo>
                    <a:lnTo>
                      <a:pt x="799" y="2402"/>
                    </a:lnTo>
                    <a:lnTo>
                      <a:pt x="783" y="2394"/>
                    </a:lnTo>
                    <a:lnTo>
                      <a:pt x="764" y="2384"/>
                    </a:lnTo>
                    <a:lnTo>
                      <a:pt x="744" y="2375"/>
                    </a:lnTo>
                    <a:lnTo>
                      <a:pt x="726" y="2367"/>
                    </a:lnTo>
                    <a:lnTo>
                      <a:pt x="710" y="2360"/>
                    </a:lnTo>
                    <a:lnTo>
                      <a:pt x="690" y="2353"/>
                    </a:lnTo>
                    <a:lnTo>
                      <a:pt x="668" y="2347"/>
                    </a:lnTo>
                    <a:lnTo>
                      <a:pt x="648" y="2340"/>
                    </a:lnTo>
                    <a:lnTo>
                      <a:pt x="631" y="2333"/>
                    </a:lnTo>
                    <a:lnTo>
                      <a:pt x="617" y="2326"/>
                    </a:lnTo>
                    <a:lnTo>
                      <a:pt x="601" y="2318"/>
                    </a:lnTo>
                    <a:lnTo>
                      <a:pt x="586" y="2310"/>
                    </a:lnTo>
                    <a:lnTo>
                      <a:pt x="574" y="2301"/>
                    </a:lnTo>
                    <a:lnTo>
                      <a:pt x="566" y="2287"/>
                    </a:lnTo>
                    <a:lnTo>
                      <a:pt x="558" y="2270"/>
                    </a:lnTo>
                    <a:lnTo>
                      <a:pt x="551" y="2251"/>
                    </a:lnTo>
                    <a:lnTo>
                      <a:pt x="543" y="2236"/>
                    </a:lnTo>
                    <a:lnTo>
                      <a:pt x="536" y="2225"/>
                    </a:lnTo>
                    <a:lnTo>
                      <a:pt x="527" y="2212"/>
                    </a:lnTo>
                    <a:lnTo>
                      <a:pt x="517" y="2201"/>
                    </a:lnTo>
                    <a:lnTo>
                      <a:pt x="507" y="2193"/>
                    </a:lnTo>
                    <a:lnTo>
                      <a:pt x="497" y="2190"/>
                    </a:lnTo>
                    <a:lnTo>
                      <a:pt x="484" y="2192"/>
                    </a:lnTo>
                    <a:lnTo>
                      <a:pt x="470" y="2192"/>
                    </a:lnTo>
                    <a:lnTo>
                      <a:pt x="459" y="2190"/>
                    </a:lnTo>
                    <a:lnTo>
                      <a:pt x="450" y="2185"/>
                    </a:lnTo>
                    <a:lnTo>
                      <a:pt x="438" y="2178"/>
                    </a:lnTo>
                    <a:lnTo>
                      <a:pt x="427" y="2169"/>
                    </a:lnTo>
                    <a:lnTo>
                      <a:pt x="418" y="2162"/>
                    </a:lnTo>
                    <a:lnTo>
                      <a:pt x="410" y="2153"/>
                    </a:lnTo>
                    <a:lnTo>
                      <a:pt x="400" y="2140"/>
                    </a:lnTo>
                    <a:lnTo>
                      <a:pt x="389" y="2128"/>
                    </a:lnTo>
                    <a:lnTo>
                      <a:pt x="380" y="2119"/>
                    </a:lnTo>
                    <a:lnTo>
                      <a:pt x="370" y="2111"/>
                    </a:lnTo>
                    <a:lnTo>
                      <a:pt x="357" y="2103"/>
                    </a:lnTo>
                    <a:lnTo>
                      <a:pt x="345" y="2096"/>
                    </a:lnTo>
                    <a:lnTo>
                      <a:pt x="335" y="2091"/>
                    </a:lnTo>
                    <a:lnTo>
                      <a:pt x="323" y="2085"/>
                    </a:lnTo>
                    <a:lnTo>
                      <a:pt x="313" y="2082"/>
                    </a:lnTo>
                    <a:lnTo>
                      <a:pt x="304" y="2084"/>
                    </a:lnTo>
                    <a:lnTo>
                      <a:pt x="294" y="2087"/>
                    </a:lnTo>
                    <a:lnTo>
                      <a:pt x="283" y="2091"/>
                    </a:lnTo>
                    <a:lnTo>
                      <a:pt x="273" y="2092"/>
                    </a:lnTo>
                    <a:lnTo>
                      <a:pt x="264" y="2091"/>
                    </a:lnTo>
                    <a:lnTo>
                      <a:pt x="253" y="2088"/>
                    </a:lnTo>
                    <a:lnTo>
                      <a:pt x="244" y="2084"/>
                    </a:lnTo>
                    <a:lnTo>
                      <a:pt x="236" y="2078"/>
                    </a:lnTo>
                    <a:lnTo>
                      <a:pt x="228" y="2069"/>
                    </a:lnTo>
                    <a:lnTo>
                      <a:pt x="218" y="2064"/>
                    </a:lnTo>
                    <a:lnTo>
                      <a:pt x="210" y="2061"/>
                    </a:lnTo>
                    <a:lnTo>
                      <a:pt x="198" y="2058"/>
                    </a:lnTo>
                    <a:lnTo>
                      <a:pt x="189" y="2056"/>
                    </a:lnTo>
                    <a:lnTo>
                      <a:pt x="186" y="2053"/>
                    </a:lnTo>
                    <a:lnTo>
                      <a:pt x="180" y="2050"/>
                    </a:lnTo>
                    <a:lnTo>
                      <a:pt x="176" y="2046"/>
                    </a:lnTo>
                    <a:lnTo>
                      <a:pt x="172" y="2042"/>
                    </a:lnTo>
                    <a:lnTo>
                      <a:pt x="168" y="2039"/>
                    </a:lnTo>
                    <a:lnTo>
                      <a:pt x="164" y="2031"/>
                    </a:lnTo>
                    <a:lnTo>
                      <a:pt x="160" y="2022"/>
                    </a:lnTo>
                    <a:lnTo>
                      <a:pt x="155" y="2015"/>
                    </a:lnTo>
                    <a:lnTo>
                      <a:pt x="145" y="2012"/>
                    </a:lnTo>
                    <a:lnTo>
                      <a:pt x="133" y="2012"/>
                    </a:lnTo>
                    <a:lnTo>
                      <a:pt x="122" y="2012"/>
                    </a:lnTo>
                    <a:lnTo>
                      <a:pt x="116" y="2015"/>
                    </a:lnTo>
                    <a:lnTo>
                      <a:pt x="106" y="2019"/>
                    </a:lnTo>
                    <a:lnTo>
                      <a:pt x="98" y="2022"/>
                    </a:lnTo>
                    <a:lnTo>
                      <a:pt x="90" y="2022"/>
                    </a:lnTo>
                    <a:lnTo>
                      <a:pt x="86" y="2018"/>
                    </a:lnTo>
                    <a:lnTo>
                      <a:pt x="81" y="2010"/>
                    </a:lnTo>
                    <a:lnTo>
                      <a:pt x="78" y="2002"/>
                    </a:lnTo>
                    <a:lnTo>
                      <a:pt x="78" y="1995"/>
                    </a:lnTo>
                    <a:lnTo>
                      <a:pt x="83" y="1991"/>
                    </a:lnTo>
                    <a:lnTo>
                      <a:pt x="91" y="1988"/>
                    </a:lnTo>
                    <a:lnTo>
                      <a:pt x="100" y="1986"/>
                    </a:lnTo>
                    <a:lnTo>
                      <a:pt x="105" y="1981"/>
                    </a:lnTo>
                    <a:lnTo>
                      <a:pt x="109" y="1972"/>
                    </a:lnTo>
                    <a:lnTo>
                      <a:pt x="112" y="1960"/>
                    </a:lnTo>
                    <a:lnTo>
                      <a:pt x="112" y="1949"/>
                    </a:lnTo>
                    <a:lnTo>
                      <a:pt x="113" y="1941"/>
                    </a:lnTo>
                    <a:lnTo>
                      <a:pt x="116" y="1930"/>
                    </a:lnTo>
                    <a:lnTo>
                      <a:pt x="117" y="1918"/>
                    </a:lnTo>
                    <a:lnTo>
                      <a:pt x="116" y="1909"/>
                    </a:lnTo>
                    <a:lnTo>
                      <a:pt x="113" y="1901"/>
                    </a:lnTo>
                    <a:lnTo>
                      <a:pt x="108" y="1897"/>
                    </a:lnTo>
                    <a:lnTo>
                      <a:pt x="100" y="1894"/>
                    </a:lnTo>
                    <a:lnTo>
                      <a:pt x="90" y="1891"/>
                    </a:lnTo>
                    <a:lnTo>
                      <a:pt x="83" y="1889"/>
                    </a:lnTo>
                    <a:lnTo>
                      <a:pt x="75" y="1879"/>
                    </a:lnTo>
                    <a:lnTo>
                      <a:pt x="66" y="1866"/>
                    </a:lnTo>
                    <a:lnTo>
                      <a:pt x="56" y="1849"/>
                    </a:lnTo>
                    <a:lnTo>
                      <a:pt x="48" y="1835"/>
                    </a:lnTo>
                    <a:lnTo>
                      <a:pt x="43" y="1823"/>
                    </a:lnTo>
                    <a:lnTo>
                      <a:pt x="40" y="1810"/>
                    </a:lnTo>
                    <a:lnTo>
                      <a:pt x="39" y="1794"/>
                    </a:lnTo>
                    <a:lnTo>
                      <a:pt x="39" y="1782"/>
                    </a:lnTo>
                    <a:lnTo>
                      <a:pt x="43" y="1771"/>
                    </a:lnTo>
                    <a:lnTo>
                      <a:pt x="50" y="1759"/>
                    </a:lnTo>
                    <a:lnTo>
                      <a:pt x="56" y="1747"/>
                    </a:lnTo>
                    <a:lnTo>
                      <a:pt x="60" y="1736"/>
                    </a:lnTo>
                    <a:lnTo>
                      <a:pt x="65" y="1727"/>
                    </a:lnTo>
                    <a:lnTo>
                      <a:pt x="70" y="1716"/>
                    </a:lnTo>
                    <a:lnTo>
                      <a:pt x="74" y="1704"/>
                    </a:lnTo>
                    <a:lnTo>
                      <a:pt x="77" y="1693"/>
                    </a:lnTo>
                    <a:lnTo>
                      <a:pt x="75" y="1684"/>
                    </a:lnTo>
                    <a:lnTo>
                      <a:pt x="70" y="1678"/>
                    </a:lnTo>
                    <a:lnTo>
                      <a:pt x="62" y="1674"/>
                    </a:lnTo>
                    <a:lnTo>
                      <a:pt x="50" y="1672"/>
                    </a:lnTo>
                    <a:lnTo>
                      <a:pt x="39" y="1669"/>
                    </a:lnTo>
                    <a:lnTo>
                      <a:pt x="30" y="1665"/>
                    </a:lnTo>
                    <a:lnTo>
                      <a:pt x="23" y="1659"/>
                    </a:lnTo>
                    <a:lnTo>
                      <a:pt x="21" y="1651"/>
                    </a:lnTo>
                    <a:lnTo>
                      <a:pt x="21" y="1639"/>
                    </a:lnTo>
                    <a:lnTo>
                      <a:pt x="23" y="1629"/>
                    </a:lnTo>
                    <a:lnTo>
                      <a:pt x="23" y="1619"/>
                    </a:lnTo>
                    <a:lnTo>
                      <a:pt x="23" y="1606"/>
                    </a:lnTo>
                    <a:lnTo>
                      <a:pt x="20" y="1589"/>
                    </a:lnTo>
                    <a:lnTo>
                      <a:pt x="17" y="1575"/>
                    </a:lnTo>
                    <a:lnTo>
                      <a:pt x="15" y="1561"/>
                    </a:lnTo>
                    <a:lnTo>
                      <a:pt x="12" y="1552"/>
                    </a:lnTo>
                    <a:lnTo>
                      <a:pt x="7" y="1541"/>
                    </a:lnTo>
                    <a:lnTo>
                      <a:pt x="3" y="1529"/>
                    </a:lnTo>
                    <a:lnTo>
                      <a:pt x="0" y="1519"/>
                    </a:lnTo>
                    <a:lnTo>
                      <a:pt x="3" y="1505"/>
                    </a:lnTo>
                    <a:lnTo>
                      <a:pt x="7" y="1487"/>
                    </a:lnTo>
                    <a:lnTo>
                      <a:pt x="13" y="1470"/>
                    </a:lnTo>
                    <a:lnTo>
                      <a:pt x="19" y="1456"/>
                    </a:lnTo>
                    <a:lnTo>
                      <a:pt x="24" y="1447"/>
                    </a:lnTo>
                    <a:lnTo>
                      <a:pt x="31" y="1436"/>
                    </a:lnTo>
                    <a:lnTo>
                      <a:pt x="38" y="1425"/>
                    </a:lnTo>
                    <a:lnTo>
                      <a:pt x="44" y="1418"/>
                    </a:lnTo>
                    <a:lnTo>
                      <a:pt x="55" y="1413"/>
                    </a:lnTo>
                    <a:lnTo>
                      <a:pt x="67" y="1408"/>
                    </a:lnTo>
                    <a:lnTo>
                      <a:pt x="81" y="1404"/>
                    </a:lnTo>
                    <a:lnTo>
                      <a:pt x="91" y="1402"/>
                    </a:lnTo>
                    <a:lnTo>
                      <a:pt x="105" y="1405"/>
                    </a:lnTo>
                    <a:lnTo>
                      <a:pt x="118" y="1410"/>
                    </a:lnTo>
                    <a:lnTo>
                      <a:pt x="132" y="1418"/>
                    </a:lnTo>
                    <a:lnTo>
                      <a:pt x="143" y="1425"/>
                    </a:lnTo>
                    <a:lnTo>
                      <a:pt x="147" y="1428"/>
                    </a:lnTo>
                    <a:lnTo>
                      <a:pt x="151" y="1430"/>
                    </a:lnTo>
                    <a:lnTo>
                      <a:pt x="155" y="1435"/>
                    </a:lnTo>
                    <a:lnTo>
                      <a:pt x="159" y="1437"/>
                    </a:lnTo>
                    <a:lnTo>
                      <a:pt x="162" y="1441"/>
                    </a:lnTo>
                    <a:lnTo>
                      <a:pt x="163" y="1445"/>
                    </a:lnTo>
                    <a:lnTo>
                      <a:pt x="163" y="1452"/>
                    </a:lnTo>
                    <a:lnTo>
                      <a:pt x="162" y="1461"/>
                    </a:lnTo>
                    <a:lnTo>
                      <a:pt x="156" y="1467"/>
                    </a:lnTo>
                    <a:lnTo>
                      <a:pt x="152" y="1468"/>
                    </a:lnTo>
                    <a:lnTo>
                      <a:pt x="147" y="1467"/>
                    </a:lnTo>
                    <a:lnTo>
                      <a:pt x="140" y="1467"/>
                    </a:lnTo>
                    <a:lnTo>
                      <a:pt x="135" y="1467"/>
                    </a:lnTo>
                    <a:lnTo>
                      <a:pt x="133" y="1468"/>
                    </a:lnTo>
                    <a:lnTo>
                      <a:pt x="131" y="1472"/>
                    </a:lnTo>
                    <a:lnTo>
                      <a:pt x="128" y="1475"/>
                    </a:lnTo>
                    <a:lnTo>
                      <a:pt x="127" y="1478"/>
                    </a:lnTo>
                    <a:lnTo>
                      <a:pt x="127" y="1488"/>
                    </a:lnTo>
                    <a:lnTo>
                      <a:pt x="128" y="1501"/>
                    </a:lnTo>
                    <a:lnTo>
                      <a:pt x="129" y="1511"/>
                    </a:lnTo>
                    <a:lnTo>
                      <a:pt x="133" y="1517"/>
                    </a:lnTo>
                    <a:lnTo>
                      <a:pt x="139" y="1523"/>
                    </a:lnTo>
                    <a:lnTo>
                      <a:pt x="143" y="1530"/>
                    </a:lnTo>
                    <a:lnTo>
                      <a:pt x="144" y="1536"/>
                    </a:lnTo>
                    <a:lnTo>
                      <a:pt x="141" y="1544"/>
                    </a:lnTo>
                    <a:lnTo>
                      <a:pt x="133" y="1552"/>
                    </a:lnTo>
                    <a:lnTo>
                      <a:pt x="127" y="1558"/>
                    </a:lnTo>
                    <a:lnTo>
                      <a:pt x="125" y="1561"/>
                    </a:lnTo>
                    <a:lnTo>
                      <a:pt x="121" y="1565"/>
                    </a:lnTo>
                    <a:lnTo>
                      <a:pt x="117" y="1568"/>
                    </a:lnTo>
                    <a:lnTo>
                      <a:pt x="114" y="1572"/>
                    </a:lnTo>
                    <a:lnTo>
                      <a:pt x="112" y="1576"/>
                    </a:lnTo>
                    <a:lnTo>
                      <a:pt x="109" y="1579"/>
                    </a:lnTo>
                    <a:lnTo>
                      <a:pt x="109" y="1581"/>
                    </a:lnTo>
                    <a:lnTo>
                      <a:pt x="109" y="1585"/>
                    </a:lnTo>
                    <a:lnTo>
                      <a:pt x="109" y="1589"/>
                    </a:lnTo>
                    <a:lnTo>
                      <a:pt x="109" y="1593"/>
                    </a:lnTo>
                    <a:lnTo>
                      <a:pt x="109" y="1596"/>
                    </a:lnTo>
                    <a:lnTo>
                      <a:pt x="110" y="1599"/>
                    </a:lnTo>
                    <a:lnTo>
                      <a:pt x="118" y="1602"/>
                    </a:lnTo>
                    <a:lnTo>
                      <a:pt x="129" y="1602"/>
                    </a:lnTo>
                    <a:lnTo>
                      <a:pt x="140" y="1602"/>
                    </a:lnTo>
                    <a:lnTo>
                      <a:pt x="148" y="1602"/>
                    </a:lnTo>
                    <a:lnTo>
                      <a:pt x="158" y="1604"/>
                    </a:lnTo>
                    <a:lnTo>
                      <a:pt x="166" y="1610"/>
                    </a:lnTo>
                    <a:lnTo>
                      <a:pt x="174" y="1611"/>
                    </a:lnTo>
                    <a:lnTo>
                      <a:pt x="178" y="1610"/>
                    </a:lnTo>
                    <a:lnTo>
                      <a:pt x="182" y="1607"/>
                    </a:lnTo>
                    <a:lnTo>
                      <a:pt x="184" y="1604"/>
                    </a:lnTo>
                    <a:lnTo>
                      <a:pt x="189" y="1602"/>
                    </a:lnTo>
                    <a:lnTo>
                      <a:pt x="191" y="1598"/>
                    </a:lnTo>
                    <a:lnTo>
                      <a:pt x="193" y="1595"/>
                    </a:lnTo>
                    <a:lnTo>
                      <a:pt x="197" y="1584"/>
                    </a:lnTo>
                    <a:lnTo>
                      <a:pt x="197" y="1571"/>
                    </a:lnTo>
                    <a:lnTo>
                      <a:pt x="195" y="1558"/>
                    </a:lnTo>
                    <a:lnTo>
                      <a:pt x="194" y="1550"/>
                    </a:lnTo>
                    <a:lnTo>
                      <a:pt x="190" y="1540"/>
                    </a:lnTo>
                    <a:lnTo>
                      <a:pt x="187" y="1532"/>
                    </a:lnTo>
                    <a:lnTo>
                      <a:pt x="189" y="1522"/>
                    </a:lnTo>
                    <a:lnTo>
                      <a:pt x="191" y="1511"/>
                    </a:lnTo>
                    <a:lnTo>
                      <a:pt x="195" y="1501"/>
                    </a:lnTo>
                    <a:lnTo>
                      <a:pt x="199" y="1492"/>
                    </a:lnTo>
                    <a:lnTo>
                      <a:pt x="202" y="1490"/>
                    </a:lnTo>
                    <a:lnTo>
                      <a:pt x="206" y="1487"/>
                    </a:lnTo>
                    <a:lnTo>
                      <a:pt x="210" y="1484"/>
                    </a:lnTo>
                    <a:lnTo>
                      <a:pt x="214" y="1483"/>
                    </a:lnTo>
                    <a:lnTo>
                      <a:pt x="217" y="1482"/>
                    </a:lnTo>
                    <a:lnTo>
                      <a:pt x="226" y="1484"/>
                    </a:lnTo>
                    <a:lnTo>
                      <a:pt x="234" y="1490"/>
                    </a:lnTo>
                    <a:lnTo>
                      <a:pt x="244" y="1496"/>
                    </a:lnTo>
                    <a:lnTo>
                      <a:pt x="249" y="1503"/>
                    </a:lnTo>
                    <a:lnTo>
                      <a:pt x="256" y="1514"/>
                    </a:lnTo>
                    <a:lnTo>
                      <a:pt x="261" y="1529"/>
                    </a:lnTo>
                    <a:lnTo>
                      <a:pt x="265" y="1541"/>
                    </a:lnTo>
                    <a:lnTo>
                      <a:pt x="269" y="1552"/>
                    </a:lnTo>
                    <a:lnTo>
                      <a:pt x="271" y="1565"/>
                    </a:lnTo>
                    <a:lnTo>
                      <a:pt x="272" y="1577"/>
                    </a:lnTo>
                    <a:lnTo>
                      <a:pt x="272" y="1585"/>
                    </a:lnTo>
                    <a:lnTo>
                      <a:pt x="271" y="1596"/>
                    </a:lnTo>
                    <a:lnTo>
                      <a:pt x="269" y="1606"/>
                    </a:lnTo>
                    <a:lnTo>
                      <a:pt x="269" y="1614"/>
                    </a:lnTo>
                    <a:lnTo>
                      <a:pt x="275" y="1620"/>
                    </a:lnTo>
                    <a:lnTo>
                      <a:pt x="282" y="1627"/>
                    </a:lnTo>
                    <a:lnTo>
                      <a:pt x="288" y="1633"/>
                    </a:lnTo>
                    <a:lnTo>
                      <a:pt x="295" y="1635"/>
                    </a:lnTo>
                    <a:lnTo>
                      <a:pt x="304" y="1635"/>
                    </a:lnTo>
                    <a:lnTo>
                      <a:pt x="315" y="1631"/>
                    </a:lnTo>
                    <a:lnTo>
                      <a:pt x="322" y="1627"/>
                    </a:lnTo>
                    <a:lnTo>
                      <a:pt x="326" y="1620"/>
                    </a:lnTo>
                    <a:lnTo>
                      <a:pt x="329" y="1610"/>
                    </a:lnTo>
                    <a:lnTo>
                      <a:pt x="327" y="1602"/>
                    </a:lnTo>
                    <a:lnTo>
                      <a:pt x="326" y="1599"/>
                    </a:lnTo>
                    <a:lnTo>
                      <a:pt x="322" y="1596"/>
                    </a:lnTo>
                    <a:lnTo>
                      <a:pt x="318" y="1592"/>
                    </a:lnTo>
                    <a:lnTo>
                      <a:pt x="314" y="1589"/>
                    </a:lnTo>
                    <a:lnTo>
                      <a:pt x="311" y="1587"/>
                    </a:lnTo>
                    <a:lnTo>
                      <a:pt x="310" y="1580"/>
                    </a:lnTo>
                    <a:lnTo>
                      <a:pt x="308" y="1571"/>
                    </a:lnTo>
                    <a:lnTo>
                      <a:pt x="308" y="1561"/>
                    </a:lnTo>
                    <a:lnTo>
                      <a:pt x="310" y="1554"/>
                    </a:lnTo>
                    <a:lnTo>
                      <a:pt x="313" y="1553"/>
                    </a:lnTo>
                    <a:lnTo>
                      <a:pt x="317" y="1552"/>
                    </a:lnTo>
                    <a:lnTo>
                      <a:pt x="321" y="1552"/>
                    </a:lnTo>
                    <a:lnTo>
                      <a:pt x="323" y="1552"/>
                    </a:lnTo>
                    <a:lnTo>
                      <a:pt x="327" y="1552"/>
                    </a:lnTo>
                    <a:lnTo>
                      <a:pt x="330" y="1552"/>
                    </a:lnTo>
                    <a:lnTo>
                      <a:pt x="338" y="1553"/>
                    </a:lnTo>
                    <a:lnTo>
                      <a:pt x="346" y="1557"/>
                    </a:lnTo>
                    <a:lnTo>
                      <a:pt x="352" y="1560"/>
                    </a:lnTo>
                    <a:lnTo>
                      <a:pt x="362" y="1567"/>
                    </a:lnTo>
                    <a:lnTo>
                      <a:pt x="372" y="1576"/>
                    </a:lnTo>
                    <a:lnTo>
                      <a:pt x="380" y="1585"/>
                    </a:lnTo>
                    <a:lnTo>
                      <a:pt x="388" y="1596"/>
                    </a:lnTo>
                    <a:lnTo>
                      <a:pt x="395" y="1608"/>
                    </a:lnTo>
                    <a:lnTo>
                      <a:pt x="401" y="1619"/>
                    </a:lnTo>
                    <a:lnTo>
                      <a:pt x="412" y="1629"/>
                    </a:lnTo>
                    <a:lnTo>
                      <a:pt x="424" y="1639"/>
                    </a:lnTo>
                    <a:lnTo>
                      <a:pt x="438" y="1650"/>
                    </a:lnTo>
                    <a:lnTo>
                      <a:pt x="447" y="1659"/>
                    </a:lnTo>
                    <a:lnTo>
                      <a:pt x="458" y="1670"/>
                    </a:lnTo>
                    <a:lnTo>
                      <a:pt x="472" y="1685"/>
                    </a:lnTo>
                    <a:lnTo>
                      <a:pt x="482" y="1700"/>
                    </a:lnTo>
                    <a:lnTo>
                      <a:pt x="492" y="1712"/>
                    </a:lnTo>
                    <a:lnTo>
                      <a:pt x="498" y="1721"/>
                    </a:lnTo>
                    <a:lnTo>
                      <a:pt x="505" y="1735"/>
                    </a:lnTo>
                    <a:lnTo>
                      <a:pt x="512" y="1747"/>
                    </a:lnTo>
                    <a:lnTo>
                      <a:pt x="519" y="1755"/>
                    </a:lnTo>
                    <a:lnTo>
                      <a:pt x="525" y="1759"/>
                    </a:lnTo>
                    <a:lnTo>
                      <a:pt x="534" y="1763"/>
                    </a:lnTo>
                    <a:lnTo>
                      <a:pt x="542" y="1765"/>
                    </a:lnTo>
                    <a:lnTo>
                      <a:pt x="547" y="1765"/>
                    </a:lnTo>
                    <a:lnTo>
                      <a:pt x="550" y="1762"/>
                    </a:lnTo>
                    <a:lnTo>
                      <a:pt x="551" y="1759"/>
                    </a:lnTo>
                    <a:lnTo>
                      <a:pt x="552" y="1755"/>
                    </a:lnTo>
                    <a:lnTo>
                      <a:pt x="554" y="1750"/>
                    </a:lnTo>
                    <a:lnTo>
                      <a:pt x="552" y="1747"/>
                    </a:lnTo>
                    <a:lnTo>
                      <a:pt x="547" y="1740"/>
                    </a:lnTo>
                    <a:lnTo>
                      <a:pt x="538" y="1734"/>
                    </a:lnTo>
                    <a:lnTo>
                      <a:pt x="528" y="1727"/>
                    </a:lnTo>
                    <a:lnTo>
                      <a:pt x="523" y="1720"/>
                    </a:lnTo>
                    <a:lnTo>
                      <a:pt x="516" y="1713"/>
                    </a:lnTo>
                    <a:lnTo>
                      <a:pt x="512" y="1705"/>
                    </a:lnTo>
                    <a:lnTo>
                      <a:pt x="513" y="1703"/>
                    </a:lnTo>
                    <a:lnTo>
                      <a:pt x="515" y="1699"/>
                    </a:lnTo>
                    <a:lnTo>
                      <a:pt x="517" y="1695"/>
                    </a:lnTo>
                    <a:lnTo>
                      <a:pt x="520" y="1692"/>
                    </a:lnTo>
                    <a:lnTo>
                      <a:pt x="523" y="1689"/>
                    </a:lnTo>
                    <a:lnTo>
                      <a:pt x="525" y="1688"/>
                    </a:lnTo>
                    <a:lnTo>
                      <a:pt x="532" y="1689"/>
                    </a:lnTo>
                    <a:lnTo>
                      <a:pt x="540" y="1693"/>
                    </a:lnTo>
                    <a:lnTo>
                      <a:pt x="547" y="1699"/>
                    </a:lnTo>
                    <a:lnTo>
                      <a:pt x="552" y="1704"/>
                    </a:lnTo>
                    <a:lnTo>
                      <a:pt x="562" y="1712"/>
                    </a:lnTo>
                    <a:lnTo>
                      <a:pt x="573" y="1721"/>
                    </a:lnTo>
                    <a:lnTo>
                      <a:pt x="582" y="1731"/>
                    </a:lnTo>
                    <a:lnTo>
                      <a:pt x="590" y="1739"/>
                    </a:lnTo>
                    <a:lnTo>
                      <a:pt x="600" y="1746"/>
                    </a:lnTo>
                    <a:lnTo>
                      <a:pt x="610" y="1752"/>
                    </a:lnTo>
                    <a:lnTo>
                      <a:pt x="621" y="1759"/>
                    </a:lnTo>
                    <a:lnTo>
                      <a:pt x="631" y="1765"/>
                    </a:lnTo>
                    <a:lnTo>
                      <a:pt x="645" y="1769"/>
                    </a:lnTo>
                    <a:lnTo>
                      <a:pt x="663" y="1771"/>
                    </a:lnTo>
                    <a:lnTo>
                      <a:pt x="680" y="1773"/>
                    </a:lnTo>
                    <a:lnTo>
                      <a:pt x="694" y="1775"/>
                    </a:lnTo>
                    <a:lnTo>
                      <a:pt x="706" y="1778"/>
                    </a:lnTo>
                    <a:lnTo>
                      <a:pt x="721" y="1782"/>
                    </a:lnTo>
                    <a:lnTo>
                      <a:pt x="736" y="1786"/>
                    </a:lnTo>
                    <a:lnTo>
                      <a:pt x="746" y="1790"/>
                    </a:lnTo>
                    <a:lnTo>
                      <a:pt x="753" y="1793"/>
                    </a:lnTo>
                    <a:lnTo>
                      <a:pt x="761" y="1797"/>
                    </a:lnTo>
                    <a:lnTo>
                      <a:pt x="771" y="1801"/>
                    </a:lnTo>
                    <a:lnTo>
                      <a:pt x="777" y="1802"/>
                    </a:lnTo>
                    <a:lnTo>
                      <a:pt x="783" y="1801"/>
                    </a:lnTo>
                    <a:lnTo>
                      <a:pt x="787" y="1796"/>
                    </a:lnTo>
                    <a:lnTo>
                      <a:pt x="787" y="1786"/>
                    </a:lnTo>
                    <a:lnTo>
                      <a:pt x="786" y="1777"/>
                    </a:lnTo>
                    <a:lnTo>
                      <a:pt x="783" y="1770"/>
                    </a:lnTo>
                    <a:lnTo>
                      <a:pt x="776" y="1762"/>
                    </a:lnTo>
                    <a:lnTo>
                      <a:pt x="765" y="1752"/>
                    </a:lnTo>
                    <a:lnTo>
                      <a:pt x="755" y="1747"/>
                    </a:lnTo>
                    <a:lnTo>
                      <a:pt x="738" y="1740"/>
                    </a:lnTo>
                    <a:lnTo>
                      <a:pt x="717" y="1734"/>
                    </a:lnTo>
                    <a:lnTo>
                      <a:pt x="697" y="1727"/>
                    </a:lnTo>
                    <a:lnTo>
                      <a:pt x="678" y="1721"/>
                    </a:lnTo>
                    <a:lnTo>
                      <a:pt x="662" y="1716"/>
                    </a:lnTo>
                    <a:lnTo>
                      <a:pt x="641" y="1709"/>
                    </a:lnTo>
                    <a:lnTo>
                      <a:pt x="621" y="1703"/>
                    </a:lnTo>
                    <a:lnTo>
                      <a:pt x="601" y="1695"/>
                    </a:lnTo>
                    <a:lnTo>
                      <a:pt x="585" y="1688"/>
                    </a:lnTo>
                    <a:lnTo>
                      <a:pt x="569" y="1677"/>
                    </a:lnTo>
                    <a:lnTo>
                      <a:pt x="548" y="1664"/>
                    </a:lnTo>
                    <a:lnTo>
                      <a:pt x="527" y="1649"/>
                    </a:lnTo>
                    <a:lnTo>
                      <a:pt x="507" y="1633"/>
                    </a:lnTo>
                    <a:lnTo>
                      <a:pt x="486" y="1618"/>
                    </a:lnTo>
                    <a:lnTo>
                      <a:pt x="470" y="1606"/>
                    </a:lnTo>
                    <a:lnTo>
                      <a:pt x="457" y="1593"/>
                    </a:lnTo>
                    <a:lnTo>
                      <a:pt x="439" y="1579"/>
                    </a:lnTo>
                    <a:lnTo>
                      <a:pt x="420" y="1564"/>
                    </a:lnTo>
                    <a:lnTo>
                      <a:pt x="403" y="1548"/>
                    </a:lnTo>
                    <a:lnTo>
                      <a:pt x="385" y="1533"/>
                    </a:lnTo>
                    <a:lnTo>
                      <a:pt x="370" y="1521"/>
                    </a:lnTo>
                    <a:lnTo>
                      <a:pt x="358" y="1510"/>
                    </a:lnTo>
                    <a:lnTo>
                      <a:pt x="342" y="1496"/>
                    </a:lnTo>
                    <a:lnTo>
                      <a:pt x="326" y="1483"/>
                    </a:lnTo>
                    <a:lnTo>
                      <a:pt x="310" y="1471"/>
                    </a:lnTo>
                    <a:lnTo>
                      <a:pt x="295" y="1460"/>
                    </a:lnTo>
                    <a:lnTo>
                      <a:pt x="286" y="1453"/>
                    </a:lnTo>
                    <a:lnTo>
                      <a:pt x="273" y="1445"/>
                    </a:lnTo>
                    <a:lnTo>
                      <a:pt x="260" y="1437"/>
                    </a:lnTo>
                    <a:lnTo>
                      <a:pt x="249" y="1432"/>
                    </a:lnTo>
                    <a:lnTo>
                      <a:pt x="242" y="1430"/>
                    </a:lnTo>
                    <a:lnTo>
                      <a:pt x="234" y="1428"/>
                    </a:lnTo>
                    <a:lnTo>
                      <a:pt x="226" y="1426"/>
                    </a:lnTo>
                    <a:lnTo>
                      <a:pt x="220" y="1422"/>
                    </a:lnTo>
                    <a:lnTo>
                      <a:pt x="217" y="1413"/>
                    </a:lnTo>
                    <a:lnTo>
                      <a:pt x="214" y="1401"/>
                    </a:lnTo>
                    <a:lnTo>
                      <a:pt x="214" y="1387"/>
                    </a:lnTo>
                    <a:lnTo>
                      <a:pt x="217" y="1378"/>
                    </a:lnTo>
                    <a:lnTo>
                      <a:pt x="225" y="1370"/>
                    </a:lnTo>
                    <a:lnTo>
                      <a:pt x="236" y="1363"/>
                    </a:lnTo>
                    <a:lnTo>
                      <a:pt x="246" y="1358"/>
                    </a:lnTo>
                    <a:lnTo>
                      <a:pt x="256" y="1354"/>
                    </a:lnTo>
                    <a:lnTo>
                      <a:pt x="265" y="1351"/>
                    </a:lnTo>
                    <a:lnTo>
                      <a:pt x="276" y="1350"/>
                    </a:lnTo>
                    <a:lnTo>
                      <a:pt x="286" y="1348"/>
                    </a:lnTo>
                    <a:lnTo>
                      <a:pt x="294" y="1346"/>
                    </a:lnTo>
                    <a:lnTo>
                      <a:pt x="302" y="1339"/>
                    </a:lnTo>
                    <a:lnTo>
                      <a:pt x="308" y="1329"/>
                    </a:lnTo>
                    <a:lnTo>
                      <a:pt x="314" y="1321"/>
                    </a:lnTo>
                    <a:lnTo>
                      <a:pt x="322" y="1308"/>
                    </a:lnTo>
                    <a:lnTo>
                      <a:pt x="331" y="1290"/>
                    </a:lnTo>
                    <a:lnTo>
                      <a:pt x="338" y="1277"/>
                    </a:lnTo>
                    <a:lnTo>
                      <a:pt x="354" y="1258"/>
                    </a:lnTo>
                    <a:lnTo>
                      <a:pt x="373" y="1235"/>
                    </a:lnTo>
                    <a:lnTo>
                      <a:pt x="395" y="1212"/>
                    </a:lnTo>
                    <a:lnTo>
                      <a:pt x="418" y="1188"/>
                    </a:lnTo>
                    <a:lnTo>
                      <a:pt x="439" y="1165"/>
                    </a:lnTo>
                    <a:lnTo>
                      <a:pt x="459" y="1144"/>
                    </a:lnTo>
                    <a:lnTo>
                      <a:pt x="476" y="1126"/>
                    </a:lnTo>
                    <a:lnTo>
                      <a:pt x="496" y="1104"/>
                    </a:lnTo>
                    <a:lnTo>
                      <a:pt x="520" y="1079"/>
                    </a:lnTo>
                    <a:lnTo>
                      <a:pt x="546" y="1051"/>
                    </a:lnTo>
                    <a:lnTo>
                      <a:pt x="573" y="1022"/>
                    </a:lnTo>
                    <a:lnTo>
                      <a:pt x="598" y="994"/>
                    </a:lnTo>
                    <a:lnTo>
                      <a:pt x="622" y="967"/>
                    </a:lnTo>
                    <a:lnTo>
                      <a:pt x="641" y="946"/>
                    </a:lnTo>
                    <a:lnTo>
                      <a:pt x="659" y="925"/>
                    </a:lnTo>
                    <a:lnTo>
                      <a:pt x="679" y="902"/>
                    </a:lnTo>
                    <a:lnTo>
                      <a:pt x="701" y="877"/>
                    </a:lnTo>
                    <a:lnTo>
                      <a:pt x="722" y="851"/>
                    </a:lnTo>
                    <a:lnTo>
                      <a:pt x="742" y="827"/>
                    </a:lnTo>
                    <a:lnTo>
                      <a:pt x="759" y="807"/>
                    </a:lnTo>
                    <a:lnTo>
                      <a:pt x="777" y="785"/>
                    </a:lnTo>
                    <a:lnTo>
                      <a:pt x="799" y="758"/>
                    </a:lnTo>
                    <a:lnTo>
                      <a:pt x="823" y="730"/>
                    </a:lnTo>
                    <a:lnTo>
                      <a:pt x="848" y="702"/>
                    </a:lnTo>
                    <a:lnTo>
                      <a:pt x="872" y="673"/>
                    </a:lnTo>
                    <a:lnTo>
                      <a:pt x="893" y="646"/>
                    </a:lnTo>
                    <a:lnTo>
                      <a:pt x="909" y="624"/>
                    </a:lnTo>
                    <a:lnTo>
                      <a:pt x="919" y="611"/>
                    </a:lnTo>
                    <a:lnTo>
                      <a:pt x="928" y="598"/>
                    </a:lnTo>
                    <a:lnTo>
                      <a:pt x="938" y="583"/>
                    </a:lnTo>
                    <a:lnTo>
                      <a:pt x="945" y="571"/>
                    </a:lnTo>
                    <a:lnTo>
                      <a:pt x="955" y="552"/>
                    </a:lnTo>
                    <a:lnTo>
                      <a:pt x="967" y="531"/>
                    </a:lnTo>
                    <a:lnTo>
                      <a:pt x="980" y="506"/>
                    </a:lnTo>
                    <a:lnTo>
                      <a:pt x="992" y="482"/>
                    </a:lnTo>
                    <a:lnTo>
                      <a:pt x="1002" y="461"/>
                    </a:lnTo>
                    <a:lnTo>
                      <a:pt x="1012" y="442"/>
                    </a:lnTo>
                    <a:lnTo>
                      <a:pt x="1024" y="420"/>
                    </a:lnTo>
                    <a:lnTo>
                      <a:pt x="1038" y="393"/>
                    </a:lnTo>
                    <a:lnTo>
                      <a:pt x="1054" y="365"/>
                    </a:lnTo>
                    <a:lnTo>
                      <a:pt x="1069" y="337"/>
                    </a:lnTo>
                    <a:lnTo>
                      <a:pt x="1082" y="310"/>
                    </a:lnTo>
                    <a:lnTo>
                      <a:pt x="1093" y="288"/>
                    </a:lnTo>
                    <a:lnTo>
                      <a:pt x="1108" y="260"/>
                    </a:lnTo>
                    <a:lnTo>
                      <a:pt x="1124" y="228"/>
                    </a:lnTo>
                    <a:lnTo>
                      <a:pt x="1141" y="191"/>
                    </a:lnTo>
                    <a:lnTo>
                      <a:pt x="1160" y="155"/>
                    </a:lnTo>
                    <a:lnTo>
                      <a:pt x="1178" y="120"/>
                    </a:lnTo>
                    <a:lnTo>
                      <a:pt x="1195" y="86"/>
                    </a:lnTo>
                    <a:lnTo>
                      <a:pt x="1209" y="59"/>
                    </a:lnTo>
                    <a:lnTo>
                      <a:pt x="1219" y="42"/>
                    </a:lnTo>
                    <a:lnTo>
                      <a:pt x="1232" y="21"/>
                    </a:lnTo>
                    <a:lnTo>
                      <a:pt x="1245" y="0"/>
                    </a:lnTo>
                    <a:lnTo>
                      <a:pt x="1249" y="4"/>
                    </a:lnTo>
                    <a:lnTo>
                      <a:pt x="1254" y="7"/>
                    </a:lnTo>
                    <a:lnTo>
                      <a:pt x="1260" y="9"/>
                    </a:lnTo>
                    <a:lnTo>
                      <a:pt x="1263" y="12"/>
                    </a:lnTo>
                    <a:lnTo>
                      <a:pt x="1276" y="20"/>
                    </a:lnTo>
                    <a:lnTo>
                      <a:pt x="1292" y="29"/>
                    </a:lnTo>
                    <a:lnTo>
                      <a:pt x="1310" y="39"/>
                    </a:lnTo>
                    <a:lnTo>
                      <a:pt x="1326" y="47"/>
                    </a:lnTo>
                    <a:lnTo>
                      <a:pt x="1339" y="54"/>
                    </a:lnTo>
                    <a:lnTo>
                      <a:pt x="1356" y="58"/>
                    </a:lnTo>
                    <a:lnTo>
                      <a:pt x="1376" y="63"/>
                    </a:lnTo>
                    <a:lnTo>
                      <a:pt x="1396" y="67"/>
                    </a:lnTo>
                    <a:lnTo>
                      <a:pt x="1412" y="69"/>
                    </a:lnTo>
                    <a:lnTo>
                      <a:pt x="1422" y="67"/>
                    </a:lnTo>
                    <a:lnTo>
                      <a:pt x="1434" y="65"/>
                    </a:lnTo>
                    <a:lnTo>
                      <a:pt x="1446" y="60"/>
                    </a:lnTo>
                    <a:lnTo>
                      <a:pt x="1455" y="59"/>
                    </a:lnTo>
                    <a:lnTo>
                      <a:pt x="1465" y="56"/>
                    </a:lnTo>
                    <a:lnTo>
                      <a:pt x="1477" y="54"/>
                    </a:lnTo>
                    <a:lnTo>
                      <a:pt x="1488" y="52"/>
                    </a:lnTo>
                    <a:lnTo>
                      <a:pt x="1497" y="52"/>
                    </a:lnTo>
                    <a:lnTo>
                      <a:pt x="1505" y="56"/>
                    </a:lnTo>
                    <a:lnTo>
                      <a:pt x="1513" y="63"/>
                    </a:lnTo>
                    <a:lnTo>
                      <a:pt x="1519" y="70"/>
                    </a:lnTo>
                    <a:lnTo>
                      <a:pt x="1523" y="85"/>
                    </a:lnTo>
                    <a:lnTo>
                      <a:pt x="1524" y="102"/>
                    </a:lnTo>
                    <a:lnTo>
                      <a:pt x="1523" y="120"/>
                    </a:lnTo>
                    <a:lnTo>
                      <a:pt x="1520" y="135"/>
                    </a:lnTo>
                    <a:lnTo>
                      <a:pt x="1515" y="147"/>
                    </a:lnTo>
                    <a:lnTo>
                      <a:pt x="1505" y="159"/>
                    </a:lnTo>
                    <a:lnTo>
                      <a:pt x="1496" y="172"/>
                    </a:lnTo>
                    <a:lnTo>
                      <a:pt x="1486" y="182"/>
                    </a:lnTo>
                    <a:lnTo>
                      <a:pt x="1474" y="190"/>
                    </a:lnTo>
                    <a:lnTo>
                      <a:pt x="1457" y="198"/>
                    </a:lnTo>
                    <a:lnTo>
                      <a:pt x="1440" y="206"/>
                    </a:lnTo>
                    <a:lnTo>
                      <a:pt x="1430" y="214"/>
                    </a:lnTo>
                    <a:lnTo>
                      <a:pt x="1423" y="225"/>
                    </a:lnTo>
                    <a:lnTo>
                      <a:pt x="1415" y="238"/>
                    </a:lnTo>
                    <a:lnTo>
                      <a:pt x="1411" y="253"/>
                    </a:lnTo>
                    <a:lnTo>
                      <a:pt x="1409" y="265"/>
                    </a:lnTo>
                    <a:lnTo>
                      <a:pt x="1415" y="275"/>
                    </a:lnTo>
                    <a:lnTo>
                      <a:pt x="1423" y="284"/>
                    </a:lnTo>
                    <a:lnTo>
                      <a:pt x="1432" y="294"/>
                    </a:lnTo>
                    <a:lnTo>
                      <a:pt x="1438" y="303"/>
                    </a:lnTo>
                    <a:lnTo>
                      <a:pt x="1442" y="312"/>
                    </a:lnTo>
                    <a:lnTo>
                      <a:pt x="1445" y="322"/>
                    </a:lnTo>
                    <a:lnTo>
                      <a:pt x="1445" y="331"/>
                    </a:lnTo>
                    <a:lnTo>
                      <a:pt x="1443" y="341"/>
                    </a:lnTo>
                    <a:lnTo>
                      <a:pt x="1439" y="350"/>
                    </a:lnTo>
                    <a:lnTo>
                      <a:pt x="1435" y="360"/>
                    </a:lnTo>
                    <a:lnTo>
                      <a:pt x="1430" y="368"/>
                    </a:lnTo>
                    <a:lnTo>
                      <a:pt x="1423" y="376"/>
                    </a:lnTo>
                    <a:lnTo>
                      <a:pt x="1415" y="385"/>
                    </a:lnTo>
                    <a:lnTo>
                      <a:pt x="1408" y="393"/>
                    </a:lnTo>
                    <a:lnTo>
                      <a:pt x="1408" y="403"/>
                    </a:lnTo>
                    <a:lnTo>
                      <a:pt x="1408" y="413"/>
                    </a:lnTo>
                    <a:lnTo>
                      <a:pt x="1408" y="424"/>
                    </a:lnTo>
                    <a:lnTo>
                      <a:pt x="1407" y="432"/>
                    </a:lnTo>
                    <a:lnTo>
                      <a:pt x="1403" y="440"/>
                    </a:lnTo>
                    <a:lnTo>
                      <a:pt x="1396" y="448"/>
                    </a:lnTo>
                    <a:lnTo>
                      <a:pt x="1389" y="455"/>
                    </a:lnTo>
                    <a:lnTo>
                      <a:pt x="1376" y="462"/>
                    </a:lnTo>
                    <a:lnTo>
                      <a:pt x="1358" y="467"/>
                    </a:lnTo>
                    <a:lnTo>
                      <a:pt x="1343" y="471"/>
                    </a:lnTo>
                    <a:lnTo>
                      <a:pt x="1333" y="474"/>
                    </a:lnTo>
                    <a:lnTo>
                      <a:pt x="1321" y="477"/>
                    </a:lnTo>
                    <a:lnTo>
                      <a:pt x="1310" y="479"/>
                    </a:lnTo>
                    <a:lnTo>
                      <a:pt x="1302" y="486"/>
                    </a:lnTo>
                    <a:lnTo>
                      <a:pt x="1294" y="494"/>
                    </a:lnTo>
                    <a:lnTo>
                      <a:pt x="1287" y="504"/>
                    </a:lnTo>
                    <a:lnTo>
                      <a:pt x="1285" y="512"/>
                    </a:lnTo>
                    <a:lnTo>
                      <a:pt x="1284" y="524"/>
                    </a:lnTo>
                    <a:lnTo>
                      <a:pt x="1285" y="535"/>
                    </a:lnTo>
                    <a:lnTo>
                      <a:pt x="1288" y="543"/>
                    </a:lnTo>
                    <a:lnTo>
                      <a:pt x="1296" y="548"/>
                    </a:lnTo>
                    <a:lnTo>
                      <a:pt x="1307" y="552"/>
                    </a:lnTo>
                    <a:lnTo>
                      <a:pt x="1316" y="554"/>
                    </a:lnTo>
                    <a:lnTo>
                      <a:pt x="1329" y="555"/>
                    </a:lnTo>
                    <a:lnTo>
                      <a:pt x="1342" y="554"/>
                    </a:lnTo>
                    <a:lnTo>
                      <a:pt x="1356" y="552"/>
                    </a:lnTo>
                    <a:lnTo>
                      <a:pt x="1365" y="548"/>
                    </a:lnTo>
                    <a:lnTo>
                      <a:pt x="1372" y="541"/>
                    </a:lnTo>
                    <a:lnTo>
                      <a:pt x="1377" y="531"/>
                    </a:lnTo>
                    <a:lnTo>
                      <a:pt x="1381" y="523"/>
                    </a:lnTo>
                    <a:lnTo>
                      <a:pt x="1391" y="513"/>
                    </a:lnTo>
                    <a:lnTo>
                      <a:pt x="1400" y="502"/>
                    </a:lnTo>
                    <a:lnTo>
                      <a:pt x="1411" y="496"/>
                    </a:lnTo>
                    <a:lnTo>
                      <a:pt x="1418" y="494"/>
                    </a:lnTo>
                    <a:lnTo>
                      <a:pt x="1427" y="494"/>
                    </a:lnTo>
                    <a:lnTo>
                      <a:pt x="1435" y="493"/>
                    </a:lnTo>
                    <a:lnTo>
                      <a:pt x="1447" y="492"/>
                    </a:lnTo>
                    <a:lnTo>
                      <a:pt x="1461" y="488"/>
                    </a:lnTo>
                    <a:lnTo>
                      <a:pt x="1471" y="483"/>
                    </a:lnTo>
                    <a:lnTo>
                      <a:pt x="1475" y="481"/>
                    </a:lnTo>
                    <a:lnTo>
                      <a:pt x="1480" y="477"/>
                    </a:lnTo>
                    <a:lnTo>
                      <a:pt x="1484" y="473"/>
                    </a:lnTo>
                    <a:lnTo>
                      <a:pt x="1486" y="470"/>
                    </a:lnTo>
                    <a:lnTo>
                      <a:pt x="1490" y="467"/>
                    </a:lnTo>
                    <a:lnTo>
                      <a:pt x="1502" y="466"/>
                    </a:lnTo>
                    <a:lnTo>
                      <a:pt x="1517" y="466"/>
                    </a:lnTo>
                    <a:lnTo>
                      <a:pt x="1532" y="467"/>
                    </a:lnTo>
                    <a:lnTo>
                      <a:pt x="1544" y="467"/>
                    </a:lnTo>
                    <a:lnTo>
                      <a:pt x="1556" y="465"/>
                    </a:lnTo>
                    <a:lnTo>
                      <a:pt x="1570" y="462"/>
                    </a:lnTo>
                    <a:lnTo>
                      <a:pt x="1582" y="458"/>
                    </a:lnTo>
                    <a:lnTo>
                      <a:pt x="1599" y="455"/>
                    </a:lnTo>
                    <a:lnTo>
                      <a:pt x="1620" y="451"/>
                    </a:lnTo>
                    <a:lnTo>
                      <a:pt x="1637" y="447"/>
                    </a:lnTo>
                    <a:lnTo>
                      <a:pt x="1649" y="442"/>
                    </a:lnTo>
                    <a:lnTo>
                      <a:pt x="1664" y="434"/>
                    </a:lnTo>
                    <a:lnTo>
                      <a:pt x="1679" y="426"/>
                    </a:lnTo>
                    <a:lnTo>
                      <a:pt x="1691" y="417"/>
                    </a:lnTo>
                    <a:lnTo>
                      <a:pt x="1699" y="412"/>
                    </a:lnTo>
                    <a:lnTo>
                      <a:pt x="1709" y="405"/>
                    </a:lnTo>
                    <a:lnTo>
                      <a:pt x="1718" y="399"/>
                    </a:lnTo>
                    <a:lnTo>
                      <a:pt x="1726" y="393"/>
                    </a:lnTo>
                    <a:lnTo>
                      <a:pt x="1737" y="392"/>
                    </a:lnTo>
                    <a:lnTo>
                      <a:pt x="1750" y="392"/>
                    </a:lnTo>
                    <a:lnTo>
                      <a:pt x="1765" y="392"/>
                    </a:lnTo>
                    <a:lnTo>
                      <a:pt x="1776" y="393"/>
                    </a:lnTo>
                    <a:lnTo>
                      <a:pt x="1787" y="396"/>
                    </a:lnTo>
                    <a:lnTo>
                      <a:pt x="1800" y="399"/>
                    </a:lnTo>
                    <a:lnTo>
                      <a:pt x="1812" y="404"/>
                    </a:lnTo>
                    <a:lnTo>
                      <a:pt x="1819" y="409"/>
                    </a:lnTo>
                    <a:lnTo>
                      <a:pt x="1820" y="417"/>
                    </a:lnTo>
                    <a:lnTo>
                      <a:pt x="1818" y="427"/>
                    </a:lnTo>
                    <a:lnTo>
                      <a:pt x="1814" y="436"/>
                    </a:lnTo>
                    <a:lnTo>
                      <a:pt x="1812" y="444"/>
                    </a:lnTo>
                    <a:lnTo>
                      <a:pt x="1816" y="457"/>
                    </a:lnTo>
                    <a:lnTo>
                      <a:pt x="1820" y="469"/>
                    </a:lnTo>
                    <a:lnTo>
                      <a:pt x="1827" y="481"/>
                    </a:lnTo>
                    <a:lnTo>
                      <a:pt x="1835" y="488"/>
                    </a:lnTo>
                    <a:lnTo>
                      <a:pt x="1843" y="489"/>
                    </a:lnTo>
                    <a:lnTo>
                      <a:pt x="1854" y="485"/>
                    </a:lnTo>
                    <a:lnTo>
                      <a:pt x="1864" y="481"/>
                    </a:lnTo>
                    <a:lnTo>
                      <a:pt x="1872" y="477"/>
                    </a:lnTo>
                    <a:lnTo>
                      <a:pt x="1882" y="471"/>
                    </a:lnTo>
                    <a:lnTo>
                      <a:pt x="1895" y="463"/>
                    </a:lnTo>
                    <a:lnTo>
                      <a:pt x="1905" y="455"/>
                    </a:lnTo>
                    <a:lnTo>
                      <a:pt x="1916" y="450"/>
                    </a:lnTo>
                    <a:lnTo>
                      <a:pt x="1926" y="450"/>
                    </a:lnTo>
                    <a:lnTo>
                      <a:pt x="1936" y="452"/>
                    </a:lnTo>
                    <a:lnTo>
                      <a:pt x="1949" y="455"/>
                    </a:lnTo>
                    <a:lnTo>
                      <a:pt x="1958" y="455"/>
                    </a:lnTo>
                    <a:lnTo>
                      <a:pt x="1959" y="469"/>
                    </a:lnTo>
                    <a:lnTo>
                      <a:pt x="1961" y="481"/>
                    </a:lnTo>
                    <a:lnTo>
                      <a:pt x="1963" y="490"/>
                    </a:lnTo>
                    <a:lnTo>
                      <a:pt x="1973" y="502"/>
                    </a:lnTo>
                    <a:lnTo>
                      <a:pt x="1986" y="516"/>
                    </a:lnTo>
                    <a:lnTo>
                      <a:pt x="2001" y="528"/>
                    </a:lnTo>
                    <a:lnTo>
                      <a:pt x="2013" y="537"/>
                    </a:lnTo>
                    <a:lnTo>
                      <a:pt x="2027" y="548"/>
                    </a:lnTo>
                    <a:lnTo>
                      <a:pt x="2041" y="560"/>
                    </a:lnTo>
                    <a:lnTo>
                      <a:pt x="2058" y="571"/>
                    </a:lnTo>
                    <a:lnTo>
                      <a:pt x="2071" y="580"/>
                    </a:lnTo>
                    <a:lnTo>
                      <a:pt x="2085" y="586"/>
                    </a:lnTo>
                    <a:lnTo>
                      <a:pt x="2099" y="591"/>
                    </a:lnTo>
                    <a:lnTo>
                      <a:pt x="2114" y="598"/>
                    </a:lnTo>
                    <a:lnTo>
                      <a:pt x="2124" y="606"/>
                    </a:lnTo>
                    <a:lnTo>
                      <a:pt x="2128" y="617"/>
                    </a:lnTo>
                    <a:lnTo>
                      <a:pt x="2128" y="630"/>
                    </a:lnTo>
                    <a:lnTo>
                      <a:pt x="2128" y="644"/>
                    </a:lnTo>
                    <a:lnTo>
                      <a:pt x="2128" y="657"/>
                    </a:lnTo>
                    <a:lnTo>
                      <a:pt x="2130" y="668"/>
                    </a:lnTo>
                    <a:lnTo>
                      <a:pt x="2137" y="680"/>
                    </a:lnTo>
                    <a:lnTo>
                      <a:pt x="2149" y="694"/>
                    </a:lnTo>
                    <a:lnTo>
                      <a:pt x="2161" y="707"/>
                    </a:lnTo>
                    <a:lnTo>
                      <a:pt x="2174" y="719"/>
                    </a:lnTo>
                    <a:lnTo>
                      <a:pt x="2180" y="731"/>
                    </a:lnTo>
                    <a:lnTo>
                      <a:pt x="2184" y="745"/>
                    </a:lnTo>
                    <a:lnTo>
                      <a:pt x="2187" y="761"/>
                    </a:lnTo>
                    <a:lnTo>
                      <a:pt x="2188" y="778"/>
                    </a:lnTo>
                    <a:lnTo>
                      <a:pt x="2188" y="795"/>
                    </a:lnTo>
                    <a:lnTo>
                      <a:pt x="2186" y="808"/>
                    </a:lnTo>
                    <a:lnTo>
                      <a:pt x="2184" y="811"/>
                    </a:lnTo>
                    <a:lnTo>
                      <a:pt x="2182" y="815"/>
                    </a:lnTo>
                    <a:lnTo>
                      <a:pt x="2178" y="818"/>
                    </a:lnTo>
                    <a:lnTo>
                      <a:pt x="2175" y="822"/>
                    </a:lnTo>
                    <a:lnTo>
                      <a:pt x="2171" y="823"/>
                    </a:lnTo>
                    <a:lnTo>
                      <a:pt x="2163" y="826"/>
                    </a:lnTo>
                    <a:lnTo>
                      <a:pt x="2151" y="826"/>
                    </a:lnTo>
                    <a:lnTo>
                      <a:pt x="2141" y="824"/>
                    </a:lnTo>
                    <a:lnTo>
                      <a:pt x="2134" y="819"/>
                    </a:lnTo>
                    <a:lnTo>
                      <a:pt x="2126" y="811"/>
                    </a:lnTo>
                    <a:lnTo>
                      <a:pt x="2120" y="801"/>
                    </a:lnTo>
                    <a:lnTo>
                      <a:pt x="2112" y="796"/>
                    </a:lnTo>
                    <a:lnTo>
                      <a:pt x="2101" y="793"/>
                    </a:lnTo>
                    <a:lnTo>
                      <a:pt x="2086" y="792"/>
                    </a:lnTo>
                    <a:lnTo>
                      <a:pt x="2074" y="792"/>
                    </a:lnTo>
                    <a:lnTo>
                      <a:pt x="2070" y="792"/>
                    </a:lnTo>
                    <a:lnTo>
                      <a:pt x="2066" y="792"/>
                    </a:lnTo>
                    <a:lnTo>
                      <a:pt x="2060" y="793"/>
                    </a:lnTo>
                    <a:lnTo>
                      <a:pt x="2056" y="793"/>
                    </a:lnTo>
                    <a:lnTo>
                      <a:pt x="2052" y="795"/>
                    </a:lnTo>
                    <a:lnTo>
                      <a:pt x="2047" y="801"/>
                    </a:lnTo>
                    <a:lnTo>
                      <a:pt x="2040" y="809"/>
                    </a:lnTo>
                    <a:lnTo>
                      <a:pt x="2033" y="816"/>
                    </a:lnTo>
                    <a:lnTo>
                      <a:pt x="2027" y="822"/>
                    </a:lnTo>
                    <a:lnTo>
                      <a:pt x="2017" y="826"/>
                    </a:lnTo>
                    <a:lnTo>
                      <a:pt x="2009" y="831"/>
                    </a:lnTo>
                    <a:lnTo>
                      <a:pt x="2002" y="836"/>
                    </a:lnTo>
                    <a:lnTo>
                      <a:pt x="2000" y="844"/>
                    </a:lnTo>
                    <a:lnTo>
                      <a:pt x="2000" y="854"/>
                    </a:lnTo>
                    <a:lnTo>
                      <a:pt x="2000" y="862"/>
                    </a:lnTo>
                    <a:lnTo>
                      <a:pt x="2005" y="873"/>
                    </a:lnTo>
                    <a:lnTo>
                      <a:pt x="2013" y="885"/>
                    </a:lnTo>
                    <a:lnTo>
                      <a:pt x="2023" y="896"/>
                    </a:lnTo>
                    <a:lnTo>
                      <a:pt x="2031" y="904"/>
                    </a:lnTo>
                    <a:lnTo>
                      <a:pt x="2043" y="912"/>
                    </a:lnTo>
                    <a:lnTo>
                      <a:pt x="2060" y="920"/>
                    </a:lnTo>
                    <a:lnTo>
                      <a:pt x="2078" y="928"/>
                    </a:lnTo>
                    <a:lnTo>
                      <a:pt x="2091" y="935"/>
                    </a:lnTo>
                    <a:lnTo>
                      <a:pt x="2103" y="940"/>
                    </a:lnTo>
                    <a:lnTo>
                      <a:pt x="2117" y="948"/>
                    </a:lnTo>
                    <a:lnTo>
                      <a:pt x="2132" y="956"/>
                    </a:lnTo>
                    <a:lnTo>
                      <a:pt x="2147" y="962"/>
                    </a:lnTo>
                    <a:lnTo>
                      <a:pt x="2159" y="967"/>
                    </a:lnTo>
                    <a:lnTo>
                      <a:pt x="2176" y="970"/>
                    </a:lnTo>
                    <a:lnTo>
                      <a:pt x="2196" y="971"/>
                    </a:lnTo>
                    <a:lnTo>
                      <a:pt x="2217" y="971"/>
                    </a:lnTo>
                    <a:lnTo>
                      <a:pt x="2233" y="970"/>
                    </a:lnTo>
                    <a:lnTo>
                      <a:pt x="2248" y="967"/>
                    </a:lnTo>
                    <a:lnTo>
                      <a:pt x="2264" y="963"/>
                    </a:lnTo>
                    <a:lnTo>
                      <a:pt x="2277" y="958"/>
                    </a:lnTo>
                    <a:lnTo>
                      <a:pt x="2288" y="951"/>
                    </a:lnTo>
                    <a:lnTo>
                      <a:pt x="2299" y="941"/>
                    </a:lnTo>
                    <a:lnTo>
                      <a:pt x="2308" y="935"/>
                    </a:lnTo>
                    <a:lnTo>
                      <a:pt x="2316" y="932"/>
                    </a:lnTo>
                    <a:lnTo>
                      <a:pt x="2327" y="929"/>
                    </a:lnTo>
                    <a:lnTo>
                      <a:pt x="2337" y="928"/>
                    </a:lnTo>
                    <a:lnTo>
                      <a:pt x="2346" y="928"/>
                    </a:lnTo>
                    <a:lnTo>
                      <a:pt x="2354" y="929"/>
                    </a:lnTo>
                    <a:lnTo>
                      <a:pt x="2358" y="936"/>
                    </a:lnTo>
                    <a:lnTo>
                      <a:pt x="2362" y="946"/>
                    </a:lnTo>
                    <a:lnTo>
                      <a:pt x="2364" y="955"/>
                    </a:lnTo>
                    <a:lnTo>
                      <a:pt x="2365" y="964"/>
                    </a:lnTo>
                    <a:lnTo>
                      <a:pt x="2364" y="974"/>
                    </a:lnTo>
                    <a:lnTo>
                      <a:pt x="2361" y="986"/>
                    </a:lnTo>
                    <a:lnTo>
                      <a:pt x="2357" y="995"/>
                    </a:lnTo>
                    <a:lnTo>
                      <a:pt x="2350" y="1003"/>
                    </a:lnTo>
                    <a:lnTo>
                      <a:pt x="2342" y="1013"/>
                    </a:lnTo>
                    <a:lnTo>
                      <a:pt x="2334" y="1018"/>
                    </a:lnTo>
                    <a:lnTo>
                      <a:pt x="2326" y="1021"/>
                    </a:lnTo>
                    <a:lnTo>
                      <a:pt x="2316" y="1022"/>
                    </a:lnTo>
                    <a:lnTo>
                      <a:pt x="2308" y="1025"/>
                    </a:lnTo>
                    <a:lnTo>
                      <a:pt x="2300" y="1032"/>
                    </a:lnTo>
                    <a:lnTo>
                      <a:pt x="2291" y="1040"/>
                    </a:lnTo>
                    <a:lnTo>
                      <a:pt x="2283" y="1049"/>
                    </a:lnTo>
                    <a:lnTo>
                      <a:pt x="2275" y="1057"/>
                    </a:lnTo>
                    <a:lnTo>
                      <a:pt x="2267" y="1064"/>
                    </a:lnTo>
                    <a:lnTo>
                      <a:pt x="2256" y="1071"/>
                    </a:lnTo>
                    <a:lnTo>
                      <a:pt x="2245" y="1079"/>
                    </a:lnTo>
                    <a:lnTo>
                      <a:pt x="2238" y="1087"/>
                    </a:lnTo>
                    <a:lnTo>
                      <a:pt x="2237" y="1096"/>
                    </a:lnTo>
                    <a:lnTo>
                      <a:pt x="2238" y="1107"/>
                    </a:lnTo>
                    <a:lnTo>
                      <a:pt x="2240" y="1119"/>
                    </a:lnTo>
                    <a:lnTo>
                      <a:pt x="2240" y="1129"/>
                    </a:lnTo>
                    <a:lnTo>
                      <a:pt x="2240" y="1141"/>
                    </a:lnTo>
                    <a:lnTo>
                      <a:pt x="2238" y="1154"/>
                    </a:lnTo>
                    <a:lnTo>
                      <a:pt x="2237" y="1168"/>
                    </a:lnTo>
                    <a:lnTo>
                      <a:pt x="2234" y="1180"/>
                    </a:lnTo>
                    <a:lnTo>
                      <a:pt x="2229" y="1189"/>
                    </a:lnTo>
                    <a:lnTo>
                      <a:pt x="2219" y="1200"/>
                    </a:lnTo>
                    <a:lnTo>
                      <a:pt x="2213" y="1210"/>
                    </a:lnTo>
                    <a:lnTo>
                      <a:pt x="2207" y="1222"/>
                    </a:lnTo>
                    <a:lnTo>
                      <a:pt x="2202" y="1235"/>
                    </a:lnTo>
                    <a:lnTo>
                      <a:pt x="2195" y="1246"/>
                    </a:lnTo>
                    <a:lnTo>
                      <a:pt x="2186" y="1253"/>
                    </a:lnTo>
                    <a:lnTo>
                      <a:pt x="2175" y="1259"/>
                    </a:lnTo>
                    <a:lnTo>
                      <a:pt x="2165" y="1266"/>
                    </a:lnTo>
                    <a:lnTo>
                      <a:pt x="2160" y="1274"/>
                    </a:lnTo>
                    <a:lnTo>
                      <a:pt x="2153" y="1284"/>
                    </a:lnTo>
                    <a:lnTo>
                      <a:pt x="2149" y="1293"/>
                    </a:lnTo>
                    <a:lnTo>
                      <a:pt x="2151" y="1303"/>
                    </a:lnTo>
                    <a:lnTo>
                      <a:pt x="2153" y="1316"/>
                    </a:lnTo>
                    <a:lnTo>
                      <a:pt x="2155" y="1328"/>
                    </a:lnTo>
                    <a:lnTo>
                      <a:pt x="2155" y="1339"/>
                    </a:lnTo>
                    <a:lnTo>
                      <a:pt x="2149" y="1346"/>
                    </a:lnTo>
                    <a:lnTo>
                      <a:pt x="2143" y="1354"/>
                    </a:lnTo>
                    <a:lnTo>
                      <a:pt x="2134" y="1360"/>
                    </a:lnTo>
                    <a:lnTo>
                      <a:pt x="2126" y="1366"/>
                    </a:lnTo>
                    <a:lnTo>
                      <a:pt x="2120" y="1370"/>
                    </a:lnTo>
                    <a:lnTo>
                      <a:pt x="2109" y="1373"/>
                    </a:lnTo>
                    <a:lnTo>
                      <a:pt x="2099" y="1377"/>
                    </a:lnTo>
                    <a:lnTo>
                      <a:pt x="2093" y="1382"/>
                    </a:lnTo>
                    <a:lnTo>
                      <a:pt x="2089" y="1391"/>
                    </a:lnTo>
                    <a:lnTo>
                      <a:pt x="2085" y="1405"/>
                    </a:lnTo>
                    <a:lnTo>
                      <a:pt x="2085" y="1418"/>
                    </a:lnTo>
                    <a:lnTo>
                      <a:pt x="2085" y="1429"/>
                    </a:lnTo>
                    <a:lnTo>
                      <a:pt x="2093" y="1440"/>
                    </a:lnTo>
                    <a:lnTo>
                      <a:pt x="2105" y="1449"/>
                    </a:lnTo>
                    <a:lnTo>
                      <a:pt x="2117" y="1460"/>
                    </a:lnTo>
                    <a:lnTo>
                      <a:pt x="2126" y="1470"/>
                    </a:lnTo>
                    <a:lnTo>
                      <a:pt x="2130" y="1480"/>
                    </a:lnTo>
                    <a:lnTo>
                      <a:pt x="2134" y="1495"/>
                    </a:lnTo>
                    <a:lnTo>
                      <a:pt x="2139" y="1506"/>
                    </a:lnTo>
                    <a:lnTo>
                      <a:pt x="2148" y="1518"/>
                    </a:lnTo>
                    <a:lnTo>
                      <a:pt x="2160" y="1532"/>
                    </a:lnTo>
                    <a:lnTo>
                      <a:pt x="2174" y="1544"/>
                    </a:lnTo>
                    <a:lnTo>
                      <a:pt x="2184" y="1554"/>
                    </a:lnTo>
                    <a:lnTo>
                      <a:pt x="2192" y="1563"/>
                    </a:lnTo>
                    <a:lnTo>
                      <a:pt x="2202" y="1573"/>
                    </a:lnTo>
                    <a:lnTo>
                      <a:pt x="2213" y="1584"/>
                    </a:lnTo>
                    <a:lnTo>
                      <a:pt x="2225" y="1593"/>
                    </a:lnTo>
                    <a:lnTo>
                      <a:pt x="2234" y="1599"/>
                    </a:lnTo>
                    <a:lnTo>
                      <a:pt x="2245" y="1600"/>
                    </a:lnTo>
                    <a:lnTo>
                      <a:pt x="2258" y="1600"/>
                    </a:lnTo>
                    <a:lnTo>
                      <a:pt x="2273" y="1598"/>
                    </a:lnTo>
                    <a:lnTo>
                      <a:pt x="2287" y="1595"/>
                    </a:lnTo>
                    <a:lnTo>
                      <a:pt x="2298" y="1592"/>
                    </a:lnTo>
                    <a:lnTo>
                      <a:pt x="2310" y="1589"/>
                    </a:lnTo>
                    <a:lnTo>
                      <a:pt x="2324" y="1584"/>
                    </a:lnTo>
                    <a:lnTo>
                      <a:pt x="2338" y="1577"/>
                    </a:lnTo>
                    <a:lnTo>
                      <a:pt x="2349" y="1571"/>
                    </a:lnTo>
                    <a:lnTo>
                      <a:pt x="2360" y="1561"/>
                    </a:lnTo>
                    <a:lnTo>
                      <a:pt x="2369" y="1549"/>
                    </a:lnTo>
                    <a:lnTo>
                      <a:pt x="2378" y="1538"/>
                    </a:lnTo>
                    <a:lnTo>
                      <a:pt x="2385" y="1530"/>
                    </a:lnTo>
                    <a:lnTo>
                      <a:pt x="2393" y="1518"/>
                    </a:lnTo>
                    <a:lnTo>
                      <a:pt x="2401" y="1507"/>
                    </a:lnTo>
                    <a:lnTo>
                      <a:pt x="2409" y="1501"/>
                    </a:lnTo>
                    <a:lnTo>
                      <a:pt x="2422" y="1494"/>
                    </a:lnTo>
                    <a:lnTo>
                      <a:pt x="2438" y="1487"/>
                    </a:lnTo>
                    <a:lnTo>
                      <a:pt x="2451" y="1483"/>
                    </a:lnTo>
                    <a:lnTo>
                      <a:pt x="2462" y="1480"/>
                    </a:lnTo>
                    <a:lnTo>
                      <a:pt x="2474" y="1479"/>
                    </a:lnTo>
                    <a:lnTo>
                      <a:pt x="2485" y="1479"/>
                    </a:lnTo>
                    <a:lnTo>
                      <a:pt x="2497" y="1479"/>
                    </a:lnTo>
                    <a:lnTo>
                      <a:pt x="2512" y="1479"/>
                    </a:lnTo>
                    <a:lnTo>
                      <a:pt x="2525" y="1479"/>
                    </a:lnTo>
                    <a:lnTo>
                      <a:pt x="2537" y="1479"/>
                    </a:lnTo>
                    <a:lnTo>
                      <a:pt x="2547" y="1476"/>
                    </a:lnTo>
                    <a:lnTo>
                      <a:pt x="2556" y="1474"/>
                    </a:lnTo>
                    <a:lnTo>
                      <a:pt x="2567" y="1470"/>
                    </a:lnTo>
                    <a:lnTo>
                      <a:pt x="2577" y="1468"/>
                    </a:lnTo>
                    <a:lnTo>
                      <a:pt x="2585" y="1470"/>
                    </a:lnTo>
                    <a:lnTo>
                      <a:pt x="2594" y="1474"/>
                    </a:lnTo>
                    <a:lnTo>
                      <a:pt x="2605" y="1476"/>
                    </a:lnTo>
                    <a:lnTo>
                      <a:pt x="2613" y="1479"/>
                    </a:lnTo>
                    <a:lnTo>
                      <a:pt x="2621" y="1478"/>
                    </a:lnTo>
                    <a:lnTo>
                      <a:pt x="2630" y="1476"/>
                    </a:lnTo>
                    <a:lnTo>
                      <a:pt x="2638" y="1474"/>
                    </a:lnTo>
                    <a:lnTo>
                      <a:pt x="2647" y="1466"/>
                    </a:lnTo>
                    <a:lnTo>
                      <a:pt x="2656" y="1456"/>
                    </a:lnTo>
                    <a:lnTo>
                      <a:pt x="2664" y="1444"/>
                    </a:lnTo>
                    <a:lnTo>
                      <a:pt x="2671" y="1436"/>
                    </a:lnTo>
                    <a:lnTo>
                      <a:pt x="2679" y="1422"/>
                    </a:lnTo>
                    <a:lnTo>
                      <a:pt x="2687" y="1408"/>
                    </a:lnTo>
                    <a:lnTo>
                      <a:pt x="2696" y="1391"/>
                    </a:lnTo>
                    <a:lnTo>
                      <a:pt x="2707" y="1382"/>
                    </a:lnTo>
                    <a:lnTo>
                      <a:pt x="2721" y="1377"/>
                    </a:lnTo>
                    <a:lnTo>
                      <a:pt x="2738" y="1373"/>
                    </a:lnTo>
                    <a:lnTo>
                      <a:pt x="2757" y="1371"/>
                    </a:lnTo>
                    <a:lnTo>
                      <a:pt x="2772" y="1370"/>
                    </a:lnTo>
                    <a:lnTo>
                      <a:pt x="2787" y="1369"/>
                    </a:lnTo>
                    <a:lnTo>
                      <a:pt x="2806" y="1367"/>
                    </a:lnTo>
                    <a:lnTo>
                      <a:pt x="2824" y="1367"/>
                    </a:lnTo>
                    <a:lnTo>
                      <a:pt x="2839" y="1370"/>
                    </a:lnTo>
                    <a:lnTo>
                      <a:pt x="2854" y="1375"/>
                    </a:lnTo>
                    <a:lnTo>
                      <a:pt x="2870" y="1383"/>
                    </a:lnTo>
                    <a:lnTo>
                      <a:pt x="2885" y="1393"/>
                    </a:lnTo>
                    <a:lnTo>
                      <a:pt x="2895" y="1404"/>
                    </a:lnTo>
                    <a:lnTo>
                      <a:pt x="2899" y="1414"/>
                    </a:lnTo>
                    <a:lnTo>
                      <a:pt x="2900" y="1428"/>
                    </a:lnTo>
                    <a:lnTo>
                      <a:pt x="2901" y="1443"/>
                    </a:lnTo>
                    <a:lnTo>
                      <a:pt x="2904" y="1453"/>
                    </a:lnTo>
                    <a:lnTo>
                      <a:pt x="2911" y="1463"/>
                    </a:lnTo>
                    <a:lnTo>
                      <a:pt x="2920" y="1474"/>
                    </a:lnTo>
                    <a:lnTo>
                      <a:pt x="2931" y="1483"/>
                    </a:lnTo>
                    <a:lnTo>
                      <a:pt x="2939" y="1490"/>
                    </a:lnTo>
                    <a:lnTo>
                      <a:pt x="2950" y="1496"/>
                    </a:lnTo>
                    <a:lnTo>
                      <a:pt x="2965" y="1502"/>
                    </a:lnTo>
                    <a:lnTo>
                      <a:pt x="2978" y="1507"/>
                    </a:lnTo>
                    <a:lnTo>
                      <a:pt x="2989" y="1513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2"/>
                </a:solidFill>
                <a:prstDash val="solid"/>
                <a:miter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Zeeland">
              <a:extLst>
                <a:ext uri="{FF2B5EF4-FFF2-40B4-BE49-F238E27FC236}">
                  <a16:creationId xmlns:a16="http://schemas.microsoft.com/office/drawing/2014/main" id="{9382D36B-8D26-1486-7C9B-529DE59CCFC0}"/>
                </a:ext>
              </a:extLst>
            </p:cNvPr>
            <p:cNvGrpSpPr/>
            <p:nvPr/>
          </p:nvGrpSpPr>
          <p:grpSpPr>
            <a:xfrm>
              <a:off x="3819938" y="4133479"/>
              <a:ext cx="1194432" cy="1114157"/>
              <a:chOff x="3819938" y="4133479"/>
              <a:chExt cx="1194432" cy="1114157"/>
            </a:xfrm>
            <a:grpFill/>
          </p:grpSpPr>
          <p:sp>
            <p:nvSpPr>
              <p:cNvPr id="35" name="Freeform 30">
                <a:extLst>
                  <a:ext uri="{FF2B5EF4-FFF2-40B4-BE49-F238E27FC236}">
                    <a16:creationId xmlns:a16="http://schemas.microsoft.com/office/drawing/2014/main" id="{FC70632D-5138-04C8-FD0C-AD6E2B659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9504" y="4133479"/>
                <a:ext cx="41521" cy="27681"/>
              </a:xfrm>
              <a:custGeom>
                <a:avLst/>
                <a:gdLst>
                  <a:gd name="T0" fmla="*/ 87 w 89"/>
                  <a:gd name="T1" fmla="*/ 14 h 61"/>
                  <a:gd name="T2" fmla="*/ 89 w 89"/>
                  <a:gd name="T3" fmla="*/ 22 h 61"/>
                  <a:gd name="T4" fmla="*/ 89 w 89"/>
                  <a:gd name="T5" fmla="*/ 33 h 61"/>
                  <a:gd name="T6" fmla="*/ 86 w 89"/>
                  <a:gd name="T7" fmla="*/ 41 h 61"/>
                  <a:gd name="T8" fmla="*/ 83 w 89"/>
                  <a:gd name="T9" fmla="*/ 45 h 61"/>
                  <a:gd name="T10" fmla="*/ 81 w 89"/>
                  <a:gd name="T11" fmla="*/ 49 h 61"/>
                  <a:gd name="T12" fmla="*/ 76 w 89"/>
                  <a:gd name="T13" fmla="*/ 53 h 61"/>
                  <a:gd name="T14" fmla="*/ 71 w 89"/>
                  <a:gd name="T15" fmla="*/ 57 h 61"/>
                  <a:gd name="T16" fmla="*/ 67 w 89"/>
                  <a:gd name="T17" fmla="*/ 60 h 61"/>
                  <a:gd name="T18" fmla="*/ 58 w 89"/>
                  <a:gd name="T19" fmla="*/ 61 h 61"/>
                  <a:gd name="T20" fmla="*/ 45 w 89"/>
                  <a:gd name="T21" fmla="*/ 61 h 61"/>
                  <a:gd name="T22" fmla="*/ 35 w 89"/>
                  <a:gd name="T23" fmla="*/ 60 h 61"/>
                  <a:gd name="T24" fmla="*/ 27 w 89"/>
                  <a:gd name="T25" fmla="*/ 58 h 61"/>
                  <a:gd name="T26" fmla="*/ 17 w 89"/>
                  <a:gd name="T27" fmla="*/ 57 h 61"/>
                  <a:gd name="T28" fmla="*/ 9 w 89"/>
                  <a:gd name="T29" fmla="*/ 56 h 61"/>
                  <a:gd name="T30" fmla="*/ 2 w 89"/>
                  <a:gd name="T31" fmla="*/ 51 h 61"/>
                  <a:gd name="T32" fmla="*/ 0 w 89"/>
                  <a:gd name="T33" fmla="*/ 45 h 61"/>
                  <a:gd name="T34" fmla="*/ 0 w 89"/>
                  <a:gd name="T35" fmla="*/ 37 h 61"/>
                  <a:gd name="T36" fmla="*/ 0 w 89"/>
                  <a:gd name="T37" fmla="*/ 29 h 61"/>
                  <a:gd name="T38" fmla="*/ 2 w 89"/>
                  <a:gd name="T39" fmla="*/ 25 h 61"/>
                  <a:gd name="T40" fmla="*/ 5 w 89"/>
                  <a:gd name="T41" fmla="*/ 20 h 61"/>
                  <a:gd name="T42" fmla="*/ 9 w 89"/>
                  <a:gd name="T43" fmla="*/ 16 h 61"/>
                  <a:gd name="T44" fmla="*/ 13 w 89"/>
                  <a:gd name="T45" fmla="*/ 12 h 61"/>
                  <a:gd name="T46" fmla="*/ 16 w 89"/>
                  <a:gd name="T47" fmla="*/ 10 h 61"/>
                  <a:gd name="T48" fmla="*/ 23 w 89"/>
                  <a:gd name="T49" fmla="*/ 6 h 61"/>
                  <a:gd name="T50" fmla="*/ 32 w 89"/>
                  <a:gd name="T51" fmla="*/ 3 h 61"/>
                  <a:gd name="T52" fmla="*/ 39 w 89"/>
                  <a:gd name="T53" fmla="*/ 2 h 61"/>
                  <a:gd name="T54" fmla="*/ 48 w 89"/>
                  <a:gd name="T55" fmla="*/ 0 h 61"/>
                  <a:gd name="T56" fmla="*/ 59 w 89"/>
                  <a:gd name="T57" fmla="*/ 0 h 61"/>
                  <a:gd name="T58" fmla="*/ 68 w 89"/>
                  <a:gd name="T59" fmla="*/ 2 h 61"/>
                  <a:gd name="T60" fmla="*/ 72 w 89"/>
                  <a:gd name="T61" fmla="*/ 3 h 61"/>
                  <a:gd name="T62" fmla="*/ 76 w 89"/>
                  <a:gd name="T63" fmla="*/ 6 h 61"/>
                  <a:gd name="T64" fmla="*/ 82 w 89"/>
                  <a:gd name="T65" fmla="*/ 8 h 61"/>
                  <a:gd name="T66" fmla="*/ 85 w 89"/>
                  <a:gd name="T67" fmla="*/ 11 h 61"/>
                  <a:gd name="T68" fmla="*/ 87 w 89"/>
                  <a:gd name="T69" fmla="*/ 1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9" h="61">
                    <a:moveTo>
                      <a:pt x="87" y="14"/>
                    </a:moveTo>
                    <a:lnTo>
                      <a:pt x="89" y="22"/>
                    </a:lnTo>
                    <a:lnTo>
                      <a:pt x="89" y="33"/>
                    </a:lnTo>
                    <a:lnTo>
                      <a:pt x="86" y="41"/>
                    </a:lnTo>
                    <a:lnTo>
                      <a:pt x="83" y="45"/>
                    </a:lnTo>
                    <a:lnTo>
                      <a:pt x="81" y="49"/>
                    </a:lnTo>
                    <a:lnTo>
                      <a:pt x="76" y="53"/>
                    </a:lnTo>
                    <a:lnTo>
                      <a:pt x="71" y="57"/>
                    </a:lnTo>
                    <a:lnTo>
                      <a:pt x="67" y="60"/>
                    </a:lnTo>
                    <a:lnTo>
                      <a:pt x="58" y="61"/>
                    </a:lnTo>
                    <a:lnTo>
                      <a:pt x="45" y="61"/>
                    </a:lnTo>
                    <a:lnTo>
                      <a:pt x="35" y="60"/>
                    </a:lnTo>
                    <a:lnTo>
                      <a:pt x="27" y="58"/>
                    </a:lnTo>
                    <a:lnTo>
                      <a:pt x="17" y="57"/>
                    </a:lnTo>
                    <a:lnTo>
                      <a:pt x="9" y="56"/>
                    </a:lnTo>
                    <a:lnTo>
                      <a:pt x="2" y="51"/>
                    </a:lnTo>
                    <a:lnTo>
                      <a:pt x="0" y="45"/>
                    </a:lnTo>
                    <a:lnTo>
                      <a:pt x="0" y="37"/>
                    </a:lnTo>
                    <a:lnTo>
                      <a:pt x="0" y="29"/>
                    </a:lnTo>
                    <a:lnTo>
                      <a:pt x="2" y="25"/>
                    </a:lnTo>
                    <a:lnTo>
                      <a:pt x="5" y="20"/>
                    </a:lnTo>
                    <a:lnTo>
                      <a:pt x="9" y="16"/>
                    </a:lnTo>
                    <a:lnTo>
                      <a:pt x="13" y="12"/>
                    </a:lnTo>
                    <a:lnTo>
                      <a:pt x="16" y="10"/>
                    </a:lnTo>
                    <a:lnTo>
                      <a:pt x="23" y="6"/>
                    </a:lnTo>
                    <a:lnTo>
                      <a:pt x="32" y="3"/>
                    </a:lnTo>
                    <a:lnTo>
                      <a:pt x="39" y="2"/>
                    </a:lnTo>
                    <a:lnTo>
                      <a:pt x="48" y="0"/>
                    </a:lnTo>
                    <a:lnTo>
                      <a:pt x="59" y="0"/>
                    </a:lnTo>
                    <a:lnTo>
                      <a:pt x="68" y="2"/>
                    </a:lnTo>
                    <a:lnTo>
                      <a:pt x="72" y="3"/>
                    </a:lnTo>
                    <a:lnTo>
                      <a:pt x="76" y="6"/>
                    </a:lnTo>
                    <a:lnTo>
                      <a:pt x="82" y="8"/>
                    </a:lnTo>
                    <a:lnTo>
                      <a:pt x="85" y="11"/>
                    </a:lnTo>
                    <a:lnTo>
                      <a:pt x="87" y="14"/>
                    </a:lnTo>
                  </a:path>
                </a:pathLst>
              </a:custGeom>
              <a:grpFill/>
              <a:ln w="6350" cap="flat">
                <a:solidFill>
                  <a:schemeClr val="bg2"/>
                </a:solidFill>
                <a:prstDash val="solid"/>
                <a:miter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36" name="Freeform 34">
                <a:extLst>
                  <a:ext uri="{FF2B5EF4-FFF2-40B4-BE49-F238E27FC236}">
                    <a16:creationId xmlns:a16="http://schemas.microsoft.com/office/drawing/2014/main" id="{D757295F-6FAD-5796-FB42-2E827D28F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3334" y="4202681"/>
                <a:ext cx="101036" cy="51210"/>
              </a:xfrm>
              <a:custGeom>
                <a:avLst/>
                <a:gdLst>
                  <a:gd name="T0" fmla="*/ 213 w 219"/>
                  <a:gd name="T1" fmla="*/ 72 h 112"/>
                  <a:gd name="T2" fmla="*/ 217 w 219"/>
                  <a:gd name="T3" fmla="*/ 78 h 112"/>
                  <a:gd name="T4" fmla="*/ 219 w 219"/>
                  <a:gd name="T5" fmla="*/ 86 h 112"/>
                  <a:gd name="T6" fmla="*/ 217 w 219"/>
                  <a:gd name="T7" fmla="*/ 94 h 112"/>
                  <a:gd name="T8" fmla="*/ 212 w 219"/>
                  <a:gd name="T9" fmla="*/ 100 h 112"/>
                  <a:gd name="T10" fmla="*/ 202 w 219"/>
                  <a:gd name="T11" fmla="*/ 105 h 112"/>
                  <a:gd name="T12" fmla="*/ 192 w 219"/>
                  <a:gd name="T13" fmla="*/ 109 h 112"/>
                  <a:gd name="T14" fmla="*/ 182 w 219"/>
                  <a:gd name="T15" fmla="*/ 112 h 112"/>
                  <a:gd name="T16" fmla="*/ 174 w 219"/>
                  <a:gd name="T17" fmla="*/ 111 h 112"/>
                  <a:gd name="T18" fmla="*/ 165 w 219"/>
                  <a:gd name="T19" fmla="*/ 109 h 112"/>
                  <a:gd name="T20" fmla="*/ 155 w 219"/>
                  <a:gd name="T21" fmla="*/ 108 h 112"/>
                  <a:gd name="T22" fmla="*/ 146 w 219"/>
                  <a:gd name="T23" fmla="*/ 107 h 112"/>
                  <a:gd name="T24" fmla="*/ 142 w 219"/>
                  <a:gd name="T25" fmla="*/ 107 h 112"/>
                  <a:gd name="T26" fmla="*/ 136 w 219"/>
                  <a:gd name="T27" fmla="*/ 108 h 112"/>
                  <a:gd name="T28" fmla="*/ 131 w 219"/>
                  <a:gd name="T29" fmla="*/ 108 h 112"/>
                  <a:gd name="T30" fmla="*/ 126 w 219"/>
                  <a:gd name="T31" fmla="*/ 109 h 112"/>
                  <a:gd name="T32" fmla="*/ 121 w 219"/>
                  <a:gd name="T33" fmla="*/ 108 h 112"/>
                  <a:gd name="T34" fmla="*/ 116 w 219"/>
                  <a:gd name="T35" fmla="*/ 108 h 112"/>
                  <a:gd name="T36" fmla="*/ 112 w 219"/>
                  <a:gd name="T37" fmla="*/ 108 h 112"/>
                  <a:gd name="T38" fmla="*/ 107 w 219"/>
                  <a:gd name="T39" fmla="*/ 107 h 112"/>
                  <a:gd name="T40" fmla="*/ 93 w 219"/>
                  <a:gd name="T41" fmla="*/ 101 h 112"/>
                  <a:gd name="T42" fmla="*/ 77 w 219"/>
                  <a:gd name="T43" fmla="*/ 93 h 112"/>
                  <a:gd name="T44" fmla="*/ 62 w 219"/>
                  <a:gd name="T45" fmla="*/ 84 h 112"/>
                  <a:gd name="T46" fmla="*/ 49 w 219"/>
                  <a:gd name="T47" fmla="*/ 77 h 112"/>
                  <a:gd name="T48" fmla="*/ 41 w 219"/>
                  <a:gd name="T49" fmla="*/ 70 h 112"/>
                  <a:gd name="T50" fmla="*/ 31 w 219"/>
                  <a:gd name="T51" fmla="*/ 63 h 112"/>
                  <a:gd name="T52" fmla="*/ 22 w 219"/>
                  <a:gd name="T53" fmla="*/ 55 h 112"/>
                  <a:gd name="T54" fmla="*/ 15 w 219"/>
                  <a:gd name="T55" fmla="*/ 49 h 112"/>
                  <a:gd name="T56" fmla="*/ 10 w 219"/>
                  <a:gd name="T57" fmla="*/ 41 h 112"/>
                  <a:gd name="T58" fmla="*/ 4 w 219"/>
                  <a:gd name="T59" fmla="*/ 31 h 112"/>
                  <a:gd name="T60" fmla="*/ 0 w 219"/>
                  <a:gd name="T61" fmla="*/ 22 h 112"/>
                  <a:gd name="T62" fmla="*/ 0 w 219"/>
                  <a:gd name="T63" fmla="*/ 14 h 112"/>
                  <a:gd name="T64" fmla="*/ 2 w 219"/>
                  <a:gd name="T65" fmla="*/ 6 h 112"/>
                  <a:gd name="T66" fmla="*/ 6 w 219"/>
                  <a:gd name="T67" fmla="*/ 0 h 112"/>
                  <a:gd name="T68" fmla="*/ 12 w 219"/>
                  <a:gd name="T69" fmla="*/ 0 h 112"/>
                  <a:gd name="T70" fmla="*/ 20 w 219"/>
                  <a:gd name="T71" fmla="*/ 3 h 112"/>
                  <a:gd name="T72" fmla="*/ 28 w 219"/>
                  <a:gd name="T73" fmla="*/ 7 h 112"/>
                  <a:gd name="T74" fmla="*/ 34 w 219"/>
                  <a:gd name="T75" fmla="*/ 11 h 112"/>
                  <a:gd name="T76" fmla="*/ 45 w 219"/>
                  <a:gd name="T77" fmla="*/ 16 h 112"/>
                  <a:gd name="T78" fmla="*/ 57 w 219"/>
                  <a:gd name="T79" fmla="*/ 26 h 112"/>
                  <a:gd name="T80" fmla="*/ 69 w 219"/>
                  <a:gd name="T81" fmla="*/ 34 h 112"/>
                  <a:gd name="T82" fmla="*/ 80 w 219"/>
                  <a:gd name="T83" fmla="*/ 41 h 112"/>
                  <a:gd name="T84" fmla="*/ 92 w 219"/>
                  <a:gd name="T85" fmla="*/ 42 h 112"/>
                  <a:gd name="T86" fmla="*/ 105 w 219"/>
                  <a:gd name="T87" fmla="*/ 43 h 112"/>
                  <a:gd name="T88" fmla="*/ 120 w 219"/>
                  <a:gd name="T89" fmla="*/ 45 h 112"/>
                  <a:gd name="T90" fmla="*/ 131 w 219"/>
                  <a:gd name="T91" fmla="*/ 46 h 112"/>
                  <a:gd name="T92" fmla="*/ 142 w 219"/>
                  <a:gd name="T93" fmla="*/ 47 h 112"/>
                  <a:gd name="T94" fmla="*/ 154 w 219"/>
                  <a:gd name="T95" fmla="*/ 50 h 112"/>
                  <a:gd name="T96" fmla="*/ 165 w 219"/>
                  <a:gd name="T97" fmla="*/ 54 h 112"/>
                  <a:gd name="T98" fmla="*/ 177 w 219"/>
                  <a:gd name="T99" fmla="*/ 57 h 112"/>
                  <a:gd name="T100" fmla="*/ 190 w 219"/>
                  <a:gd name="T101" fmla="*/ 59 h 112"/>
                  <a:gd name="T102" fmla="*/ 205 w 219"/>
                  <a:gd name="T103" fmla="*/ 65 h 112"/>
                  <a:gd name="T104" fmla="*/ 213 w 219"/>
                  <a:gd name="T105" fmla="*/ 7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9" h="112">
                    <a:moveTo>
                      <a:pt x="213" y="72"/>
                    </a:moveTo>
                    <a:lnTo>
                      <a:pt x="217" y="78"/>
                    </a:lnTo>
                    <a:lnTo>
                      <a:pt x="219" y="86"/>
                    </a:lnTo>
                    <a:lnTo>
                      <a:pt x="217" y="94"/>
                    </a:lnTo>
                    <a:lnTo>
                      <a:pt x="212" y="100"/>
                    </a:lnTo>
                    <a:lnTo>
                      <a:pt x="202" y="105"/>
                    </a:lnTo>
                    <a:lnTo>
                      <a:pt x="192" y="109"/>
                    </a:lnTo>
                    <a:lnTo>
                      <a:pt x="182" y="112"/>
                    </a:lnTo>
                    <a:lnTo>
                      <a:pt x="174" y="111"/>
                    </a:lnTo>
                    <a:lnTo>
                      <a:pt x="165" y="109"/>
                    </a:lnTo>
                    <a:lnTo>
                      <a:pt x="155" y="108"/>
                    </a:lnTo>
                    <a:lnTo>
                      <a:pt x="146" y="107"/>
                    </a:lnTo>
                    <a:lnTo>
                      <a:pt x="142" y="107"/>
                    </a:lnTo>
                    <a:lnTo>
                      <a:pt x="136" y="108"/>
                    </a:lnTo>
                    <a:lnTo>
                      <a:pt x="131" y="108"/>
                    </a:lnTo>
                    <a:lnTo>
                      <a:pt x="126" y="109"/>
                    </a:lnTo>
                    <a:lnTo>
                      <a:pt x="121" y="108"/>
                    </a:lnTo>
                    <a:lnTo>
                      <a:pt x="116" y="108"/>
                    </a:lnTo>
                    <a:lnTo>
                      <a:pt x="112" y="108"/>
                    </a:lnTo>
                    <a:lnTo>
                      <a:pt x="107" y="107"/>
                    </a:lnTo>
                    <a:lnTo>
                      <a:pt x="93" y="101"/>
                    </a:lnTo>
                    <a:lnTo>
                      <a:pt x="77" y="93"/>
                    </a:lnTo>
                    <a:lnTo>
                      <a:pt x="62" y="84"/>
                    </a:lnTo>
                    <a:lnTo>
                      <a:pt x="49" y="77"/>
                    </a:lnTo>
                    <a:lnTo>
                      <a:pt x="41" y="70"/>
                    </a:lnTo>
                    <a:lnTo>
                      <a:pt x="31" y="63"/>
                    </a:lnTo>
                    <a:lnTo>
                      <a:pt x="22" y="55"/>
                    </a:lnTo>
                    <a:lnTo>
                      <a:pt x="15" y="49"/>
                    </a:lnTo>
                    <a:lnTo>
                      <a:pt x="10" y="41"/>
                    </a:lnTo>
                    <a:lnTo>
                      <a:pt x="4" y="31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2" y="6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0" y="3"/>
                    </a:lnTo>
                    <a:lnTo>
                      <a:pt x="28" y="7"/>
                    </a:lnTo>
                    <a:lnTo>
                      <a:pt x="34" y="11"/>
                    </a:lnTo>
                    <a:lnTo>
                      <a:pt x="45" y="16"/>
                    </a:lnTo>
                    <a:lnTo>
                      <a:pt x="57" y="26"/>
                    </a:lnTo>
                    <a:lnTo>
                      <a:pt x="69" y="34"/>
                    </a:lnTo>
                    <a:lnTo>
                      <a:pt x="80" y="41"/>
                    </a:lnTo>
                    <a:lnTo>
                      <a:pt x="92" y="42"/>
                    </a:lnTo>
                    <a:lnTo>
                      <a:pt x="105" y="43"/>
                    </a:lnTo>
                    <a:lnTo>
                      <a:pt x="120" y="45"/>
                    </a:lnTo>
                    <a:lnTo>
                      <a:pt x="131" y="46"/>
                    </a:lnTo>
                    <a:lnTo>
                      <a:pt x="142" y="47"/>
                    </a:lnTo>
                    <a:lnTo>
                      <a:pt x="154" y="50"/>
                    </a:lnTo>
                    <a:lnTo>
                      <a:pt x="165" y="54"/>
                    </a:lnTo>
                    <a:lnTo>
                      <a:pt x="177" y="57"/>
                    </a:lnTo>
                    <a:lnTo>
                      <a:pt x="190" y="59"/>
                    </a:lnTo>
                    <a:lnTo>
                      <a:pt x="205" y="65"/>
                    </a:lnTo>
                    <a:lnTo>
                      <a:pt x="213" y="72"/>
                    </a:lnTo>
                  </a:path>
                </a:pathLst>
              </a:custGeom>
              <a:grpFill/>
              <a:ln w="6350" cap="flat">
                <a:solidFill>
                  <a:schemeClr val="bg2"/>
                </a:solidFill>
                <a:prstDash val="solid"/>
                <a:miter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EA0F05D2-F6C4-C3EE-BF73-63CF27538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1860" y="4166696"/>
                <a:ext cx="60898" cy="33217"/>
              </a:xfrm>
              <a:custGeom>
                <a:avLst/>
                <a:gdLst>
                  <a:gd name="T0" fmla="*/ 118 w 132"/>
                  <a:gd name="T1" fmla="*/ 12 h 71"/>
                  <a:gd name="T2" fmla="*/ 125 w 132"/>
                  <a:gd name="T3" fmla="*/ 20 h 71"/>
                  <a:gd name="T4" fmla="*/ 129 w 132"/>
                  <a:gd name="T5" fmla="*/ 32 h 71"/>
                  <a:gd name="T6" fmla="*/ 132 w 132"/>
                  <a:gd name="T7" fmla="*/ 43 h 71"/>
                  <a:gd name="T8" fmla="*/ 130 w 132"/>
                  <a:gd name="T9" fmla="*/ 47 h 71"/>
                  <a:gd name="T10" fmla="*/ 129 w 132"/>
                  <a:gd name="T11" fmla="*/ 51 h 71"/>
                  <a:gd name="T12" fmla="*/ 128 w 132"/>
                  <a:gd name="T13" fmla="*/ 57 h 71"/>
                  <a:gd name="T14" fmla="*/ 125 w 132"/>
                  <a:gd name="T15" fmla="*/ 61 h 71"/>
                  <a:gd name="T16" fmla="*/ 122 w 132"/>
                  <a:gd name="T17" fmla="*/ 63 h 71"/>
                  <a:gd name="T18" fmla="*/ 114 w 132"/>
                  <a:gd name="T19" fmla="*/ 67 h 71"/>
                  <a:gd name="T20" fmla="*/ 105 w 132"/>
                  <a:gd name="T21" fmla="*/ 71 h 71"/>
                  <a:gd name="T22" fmla="*/ 95 w 132"/>
                  <a:gd name="T23" fmla="*/ 71 h 71"/>
                  <a:gd name="T24" fmla="*/ 87 w 132"/>
                  <a:gd name="T25" fmla="*/ 69 h 71"/>
                  <a:gd name="T26" fmla="*/ 78 w 132"/>
                  <a:gd name="T27" fmla="*/ 63 h 71"/>
                  <a:gd name="T28" fmla="*/ 70 w 132"/>
                  <a:gd name="T29" fmla="*/ 57 h 71"/>
                  <a:gd name="T30" fmla="*/ 64 w 132"/>
                  <a:gd name="T31" fmla="*/ 50 h 71"/>
                  <a:gd name="T32" fmla="*/ 64 w 132"/>
                  <a:gd name="T33" fmla="*/ 49 h 71"/>
                  <a:gd name="T34" fmla="*/ 64 w 132"/>
                  <a:gd name="T35" fmla="*/ 46 h 71"/>
                  <a:gd name="T36" fmla="*/ 66 w 132"/>
                  <a:gd name="T37" fmla="*/ 43 h 71"/>
                  <a:gd name="T38" fmla="*/ 66 w 132"/>
                  <a:gd name="T39" fmla="*/ 40 h 71"/>
                  <a:gd name="T40" fmla="*/ 67 w 132"/>
                  <a:gd name="T41" fmla="*/ 38 h 71"/>
                  <a:gd name="T42" fmla="*/ 66 w 132"/>
                  <a:gd name="T43" fmla="*/ 36 h 71"/>
                  <a:gd name="T44" fmla="*/ 60 w 132"/>
                  <a:gd name="T45" fmla="*/ 34 h 71"/>
                  <a:gd name="T46" fmla="*/ 54 w 132"/>
                  <a:gd name="T47" fmla="*/ 34 h 71"/>
                  <a:gd name="T48" fmla="*/ 45 w 132"/>
                  <a:gd name="T49" fmla="*/ 34 h 71"/>
                  <a:gd name="T50" fmla="*/ 39 w 132"/>
                  <a:gd name="T51" fmla="*/ 36 h 71"/>
                  <a:gd name="T52" fmla="*/ 37 w 132"/>
                  <a:gd name="T53" fmla="*/ 38 h 71"/>
                  <a:gd name="T54" fmla="*/ 35 w 132"/>
                  <a:gd name="T55" fmla="*/ 42 h 71"/>
                  <a:gd name="T56" fmla="*/ 33 w 132"/>
                  <a:gd name="T57" fmla="*/ 44 h 71"/>
                  <a:gd name="T58" fmla="*/ 32 w 132"/>
                  <a:gd name="T59" fmla="*/ 49 h 71"/>
                  <a:gd name="T60" fmla="*/ 29 w 132"/>
                  <a:gd name="T61" fmla="*/ 51 h 71"/>
                  <a:gd name="T62" fmla="*/ 24 w 132"/>
                  <a:gd name="T63" fmla="*/ 55 h 71"/>
                  <a:gd name="T64" fmla="*/ 16 w 132"/>
                  <a:gd name="T65" fmla="*/ 61 h 71"/>
                  <a:gd name="T66" fmla="*/ 8 w 132"/>
                  <a:gd name="T67" fmla="*/ 62 h 71"/>
                  <a:gd name="T68" fmla="*/ 6 w 132"/>
                  <a:gd name="T69" fmla="*/ 59 h 71"/>
                  <a:gd name="T70" fmla="*/ 4 w 132"/>
                  <a:gd name="T71" fmla="*/ 57 h 71"/>
                  <a:gd name="T72" fmla="*/ 1 w 132"/>
                  <a:gd name="T73" fmla="*/ 53 h 71"/>
                  <a:gd name="T74" fmla="*/ 0 w 132"/>
                  <a:gd name="T75" fmla="*/ 49 h 71"/>
                  <a:gd name="T76" fmla="*/ 0 w 132"/>
                  <a:gd name="T77" fmla="*/ 46 h 71"/>
                  <a:gd name="T78" fmla="*/ 1 w 132"/>
                  <a:gd name="T79" fmla="*/ 38 h 71"/>
                  <a:gd name="T80" fmla="*/ 5 w 132"/>
                  <a:gd name="T81" fmla="*/ 31 h 71"/>
                  <a:gd name="T82" fmla="*/ 10 w 132"/>
                  <a:gd name="T83" fmla="*/ 23 h 71"/>
                  <a:gd name="T84" fmla="*/ 16 w 132"/>
                  <a:gd name="T85" fmla="*/ 18 h 71"/>
                  <a:gd name="T86" fmla="*/ 25 w 132"/>
                  <a:gd name="T87" fmla="*/ 11 h 71"/>
                  <a:gd name="T88" fmla="*/ 37 w 132"/>
                  <a:gd name="T89" fmla="*/ 5 h 71"/>
                  <a:gd name="T90" fmla="*/ 48 w 132"/>
                  <a:gd name="T91" fmla="*/ 3 h 71"/>
                  <a:gd name="T92" fmla="*/ 64 w 132"/>
                  <a:gd name="T93" fmla="*/ 0 h 71"/>
                  <a:gd name="T94" fmla="*/ 82 w 132"/>
                  <a:gd name="T95" fmla="*/ 0 h 71"/>
                  <a:gd name="T96" fmla="*/ 97 w 132"/>
                  <a:gd name="T97" fmla="*/ 3 h 71"/>
                  <a:gd name="T98" fmla="*/ 105 w 132"/>
                  <a:gd name="T99" fmla="*/ 4 h 71"/>
                  <a:gd name="T100" fmla="*/ 113 w 132"/>
                  <a:gd name="T101" fmla="*/ 8 h 71"/>
                  <a:gd name="T102" fmla="*/ 118 w 132"/>
                  <a:gd name="T103" fmla="*/ 1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32" h="71">
                    <a:moveTo>
                      <a:pt x="118" y="12"/>
                    </a:moveTo>
                    <a:lnTo>
                      <a:pt x="125" y="20"/>
                    </a:lnTo>
                    <a:lnTo>
                      <a:pt x="129" y="32"/>
                    </a:lnTo>
                    <a:lnTo>
                      <a:pt x="132" y="43"/>
                    </a:lnTo>
                    <a:lnTo>
                      <a:pt x="130" y="47"/>
                    </a:lnTo>
                    <a:lnTo>
                      <a:pt x="129" y="51"/>
                    </a:lnTo>
                    <a:lnTo>
                      <a:pt x="128" y="57"/>
                    </a:lnTo>
                    <a:lnTo>
                      <a:pt x="125" y="61"/>
                    </a:lnTo>
                    <a:lnTo>
                      <a:pt x="122" y="63"/>
                    </a:lnTo>
                    <a:lnTo>
                      <a:pt x="114" y="67"/>
                    </a:lnTo>
                    <a:lnTo>
                      <a:pt x="105" y="71"/>
                    </a:lnTo>
                    <a:lnTo>
                      <a:pt x="95" y="71"/>
                    </a:lnTo>
                    <a:lnTo>
                      <a:pt x="87" y="69"/>
                    </a:lnTo>
                    <a:lnTo>
                      <a:pt x="78" y="63"/>
                    </a:lnTo>
                    <a:lnTo>
                      <a:pt x="70" y="57"/>
                    </a:lnTo>
                    <a:lnTo>
                      <a:pt x="64" y="50"/>
                    </a:lnTo>
                    <a:lnTo>
                      <a:pt x="64" y="49"/>
                    </a:lnTo>
                    <a:lnTo>
                      <a:pt x="64" y="46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67" y="38"/>
                    </a:lnTo>
                    <a:lnTo>
                      <a:pt x="66" y="36"/>
                    </a:lnTo>
                    <a:lnTo>
                      <a:pt x="60" y="34"/>
                    </a:lnTo>
                    <a:lnTo>
                      <a:pt x="54" y="34"/>
                    </a:lnTo>
                    <a:lnTo>
                      <a:pt x="45" y="34"/>
                    </a:lnTo>
                    <a:lnTo>
                      <a:pt x="39" y="36"/>
                    </a:lnTo>
                    <a:lnTo>
                      <a:pt x="37" y="38"/>
                    </a:lnTo>
                    <a:lnTo>
                      <a:pt x="35" y="42"/>
                    </a:lnTo>
                    <a:lnTo>
                      <a:pt x="33" y="44"/>
                    </a:lnTo>
                    <a:lnTo>
                      <a:pt x="32" y="49"/>
                    </a:lnTo>
                    <a:lnTo>
                      <a:pt x="29" y="51"/>
                    </a:lnTo>
                    <a:lnTo>
                      <a:pt x="24" y="55"/>
                    </a:lnTo>
                    <a:lnTo>
                      <a:pt x="16" y="61"/>
                    </a:lnTo>
                    <a:lnTo>
                      <a:pt x="8" y="62"/>
                    </a:lnTo>
                    <a:lnTo>
                      <a:pt x="6" y="59"/>
                    </a:lnTo>
                    <a:lnTo>
                      <a:pt x="4" y="57"/>
                    </a:lnTo>
                    <a:lnTo>
                      <a:pt x="1" y="53"/>
                    </a:lnTo>
                    <a:lnTo>
                      <a:pt x="0" y="49"/>
                    </a:lnTo>
                    <a:lnTo>
                      <a:pt x="0" y="46"/>
                    </a:lnTo>
                    <a:lnTo>
                      <a:pt x="1" y="38"/>
                    </a:lnTo>
                    <a:lnTo>
                      <a:pt x="5" y="31"/>
                    </a:lnTo>
                    <a:lnTo>
                      <a:pt x="10" y="23"/>
                    </a:lnTo>
                    <a:lnTo>
                      <a:pt x="16" y="18"/>
                    </a:lnTo>
                    <a:lnTo>
                      <a:pt x="25" y="11"/>
                    </a:lnTo>
                    <a:lnTo>
                      <a:pt x="37" y="5"/>
                    </a:lnTo>
                    <a:lnTo>
                      <a:pt x="48" y="3"/>
                    </a:lnTo>
                    <a:lnTo>
                      <a:pt x="64" y="0"/>
                    </a:lnTo>
                    <a:lnTo>
                      <a:pt x="82" y="0"/>
                    </a:lnTo>
                    <a:lnTo>
                      <a:pt x="97" y="3"/>
                    </a:lnTo>
                    <a:lnTo>
                      <a:pt x="105" y="4"/>
                    </a:lnTo>
                    <a:lnTo>
                      <a:pt x="113" y="8"/>
                    </a:lnTo>
                    <a:lnTo>
                      <a:pt x="118" y="12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2"/>
                </a:solidFill>
                <a:prstDash val="solid"/>
                <a:miter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38" name="Freeform 41">
                <a:extLst>
                  <a:ext uri="{FF2B5EF4-FFF2-40B4-BE49-F238E27FC236}">
                    <a16:creationId xmlns:a16="http://schemas.microsoft.com/office/drawing/2014/main" id="{1A369202-9300-B422-2F6E-65A00BF0E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0413" y="4421360"/>
                <a:ext cx="51210" cy="31833"/>
              </a:xfrm>
              <a:custGeom>
                <a:avLst/>
                <a:gdLst>
                  <a:gd name="T0" fmla="*/ 111 w 111"/>
                  <a:gd name="T1" fmla="*/ 21 h 69"/>
                  <a:gd name="T2" fmla="*/ 109 w 111"/>
                  <a:gd name="T3" fmla="*/ 27 h 69"/>
                  <a:gd name="T4" fmla="*/ 107 w 111"/>
                  <a:gd name="T5" fmla="*/ 34 h 69"/>
                  <a:gd name="T6" fmla="*/ 103 w 111"/>
                  <a:gd name="T7" fmla="*/ 42 h 69"/>
                  <a:gd name="T8" fmla="*/ 103 w 111"/>
                  <a:gd name="T9" fmla="*/ 43 h 69"/>
                  <a:gd name="T10" fmla="*/ 103 w 111"/>
                  <a:gd name="T11" fmla="*/ 48 h 69"/>
                  <a:gd name="T12" fmla="*/ 103 w 111"/>
                  <a:gd name="T13" fmla="*/ 50 h 69"/>
                  <a:gd name="T14" fmla="*/ 103 w 111"/>
                  <a:gd name="T15" fmla="*/ 53 h 69"/>
                  <a:gd name="T16" fmla="*/ 101 w 111"/>
                  <a:gd name="T17" fmla="*/ 56 h 69"/>
                  <a:gd name="T18" fmla="*/ 100 w 111"/>
                  <a:gd name="T19" fmla="*/ 58 h 69"/>
                  <a:gd name="T20" fmla="*/ 96 w 111"/>
                  <a:gd name="T21" fmla="*/ 61 h 69"/>
                  <a:gd name="T22" fmla="*/ 92 w 111"/>
                  <a:gd name="T23" fmla="*/ 64 h 69"/>
                  <a:gd name="T24" fmla="*/ 88 w 111"/>
                  <a:gd name="T25" fmla="*/ 66 h 69"/>
                  <a:gd name="T26" fmla="*/ 84 w 111"/>
                  <a:gd name="T27" fmla="*/ 68 h 69"/>
                  <a:gd name="T28" fmla="*/ 76 w 111"/>
                  <a:gd name="T29" fmla="*/ 69 h 69"/>
                  <a:gd name="T30" fmla="*/ 65 w 111"/>
                  <a:gd name="T31" fmla="*/ 69 h 69"/>
                  <a:gd name="T32" fmla="*/ 55 w 111"/>
                  <a:gd name="T33" fmla="*/ 68 h 69"/>
                  <a:gd name="T34" fmla="*/ 51 w 111"/>
                  <a:gd name="T35" fmla="*/ 65 h 69"/>
                  <a:gd name="T36" fmla="*/ 47 w 111"/>
                  <a:gd name="T37" fmla="*/ 62 h 69"/>
                  <a:gd name="T38" fmla="*/ 43 w 111"/>
                  <a:gd name="T39" fmla="*/ 60 h 69"/>
                  <a:gd name="T40" fmla="*/ 39 w 111"/>
                  <a:gd name="T41" fmla="*/ 57 h 69"/>
                  <a:gd name="T42" fmla="*/ 35 w 111"/>
                  <a:gd name="T43" fmla="*/ 56 h 69"/>
                  <a:gd name="T44" fmla="*/ 29 w 111"/>
                  <a:gd name="T45" fmla="*/ 54 h 69"/>
                  <a:gd name="T46" fmla="*/ 22 w 111"/>
                  <a:gd name="T47" fmla="*/ 54 h 69"/>
                  <a:gd name="T48" fmla="*/ 14 w 111"/>
                  <a:gd name="T49" fmla="*/ 53 h 69"/>
                  <a:gd name="T50" fmla="*/ 8 w 111"/>
                  <a:gd name="T51" fmla="*/ 52 h 69"/>
                  <a:gd name="T52" fmla="*/ 6 w 111"/>
                  <a:gd name="T53" fmla="*/ 49 h 69"/>
                  <a:gd name="T54" fmla="*/ 3 w 111"/>
                  <a:gd name="T55" fmla="*/ 45 h 69"/>
                  <a:gd name="T56" fmla="*/ 2 w 111"/>
                  <a:gd name="T57" fmla="*/ 39 h 69"/>
                  <a:gd name="T58" fmla="*/ 0 w 111"/>
                  <a:gd name="T59" fmla="*/ 35 h 69"/>
                  <a:gd name="T60" fmla="*/ 0 w 111"/>
                  <a:gd name="T61" fmla="*/ 31 h 69"/>
                  <a:gd name="T62" fmla="*/ 2 w 111"/>
                  <a:gd name="T63" fmla="*/ 29 h 69"/>
                  <a:gd name="T64" fmla="*/ 3 w 111"/>
                  <a:gd name="T65" fmla="*/ 25 h 69"/>
                  <a:gd name="T66" fmla="*/ 4 w 111"/>
                  <a:gd name="T67" fmla="*/ 21 h 69"/>
                  <a:gd name="T68" fmla="*/ 7 w 111"/>
                  <a:gd name="T69" fmla="*/ 18 h 69"/>
                  <a:gd name="T70" fmla="*/ 10 w 111"/>
                  <a:gd name="T71" fmla="*/ 17 h 69"/>
                  <a:gd name="T72" fmla="*/ 16 w 111"/>
                  <a:gd name="T73" fmla="*/ 12 h 69"/>
                  <a:gd name="T74" fmla="*/ 24 w 111"/>
                  <a:gd name="T75" fmla="*/ 11 h 69"/>
                  <a:gd name="T76" fmla="*/ 31 w 111"/>
                  <a:gd name="T77" fmla="*/ 10 h 69"/>
                  <a:gd name="T78" fmla="*/ 34 w 111"/>
                  <a:gd name="T79" fmla="*/ 8 h 69"/>
                  <a:gd name="T80" fmla="*/ 37 w 111"/>
                  <a:gd name="T81" fmla="*/ 6 h 69"/>
                  <a:gd name="T82" fmla="*/ 41 w 111"/>
                  <a:gd name="T83" fmla="*/ 4 h 69"/>
                  <a:gd name="T84" fmla="*/ 42 w 111"/>
                  <a:gd name="T85" fmla="*/ 4 h 69"/>
                  <a:gd name="T86" fmla="*/ 47 w 111"/>
                  <a:gd name="T87" fmla="*/ 3 h 69"/>
                  <a:gd name="T88" fmla="*/ 53 w 111"/>
                  <a:gd name="T89" fmla="*/ 2 h 69"/>
                  <a:gd name="T90" fmla="*/ 58 w 111"/>
                  <a:gd name="T91" fmla="*/ 0 h 69"/>
                  <a:gd name="T92" fmla="*/ 64 w 111"/>
                  <a:gd name="T93" fmla="*/ 0 h 69"/>
                  <a:gd name="T94" fmla="*/ 68 w 111"/>
                  <a:gd name="T95" fmla="*/ 0 h 69"/>
                  <a:gd name="T96" fmla="*/ 73 w 111"/>
                  <a:gd name="T97" fmla="*/ 2 h 69"/>
                  <a:gd name="T98" fmla="*/ 77 w 111"/>
                  <a:gd name="T99" fmla="*/ 3 h 69"/>
                  <a:gd name="T100" fmla="*/ 81 w 111"/>
                  <a:gd name="T101" fmla="*/ 4 h 69"/>
                  <a:gd name="T102" fmla="*/ 85 w 111"/>
                  <a:gd name="T103" fmla="*/ 4 h 69"/>
                  <a:gd name="T104" fmla="*/ 89 w 111"/>
                  <a:gd name="T105" fmla="*/ 3 h 69"/>
                  <a:gd name="T106" fmla="*/ 93 w 111"/>
                  <a:gd name="T107" fmla="*/ 3 h 69"/>
                  <a:gd name="T108" fmla="*/ 97 w 111"/>
                  <a:gd name="T109" fmla="*/ 3 h 69"/>
                  <a:gd name="T110" fmla="*/ 100 w 111"/>
                  <a:gd name="T111" fmla="*/ 4 h 69"/>
                  <a:gd name="T112" fmla="*/ 103 w 111"/>
                  <a:gd name="T113" fmla="*/ 6 h 69"/>
                  <a:gd name="T114" fmla="*/ 105 w 111"/>
                  <a:gd name="T115" fmla="*/ 10 h 69"/>
                  <a:gd name="T116" fmla="*/ 108 w 111"/>
                  <a:gd name="T117" fmla="*/ 12 h 69"/>
                  <a:gd name="T118" fmla="*/ 111 w 111"/>
                  <a:gd name="T119" fmla="*/ 17 h 69"/>
                  <a:gd name="T120" fmla="*/ 111 w 111"/>
                  <a:gd name="T121" fmla="*/ 2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1" h="69">
                    <a:moveTo>
                      <a:pt x="111" y="21"/>
                    </a:moveTo>
                    <a:lnTo>
                      <a:pt x="109" y="27"/>
                    </a:lnTo>
                    <a:lnTo>
                      <a:pt x="107" y="34"/>
                    </a:lnTo>
                    <a:lnTo>
                      <a:pt x="103" y="42"/>
                    </a:lnTo>
                    <a:lnTo>
                      <a:pt x="103" y="43"/>
                    </a:lnTo>
                    <a:lnTo>
                      <a:pt x="103" y="48"/>
                    </a:lnTo>
                    <a:lnTo>
                      <a:pt x="103" y="50"/>
                    </a:lnTo>
                    <a:lnTo>
                      <a:pt x="103" y="53"/>
                    </a:lnTo>
                    <a:lnTo>
                      <a:pt x="101" y="56"/>
                    </a:lnTo>
                    <a:lnTo>
                      <a:pt x="100" y="58"/>
                    </a:lnTo>
                    <a:lnTo>
                      <a:pt x="96" y="61"/>
                    </a:lnTo>
                    <a:lnTo>
                      <a:pt x="92" y="64"/>
                    </a:lnTo>
                    <a:lnTo>
                      <a:pt x="88" y="66"/>
                    </a:lnTo>
                    <a:lnTo>
                      <a:pt x="84" y="68"/>
                    </a:lnTo>
                    <a:lnTo>
                      <a:pt x="76" y="69"/>
                    </a:lnTo>
                    <a:lnTo>
                      <a:pt x="65" y="69"/>
                    </a:lnTo>
                    <a:lnTo>
                      <a:pt x="55" y="68"/>
                    </a:lnTo>
                    <a:lnTo>
                      <a:pt x="51" y="65"/>
                    </a:lnTo>
                    <a:lnTo>
                      <a:pt x="47" y="62"/>
                    </a:lnTo>
                    <a:lnTo>
                      <a:pt x="43" y="60"/>
                    </a:lnTo>
                    <a:lnTo>
                      <a:pt x="39" y="57"/>
                    </a:lnTo>
                    <a:lnTo>
                      <a:pt x="35" y="56"/>
                    </a:lnTo>
                    <a:lnTo>
                      <a:pt x="29" y="54"/>
                    </a:lnTo>
                    <a:lnTo>
                      <a:pt x="22" y="54"/>
                    </a:lnTo>
                    <a:lnTo>
                      <a:pt x="14" y="53"/>
                    </a:lnTo>
                    <a:lnTo>
                      <a:pt x="8" y="52"/>
                    </a:lnTo>
                    <a:lnTo>
                      <a:pt x="6" y="49"/>
                    </a:lnTo>
                    <a:lnTo>
                      <a:pt x="3" y="45"/>
                    </a:lnTo>
                    <a:lnTo>
                      <a:pt x="2" y="39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2" y="29"/>
                    </a:lnTo>
                    <a:lnTo>
                      <a:pt x="3" y="25"/>
                    </a:lnTo>
                    <a:lnTo>
                      <a:pt x="4" y="21"/>
                    </a:lnTo>
                    <a:lnTo>
                      <a:pt x="7" y="18"/>
                    </a:lnTo>
                    <a:lnTo>
                      <a:pt x="10" y="17"/>
                    </a:lnTo>
                    <a:lnTo>
                      <a:pt x="16" y="12"/>
                    </a:lnTo>
                    <a:lnTo>
                      <a:pt x="24" y="11"/>
                    </a:lnTo>
                    <a:lnTo>
                      <a:pt x="31" y="10"/>
                    </a:lnTo>
                    <a:lnTo>
                      <a:pt x="34" y="8"/>
                    </a:lnTo>
                    <a:lnTo>
                      <a:pt x="37" y="6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7" y="3"/>
                    </a:lnTo>
                    <a:lnTo>
                      <a:pt x="53" y="2"/>
                    </a:lnTo>
                    <a:lnTo>
                      <a:pt x="58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3" y="2"/>
                    </a:lnTo>
                    <a:lnTo>
                      <a:pt x="77" y="3"/>
                    </a:lnTo>
                    <a:lnTo>
                      <a:pt x="81" y="4"/>
                    </a:lnTo>
                    <a:lnTo>
                      <a:pt x="85" y="4"/>
                    </a:lnTo>
                    <a:lnTo>
                      <a:pt x="89" y="3"/>
                    </a:lnTo>
                    <a:lnTo>
                      <a:pt x="93" y="3"/>
                    </a:lnTo>
                    <a:lnTo>
                      <a:pt x="97" y="3"/>
                    </a:lnTo>
                    <a:lnTo>
                      <a:pt x="100" y="4"/>
                    </a:lnTo>
                    <a:lnTo>
                      <a:pt x="103" y="6"/>
                    </a:lnTo>
                    <a:lnTo>
                      <a:pt x="105" y="10"/>
                    </a:lnTo>
                    <a:lnTo>
                      <a:pt x="108" y="12"/>
                    </a:lnTo>
                    <a:lnTo>
                      <a:pt x="111" y="17"/>
                    </a:lnTo>
                    <a:lnTo>
                      <a:pt x="111" y="21"/>
                    </a:lnTo>
                    <a:close/>
                  </a:path>
                </a:pathLst>
              </a:custGeom>
              <a:grpFill/>
              <a:ln w="6350" cap="flat">
                <a:solidFill>
                  <a:schemeClr val="bg2"/>
                </a:solidFill>
                <a:prstDash val="solid"/>
                <a:miter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grpSp>
            <p:nvGrpSpPr>
              <p:cNvPr id="39" name="Zeeland">
                <a:extLst>
                  <a:ext uri="{FF2B5EF4-FFF2-40B4-BE49-F238E27FC236}">
                    <a16:creationId xmlns:a16="http://schemas.microsoft.com/office/drawing/2014/main" id="{03DFEE61-A617-583C-BB6B-99166A4168A3}"/>
                  </a:ext>
                </a:extLst>
              </p:cNvPr>
              <p:cNvGrpSpPr/>
              <p:nvPr/>
            </p:nvGrpSpPr>
            <p:grpSpPr>
              <a:xfrm>
                <a:off x="3819938" y="4209602"/>
                <a:ext cx="1092012" cy="1038034"/>
                <a:chOff x="3819938" y="4209602"/>
                <a:chExt cx="1092012" cy="1038034"/>
              </a:xfrm>
              <a:grpFill/>
            </p:grpSpPr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0BF7EB2B-D56C-6119-C174-B55CDFAAF1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4342" y="4389528"/>
                  <a:ext cx="132868" cy="83043"/>
                </a:xfrm>
                <a:custGeom>
                  <a:avLst/>
                  <a:gdLst>
                    <a:gd name="T0" fmla="*/ 285 w 289"/>
                    <a:gd name="T1" fmla="*/ 75 h 180"/>
                    <a:gd name="T2" fmla="*/ 277 w 289"/>
                    <a:gd name="T3" fmla="*/ 83 h 180"/>
                    <a:gd name="T4" fmla="*/ 270 w 289"/>
                    <a:gd name="T5" fmla="*/ 90 h 180"/>
                    <a:gd name="T6" fmla="*/ 267 w 289"/>
                    <a:gd name="T7" fmla="*/ 111 h 180"/>
                    <a:gd name="T8" fmla="*/ 256 w 289"/>
                    <a:gd name="T9" fmla="*/ 128 h 180"/>
                    <a:gd name="T10" fmla="*/ 238 w 289"/>
                    <a:gd name="T11" fmla="*/ 142 h 180"/>
                    <a:gd name="T12" fmla="*/ 232 w 289"/>
                    <a:gd name="T13" fmla="*/ 151 h 180"/>
                    <a:gd name="T14" fmla="*/ 229 w 289"/>
                    <a:gd name="T15" fmla="*/ 161 h 180"/>
                    <a:gd name="T16" fmla="*/ 217 w 289"/>
                    <a:gd name="T17" fmla="*/ 161 h 180"/>
                    <a:gd name="T18" fmla="*/ 201 w 289"/>
                    <a:gd name="T19" fmla="*/ 161 h 180"/>
                    <a:gd name="T20" fmla="*/ 173 w 289"/>
                    <a:gd name="T21" fmla="*/ 161 h 180"/>
                    <a:gd name="T22" fmla="*/ 154 w 289"/>
                    <a:gd name="T23" fmla="*/ 165 h 180"/>
                    <a:gd name="T24" fmla="*/ 135 w 289"/>
                    <a:gd name="T25" fmla="*/ 176 h 180"/>
                    <a:gd name="T26" fmla="*/ 118 w 289"/>
                    <a:gd name="T27" fmla="*/ 180 h 180"/>
                    <a:gd name="T28" fmla="*/ 93 w 289"/>
                    <a:gd name="T29" fmla="*/ 179 h 180"/>
                    <a:gd name="T30" fmla="*/ 77 w 289"/>
                    <a:gd name="T31" fmla="*/ 168 h 180"/>
                    <a:gd name="T32" fmla="*/ 66 w 289"/>
                    <a:gd name="T33" fmla="*/ 146 h 180"/>
                    <a:gd name="T34" fmla="*/ 68 w 289"/>
                    <a:gd name="T35" fmla="*/ 129 h 180"/>
                    <a:gd name="T36" fmla="*/ 65 w 289"/>
                    <a:gd name="T37" fmla="*/ 113 h 180"/>
                    <a:gd name="T38" fmla="*/ 52 w 289"/>
                    <a:gd name="T39" fmla="*/ 97 h 180"/>
                    <a:gd name="T40" fmla="*/ 34 w 289"/>
                    <a:gd name="T41" fmla="*/ 94 h 180"/>
                    <a:gd name="T42" fmla="*/ 17 w 289"/>
                    <a:gd name="T43" fmla="*/ 93 h 180"/>
                    <a:gd name="T44" fmla="*/ 4 w 289"/>
                    <a:gd name="T45" fmla="*/ 78 h 180"/>
                    <a:gd name="T46" fmla="*/ 4 w 289"/>
                    <a:gd name="T47" fmla="*/ 62 h 180"/>
                    <a:gd name="T48" fmla="*/ 17 w 289"/>
                    <a:gd name="T49" fmla="*/ 47 h 180"/>
                    <a:gd name="T50" fmla="*/ 33 w 289"/>
                    <a:gd name="T51" fmla="*/ 27 h 180"/>
                    <a:gd name="T52" fmla="*/ 48 w 289"/>
                    <a:gd name="T53" fmla="*/ 12 h 180"/>
                    <a:gd name="T54" fmla="*/ 65 w 289"/>
                    <a:gd name="T55" fmla="*/ 2 h 180"/>
                    <a:gd name="T56" fmla="*/ 84 w 289"/>
                    <a:gd name="T57" fmla="*/ 1 h 180"/>
                    <a:gd name="T58" fmla="*/ 108 w 289"/>
                    <a:gd name="T59" fmla="*/ 9 h 180"/>
                    <a:gd name="T60" fmla="*/ 126 w 289"/>
                    <a:gd name="T61" fmla="*/ 13 h 180"/>
                    <a:gd name="T62" fmla="*/ 142 w 289"/>
                    <a:gd name="T63" fmla="*/ 13 h 180"/>
                    <a:gd name="T64" fmla="*/ 163 w 289"/>
                    <a:gd name="T65" fmla="*/ 23 h 180"/>
                    <a:gd name="T66" fmla="*/ 184 w 289"/>
                    <a:gd name="T67" fmla="*/ 33 h 180"/>
                    <a:gd name="T68" fmla="*/ 201 w 289"/>
                    <a:gd name="T69" fmla="*/ 45 h 180"/>
                    <a:gd name="T70" fmla="*/ 220 w 289"/>
                    <a:gd name="T71" fmla="*/ 56 h 180"/>
                    <a:gd name="T72" fmla="*/ 250 w 289"/>
                    <a:gd name="T73" fmla="*/ 62 h 180"/>
                    <a:gd name="T74" fmla="*/ 275 w 289"/>
                    <a:gd name="T75" fmla="*/ 67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89" h="180">
                      <a:moveTo>
                        <a:pt x="289" y="71"/>
                      </a:moveTo>
                      <a:lnTo>
                        <a:pt x="285" y="75"/>
                      </a:lnTo>
                      <a:lnTo>
                        <a:pt x="281" y="79"/>
                      </a:lnTo>
                      <a:lnTo>
                        <a:pt x="277" y="83"/>
                      </a:lnTo>
                      <a:lnTo>
                        <a:pt x="273" y="87"/>
                      </a:lnTo>
                      <a:lnTo>
                        <a:pt x="270" y="90"/>
                      </a:lnTo>
                      <a:lnTo>
                        <a:pt x="269" y="99"/>
                      </a:lnTo>
                      <a:lnTo>
                        <a:pt x="267" y="111"/>
                      </a:lnTo>
                      <a:lnTo>
                        <a:pt x="263" y="120"/>
                      </a:lnTo>
                      <a:lnTo>
                        <a:pt x="256" y="128"/>
                      </a:lnTo>
                      <a:lnTo>
                        <a:pt x="246" y="134"/>
                      </a:lnTo>
                      <a:lnTo>
                        <a:pt x="238" y="142"/>
                      </a:lnTo>
                      <a:lnTo>
                        <a:pt x="235" y="146"/>
                      </a:lnTo>
                      <a:lnTo>
                        <a:pt x="232" y="151"/>
                      </a:lnTo>
                      <a:lnTo>
                        <a:pt x="231" y="156"/>
                      </a:lnTo>
                      <a:lnTo>
                        <a:pt x="229" y="161"/>
                      </a:lnTo>
                      <a:lnTo>
                        <a:pt x="223" y="161"/>
                      </a:lnTo>
                      <a:lnTo>
                        <a:pt x="217" y="161"/>
                      </a:lnTo>
                      <a:lnTo>
                        <a:pt x="213" y="161"/>
                      </a:lnTo>
                      <a:lnTo>
                        <a:pt x="201" y="161"/>
                      </a:lnTo>
                      <a:lnTo>
                        <a:pt x="188" y="160"/>
                      </a:lnTo>
                      <a:lnTo>
                        <a:pt x="173" y="161"/>
                      </a:lnTo>
                      <a:lnTo>
                        <a:pt x="162" y="163"/>
                      </a:lnTo>
                      <a:lnTo>
                        <a:pt x="154" y="165"/>
                      </a:lnTo>
                      <a:lnTo>
                        <a:pt x="145" y="171"/>
                      </a:lnTo>
                      <a:lnTo>
                        <a:pt x="135" y="176"/>
                      </a:lnTo>
                      <a:lnTo>
                        <a:pt x="127" y="179"/>
                      </a:lnTo>
                      <a:lnTo>
                        <a:pt x="118" y="180"/>
                      </a:lnTo>
                      <a:lnTo>
                        <a:pt x="106" y="180"/>
                      </a:lnTo>
                      <a:lnTo>
                        <a:pt x="93" y="179"/>
                      </a:lnTo>
                      <a:lnTo>
                        <a:pt x="84" y="176"/>
                      </a:lnTo>
                      <a:lnTo>
                        <a:pt x="77" y="168"/>
                      </a:lnTo>
                      <a:lnTo>
                        <a:pt x="70" y="157"/>
                      </a:lnTo>
                      <a:lnTo>
                        <a:pt x="66" y="146"/>
                      </a:lnTo>
                      <a:lnTo>
                        <a:pt x="66" y="138"/>
                      </a:lnTo>
                      <a:lnTo>
                        <a:pt x="68" y="129"/>
                      </a:lnTo>
                      <a:lnTo>
                        <a:pt x="68" y="121"/>
                      </a:lnTo>
                      <a:lnTo>
                        <a:pt x="65" y="113"/>
                      </a:lnTo>
                      <a:lnTo>
                        <a:pt x="58" y="103"/>
                      </a:lnTo>
                      <a:lnTo>
                        <a:pt x="52" y="97"/>
                      </a:lnTo>
                      <a:lnTo>
                        <a:pt x="44" y="95"/>
                      </a:lnTo>
                      <a:lnTo>
                        <a:pt x="34" y="94"/>
                      </a:lnTo>
                      <a:lnTo>
                        <a:pt x="25" y="94"/>
                      </a:lnTo>
                      <a:lnTo>
                        <a:pt x="17" y="93"/>
                      </a:lnTo>
                      <a:lnTo>
                        <a:pt x="10" y="86"/>
                      </a:lnTo>
                      <a:lnTo>
                        <a:pt x="4" y="78"/>
                      </a:lnTo>
                      <a:lnTo>
                        <a:pt x="0" y="70"/>
                      </a:lnTo>
                      <a:lnTo>
                        <a:pt x="4" y="62"/>
                      </a:lnTo>
                      <a:lnTo>
                        <a:pt x="11" y="54"/>
                      </a:lnTo>
                      <a:lnTo>
                        <a:pt x="17" y="47"/>
                      </a:lnTo>
                      <a:lnTo>
                        <a:pt x="25" y="37"/>
                      </a:lnTo>
                      <a:lnTo>
                        <a:pt x="33" y="27"/>
                      </a:lnTo>
                      <a:lnTo>
                        <a:pt x="41" y="17"/>
                      </a:lnTo>
                      <a:lnTo>
                        <a:pt x="48" y="12"/>
                      </a:lnTo>
                      <a:lnTo>
                        <a:pt x="56" y="6"/>
                      </a:lnTo>
                      <a:lnTo>
                        <a:pt x="65" y="2"/>
                      </a:lnTo>
                      <a:lnTo>
                        <a:pt x="73" y="0"/>
                      </a:lnTo>
                      <a:lnTo>
                        <a:pt x="84" y="1"/>
                      </a:lnTo>
                      <a:lnTo>
                        <a:pt x="96" y="5"/>
                      </a:lnTo>
                      <a:lnTo>
                        <a:pt x="108" y="9"/>
                      </a:lnTo>
                      <a:lnTo>
                        <a:pt x="119" y="12"/>
                      </a:lnTo>
                      <a:lnTo>
                        <a:pt x="126" y="13"/>
                      </a:lnTo>
                      <a:lnTo>
                        <a:pt x="135" y="13"/>
                      </a:lnTo>
                      <a:lnTo>
                        <a:pt x="142" y="13"/>
                      </a:lnTo>
                      <a:lnTo>
                        <a:pt x="151" y="17"/>
                      </a:lnTo>
                      <a:lnTo>
                        <a:pt x="163" y="23"/>
                      </a:lnTo>
                      <a:lnTo>
                        <a:pt x="174" y="28"/>
                      </a:lnTo>
                      <a:lnTo>
                        <a:pt x="184" y="33"/>
                      </a:lnTo>
                      <a:lnTo>
                        <a:pt x="192" y="39"/>
                      </a:lnTo>
                      <a:lnTo>
                        <a:pt x="201" y="45"/>
                      </a:lnTo>
                      <a:lnTo>
                        <a:pt x="212" y="52"/>
                      </a:lnTo>
                      <a:lnTo>
                        <a:pt x="220" y="56"/>
                      </a:lnTo>
                      <a:lnTo>
                        <a:pt x="234" y="60"/>
                      </a:lnTo>
                      <a:lnTo>
                        <a:pt x="250" y="62"/>
                      </a:lnTo>
                      <a:lnTo>
                        <a:pt x="265" y="64"/>
                      </a:lnTo>
                      <a:lnTo>
                        <a:pt x="275" y="67"/>
                      </a:lnTo>
                      <a:lnTo>
                        <a:pt x="289" y="71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chemeClr val="bg2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endParaRPr>
                </a:p>
              </p:txBody>
            </p:sp>
            <p:grpSp>
              <p:nvGrpSpPr>
                <p:cNvPr id="41" name="Zeeland">
                  <a:extLst>
                    <a:ext uri="{FF2B5EF4-FFF2-40B4-BE49-F238E27FC236}">
                      <a16:creationId xmlns:a16="http://schemas.microsoft.com/office/drawing/2014/main" id="{1A33FDD9-5385-7B04-8FDA-5808BC9D114F}"/>
                    </a:ext>
                  </a:extLst>
                </p:cNvPr>
                <p:cNvGrpSpPr/>
                <p:nvPr/>
              </p:nvGrpSpPr>
              <p:grpSpPr>
                <a:xfrm>
                  <a:off x="3819938" y="4209602"/>
                  <a:ext cx="1092012" cy="1038034"/>
                  <a:chOff x="3819938" y="4209602"/>
                  <a:chExt cx="1092012" cy="1038034"/>
                </a:xfrm>
                <a:grpFill/>
              </p:grpSpPr>
              <p:sp>
                <p:nvSpPr>
                  <p:cNvPr id="42" name="Freeform 38">
                    <a:extLst>
                      <a:ext uri="{FF2B5EF4-FFF2-40B4-BE49-F238E27FC236}">
                        <a16:creationId xmlns:a16="http://schemas.microsoft.com/office/drawing/2014/main" id="{B370E141-10B9-0AD2-4CD4-6F80A16E85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08854" y="4209602"/>
                    <a:ext cx="505177" cy="256049"/>
                  </a:xfrm>
                  <a:custGeom>
                    <a:avLst/>
                    <a:gdLst>
                      <a:gd name="T0" fmla="*/ 1097 w 1097"/>
                      <a:gd name="T1" fmla="*/ 351 h 554"/>
                      <a:gd name="T2" fmla="*/ 1078 w 1097"/>
                      <a:gd name="T3" fmla="*/ 383 h 554"/>
                      <a:gd name="T4" fmla="*/ 1059 w 1097"/>
                      <a:gd name="T5" fmla="*/ 414 h 554"/>
                      <a:gd name="T6" fmla="*/ 1057 w 1097"/>
                      <a:gd name="T7" fmla="*/ 449 h 554"/>
                      <a:gd name="T8" fmla="*/ 1020 w 1097"/>
                      <a:gd name="T9" fmla="*/ 479 h 554"/>
                      <a:gd name="T10" fmla="*/ 964 w 1097"/>
                      <a:gd name="T11" fmla="*/ 499 h 554"/>
                      <a:gd name="T12" fmla="*/ 918 w 1097"/>
                      <a:gd name="T13" fmla="*/ 524 h 554"/>
                      <a:gd name="T14" fmla="*/ 869 w 1097"/>
                      <a:gd name="T15" fmla="*/ 536 h 554"/>
                      <a:gd name="T16" fmla="*/ 844 w 1097"/>
                      <a:gd name="T17" fmla="*/ 545 h 554"/>
                      <a:gd name="T18" fmla="*/ 802 w 1097"/>
                      <a:gd name="T19" fmla="*/ 554 h 554"/>
                      <a:gd name="T20" fmla="*/ 744 w 1097"/>
                      <a:gd name="T21" fmla="*/ 542 h 554"/>
                      <a:gd name="T22" fmla="*/ 706 w 1097"/>
                      <a:gd name="T23" fmla="*/ 519 h 554"/>
                      <a:gd name="T24" fmla="*/ 697 w 1097"/>
                      <a:gd name="T25" fmla="*/ 485 h 554"/>
                      <a:gd name="T26" fmla="*/ 679 w 1097"/>
                      <a:gd name="T27" fmla="*/ 464 h 554"/>
                      <a:gd name="T28" fmla="*/ 664 w 1097"/>
                      <a:gd name="T29" fmla="*/ 480 h 554"/>
                      <a:gd name="T30" fmla="*/ 658 w 1097"/>
                      <a:gd name="T31" fmla="*/ 506 h 554"/>
                      <a:gd name="T32" fmla="*/ 620 w 1097"/>
                      <a:gd name="T33" fmla="*/ 503 h 554"/>
                      <a:gd name="T34" fmla="*/ 585 w 1097"/>
                      <a:gd name="T35" fmla="*/ 472 h 554"/>
                      <a:gd name="T36" fmla="*/ 551 w 1097"/>
                      <a:gd name="T37" fmla="*/ 468 h 554"/>
                      <a:gd name="T38" fmla="*/ 542 w 1097"/>
                      <a:gd name="T39" fmla="*/ 434 h 554"/>
                      <a:gd name="T40" fmla="*/ 520 w 1097"/>
                      <a:gd name="T41" fmla="*/ 373 h 554"/>
                      <a:gd name="T42" fmla="*/ 516 w 1097"/>
                      <a:gd name="T43" fmla="*/ 325 h 554"/>
                      <a:gd name="T44" fmla="*/ 495 w 1097"/>
                      <a:gd name="T45" fmla="*/ 283 h 554"/>
                      <a:gd name="T46" fmla="*/ 478 w 1097"/>
                      <a:gd name="T47" fmla="*/ 275 h 554"/>
                      <a:gd name="T48" fmla="*/ 450 w 1097"/>
                      <a:gd name="T49" fmla="*/ 278 h 554"/>
                      <a:gd name="T50" fmla="*/ 435 w 1097"/>
                      <a:gd name="T51" fmla="*/ 286 h 554"/>
                      <a:gd name="T52" fmla="*/ 392 w 1097"/>
                      <a:gd name="T53" fmla="*/ 285 h 554"/>
                      <a:gd name="T54" fmla="*/ 361 w 1097"/>
                      <a:gd name="T55" fmla="*/ 254 h 554"/>
                      <a:gd name="T56" fmla="*/ 323 w 1097"/>
                      <a:gd name="T57" fmla="*/ 223 h 554"/>
                      <a:gd name="T58" fmla="*/ 268 w 1097"/>
                      <a:gd name="T59" fmla="*/ 229 h 554"/>
                      <a:gd name="T60" fmla="*/ 220 w 1097"/>
                      <a:gd name="T61" fmla="*/ 263 h 554"/>
                      <a:gd name="T62" fmla="*/ 167 w 1097"/>
                      <a:gd name="T63" fmla="*/ 297 h 554"/>
                      <a:gd name="T64" fmla="*/ 115 w 1097"/>
                      <a:gd name="T65" fmla="*/ 312 h 554"/>
                      <a:gd name="T66" fmla="*/ 84 w 1097"/>
                      <a:gd name="T67" fmla="*/ 307 h 554"/>
                      <a:gd name="T68" fmla="*/ 59 w 1097"/>
                      <a:gd name="T69" fmla="*/ 302 h 554"/>
                      <a:gd name="T70" fmla="*/ 22 w 1097"/>
                      <a:gd name="T71" fmla="*/ 268 h 554"/>
                      <a:gd name="T72" fmla="*/ 3 w 1097"/>
                      <a:gd name="T73" fmla="*/ 223 h 554"/>
                      <a:gd name="T74" fmla="*/ 5 w 1097"/>
                      <a:gd name="T75" fmla="*/ 171 h 554"/>
                      <a:gd name="T76" fmla="*/ 31 w 1097"/>
                      <a:gd name="T77" fmla="*/ 108 h 554"/>
                      <a:gd name="T78" fmla="*/ 82 w 1097"/>
                      <a:gd name="T79" fmla="*/ 58 h 554"/>
                      <a:gd name="T80" fmla="*/ 143 w 1097"/>
                      <a:gd name="T81" fmla="*/ 26 h 554"/>
                      <a:gd name="T82" fmla="*/ 206 w 1097"/>
                      <a:gd name="T83" fmla="*/ 15 h 554"/>
                      <a:gd name="T84" fmla="*/ 276 w 1097"/>
                      <a:gd name="T85" fmla="*/ 14 h 554"/>
                      <a:gd name="T86" fmla="*/ 338 w 1097"/>
                      <a:gd name="T87" fmla="*/ 25 h 554"/>
                      <a:gd name="T88" fmla="*/ 389 w 1097"/>
                      <a:gd name="T89" fmla="*/ 37 h 554"/>
                      <a:gd name="T90" fmla="*/ 455 w 1097"/>
                      <a:gd name="T91" fmla="*/ 38 h 554"/>
                      <a:gd name="T92" fmla="*/ 495 w 1097"/>
                      <a:gd name="T93" fmla="*/ 19 h 554"/>
                      <a:gd name="T94" fmla="*/ 534 w 1097"/>
                      <a:gd name="T95" fmla="*/ 2 h 554"/>
                      <a:gd name="T96" fmla="*/ 577 w 1097"/>
                      <a:gd name="T97" fmla="*/ 7 h 554"/>
                      <a:gd name="T98" fmla="*/ 586 w 1097"/>
                      <a:gd name="T99" fmla="*/ 35 h 554"/>
                      <a:gd name="T100" fmla="*/ 613 w 1097"/>
                      <a:gd name="T101" fmla="*/ 68 h 554"/>
                      <a:gd name="T102" fmla="*/ 671 w 1097"/>
                      <a:gd name="T103" fmla="*/ 77 h 554"/>
                      <a:gd name="T104" fmla="*/ 707 w 1097"/>
                      <a:gd name="T105" fmla="*/ 49 h 554"/>
                      <a:gd name="T106" fmla="*/ 764 w 1097"/>
                      <a:gd name="T107" fmla="*/ 46 h 554"/>
                      <a:gd name="T108" fmla="*/ 811 w 1097"/>
                      <a:gd name="T109" fmla="*/ 65 h 554"/>
                      <a:gd name="T110" fmla="*/ 819 w 1097"/>
                      <a:gd name="T111" fmla="*/ 112 h 554"/>
                      <a:gd name="T112" fmla="*/ 848 w 1097"/>
                      <a:gd name="T113" fmla="*/ 177 h 554"/>
                      <a:gd name="T114" fmla="*/ 883 w 1097"/>
                      <a:gd name="T115" fmla="*/ 227 h 554"/>
                      <a:gd name="T116" fmla="*/ 908 w 1097"/>
                      <a:gd name="T117" fmla="*/ 255 h 554"/>
                      <a:gd name="T118" fmla="*/ 947 w 1097"/>
                      <a:gd name="T119" fmla="*/ 251 h 554"/>
                      <a:gd name="T120" fmla="*/ 1005 w 1097"/>
                      <a:gd name="T121" fmla="*/ 275 h 554"/>
                      <a:gd name="T122" fmla="*/ 1047 w 1097"/>
                      <a:gd name="T123" fmla="*/ 301 h 554"/>
                      <a:gd name="T124" fmla="*/ 1086 w 1097"/>
                      <a:gd name="T125" fmla="*/ 322 h 5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097" h="554">
                        <a:moveTo>
                          <a:pt x="1086" y="322"/>
                        </a:moveTo>
                        <a:lnTo>
                          <a:pt x="1092" y="330"/>
                        </a:lnTo>
                        <a:lnTo>
                          <a:pt x="1096" y="341"/>
                        </a:lnTo>
                        <a:lnTo>
                          <a:pt x="1097" y="351"/>
                        </a:lnTo>
                        <a:lnTo>
                          <a:pt x="1094" y="359"/>
                        </a:lnTo>
                        <a:lnTo>
                          <a:pt x="1089" y="367"/>
                        </a:lnTo>
                        <a:lnTo>
                          <a:pt x="1083" y="375"/>
                        </a:lnTo>
                        <a:lnTo>
                          <a:pt x="1078" y="383"/>
                        </a:lnTo>
                        <a:lnTo>
                          <a:pt x="1071" y="390"/>
                        </a:lnTo>
                        <a:lnTo>
                          <a:pt x="1065" y="398"/>
                        </a:lnTo>
                        <a:lnTo>
                          <a:pt x="1059" y="407"/>
                        </a:lnTo>
                        <a:lnTo>
                          <a:pt x="1059" y="414"/>
                        </a:lnTo>
                        <a:lnTo>
                          <a:pt x="1062" y="422"/>
                        </a:lnTo>
                        <a:lnTo>
                          <a:pt x="1062" y="429"/>
                        </a:lnTo>
                        <a:lnTo>
                          <a:pt x="1061" y="438"/>
                        </a:lnTo>
                        <a:lnTo>
                          <a:pt x="1057" y="449"/>
                        </a:lnTo>
                        <a:lnTo>
                          <a:pt x="1051" y="457"/>
                        </a:lnTo>
                        <a:lnTo>
                          <a:pt x="1043" y="464"/>
                        </a:lnTo>
                        <a:lnTo>
                          <a:pt x="1032" y="472"/>
                        </a:lnTo>
                        <a:lnTo>
                          <a:pt x="1020" y="479"/>
                        </a:lnTo>
                        <a:lnTo>
                          <a:pt x="1009" y="484"/>
                        </a:lnTo>
                        <a:lnTo>
                          <a:pt x="995" y="488"/>
                        </a:lnTo>
                        <a:lnTo>
                          <a:pt x="978" y="493"/>
                        </a:lnTo>
                        <a:lnTo>
                          <a:pt x="964" y="499"/>
                        </a:lnTo>
                        <a:lnTo>
                          <a:pt x="953" y="504"/>
                        </a:lnTo>
                        <a:lnTo>
                          <a:pt x="941" y="511"/>
                        </a:lnTo>
                        <a:lnTo>
                          <a:pt x="929" y="519"/>
                        </a:lnTo>
                        <a:lnTo>
                          <a:pt x="918" y="524"/>
                        </a:lnTo>
                        <a:lnTo>
                          <a:pt x="908" y="527"/>
                        </a:lnTo>
                        <a:lnTo>
                          <a:pt x="896" y="530"/>
                        </a:lnTo>
                        <a:lnTo>
                          <a:pt x="883" y="534"/>
                        </a:lnTo>
                        <a:lnTo>
                          <a:pt x="869" y="536"/>
                        </a:lnTo>
                        <a:lnTo>
                          <a:pt x="860" y="538"/>
                        </a:lnTo>
                        <a:lnTo>
                          <a:pt x="856" y="539"/>
                        </a:lnTo>
                        <a:lnTo>
                          <a:pt x="852" y="541"/>
                        </a:lnTo>
                        <a:lnTo>
                          <a:pt x="844" y="545"/>
                        </a:lnTo>
                        <a:lnTo>
                          <a:pt x="834" y="549"/>
                        </a:lnTo>
                        <a:lnTo>
                          <a:pt x="823" y="551"/>
                        </a:lnTo>
                        <a:lnTo>
                          <a:pt x="815" y="554"/>
                        </a:lnTo>
                        <a:lnTo>
                          <a:pt x="802" y="554"/>
                        </a:lnTo>
                        <a:lnTo>
                          <a:pt x="784" y="553"/>
                        </a:lnTo>
                        <a:lnTo>
                          <a:pt x="768" y="550"/>
                        </a:lnTo>
                        <a:lnTo>
                          <a:pt x="753" y="546"/>
                        </a:lnTo>
                        <a:lnTo>
                          <a:pt x="744" y="542"/>
                        </a:lnTo>
                        <a:lnTo>
                          <a:pt x="732" y="538"/>
                        </a:lnTo>
                        <a:lnTo>
                          <a:pt x="720" y="531"/>
                        </a:lnTo>
                        <a:lnTo>
                          <a:pt x="712" y="526"/>
                        </a:lnTo>
                        <a:lnTo>
                          <a:pt x="706" y="519"/>
                        </a:lnTo>
                        <a:lnTo>
                          <a:pt x="702" y="511"/>
                        </a:lnTo>
                        <a:lnTo>
                          <a:pt x="698" y="504"/>
                        </a:lnTo>
                        <a:lnTo>
                          <a:pt x="697" y="496"/>
                        </a:lnTo>
                        <a:lnTo>
                          <a:pt x="697" y="485"/>
                        </a:lnTo>
                        <a:lnTo>
                          <a:pt x="697" y="475"/>
                        </a:lnTo>
                        <a:lnTo>
                          <a:pt x="693" y="468"/>
                        </a:lnTo>
                        <a:lnTo>
                          <a:pt x="687" y="465"/>
                        </a:lnTo>
                        <a:lnTo>
                          <a:pt x="679" y="464"/>
                        </a:lnTo>
                        <a:lnTo>
                          <a:pt x="671" y="464"/>
                        </a:lnTo>
                        <a:lnTo>
                          <a:pt x="664" y="468"/>
                        </a:lnTo>
                        <a:lnTo>
                          <a:pt x="663" y="472"/>
                        </a:lnTo>
                        <a:lnTo>
                          <a:pt x="664" y="480"/>
                        </a:lnTo>
                        <a:lnTo>
                          <a:pt x="666" y="488"/>
                        </a:lnTo>
                        <a:lnTo>
                          <a:pt x="666" y="496"/>
                        </a:lnTo>
                        <a:lnTo>
                          <a:pt x="664" y="501"/>
                        </a:lnTo>
                        <a:lnTo>
                          <a:pt x="658" y="506"/>
                        </a:lnTo>
                        <a:lnTo>
                          <a:pt x="648" y="507"/>
                        </a:lnTo>
                        <a:lnTo>
                          <a:pt x="637" y="507"/>
                        </a:lnTo>
                        <a:lnTo>
                          <a:pt x="628" y="506"/>
                        </a:lnTo>
                        <a:lnTo>
                          <a:pt x="620" y="503"/>
                        </a:lnTo>
                        <a:lnTo>
                          <a:pt x="612" y="497"/>
                        </a:lnTo>
                        <a:lnTo>
                          <a:pt x="602" y="488"/>
                        </a:lnTo>
                        <a:lnTo>
                          <a:pt x="593" y="479"/>
                        </a:lnTo>
                        <a:lnTo>
                          <a:pt x="585" y="472"/>
                        </a:lnTo>
                        <a:lnTo>
                          <a:pt x="577" y="470"/>
                        </a:lnTo>
                        <a:lnTo>
                          <a:pt x="566" y="469"/>
                        </a:lnTo>
                        <a:lnTo>
                          <a:pt x="557" y="468"/>
                        </a:lnTo>
                        <a:lnTo>
                          <a:pt x="551" y="468"/>
                        </a:lnTo>
                        <a:lnTo>
                          <a:pt x="551" y="462"/>
                        </a:lnTo>
                        <a:lnTo>
                          <a:pt x="548" y="454"/>
                        </a:lnTo>
                        <a:lnTo>
                          <a:pt x="544" y="444"/>
                        </a:lnTo>
                        <a:lnTo>
                          <a:pt x="542" y="434"/>
                        </a:lnTo>
                        <a:lnTo>
                          <a:pt x="539" y="426"/>
                        </a:lnTo>
                        <a:lnTo>
                          <a:pt x="534" y="410"/>
                        </a:lnTo>
                        <a:lnTo>
                          <a:pt x="526" y="392"/>
                        </a:lnTo>
                        <a:lnTo>
                          <a:pt x="520" y="373"/>
                        </a:lnTo>
                        <a:lnTo>
                          <a:pt x="515" y="359"/>
                        </a:lnTo>
                        <a:lnTo>
                          <a:pt x="515" y="348"/>
                        </a:lnTo>
                        <a:lnTo>
                          <a:pt x="516" y="336"/>
                        </a:lnTo>
                        <a:lnTo>
                          <a:pt x="516" y="325"/>
                        </a:lnTo>
                        <a:lnTo>
                          <a:pt x="515" y="316"/>
                        </a:lnTo>
                        <a:lnTo>
                          <a:pt x="511" y="303"/>
                        </a:lnTo>
                        <a:lnTo>
                          <a:pt x="503" y="291"/>
                        </a:lnTo>
                        <a:lnTo>
                          <a:pt x="495" y="283"/>
                        </a:lnTo>
                        <a:lnTo>
                          <a:pt x="492" y="281"/>
                        </a:lnTo>
                        <a:lnTo>
                          <a:pt x="488" y="278"/>
                        </a:lnTo>
                        <a:lnTo>
                          <a:pt x="482" y="276"/>
                        </a:lnTo>
                        <a:lnTo>
                          <a:pt x="478" y="275"/>
                        </a:lnTo>
                        <a:lnTo>
                          <a:pt x="474" y="274"/>
                        </a:lnTo>
                        <a:lnTo>
                          <a:pt x="468" y="274"/>
                        </a:lnTo>
                        <a:lnTo>
                          <a:pt x="458" y="275"/>
                        </a:lnTo>
                        <a:lnTo>
                          <a:pt x="450" y="278"/>
                        </a:lnTo>
                        <a:lnTo>
                          <a:pt x="447" y="279"/>
                        </a:lnTo>
                        <a:lnTo>
                          <a:pt x="443" y="282"/>
                        </a:lnTo>
                        <a:lnTo>
                          <a:pt x="439" y="285"/>
                        </a:lnTo>
                        <a:lnTo>
                          <a:pt x="435" y="286"/>
                        </a:lnTo>
                        <a:lnTo>
                          <a:pt x="431" y="287"/>
                        </a:lnTo>
                        <a:lnTo>
                          <a:pt x="419" y="289"/>
                        </a:lnTo>
                        <a:lnTo>
                          <a:pt x="404" y="287"/>
                        </a:lnTo>
                        <a:lnTo>
                          <a:pt x="392" y="285"/>
                        </a:lnTo>
                        <a:lnTo>
                          <a:pt x="384" y="279"/>
                        </a:lnTo>
                        <a:lnTo>
                          <a:pt x="376" y="270"/>
                        </a:lnTo>
                        <a:lnTo>
                          <a:pt x="368" y="263"/>
                        </a:lnTo>
                        <a:lnTo>
                          <a:pt x="361" y="254"/>
                        </a:lnTo>
                        <a:lnTo>
                          <a:pt x="353" y="243"/>
                        </a:lnTo>
                        <a:lnTo>
                          <a:pt x="345" y="232"/>
                        </a:lnTo>
                        <a:lnTo>
                          <a:pt x="336" y="227"/>
                        </a:lnTo>
                        <a:lnTo>
                          <a:pt x="323" y="223"/>
                        </a:lnTo>
                        <a:lnTo>
                          <a:pt x="307" y="221"/>
                        </a:lnTo>
                        <a:lnTo>
                          <a:pt x="291" y="223"/>
                        </a:lnTo>
                        <a:lnTo>
                          <a:pt x="278" y="225"/>
                        </a:lnTo>
                        <a:lnTo>
                          <a:pt x="268" y="229"/>
                        </a:lnTo>
                        <a:lnTo>
                          <a:pt x="257" y="237"/>
                        </a:lnTo>
                        <a:lnTo>
                          <a:pt x="248" y="244"/>
                        </a:lnTo>
                        <a:lnTo>
                          <a:pt x="236" y="252"/>
                        </a:lnTo>
                        <a:lnTo>
                          <a:pt x="220" y="263"/>
                        </a:lnTo>
                        <a:lnTo>
                          <a:pt x="203" y="274"/>
                        </a:lnTo>
                        <a:lnTo>
                          <a:pt x="190" y="283"/>
                        </a:lnTo>
                        <a:lnTo>
                          <a:pt x="179" y="290"/>
                        </a:lnTo>
                        <a:lnTo>
                          <a:pt x="167" y="297"/>
                        </a:lnTo>
                        <a:lnTo>
                          <a:pt x="155" y="303"/>
                        </a:lnTo>
                        <a:lnTo>
                          <a:pt x="143" y="306"/>
                        </a:lnTo>
                        <a:lnTo>
                          <a:pt x="128" y="309"/>
                        </a:lnTo>
                        <a:lnTo>
                          <a:pt x="115" y="312"/>
                        </a:lnTo>
                        <a:lnTo>
                          <a:pt x="105" y="310"/>
                        </a:lnTo>
                        <a:lnTo>
                          <a:pt x="96" y="309"/>
                        </a:lnTo>
                        <a:lnTo>
                          <a:pt x="86" y="309"/>
                        </a:lnTo>
                        <a:lnTo>
                          <a:pt x="84" y="307"/>
                        </a:lnTo>
                        <a:lnTo>
                          <a:pt x="80" y="307"/>
                        </a:lnTo>
                        <a:lnTo>
                          <a:pt x="75" y="307"/>
                        </a:lnTo>
                        <a:lnTo>
                          <a:pt x="71" y="306"/>
                        </a:lnTo>
                        <a:lnTo>
                          <a:pt x="59" y="302"/>
                        </a:lnTo>
                        <a:lnTo>
                          <a:pt x="46" y="294"/>
                        </a:lnTo>
                        <a:lnTo>
                          <a:pt x="35" y="287"/>
                        </a:lnTo>
                        <a:lnTo>
                          <a:pt x="28" y="279"/>
                        </a:lnTo>
                        <a:lnTo>
                          <a:pt x="22" y="268"/>
                        </a:lnTo>
                        <a:lnTo>
                          <a:pt x="16" y="258"/>
                        </a:lnTo>
                        <a:lnTo>
                          <a:pt x="11" y="248"/>
                        </a:lnTo>
                        <a:lnTo>
                          <a:pt x="7" y="237"/>
                        </a:lnTo>
                        <a:lnTo>
                          <a:pt x="3" y="223"/>
                        </a:lnTo>
                        <a:lnTo>
                          <a:pt x="0" y="212"/>
                        </a:lnTo>
                        <a:lnTo>
                          <a:pt x="1" y="200"/>
                        </a:lnTo>
                        <a:lnTo>
                          <a:pt x="3" y="185"/>
                        </a:lnTo>
                        <a:lnTo>
                          <a:pt x="5" y="171"/>
                        </a:lnTo>
                        <a:lnTo>
                          <a:pt x="8" y="161"/>
                        </a:lnTo>
                        <a:lnTo>
                          <a:pt x="13" y="144"/>
                        </a:lnTo>
                        <a:lnTo>
                          <a:pt x="22" y="126"/>
                        </a:lnTo>
                        <a:lnTo>
                          <a:pt x="31" y="108"/>
                        </a:lnTo>
                        <a:lnTo>
                          <a:pt x="39" y="95"/>
                        </a:lnTo>
                        <a:lnTo>
                          <a:pt x="50" y="83"/>
                        </a:lnTo>
                        <a:lnTo>
                          <a:pt x="65" y="70"/>
                        </a:lnTo>
                        <a:lnTo>
                          <a:pt x="82" y="58"/>
                        </a:lnTo>
                        <a:lnTo>
                          <a:pt x="98" y="47"/>
                        </a:lnTo>
                        <a:lnTo>
                          <a:pt x="112" y="39"/>
                        </a:lnTo>
                        <a:lnTo>
                          <a:pt x="125" y="33"/>
                        </a:lnTo>
                        <a:lnTo>
                          <a:pt x="143" y="26"/>
                        </a:lnTo>
                        <a:lnTo>
                          <a:pt x="160" y="21"/>
                        </a:lnTo>
                        <a:lnTo>
                          <a:pt x="175" y="16"/>
                        </a:lnTo>
                        <a:lnTo>
                          <a:pt x="189" y="15"/>
                        </a:lnTo>
                        <a:lnTo>
                          <a:pt x="206" y="15"/>
                        </a:lnTo>
                        <a:lnTo>
                          <a:pt x="224" y="15"/>
                        </a:lnTo>
                        <a:lnTo>
                          <a:pt x="237" y="15"/>
                        </a:lnTo>
                        <a:lnTo>
                          <a:pt x="255" y="15"/>
                        </a:lnTo>
                        <a:lnTo>
                          <a:pt x="276" y="14"/>
                        </a:lnTo>
                        <a:lnTo>
                          <a:pt x="296" y="14"/>
                        </a:lnTo>
                        <a:lnTo>
                          <a:pt x="313" y="15"/>
                        </a:lnTo>
                        <a:lnTo>
                          <a:pt x="325" y="19"/>
                        </a:lnTo>
                        <a:lnTo>
                          <a:pt x="338" y="25"/>
                        </a:lnTo>
                        <a:lnTo>
                          <a:pt x="349" y="30"/>
                        </a:lnTo>
                        <a:lnTo>
                          <a:pt x="361" y="31"/>
                        </a:lnTo>
                        <a:lnTo>
                          <a:pt x="376" y="34"/>
                        </a:lnTo>
                        <a:lnTo>
                          <a:pt x="389" y="37"/>
                        </a:lnTo>
                        <a:lnTo>
                          <a:pt x="402" y="38"/>
                        </a:lnTo>
                        <a:lnTo>
                          <a:pt x="418" y="38"/>
                        </a:lnTo>
                        <a:lnTo>
                          <a:pt x="437" y="39"/>
                        </a:lnTo>
                        <a:lnTo>
                          <a:pt x="455" y="38"/>
                        </a:lnTo>
                        <a:lnTo>
                          <a:pt x="470" y="37"/>
                        </a:lnTo>
                        <a:lnTo>
                          <a:pt x="478" y="31"/>
                        </a:lnTo>
                        <a:lnTo>
                          <a:pt x="486" y="26"/>
                        </a:lnTo>
                        <a:lnTo>
                          <a:pt x="495" y="19"/>
                        </a:lnTo>
                        <a:lnTo>
                          <a:pt x="503" y="14"/>
                        </a:lnTo>
                        <a:lnTo>
                          <a:pt x="512" y="10"/>
                        </a:lnTo>
                        <a:lnTo>
                          <a:pt x="523" y="4"/>
                        </a:lnTo>
                        <a:lnTo>
                          <a:pt x="534" y="2"/>
                        </a:lnTo>
                        <a:lnTo>
                          <a:pt x="543" y="0"/>
                        </a:lnTo>
                        <a:lnTo>
                          <a:pt x="553" y="0"/>
                        </a:lnTo>
                        <a:lnTo>
                          <a:pt x="565" y="3"/>
                        </a:lnTo>
                        <a:lnTo>
                          <a:pt x="577" y="7"/>
                        </a:lnTo>
                        <a:lnTo>
                          <a:pt x="584" y="12"/>
                        </a:lnTo>
                        <a:lnTo>
                          <a:pt x="586" y="19"/>
                        </a:lnTo>
                        <a:lnTo>
                          <a:pt x="586" y="27"/>
                        </a:lnTo>
                        <a:lnTo>
                          <a:pt x="586" y="35"/>
                        </a:lnTo>
                        <a:lnTo>
                          <a:pt x="586" y="42"/>
                        </a:lnTo>
                        <a:lnTo>
                          <a:pt x="594" y="52"/>
                        </a:lnTo>
                        <a:lnTo>
                          <a:pt x="604" y="61"/>
                        </a:lnTo>
                        <a:lnTo>
                          <a:pt x="613" y="68"/>
                        </a:lnTo>
                        <a:lnTo>
                          <a:pt x="625" y="73"/>
                        </a:lnTo>
                        <a:lnTo>
                          <a:pt x="641" y="76"/>
                        </a:lnTo>
                        <a:lnTo>
                          <a:pt x="658" y="78"/>
                        </a:lnTo>
                        <a:lnTo>
                          <a:pt x="671" y="77"/>
                        </a:lnTo>
                        <a:lnTo>
                          <a:pt x="679" y="70"/>
                        </a:lnTo>
                        <a:lnTo>
                          <a:pt x="687" y="60"/>
                        </a:lnTo>
                        <a:lnTo>
                          <a:pt x="695" y="53"/>
                        </a:lnTo>
                        <a:lnTo>
                          <a:pt x="707" y="49"/>
                        </a:lnTo>
                        <a:lnTo>
                          <a:pt x="722" y="46"/>
                        </a:lnTo>
                        <a:lnTo>
                          <a:pt x="734" y="46"/>
                        </a:lnTo>
                        <a:lnTo>
                          <a:pt x="748" y="46"/>
                        </a:lnTo>
                        <a:lnTo>
                          <a:pt x="764" y="46"/>
                        </a:lnTo>
                        <a:lnTo>
                          <a:pt x="782" y="47"/>
                        </a:lnTo>
                        <a:lnTo>
                          <a:pt x="796" y="50"/>
                        </a:lnTo>
                        <a:lnTo>
                          <a:pt x="807" y="57"/>
                        </a:lnTo>
                        <a:lnTo>
                          <a:pt x="811" y="65"/>
                        </a:lnTo>
                        <a:lnTo>
                          <a:pt x="813" y="76"/>
                        </a:lnTo>
                        <a:lnTo>
                          <a:pt x="813" y="88"/>
                        </a:lnTo>
                        <a:lnTo>
                          <a:pt x="814" y="97"/>
                        </a:lnTo>
                        <a:lnTo>
                          <a:pt x="819" y="112"/>
                        </a:lnTo>
                        <a:lnTo>
                          <a:pt x="826" y="131"/>
                        </a:lnTo>
                        <a:lnTo>
                          <a:pt x="833" y="149"/>
                        </a:lnTo>
                        <a:lnTo>
                          <a:pt x="840" y="163"/>
                        </a:lnTo>
                        <a:lnTo>
                          <a:pt x="848" y="177"/>
                        </a:lnTo>
                        <a:lnTo>
                          <a:pt x="858" y="192"/>
                        </a:lnTo>
                        <a:lnTo>
                          <a:pt x="869" y="206"/>
                        </a:lnTo>
                        <a:lnTo>
                          <a:pt x="877" y="219"/>
                        </a:lnTo>
                        <a:lnTo>
                          <a:pt x="883" y="227"/>
                        </a:lnTo>
                        <a:lnTo>
                          <a:pt x="888" y="237"/>
                        </a:lnTo>
                        <a:lnTo>
                          <a:pt x="893" y="247"/>
                        </a:lnTo>
                        <a:lnTo>
                          <a:pt x="900" y="254"/>
                        </a:lnTo>
                        <a:lnTo>
                          <a:pt x="908" y="255"/>
                        </a:lnTo>
                        <a:lnTo>
                          <a:pt x="919" y="255"/>
                        </a:lnTo>
                        <a:lnTo>
                          <a:pt x="930" y="252"/>
                        </a:lnTo>
                        <a:lnTo>
                          <a:pt x="939" y="251"/>
                        </a:lnTo>
                        <a:lnTo>
                          <a:pt x="947" y="251"/>
                        </a:lnTo>
                        <a:lnTo>
                          <a:pt x="961" y="255"/>
                        </a:lnTo>
                        <a:lnTo>
                          <a:pt x="976" y="260"/>
                        </a:lnTo>
                        <a:lnTo>
                          <a:pt x="990" y="268"/>
                        </a:lnTo>
                        <a:lnTo>
                          <a:pt x="1005" y="275"/>
                        </a:lnTo>
                        <a:lnTo>
                          <a:pt x="1016" y="282"/>
                        </a:lnTo>
                        <a:lnTo>
                          <a:pt x="1026" y="287"/>
                        </a:lnTo>
                        <a:lnTo>
                          <a:pt x="1036" y="294"/>
                        </a:lnTo>
                        <a:lnTo>
                          <a:pt x="1047" y="301"/>
                        </a:lnTo>
                        <a:lnTo>
                          <a:pt x="1055" y="307"/>
                        </a:lnTo>
                        <a:lnTo>
                          <a:pt x="1066" y="312"/>
                        </a:lnTo>
                        <a:lnTo>
                          <a:pt x="1078" y="317"/>
                        </a:lnTo>
                        <a:lnTo>
                          <a:pt x="1086" y="322"/>
                        </a:lnTo>
                        <a:close/>
                      </a:path>
                    </a:pathLst>
                  </a:custGeom>
                  <a:grpFill/>
                  <a:ln w="6350" cap="flat">
                    <a:solidFill>
                      <a:schemeClr val="bg2"/>
                    </a:solidFill>
                    <a:prstDash val="solid"/>
                    <a:miter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" name="Freeform 40">
                    <a:extLst>
                      <a:ext uri="{FF2B5EF4-FFF2-40B4-BE49-F238E27FC236}">
                        <a16:creationId xmlns:a16="http://schemas.microsoft.com/office/drawing/2014/main" id="{DE1F6AB6-8518-FEA2-516F-A62B08D576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70090" y="4464266"/>
                    <a:ext cx="294802" cy="200687"/>
                  </a:xfrm>
                  <a:custGeom>
                    <a:avLst/>
                    <a:gdLst>
                      <a:gd name="T0" fmla="*/ 638 w 639"/>
                      <a:gd name="T1" fmla="*/ 257 h 436"/>
                      <a:gd name="T2" fmla="*/ 631 w 639"/>
                      <a:gd name="T3" fmla="*/ 268 h 436"/>
                      <a:gd name="T4" fmla="*/ 607 w 639"/>
                      <a:gd name="T5" fmla="*/ 283 h 436"/>
                      <a:gd name="T6" fmla="*/ 601 w 639"/>
                      <a:gd name="T7" fmla="*/ 304 h 436"/>
                      <a:gd name="T8" fmla="*/ 604 w 639"/>
                      <a:gd name="T9" fmla="*/ 331 h 436"/>
                      <a:gd name="T10" fmla="*/ 600 w 639"/>
                      <a:gd name="T11" fmla="*/ 356 h 436"/>
                      <a:gd name="T12" fmla="*/ 593 w 639"/>
                      <a:gd name="T13" fmla="*/ 366 h 436"/>
                      <a:gd name="T14" fmla="*/ 584 w 639"/>
                      <a:gd name="T15" fmla="*/ 391 h 436"/>
                      <a:gd name="T16" fmla="*/ 574 w 639"/>
                      <a:gd name="T17" fmla="*/ 423 h 436"/>
                      <a:gd name="T18" fmla="*/ 562 w 639"/>
                      <a:gd name="T19" fmla="*/ 435 h 436"/>
                      <a:gd name="T20" fmla="*/ 550 w 639"/>
                      <a:gd name="T21" fmla="*/ 436 h 436"/>
                      <a:gd name="T22" fmla="*/ 522 w 639"/>
                      <a:gd name="T23" fmla="*/ 427 h 436"/>
                      <a:gd name="T24" fmla="*/ 500 w 639"/>
                      <a:gd name="T25" fmla="*/ 405 h 436"/>
                      <a:gd name="T26" fmla="*/ 472 w 639"/>
                      <a:gd name="T27" fmla="*/ 383 h 436"/>
                      <a:gd name="T28" fmla="*/ 440 w 639"/>
                      <a:gd name="T29" fmla="*/ 370 h 436"/>
                      <a:gd name="T30" fmla="*/ 407 w 639"/>
                      <a:gd name="T31" fmla="*/ 374 h 436"/>
                      <a:gd name="T32" fmla="*/ 378 w 639"/>
                      <a:gd name="T33" fmla="*/ 366 h 436"/>
                      <a:gd name="T34" fmla="*/ 339 w 639"/>
                      <a:gd name="T35" fmla="*/ 366 h 436"/>
                      <a:gd name="T36" fmla="*/ 298 w 639"/>
                      <a:gd name="T37" fmla="*/ 376 h 436"/>
                      <a:gd name="T38" fmla="*/ 263 w 639"/>
                      <a:gd name="T39" fmla="*/ 379 h 436"/>
                      <a:gd name="T40" fmla="*/ 229 w 639"/>
                      <a:gd name="T41" fmla="*/ 365 h 436"/>
                      <a:gd name="T42" fmla="*/ 201 w 639"/>
                      <a:gd name="T43" fmla="*/ 357 h 436"/>
                      <a:gd name="T44" fmla="*/ 177 w 639"/>
                      <a:gd name="T45" fmla="*/ 321 h 436"/>
                      <a:gd name="T46" fmla="*/ 153 w 639"/>
                      <a:gd name="T47" fmla="*/ 292 h 436"/>
                      <a:gd name="T48" fmla="*/ 131 w 639"/>
                      <a:gd name="T49" fmla="*/ 265 h 436"/>
                      <a:gd name="T50" fmla="*/ 116 w 639"/>
                      <a:gd name="T51" fmla="*/ 229 h 436"/>
                      <a:gd name="T52" fmla="*/ 87 w 639"/>
                      <a:gd name="T53" fmla="*/ 202 h 436"/>
                      <a:gd name="T54" fmla="*/ 70 w 639"/>
                      <a:gd name="T55" fmla="*/ 175 h 436"/>
                      <a:gd name="T56" fmla="*/ 49 w 639"/>
                      <a:gd name="T57" fmla="*/ 164 h 436"/>
                      <a:gd name="T58" fmla="*/ 23 w 639"/>
                      <a:gd name="T59" fmla="*/ 168 h 436"/>
                      <a:gd name="T60" fmla="*/ 2 w 639"/>
                      <a:gd name="T61" fmla="*/ 151 h 436"/>
                      <a:gd name="T62" fmla="*/ 3 w 639"/>
                      <a:gd name="T63" fmla="*/ 123 h 436"/>
                      <a:gd name="T64" fmla="*/ 19 w 639"/>
                      <a:gd name="T65" fmla="*/ 94 h 436"/>
                      <a:gd name="T66" fmla="*/ 61 w 639"/>
                      <a:gd name="T67" fmla="*/ 78 h 436"/>
                      <a:gd name="T68" fmla="*/ 101 w 639"/>
                      <a:gd name="T69" fmla="*/ 79 h 436"/>
                      <a:gd name="T70" fmla="*/ 139 w 639"/>
                      <a:gd name="T71" fmla="*/ 75 h 436"/>
                      <a:gd name="T72" fmla="*/ 178 w 639"/>
                      <a:gd name="T73" fmla="*/ 62 h 436"/>
                      <a:gd name="T74" fmla="*/ 190 w 639"/>
                      <a:gd name="T75" fmla="*/ 32 h 436"/>
                      <a:gd name="T76" fmla="*/ 189 w 639"/>
                      <a:gd name="T77" fmla="*/ 12 h 436"/>
                      <a:gd name="T78" fmla="*/ 211 w 639"/>
                      <a:gd name="T79" fmla="*/ 1 h 436"/>
                      <a:gd name="T80" fmla="*/ 239 w 639"/>
                      <a:gd name="T81" fmla="*/ 1 h 436"/>
                      <a:gd name="T82" fmla="*/ 254 w 639"/>
                      <a:gd name="T83" fmla="*/ 4 h 436"/>
                      <a:gd name="T84" fmla="*/ 283 w 639"/>
                      <a:gd name="T85" fmla="*/ 16 h 436"/>
                      <a:gd name="T86" fmla="*/ 305 w 639"/>
                      <a:gd name="T87" fmla="*/ 42 h 436"/>
                      <a:gd name="T88" fmla="*/ 330 w 639"/>
                      <a:gd name="T89" fmla="*/ 62 h 436"/>
                      <a:gd name="T90" fmla="*/ 357 w 639"/>
                      <a:gd name="T91" fmla="*/ 71 h 436"/>
                      <a:gd name="T92" fmla="*/ 372 w 639"/>
                      <a:gd name="T93" fmla="*/ 66 h 436"/>
                      <a:gd name="T94" fmla="*/ 383 w 639"/>
                      <a:gd name="T95" fmla="*/ 57 h 436"/>
                      <a:gd name="T96" fmla="*/ 406 w 639"/>
                      <a:gd name="T97" fmla="*/ 52 h 436"/>
                      <a:gd name="T98" fmla="*/ 437 w 639"/>
                      <a:gd name="T99" fmla="*/ 52 h 436"/>
                      <a:gd name="T100" fmla="*/ 477 w 639"/>
                      <a:gd name="T101" fmla="*/ 54 h 436"/>
                      <a:gd name="T102" fmla="*/ 488 w 639"/>
                      <a:gd name="T103" fmla="*/ 59 h 436"/>
                      <a:gd name="T104" fmla="*/ 506 w 639"/>
                      <a:gd name="T105" fmla="*/ 71 h 436"/>
                      <a:gd name="T106" fmla="*/ 530 w 639"/>
                      <a:gd name="T107" fmla="*/ 101 h 436"/>
                      <a:gd name="T108" fmla="*/ 535 w 639"/>
                      <a:gd name="T109" fmla="*/ 139 h 436"/>
                      <a:gd name="T110" fmla="*/ 560 w 639"/>
                      <a:gd name="T111" fmla="*/ 164 h 436"/>
                      <a:gd name="T112" fmla="*/ 574 w 639"/>
                      <a:gd name="T113" fmla="*/ 186 h 436"/>
                      <a:gd name="T114" fmla="*/ 605 w 639"/>
                      <a:gd name="T115" fmla="*/ 210 h 436"/>
                      <a:gd name="T116" fmla="*/ 618 w 639"/>
                      <a:gd name="T117" fmla="*/ 220 h 436"/>
                      <a:gd name="T118" fmla="*/ 631 w 639"/>
                      <a:gd name="T119" fmla="*/ 233 h 4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639" h="436">
                        <a:moveTo>
                          <a:pt x="639" y="249"/>
                        </a:moveTo>
                        <a:lnTo>
                          <a:pt x="639" y="253"/>
                        </a:lnTo>
                        <a:lnTo>
                          <a:pt x="638" y="257"/>
                        </a:lnTo>
                        <a:lnTo>
                          <a:pt x="635" y="261"/>
                        </a:lnTo>
                        <a:lnTo>
                          <a:pt x="632" y="265"/>
                        </a:lnTo>
                        <a:lnTo>
                          <a:pt x="631" y="268"/>
                        </a:lnTo>
                        <a:lnTo>
                          <a:pt x="624" y="273"/>
                        </a:lnTo>
                        <a:lnTo>
                          <a:pt x="616" y="277"/>
                        </a:lnTo>
                        <a:lnTo>
                          <a:pt x="607" y="283"/>
                        </a:lnTo>
                        <a:lnTo>
                          <a:pt x="601" y="288"/>
                        </a:lnTo>
                        <a:lnTo>
                          <a:pt x="601" y="296"/>
                        </a:lnTo>
                        <a:lnTo>
                          <a:pt x="601" y="304"/>
                        </a:lnTo>
                        <a:lnTo>
                          <a:pt x="603" y="314"/>
                        </a:lnTo>
                        <a:lnTo>
                          <a:pt x="604" y="321"/>
                        </a:lnTo>
                        <a:lnTo>
                          <a:pt x="604" y="331"/>
                        </a:lnTo>
                        <a:lnTo>
                          <a:pt x="604" y="342"/>
                        </a:lnTo>
                        <a:lnTo>
                          <a:pt x="601" y="353"/>
                        </a:lnTo>
                        <a:lnTo>
                          <a:pt x="600" y="356"/>
                        </a:lnTo>
                        <a:lnTo>
                          <a:pt x="599" y="358"/>
                        </a:lnTo>
                        <a:lnTo>
                          <a:pt x="596" y="362"/>
                        </a:lnTo>
                        <a:lnTo>
                          <a:pt x="593" y="366"/>
                        </a:lnTo>
                        <a:lnTo>
                          <a:pt x="591" y="369"/>
                        </a:lnTo>
                        <a:lnTo>
                          <a:pt x="588" y="379"/>
                        </a:lnTo>
                        <a:lnTo>
                          <a:pt x="584" y="391"/>
                        </a:lnTo>
                        <a:lnTo>
                          <a:pt x="581" y="400"/>
                        </a:lnTo>
                        <a:lnTo>
                          <a:pt x="578" y="411"/>
                        </a:lnTo>
                        <a:lnTo>
                          <a:pt x="574" y="423"/>
                        </a:lnTo>
                        <a:lnTo>
                          <a:pt x="569" y="431"/>
                        </a:lnTo>
                        <a:lnTo>
                          <a:pt x="566" y="434"/>
                        </a:lnTo>
                        <a:lnTo>
                          <a:pt x="562" y="435"/>
                        </a:lnTo>
                        <a:lnTo>
                          <a:pt x="558" y="436"/>
                        </a:lnTo>
                        <a:lnTo>
                          <a:pt x="554" y="436"/>
                        </a:lnTo>
                        <a:lnTo>
                          <a:pt x="550" y="436"/>
                        </a:lnTo>
                        <a:lnTo>
                          <a:pt x="541" y="435"/>
                        </a:lnTo>
                        <a:lnTo>
                          <a:pt x="531" y="431"/>
                        </a:lnTo>
                        <a:lnTo>
                          <a:pt x="522" y="427"/>
                        </a:lnTo>
                        <a:lnTo>
                          <a:pt x="514" y="423"/>
                        </a:lnTo>
                        <a:lnTo>
                          <a:pt x="507" y="415"/>
                        </a:lnTo>
                        <a:lnTo>
                          <a:pt x="500" y="405"/>
                        </a:lnTo>
                        <a:lnTo>
                          <a:pt x="494" y="399"/>
                        </a:lnTo>
                        <a:lnTo>
                          <a:pt x="484" y="391"/>
                        </a:lnTo>
                        <a:lnTo>
                          <a:pt x="472" y="383"/>
                        </a:lnTo>
                        <a:lnTo>
                          <a:pt x="460" y="374"/>
                        </a:lnTo>
                        <a:lnTo>
                          <a:pt x="448" y="370"/>
                        </a:lnTo>
                        <a:lnTo>
                          <a:pt x="440" y="370"/>
                        </a:lnTo>
                        <a:lnTo>
                          <a:pt x="429" y="372"/>
                        </a:lnTo>
                        <a:lnTo>
                          <a:pt x="417" y="374"/>
                        </a:lnTo>
                        <a:lnTo>
                          <a:pt x="407" y="374"/>
                        </a:lnTo>
                        <a:lnTo>
                          <a:pt x="399" y="373"/>
                        </a:lnTo>
                        <a:lnTo>
                          <a:pt x="388" y="370"/>
                        </a:lnTo>
                        <a:lnTo>
                          <a:pt x="378" y="366"/>
                        </a:lnTo>
                        <a:lnTo>
                          <a:pt x="370" y="365"/>
                        </a:lnTo>
                        <a:lnTo>
                          <a:pt x="355" y="365"/>
                        </a:lnTo>
                        <a:lnTo>
                          <a:pt x="339" y="366"/>
                        </a:lnTo>
                        <a:lnTo>
                          <a:pt x="324" y="369"/>
                        </a:lnTo>
                        <a:lnTo>
                          <a:pt x="312" y="372"/>
                        </a:lnTo>
                        <a:lnTo>
                          <a:pt x="298" y="376"/>
                        </a:lnTo>
                        <a:lnTo>
                          <a:pt x="285" y="379"/>
                        </a:lnTo>
                        <a:lnTo>
                          <a:pt x="273" y="380"/>
                        </a:lnTo>
                        <a:lnTo>
                          <a:pt x="263" y="379"/>
                        </a:lnTo>
                        <a:lnTo>
                          <a:pt x="251" y="373"/>
                        </a:lnTo>
                        <a:lnTo>
                          <a:pt x="240" y="369"/>
                        </a:lnTo>
                        <a:lnTo>
                          <a:pt x="229" y="365"/>
                        </a:lnTo>
                        <a:lnTo>
                          <a:pt x="221" y="362"/>
                        </a:lnTo>
                        <a:lnTo>
                          <a:pt x="211" y="361"/>
                        </a:lnTo>
                        <a:lnTo>
                          <a:pt x="201" y="357"/>
                        </a:lnTo>
                        <a:lnTo>
                          <a:pt x="193" y="348"/>
                        </a:lnTo>
                        <a:lnTo>
                          <a:pt x="184" y="334"/>
                        </a:lnTo>
                        <a:lnTo>
                          <a:pt x="177" y="321"/>
                        </a:lnTo>
                        <a:lnTo>
                          <a:pt x="169" y="310"/>
                        </a:lnTo>
                        <a:lnTo>
                          <a:pt x="162" y="302"/>
                        </a:lnTo>
                        <a:lnTo>
                          <a:pt x="153" y="292"/>
                        </a:lnTo>
                        <a:lnTo>
                          <a:pt x="143" y="283"/>
                        </a:lnTo>
                        <a:lnTo>
                          <a:pt x="136" y="275"/>
                        </a:lnTo>
                        <a:lnTo>
                          <a:pt x="131" y="265"/>
                        </a:lnTo>
                        <a:lnTo>
                          <a:pt x="127" y="252"/>
                        </a:lnTo>
                        <a:lnTo>
                          <a:pt x="122" y="238"/>
                        </a:lnTo>
                        <a:lnTo>
                          <a:pt x="116" y="229"/>
                        </a:lnTo>
                        <a:lnTo>
                          <a:pt x="108" y="220"/>
                        </a:lnTo>
                        <a:lnTo>
                          <a:pt x="96" y="211"/>
                        </a:lnTo>
                        <a:lnTo>
                          <a:pt x="87" y="202"/>
                        </a:lnTo>
                        <a:lnTo>
                          <a:pt x="83" y="194"/>
                        </a:lnTo>
                        <a:lnTo>
                          <a:pt x="77" y="183"/>
                        </a:lnTo>
                        <a:lnTo>
                          <a:pt x="70" y="175"/>
                        </a:lnTo>
                        <a:lnTo>
                          <a:pt x="65" y="171"/>
                        </a:lnTo>
                        <a:lnTo>
                          <a:pt x="56" y="167"/>
                        </a:lnTo>
                        <a:lnTo>
                          <a:pt x="49" y="164"/>
                        </a:lnTo>
                        <a:lnTo>
                          <a:pt x="41" y="166"/>
                        </a:lnTo>
                        <a:lnTo>
                          <a:pt x="31" y="168"/>
                        </a:lnTo>
                        <a:lnTo>
                          <a:pt x="23" y="168"/>
                        </a:lnTo>
                        <a:lnTo>
                          <a:pt x="15" y="164"/>
                        </a:lnTo>
                        <a:lnTo>
                          <a:pt x="7" y="158"/>
                        </a:lnTo>
                        <a:lnTo>
                          <a:pt x="2" y="151"/>
                        </a:lnTo>
                        <a:lnTo>
                          <a:pt x="0" y="143"/>
                        </a:lnTo>
                        <a:lnTo>
                          <a:pt x="2" y="132"/>
                        </a:lnTo>
                        <a:lnTo>
                          <a:pt x="3" y="123"/>
                        </a:lnTo>
                        <a:lnTo>
                          <a:pt x="7" y="113"/>
                        </a:lnTo>
                        <a:lnTo>
                          <a:pt x="12" y="102"/>
                        </a:lnTo>
                        <a:lnTo>
                          <a:pt x="19" y="94"/>
                        </a:lnTo>
                        <a:lnTo>
                          <a:pt x="31" y="88"/>
                        </a:lnTo>
                        <a:lnTo>
                          <a:pt x="47" y="82"/>
                        </a:lnTo>
                        <a:lnTo>
                          <a:pt x="61" y="78"/>
                        </a:lnTo>
                        <a:lnTo>
                          <a:pt x="73" y="78"/>
                        </a:lnTo>
                        <a:lnTo>
                          <a:pt x="87" y="78"/>
                        </a:lnTo>
                        <a:lnTo>
                          <a:pt x="101" y="79"/>
                        </a:lnTo>
                        <a:lnTo>
                          <a:pt x="112" y="78"/>
                        </a:lnTo>
                        <a:lnTo>
                          <a:pt x="124" y="77"/>
                        </a:lnTo>
                        <a:lnTo>
                          <a:pt x="139" y="75"/>
                        </a:lnTo>
                        <a:lnTo>
                          <a:pt x="155" y="73"/>
                        </a:lnTo>
                        <a:lnTo>
                          <a:pt x="169" y="69"/>
                        </a:lnTo>
                        <a:lnTo>
                          <a:pt x="178" y="62"/>
                        </a:lnTo>
                        <a:lnTo>
                          <a:pt x="184" y="54"/>
                        </a:lnTo>
                        <a:lnTo>
                          <a:pt x="188" y="43"/>
                        </a:lnTo>
                        <a:lnTo>
                          <a:pt x="190" y="32"/>
                        </a:lnTo>
                        <a:lnTo>
                          <a:pt x="190" y="27"/>
                        </a:lnTo>
                        <a:lnTo>
                          <a:pt x="189" y="20"/>
                        </a:lnTo>
                        <a:lnTo>
                          <a:pt x="189" y="12"/>
                        </a:lnTo>
                        <a:lnTo>
                          <a:pt x="190" y="8"/>
                        </a:lnTo>
                        <a:lnTo>
                          <a:pt x="198" y="3"/>
                        </a:lnTo>
                        <a:lnTo>
                          <a:pt x="211" y="1"/>
                        </a:lnTo>
                        <a:lnTo>
                          <a:pt x="223" y="0"/>
                        </a:lnTo>
                        <a:lnTo>
                          <a:pt x="233" y="0"/>
                        </a:lnTo>
                        <a:lnTo>
                          <a:pt x="239" y="1"/>
                        </a:lnTo>
                        <a:lnTo>
                          <a:pt x="244" y="1"/>
                        </a:lnTo>
                        <a:lnTo>
                          <a:pt x="250" y="3"/>
                        </a:lnTo>
                        <a:lnTo>
                          <a:pt x="254" y="4"/>
                        </a:lnTo>
                        <a:lnTo>
                          <a:pt x="263" y="7"/>
                        </a:lnTo>
                        <a:lnTo>
                          <a:pt x="274" y="12"/>
                        </a:lnTo>
                        <a:lnTo>
                          <a:pt x="283" y="16"/>
                        </a:lnTo>
                        <a:lnTo>
                          <a:pt x="290" y="24"/>
                        </a:lnTo>
                        <a:lnTo>
                          <a:pt x="298" y="34"/>
                        </a:lnTo>
                        <a:lnTo>
                          <a:pt x="305" y="42"/>
                        </a:lnTo>
                        <a:lnTo>
                          <a:pt x="312" y="48"/>
                        </a:lnTo>
                        <a:lnTo>
                          <a:pt x="321" y="55"/>
                        </a:lnTo>
                        <a:lnTo>
                          <a:pt x="330" y="62"/>
                        </a:lnTo>
                        <a:lnTo>
                          <a:pt x="340" y="67"/>
                        </a:lnTo>
                        <a:lnTo>
                          <a:pt x="348" y="69"/>
                        </a:lnTo>
                        <a:lnTo>
                          <a:pt x="357" y="71"/>
                        </a:lnTo>
                        <a:lnTo>
                          <a:pt x="366" y="70"/>
                        </a:lnTo>
                        <a:lnTo>
                          <a:pt x="370" y="69"/>
                        </a:lnTo>
                        <a:lnTo>
                          <a:pt x="372" y="66"/>
                        </a:lnTo>
                        <a:lnTo>
                          <a:pt x="376" y="62"/>
                        </a:lnTo>
                        <a:lnTo>
                          <a:pt x="380" y="59"/>
                        </a:lnTo>
                        <a:lnTo>
                          <a:pt x="383" y="57"/>
                        </a:lnTo>
                        <a:lnTo>
                          <a:pt x="386" y="54"/>
                        </a:lnTo>
                        <a:lnTo>
                          <a:pt x="395" y="52"/>
                        </a:lnTo>
                        <a:lnTo>
                          <a:pt x="406" y="52"/>
                        </a:lnTo>
                        <a:lnTo>
                          <a:pt x="417" y="52"/>
                        </a:lnTo>
                        <a:lnTo>
                          <a:pt x="426" y="52"/>
                        </a:lnTo>
                        <a:lnTo>
                          <a:pt x="437" y="52"/>
                        </a:lnTo>
                        <a:lnTo>
                          <a:pt x="452" y="51"/>
                        </a:lnTo>
                        <a:lnTo>
                          <a:pt x="465" y="52"/>
                        </a:lnTo>
                        <a:lnTo>
                          <a:pt x="477" y="54"/>
                        </a:lnTo>
                        <a:lnTo>
                          <a:pt x="480" y="55"/>
                        </a:lnTo>
                        <a:lnTo>
                          <a:pt x="484" y="57"/>
                        </a:lnTo>
                        <a:lnTo>
                          <a:pt x="488" y="59"/>
                        </a:lnTo>
                        <a:lnTo>
                          <a:pt x="492" y="61"/>
                        </a:lnTo>
                        <a:lnTo>
                          <a:pt x="495" y="63"/>
                        </a:lnTo>
                        <a:lnTo>
                          <a:pt x="506" y="71"/>
                        </a:lnTo>
                        <a:lnTo>
                          <a:pt x="518" y="81"/>
                        </a:lnTo>
                        <a:lnTo>
                          <a:pt x="526" y="90"/>
                        </a:lnTo>
                        <a:lnTo>
                          <a:pt x="530" y="101"/>
                        </a:lnTo>
                        <a:lnTo>
                          <a:pt x="531" y="114"/>
                        </a:lnTo>
                        <a:lnTo>
                          <a:pt x="533" y="128"/>
                        </a:lnTo>
                        <a:lnTo>
                          <a:pt x="535" y="139"/>
                        </a:lnTo>
                        <a:lnTo>
                          <a:pt x="542" y="147"/>
                        </a:lnTo>
                        <a:lnTo>
                          <a:pt x="551" y="156"/>
                        </a:lnTo>
                        <a:lnTo>
                          <a:pt x="560" y="164"/>
                        </a:lnTo>
                        <a:lnTo>
                          <a:pt x="565" y="171"/>
                        </a:lnTo>
                        <a:lnTo>
                          <a:pt x="569" y="179"/>
                        </a:lnTo>
                        <a:lnTo>
                          <a:pt x="574" y="186"/>
                        </a:lnTo>
                        <a:lnTo>
                          <a:pt x="584" y="194"/>
                        </a:lnTo>
                        <a:lnTo>
                          <a:pt x="596" y="203"/>
                        </a:lnTo>
                        <a:lnTo>
                          <a:pt x="605" y="210"/>
                        </a:lnTo>
                        <a:lnTo>
                          <a:pt x="609" y="213"/>
                        </a:lnTo>
                        <a:lnTo>
                          <a:pt x="613" y="217"/>
                        </a:lnTo>
                        <a:lnTo>
                          <a:pt x="618" y="220"/>
                        </a:lnTo>
                        <a:lnTo>
                          <a:pt x="622" y="224"/>
                        </a:lnTo>
                        <a:lnTo>
                          <a:pt x="626" y="226"/>
                        </a:lnTo>
                        <a:lnTo>
                          <a:pt x="631" y="233"/>
                        </a:lnTo>
                        <a:lnTo>
                          <a:pt x="636" y="241"/>
                        </a:lnTo>
                        <a:lnTo>
                          <a:pt x="639" y="249"/>
                        </a:lnTo>
                        <a:close/>
                      </a:path>
                    </a:pathLst>
                  </a:custGeom>
                  <a:grpFill/>
                  <a:ln w="6350" cap="flat">
                    <a:solidFill>
                      <a:schemeClr val="bg2"/>
                    </a:solidFill>
                    <a:prstDash val="solid"/>
                    <a:miter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" name="Freeform 42">
                    <a:extLst>
                      <a:ext uri="{FF2B5EF4-FFF2-40B4-BE49-F238E27FC236}">
                        <a16:creationId xmlns:a16="http://schemas.microsoft.com/office/drawing/2014/main" id="{E8BCEEBF-938B-23B5-6483-1CE2A371B2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53492" y="4475339"/>
                    <a:ext cx="312794" cy="148093"/>
                  </a:xfrm>
                  <a:custGeom>
                    <a:avLst/>
                    <a:gdLst>
                      <a:gd name="T0" fmla="*/ 679 w 679"/>
                      <a:gd name="T1" fmla="*/ 181 h 319"/>
                      <a:gd name="T2" fmla="*/ 664 w 679"/>
                      <a:gd name="T3" fmla="*/ 206 h 319"/>
                      <a:gd name="T4" fmla="*/ 637 w 679"/>
                      <a:gd name="T5" fmla="*/ 208 h 319"/>
                      <a:gd name="T6" fmla="*/ 625 w 679"/>
                      <a:gd name="T7" fmla="*/ 225 h 319"/>
                      <a:gd name="T8" fmla="*/ 612 w 679"/>
                      <a:gd name="T9" fmla="*/ 239 h 319"/>
                      <a:gd name="T10" fmla="*/ 574 w 679"/>
                      <a:gd name="T11" fmla="*/ 245 h 319"/>
                      <a:gd name="T12" fmla="*/ 542 w 679"/>
                      <a:gd name="T13" fmla="*/ 227 h 319"/>
                      <a:gd name="T14" fmla="*/ 516 w 679"/>
                      <a:gd name="T15" fmla="*/ 216 h 319"/>
                      <a:gd name="T16" fmla="*/ 499 w 679"/>
                      <a:gd name="T17" fmla="*/ 204 h 319"/>
                      <a:gd name="T18" fmla="*/ 461 w 679"/>
                      <a:gd name="T19" fmla="*/ 199 h 319"/>
                      <a:gd name="T20" fmla="*/ 411 w 679"/>
                      <a:gd name="T21" fmla="*/ 200 h 319"/>
                      <a:gd name="T22" fmla="*/ 364 w 679"/>
                      <a:gd name="T23" fmla="*/ 208 h 319"/>
                      <a:gd name="T24" fmla="*/ 319 w 679"/>
                      <a:gd name="T25" fmla="*/ 206 h 319"/>
                      <a:gd name="T26" fmla="*/ 272 w 679"/>
                      <a:gd name="T27" fmla="*/ 225 h 319"/>
                      <a:gd name="T28" fmla="*/ 230 w 679"/>
                      <a:gd name="T29" fmla="*/ 242 h 319"/>
                      <a:gd name="T30" fmla="*/ 220 w 679"/>
                      <a:gd name="T31" fmla="*/ 260 h 319"/>
                      <a:gd name="T32" fmla="*/ 216 w 679"/>
                      <a:gd name="T33" fmla="*/ 276 h 319"/>
                      <a:gd name="T34" fmla="*/ 208 w 679"/>
                      <a:gd name="T35" fmla="*/ 291 h 319"/>
                      <a:gd name="T36" fmla="*/ 194 w 679"/>
                      <a:gd name="T37" fmla="*/ 303 h 319"/>
                      <a:gd name="T38" fmla="*/ 186 w 679"/>
                      <a:gd name="T39" fmla="*/ 313 h 319"/>
                      <a:gd name="T40" fmla="*/ 174 w 679"/>
                      <a:gd name="T41" fmla="*/ 319 h 319"/>
                      <a:gd name="T42" fmla="*/ 160 w 679"/>
                      <a:gd name="T43" fmla="*/ 315 h 319"/>
                      <a:gd name="T44" fmla="*/ 159 w 679"/>
                      <a:gd name="T45" fmla="*/ 305 h 319"/>
                      <a:gd name="T46" fmla="*/ 171 w 679"/>
                      <a:gd name="T47" fmla="*/ 274 h 319"/>
                      <a:gd name="T48" fmla="*/ 173 w 679"/>
                      <a:gd name="T49" fmla="*/ 227 h 319"/>
                      <a:gd name="T50" fmla="*/ 143 w 679"/>
                      <a:gd name="T51" fmla="*/ 198 h 319"/>
                      <a:gd name="T52" fmla="*/ 113 w 679"/>
                      <a:gd name="T53" fmla="*/ 165 h 319"/>
                      <a:gd name="T54" fmla="*/ 78 w 679"/>
                      <a:gd name="T55" fmla="*/ 144 h 319"/>
                      <a:gd name="T56" fmla="*/ 57 w 679"/>
                      <a:gd name="T57" fmla="*/ 113 h 319"/>
                      <a:gd name="T58" fmla="*/ 42 w 679"/>
                      <a:gd name="T59" fmla="*/ 97 h 319"/>
                      <a:gd name="T60" fmla="*/ 26 w 679"/>
                      <a:gd name="T61" fmla="*/ 86 h 319"/>
                      <a:gd name="T62" fmla="*/ 11 w 679"/>
                      <a:gd name="T63" fmla="*/ 78 h 319"/>
                      <a:gd name="T64" fmla="*/ 0 w 679"/>
                      <a:gd name="T65" fmla="*/ 66 h 319"/>
                      <a:gd name="T66" fmla="*/ 12 w 679"/>
                      <a:gd name="T67" fmla="*/ 56 h 319"/>
                      <a:gd name="T68" fmla="*/ 35 w 679"/>
                      <a:gd name="T69" fmla="*/ 52 h 319"/>
                      <a:gd name="T70" fmla="*/ 65 w 679"/>
                      <a:gd name="T71" fmla="*/ 36 h 319"/>
                      <a:gd name="T72" fmla="*/ 113 w 679"/>
                      <a:gd name="T73" fmla="*/ 28 h 319"/>
                      <a:gd name="T74" fmla="*/ 158 w 679"/>
                      <a:gd name="T75" fmla="*/ 35 h 319"/>
                      <a:gd name="T76" fmla="*/ 200 w 679"/>
                      <a:gd name="T77" fmla="*/ 51 h 319"/>
                      <a:gd name="T78" fmla="*/ 247 w 679"/>
                      <a:gd name="T79" fmla="*/ 56 h 319"/>
                      <a:gd name="T80" fmla="*/ 295 w 679"/>
                      <a:gd name="T81" fmla="*/ 45 h 319"/>
                      <a:gd name="T82" fmla="*/ 341 w 679"/>
                      <a:gd name="T83" fmla="*/ 25 h 319"/>
                      <a:gd name="T84" fmla="*/ 375 w 679"/>
                      <a:gd name="T85" fmla="*/ 14 h 319"/>
                      <a:gd name="T86" fmla="*/ 414 w 679"/>
                      <a:gd name="T87" fmla="*/ 9 h 319"/>
                      <a:gd name="T88" fmla="*/ 452 w 679"/>
                      <a:gd name="T89" fmla="*/ 2 h 319"/>
                      <a:gd name="T90" fmla="*/ 501 w 679"/>
                      <a:gd name="T91" fmla="*/ 0 h 319"/>
                      <a:gd name="T92" fmla="*/ 526 w 679"/>
                      <a:gd name="T93" fmla="*/ 4 h 319"/>
                      <a:gd name="T94" fmla="*/ 553 w 679"/>
                      <a:gd name="T95" fmla="*/ 8 h 319"/>
                      <a:gd name="T96" fmla="*/ 574 w 679"/>
                      <a:gd name="T97" fmla="*/ 8 h 319"/>
                      <a:gd name="T98" fmla="*/ 601 w 679"/>
                      <a:gd name="T99" fmla="*/ 20 h 319"/>
                      <a:gd name="T100" fmla="*/ 615 w 679"/>
                      <a:gd name="T101" fmla="*/ 56 h 319"/>
                      <a:gd name="T102" fmla="*/ 628 w 679"/>
                      <a:gd name="T103" fmla="*/ 91 h 319"/>
                      <a:gd name="T104" fmla="*/ 644 w 679"/>
                      <a:gd name="T105" fmla="*/ 106 h 319"/>
                      <a:gd name="T106" fmla="*/ 659 w 679"/>
                      <a:gd name="T107" fmla="*/ 138 h 319"/>
                      <a:gd name="T108" fmla="*/ 677 w 679"/>
                      <a:gd name="T109" fmla="*/ 153 h 3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679" h="319">
                        <a:moveTo>
                          <a:pt x="677" y="153"/>
                        </a:moveTo>
                        <a:lnTo>
                          <a:pt x="679" y="161"/>
                        </a:lnTo>
                        <a:lnTo>
                          <a:pt x="679" y="172"/>
                        </a:lnTo>
                        <a:lnTo>
                          <a:pt x="679" y="181"/>
                        </a:lnTo>
                        <a:lnTo>
                          <a:pt x="678" y="189"/>
                        </a:lnTo>
                        <a:lnTo>
                          <a:pt x="675" y="198"/>
                        </a:lnTo>
                        <a:lnTo>
                          <a:pt x="671" y="204"/>
                        </a:lnTo>
                        <a:lnTo>
                          <a:pt x="664" y="206"/>
                        </a:lnTo>
                        <a:lnTo>
                          <a:pt x="656" y="206"/>
                        </a:lnTo>
                        <a:lnTo>
                          <a:pt x="647" y="204"/>
                        </a:lnTo>
                        <a:lnTo>
                          <a:pt x="640" y="206"/>
                        </a:lnTo>
                        <a:lnTo>
                          <a:pt x="637" y="208"/>
                        </a:lnTo>
                        <a:lnTo>
                          <a:pt x="633" y="212"/>
                        </a:lnTo>
                        <a:lnTo>
                          <a:pt x="631" y="216"/>
                        </a:lnTo>
                        <a:lnTo>
                          <a:pt x="628" y="220"/>
                        </a:lnTo>
                        <a:lnTo>
                          <a:pt x="625" y="225"/>
                        </a:lnTo>
                        <a:lnTo>
                          <a:pt x="623" y="227"/>
                        </a:lnTo>
                        <a:lnTo>
                          <a:pt x="620" y="231"/>
                        </a:lnTo>
                        <a:lnTo>
                          <a:pt x="616" y="235"/>
                        </a:lnTo>
                        <a:lnTo>
                          <a:pt x="612" y="239"/>
                        </a:lnTo>
                        <a:lnTo>
                          <a:pt x="608" y="242"/>
                        </a:lnTo>
                        <a:lnTo>
                          <a:pt x="598" y="245"/>
                        </a:lnTo>
                        <a:lnTo>
                          <a:pt x="585" y="246"/>
                        </a:lnTo>
                        <a:lnTo>
                          <a:pt x="574" y="245"/>
                        </a:lnTo>
                        <a:lnTo>
                          <a:pt x="566" y="241"/>
                        </a:lnTo>
                        <a:lnTo>
                          <a:pt x="558" y="234"/>
                        </a:lnTo>
                        <a:lnTo>
                          <a:pt x="550" y="229"/>
                        </a:lnTo>
                        <a:lnTo>
                          <a:pt x="542" y="227"/>
                        </a:lnTo>
                        <a:lnTo>
                          <a:pt x="531" y="225"/>
                        </a:lnTo>
                        <a:lnTo>
                          <a:pt x="523" y="222"/>
                        </a:lnTo>
                        <a:lnTo>
                          <a:pt x="520" y="220"/>
                        </a:lnTo>
                        <a:lnTo>
                          <a:pt x="516" y="216"/>
                        </a:lnTo>
                        <a:lnTo>
                          <a:pt x="513" y="212"/>
                        </a:lnTo>
                        <a:lnTo>
                          <a:pt x="509" y="210"/>
                        </a:lnTo>
                        <a:lnTo>
                          <a:pt x="505" y="207"/>
                        </a:lnTo>
                        <a:lnTo>
                          <a:pt x="499" y="204"/>
                        </a:lnTo>
                        <a:lnTo>
                          <a:pt x="491" y="203"/>
                        </a:lnTo>
                        <a:lnTo>
                          <a:pt x="483" y="202"/>
                        </a:lnTo>
                        <a:lnTo>
                          <a:pt x="473" y="200"/>
                        </a:lnTo>
                        <a:lnTo>
                          <a:pt x="461" y="199"/>
                        </a:lnTo>
                        <a:lnTo>
                          <a:pt x="450" y="199"/>
                        </a:lnTo>
                        <a:lnTo>
                          <a:pt x="438" y="199"/>
                        </a:lnTo>
                        <a:lnTo>
                          <a:pt x="423" y="199"/>
                        </a:lnTo>
                        <a:lnTo>
                          <a:pt x="411" y="200"/>
                        </a:lnTo>
                        <a:lnTo>
                          <a:pt x="400" y="202"/>
                        </a:lnTo>
                        <a:lnTo>
                          <a:pt x="388" y="204"/>
                        </a:lnTo>
                        <a:lnTo>
                          <a:pt x="375" y="207"/>
                        </a:lnTo>
                        <a:lnTo>
                          <a:pt x="364" y="208"/>
                        </a:lnTo>
                        <a:lnTo>
                          <a:pt x="354" y="207"/>
                        </a:lnTo>
                        <a:lnTo>
                          <a:pt x="342" y="206"/>
                        </a:lnTo>
                        <a:lnTo>
                          <a:pt x="333" y="204"/>
                        </a:lnTo>
                        <a:lnTo>
                          <a:pt x="319" y="206"/>
                        </a:lnTo>
                        <a:lnTo>
                          <a:pt x="303" y="208"/>
                        </a:lnTo>
                        <a:lnTo>
                          <a:pt x="291" y="212"/>
                        </a:lnTo>
                        <a:lnTo>
                          <a:pt x="282" y="218"/>
                        </a:lnTo>
                        <a:lnTo>
                          <a:pt x="272" y="225"/>
                        </a:lnTo>
                        <a:lnTo>
                          <a:pt x="263" y="230"/>
                        </a:lnTo>
                        <a:lnTo>
                          <a:pt x="253" y="234"/>
                        </a:lnTo>
                        <a:lnTo>
                          <a:pt x="243" y="238"/>
                        </a:lnTo>
                        <a:lnTo>
                          <a:pt x="230" y="242"/>
                        </a:lnTo>
                        <a:lnTo>
                          <a:pt x="222" y="247"/>
                        </a:lnTo>
                        <a:lnTo>
                          <a:pt x="221" y="251"/>
                        </a:lnTo>
                        <a:lnTo>
                          <a:pt x="221" y="256"/>
                        </a:lnTo>
                        <a:lnTo>
                          <a:pt x="220" y="260"/>
                        </a:lnTo>
                        <a:lnTo>
                          <a:pt x="218" y="264"/>
                        </a:lnTo>
                        <a:lnTo>
                          <a:pt x="218" y="268"/>
                        </a:lnTo>
                        <a:lnTo>
                          <a:pt x="217" y="270"/>
                        </a:lnTo>
                        <a:lnTo>
                          <a:pt x="216" y="276"/>
                        </a:lnTo>
                        <a:lnTo>
                          <a:pt x="213" y="280"/>
                        </a:lnTo>
                        <a:lnTo>
                          <a:pt x="212" y="284"/>
                        </a:lnTo>
                        <a:lnTo>
                          <a:pt x="209" y="288"/>
                        </a:lnTo>
                        <a:lnTo>
                          <a:pt x="208" y="291"/>
                        </a:lnTo>
                        <a:lnTo>
                          <a:pt x="204" y="293"/>
                        </a:lnTo>
                        <a:lnTo>
                          <a:pt x="201" y="297"/>
                        </a:lnTo>
                        <a:lnTo>
                          <a:pt x="197" y="300"/>
                        </a:lnTo>
                        <a:lnTo>
                          <a:pt x="194" y="303"/>
                        </a:lnTo>
                        <a:lnTo>
                          <a:pt x="193" y="305"/>
                        </a:lnTo>
                        <a:lnTo>
                          <a:pt x="190" y="308"/>
                        </a:lnTo>
                        <a:lnTo>
                          <a:pt x="189" y="311"/>
                        </a:lnTo>
                        <a:lnTo>
                          <a:pt x="186" y="313"/>
                        </a:lnTo>
                        <a:lnTo>
                          <a:pt x="183" y="315"/>
                        </a:lnTo>
                        <a:lnTo>
                          <a:pt x="181" y="316"/>
                        </a:lnTo>
                        <a:lnTo>
                          <a:pt x="177" y="317"/>
                        </a:lnTo>
                        <a:lnTo>
                          <a:pt x="174" y="319"/>
                        </a:lnTo>
                        <a:lnTo>
                          <a:pt x="171" y="319"/>
                        </a:lnTo>
                        <a:lnTo>
                          <a:pt x="167" y="319"/>
                        </a:lnTo>
                        <a:lnTo>
                          <a:pt x="163" y="317"/>
                        </a:lnTo>
                        <a:lnTo>
                          <a:pt x="160" y="315"/>
                        </a:lnTo>
                        <a:lnTo>
                          <a:pt x="158" y="313"/>
                        </a:lnTo>
                        <a:lnTo>
                          <a:pt x="158" y="311"/>
                        </a:lnTo>
                        <a:lnTo>
                          <a:pt x="158" y="308"/>
                        </a:lnTo>
                        <a:lnTo>
                          <a:pt x="159" y="305"/>
                        </a:lnTo>
                        <a:lnTo>
                          <a:pt x="159" y="303"/>
                        </a:lnTo>
                        <a:lnTo>
                          <a:pt x="163" y="293"/>
                        </a:lnTo>
                        <a:lnTo>
                          <a:pt x="167" y="284"/>
                        </a:lnTo>
                        <a:lnTo>
                          <a:pt x="171" y="274"/>
                        </a:lnTo>
                        <a:lnTo>
                          <a:pt x="173" y="264"/>
                        </a:lnTo>
                        <a:lnTo>
                          <a:pt x="174" y="251"/>
                        </a:lnTo>
                        <a:lnTo>
                          <a:pt x="175" y="238"/>
                        </a:lnTo>
                        <a:lnTo>
                          <a:pt x="173" y="227"/>
                        </a:lnTo>
                        <a:lnTo>
                          <a:pt x="169" y="219"/>
                        </a:lnTo>
                        <a:lnTo>
                          <a:pt x="160" y="210"/>
                        </a:lnTo>
                        <a:lnTo>
                          <a:pt x="152" y="203"/>
                        </a:lnTo>
                        <a:lnTo>
                          <a:pt x="143" y="198"/>
                        </a:lnTo>
                        <a:lnTo>
                          <a:pt x="131" y="192"/>
                        </a:lnTo>
                        <a:lnTo>
                          <a:pt x="121" y="185"/>
                        </a:lnTo>
                        <a:lnTo>
                          <a:pt x="117" y="176"/>
                        </a:lnTo>
                        <a:lnTo>
                          <a:pt x="113" y="165"/>
                        </a:lnTo>
                        <a:lnTo>
                          <a:pt x="108" y="156"/>
                        </a:lnTo>
                        <a:lnTo>
                          <a:pt x="100" y="150"/>
                        </a:lnTo>
                        <a:lnTo>
                          <a:pt x="89" y="146"/>
                        </a:lnTo>
                        <a:lnTo>
                          <a:pt x="78" y="144"/>
                        </a:lnTo>
                        <a:lnTo>
                          <a:pt x="69" y="138"/>
                        </a:lnTo>
                        <a:lnTo>
                          <a:pt x="65" y="132"/>
                        </a:lnTo>
                        <a:lnTo>
                          <a:pt x="61" y="121"/>
                        </a:lnTo>
                        <a:lnTo>
                          <a:pt x="57" y="113"/>
                        </a:lnTo>
                        <a:lnTo>
                          <a:pt x="54" y="110"/>
                        </a:lnTo>
                        <a:lnTo>
                          <a:pt x="50" y="105"/>
                        </a:lnTo>
                        <a:lnTo>
                          <a:pt x="46" y="101"/>
                        </a:lnTo>
                        <a:lnTo>
                          <a:pt x="42" y="97"/>
                        </a:lnTo>
                        <a:lnTo>
                          <a:pt x="39" y="94"/>
                        </a:lnTo>
                        <a:lnTo>
                          <a:pt x="35" y="91"/>
                        </a:lnTo>
                        <a:lnTo>
                          <a:pt x="31" y="88"/>
                        </a:lnTo>
                        <a:lnTo>
                          <a:pt x="26" y="86"/>
                        </a:lnTo>
                        <a:lnTo>
                          <a:pt x="22" y="84"/>
                        </a:lnTo>
                        <a:lnTo>
                          <a:pt x="18" y="82"/>
                        </a:lnTo>
                        <a:lnTo>
                          <a:pt x="15" y="79"/>
                        </a:lnTo>
                        <a:lnTo>
                          <a:pt x="11" y="78"/>
                        </a:lnTo>
                        <a:lnTo>
                          <a:pt x="7" y="75"/>
                        </a:lnTo>
                        <a:lnTo>
                          <a:pt x="4" y="71"/>
                        </a:lnTo>
                        <a:lnTo>
                          <a:pt x="1" y="68"/>
                        </a:lnTo>
                        <a:lnTo>
                          <a:pt x="0" y="66"/>
                        </a:lnTo>
                        <a:lnTo>
                          <a:pt x="1" y="63"/>
                        </a:lnTo>
                        <a:lnTo>
                          <a:pt x="4" y="60"/>
                        </a:lnTo>
                        <a:lnTo>
                          <a:pt x="8" y="59"/>
                        </a:lnTo>
                        <a:lnTo>
                          <a:pt x="12" y="56"/>
                        </a:lnTo>
                        <a:lnTo>
                          <a:pt x="16" y="55"/>
                        </a:lnTo>
                        <a:lnTo>
                          <a:pt x="19" y="55"/>
                        </a:lnTo>
                        <a:lnTo>
                          <a:pt x="26" y="53"/>
                        </a:lnTo>
                        <a:lnTo>
                          <a:pt x="35" y="52"/>
                        </a:lnTo>
                        <a:lnTo>
                          <a:pt x="42" y="51"/>
                        </a:lnTo>
                        <a:lnTo>
                          <a:pt x="49" y="47"/>
                        </a:lnTo>
                        <a:lnTo>
                          <a:pt x="58" y="40"/>
                        </a:lnTo>
                        <a:lnTo>
                          <a:pt x="65" y="36"/>
                        </a:lnTo>
                        <a:lnTo>
                          <a:pt x="78" y="32"/>
                        </a:lnTo>
                        <a:lnTo>
                          <a:pt x="92" y="28"/>
                        </a:lnTo>
                        <a:lnTo>
                          <a:pt x="105" y="26"/>
                        </a:lnTo>
                        <a:lnTo>
                          <a:pt x="113" y="28"/>
                        </a:lnTo>
                        <a:lnTo>
                          <a:pt x="124" y="29"/>
                        </a:lnTo>
                        <a:lnTo>
                          <a:pt x="133" y="32"/>
                        </a:lnTo>
                        <a:lnTo>
                          <a:pt x="144" y="33"/>
                        </a:lnTo>
                        <a:lnTo>
                          <a:pt x="158" y="35"/>
                        </a:lnTo>
                        <a:lnTo>
                          <a:pt x="170" y="36"/>
                        </a:lnTo>
                        <a:lnTo>
                          <a:pt x="179" y="40"/>
                        </a:lnTo>
                        <a:lnTo>
                          <a:pt x="190" y="45"/>
                        </a:lnTo>
                        <a:lnTo>
                          <a:pt x="200" y="51"/>
                        </a:lnTo>
                        <a:lnTo>
                          <a:pt x="212" y="53"/>
                        </a:lnTo>
                        <a:lnTo>
                          <a:pt x="224" y="56"/>
                        </a:lnTo>
                        <a:lnTo>
                          <a:pt x="235" y="57"/>
                        </a:lnTo>
                        <a:lnTo>
                          <a:pt x="247" y="56"/>
                        </a:lnTo>
                        <a:lnTo>
                          <a:pt x="259" y="53"/>
                        </a:lnTo>
                        <a:lnTo>
                          <a:pt x="272" y="51"/>
                        </a:lnTo>
                        <a:lnTo>
                          <a:pt x="283" y="48"/>
                        </a:lnTo>
                        <a:lnTo>
                          <a:pt x="295" y="45"/>
                        </a:lnTo>
                        <a:lnTo>
                          <a:pt x="309" y="43"/>
                        </a:lnTo>
                        <a:lnTo>
                          <a:pt x="319" y="40"/>
                        </a:lnTo>
                        <a:lnTo>
                          <a:pt x="330" y="33"/>
                        </a:lnTo>
                        <a:lnTo>
                          <a:pt x="341" y="25"/>
                        </a:lnTo>
                        <a:lnTo>
                          <a:pt x="350" y="18"/>
                        </a:lnTo>
                        <a:lnTo>
                          <a:pt x="359" y="17"/>
                        </a:lnTo>
                        <a:lnTo>
                          <a:pt x="368" y="16"/>
                        </a:lnTo>
                        <a:lnTo>
                          <a:pt x="375" y="14"/>
                        </a:lnTo>
                        <a:lnTo>
                          <a:pt x="385" y="13"/>
                        </a:lnTo>
                        <a:lnTo>
                          <a:pt x="396" y="13"/>
                        </a:lnTo>
                        <a:lnTo>
                          <a:pt x="406" y="12"/>
                        </a:lnTo>
                        <a:lnTo>
                          <a:pt x="414" y="9"/>
                        </a:lnTo>
                        <a:lnTo>
                          <a:pt x="422" y="5"/>
                        </a:lnTo>
                        <a:lnTo>
                          <a:pt x="429" y="2"/>
                        </a:lnTo>
                        <a:lnTo>
                          <a:pt x="439" y="1"/>
                        </a:lnTo>
                        <a:lnTo>
                          <a:pt x="452" y="2"/>
                        </a:lnTo>
                        <a:lnTo>
                          <a:pt x="462" y="2"/>
                        </a:lnTo>
                        <a:lnTo>
                          <a:pt x="473" y="1"/>
                        </a:lnTo>
                        <a:lnTo>
                          <a:pt x="488" y="0"/>
                        </a:lnTo>
                        <a:lnTo>
                          <a:pt x="501" y="0"/>
                        </a:lnTo>
                        <a:lnTo>
                          <a:pt x="513" y="0"/>
                        </a:lnTo>
                        <a:lnTo>
                          <a:pt x="518" y="1"/>
                        </a:lnTo>
                        <a:lnTo>
                          <a:pt x="522" y="2"/>
                        </a:lnTo>
                        <a:lnTo>
                          <a:pt x="526" y="4"/>
                        </a:lnTo>
                        <a:lnTo>
                          <a:pt x="530" y="5"/>
                        </a:lnTo>
                        <a:lnTo>
                          <a:pt x="534" y="6"/>
                        </a:lnTo>
                        <a:lnTo>
                          <a:pt x="543" y="6"/>
                        </a:lnTo>
                        <a:lnTo>
                          <a:pt x="553" y="8"/>
                        </a:lnTo>
                        <a:lnTo>
                          <a:pt x="562" y="8"/>
                        </a:lnTo>
                        <a:lnTo>
                          <a:pt x="565" y="8"/>
                        </a:lnTo>
                        <a:lnTo>
                          <a:pt x="569" y="8"/>
                        </a:lnTo>
                        <a:lnTo>
                          <a:pt x="574" y="8"/>
                        </a:lnTo>
                        <a:lnTo>
                          <a:pt x="578" y="8"/>
                        </a:lnTo>
                        <a:lnTo>
                          <a:pt x="581" y="9"/>
                        </a:lnTo>
                        <a:lnTo>
                          <a:pt x="590" y="13"/>
                        </a:lnTo>
                        <a:lnTo>
                          <a:pt x="601" y="20"/>
                        </a:lnTo>
                        <a:lnTo>
                          <a:pt x="608" y="26"/>
                        </a:lnTo>
                        <a:lnTo>
                          <a:pt x="612" y="36"/>
                        </a:lnTo>
                        <a:lnTo>
                          <a:pt x="613" y="47"/>
                        </a:lnTo>
                        <a:lnTo>
                          <a:pt x="615" y="56"/>
                        </a:lnTo>
                        <a:lnTo>
                          <a:pt x="617" y="67"/>
                        </a:lnTo>
                        <a:lnTo>
                          <a:pt x="621" y="78"/>
                        </a:lnTo>
                        <a:lnTo>
                          <a:pt x="625" y="87"/>
                        </a:lnTo>
                        <a:lnTo>
                          <a:pt x="628" y="91"/>
                        </a:lnTo>
                        <a:lnTo>
                          <a:pt x="632" y="95"/>
                        </a:lnTo>
                        <a:lnTo>
                          <a:pt x="637" y="99"/>
                        </a:lnTo>
                        <a:lnTo>
                          <a:pt x="642" y="102"/>
                        </a:lnTo>
                        <a:lnTo>
                          <a:pt x="644" y="106"/>
                        </a:lnTo>
                        <a:lnTo>
                          <a:pt x="648" y="115"/>
                        </a:lnTo>
                        <a:lnTo>
                          <a:pt x="651" y="126"/>
                        </a:lnTo>
                        <a:lnTo>
                          <a:pt x="655" y="134"/>
                        </a:lnTo>
                        <a:lnTo>
                          <a:pt x="659" y="138"/>
                        </a:lnTo>
                        <a:lnTo>
                          <a:pt x="663" y="142"/>
                        </a:lnTo>
                        <a:lnTo>
                          <a:pt x="668" y="145"/>
                        </a:lnTo>
                        <a:lnTo>
                          <a:pt x="674" y="149"/>
                        </a:lnTo>
                        <a:lnTo>
                          <a:pt x="677" y="153"/>
                        </a:lnTo>
                        <a:close/>
                      </a:path>
                    </a:pathLst>
                  </a:custGeom>
                  <a:grpFill/>
                  <a:ln w="6350" cap="flat">
                    <a:solidFill>
                      <a:schemeClr val="bg2"/>
                    </a:solidFill>
                    <a:prstDash val="solid"/>
                    <a:miter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" name="Freeform 43">
                    <a:extLst>
                      <a:ext uri="{FF2B5EF4-FFF2-40B4-BE49-F238E27FC236}">
                        <a16:creationId xmlns:a16="http://schemas.microsoft.com/office/drawing/2014/main" id="{ACD2BADE-66F5-13B0-0EFC-59554BC7B7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94676" y="4493331"/>
                    <a:ext cx="1017274" cy="429054"/>
                  </a:xfrm>
                  <a:custGeom>
                    <a:avLst/>
                    <a:gdLst>
                      <a:gd name="T0" fmla="*/ 2183 w 2204"/>
                      <a:gd name="T1" fmla="*/ 706 h 932"/>
                      <a:gd name="T2" fmla="*/ 2171 w 2204"/>
                      <a:gd name="T3" fmla="*/ 796 h 932"/>
                      <a:gd name="T4" fmla="*/ 2199 w 2204"/>
                      <a:gd name="T5" fmla="*/ 903 h 932"/>
                      <a:gd name="T6" fmla="*/ 2143 w 2204"/>
                      <a:gd name="T7" fmla="*/ 923 h 932"/>
                      <a:gd name="T8" fmla="*/ 2116 w 2204"/>
                      <a:gd name="T9" fmla="*/ 825 h 932"/>
                      <a:gd name="T10" fmla="*/ 2041 w 2204"/>
                      <a:gd name="T11" fmla="*/ 825 h 932"/>
                      <a:gd name="T12" fmla="*/ 1958 w 2204"/>
                      <a:gd name="T13" fmla="*/ 813 h 932"/>
                      <a:gd name="T14" fmla="*/ 1899 w 2204"/>
                      <a:gd name="T15" fmla="*/ 865 h 932"/>
                      <a:gd name="T16" fmla="*/ 1799 w 2204"/>
                      <a:gd name="T17" fmla="*/ 850 h 932"/>
                      <a:gd name="T18" fmla="*/ 1687 w 2204"/>
                      <a:gd name="T19" fmla="*/ 788 h 932"/>
                      <a:gd name="T20" fmla="*/ 1595 w 2204"/>
                      <a:gd name="T21" fmla="*/ 701 h 932"/>
                      <a:gd name="T22" fmla="*/ 1506 w 2204"/>
                      <a:gd name="T23" fmla="*/ 637 h 932"/>
                      <a:gd name="T24" fmla="*/ 1426 w 2204"/>
                      <a:gd name="T25" fmla="*/ 588 h 932"/>
                      <a:gd name="T26" fmla="*/ 1338 w 2204"/>
                      <a:gd name="T27" fmla="*/ 623 h 932"/>
                      <a:gd name="T28" fmla="*/ 1283 w 2204"/>
                      <a:gd name="T29" fmla="*/ 702 h 932"/>
                      <a:gd name="T30" fmla="*/ 1245 w 2204"/>
                      <a:gd name="T31" fmla="*/ 811 h 932"/>
                      <a:gd name="T32" fmla="*/ 1182 w 2204"/>
                      <a:gd name="T33" fmla="*/ 846 h 932"/>
                      <a:gd name="T34" fmla="*/ 1082 w 2204"/>
                      <a:gd name="T35" fmla="*/ 868 h 932"/>
                      <a:gd name="T36" fmla="*/ 993 w 2204"/>
                      <a:gd name="T37" fmla="*/ 872 h 932"/>
                      <a:gd name="T38" fmla="*/ 916 w 2204"/>
                      <a:gd name="T39" fmla="*/ 823 h 932"/>
                      <a:gd name="T40" fmla="*/ 880 w 2204"/>
                      <a:gd name="T41" fmla="*/ 776 h 932"/>
                      <a:gd name="T42" fmla="*/ 792 w 2204"/>
                      <a:gd name="T43" fmla="*/ 780 h 932"/>
                      <a:gd name="T44" fmla="*/ 765 w 2204"/>
                      <a:gd name="T45" fmla="*/ 695 h 932"/>
                      <a:gd name="T46" fmla="*/ 686 w 2204"/>
                      <a:gd name="T47" fmla="*/ 631 h 932"/>
                      <a:gd name="T48" fmla="*/ 678 w 2204"/>
                      <a:gd name="T49" fmla="*/ 571 h 932"/>
                      <a:gd name="T50" fmla="*/ 614 w 2204"/>
                      <a:gd name="T51" fmla="*/ 582 h 932"/>
                      <a:gd name="T52" fmla="*/ 540 w 2204"/>
                      <a:gd name="T53" fmla="*/ 647 h 932"/>
                      <a:gd name="T54" fmla="*/ 399 w 2204"/>
                      <a:gd name="T55" fmla="*/ 651 h 932"/>
                      <a:gd name="T56" fmla="*/ 310 w 2204"/>
                      <a:gd name="T57" fmla="*/ 593 h 932"/>
                      <a:gd name="T58" fmla="*/ 234 w 2204"/>
                      <a:gd name="T59" fmla="*/ 495 h 932"/>
                      <a:gd name="T60" fmla="*/ 205 w 2204"/>
                      <a:gd name="T61" fmla="*/ 384 h 932"/>
                      <a:gd name="T62" fmla="*/ 100 w 2204"/>
                      <a:gd name="T63" fmla="*/ 355 h 932"/>
                      <a:gd name="T64" fmla="*/ 21 w 2204"/>
                      <a:gd name="T65" fmla="*/ 290 h 932"/>
                      <a:gd name="T66" fmla="*/ 4 w 2204"/>
                      <a:gd name="T67" fmla="*/ 252 h 932"/>
                      <a:gd name="T68" fmla="*/ 75 w 2204"/>
                      <a:gd name="T69" fmla="*/ 188 h 932"/>
                      <a:gd name="T70" fmla="*/ 136 w 2204"/>
                      <a:gd name="T71" fmla="*/ 161 h 932"/>
                      <a:gd name="T72" fmla="*/ 264 w 2204"/>
                      <a:gd name="T73" fmla="*/ 93 h 932"/>
                      <a:gd name="T74" fmla="*/ 343 w 2204"/>
                      <a:gd name="T75" fmla="*/ 30 h 932"/>
                      <a:gd name="T76" fmla="*/ 438 w 2204"/>
                      <a:gd name="T77" fmla="*/ 4 h 932"/>
                      <a:gd name="T78" fmla="*/ 516 w 2204"/>
                      <a:gd name="T79" fmla="*/ 34 h 932"/>
                      <a:gd name="T80" fmla="*/ 543 w 2204"/>
                      <a:gd name="T81" fmla="*/ 47 h 932"/>
                      <a:gd name="T82" fmla="*/ 547 w 2204"/>
                      <a:gd name="T83" fmla="*/ 127 h 932"/>
                      <a:gd name="T84" fmla="*/ 614 w 2204"/>
                      <a:gd name="T85" fmla="*/ 188 h 932"/>
                      <a:gd name="T86" fmla="*/ 664 w 2204"/>
                      <a:gd name="T87" fmla="*/ 256 h 932"/>
                      <a:gd name="T88" fmla="*/ 721 w 2204"/>
                      <a:gd name="T89" fmla="*/ 325 h 932"/>
                      <a:gd name="T90" fmla="*/ 795 w 2204"/>
                      <a:gd name="T91" fmla="*/ 280 h 932"/>
                      <a:gd name="T92" fmla="*/ 872 w 2204"/>
                      <a:gd name="T93" fmla="*/ 223 h 932"/>
                      <a:gd name="T94" fmla="*/ 984 w 2204"/>
                      <a:gd name="T95" fmla="*/ 225 h 932"/>
                      <a:gd name="T96" fmla="*/ 1058 w 2204"/>
                      <a:gd name="T97" fmla="*/ 198 h 932"/>
                      <a:gd name="T98" fmla="*/ 1145 w 2204"/>
                      <a:gd name="T99" fmla="*/ 239 h 932"/>
                      <a:gd name="T100" fmla="*/ 1248 w 2204"/>
                      <a:gd name="T101" fmla="*/ 220 h 932"/>
                      <a:gd name="T102" fmla="*/ 1326 w 2204"/>
                      <a:gd name="T103" fmla="*/ 240 h 932"/>
                      <a:gd name="T104" fmla="*/ 1384 w 2204"/>
                      <a:gd name="T105" fmla="*/ 295 h 932"/>
                      <a:gd name="T106" fmla="*/ 1512 w 2204"/>
                      <a:gd name="T107" fmla="*/ 338 h 932"/>
                      <a:gd name="T108" fmla="*/ 1624 w 2204"/>
                      <a:gd name="T109" fmla="*/ 426 h 932"/>
                      <a:gd name="T110" fmla="*/ 1713 w 2204"/>
                      <a:gd name="T111" fmla="*/ 558 h 932"/>
                      <a:gd name="T112" fmla="*/ 1796 w 2204"/>
                      <a:gd name="T113" fmla="*/ 675 h 932"/>
                      <a:gd name="T114" fmla="*/ 1900 w 2204"/>
                      <a:gd name="T115" fmla="*/ 689 h 932"/>
                      <a:gd name="T116" fmla="*/ 1979 w 2204"/>
                      <a:gd name="T117" fmla="*/ 667 h 932"/>
                      <a:gd name="T118" fmla="*/ 2040 w 2204"/>
                      <a:gd name="T119" fmla="*/ 686 h 932"/>
                      <a:gd name="T120" fmla="*/ 2136 w 2204"/>
                      <a:gd name="T121" fmla="*/ 671 h 932"/>
                      <a:gd name="T122" fmla="*/ 2186 w 2204"/>
                      <a:gd name="T123" fmla="*/ 644 h 9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2204" h="932">
                        <a:moveTo>
                          <a:pt x="2204" y="650"/>
                        </a:moveTo>
                        <a:lnTo>
                          <a:pt x="2203" y="656"/>
                        </a:lnTo>
                        <a:lnTo>
                          <a:pt x="2200" y="663"/>
                        </a:lnTo>
                        <a:lnTo>
                          <a:pt x="2199" y="670"/>
                        </a:lnTo>
                        <a:lnTo>
                          <a:pt x="2195" y="678"/>
                        </a:lnTo>
                        <a:lnTo>
                          <a:pt x="2191" y="687"/>
                        </a:lnTo>
                        <a:lnTo>
                          <a:pt x="2186" y="698"/>
                        </a:lnTo>
                        <a:lnTo>
                          <a:pt x="2183" y="706"/>
                        </a:lnTo>
                        <a:lnTo>
                          <a:pt x="2184" y="717"/>
                        </a:lnTo>
                        <a:lnTo>
                          <a:pt x="2186" y="729"/>
                        </a:lnTo>
                        <a:lnTo>
                          <a:pt x="2186" y="740"/>
                        </a:lnTo>
                        <a:lnTo>
                          <a:pt x="2183" y="751"/>
                        </a:lnTo>
                        <a:lnTo>
                          <a:pt x="2178" y="761"/>
                        </a:lnTo>
                        <a:lnTo>
                          <a:pt x="2174" y="774"/>
                        </a:lnTo>
                        <a:lnTo>
                          <a:pt x="2171" y="783"/>
                        </a:lnTo>
                        <a:lnTo>
                          <a:pt x="2171" y="796"/>
                        </a:lnTo>
                        <a:lnTo>
                          <a:pt x="2172" y="811"/>
                        </a:lnTo>
                        <a:lnTo>
                          <a:pt x="2175" y="826"/>
                        </a:lnTo>
                        <a:lnTo>
                          <a:pt x="2178" y="838"/>
                        </a:lnTo>
                        <a:lnTo>
                          <a:pt x="2182" y="850"/>
                        </a:lnTo>
                        <a:lnTo>
                          <a:pt x="2188" y="865"/>
                        </a:lnTo>
                        <a:lnTo>
                          <a:pt x="2195" y="879"/>
                        </a:lnTo>
                        <a:lnTo>
                          <a:pt x="2199" y="891"/>
                        </a:lnTo>
                        <a:lnTo>
                          <a:pt x="2199" y="903"/>
                        </a:lnTo>
                        <a:lnTo>
                          <a:pt x="2198" y="918"/>
                        </a:lnTo>
                        <a:lnTo>
                          <a:pt x="2196" y="932"/>
                        </a:lnTo>
                        <a:lnTo>
                          <a:pt x="2188" y="932"/>
                        </a:lnTo>
                        <a:lnTo>
                          <a:pt x="2182" y="932"/>
                        </a:lnTo>
                        <a:lnTo>
                          <a:pt x="2174" y="931"/>
                        </a:lnTo>
                        <a:lnTo>
                          <a:pt x="2161" y="930"/>
                        </a:lnTo>
                        <a:lnTo>
                          <a:pt x="2151" y="927"/>
                        </a:lnTo>
                        <a:lnTo>
                          <a:pt x="2143" y="923"/>
                        </a:lnTo>
                        <a:lnTo>
                          <a:pt x="2138" y="915"/>
                        </a:lnTo>
                        <a:lnTo>
                          <a:pt x="2134" y="903"/>
                        </a:lnTo>
                        <a:lnTo>
                          <a:pt x="2132" y="889"/>
                        </a:lnTo>
                        <a:lnTo>
                          <a:pt x="2129" y="880"/>
                        </a:lnTo>
                        <a:lnTo>
                          <a:pt x="2126" y="868"/>
                        </a:lnTo>
                        <a:lnTo>
                          <a:pt x="2124" y="853"/>
                        </a:lnTo>
                        <a:lnTo>
                          <a:pt x="2120" y="838"/>
                        </a:lnTo>
                        <a:lnTo>
                          <a:pt x="2116" y="825"/>
                        </a:lnTo>
                        <a:lnTo>
                          <a:pt x="2107" y="817"/>
                        </a:lnTo>
                        <a:lnTo>
                          <a:pt x="2101" y="814"/>
                        </a:lnTo>
                        <a:lnTo>
                          <a:pt x="2090" y="814"/>
                        </a:lnTo>
                        <a:lnTo>
                          <a:pt x="2078" y="815"/>
                        </a:lnTo>
                        <a:lnTo>
                          <a:pt x="2067" y="818"/>
                        </a:lnTo>
                        <a:lnTo>
                          <a:pt x="2058" y="819"/>
                        </a:lnTo>
                        <a:lnTo>
                          <a:pt x="2050" y="822"/>
                        </a:lnTo>
                        <a:lnTo>
                          <a:pt x="2041" y="825"/>
                        </a:lnTo>
                        <a:lnTo>
                          <a:pt x="2033" y="826"/>
                        </a:lnTo>
                        <a:lnTo>
                          <a:pt x="2025" y="823"/>
                        </a:lnTo>
                        <a:lnTo>
                          <a:pt x="2017" y="821"/>
                        </a:lnTo>
                        <a:lnTo>
                          <a:pt x="2008" y="817"/>
                        </a:lnTo>
                        <a:lnTo>
                          <a:pt x="2000" y="815"/>
                        </a:lnTo>
                        <a:lnTo>
                          <a:pt x="1989" y="814"/>
                        </a:lnTo>
                        <a:lnTo>
                          <a:pt x="1974" y="813"/>
                        </a:lnTo>
                        <a:lnTo>
                          <a:pt x="1958" y="813"/>
                        </a:lnTo>
                        <a:lnTo>
                          <a:pt x="1944" y="814"/>
                        </a:lnTo>
                        <a:lnTo>
                          <a:pt x="1932" y="818"/>
                        </a:lnTo>
                        <a:lnTo>
                          <a:pt x="1927" y="825"/>
                        </a:lnTo>
                        <a:lnTo>
                          <a:pt x="1923" y="834"/>
                        </a:lnTo>
                        <a:lnTo>
                          <a:pt x="1919" y="846"/>
                        </a:lnTo>
                        <a:lnTo>
                          <a:pt x="1913" y="856"/>
                        </a:lnTo>
                        <a:lnTo>
                          <a:pt x="1908" y="862"/>
                        </a:lnTo>
                        <a:lnTo>
                          <a:pt x="1899" y="865"/>
                        </a:lnTo>
                        <a:lnTo>
                          <a:pt x="1888" y="865"/>
                        </a:lnTo>
                        <a:lnTo>
                          <a:pt x="1876" y="864"/>
                        </a:lnTo>
                        <a:lnTo>
                          <a:pt x="1864" y="862"/>
                        </a:lnTo>
                        <a:lnTo>
                          <a:pt x="1854" y="861"/>
                        </a:lnTo>
                        <a:lnTo>
                          <a:pt x="1842" y="860"/>
                        </a:lnTo>
                        <a:lnTo>
                          <a:pt x="1826" y="856"/>
                        </a:lnTo>
                        <a:lnTo>
                          <a:pt x="1811" y="853"/>
                        </a:lnTo>
                        <a:lnTo>
                          <a:pt x="1799" y="850"/>
                        </a:lnTo>
                        <a:lnTo>
                          <a:pt x="1785" y="846"/>
                        </a:lnTo>
                        <a:lnTo>
                          <a:pt x="1769" y="842"/>
                        </a:lnTo>
                        <a:lnTo>
                          <a:pt x="1757" y="838"/>
                        </a:lnTo>
                        <a:lnTo>
                          <a:pt x="1744" y="831"/>
                        </a:lnTo>
                        <a:lnTo>
                          <a:pt x="1727" y="821"/>
                        </a:lnTo>
                        <a:lnTo>
                          <a:pt x="1711" y="810"/>
                        </a:lnTo>
                        <a:lnTo>
                          <a:pt x="1699" y="800"/>
                        </a:lnTo>
                        <a:lnTo>
                          <a:pt x="1687" y="788"/>
                        </a:lnTo>
                        <a:lnTo>
                          <a:pt x="1672" y="771"/>
                        </a:lnTo>
                        <a:lnTo>
                          <a:pt x="1657" y="755"/>
                        </a:lnTo>
                        <a:lnTo>
                          <a:pt x="1645" y="741"/>
                        </a:lnTo>
                        <a:lnTo>
                          <a:pt x="1637" y="732"/>
                        </a:lnTo>
                        <a:lnTo>
                          <a:pt x="1628" y="721"/>
                        </a:lnTo>
                        <a:lnTo>
                          <a:pt x="1618" y="713"/>
                        </a:lnTo>
                        <a:lnTo>
                          <a:pt x="1609" y="706"/>
                        </a:lnTo>
                        <a:lnTo>
                          <a:pt x="1595" y="701"/>
                        </a:lnTo>
                        <a:lnTo>
                          <a:pt x="1582" y="695"/>
                        </a:lnTo>
                        <a:lnTo>
                          <a:pt x="1571" y="689"/>
                        </a:lnTo>
                        <a:lnTo>
                          <a:pt x="1563" y="679"/>
                        </a:lnTo>
                        <a:lnTo>
                          <a:pt x="1552" y="666"/>
                        </a:lnTo>
                        <a:lnTo>
                          <a:pt x="1543" y="655"/>
                        </a:lnTo>
                        <a:lnTo>
                          <a:pt x="1532" y="648"/>
                        </a:lnTo>
                        <a:lnTo>
                          <a:pt x="1519" y="643"/>
                        </a:lnTo>
                        <a:lnTo>
                          <a:pt x="1506" y="637"/>
                        </a:lnTo>
                        <a:lnTo>
                          <a:pt x="1497" y="633"/>
                        </a:lnTo>
                        <a:lnTo>
                          <a:pt x="1485" y="628"/>
                        </a:lnTo>
                        <a:lnTo>
                          <a:pt x="1474" y="621"/>
                        </a:lnTo>
                        <a:lnTo>
                          <a:pt x="1467" y="612"/>
                        </a:lnTo>
                        <a:lnTo>
                          <a:pt x="1461" y="600"/>
                        </a:lnTo>
                        <a:lnTo>
                          <a:pt x="1453" y="592"/>
                        </a:lnTo>
                        <a:lnTo>
                          <a:pt x="1440" y="589"/>
                        </a:lnTo>
                        <a:lnTo>
                          <a:pt x="1426" y="588"/>
                        </a:lnTo>
                        <a:lnTo>
                          <a:pt x="1409" y="588"/>
                        </a:lnTo>
                        <a:lnTo>
                          <a:pt x="1397" y="589"/>
                        </a:lnTo>
                        <a:lnTo>
                          <a:pt x="1388" y="592"/>
                        </a:lnTo>
                        <a:lnTo>
                          <a:pt x="1378" y="597"/>
                        </a:lnTo>
                        <a:lnTo>
                          <a:pt x="1369" y="601"/>
                        </a:lnTo>
                        <a:lnTo>
                          <a:pt x="1360" y="606"/>
                        </a:lnTo>
                        <a:lnTo>
                          <a:pt x="1349" y="615"/>
                        </a:lnTo>
                        <a:lnTo>
                          <a:pt x="1338" y="623"/>
                        </a:lnTo>
                        <a:lnTo>
                          <a:pt x="1329" y="629"/>
                        </a:lnTo>
                        <a:lnTo>
                          <a:pt x="1319" y="636"/>
                        </a:lnTo>
                        <a:lnTo>
                          <a:pt x="1308" y="646"/>
                        </a:lnTo>
                        <a:lnTo>
                          <a:pt x="1298" y="655"/>
                        </a:lnTo>
                        <a:lnTo>
                          <a:pt x="1291" y="664"/>
                        </a:lnTo>
                        <a:lnTo>
                          <a:pt x="1287" y="675"/>
                        </a:lnTo>
                        <a:lnTo>
                          <a:pt x="1284" y="689"/>
                        </a:lnTo>
                        <a:lnTo>
                          <a:pt x="1283" y="702"/>
                        </a:lnTo>
                        <a:lnTo>
                          <a:pt x="1280" y="713"/>
                        </a:lnTo>
                        <a:lnTo>
                          <a:pt x="1273" y="726"/>
                        </a:lnTo>
                        <a:lnTo>
                          <a:pt x="1264" y="741"/>
                        </a:lnTo>
                        <a:lnTo>
                          <a:pt x="1256" y="756"/>
                        </a:lnTo>
                        <a:lnTo>
                          <a:pt x="1249" y="769"/>
                        </a:lnTo>
                        <a:lnTo>
                          <a:pt x="1248" y="782"/>
                        </a:lnTo>
                        <a:lnTo>
                          <a:pt x="1246" y="796"/>
                        </a:lnTo>
                        <a:lnTo>
                          <a:pt x="1245" y="811"/>
                        </a:lnTo>
                        <a:lnTo>
                          <a:pt x="1244" y="826"/>
                        </a:lnTo>
                        <a:lnTo>
                          <a:pt x="1240" y="837"/>
                        </a:lnTo>
                        <a:lnTo>
                          <a:pt x="1232" y="844"/>
                        </a:lnTo>
                        <a:lnTo>
                          <a:pt x="1221" y="849"/>
                        </a:lnTo>
                        <a:lnTo>
                          <a:pt x="1211" y="852"/>
                        </a:lnTo>
                        <a:lnTo>
                          <a:pt x="1203" y="852"/>
                        </a:lnTo>
                        <a:lnTo>
                          <a:pt x="1192" y="849"/>
                        </a:lnTo>
                        <a:lnTo>
                          <a:pt x="1182" y="846"/>
                        </a:lnTo>
                        <a:lnTo>
                          <a:pt x="1172" y="845"/>
                        </a:lnTo>
                        <a:lnTo>
                          <a:pt x="1159" y="846"/>
                        </a:lnTo>
                        <a:lnTo>
                          <a:pt x="1141" y="848"/>
                        </a:lnTo>
                        <a:lnTo>
                          <a:pt x="1125" y="852"/>
                        </a:lnTo>
                        <a:lnTo>
                          <a:pt x="1112" y="854"/>
                        </a:lnTo>
                        <a:lnTo>
                          <a:pt x="1103" y="858"/>
                        </a:lnTo>
                        <a:lnTo>
                          <a:pt x="1093" y="864"/>
                        </a:lnTo>
                        <a:lnTo>
                          <a:pt x="1082" y="868"/>
                        </a:lnTo>
                        <a:lnTo>
                          <a:pt x="1072" y="872"/>
                        </a:lnTo>
                        <a:lnTo>
                          <a:pt x="1060" y="876"/>
                        </a:lnTo>
                        <a:lnTo>
                          <a:pt x="1047" y="880"/>
                        </a:lnTo>
                        <a:lnTo>
                          <a:pt x="1033" y="883"/>
                        </a:lnTo>
                        <a:lnTo>
                          <a:pt x="1023" y="883"/>
                        </a:lnTo>
                        <a:lnTo>
                          <a:pt x="1009" y="881"/>
                        </a:lnTo>
                        <a:lnTo>
                          <a:pt x="1000" y="879"/>
                        </a:lnTo>
                        <a:lnTo>
                          <a:pt x="993" y="872"/>
                        </a:lnTo>
                        <a:lnTo>
                          <a:pt x="988" y="864"/>
                        </a:lnTo>
                        <a:lnTo>
                          <a:pt x="982" y="857"/>
                        </a:lnTo>
                        <a:lnTo>
                          <a:pt x="973" y="850"/>
                        </a:lnTo>
                        <a:lnTo>
                          <a:pt x="961" y="844"/>
                        </a:lnTo>
                        <a:lnTo>
                          <a:pt x="949" y="838"/>
                        </a:lnTo>
                        <a:lnTo>
                          <a:pt x="939" y="834"/>
                        </a:lnTo>
                        <a:lnTo>
                          <a:pt x="927" y="829"/>
                        </a:lnTo>
                        <a:lnTo>
                          <a:pt x="916" y="823"/>
                        </a:lnTo>
                        <a:lnTo>
                          <a:pt x="911" y="815"/>
                        </a:lnTo>
                        <a:lnTo>
                          <a:pt x="904" y="805"/>
                        </a:lnTo>
                        <a:lnTo>
                          <a:pt x="897" y="795"/>
                        </a:lnTo>
                        <a:lnTo>
                          <a:pt x="895" y="791"/>
                        </a:lnTo>
                        <a:lnTo>
                          <a:pt x="892" y="787"/>
                        </a:lnTo>
                        <a:lnTo>
                          <a:pt x="888" y="783"/>
                        </a:lnTo>
                        <a:lnTo>
                          <a:pt x="884" y="779"/>
                        </a:lnTo>
                        <a:lnTo>
                          <a:pt x="880" y="776"/>
                        </a:lnTo>
                        <a:lnTo>
                          <a:pt x="869" y="775"/>
                        </a:lnTo>
                        <a:lnTo>
                          <a:pt x="856" y="778"/>
                        </a:lnTo>
                        <a:lnTo>
                          <a:pt x="842" y="780"/>
                        </a:lnTo>
                        <a:lnTo>
                          <a:pt x="831" y="783"/>
                        </a:lnTo>
                        <a:lnTo>
                          <a:pt x="822" y="783"/>
                        </a:lnTo>
                        <a:lnTo>
                          <a:pt x="811" y="783"/>
                        </a:lnTo>
                        <a:lnTo>
                          <a:pt x="800" y="782"/>
                        </a:lnTo>
                        <a:lnTo>
                          <a:pt x="792" y="780"/>
                        </a:lnTo>
                        <a:lnTo>
                          <a:pt x="784" y="774"/>
                        </a:lnTo>
                        <a:lnTo>
                          <a:pt x="776" y="764"/>
                        </a:lnTo>
                        <a:lnTo>
                          <a:pt x="771" y="753"/>
                        </a:lnTo>
                        <a:lnTo>
                          <a:pt x="765" y="745"/>
                        </a:lnTo>
                        <a:lnTo>
                          <a:pt x="765" y="733"/>
                        </a:lnTo>
                        <a:lnTo>
                          <a:pt x="767" y="720"/>
                        </a:lnTo>
                        <a:lnTo>
                          <a:pt x="767" y="706"/>
                        </a:lnTo>
                        <a:lnTo>
                          <a:pt x="765" y="695"/>
                        </a:lnTo>
                        <a:lnTo>
                          <a:pt x="759" y="683"/>
                        </a:lnTo>
                        <a:lnTo>
                          <a:pt x="746" y="668"/>
                        </a:lnTo>
                        <a:lnTo>
                          <a:pt x="734" y="656"/>
                        </a:lnTo>
                        <a:lnTo>
                          <a:pt x="722" y="647"/>
                        </a:lnTo>
                        <a:lnTo>
                          <a:pt x="713" y="644"/>
                        </a:lnTo>
                        <a:lnTo>
                          <a:pt x="702" y="642"/>
                        </a:lnTo>
                        <a:lnTo>
                          <a:pt x="692" y="637"/>
                        </a:lnTo>
                        <a:lnTo>
                          <a:pt x="686" y="631"/>
                        </a:lnTo>
                        <a:lnTo>
                          <a:pt x="678" y="623"/>
                        </a:lnTo>
                        <a:lnTo>
                          <a:pt x="672" y="612"/>
                        </a:lnTo>
                        <a:lnTo>
                          <a:pt x="668" y="602"/>
                        </a:lnTo>
                        <a:lnTo>
                          <a:pt x="671" y="596"/>
                        </a:lnTo>
                        <a:lnTo>
                          <a:pt x="676" y="589"/>
                        </a:lnTo>
                        <a:lnTo>
                          <a:pt x="682" y="581"/>
                        </a:lnTo>
                        <a:lnTo>
                          <a:pt x="682" y="575"/>
                        </a:lnTo>
                        <a:lnTo>
                          <a:pt x="678" y="571"/>
                        </a:lnTo>
                        <a:lnTo>
                          <a:pt x="671" y="569"/>
                        </a:lnTo>
                        <a:lnTo>
                          <a:pt x="663" y="567"/>
                        </a:lnTo>
                        <a:lnTo>
                          <a:pt x="655" y="567"/>
                        </a:lnTo>
                        <a:lnTo>
                          <a:pt x="648" y="566"/>
                        </a:lnTo>
                        <a:lnTo>
                          <a:pt x="639" y="566"/>
                        </a:lnTo>
                        <a:lnTo>
                          <a:pt x="630" y="567"/>
                        </a:lnTo>
                        <a:lnTo>
                          <a:pt x="622" y="574"/>
                        </a:lnTo>
                        <a:lnTo>
                          <a:pt x="614" y="582"/>
                        </a:lnTo>
                        <a:lnTo>
                          <a:pt x="606" y="592"/>
                        </a:lnTo>
                        <a:lnTo>
                          <a:pt x="599" y="600"/>
                        </a:lnTo>
                        <a:lnTo>
                          <a:pt x="593" y="609"/>
                        </a:lnTo>
                        <a:lnTo>
                          <a:pt x="585" y="620"/>
                        </a:lnTo>
                        <a:lnTo>
                          <a:pt x="577" y="631"/>
                        </a:lnTo>
                        <a:lnTo>
                          <a:pt x="568" y="637"/>
                        </a:lnTo>
                        <a:lnTo>
                          <a:pt x="556" y="643"/>
                        </a:lnTo>
                        <a:lnTo>
                          <a:pt x="540" y="647"/>
                        </a:lnTo>
                        <a:lnTo>
                          <a:pt x="524" y="650"/>
                        </a:lnTo>
                        <a:lnTo>
                          <a:pt x="506" y="652"/>
                        </a:lnTo>
                        <a:lnTo>
                          <a:pt x="493" y="654"/>
                        </a:lnTo>
                        <a:lnTo>
                          <a:pt x="477" y="654"/>
                        </a:lnTo>
                        <a:lnTo>
                          <a:pt x="457" y="655"/>
                        </a:lnTo>
                        <a:lnTo>
                          <a:pt x="435" y="655"/>
                        </a:lnTo>
                        <a:lnTo>
                          <a:pt x="416" y="654"/>
                        </a:lnTo>
                        <a:lnTo>
                          <a:pt x="399" y="651"/>
                        </a:lnTo>
                        <a:lnTo>
                          <a:pt x="387" y="646"/>
                        </a:lnTo>
                        <a:lnTo>
                          <a:pt x="372" y="637"/>
                        </a:lnTo>
                        <a:lnTo>
                          <a:pt x="358" y="629"/>
                        </a:lnTo>
                        <a:lnTo>
                          <a:pt x="346" y="621"/>
                        </a:lnTo>
                        <a:lnTo>
                          <a:pt x="338" y="616"/>
                        </a:lnTo>
                        <a:lnTo>
                          <a:pt x="327" y="608"/>
                        </a:lnTo>
                        <a:lnTo>
                          <a:pt x="318" y="600"/>
                        </a:lnTo>
                        <a:lnTo>
                          <a:pt x="310" y="593"/>
                        </a:lnTo>
                        <a:lnTo>
                          <a:pt x="300" y="584"/>
                        </a:lnTo>
                        <a:lnTo>
                          <a:pt x="288" y="573"/>
                        </a:lnTo>
                        <a:lnTo>
                          <a:pt x="277" y="561"/>
                        </a:lnTo>
                        <a:lnTo>
                          <a:pt x="269" y="551"/>
                        </a:lnTo>
                        <a:lnTo>
                          <a:pt x="261" y="539"/>
                        </a:lnTo>
                        <a:lnTo>
                          <a:pt x="252" y="524"/>
                        </a:lnTo>
                        <a:lnTo>
                          <a:pt x="242" y="509"/>
                        </a:lnTo>
                        <a:lnTo>
                          <a:pt x="234" y="495"/>
                        </a:lnTo>
                        <a:lnTo>
                          <a:pt x="229" y="481"/>
                        </a:lnTo>
                        <a:lnTo>
                          <a:pt x="223" y="468"/>
                        </a:lnTo>
                        <a:lnTo>
                          <a:pt x="219" y="450"/>
                        </a:lnTo>
                        <a:lnTo>
                          <a:pt x="215" y="435"/>
                        </a:lnTo>
                        <a:lnTo>
                          <a:pt x="214" y="423"/>
                        </a:lnTo>
                        <a:lnTo>
                          <a:pt x="213" y="410"/>
                        </a:lnTo>
                        <a:lnTo>
                          <a:pt x="209" y="395"/>
                        </a:lnTo>
                        <a:lnTo>
                          <a:pt x="205" y="384"/>
                        </a:lnTo>
                        <a:lnTo>
                          <a:pt x="195" y="377"/>
                        </a:lnTo>
                        <a:lnTo>
                          <a:pt x="182" y="372"/>
                        </a:lnTo>
                        <a:lnTo>
                          <a:pt x="168" y="367"/>
                        </a:lnTo>
                        <a:lnTo>
                          <a:pt x="156" y="363"/>
                        </a:lnTo>
                        <a:lnTo>
                          <a:pt x="144" y="360"/>
                        </a:lnTo>
                        <a:lnTo>
                          <a:pt x="128" y="359"/>
                        </a:lnTo>
                        <a:lnTo>
                          <a:pt x="112" y="356"/>
                        </a:lnTo>
                        <a:lnTo>
                          <a:pt x="100" y="355"/>
                        </a:lnTo>
                        <a:lnTo>
                          <a:pt x="85" y="351"/>
                        </a:lnTo>
                        <a:lnTo>
                          <a:pt x="69" y="345"/>
                        </a:lnTo>
                        <a:lnTo>
                          <a:pt x="52" y="338"/>
                        </a:lnTo>
                        <a:lnTo>
                          <a:pt x="40" y="330"/>
                        </a:lnTo>
                        <a:lnTo>
                          <a:pt x="35" y="322"/>
                        </a:lnTo>
                        <a:lnTo>
                          <a:pt x="29" y="311"/>
                        </a:lnTo>
                        <a:lnTo>
                          <a:pt x="25" y="299"/>
                        </a:lnTo>
                        <a:lnTo>
                          <a:pt x="21" y="290"/>
                        </a:lnTo>
                        <a:lnTo>
                          <a:pt x="19" y="287"/>
                        </a:lnTo>
                        <a:lnTo>
                          <a:pt x="15" y="285"/>
                        </a:lnTo>
                        <a:lnTo>
                          <a:pt x="11" y="282"/>
                        </a:lnTo>
                        <a:lnTo>
                          <a:pt x="5" y="279"/>
                        </a:lnTo>
                        <a:lnTo>
                          <a:pt x="2" y="276"/>
                        </a:lnTo>
                        <a:lnTo>
                          <a:pt x="0" y="274"/>
                        </a:lnTo>
                        <a:lnTo>
                          <a:pt x="1" y="263"/>
                        </a:lnTo>
                        <a:lnTo>
                          <a:pt x="4" y="252"/>
                        </a:lnTo>
                        <a:lnTo>
                          <a:pt x="9" y="240"/>
                        </a:lnTo>
                        <a:lnTo>
                          <a:pt x="13" y="231"/>
                        </a:lnTo>
                        <a:lnTo>
                          <a:pt x="20" y="223"/>
                        </a:lnTo>
                        <a:lnTo>
                          <a:pt x="27" y="213"/>
                        </a:lnTo>
                        <a:lnTo>
                          <a:pt x="35" y="206"/>
                        </a:lnTo>
                        <a:lnTo>
                          <a:pt x="47" y="198"/>
                        </a:lnTo>
                        <a:lnTo>
                          <a:pt x="63" y="192"/>
                        </a:lnTo>
                        <a:lnTo>
                          <a:pt x="75" y="188"/>
                        </a:lnTo>
                        <a:lnTo>
                          <a:pt x="89" y="183"/>
                        </a:lnTo>
                        <a:lnTo>
                          <a:pt x="104" y="179"/>
                        </a:lnTo>
                        <a:lnTo>
                          <a:pt x="116" y="175"/>
                        </a:lnTo>
                        <a:lnTo>
                          <a:pt x="120" y="173"/>
                        </a:lnTo>
                        <a:lnTo>
                          <a:pt x="124" y="170"/>
                        </a:lnTo>
                        <a:lnTo>
                          <a:pt x="128" y="166"/>
                        </a:lnTo>
                        <a:lnTo>
                          <a:pt x="132" y="163"/>
                        </a:lnTo>
                        <a:lnTo>
                          <a:pt x="136" y="161"/>
                        </a:lnTo>
                        <a:lnTo>
                          <a:pt x="148" y="154"/>
                        </a:lnTo>
                        <a:lnTo>
                          <a:pt x="163" y="146"/>
                        </a:lnTo>
                        <a:lnTo>
                          <a:pt x="179" y="139"/>
                        </a:lnTo>
                        <a:lnTo>
                          <a:pt x="191" y="132"/>
                        </a:lnTo>
                        <a:lnTo>
                          <a:pt x="207" y="124"/>
                        </a:lnTo>
                        <a:lnTo>
                          <a:pt x="228" y="113"/>
                        </a:lnTo>
                        <a:lnTo>
                          <a:pt x="248" y="103"/>
                        </a:lnTo>
                        <a:lnTo>
                          <a:pt x="264" y="93"/>
                        </a:lnTo>
                        <a:lnTo>
                          <a:pt x="273" y="86"/>
                        </a:lnTo>
                        <a:lnTo>
                          <a:pt x="284" y="78"/>
                        </a:lnTo>
                        <a:lnTo>
                          <a:pt x="295" y="69"/>
                        </a:lnTo>
                        <a:lnTo>
                          <a:pt x="304" y="62"/>
                        </a:lnTo>
                        <a:lnTo>
                          <a:pt x="312" y="56"/>
                        </a:lnTo>
                        <a:lnTo>
                          <a:pt x="323" y="46"/>
                        </a:lnTo>
                        <a:lnTo>
                          <a:pt x="334" y="37"/>
                        </a:lnTo>
                        <a:lnTo>
                          <a:pt x="343" y="30"/>
                        </a:lnTo>
                        <a:lnTo>
                          <a:pt x="353" y="23"/>
                        </a:lnTo>
                        <a:lnTo>
                          <a:pt x="364" y="15"/>
                        </a:lnTo>
                        <a:lnTo>
                          <a:pt x="374" y="7"/>
                        </a:lnTo>
                        <a:lnTo>
                          <a:pt x="385" y="2"/>
                        </a:lnTo>
                        <a:lnTo>
                          <a:pt x="397" y="0"/>
                        </a:lnTo>
                        <a:lnTo>
                          <a:pt x="411" y="0"/>
                        </a:lnTo>
                        <a:lnTo>
                          <a:pt x="426" y="3"/>
                        </a:lnTo>
                        <a:lnTo>
                          <a:pt x="438" y="4"/>
                        </a:lnTo>
                        <a:lnTo>
                          <a:pt x="449" y="8"/>
                        </a:lnTo>
                        <a:lnTo>
                          <a:pt x="459" y="15"/>
                        </a:lnTo>
                        <a:lnTo>
                          <a:pt x="471" y="20"/>
                        </a:lnTo>
                        <a:lnTo>
                          <a:pt x="481" y="26"/>
                        </a:lnTo>
                        <a:lnTo>
                          <a:pt x="490" y="29"/>
                        </a:lnTo>
                        <a:lnTo>
                          <a:pt x="501" y="33"/>
                        </a:lnTo>
                        <a:lnTo>
                          <a:pt x="509" y="34"/>
                        </a:lnTo>
                        <a:lnTo>
                          <a:pt x="516" y="34"/>
                        </a:lnTo>
                        <a:lnTo>
                          <a:pt x="524" y="31"/>
                        </a:lnTo>
                        <a:lnTo>
                          <a:pt x="532" y="29"/>
                        </a:lnTo>
                        <a:lnTo>
                          <a:pt x="537" y="30"/>
                        </a:lnTo>
                        <a:lnTo>
                          <a:pt x="540" y="33"/>
                        </a:lnTo>
                        <a:lnTo>
                          <a:pt x="540" y="35"/>
                        </a:lnTo>
                        <a:lnTo>
                          <a:pt x="542" y="39"/>
                        </a:lnTo>
                        <a:lnTo>
                          <a:pt x="542" y="43"/>
                        </a:lnTo>
                        <a:lnTo>
                          <a:pt x="543" y="47"/>
                        </a:lnTo>
                        <a:lnTo>
                          <a:pt x="542" y="50"/>
                        </a:lnTo>
                        <a:lnTo>
                          <a:pt x="540" y="61"/>
                        </a:lnTo>
                        <a:lnTo>
                          <a:pt x="536" y="73"/>
                        </a:lnTo>
                        <a:lnTo>
                          <a:pt x="533" y="84"/>
                        </a:lnTo>
                        <a:lnTo>
                          <a:pt x="533" y="95"/>
                        </a:lnTo>
                        <a:lnTo>
                          <a:pt x="536" y="107"/>
                        </a:lnTo>
                        <a:lnTo>
                          <a:pt x="539" y="116"/>
                        </a:lnTo>
                        <a:lnTo>
                          <a:pt x="547" y="127"/>
                        </a:lnTo>
                        <a:lnTo>
                          <a:pt x="559" y="136"/>
                        </a:lnTo>
                        <a:lnTo>
                          <a:pt x="568" y="144"/>
                        </a:lnTo>
                        <a:lnTo>
                          <a:pt x="577" y="148"/>
                        </a:lnTo>
                        <a:lnTo>
                          <a:pt x="587" y="152"/>
                        </a:lnTo>
                        <a:lnTo>
                          <a:pt x="594" y="158"/>
                        </a:lnTo>
                        <a:lnTo>
                          <a:pt x="601" y="166"/>
                        </a:lnTo>
                        <a:lnTo>
                          <a:pt x="609" y="178"/>
                        </a:lnTo>
                        <a:lnTo>
                          <a:pt x="614" y="188"/>
                        </a:lnTo>
                        <a:lnTo>
                          <a:pt x="617" y="194"/>
                        </a:lnTo>
                        <a:lnTo>
                          <a:pt x="620" y="204"/>
                        </a:lnTo>
                        <a:lnTo>
                          <a:pt x="624" y="209"/>
                        </a:lnTo>
                        <a:lnTo>
                          <a:pt x="633" y="216"/>
                        </a:lnTo>
                        <a:lnTo>
                          <a:pt x="644" y="221"/>
                        </a:lnTo>
                        <a:lnTo>
                          <a:pt x="652" y="228"/>
                        </a:lnTo>
                        <a:lnTo>
                          <a:pt x="659" y="240"/>
                        </a:lnTo>
                        <a:lnTo>
                          <a:pt x="664" y="256"/>
                        </a:lnTo>
                        <a:lnTo>
                          <a:pt x="668" y="272"/>
                        </a:lnTo>
                        <a:lnTo>
                          <a:pt x="674" y="286"/>
                        </a:lnTo>
                        <a:lnTo>
                          <a:pt x="679" y="295"/>
                        </a:lnTo>
                        <a:lnTo>
                          <a:pt x="686" y="305"/>
                        </a:lnTo>
                        <a:lnTo>
                          <a:pt x="692" y="314"/>
                        </a:lnTo>
                        <a:lnTo>
                          <a:pt x="701" y="321"/>
                        </a:lnTo>
                        <a:lnTo>
                          <a:pt x="710" y="324"/>
                        </a:lnTo>
                        <a:lnTo>
                          <a:pt x="721" y="325"/>
                        </a:lnTo>
                        <a:lnTo>
                          <a:pt x="733" y="325"/>
                        </a:lnTo>
                        <a:lnTo>
                          <a:pt x="742" y="324"/>
                        </a:lnTo>
                        <a:lnTo>
                          <a:pt x="752" y="321"/>
                        </a:lnTo>
                        <a:lnTo>
                          <a:pt x="764" y="317"/>
                        </a:lnTo>
                        <a:lnTo>
                          <a:pt x="772" y="311"/>
                        </a:lnTo>
                        <a:lnTo>
                          <a:pt x="780" y="303"/>
                        </a:lnTo>
                        <a:lnTo>
                          <a:pt x="787" y="293"/>
                        </a:lnTo>
                        <a:lnTo>
                          <a:pt x="795" y="280"/>
                        </a:lnTo>
                        <a:lnTo>
                          <a:pt x="800" y="271"/>
                        </a:lnTo>
                        <a:lnTo>
                          <a:pt x="808" y="260"/>
                        </a:lnTo>
                        <a:lnTo>
                          <a:pt x="816" y="249"/>
                        </a:lnTo>
                        <a:lnTo>
                          <a:pt x="825" y="241"/>
                        </a:lnTo>
                        <a:lnTo>
                          <a:pt x="835" y="235"/>
                        </a:lnTo>
                        <a:lnTo>
                          <a:pt x="849" y="229"/>
                        </a:lnTo>
                        <a:lnTo>
                          <a:pt x="860" y="225"/>
                        </a:lnTo>
                        <a:lnTo>
                          <a:pt x="872" y="223"/>
                        </a:lnTo>
                        <a:lnTo>
                          <a:pt x="887" y="221"/>
                        </a:lnTo>
                        <a:lnTo>
                          <a:pt x="900" y="221"/>
                        </a:lnTo>
                        <a:lnTo>
                          <a:pt x="912" y="221"/>
                        </a:lnTo>
                        <a:lnTo>
                          <a:pt x="927" y="223"/>
                        </a:lnTo>
                        <a:lnTo>
                          <a:pt x="943" y="225"/>
                        </a:lnTo>
                        <a:lnTo>
                          <a:pt x="961" y="228"/>
                        </a:lnTo>
                        <a:lnTo>
                          <a:pt x="974" y="228"/>
                        </a:lnTo>
                        <a:lnTo>
                          <a:pt x="984" y="225"/>
                        </a:lnTo>
                        <a:lnTo>
                          <a:pt x="993" y="221"/>
                        </a:lnTo>
                        <a:lnTo>
                          <a:pt x="1004" y="216"/>
                        </a:lnTo>
                        <a:lnTo>
                          <a:pt x="1012" y="212"/>
                        </a:lnTo>
                        <a:lnTo>
                          <a:pt x="1020" y="208"/>
                        </a:lnTo>
                        <a:lnTo>
                          <a:pt x="1029" y="202"/>
                        </a:lnTo>
                        <a:lnTo>
                          <a:pt x="1040" y="197"/>
                        </a:lnTo>
                        <a:lnTo>
                          <a:pt x="1048" y="196"/>
                        </a:lnTo>
                        <a:lnTo>
                          <a:pt x="1058" y="198"/>
                        </a:lnTo>
                        <a:lnTo>
                          <a:pt x="1070" y="206"/>
                        </a:lnTo>
                        <a:lnTo>
                          <a:pt x="1081" y="216"/>
                        </a:lnTo>
                        <a:lnTo>
                          <a:pt x="1089" y="223"/>
                        </a:lnTo>
                        <a:lnTo>
                          <a:pt x="1099" y="227"/>
                        </a:lnTo>
                        <a:lnTo>
                          <a:pt x="1112" y="232"/>
                        </a:lnTo>
                        <a:lnTo>
                          <a:pt x="1124" y="236"/>
                        </a:lnTo>
                        <a:lnTo>
                          <a:pt x="1134" y="239"/>
                        </a:lnTo>
                        <a:lnTo>
                          <a:pt x="1145" y="239"/>
                        </a:lnTo>
                        <a:lnTo>
                          <a:pt x="1157" y="239"/>
                        </a:lnTo>
                        <a:lnTo>
                          <a:pt x="1171" y="237"/>
                        </a:lnTo>
                        <a:lnTo>
                          <a:pt x="1180" y="236"/>
                        </a:lnTo>
                        <a:lnTo>
                          <a:pt x="1195" y="236"/>
                        </a:lnTo>
                        <a:lnTo>
                          <a:pt x="1211" y="233"/>
                        </a:lnTo>
                        <a:lnTo>
                          <a:pt x="1226" y="231"/>
                        </a:lnTo>
                        <a:lnTo>
                          <a:pt x="1236" y="227"/>
                        </a:lnTo>
                        <a:lnTo>
                          <a:pt x="1248" y="220"/>
                        </a:lnTo>
                        <a:lnTo>
                          <a:pt x="1257" y="216"/>
                        </a:lnTo>
                        <a:lnTo>
                          <a:pt x="1269" y="213"/>
                        </a:lnTo>
                        <a:lnTo>
                          <a:pt x="1284" y="213"/>
                        </a:lnTo>
                        <a:lnTo>
                          <a:pt x="1296" y="214"/>
                        </a:lnTo>
                        <a:lnTo>
                          <a:pt x="1304" y="219"/>
                        </a:lnTo>
                        <a:lnTo>
                          <a:pt x="1314" y="224"/>
                        </a:lnTo>
                        <a:lnTo>
                          <a:pt x="1320" y="231"/>
                        </a:lnTo>
                        <a:lnTo>
                          <a:pt x="1326" y="240"/>
                        </a:lnTo>
                        <a:lnTo>
                          <a:pt x="1330" y="252"/>
                        </a:lnTo>
                        <a:lnTo>
                          <a:pt x="1334" y="263"/>
                        </a:lnTo>
                        <a:lnTo>
                          <a:pt x="1338" y="271"/>
                        </a:lnTo>
                        <a:lnTo>
                          <a:pt x="1343" y="280"/>
                        </a:lnTo>
                        <a:lnTo>
                          <a:pt x="1349" y="287"/>
                        </a:lnTo>
                        <a:lnTo>
                          <a:pt x="1358" y="291"/>
                        </a:lnTo>
                        <a:lnTo>
                          <a:pt x="1372" y="294"/>
                        </a:lnTo>
                        <a:lnTo>
                          <a:pt x="1384" y="295"/>
                        </a:lnTo>
                        <a:lnTo>
                          <a:pt x="1395" y="298"/>
                        </a:lnTo>
                        <a:lnTo>
                          <a:pt x="1412" y="301"/>
                        </a:lnTo>
                        <a:lnTo>
                          <a:pt x="1432" y="306"/>
                        </a:lnTo>
                        <a:lnTo>
                          <a:pt x="1448" y="310"/>
                        </a:lnTo>
                        <a:lnTo>
                          <a:pt x="1463" y="316"/>
                        </a:lnTo>
                        <a:lnTo>
                          <a:pt x="1481" y="324"/>
                        </a:lnTo>
                        <a:lnTo>
                          <a:pt x="1497" y="332"/>
                        </a:lnTo>
                        <a:lnTo>
                          <a:pt x="1512" y="338"/>
                        </a:lnTo>
                        <a:lnTo>
                          <a:pt x="1528" y="346"/>
                        </a:lnTo>
                        <a:lnTo>
                          <a:pt x="1548" y="355"/>
                        </a:lnTo>
                        <a:lnTo>
                          <a:pt x="1567" y="364"/>
                        </a:lnTo>
                        <a:lnTo>
                          <a:pt x="1582" y="373"/>
                        </a:lnTo>
                        <a:lnTo>
                          <a:pt x="1593" y="383"/>
                        </a:lnTo>
                        <a:lnTo>
                          <a:pt x="1603" y="396"/>
                        </a:lnTo>
                        <a:lnTo>
                          <a:pt x="1614" y="412"/>
                        </a:lnTo>
                        <a:lnTo>
                          <a:pt x="1624" y="426"/>
                        </a:lnTo>
                        <a:lnTo>
                          <a:pt x="1633" y="438"/>
                        </a:lnTo>
                        <a:lnTo>
                          <a:pt x="1644" y="453"/>
                        </a:lnTo>
                        <a:lnTo>
                          <a:pt x="1656" y="470"/>
                        </a:lnTo>
                        <a:lnTo>
                          <a:pt x="1669" y="489"/>
                        </a:lnTo>
                        <a:lnTo>
                          <a:pt x="1682" y="507"/>
                        </a:lnTo>
                        <a:lnTo>
                          <a:pt x="1692" y="522"/>
                        </a:lnTo>
                        <a:lnTo>
                          <a:pt x="1702" y="538"/>
                        </a:lnTo>
                        <a:lnTo>
                          <a:pt x="1713" y="558"/>
                        </a:lnTo>
                        <a:lnTo>
                          <a:pt x="1723" y="577"/>
                        </a:lnTo>
                        <a:lnTo>
                          <a:pt x="1731" y="593"/>
                        </a:lnTo>
                        <a:lnTo>
                          <a:pt x="1740" y="608"/>
                        </a:lnTo>
                        <a:lnTo>
                          <a:pt x="1748" y="624"/>
                        </a:lnTo>
                        <a:lnTo>
                          <a:pt x="1757" y="642"/>
                        </a:lnTo>
                        <a:lnTo>
                          <a:pt x="1765" y="654"/>
                        </a:lnTo>
                        <a:lnTo>
                          <a:pt x="1779" y="664"/>
                        </a:lnTo>
                        <a:lnTo>
                          <a:pt x="1796" y="675"/>
                        </a:lnTo>
                        <a:lnTo>
                          <a:pt x="1814" y="685"/>
                        </a:lnTo>
                        <a:lnTo>
                          <a:pt x="1829" y="691"/>
                        </a:lnTo>
                        <a:lnTo>
                          <a:pt x="1842" y="695"/>
                        </a:lnTo>
                        <a:lnTo>
                          <a:pt x="1858" y="698"/>
                        </a:lnTo>
                        <a:lnTo>
                          <a:pt x="1873" y="698"/>
                        </a:lnTo>
                        <a:lnTo>
                          <a:pt x="1881" y="697"/>
                        </a:lnTo>
                        <a:lnTo>
                          <a:pt x="1892" y="693"/>
                        </a:lnTo>
                        <a:lnTo>
                          <a:pt x="1900" y="689"/>
                        </a:lnTo>
                        <a:lnTo>
                          <a:pt x="1908" y="683"/>
                        </a:lnTo>
                        <a:lnTo>
                          <a:pt x="1917" y="677"/>
                        </a:lnTo>
                        <a:lnTo>
                          <a:pt x="1927" y="671"/>
                        </a:lnTo>
                        <a:lnTo>
                          <a:pt x="1938" y="668"/>
                        </a:lnTo>
                        <a:lnTo>
                          <a:pt x="1951" y="666"/>
                        </a:lnTo>
                        <a:lnTo>
                          <a:pt x="1965" y="666"/>
                        </a:lnTo>
                        <a:lnTo>
                          <a:pt x="1975" y="666"/>
                        </a:lnTo>
                        <a:lnTo>
                          <a:pt x="1979" y="667"/>
                        </a:lnTo>
                        <a:lnTo>
                          <a:pt x="1983" y="668"/>
                        </a:lnTo>
                        <a:lnTo>
                          <a:pt x="1988" y="671"/>
                        </a:lnTo>
                        <a:lnTo>
                          <a:pt x="1992" y="674"/>
                        </a:lnTo>
                        <a:lnTo>
                          <a:pt x="1996" y="675"/>
                        </a:lnTo>
                        <a:lnTo>
                          <a:pt x="2006" y="679"/>
                        </a:lnTo>
                        <a:lnTo>
                          <a:pt x="2019" y="682"/>
                        </a:lnTo>
                        <a:lnTo>
                          <a:pt x="2031" y="685"/>
                        </a:lnTo>
                        <a:lnTo>
                          <a:pt x="2040" y="686"/>
                        </a:lnTo>
                        <a:lnTo>
                          <a:pt x="2054" y="685"/>
                        </a:lnTo>
                        <a:lnTo>
                          <a:pt x="2068" y="682"/>
                        </a:lnTo>
                        <a:lnTo>
                          <a:pt x="2081" y="681"/>
                        </a:lnTo>
                        <a:lnTo>
                          <a:pt x="2089" y="681"/>
                        </a:lnTo>
                        <a:lnTo>
                          <a:pt x="2099" y="681"/>
                        </a:lnTo>
                        <a:lnTo>
                          <a:pt x="2107" y="681"/>
                        </a:lnTo>
                        <a:lnTo>
                          <a:pt x="2121" y="677"/>
                        </a:lnTo>
                        <a:lnTo>
                          <a:pt x="2136" y="671"/>
                        </a:lnTo>
                        <a:lnTo>
                          <a:pt x="2147" y="666"/>
                        </a:lnTo>
                        <a:lnTo>
                          <a:pt x="2151" y="663"/>
                        </a:lnTo>
                        <a:lnTo>
                          <a:pt x="2153" y="659"/>
                        </a:lnTo>
                        <a:lnTo>
                          <a:pt x="2157" y="654"/>
                        </a:lnTo>
                        <a:lnTo>
                          <a:pt x="2161" y="650"/>
                        </a:lnTo>
                        <a:lnTo>
                          <a:pt x="2164" y="647"/>
                        </a:lnTo>
                        <a:lnTo>
                          <a:pt x="2174" y="644"/>
                        </a:lnTo>
                        <a:lnTo>
                          <a:pt x="2186" y="644"/>
                        </a:lnTo>
                        <a:lnTo>
                          <a:pt x="2195" y="646"/>
                        </a:lnTo>
                        <a:lnTo>
                          <a:pt x="2199" y="647"/>
                        </a:lnTo>
                        <a:lnTo>
                          <a:pt x="2204" y="650"/>
                        </a:lnTo>
                        <a:close/>
                      </a:path>
                    </a:pathLst>
                  </a:custGeom>
                  <a:grpFill/>
                  <a:ln w="6350" cap="flat">
                    <a:solidFill>
                      <a:schemeClr val="bg2"/>
                    </a:solidFill>
                    <a:prstDash val="solid"/>
                    <a:miter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" name="Freeform 44">
                    <a:extLst>
                      <a:ext uri="{FF2B5EF4-FFF2-40B4-BE49-F238E27FC236}">
                        <a16:creationId xmlns:a16="http://schemas.microsoft.com/office/drawing/2014/main" id="{EBE8F0B4-E725-91BF-908B-E47C31A926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19938" y="4847646"/>
                    <a:ext cx="1051874" cy="399990"/>
                  </a:xfrm>
                  <a:custGeom>
                    <a:avLst/>
                    <a:gdLst>
                      <a:gd name="T0" fmla="*/ 2230 w 2278"/>
                      <a:gd name="T1" fmla="*/ 353 h 868"/>
                      <a:gd name="T2" fmla="*/ 2096 w 2278"/>
                      <a:gd name="T3" fmla="*/ 502 h 868"/>
                      <a:gd name="T4" fmla="*/ 1957 w 2278"/>
                      <a:gd name="T5" fmla="*/ 601 h 868"/>
                      <a:gd name="T6" fmla="*/ 1849 w 2278"/>
                      <a:gd name="T7" fmla="*/ 686 h 868"/>
                      <a:gd name="T8" fmla="*/ 1713 w 2278"/>
                      <a:gd name="T9" fmla="*/ 692 h 868"/>
                      <a:gd name="T10" fmla="*/ 1598 w 2278"/>
                      <a:gd name="T11" fmla="*/ 762 h 868"/>
                      <a:gd name="T12" fmla="*/ 1481 w 2278"/>
                      <a:gd name="T13" fmla="*/ 837 h 868"/>
                      <a:gd name="T14" fmla="*/ 1387 w 2278"/>
                      <a:gd name="T15" fmla="*/ 861 h 868"/>
                      <a:gd name="T16" fmla="*/ 1305 w 2278"/>
                      <a:gd name="T17" fmla="*/ 824 h 868"/>
                      <a:gd name="T18" fmla="*/ 1202 w 2278"/>
                      <a:gd name="T19" fmla="*/ 825 h 868"/>
                      <a:gd name="T20" fmla="*/ 1115 w 2278"/>
                      <a:gd name="T21" fmla="*/ 772 h 868"/>
                      <a:gd name="T22" fmla="*/ 1090 w 2278"/>
                      <a:gd name="T23" fmla="*/ 682 h 868"/>
                      <a:gd name="T24" fmla="*/ 1055 w 2278"/>
                      <a:gd name="T25" fmla="*/ 599 h 868"/>
                      <a:gd name="T26" fmla="*/ 946 w 2278"/>
                      <a:gd name="T27" fmla="*/ 604 h 868"/>
                      <a:gd name="T28" fmla="*/ 833 w 2278"/>
                      <a:gd name="T29" fmla="*/ 546 h 868"/>
                      <a:gd name="T30" fmla="*/ 721 w 2278"/>
                      <a:gd name="T31" fmla="*/ 488 h 868"/>
                      <a:gd name="T32" fmla="*/ 632 w 2278"/>
                      <a:gd name="T33" fmla="*/ 433 h 868"/>
                      <a:gd name="T34" fmla="*/ 555 w 2278"/>
                      <a:gd name="T35" fmla="*/ 488 h 868"/>
                      <a:gd name="T36" fmla="*/ 450 w 2278"/>
                      <a:gd name="T37" fmla="*/ 503 h 868"/>
                      <a:gd name="T38" fmla="*/ 400 w 2278"/>
                      <a:gd name="T39" fmla="*/ 585 h 868"/>
                      <a:gd name="T40" fmla="*/ 394 w 2278"/>
                      <a:gd name="T41" fmla="*/ 677 h 868"/>
                      <a:gd name="T42" fmla="*/ 318 w 2278"/>
                      <a:gd name="T43" fmla="*/ 696 h 868"/>
                      <a:gd name="T44" fmla="*/ 224 w 2278"/>
                      <a:gd name="T45" fmla="*/ 704 h 868"/>
                      <a:gd name="T46" fmla="*/ 131 w 2278"/>
                      <a:gd name="T47" fmla="*/ 631 h 868"/>
                      <a:gd name="T48" fmla="*/ 49 w 2278"/>
                      <a:gd name="T49" fmla="*/ 550 h 868"/>
                      <a:gd name="T50" fmla="*/ 42 w 2278"/>
                      <a:gd name="T51" fmla="*/ 432 h 868"/>
                      <a:gd name="T52" fmla="*/ 1 w 2278"/>
                      <a:gd name="T53" fmla="*/ 359 h 868"/>
                      <a:gd name="T54" fmla="*/ 49 w 2278"/>
                      <a:gd name="T55" fmla="*/ 267 h 868"/>
                      <a:gd name="T56" fmla="*/ 19 w 2278"/>
                      <a:gd name="T57" fmla="*/ 165 h 868"/>
                      <a:gd name="T58" fmla="*/ 57 w 2278"/>
                      <a:gd name="T59" fmla="*/ 99 h 868"/>
                      <a:gd name="T60" fmla="*/ 200 w 2278"/>
                      <a:gd name="T61" fmla="*/ 68 h 868"/>
                      <a:gd name="T62" fmla="*/ 334 w 2278"/>
                      <a:gd name="T63" fmla="*/ 17 h 868"/>
                      <a:gd name="T64" fmla="*/ 469 w 2278"/>
                      <a:gd name="T65" fmla="*/ 17 h 868"/>
                      <a:gd name="T66" fmla="*/ 615 w 2278"/>
                      <a:gd name="T67" fmla="*/ 97 h 868"/>
                      <a:gd name="T68" fmla="*/ 768 w 2278"/>
                      <a:gd name="T69" fmla="*/ 154 h 868"/>
                      <a:gd name="T70" fmla="*/ 892 w 2278"/>
                      <a:gd name="T71" fmla="*/ 228 h 868"/>
                      <a:gd name="T72" fmla="*/ 1005 w 2278"/>
                      <a:gd name="T73" fmla="*/ 285 h 868"/>
                      <a:gd name="T74" fmla="*/ 1094 w 2278"/>
                      <a:gd name="T75" fmla="*/ 247 h 868"/>
                      <a:gd name="T76" fmla="*/ 1195 w 2278"/>
                      <a:gd name="T77" fmla="*/ 301 h 868"/>
                      <a:gd name="T78" fmla="*/ 1299 w 2278"/>
                      <a:gd name="T79" fmla="*/ 306 h 868"/>
                      <a:gd name="T80" fmla="*/ 1377 w 2278"/>
                      <a:gd name="T81" fmla="*/ 232 h 868"/>
                      <a:gd name="T82" fmla="*/ 1482 w 2278"/>
                      <a:gd name="T83" fmla="*/ 208 h 868"/>
                      <a:gd name="T84" fmla="*/ 1562 w 2278"/>
                      <a:gd name="T85" fmla="*/ 180 h 868"/>
                      <a:gd name="T86" fmla="*/ 1559 w 2278"/>
                      <a:gd name="T87" fmla="*/ 85 h 868"/>
                      <a:gd name="T88" fmla="*/ 1646 w 2278"/>
                      <a:gd name="T89" fmla="*/ 52 h 868"/>
                      <a:gd name="T90" fmla="*/ 1729 w 2278"/>
                      <a:gd name="T91" fmla="*/ 128 h 868"/>
                      <a:gd name="T92" fmla="*/ 1829 w 2278"/>
                      <a:gd name="T93" fmla="*/ 208 h 868"/>
                      <a:gd name="T94" fmla="*/ 1927 w 2278"/>
                      <a:gd name="T95" fmla="*/ 243 h 868"/>
                      <a:gd name="T96" fmla="*/ 1993 w 2278"/>
                      <a:gd name="T97" fmla="*/ 316 h 868"/>
                      <a:gd name="T98" fmla="*/ 2022 w 2278"/>
                      <a:gd name="T99" fmla="*/ 298 h 868"/>
                      <a:gd name="T100" fmla="*/ 1985 w 2278"/>
                      <a:gd name="T101" fmla="*/ 250 h 868"/>
                      <a:gd name="T102" fmla="*/ 2007 w 2278"/>
                      <a:gd name="T103" fmla="*/ 227 h 868"/>
                      <a:gd name="T104" fmla="*/ 2057 w 2278"/>
                      <a:gd name="T105" fmla="*/ 273 h 868"/>
                      <a:gd name="T106" fmla="*/ 2128 w 2278"/>
                      <a:gd name="T107" fmla="*/ 270 h 868"/>
                      <a:gd name="T108" fmla="*/ 2104 w 2278"/>
                      <a:gd name="T109" fmla="*/ 246 h 868"/>
                      <a:gd name="T110" fmla="*/ 2059 w 2278"/>
                      <a:gd name="T111" fmla="*/ 213 h 868"/>
                      <a:gd name="T112" fmla="*/ 2075 w 2278"/>
                      <a:gd name="T113" fmla="*/ 192 h 868"/>
                      <a:gd name="T114" fmla="*/ 2127 w 2278"/>
                      <a:gd name="T115" fmla="*/ 207 h 868"/>
                      <a:gd name="T116" fmla="*/ 2186 w 2278"/>
                      <a:gd name="T117" fmla="*/ 186 h 868"/>
                      <a:gd name="T118" fmla="*/ 2260 w 2278"/>
                      <a:gd name="T119" fmla="*/ 252 h 8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2278" h="868">
                        <a:moveTo>
                          <a:pt x="2265" y="262"/>
                        </a:moveTo>
                        <a:lnTo>
                          <a:pt x="2269" y="267"/>
                        </a:lnTo>
                        <a:lnTo>
                          <a:pt x="2274" y="275"/>
                        </a:lnTo>
                        <a:lnTo>
                          <a:pt x="2276" y="282"/>
                        </a:lnTo>
                        <a:lnTo>
                          <a:pt x="2278" y="289"/>
                        </a:lnTo>
                        <a:lnTo>
                          <a:pt x="2272" y="305"/>
                        </a:lnTo>
                        <a:lnTo>
                          <a:pt x="2261" y="321"/>
                        </a:lnTo>
                        <a:lnTo>
                          <a:pt x="2247" y="337"/>
                        </a:lnTo>
                        <a:lnTo>
                          <a:pt x="2230" y="353"/>
                        </a:lnTo>
                        <a:lnTo>
                          <a:pt x="2217" y="367"/>
                        </a:lnTo>
                        <a:lnTo>
                          <a:pt x="2205" y="380"/>
                        </a:lnTo>
                        <a:lnTo>
                          <a:pt x="2190" y="397"/>
                        </a:lnTo>
                        <a:lnTo>
                          <a:pt x="2172" y="415"/>
                        </a:lnTo>
                        <a:lnTo>
                          <a:pt x="2155" y="437"/>
                        </a:lnTo>
                        <a:lnTo>
                          <a:pt x="2136" y="456"/>
                        </a:lnTo>
                        <a:lnTo>
                          <a:pt x="2121" y="472"/>
                        </a:lnTo>
                        <a:lnTo>
                          <a:pt x="2110" y="485"/>
                        </a:lnTo>
                        <a:lnTo>
                          <a:pt x="2096" y="502"/>
                        </a:lnTo>
                        <a:lnTo>
                          <a:pt x="2079" y="518"/>
                        </a:lnTo>
                        <a:lnTo>
                          <a:pt x="2065" y="534"/>
                        </a:lnTo>
                        <a:lnTo>
                          <a:pt x="2051" y="546"/>
                        </a:lnTo>
                        <a:lnTo>
                          <a:pt x="2036" y="555"/>
                        </a:lnTo>
                        <a:lnTo>
                          <a:pt x="2017" y="566"/>
                        </a:lnTo>
                        <a:lnTo>
                          <a:pt x="1997" y="577"/>
                        </a:lnTo>
                        <a:lnTo>
                          <a:pt x="1981" y="586"/>
                        </a:lnTo>
                        <a:lnTo>
                          <a:pt x="1970" y="593"/>
                        </a:lnTo>
                        <a:lnTo>
                          <a:pt x="1957" y="601"/>
                        </a:lnTo>
                        <a:lnTo>
                          <a:pt x="1943" y="609"/>
                        </a:lnTo>
                        <a:lnTo>
                          <a:pt x="1933" y="619"/>
                        </a:lnTo>
                        <a:lnTo>
                          <a:pt x="1923" y="631"/>
                        </a:lnTo>
                        <a:lnTo>
                          <a:pt x="1912" y="650"/>
                        </a:lnTo>
                        <a:lnTo>
                          <a:pt x="1900" y="666"/>
                        </a:lnTo>
                        <a:lnTo>
                          <a:pt x="1888" y="678"/>
                        </a:lnTo>
                        <a:lnTo>
                          <a:pt x="1877" y="682"/>
                        </a:lnTo>
                        <a:lnTo>
                          <a:pt x="1864" y="685"/>
                        </a:lnTo>
                        <a:lnTo>
                          <a:pt x="1849" y="686"/>
                        </a:lnTo>
                        <a:lnTo>
                          <a:pt x="1837" y="688"/>
                        </a:lnTo>
                        <a:lnTo>
                          <a:pt x="1821" y="688"/>
                        </a:lnTo>
                        <a:lnTo>
                          <a:pt x="1802" y="689"/>
                        </a:lnTo>
                        <a:lnTo>
                          <a:pt x="1782" y="689"/>
                        </a:lnTo>
                        <a:lnTo>
                          <a:pt x="1764" y="689"/>
                        </a:lnTo>
                        <a:lnTo>
                          <a:pt x="1753" y="689"/>
                        </a:lnTo>
                        <a:lnTo>
                          <a:pt x="1739" y="689"/>
                        </a:lnTo>
                        <a:lnTo>
                          <a:pt x="1725" y="690"/>
                        </a:lnTo>
                        <a:lnTo>
                          <a:pt x="1713" y="692"/>
                        </a:lnTo>
                        <a:lnTo>
                          <a:pt x="1699" y="696"/>
                        </a:lnTo>
                        <a:lnTo>
                          <a:pt x="1683" y="701"/>
                        </a:lnTo>
                        <a:lnTo>
                          <a:pt x="1667" y="708"/>
                        </a:lnTo>
                        <a:lnTo>
                          <a:pt x="1654" y="714"/>
                        </a:lnTo>
                        <a:lnTo>
                          <a:pt x="1643" y="720"/>
                        </a:lnTo>
                        <a:lnTo>
                          <a:pt x="1631" y="729"/>
                        </a:lnTo>
                        <a:lnTo>
                          <a:pt x="1620" y="739"/>
                        </a:lnTo>
                        <a:lnTo>
                          <a:pt x="1610" y="748"/>
                        </a:lnTo>
                        <a:lnTo>
                          <a:pt x="1598" y="762"/>
                        </a:lnTo>
                        <a:lnTo>
                          <a:pt x="1586" y="780"/>
                        </a:lnTo>
                        <a:lnTo>
                          <a:pt x="1574" y="799"/>
                        </a:lnTo>
                        <a:lnTo>
                          <a:pt x="1561" y="813"/>
                        </a:lnTo>
                        <a:lnTo>
                          <a:pt x="1551" y="820"/>
                        </a:lnTo>
                        <a:lnTo>
                          <a:pt x="1536" y="828"/>
                        </a:lnTo>
                        <a:lnTo>
                          <a:pt x="1523" y="834"/>
                        </a:lnTo>
                        <a:lnTo>
                          <a:pt x="1509" y="838"/>
                        </a:lnTo>
                        <a:lnTo>
                          <a:pt x="1497" y="838"/>
                        </a:lnTo>
                        <a:lnTo>
                          <a:pt x="1481" y="837"/>
                        </a:lnTo>
                        <a:lnTo>
                          <a:pt x="1465" y="837"/>
                        </a:lnTo>
                        <a:lnTo>
                          <a:pt x="1451" y="838"/>
                        </a:lnTo>
                        <a:lnTo>
                          <a:pt x="1443" y="842"/>
                        </a:lnTo>
                        <a:lnTo>
                          <a:pt x="1435" y="849"/>
                        </a:lnTo>
                        <a:lnTo>
                          <a:pt x="1426" y="859"/>
                        </a:lnTo>
                        <a:lnTo>
                          <a:pt x="1416" y="865"/>
                        </a:lnTo>
                        <a:lnTo>
                          <a:pt x="1407" y="868"/>
                        </a:lnTo>
                        <a:lnTo>
                          <a:pt x="1398" y="867"/>
                        </a:lnTo>
                        <a:lnTo>
                          <a:pt x="1387" y="861"/>
                        </a:lnTo>
                        <a:lnTo>
                          <a:pt x="1375" y="856"/>
                        </a:lnTo>
                        <a:lnTo>
                          <a:pt x="1364" y="848"/>
                        </a:lnTo>
                        <a:lnTo>
                          <a:pt x="1356" y="842"/>
                        </a:lnTo>
                        <a:lnTo>
                          <a:pt x="1349" y="836"/>
                        </a:lnTo>
                        <a:lnTo>
                          <a:pt x="1341" y="828"/>
                        </a:lnTo>
                        <a:lnTo>
                          <a:pt x="1333" y="822"/>
                        </a:lnTo>
                        <a:lnTo>
                          <a:pt x="1325" y="821"/>
                        </a:lnTo>
                        <a:lnTo>
                          <a:pt x="1315" y="822"/>
                        </a:lnTo>
                        <a:lnTo>
                          <a:pt x="1305" y="824"/>
                        </a:lnTo>
                        <a:lnTo>
                          <a:pt x="1296" y="824"/>
                        </a:lnTo>
                        <a:lnTo>
                          <a:pt x="1286" y="822"/>
                        </a:lnTo>
                        <a:lnTo>
                          <a:pt x="1274" y="821"/>
                        </a:lnTo>
                        <a:lnTo>
                          <a:pt x="1261" y="820"/>
                        </a:lnTo>
                        <a:lnTo>
                          <a:pt x="1251" y="818"/>
                        </a:lnTo>
                        <a:lnTo>
                          <a:pt x="1240" y="820"/>
                        </a:lnTo>
                        <a:lnTo>
                          <a:pt x="1226" y="822"/>
                        </a:lnTo>
                        <a:lnTo>
                          <a:pt x="1214" y="824"/>
                        </a:lnTo>
                        <a:lnTo>
                          <a:pt x="1202" y="825"/>
                        </a:lnTo>
                        <a:lnTo>
                          <a:pt x="1191" y="824"/>
                        </a:lnTo>
                        <a:lnTo>
                          <a:pt x="1178" y="821"/>
                        </a:lnTo>
                        <a:lnTo>
                          <a:pt x="1164" y="818"/>
                        </a:lnTo>
                        <a:lnTo>
                          <a:pt x="1154" y="814"/>
                        </a:lnTo>
                        <a:lnTo>
                          <a:pt x="1146" y="807"/>
                        </a:lnTo>
                        <a:lnTo>
                          <a:pt x="1135" y="799"/>
                        </a:lnTo>
                        <a:lnTo>
                          <a:pt x="1125" y="790"/>
                        </a:lnTo>
                        <a:lnTo>
                          <a:pt x="1119" y="782"/>
                        </a:lnTo>
                        <a:lnTo>
                          <a:pt x="1115" y="772"/>
                        </a:lnTo>
                        <a:lnTo>
                          <a:pt x="1111" y="760"/>
                        </a:lnTo>
                        <a:lnTo>
                          <a:pt x="1108" y="748"/>
                        </a:lnTo>
                        <a:lnTo>
                          <a:pt x="1104" y="739"/>
                        </a:lnTo>
                        <a:lnTo>
                          <a:pt x="1101" y="731"/>
                        </a:lnTo>
                        <a:lnTo>
                          <a:pt x="1096" y="721"/>
                        </a:lnTo>
                        <a:lnTo>
                          <a:pt x="1090" y="712"/>
                        </a:lnTo>
                        <a:lnTo>
                          <a:pt x="1088" y="704"/>
                        </a:lnTo>
                        <a:lnTo>
                          <a:pt x="1088" y="694"/>
                        </a:lnTo>
                        <a:lnTo>
                          <a:pt x="1090" y="682"/>
                        </a:lnTo>
                        <a:lnTo>
                          <a:pt x="1093" y="671"/>
                        </a:lnTo>
                        <a:lnTo>
                          <a:pt x="1093" y="662"/>
                        </a:lnTo>
                        <a:lnTo>
                          <a:pt x="1093" y="648"/>
                        </a:lnTo>
                        <a:lnTo>
                          <a:pt x="1090" y="634"/>
                        </a:lnTo>
                        <a:lnTo>
                          <a:pt x="1085" y="622"/>
                        </a:lnTo>
                        <a:lnTo>
                          <a:pt x="1080" y="613"/>
                        </a:lnTo>
                        <a:lnTo>
                          <a:pt x="1071" y="605"/>
                        </a:lnTo>
                        <a:lnTo>
                          <a:pt x="1063" y="600"/>
                        </a:lnTo>
                        <a:lnTo>
                          <a:pt x="1055" y="599"/>
                        </a:lnTo>
                        <a:lnTo>
                          <a:pt x="1043" y="601"/>
                        </a:lnTo>
                        <a:lnTo>
                          <a:pt x="1032" y="604"/>
                        </a:lnTo>
                        <a:lnTo>
                          <a:pt x="1022" y="605"/>
                        </a:lnTo>
                        <a:lnTo>
                          <a:pt x="1011" y="607"/>
                        </a:lnTo>
                        <a:lnTo>
                          <a:pt x="997" y="609"/>
                        </a:lnTo>
                        <a:lnTo>
                          <a:pt x="984" y="611"/>
                        </a:lnTo>
                        <a:lnTo>
                          <a:pt x="973" y="611"/>
                        </a:lnTo>
                        <a:lnTo>
                          <a:pt x="961" y="608"/>
                        </a:lnTo>
                        <a:lnTo>
                          <a:pt x="946" y="604"/>
                        </a:lnTo>
                        <a:lnTo>
                          <a:pt x="931" y="599"/>
                        </a:lnTo>
                        <a:lnTo>
                          <a:pt x="919" y="593"/>
                        </a:lnTo>
                        <a:lnTo>
                          <a:pt x="908" y="588"/>
                        </a:lnTo>
                        <a:lnTo>
                          <a:pt x="895" y="581"/>
                        </a:lnTo>
                        <a:lnTo>
                          <a:pt x="884" y="576"/>
                        </a:lnTo>
                        <a:lnTo>
                          <a:pt x="872" y="568"/>
                        </a:lnTo>
                        <a:lnTo>
                          <a:pt x="857" y="560"/>
                        </a:lnTo>
                        <a:lnTo>
                          <a:pt x="845" y="553"/>
                        </a:lnTo>
                        <a:lnTo>
                          <a:pt x="833" y="546"/>
                        </a:lnTo>
                        <a:lnTo>
                          <a:pt x="817" y="537"/>
                        </a:lnTo>
                        <a:lnTo>
                          <a:pt x="802" y="529"/>
                        </a:lnTo>
                        <a:lnTo>
                          <a:pt x="788" y="522"/>
                        </a:lnTo>
                        <a:lnTo>
                          <a:pt x="776" y="516"/>
                        </a:lnTo>
                        <a:lnTo>
                          <a:pt x="763" y="510"/>
                        </a:lnTo>
                        <a:lnTo>
                          <a:pt x="751" y="504"/>
                        </a:lnTo>
                        <a:lnTo>
                          <a:pt x="741" y="499"/>
                        </a:lnTo>
                        <a:lnTo>
                          <a:pt x="730" y="494"/>
                        </a:lnTo>
                        <a:lnTo>
                          <a:pt x="721" y="488"/>
                        </a:lnTo>
                        <a:lnTo>
                          <a:pt x="713" y="477"/>
                        </a:lnTo>
                        <a:lnTo>
                          <a:pt x="704" y="464"/>
                        </a:lnTo>
                        <a:lnTo>
                          <a:pt x="694" y="454"/>
                        </a:lnTo>
                        <a:lnTo>
                          <a:pt x="685" y="449"/>
                        </a:lnTo>
                        <a:lnTo>
                          <a:pt x="674" y="442"/>
                        </a:lnTo>
                        <a:lnTo>
                          <a:pt x="662" y="438"/>
                        </a:lnTo>
                        <a:lnTo>
                          <a:pt x="651" y="436"/>
                        </a:lnTo>
                        <a:lnTo>
                          <a:pt x="643" y="434"/>
                        </a:lnTo>
                        <a:lnTo>
                          <a:pt x="632" y="433"/>
                        </a:lnTo>
                        <a:lnTo>
                          <a:pt x="621" y="433"/>
                        </a:lnTo>
                        <a:lnTo>
                          <a:pt x="613" y="436"/>
                        </a:lnTo>
                        <a:lnTo>
                          <a:pt x="608" y="441"/>
                        </a:lnTo>
                        <a:lnTo>
                          <a:pt x="601" y="450"/>
                        </a:lnTo>
                        <a:lnTo>
                          <a:pt x="596" y="460"/>
                        </a:lnTo>
                        <a:lnTo>
                          <a:pt x="589" y="467"/>
                        </a:lnTo>
                        <a:lnTo>
                          <a:pt x="580" y="475"/>
                        </a:lnTo>
                        <a:lnTo>
                          <a:pt x="566" y="481"/>
                        </a:lnTo>
                        <a:lnTo>
                          <a:pt x="555" y="488"/>
                        </a:lnTo>
                        <a:lnTo>
                          <a:pt x="542" y="491"/>
                        </a:lnTo>
                        <a:lnTo>
                          <a:pt x="526" y="494"/>
                        </a:lnTo>
                        <a:lnTo>
                          <a:pt x="512" y="496"/>
                        </a:lnTo>
                        <a:lnTo>
                          <a:pt x="503" y="502"/>
                        </a:lnTo>
                        <a:lnTo>
                          <a:pt x="492" y="507"/>
                        </a:lnTo>
                        <a:lnTo>
                          <a:pt x="483" y="511"/>
                        </a:lnTo>
                        <a:lnTo>
                          <a:pt x="473" y="510"/>
                        </a:lnTo>
                        <a:lnTo>
                          <a:pt x="461" y="506"/>
                        </a:lnTo>
                        <a:lnTo>
                          <a:pt x="450" y="503"/>
                        </a:lnTo>
                        <a:lnTo>
                          <a:pt x="439" y="502"/>
                        </a:lnTo>
                        <a:lnTo>
                          <a:pt x="431" y="506"/>
                        </a:lnTo>
                        <a:lnTo>
                          <a:pt x="421" y="511"/>
                        </a:lnTo>
                        <a:lnTo>
                          <a:pt x="411" y="519"/>
                        </a:lnTo>
                        <a:lnTo>
                          <a:pt x="404" y="527"/>
                        </a:lnTo>
                        <a:lnTo>
                          <a:pt x="400" y="539"/>
                        </a:lnTo>
                        <a:lnTo>
                          <a:pt x="399" y="555"/>
                        </a:lnTo>
                        <a:lnTo>
                          <a:pt x="399" y="572"/>
                        </a:lnTo>
                        <a:lnTo>
                          <a:pt x="400" y="585"/>
                        </a:lnTo>
                        <a:lnTo>
                          <a:pt x="404" y="595"/>
                        </a:lnTo>
                        <a:lnTo>
                          <a:pt x="410" y="605"/>
                        </a:lnTo>
                        <a:lnTo>
                          <a:pt x="416" y="616"/>
                        </a:lnTo>
                        <a:lnTo>
                          <a:pt x="422" y="627"/>
                        </a:lnTo>
                        <a:lnTo>
                          <a:pt x="423" y="636"/>
                        </a:lnTo>
                        <a:lnTo>
                          <a:pt x="419" y="647"/>
                        </a:lnTo>
                        <a:lnTo>
                          <a:pt x="412" y="658"/>
                        </a:lnTo>
                        <a:lnTo>
                          <a:pt x="403" y="670"/>
                        </a:lnTo>
                        <a:lnTo>
                          <a:pt x="394" y="677"/>
                        </a:lnTo>
                        <a:lnTo>
                          <a:pt x="385" y="679"/>
                        </a:lnTo>
                        <a:lnTo>
                          <a:pt x="376" y="679"/>
                        </a:lnTo>
                        <a:lnTo>
                          <a:pt x="365" y="679"/>
                        </a:lnTo>
                        <a:lnTo>
                          <a:pt x="356" y="681"/>
                        </a:lnTo>
                        <a:lnTo>
                          <a:pt x="349" y="686"/>
                        </a:lnTo>
                        <a:lnTo>
                          <a:pt x="342" y="694"/>
                        </a:lnTo>
                        <a:lnTo>
                          <a:pt x="334" y="700"/>
                        </a:lnTo>
                        <a:lnTo>
                          <a:pt x="328" y="698"/>
                        </a:lnTo>
                        <a:lnTo>
                          <a:pt x="318" y="696"/>
                        </a:lnTo>
                        <a:lnTo>
                          <a:pt x="307" y="693"/>
                        </a:lnTo>
                        <a:lnTo>
                          <a:pt x="299" y="693"/>
                        </a:lnTo>
                        <a:lnTo>
                          <a:pt x="291" y="694"/>
                        </a:lnTo>
                        <a:lnTo>
                          <a:pt x="282" y="698"/>
                        </a:lnTo>
                        <a:lnTo>
                          <a:pt x="272" y="704"/>
                        </a:lnTo>
                        <a:lnTo>
                          <a:pt x="264" y="706"/>
                        </a:lnTo>
                        <a:lnTo>
                          <a:pt x="253" y="706"/>
                        </a:lnTo>
                        <a:lnTo>
                          <a:pt x="239" y="705"/>
                        </a:lnTo>
                        <a:lnTo>
                          <a:pt x="224" y="704"/>
                        </a:lnTo>
                        <a:lnTo>
                          <a:pt x="213" y="701"/>
                        </a:lnTo>
                        <a:lnTo>
                          <a:pt x="204" y="694"/>
                        </a:lnTo>
                        <a:lnTo>
                          <a:pt x="193" y="683"/>
                        </a:lnTo>
                        <a:lnTo>
                          <a:pt x="183" y="674"/>
                        </a:lnTo>
                        <a:lnTo>
                          <a:pt x="174" y="666"/>
                        </a:lnTo>
                        <a:lnTo>
                          <a:pt x="164" y="657"/>
                        </a:lnTo>
                        <a:lnTo>
                          <a:pt x="154" y="647"/>
                        </a:lnTo>
                        <a:lnTo>
                          <a:pt x="142" y="638"/>
                        </a:lnTo>
                        <a:lnTo>
                          <a:pt x="131" y="631"/>
                        </a:lnTo>
                        <a:lnTo>
                          <a:pt x="120" y="626"/>
                        </a:lnTo>
                        <a:lnTo>
                          <a:pt x="105" y="620"/>
                        </a:lnTo>
                        <a:lnTo>
                          <a:pt x="93" y="615"/>
                        </a:lnTo>
                        <a:lnTo>
                          <a:pt x="85" y="604"/>
                        </a:lnTo>
                        <a:lnTo>
                          <a:pt x="76" y="592"/>
                        </a:lnTo>
                        <a:lnTo>
                          <a:pt x="67" y="578"/>
                        </a:lnTo>
                        <a:lnTo>
                          <a:pt x="61" y="568"/>
                        </a:lnTo>
                        <a:lnTo>
                          <a:pt x="55" y="560"/>
                        </a:lnTo>
                        <a:lnTo>
                          <a:pt x="49" y="550"/>
                        </a:lnTo>
                        <a:lnTo>
                          <a:pt x="45" y="543"/>
                        </a:lnTo>
                        <a:lnTo>
                          <a:pt x="41" y="529"/>
                        </a:lnTo>
                        <a:lnTo>
                          <a:pt x="38" y="511"/>
                        </a:lnTo>
                        <a:lnTo>
                          <a:pt x="36" y="492"/>
                        </a:lnTo>
                        <a:lnTo>
                          <a:pt x="36" y="477"/>
                        </a:lnTo>
                        <a:lnTo>
                          <a:pt x="38" y="467"/>
                        </a:lnTo>
                        <a:lnTo>
                          <a:pt x="41" y="454"/>
                        </a:lnTo>
                        <a:lnTo>
                          <a:pt x="43" y="442"/>
                        </a:lnTo>
                        <a:lnTo>
                          <a:pt x="42" y="432"/>
                        </a:lnTo>
                        <a:lnTo>
                          <a:pt x="39" y="423"/>
                        </a:lnTo>
                        <a:lnTo>
                          <a:pt x="34" y="415"/>
                        </a:lnTo>
                        <a:lnTo>
                          <a:pt x="28" y="410"/>
                        </a:lnTo>
                        <a:lnTo>
                          <a:pt x="20" y="403"/>
                        </a:lnTo>
                        <a:lnTo>
                          <a:pt x="11" y="397"/>
                        </a:lnTo>
                        <a:lnTo>
                          <a:pt x="3" y="390"/>
                        </a:lnTo>
                        <a:lnTo>
                          <a:pt x="0" y="380"/>
                        </a:lnTo>
                        <a:lnTo>
                          <a:pt x="0" y="368"/>
                        </a:lnTo>
                        <a:lnTo>
                          <a:pt x="1" y="359"/>
                        </a:lnTo>
                        <a:lnTo>
                          <a:pt x="8" y="349"/>
                        </a:lnTo>
                        <a:lnTo>
                          <a:pt x="18" y="340"/>
                        </a:lnTo>
                        <a:lnTo>
                          <a:pt x="26" y="333"/>
                        </a:lnTo>
                        <a:lnTo>
                          <a:pt x="34" y="324"/>
                        </a:lnTo>
                        <a:lnTo>
                          <a:pt x="42" y="314"/>
                        </a:lnTo>
                        <a:lnTo>
                          <a:pt x="46" y="305"/>
                        </a:lnTo>
                        <a:lnTo>
                          <a:pt x="49" y="294"/>
                        </a:lnTo>
                        <a:lnTo>
                          <a:pt x="49" y="281"/>
                        </a:lnTo>
                        <a:lnTo>
                          <a:pt x="49" y="267"/>
                        </a:lnTo>
                        <a:lnTo>
                          <a:pt x="49" y="256"/>
                        </a:lnTo>
                        <a:lnTo>
                          <a:pt x="50" y="246"/>
                        </a:lnTo>
                        <a:lnTo>
                          <a:pt x="51" y="232"/>
                        </a:lnTo>
                        <a:lnTo>
                          <a:pt x="53" y="219"/>
                        </a:lnTo>
                        <a:lnTo>
                          <a:pt x="51" y="208"/>
                        </a:lnTo>
                        <a:lnTo>
                          <a:pt x="46" y="197"/>
                        </a:lnTo>
                        <a:lnTo>
                          <a:pt x="36" y="186"/>
                        </a:lnTo>
                        <a:lnTo>
                          <a:pt x="27" y="174"/>
                        </a:lnTo>
                        <a:lnTo>
                          <a:pt x="19" y="165"/>
                        </a:lnTo>
                        <a:lnTo>
                          <a:pt x="16" y="159"/>
                        </a:lnTo>
                        <a:lnTo>
                          <a:pt x="11" y="151"/>
                        </a:lnTo>
                        <a:lnTo>
                          <a:pt x="7" y="145"/>
                        </a:lnTo>
                        <a:lnTo>
                          <a:pt x="5" y="138"/>
                        </a:lnTo>
                        <a:lnTo>
                          <a:pt x="11" y="128"/>
                        </a:lnTo>
                        <a:lnTo>
                          <a:pt x="22" y="120"/>
                        </a:lnTo>
                        <a:lnTo>
                          <a:pt x="34" y="112"/>
                        </a:lnTo>
                        <a:lnTo>
                          <a:pt x="47" y="104"/>
                        </a:lnTo>
                        <a:lnTo>
                          <a:pt x="57" y="99"/>
                        </a:lnTo>
                        <a:lnTo>
                          <a:pt x="67" y="93"/>
                        </a:lnTo>
                        <a:lnTo>
                          <a:pt x="78" y="88"/>
                        </a:lnTo>
                        <a:lnTo>
                          <a:pt x="90" y="81"/>
                        </a:lnTo>
                        <a:lnTo>
                          <a:pt x="101" y="79"/>
                        </a:lnTo>
                        <a:lnTo>
                          <a:pt x="120" y="75"/>
                        </a:lnTo>
                        <a:lnTo>
                          <a:pt x="143" y="71"/>
                        </a:lnTo>
                        <a:lnTo>
                          <a:pt x="166" y="69"/>
                        </a:lnTo>
                        <a:lnTo>
                          <a:pt x="185" y="68"/>
                        </a:lnTo>
                        <a:lnTo>
                          <a:pt x="200" y="68"/>
                        </a:lnTo>
                        <a:lnTo>
                          <a:pt x="216" y="68"/>
                        </a:lnTo>
                        <a:lnTo>
                          <a:pt x="233" y="68"/>
                        </a:lnTo>
                        <a:lnTo>
                          <a:pt x="247" y="66"/>
                        </a:lnTo>
                        <a:lnTo>
                          <a:pt x="260" y="61"/>
                        </a:lnTo>
                        <a:lnTo>
                          <a:pt x="276" y="52"/>
                        </a:lnTo>
                        <a:lnTo>
                          <a:pt x="291" y="41"/>
                        </a:lnTo>
                        <a:lnTo>
                          <a:pt x="303" y="33"/>
                        </a:lnTo>
                        <a:lnTo>
                          <a:pt x="318" y="26"/>
                        </a:lnTo>
                        <a:lnTo>
                          <a:pt x="334" y="17"/>
                        </a:lnTo>
                        <a:lnTo>
                          <a:pt x="352" y="9"/>
                        </a:lnTo>
                        <a:lnTo>
                          <a:pt x="367" y="3"/>
                        </a:lnTo>
                        <a:lnTo>
                          <a:pt x="380" y="2"/>
                        </a:lnTo>
                        <a:lnTo>
                          <a:pt x="396" y="0"/>
                        </a:lnTo>
                        <a:lnTo>
                          <a:pt x="412" y="0"/>
                        </a:lnTo>
                        <a:lnTo>
                          <a:pt x="425" y="0"/>
                        </a:lnTo>
                        <a:lnTo>
                          <a:pt x="438" y="5"/>
                        </a:lnTo>
                        <a:lnTo>
                          <a:pt x="453" y="10"/>
                        </a:lnTo>
                        <a:lnTo>
                          <a:pt x="469" y="17"/>
                        </a:lnTo>
                        <a:lnTo>
                          <a:pt x="484" y="23"/>
                        </a:lnTo>
                        <a:lnTo>
                          <a:pt x="496" y="29"/>
                        </a:lnTo>
                        <a:lnTo>
                          <a:pt x="512" y="36"/>
                        </a:lnTo>
                        <a:lnTo>
                          <a:pt x="531" y="45"/>
                        </a:lnTo>
                        <a:lnTo>
                          <a:pt x="551" y="53"/>
                        </a:lnTo>
                        <a:lnTo>
                          <a:pt x="566" y="62"/>
                        </a:lnTo>
                        <a:lnTo>
                          <a:pt x="581" y="72"/>
                        </a:lnTo>
                        <a:lnTo>
                          <a:pt x="597" y="84"/>
                        </a:lnTo>
                        <a:lnTo>
                          <a:pt x="615" y="97"/>
                        </a:lnTo>
                        <a:lnTo>
                          <a:pt x="631" y="111"/>
                        </a:lnTo>
                        <a:lnTo>
                          <a:pt x="644" y="119"/>
                        </a:lnTo>
                        <a:lnTo>
                          <a:pt x="660" y="126"/>
                        </a:lnTo>
                        <a:lnTo>
                          <a:pt x="679" y="132"/>
                        </a:lnTo>
                        <a:lnTo>
                          <a:pt x="698" y="139"/>
                        </a:lnTo>
                        <a:lnTo>
                          <a:pt x="714" y="143"/>
                        </a:lnTo>
                        <a:lnTo>
                          <a:pt x="729" y="147"/>
                        </a:lnTo>
                        <a:lnTo>
                          <a:pt x="748" y="150"/>
                        </a:lnTo>
                        <a:lnTo>
                          <a:pt x="768" y="154"/>
                        </a:lnTo>
                        <a:lnTo>
                          <a:pt x="783" y="157"/>
                        </a:lnTo>
                        <a:lnTo>
                          <a:pt x="797" y="161"/>
                        </a:lnTo>
                        <a:lnTo>
                          <a:pt x="814" y="165"/>
                        </a:lnTo>
                        <a:lnTo>
                          <a:pt x="830" y="170"/>
                        </a:lnTo>
                        <a:lnTo>
                          <a:pt x="842" y="176"/>
                        </a:lnTo>
                        <a:lnTo>
                          <a:pt x="854" y="186"/>
                        </a:lnTo>
                        <a:lnTo>
                          <a:pt x="868" y="201"/>
                        </a:lnTo>
                        <a:lnTo>
                          <a:pt x="881" y="216"/>
                        </a:lnTo>
                        <a:lnTo>
                          <a:pt x="892" y="228"/>
                        </a:lnTo>
                        <a:lnTo>
                          <a:pt x="903" y="238"/>
                        </a:lnTo>
                        <a:lnTo>
                          <a:pt x="915" y="248"/>
                        </a:lnTo>
                        <a:lnTo>
                          <a:pt x="929" y="260"/>
                        </a:lnTo>
                        <a:lnTo>
                          <a:pt x="943" y="270"/>
                        </a:lnTo>
                        <a:lnTo>
                          <a:pt x="954" y="277"/>
                        </a:lnTo>
                        <a:lnTo>
                          <a:pt x="966" y="281"/>
                        </a:lnTo>
                        <a:lnTo>
                          <a:pt x="980" y="283"/>
                        </a:lnTo>
                        <a:lnTo>
                          <a:pt x="995" y="285"/>
                        </a:lnTo>
                        <a:lnTo>
                          <a:pt x="1005" y="285"/>
                        </a:lnTo>
                        <a:lnTo>
                          <a:pt x="1016" y="281"/>
                        </a:lnTo>
                        <a:lnTo>
                          <a:pt x="1028" y="274"/>
                        </a:lnTo>
                        <a:lnTo>
                          <a:pt x="1038" y="267"/>
                        </a:lnTo>
                        <a:lnTo>
                          <a:pt x="1044" y="262"/>
                        </a:lnTo>
                        <a:lnTo>
                          <a:pt x="1051" y="255"/>
                        </a:lnTo>
                        <a:lnTo>
                          <a:pt x="1059" y="248"/>
                        </a:lnTo>
                        <a:lnTo>
                          <a:pt x="1066" y="246"/>
                        </a:lnTo>
                        <a:lnTo>
                          <a:pt x="1080" y="244"/>
                        </a:lnTo>
                        <a:lnTo>
                          <a:pt x="1094" y="247"/>
                        </a:lnTo>
                        <a:lnTo>
                          <a:pt x="1109" y="252"/>
                        </a:lnTo>
                        <a:lnTo>
                          <a:pt x="1121" y="256"/>
                        </a:lnTo>
                        <a:lnTo>
                          <a:pt x="1131" y="262"/>
                        </a:lnTo>
                        <a:lnTo>
                          <a:pt x="1142" y="270"/>
                        </a:lnTo>
                        <a:lnTo>
                          <a:pt x="1151" y="278"/>
                        </a:lnTo>
                        <a:lnTo>
                          <a:pt x="1159" y="285"/>
                        </a:lnTo>
                        <a:lnTo>
                          <a:pt x="1171" y="290"/>
                        </a:lnTo>
                        <a:lnTo>
                          <a:pt x="1183" y="297"/>
                        </a:lnTo>
                        <a:lnTo>
                          <a:pt x="1195" y="301"/>
                        </a:lnTo>
                        <a:lnTo>
                          <a:pt x="1206" y="302"/>
                        </a:lnTo>
                        <a:lnTo>
                          <a:pt x="1220" y="302"/>
                        </a:lnTo>
                        <a:lnTo>
                          <a:pt x="1229" y="302"/>
                        </a:lnTo>
                        <a:lnTo>
                          <a:pt x="1240" y="305"/>
                        </a:lnTo>
                        <a:lnTo>
                          <a:pt x="1253" y="309"/>
                        </a:lnTo>
                        <a:lnTo>
                          <a:pt x="1265" y="313"/>
                        </a:lnTo>
                        <a:lnTo>
                          <a:pt x="1276" y="314"/>
                        </a:lnTo>
                        <a:lnTo>
                          <a:pt x="1287" y="312"/>
                        </a:lnTo>
                        <a:lnTo>
                          <a:pt x="1299" y="306"/>
                        </a:lnTo>
                        <a:lnTo>
                          <a:pt x="1310" y="301"/>
                        </a:lnTo>
                        <a:lnTo>
                          <a:pt x="1322" y="296"/>
                        </a:lnTo>
                        <a:lnTo>
                          <a:pt x="1338" y="287"/>
                        </a:lnTo>
                        <a:lnTo>
                          <a:pt x="1352" y="279"/>
                        </a:lnTo>
                        <a:lnTo>
                          <a:pt x="1363" y="270"/>
                        </a:lnTo>
                        <a:lnTo>
                          <a:pt x="1367" y="262"/>
                        </a:lnTo>
                        <a:lnTo>
                          <a:pt x="1371" y="251"/>
                        </a:lnTo>
                        <a:lnTo>
                          <a:pt x="1373" y="240"/>
                        </a:lnTo>
                        <a:lnTo>
                          <a:pt x="1377" y="232"/>
                        </a:lnTo>
                        <a:lnTo>
                          <a:pt x="1385" y="225"/>
                        </a:lnTo>
                        <a:lnTo>
                          <a:pt x="1395" y="219"/>
                        </a:lnTo>
                        <a:lnTo>
                          <a:pt x="1403" y="213"/>
                        </a:lnTo>
                        <a:lnTo>
                          <a:pt x="1415" y="209"/>
                        </a:lnTo>
                        <a:lnTo>
                          <a:pt x="1430" y="207"/>
                        </a:lnTo>
                        <a:lnTo>
                          <a:pt x="1445" y="204"/>
                        </a:lnTo>
                        <a:lnTo>
                          <a:pt x="1458" y="203"/>
                        </a:lnTo>
                        <a:lnTo>
                          <a:pt x="1469" y="204"/>
                        </a:lnTo>
                        <a:lnTo>
                          <a:pt x="1482" y="208"/>
                        </a:lnTo>
                        <a:lnTo>
                          <a:pt x="1496" y="211"/>
                        </a:lnTo>
                        <a:lnTo>
                          <a:pt x="1507" y="213"/>
                        </a:lnTo>
                        <a:lnTo>
                          <a:pt x="1516" y="212"/>
                        </a:lnTo>
                        <a:lnTo>
                          <a:pt x="1527" y="212"/>
                        </a:lnTo>
                        <a:lnTo>
                          <a:pt x="1538" y="209"/>
                        </a:lnTo>
                        <a:lnTo>
                          <a:pt x="1546" y="205"/>
                        </a:lnTo>
                        <a:lnTo>
                          <a:pt x="1553" y="200"/>
                        </a:lnTo>
                        <a:lnTo>
                          <a:pt x="1558" y="190"/>
                        </a:lnTo>
                        <a:lnTo>
                          <a:pt x="1562" y="180"/>
                        </a:lnTo>
                        <a:lnTo>
                          <a:pt x="1565" y="172"/>
                        </a:lnTo>
                        <a:lnTo>
                          <a:pt x="1565" y="162"/>
                        </a:lnTo>
                        <a:lnTo>
                          <a:pt x="1563" y="150"/>
                        </a:lnTo>
                        <a:lnTo>
                          <a:pt x="1561" y="138"/>
                        </a:lnTo>
                        <a:lnTo>
                          <a:pt x="1559" y="127"/>
                        </a:lnTo>
                        <a:lnTo>
                          <a:pt x="1559" y="118"/>
                        </a:lnTo>
                        <a:lnTo>
                          <a:pt x="1558" y="107"/>
                        </a:lnTo>
                        <a:lnTo>
                          <a:pt x="1558" y="95"/>
                        </a:lnTo>
                        <a:lnTo>
                          <a:pt x="1559" y="85"/>
                        </a:lnTo>
                        <a:lnTo>
                          <a:pt x="1565" y="73"/>
                        </a:lnTo>
                        <a:lnTo>
                          <a:pt x="1573" y="58"/>
                        </a:lnTo>
                        <a:lnTo>
                          <a:pt x="1582" y="45"/>
                        </a:lnTo>
                        <a:lnTo>
                          <a:pt x="1593" y="38"/>
                        </a:lnTo>
                        <a:lnTo>
                          <a:pt x="1602" y="37"/>
                        </a:lnTo>
                        <a:lnTo>
                          <a:pt x="1615" y="40"/>
                        </a:lnTo>
                        <a:lnTo>
                          <a:pt x="1627" y="44"/>
                        </a:lnTo>
                        <a:lnTo>
                          <a:pt x="1636" y="48"/>
                        </a:lnTo>
                        <a:lnTo>
                          <a:pt x="1646" y="52"/>
                        </a:lnTo>
                        <a:lnTo>
                          <a:pt x="1656" y="58"/>
                        </a:lnTo>
                        <a:lnTo>
                          <a:pt x="1667" y="64"/>
                        </a:lnTo>
                        <a:lnTo>
                          <a:pt x="1677" y="71"/>
                        </a:lnTo>
                        <a:lnTo>
                          <a:pt x="1686" y="76"/>
                        </a:lnTo>
                        <a:lnTo>
                          <a:pt x="1695" y="84"/>
                        </a:lnTo>
                        <a:lnTo>
                          <a:pt x="1706" y="93"/>
                        </a:lnTo>
                        <a:lnTo>
                          <a:pt x="1714" y="100"/>
                        </a:lnTo>
                        <a:lnTo>
                          <a:pt x="1721" y="112"/>
                        </a:lnTo>
                        <a:lnTo>
                          <a:pt x="1729" y="128"/>
                        </a:lnTo>
                        <a:lnTo>
                          <a:pt x="1736" y="145"/>
                        </a:lnTo>
                        <a:lnTo>
                          <a:pt x="1744" y="157"/>
                        </a:lnTo>
                        <a:lnTo>
                          <a:pt x="1752" y="166"/>
                        </a:lnTo>
                        <a:lnTo>
                          <a:pt x="1763" y="178"/>
                        </a:lnTo>
                        <a:lnTo>
                          <a:pt x="1775" y="188"/>
                        </a:lnTo>
                        <a:lnTo>
                          <a:pt x="1784" y="194"/>
                        </a:lnTo>
                        <a:lnTo>
                          <a:pt x="1798" y="200"/>
                        </a:lnTo>
                        <a:lnTo>
                          <a:pt x="1815" y="205"/>
                        </a:lnTo>
                        <a:lnTo>
                          <a:pt x="1829" y="208"/>
                        </a:lnTo>
                        <a:lnTo>
                          <a:pt x="1838" y="207"/>
                        </a:lnTo>
                        <a:lnTo>
                          <a:pt x="1848" y="205"/>
                        </a:lnTo>
                        <a:lnTo>
                          <a:pt x="1857" y="205"/>
                        </a:lnTo>
                        <a:lnTo>
                          <a:pt x="1868" y="208"/>
                        </a:lnTo>
                        <a:lnTo>
                          <a:pt x="1881" y="212"/>
                        </a:lnTo>
                        <a:lnTo>
                          <a:pt x="1892" y="217"/>
                        </a:lnTo>
                        <a:lnTo>
                          <a:pt x="1904" y="224"/>
                        </a:lnTo>
                        <a:lnTo>
                          <a:pt x="1916" y="234"/>
                        </a:lnTo>
                        <a:lnTo>
                          <a:pt x="1927" y="243"/>
                        </a:lnTo>
                        <a:lnTo>
                          <a:pt x="1934" y="251"/>
                        </a:lnTo>
                        <a:lnTo>
                          <a:pt x="1942" y="262"/>
                        </a:lnTo>
                        <a:lnTo>
                          <a:pt x="1949" y="270"/>
                        </a:lnTo>
                        <a:lnTo>
                          <a:pt x="1957" y="275"/>
                        </a:lnTo>
                        <a:lnTo>
                          <a:pt x="1966" y="281"/>
                        </a:lnTo>
                        <a:lnTo>
                          <a:pt x="1974" y="286"/>
                        </a:lnTo>
                        <a:lnTo>
                          <a:pt x="1981" y="294"/>
                        </a:lnTo>
                        <a:lnTo>
                          <a:pt x="1986" y="305"/>
                        </a:lnTo>
                        <a:lnTo>
                          <a:pt x="1993" y="316"/>
                        </a:lnTo>
                        <a:lnTo>
                          <a:pt x="2000" y="322"/>
                        </a:lnTo>
                        <a:lnTo>
                          <a:pt x="2005" y="325"/>
                        </a:lnTo>
                        <a:lnTo>
                          <a:pt x="2012" y="326"/>
                        </a:lnTo>
                        <a:lnTo>
                          <a:pt x="2019" y="326"/>
                        </a:lnTo>
                        <a:lnTo>
                          <a:pt x="2023" y="324"/>
                        </a:lnTo>
                        <a:lnTo>
                          <a:pt x="2026" y="318"/>
                        </a:lnTo>
                        <a:lnTo>
                          <a:pt x="2026" y="309"/>
                        </a:lnTo>
                        <a:lnTo>
                          <a:pt x="2024" y="302"/>
                        </a:lnTo>
                        <a:lnTo>
                          <a:pt x="2022" y="298"/>
                        </a:lnTo>
                        <a:lnTo>
                          <a:pt x="2019" y="294"/>
                        </a:lnTo>
                        <a:lnTo>
                          <a:pt x="2015" y="291"/>
                        </a:lnTo>
                        <a:lnTo>
                          <a:pt x="2011" y="287"/>
                        </a:lnTo>
                        <a:lnTo>
                          <a:pt x="2007" y="285"/>
                        </a:lnTo>
                        <a:lnTo>
                          <a:pt x="2003" y="281"/>
                        </a:lnTo>
                        <a:lnTo>
                          <a:pt x="1997" y="274"/>
                        </a:lnTo>
                        <a:lnTo>
                          <a:pt x="1992" y="266"/>
                        </a:lnTo>
                        <a:lnTo>
                          <a:pt x="1986" y="259"/>
                        </a:lnTo>
                        <a:lnTo>
                          <a:pt x="1985" y="250"/>
                        </a:lnTo>
                        <a:lnTo>
                          <a:pt x="1984" y="239"/>
                        </a:lnTo>
                        <a:lnTo>
                          <a:pt x="1985" y="231"/>
                        </a:lnTo>
                        <a:lnTo>
                          <a:pt x="1988" y="228"/>
                        </a:lnTo>
                        <a:lnTo>
                          <a:pt x="1991" y="225"/>
                        </a:lnTo>
                        <a:lnTo>
                          <a:pt x="1995" y="224"/>
                        </a:lnTo>
                        <a:lnTo>
                          <a:pt x="1997" y="223"/>
                        </a:lnTo>
                        <a:lnTo>
                          <a:pt x="2000" y="223"/>
                        </a:lnTo>
                        <a:lnTo>
                          <a:pt x="2004" y="224"/>
                        </a:lnTo>
                        <a:lnTo>
                          <a:pt x="2007" y="227"/>
                        </a:lnTo>
                        <a:lnTo>
                          <a:pt x="2008" y="231"/>
                        </a:lnTo>
                        <a:lnTo>
                          <a:pt x="2011" y="235"/>
                        </a:lnTo>
                        <a:lnTo>
                          <a:pt x="2013" y="238"/>
                        </a:lnTo>
                        <a:lnTo>
                          <a:pt x="2015" y="240"/>
                        </a:lnTo>
                        <a:lnTo>
                          <a:pt x="2022" y="250"/>
                        </a:lnTo>
                        <a:lnTo>
                          <a:pt x="2028" y="259"/>
                        </a:lnTo>
                        <a:lnTo>
                          <a:pt x="2035" y="267"/>
                        </a:lnTo>
                        <a:lnTo>
                          <a:pt x="2044" y="270"/>
                        </a:lnTo>
                        <a:lnTo>
                          <a:pt x="2057" y="273"/>
                        </a:lnTo>
                        <a:lnTo>
                          <a:pt x="2069" y="275"/>
                        </a:lnTo>
                        <a:lnTo>
                          <a:pt x="2078" y="277"/>
                        </a:lnTo>
                        <a:lnTo>
                          <a:pt x="2088" y="278"/>
                        </a:lnTo>
                        <a:lnTo>
                          <a:pt x="2100" y="281"/>
                        </a:lnTo>
                        <a:lnTo>
                          <a:pt x="2109" y="281"/>
                        </a:lnTo>
                        <a:lnTo>
                          <a:pt x="2113" y="279"/>
                        </a:lnTo>
                        <a:lnTo>
                          <a:pt x="2119" y="277"/>
                        </a:lnTo>
                        <a:lnTo>
                          <a:pt x="2124" y="274"/>
                        </a:lnTo>
                        <a:lnTo>
                          <a:pt x="2128" y="270"/>
                        </a:lnTo>
                        <a:lnTo>
                          <a:pt x="2129" y="267"/>
                        </a:lnTo>
                        <a:lnTo>
                          <a:pt x="2131" y="263"/>
                        </a:lnTo>
                        <a:lnTo>
                          <a:pt x="2131" y="260"/>
                        </a:lnTo>
                        <a:lnTo>
                          <a:pt x="2131" y="256"/>
                        </a:lnTo>
                        <a:lnTo>
                          <a:pt x="2129" y="252"/>
                        </a:lnTo>
                        <a:lnTo>
                          <a:pt x="2127" y="250"/>
                        </a:lnTo>
                        <a:lnTo>
                          <a:pt x="2121" y="247"/>
                        </a:lnTo>
                        <a:lnTo>
                          <a:pt x="2113" y="246"/>
                        </a:lnTo>
                        <a:lnTo>
                          <a:pt x="2104" y="246"/>
                        </a:lnTo>
                        <a:lnTo>
                          <a:pt x="2094" y="246"/>
                        </a:lnTo>
                        <a:lnTo>
                          <a:pt x="2086" y="244"/>
                        </a:lnTo>
                        <a:lnTo>
                          <a:pt x="2083" y="242"/>
                        </a:lnTo>
                        <a:lnTo>
                          <a:pt x="2079" y="239"/>
                        </a:lnTo>
                        <a:lnTo>
                          <a:pt x="2074" y="236"/>
                        </a:lnTo>
                        <a:lnTo>
                          <a:pt x="2071" y="232"/>
                        </a:lnTo>
                        <a:lnTo>
                          <a:pt x="2067" y="229"/>
                        </a:lnTo>
                        <a:lnTo>
                          <a:pt x="2063" y="221"/>
                        </a:lnTo>
                        <a:lnTo>
                          <a:pt x="2059" y="213"/>
                        </a:lnTo>
                        <a:lnTo>
                          <a:pt x="2057" y="204"/>
                        </a:lnTo>
                        <a:lnTo>
                          <a:pt x="2057" y="196"/>
                        </a:lnTo>
                        <a:lnTo>
                          <a:pt x="2058" y="193"/>
                        </a:lnTo>
                        <a:lnTo>
                          <a:pt x="2061" y="190"/>
                        </a:lnTo>
                        <a:lnTo>
                          <a:pt x="2063" y="189"/>
                        </a:lnTo>
                        <a:lnTo>
                          <a:pt x="2066" y="188"/>
                        </a:lnTo>
                        <a:lnTo>
                          <a:pt x="2069" y="188"/>
                        </a:lnTo>
                        <a:lnTo>
                          <a:pt x="2073" y="189"/>
                        </a:lnTo>
                        <a:lnTo>
                          <a:pt x="2075" y="192"/>
                        </a:lnTo>
                        <a:lnTo>
                          <a:pt x="2078" y="193"/>
                        </a:lnTo>
                        <a:lnTo>
                          <a:pt x="2082" y="196"/>
                        </a:lnTo>
                        <a:lnTo>
                          <a:pt x="2083" y="197"/>
                        </a:lnTo>
                        <a:lnTo>
                          <a:pt x="2092" y="200"/>
                        </a:lnTo>
                        <a:lnTo>
                          <a:pt x="2101" y="205"/>
                        </a:lnTo>
                        <a:lnTo>
                          <a:pt x="2110" y="208"/>
                        </a:lnTo>
                        <a:lnTo>
                          <a:pt x="2119" y="209"/>
                        </a:lnTo>
                        <a:lnTo>
                          <a:pt x="2121" y="208"/>
                        </a:lnTo>
                        <a:lnTo>
                          <a:pt x="2127" y="207"/>
                        </a:lnTo>
                        <a:lnTo>
                          <a:pt x="2131" y="204"/>
                        </a:lnTo>
                        <a:lnTo>
                          <a:pt x="2133" y="201"/>
                        </a:lnTo>
                        <a:lnTo>
                          <a:pt x="2137" y="200"/>
                        </a:lnTo>
                        <a:lnTo>
                          <a:pt x="2145" y="193"/>
                        </a:lnTo>
                        <a:lnTo>
                          <a:pt x="2154" y="185"/>
                        </a:lnTo>
                        <a:lnTo>
                          <a:pt x="2162" y="180"/>
                        </a:lnTo>
                        <a:lnTo>
                          <a:pt x="2170" y="180"/>
                        </a:lnTo>
                        <a:lnTo>
                          <a:pt x="2179" y="184"/>
                        </a:lnTo>
                        <a:lnTo>
                          <a:pt x="2186" y="186"/>
                        </a:lnTo>
                        <a:lnTo>
                          <a:pt x="2193" y="194"/>
                        </a:lnTo>
                        <a:lnTo>
                          <a:pt x="2198" y="204"/>
                        </a:lnTo>
                        <a:lnTo>
                          <a:pt x="2205" y="212"/>
                        </a:lnTo>
                        <a:lnTo>
                          <a:pt x="2214" y="217"/>
                        </a:lnTo>
                        <a:lnTo>
                          <a:pt x="2226" y="223"/>
                        </a:lnTo>
                        <a:lnTo>
                          <a:pt x="2238" y="228"/>
                        </a:lnTo>
                        <a:lnTo>
                          <a:pt x="2248" y="234"/>
                        </a:lnTo>
                        <a:lnTo>
                          <a:pt x="2255" y="242"/>
                        </a:lnTo>
                        <a:lnTo>
                          <a:pt x="2260" y="252"/>
                        </a:lnTo>
                        <a:lnTo>
                          <a:pt x="2265" y="262"/>
                        </a:lnTo>
                        <a:close/>
                      </a:path>
                    </a:pathLst>
                  </a:custGeom>
                  <a:grpFill/>
                  <a:ln w="6350" cap="flat">
                    <a:solidFill>
                      <a:schemeClr val="bg2"/>
                    </a:solidFill>
                    <a:prstDash val="solid"/>
                    <a:miter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 Light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7" name="Flevoland">
              <a:extLst>
                <a:ext uri="{FF2B5EF4-FFF2-40B4-BE49-F238E27FC236}">
                  <a16:creationId xmlns:a16="http://schemas.microsoft.com/office/drawing/2014/main" id="{A324F377-30B8-75F8-24B2-85EC6719B4E6}"/>
                </a:ext>
              </a:extLst>
            </p:cNvPr>
            <p:cNvGrpSpPr/>
            <p:nvPr/>
          </p:nvGrpSpPr>
          <p:grpSpPr>
            <a:xfrm>
              <a:off x="5923687" y="2118309"/>
              <a:ext cx="1022809" cy="1121078"/>
              <a:chOff x="5923687" y="2118309"/>
              <a:chExt cx="1022809" cy="1121078"/>
            </a:xfrm>
            <a:grpFill/>
          </p:grpSpPr>
          <p:sp>
            <p:nvSpPr>
              <p:cNvPr id="33" name="Freeform 46">
                <a:extLst>
                  <a:ext uri="{FF2B5EF4-FFF2-40B4-BE49-F238E27FC236}">
                    <a16:creationId xmlns:a16="http://schemas.microsoft.com/office/drawing/2014/main" id="{10938C5E-D698-1C9C-DE13-F1F4D5EC1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3687" y="2562588"/>
                <a:ext cx="856724" cy="676799"/>
              </a:xfrm>
              <a:custGeom>
                <a:avLst/>
                <a:gdLst>
                  <a:gd name="T0" fmla="*/ 1848 w 1857"/>
                  <a:gd name="T1" fmla="*/ 337 h 1467"/>
                  <a:gd name="T2" fmla="*/ 1844 w 1857"/>
                  <a:gd name="T3" fmla="*/ 442 h 1467"/>
                  <a:gd name="T4" fmla="*/ 1804 w 1857"/>
                  <a:gd name="T5" fmla="*/ 565 h 1467"/>
                  <a:gd name="T6" fmla="*/ 1733 w 1857"/>
                  <a:gd name="T7" fmla="*/ 689 h 1467"/>
                  <a:gd name="T8" fmla="*/ 1678 w 1857"/>
                  <a:gd name="T9" fmla="*/ 759 h 1467"/>
                  <a:gd name="T10" fmla="*/ 1599 w 1857"/>
                  <a:gd name="T11" fmla="*/ 803 h 1467"/>
                  <a:gd name="T12" fmla="*/ 1492 w 1857"/>
                  <a:gd name="T13" fmla="*/ 824 h 1467"/>
                  <a:gd name="T14" fmla="*/ 1387 w 1857"/>
                  <a:gd name="T15" fmla="*/ 876 h 1467"/>
                  <a:gd name="T16" fmla="*/ 1312 w 1857"/>
                  <a:gd name="T17" fmla="*/ 933 h 1467"/>
                  <a:gd name="T18" fmla="*/ 1287 w 1857"/>
                  <a:gd name="T19" fmla="*/ 995 h 1467"/>
                  <a:gd name="T20" fmla="*/ 1251 w 1857"/>
                  <a:gd name="T21" fmla="*/ 1031 h 1467"/>
                  <a:gd name="T22" fmla="*/ 1170 w 1857"/>
                  <a:gd name="T23" fmla="*/ 1035 h 1467"/>
                  <a:gd name="T24" fmla="*/ 1108 w 1857"/>
                  <a:gd name="T25" fmla="*/ 1070 h 1467"/>
                  <a:gd name="T26" fmla="*/ 1096 w 1857"/>
                  <a:gd name="T27" fmla="*/ 1137 h 1467"/>
                  <a:gd name="T28" fmla="*/ 1104 w 1857"/>
                  <a:gd name="T29" fmla="*/ 1237 h 1467"/>
                  <a:gd name="T30" fmla="*/ 1062 w 1857"/>
                  <a:gd name="T31" fmla="*/ 1338 h 1467"/>
                  <a:gd name="T32" fmla="*/ 980 w 1857"/>
                  <a:gd name="T33" fmla="*/ 1415 h 1467"/>
                  <a:gd name="T34" fmla="*/ 866 w 1857"/>
                  <a:gd name="T35" fmla="*/ 1463 h 1467"/>
                  <a:gd name="T36" fmla="*/ 760 w 1857"/>
                  <a:gd name="T37" fmla="*/ 1458 h 1467"/>
                  <a:gd name="T38" fmla="*/ 672 w 1857"/>
                  <a:gd name="T39" fmla="*/ 1384 h 1467"/>
                  <a:gd name="T40" fmla="*/ 585 w 1857"/>
                  <a:gd name="T41" fmla="*/ 1311 h 1467"/>
                  <a:gd name="T42" fmla="*/ 487 w 1857"/>
                  <a:gd name="T43" fmla="*/ 1260 h 1467"/>
                  <a:gd name="T44" fmla="*/ 394 w 1857"/>
                  <a:gd name="T45" fmla="*/ 1195 h 1467"/>
                  <a:gd name="T46" fmla="*/ 302 w 1857"/>
                  <a:gd name="T47" fmla="*/ 1156 h 1467"/>
                  <a:gd name="T48" fmla="*/ 220 w 1857"/>
                  <a:gd name="T49" fmla="*/ 1124 h 1467"/>
                  <a:gd name="T50" fmla="*/ 166 w 1857"/>
                  <a:gd name="T51" fmla="*/ 1150 h 1467"/>
                  <a:gd name="T52" fmla="*/ 114 w 1857"/>
                  <a:gd name="T53" fmla="*/ 1168 h 1467"/>
                  <a:gd name="T54" fmla="*/ 46 w 1857"/>
                  <a:gd name="T55" fmla="*/ 1151 h 1467"/>
                  <a:gd name="T56" fmla="*/ 26 w 1857"/>
                  <a:gd name="T57" fmla="*/ 1093 h 1467"/>
                  <a:gd name="T58" fmla="*/ 2 w 1857"/>
                  <a:gd name="T59" fmla="*/ 1023 h 1467"/>
                  <a:gd name="T60" fmla="*/ 25 w 1857"/>
                  <a:gd name="T61" fmla="*/ 970 h 1467"/>
                  <a:gd name="T62" fmla="*/ 87 w 1857"/>
                  <a:gd name="T63" fmla="*/ 921 h 1467"/>
                  <a:gd name="T64" fmla="*/ 131 w 1857"/>
                  <a:gd name="T65" fmla="*/ 872 h 1467"/>
                  <a:gd name="T66" fmla="*/ 213 w 1857"/>
                  <a:gd name="T67" fmla="*/ 841 h 1467"/>
                  <a:gd name="T68" fmla="*/ 298 w 1857"/>
                  <a:gd name="T69" fmla="*/ 786 h 1467"/>
                  <a:gd name="T70" fmla="*/ 382 w 1857"/>
                  <a:gd name="T71" fmla="*/ 718 h 1467"/>
                  <a:gd name="T72" fmla="*/ 452 w 1857"/>
                  <a:gd name="T73" fmla="*/ 652 h 1467"/>
                  <a:gd name="T74" fmla="*/ 526 w 1857"/>
                  <a:gd name="T75" fmla="*/ 588 h 1467"/>
                  <a:gd name="T76" fmla="*/ 623 w 1857"/>
                  <a:gd name="T77" fmla="*/ 526 h 1467"/>
                  <a:gd name="T78" fmla="*/ 731 w 1857"/>
                  <a:gd name="T79" fmla="*/ 476 h 1467"/>
                  <a:gd name="T80" fmla="*/ 820 w 1857"/>
                  <a:gd name="T81" fmla="*/ 406 h 1467"/>
                  <a:gd name="T82" fmla="*/ 864 w 1857"/>
                  <a:gd name="T83" fmla="*/ 298 h 1467"/>
                  <a:gd name="T84" fmla="*/ 875 w 1857"/>
                  <a:gd name="T85" fmla="*/ 217 h 1467"/>
                  <a:gd name="T86" fmla="*/ 949 w 1857"/>
                  <a:gd name="T87" fmla="*/ 200 h 1467"/>
                  <a:gd name="T88" fmla="*/ 1025 w 1857"/>
                  <a:gd name="T89" fmla="*/ 201 h 1467"/>
                  <a:gd name="T90" fmla="*/ 1069 w 1857"/>
                  <a:gd name="T91" fmla="*/ 138 h 1467"/>
                  <a:gd name="T92" fmla="*/ 1131 w 1857"/>
                  <a:gd name="T93" fmla="*/ 72 h 1467"/>
                  <a:gd name="T94" fmla="*/ 1240 w 1857"/>
                  <a:gd name="T95" fmla="*/ 22 h 1467"/>
                  <a:gd name="T96" fmla="*/ 1332 w 1857"/>
                  <a:gd name="T97" fmla="*/ 2 h 1467"/>
                  <a:gd name="T98" fmla="*/ 1399 w 1857"/>
                  <a:gd name="T99" fmla="*/ 46 h 1467"/>
                  <a:gd name="T100" fmla="*/ 1511 w 1857"/>
                  <a:gd name="T101" fmla="*/ 73 h 1467"/>
                  <a:gd name="T102" fmla="*/ 1634 w 1857"/>
                  <a:gd name="T103" fmla="*/ 114 h 1467"/>
                  <a:gd name="T104" fmla="*/ 1744 w 1857"/>
                  <a:gd name="T105" fmla="*/ 149 h 1467"/>
                  <a:gd name="T106" fmla="*/ 1830 w 1857"/>
                  <a:gd name="T107" fmla="*/ 215 h 1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57" h="1467">
                    <a:moveTo>
                      <a:pt x="1857" y="273"/>
                    </a:moveTo>
                    <a:lnTo>
                      <a:pt x="1856" y="283"/>
                    </a:lnTo>
                    <a:lnTo>
                      <a:pt x="1855" y="298"/>
                    </a:lnTo>
                    <a:lnTo>
                      <a:pt x="1852" y="312"/>
                    </a:lnTo>
                    <a:lnTo>
                      <a:pt x="1849" y="326"/>
                    </a:lnTo>
                    <a:lnTo>
                      <a:pt x="1848" y="337"/>
                    </a:lnTo>
                    <a:lnTo>
                      <a:pt x="1848" y="352"/>
                    </a:lnTo>
                    <a:lnTo>
                      <a:pt x="1849" y="371"/>
                    </a:lnTo>
                    <a:lnTo>
                      <a:pt x="1851" y="388"/>
                    </a:lnTo>
                    <a:lnTo>
                      <a:pt x="1852" y="403"/>
                    </a:lnTo>
                    <a:lnTo>
                      <a:pt x="1848" y="421"/>
                    </a:lnTo>
                    <a:lnTo>
                      <a:pt x="1844" y="442"/>
                    </a:lnTo>
                    <a:lnTo>
                      <a:pt x="1837" y="465"/>
                    </a:lnTo>
                    <a:lnTo>
                      <a:pt x="1832" y="485"/>
                    </a:lnTo>
                    <a:lnTo>
                      <a:pt x="1826" y="503"/>
                    </a:lnTo>
                    <a:lnTo>
                      <a:pt x="1820" y="520"/>
                    </a:lnTo>
                    <a:lnTo>
                      <a:pt x="1812" y="542"/>
                    </a:lnTo>
                    <a:lnTo>
                      <a:pt x="1804" y="565"/>
                    </a:lnTo>
                    <a:lnTo>
                      <a:pt x="1794" y="585"/>
                    </a:lnTo>
                    <a:lnTo>
                      <a:pt x="1787" y="603"/>
                    </a:lnTo>
                    <a:lnTo>
                      <a:pt x="1777" y="621"/>
                    </a:lnTo>
                    <a:lnTo>
                      <a:pt x="1763" y="643"/>
                    </a:lnTo>
                    <a:lnTo>
                      <a:pt x="1747" y="667"/>
                    </a:lnTo>
                    <a:lnTo>
                      <a:pt x="1733" y="689"/>
                    </a:lnTo>
                    <a:lnTo>
                      <a:pt x="1721" y="706"/>
                    </a:lnTo>
                    <a:lnTo>
                      <a:pt x="1713" y="716"/>
                    </a:lnTo>
                    <a:lnTo>
                      <a:pt x="1705" y="728"/>
                    </a:lnTo>
                    <a:lnTo>
                      <a:pt x="1696" y="740"/>
                    </a:lnTo>
                    <a:lnTo>
                      <a:pt x="1689" y="749"/>
                    </a:lnTo>
                    <a:lnTo>
                      <a:pt x="1678" y="759"/>
                    </a:lnTo>
                    <a:lnTo>
                      <a:pt x="1667" y="771"/>
                    </a:lnTo>
                    <a:lnTo>
                      <a:pt x="1654" y="782"/>
                    </a:lnTo>
                    <a:lnTo>
                      <a:pt x="1640" y="791"/>
                    </a:lnTo>
                    <a:lnTo>
                      <a:pt x="1630" y="798"/>
                    </a:lnTo>
                    <a:lnTo>
                      <a:pt x="1615" y="802"/>
                    </a:lnTo>
                    <a:lnTo>
                      <a:pt x="1599" y="803"/>
                    </a:lnTo>
                    <a:lnTo>
                      <a:pt x="1581" y="803"/>
                    </a:lnTo>
                    <a:lnTo>
                      <a:pt x="1564" y="805"/>
                    </a:lnTo>
                    <a:lnTo>
                      <a:pt x="1550" y="806"/>
                    </a:lnTo>
                    <a:lnTo>
                      <a:pt x="1533" y="810"/>
                    </a:lnTo>
                    <a:lnTo>
                      <a:pt x="1514" y="817"/>
                    </a:lnTo>
                    <a:lnTo>
                      <a:pt x="1492" y="824"/>
                    </a:lnTo>
                    <a:lnTo>
                      <a:pt x="1473" y="830"/>
                    </a:lnTo>
                    <a:lnTo>
                      <a:pt x="1459" y="837"/>
                    </a:lnTo>
                    <a:lnTo>
                      <a:pt x="1442" y="845"/>
                    </a:lnTo>
                    <a:lnTo>
                      <a:pt x="1425" y="855"/>
                    </a:lnTo>
                    <a:lnTo>
                      <a:pt x="1405" y="865"/>
                    </a:lnTo>
                    <a:lnTo>
                      <a:pt x="1387" y="876"/>
                    </a:lnTo>
                    <a:lnTo>
                      <a:pt x="1374" y="886"/>
                    </a:lnTo>
                    <a:lnTo>
                      <a:pt x="1360" y="894"/>
                    </a:lnTo>
                    <a:lnTo>
                      <a:pt x="1345" y="904"/>
                    </a:lnTo>
                    <a:lnTo>
                      <a:pt x="1331" y="915"/>
                    </a:lnTo>
                    <a:lnTo>
                      <a:pt x="1320" y="925"/>
                    </a:lnTo>
                    <a:lnTo>
                      <a:pt x="1312" y="933"/>
                    </a:lnTo>
                    <a:lnTo>
                      <a:pt x="1302" y="943"/>
                    </a:lnTo>
                    <a:lnTo>
                      <a:pt x="1294" y="954"/>
                    </a:lnTo>
                    <a:lnTo>
                      <a:pt x="1290" y="964"/>
                    </a:lnTo>
                    <a:lnTo>
                      <a:pt x="1287" y="972"/>
                    </a:lnTo>
                    <a:lnTo>
                      <a:pt x="1287" y="983"/>
                    </a:lnTo>
                    <a:lnTo>
                      <a:pt x="1287" y="995"/>
                    </a:lnTo>
                    <a:lnTo>
                      <a:pt x="1286" y="1005"/>
                    </a:lnTo>
                    <a:lnTo>
                      <a:pt x="1285" y="1013"/>
                    </a:lnTo>
                    <a:lnTo>
                      <a:pt x="1278" y="1019"/>
                    </a:lnTo>
                    <a:lnTo>
                      <a:pt x="1270" y="1024"/>
                    </a:lnTo>
                    <a:lnTo>
                      <a:pt x="1263" y="1028"/>
                    </a:lnTo>
                    <a:lnTo>
                      <a:pt x="1251" y="1031"/>
                    </a:lnTo>
                    <a:lnTo>
                      <a:pt x="1238" y="1034"/>
                    </a:lnTo>
                    <a:lnTo>
                      <a:pt x="1223" y="1035"/>
                    </a:lnTo>
                    <a:lnTo>
                      <a:pt x="1212" y="1036"/>
                    </a:lnTo>
                    <a:lnTo>
                      <a:pt x="1200" y="1036"/>
                    </a:lnTo>
                    <a:lnTo>
                      <a:pt x="1185" y="1036"/>
                    </a:lnTo>
                    <a:lnTo>
                      <a:pt x="1170" y="1035"/>
                    </a:lnTo>
                    <a:lnTo>
                      <a:pt x="1155" y="1035"/>
                    </a:lnTo>
                    <a:lnTo>
                      <a:pt x="1145" y="1038"/>
                    </a:lnTo>
                    <a:lnTo>
                      <a:pt x="1134" y="1043"/>
                    </a:lnTo>
                    <a:lnTo>
                      <a:pt x="1124" y="1051"/>
                    </a:lnTo>
                    <a:lnTo>
                      <a:pt x="1115" y="1062"/>
                    </a:lnTo>
                    <a:lnTo>
                      <a:pt x="1108" y="1070"/>
                    </a:lnTo>
                    <a:lnTo>
                      <a:pt x="1103" y="1080"/>
                    </a:lnTo>
                    <a:lnTo>
                      <a:pt x="1097" y="1090"/>
                    </a:lnTo>
                    <a:lnTo>
                      <a:pt x="1093" y="1102"/>
                    </a:lnTo>
                    <a:lnTo>
                      <a:pt x="1092" y="1113"/>
                    </a:lnTo>
                    <a:lnTo>
                      <a:pt x="1092" y="1124"/>
                    </a:lnTo>
                    <a:lnTo>
                      <a:pt x="1096" y="1137"/>
                    </a:lnTo>
                    <a:lnTo>
                      <a:pt x="1100" y="1151"/>
                    </a:lnTo>
                    <a:lnTo>
                      <a:pt x="1103" y="1162"/>
                    </a:lnTo>
                    <a:lnTo>
                      <a:pt x="1104" y="1179"/>
                    </a:lnTo>
                    <a:lnTo>
                      <a:pt x="1104" y="1199"/>
                    </a:lnTo>
                    <a:lnTo>
                      <a:pt x="1104" y="1220"/>
                    </a:lnTo>
                    <a:lnTo>
                      <a:pt x="1104" y="1237"/>
                    </a:lnTo>
                    <a:lnTo>
                      <a:pt x="1100" y="1253"/>
                    </a:lnTo>
                    <a:lnTo>
                      <a:pt x="1096" y="1271"/>
                    </a:lnTo>
                    <a:lnTo>
                      <a:pt x="1089" y="1290"/>
                    </a:lnTo>
                    <a:lnTo>
                      <a:pt x="1084" y="1304"/>
                    </a:lnTo>
                    <a:lnTo>
                      <a:pt x="1074" y="1321"/>
                    </a:lnTo>
                    <a:lnTo>
                      <a:pt x="1062" y="1338"/>
                    </a:lnTo>
                    <a:lnTo>
                      <a:pt x="1049" y="1357"/>
                    </a:lnTo>
                    <a:lnTo>
                      <a:pt x="1035" y="1373"/>
                    </a:lnTo>
                    <a:lnTo>
                      <a:pt x="1023" y="1387"/>
                    </a:lnTo>
                    <a:lnTo>
                      <a:pt x="1011" y="1396"/>
                    </a:lnTo>
                    <a:lnTo>
                      <a:pt x="996" y="1406"/>
                    </a:lnTo>
                    <a:lnTo>
                      <a:pt x="980" y="1415"/>
                    </a:lnTo>
                    <a:lnTo>
                      <a:pt x="968" y="1422"/>
                    </a:lnTo>
                    <a:lnTo>
                      <a:pt x="950" y="1430"/>
                    </a:lnTo>
                    <a:lnTo>
                      <a:pt x="929" y="1441"/>
                    </a:lnTo>
                    <a:lnTo>
                      <a:pt x="906" y="1450"/>
                    </a:lnTo>
                    <a:lnTo>
                      <a:pt x="883" y="1458"/>
                    </a:lnTo>
                    <a:lnTo>
                      <a:pt x="866" y="1463"/>
                    </a:lnTo>
                    <a:lnTo>
                      <a:pt x="849" y="1466"/>
                    </a:lnTo>
                    <a:lnTo>
                      <a:pt x="831" y="1466"/>
                    </a:lnTo>
                    <a:lnTo>
                      <a:pt x="810" y="1467"/>
                    </a:lnTo>
                    <a:lnTo>
                      <a:pt x="791" y="1466"/>
                    </a:lnTo>
                    <a:lnTo>
                      <a:pt x="777" y="1463"/>
                    </a:lnTo>
                    <a:lnTo>
                      <a:pt x="760" y="1458"/>
                    </a:lnTo>
                    <a:lnTo>
                      <a:pt x="743" y="1449"/>
                    </a:lnTo>
                    <a:lnTo>
                      <a:pt x="725" y="1439"/>
                    </a:lnTo>
                    <a:lnTo>
                      <a:pt x="712" y="1430"/>
                    </a:lnTo>
                    <a:lnTo>
                      <a:pt x="698" y="1418"/>
                    </a:lnTo>
                    <a:lnTo>
                      <a:pt x="685" y="1400"/>
                    </a:lnTo>
                    <a:lnTo>
                      <a:pt x="672" y="1384"/>
                    </a:lnTo>
                    <a:lnTo>
                      <a:pt x="661" y="1370"/>
                    </a:lnTo>
                    <a:lnTo>
                      <a:pt x="647" y="1360"/>
                    </a:lnTo>
                    <a:lnTo>
                      <a:pt x="632" y="1346"/>
                    </a:lnTo>
                    <a:lnTo>
                      <a:pt x="615" y="1333"/>
                    </a:lnTo>
                    <a:lnTo>
                      <a:pt x="599" y="1321"/>
                    </a:lnTo>
                    <a:lnTo>
                      <a:pt x="585" y="1311"/>
                    </a:lnTo>
                    <a:lnTo>
                      <a:pt x="569" y="1303"/>
                    </a:lnTo>
                    <a:lnTo>
                      <a:pt x="552" y="1295"/>
                    </a:lnTo>
                    <a:lnTo>
                      <a:pt x="533" y="1287"/>
                    </a:lnTo>
                    <a:lnTo>
                      <a:pt x="518" y="1279"/>
                    </a:lnTo>
                    <a:lnTo>
                      <a:pt x="503" y="1271"/>
                    </a:lnTo>
                    <a:lnTo>
                      <a:pt x="487" y="1260"/>
                    </a:lnTo>
                    <a:lnTo>
                      <a:pt x="469" y="1249"/>
                    </a:lnTo>
                    <a:lnTo>
                      <a:pt x="453" y="1238"/>
                    </a:lnTo>
                    <a:lnTo>
                      <a:pt x="440" y="1229"/>
                    </a:lnTo>
                    <a:lnTo>
                      <a:pt x="426" y="1220"/>
                    </a:lnTo>
                    <a:lnTo>
                      <a:pt x="410" y="1207"/>
                    </a:lnTo>
                    <a:lnTo>
                      <a:pt x="394" y="1195"/>
                    </a:lnTo>
                    <a:lnTo>
                      <a:pt x="380" y="1187"/>
                    </a:lnTo>
                    <a:lnTo>
                      <a:pt x="366" y="1181"/>
                    </a:lnTo>
                    <a:lnTo>
                      <a:pt x="347" y="1175"/>
                    </a:lnTo>
                    <a:lnTo>
                      <a:pt x="328" y="1168"/>
                    </a:lnTo>
                    <a:lnTo>
                      <a:pt x="313" y="1163"/>
                    </a:lnTo>
                    <a:lnTo>
                      <a:pt x="302" y="1156"/>
                    </a:lnTo>
                    <a:lnTo>
                      <a:pt x="290" y="1147"/>
                    </a:lnTo>
                    <a:lnTo>
                      <a:pt x="277" y="1137"/>
                    </a:lnTo>
                    <a:lnTo>
                      <a:pt x="265" y="1131"/>
                    </a:lnTo>
                    <a:lnTo>
                      <a:pt x="252" y="1128"/>
                    </a:lnTo>
                    <a:lnTo>
                      <a:pt x="236" y="1125"/>
                    </a:lnTo>
                    <a:lnTo>
                      <a:pt x="220" y="1124"/>
                    </a:lnTo>
                    <a:lnTo>
                      <a:pt x="207" y="1125"/>
                    </a:lnTo>
                    <a:lnTo>
                      <a:pt x="199" y="1129"/>
                    </a:lnTo>
                    <a:lnTo>
                      <a:pt x="188" y="1135"/>
                    </a:lnTo>
                    <a:lnTo>
                      <a:pt x="178" y="1141"/>
                    </a:lnTo>
                    <a:lnTo>
                      <a:pt x="169" y="1147"/>
                    </a:lnTo>
                    <a:lnTo>
                      <a:pt x="166" y="1150"/>
                    </a:lnTo>
                    <a:lnTo>
                      <a:pt x="162" y="1152"/>
                    </a:lnTo>
                    <a:lnTo>
                      <a:pt x="157" y="1155"/>
                    </a:lnTo>
                    <a:lnTo>
                      <a:pt x="153" y="1156"/>
                    </a:lnTo>
                    <a:lnTo>
                      <a:pt x="142" y="1162"/>
                    </a:lnTo>
                    <a:lnTo>
                      <a:pt x="127" y="1166"/>
                    </a:lnTo>
                    <a:lnTo>
                      <a:pt x="114" y="1168"/>
                    </a:lnTo>
                    <a:lnTo>
                      <a:pt x="103" y="1168"/>
                    </a:lnTo>
                    <a:lnTo>
                      <a:pt x="88" y="1168"/>
                    </a:lnTo>
                    <a:lnTo>
                      <a:pt x="73" y="1167"/>
                    </a:lnTo>
                    <a:lnTo>
                      <a:pt x="60" y="1163"/>
                    </a:lnTo>
                    <a:lnTo>
                      <a:pt x="49" y="1158"/>
                    </a:lnTo>
                    <a:lnTo>
                      <a:pt x="46" y="1151"/>
                    </a:lnTo>
                    <a:lnTo>
                      <a:pt x="45" y="1141"/>
                    </a:lnTo>
                    <a:lnTo>
                      <a:pt x="45" y="1132"/>
                    </a:lnTo>
                    <a:lnTo>
                      <a:pt x="45" y="1123"/>
                    </a:lnTo>
                    <a:lnTo>
                      <a:pt x="42" y="1115"/>
                    </a:lnTo>
                    <a:lnTo>
                      <a:pt x="35" y="1104"/>
                    </a:lnTo>
                    <a:lnTo>
                      <a:pt x="26" y="1093"/>
                    </a:lnTo>
                    <a:lnTo>
                      <a:pt x="18" y="1084"/>
                    </a:lnTo>
                    <a:lnTo>
                      <a:pt x="14" y="1073"/>
                    </a:lnTo>
                    <a:lnTo>
                      <a:pt x="9" y="1058"/>
                    </a:lnTo>
                    <a:lnTo>
                      <a:pt x="4" y="1044"/>
                    </a:lnTo>
                    <a:lnTo>
                      <a:pt x="2" y="1032"/>
                    </a:lnTo>
                    <a:lnTo>
                      <a:pt x="2" y="1023"/>
                    </a:lnTo>
                    <a:lnTo>
                      <a:pt x="0" y="1012"/>
                    </a:lnTo>
                    <a:lnTo>
                      <a:pt x="0" y="1001"/>
                    </a:lnTo>
                    <a:lnTo>
                      <a:pt x="2" y="993"/>
                    </a:lnTo>
                    <a:lnTo>
                      <a:pt x="7" y="985"/>
                    </a:lnTo>
                    <a:lnTo>
                      <a:pt x="15" y="977"/>
                    </a:lnTo>
                    <a:lnTo>
                      <a:pt x="25" y="970"/>
                    </a:lnTo>
                    <a:lnTo>
                      <a:pt x="31" y="964"/>
                    </a:lnTo>
                    <a:lnTo>
                      <a:pt x="42" y="954"/>
                    </a:lnTo>
                    <a:lnTo>
                      <a:pt x="56" y="943"/>
                    </a:lnTo>
                    <a:lnTo>
                      <a:pt x="65" y="935"/>
                    </a:lnTo>
                    <a:lnTo>
                      <a:pt x="75" y="929"/>
                    </a:lnTo>
                    <a:lnTo>
                      <a:pt x="87" y="921"/>
                    </a:lnTo>
                    <a:lnTo>
                      <a:pt x="97" y="912"/>
                    </a:lnTo>
                    <a:lnTo>
                      <a:pt x="106" y="904"/>
                    </a:lnTo>
                    <a:lnTo>
                      <a:pt x="111" y="896"/>
                    </a:lnTo>
                    <a:lnTo>
                      <a:pt x="115" y="886"/>
                    </a:lnTo>
                    <a:lnTo>
                      <a:pt x="119" y="877"/>
                    </a:lnTo>
                    <a:lnTo>
                      <a:pt x="131" y="872"/>
                    </a:lnTo>
                    <a:lnTo>
                      <a:pt x="147" y="869"/>
                    </a:lnTo>
                    <a:lnTo>
                      <a:pt x="165" y="868"/>
                    </a:lnTo>
                    <a:lnTo>
                      <a:pt x="181" y="865"/>
                    </a:lnTo>
                    <a:lnTo>
                      <a:pt x="193" y="861"/>
                    </a:lnTo>
                    <a:lnTo>
                      <a:pt x="204" y="853"/>
                    </a:lnTo>
                    <a:lnTo>
                      <a:pt x="213" y="841"/>
                    </a:lnTo>
                    <a:lnTo>
                      <a:pt x="224" y="829"/>
                    </a:lnTo>
                    <a:lnTo>
                      <a:pt x="232" y="820"/>
                    </a:lnTo>
                    <a:lnTo>
                      <a:pt x="247" y="811"/>
                    </a:lnTo>
                    <a:lnTo>
                      <a:pt x="266" y="802"/>
                    </a:lnTo>
                    <a:lnTo>
                      <a:pt x="283" y="794"/>
                    </a:lnTo>
                    <a:lnTo>
                      <a:pt x="298" y="786"/>
                    </a:lnTo>
                    <a:lnTo>
                      <a:pt x="314" y="778"/>
                    </a:lnTo>
                    <a:lnTo>
                      <a:pt x="332" y="768"/>
                    </a:lnTo>
                    <a:lnTo>
                      <a:pt x="349" y="758"/>
                    </a:lnTo>
                    <a:lnTo>
                      <a:pt x="363" y="747"/>
                    </a:lnTo>
                    <a:lnTo>
                      <a:pt x="371" y="735"/>
                    </a:lnTo>
                    <a:lnTo>
                      <a:pt x="382" y="718"/>
                    </a:lnTo>
                    <a:lnTo>
                      <a:pt x="391" y="702"/>
                    </a:lnTo>
                    <a:lnTo>
                      <a:pt x="401" y="690"/>
                    </a:lnTo>
                    <a:lnTo>
                      <a:pt x="411" y="681"/>
                    </a:lnTo>
                    <a:lnTo>
                      <a:pt x="425" y="671"/>
                    </a:lnTo>
                    <a:lnTo>
                      <a:pt x="440" y="661"/>
                    </a:lnTo>
                    <a:lnTo>
                      <a:pt x="452" y="652"/>
                    </a:lnTo>
                    <a:lnTo>
                      <a:pt x="463" y="643"/>
                    </a:lnTo>
                    <a:lnTo>
                      <a:pt x="476" y="632"/>
                    </a:lnTo>
                    <a:lnTo>
                      <a:pt x="490" y="620"/>
                    </a:lnTo>
                    <a:lnTo>
                      <a:pt x="503" y="608"/>
                    </a:lnTo>
                    <a:lnTo>
                      <a:pt x="515" y="599"/>
                    </a:lnTo>
                    <a:lnTo>
                      <a:pt x="526" y="588"/>
                    </a:lnTo>
                    <a:lnTo>
                      <a:pt x="541" y="574"/>
                    </a:lnTo>
                    <a:lnTo>
                      <a:pt x="554" y="562"/>
                    </a:lnTo>
                    <a:lnTo>
                      <a:pt x="568" y="553"/>
                    </a:lnTo>
                    <a:lnTo>
                      <a:pt x="583" y="545"/>
                    </a:lnTo>
                    <a:lnTo>
                      <a:pt x="603" y="535"/>
                    </a:lnTo>
                    <a:lnTo>
                      <a:pt x="623" y="526"/>
                    </a:lnTo>
                    <a:lnTo>
                      <a:pt x="641" y="519"/>
                    </a:lnTo>
                    <a:lnTo>
                      <a:pt x="655" y="512"/>
                    </a:lnTo>
                    <a:lnTo>
                      <a:pt x="676" y="503"/>
                    </a:lnTo>
                    <a:lnTo>
                      <a:pt x="696" y="494"/>
                    </a:lnTo>
                    <a:lnTo>
                      <a:pt x="715" y="484"/>
                    </a:lnTo>
                    <a:lnTo>
                      <a:pt x="731" y="476"/>
                    </a:lnTo>
                    <a:lnTo>
                      <a:pt x="746" y="467"/>
                    </a:lnTo>
                    <a:lnTo>
                      <a:pt x="763" y="454"/>
                    </a:lnTo>
                    <a:lnTo>
                      <a:pt x="781" y="442"/>
                    </a:lnTo>
                    <a:lnTo>
                      <a:pt x="798" y="429"/>
                    </a:lnTo>
                    <a:lnTo>
                      <a:pt x="812" y="417"/>
                    </a:lnTo>
                    <a:lnTo>
                      <a:pt x="820" y="406"/>
                    </a:lnTo>
                    <a:lnTo>
                      <a:pt x="831" y="392"/>
                    </a:lnTo>
                    <a:lnTo>
                      <a:pt x="840" y="378"/>
                    </a:lnTo>
                    <a:lnTo>
                      <a:pt x="847" y="366"/>
                    </a:lnTo>
                    <a:lnTo>
                      <a:pt x="852" y="347"/>
                    </a:lnTo>
                    <a:lnTo>
                      <a:pt x="859" y="322"/>
                    </a:lnTo>
                    <a:lnTo>
                      <a:pt x="864" y="298"/>
                    </a:lnTo>
                    <a:lnTo>
                      <a:pt x="868" y="278"/>
                    </a:lnTo>
                    <a:lnTo>
                      <a:pt x="868" y="267"/>
                    </a:lnTo>
                    <a:lnTo>
                      <a:pt x="868" y="254"/>
                    </a:lnTo>
                    <a:lnTo>
                      <a:pt x="870" y="240"/>
                    </a:lnTo>
                    <a:lnTo>
                      <a:pt x="871" y="227"/>
                    </a:lnTo>
                    <a:lnTo>
                      <a:pt x="875" y="217"/>
                    </a:lnTo>
                    <a:lnTo>
                      <a:pt x="883" y="209"/>
                    </a:lnTo>
                    <a:lnTo>
                      <a:pt x="894" y="203"/>
                    </a:lnTo>
                    <a:lnTo>
                      <a:pt x="906" y="198"/>
                    </a:lnTo>
                    <a:lnTo>
                      <a:pt x="918" y="197"/>
                    </a:lnTo>
                    <a:lnTo>
                      <a:pt x="933" y="198"/>
                    </a:lnTo>
                    <a:lnTo>
                      <a:pt x="949" y="200"/>
                    </a:lnTo>
                    <a:lnTo>
                      <a:pt x="963" y="201"/>
                    </a:lnTo>
                    <a:lnTo>
                      <a:pt x="973" y="203"/>
                    </a:lnTo>
                    <a:lnTo>
                      <a:pt x="987" y="204"/>
                    </a:lnTo>
                    <a:lnTo>
                      <a:pt x="1000" y="204"/>
                    </a:lnTo>
                    <a:lnTo>
                      <a:pt x="1014" y="204"/>
                    </a:lnTo>
                    <a:lnTo>
                      <a:pt x="1025" y="201"/>
                    </a:lnTo>
                    <a:lnTo>
                      <a:pt x="1033" y="193"/>
                    </a:lnTo>
                    <a:lnTo>
                      <a:pt x="1041" y="180"/>
                    </a:lnTo>
                    <a:lnTo>
                      <a:pt x="1049" y="169"/>
                    </a:lnTo>
                    <a:lnTo>
                      <a:pt x="1054" y="159"/>
                    </a:lnTo>
                    <a:lnTo>
                      <a:pt x="1061" y="149"/>
                    </a:lnTo>
                    <a:lnTo>
                      <a:pt x="1069" y="138"/>
                    </a:lnTo>
                    <a:lnTo>
                      <a:pt x="1076" y="130"/>
                    </a:lnTo>
                    <a:lnTo>
                      <a:pt x="1084" y="119"/>
                    </a:lnTo>
                    <a:lnTo>
                      <a:pt x="1095" y="106"/>
                    </a:lnTo>
                    <a:lnTo>
                      <a:pt x="1107" y="92"/>
                    </a:lnTo>
                    <a:lnTo>
                      <a:pt x="1119" y="81"/>
                    </a:lnTo>
                    <a:lnTo>
                      <a:pt x="1131" y="72"/>
                    </a:lnTo>
                    <a:lnTo>
                      <a:pt x="1147" y="62"/>
                    </a:lnTo>
                    <a:lnTo>
                      <a:pt x="1170" y="54"/>
                    </a:lnTo>
                    <a:lnTo>
                      <a:pt x="1192" y="46"/>
                    </a:lnTo>
                    <a:lnTo>
                      <a:pt x="1211" y="40"/>
                    </a:lnTo>
                    <a:lnTo>
                      <a:pt x="1224" y="31"/>
                    </a:lnTo>
                    <a:lnTo>
                      <a:pt x="1240" y="22"/>
                    </a:lnTo>
                    <a:lnTo>
                      <a:pt x="1258" y="14"/>
                    </a:lnTo>
                    <a:lnTo>
                      <a:pt x="1273" y="7"/>
                    </a:lnTo>
                    <a:lnTo>
                      <a:pt x="1285" y="4"/>
                    </a:lnTo>
                    <a:lnTo>
                      <a:pt x="1301" y="2"/>
                    </a:lnTo>
                    <a:lnTo>
                      <a:pt x="1318" y="0"/>
                    </a:lnTo>
                    <a:lnTo>
                      <a:pt x="1332" y="2"/>
                    </a:lnTo>
                    <a:lnTo>
                      <a:pt x="1341" y="7"/>
                    </a:lnTo>
                    <a:lnTo>
                      <a:pt x="1351" y="15"/>
                    </a:lnTo>
                    <a:lnTo>
                      <a:pt x="1360" y="22"/>
                    </a:lnTo>
                    <a:lnTo>
                      <a:pt x="1371" y="29"/>
                    </a:lnTo>
                    <a:lnTo>
                      <a:pt x="1384" y="38"/>
                    </a:lnTo>
                    <a:lnTo>
                      <a:pt x="1399" y="46"/>
                    </a:lnTo>
                    <a:lnTo>
                      <a:pt x="1411" y="52"/>
                    </a:lnTo>
                    <a:lnTo>
                      <a:pt x="1429" y="57"/>
                    </a:lnTo>
                    <a:lnTo>
                      <a:pt x="1452" y="61"/>
                    </a:lnTo>
                    <a:lnTo>
                      <a:pt x="1475" y="64"/>
                    </a:lnTo>
                    <a:lnTo>
                      <a:pt x="1495" y="68"/>
                    </a:lnTo>
                    <a:lnTo>
                      <a:pt x="1511" y="73"/>
                    </a:lnTo>
                    <a:lnTo>
                      <a:pt x="1531" y="80"/>
                    </a:lnTo>
                    <a:lnTo>
                      <a:pt x="1550" y="88"/>
                    </a:lnTo>
                    <a:lnTo>
                      <a:pt x="1568" y="93"/>
                    </a:lnTo>
                    <a:lnTo>
                      <a:pt x="1587" y="99"/>
                    </a:lnTo>
                    <a:lnTo>
                      <a:pt x="1609" y="107"/>
                    </a:lnTo>
                    <a:lnTo>
                      <a:pt x="1634" y="114"/>
                    </a:lnTo>
                    <a:lnTo>
                      <a:pt x="1654" y="119"/>
                    </a:lnTo>
                    <a:lnTo>
                      <a:pt x="1670" y="123"/>
                    </a:lnTo>
                    <a:lnTo>
                      <a:pt x="1689" y="128"/>
                    </a:lnTo>
                    <a:lnTo>
                      <a:pt x="1705" y="134"/>
                    </a:lnTo>
                    <a:lnTo>
                      <a:pt x="1723" y="141"/>
                    </a:lnTo>
                    <a:lnTo>
                      <a:pt x="1744" y="149"/>
                    </a:lnTo>
                    <a:lnTo>
                      <a:pt x="1766" y="158"/>
                    </a:lnTo>
                    <a:lnTo>
                      <a:pt x="1783" y="168"/>
                    </a:lnTo>
                    <a:lnTo>
                      <a:pt x="1794" y="177"/>
                    </a:lnTo>
                    <a:lnTo>
                      <a:pt x="1808" y="189"/>
                    </a:lnTo>
                    <a:lnTo>
                      <a:pt x="1820" y="203"/>
                    </a:lnTo>
                    <a:lnTo>
                      <a:pt x="1830" y="215"/>
                    </a:lnTo>
                    <a:lnTo>
                      <a:pt x="1837" y="227"/>
                    </a:lnTo>
                    <a:lnTo>
                      <a:pt x="1845" y="243"/>
                    </a:lnTo>
                    <a:lnTo>
                      <a:pt x="1853" y="259"/>
                    </a:lnTo>
                    <a:lnTo>
                      <a:pt x="1857" y="273"/>
                    </a:lnTo>
                  </a:path>
                </a:pathLst>
              </a:custGeom>
              <a:grpFill/>
              <a:ln w="6350" cap="flat">
                <a:solidFill>
                  <a:schemeClr val="bg2"/>
                </a:solidFill>
                <a:prstDash val="solid"/>
                <a:miter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34" name="Freeform 48">
                <a:extLst>
                  <a:ext uri="{FF2B5EF4-FFF2-40B4-BE49-F238E27FC236}">
                    <a16:creationId xmlns:a16="http://schemas.microsoft.com/office/drawing/2014/main" id="{57BBDBCA-DE09-93CD-FA1C-90C95214B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5609" y="2118309"/>
                <a:ext cx="460887" cy="445663"/>
              </a:xfrm>
              <a:custGeom>
                <a:avLst/>
                <a:gdLst>
                  <a:gd name="T0" fmla="*/ 512 w 999"/>
                  <a:gd name="T1" fmla="*/ 163 h 968"/>
                  <a:gd name="T2" fmla="*/ 519 w 999"/>
                  <a:gd name="T3" fmla="*/ 172 h 968"/>
                  <a:gd name="T4" fmla="*/ 539 w 999"/>
                  <a:gd name="T5" fmla="*/ 207 h 968"/>
                  <a:gd name="T6" fmla="*/ 592 w 999"/>
                  <a:gd name="T7" fmla="*/ 235 h 968"/>
                  <a:gd name="T8" fmla="*/ 660 w 999"/>
                  <a:gd name="T9" fmla="*/ 257 h 968"/>
                  <a:gd name="T10" fmla="*/ 717 w 999"/>
                  <a:gd name="T11" fmla="*/ 287 h 968"/>
                  <a:gd name="T12" fmla="*/ 771 w 999"/>
                  <a:gd name="T13" fmla="*/ 312 h 968"/>
                  <a:gd name="T14" fmla="*/ 819 w 999"/>
                  <a:gd name="T15" fmla="*/ 370 h 968"/>
                  <a:gd name="T16" fmla="*/ 857 w 999"/>
                  <a:gd name="T17" fmla="*/ 435 h 968"/>
                  <a:gd name="T18" fmla="*/ 891 w 999"/>
                  <a:gd name="T19" fmla="*/ 501 h 968"/>
                  <a:gd name="T20" fmla="*/ 923 w 999"/>
                  <a:gd name="T21" fmla="*/ 571 h 968"/>
                  <a:gd name="T22" fmla="*/ 927 w 999"/>
                  <a:gd name="T23" fmla="*/ 625 h 968"/>
                  <a:gd name="T24" fmla="*/ 896 w 999"/>
                  <a:gd name="T25" fmla="*/ 660 h 968"/>
                  <a:gd name="T26" fmla="*/ 880 w 999"/>
                  <a:gd name="T27" fmla="*/ 669 h 968"/>
                  <a:gd name="T28" fmla="*/ 873 w 999"/>
                  <a:gd name="T29" fmla="*/ 700 h 968"/>
                  <a:gd name="T30" fmla="*/ 896 w 999"/>
                  <a:gd name="T31" fmla="*/ 724 h 968"/>
                  <a:gd name="T32" fmla="*/ 935 w 999"/>
                  <a:gd name="T33" fmla="*/ 731 h 968"/>
                  <a:gd name="T34" fmla="*/ 978 w 999"/>
                  <a:gd name="T35" fmla="*/ 753 h 968"/>
                  <a:gd name="T36" fmla="*/ 988 w 999"/>
                  <a:gd name="T37" fmla="*/ 781 h 968"/>
                  <a:gd name="T38" fmla="*/ 958 w 999"/>
                  <a:gd name="T39" fmla="*/ 828 h 968"/>
                  <a:gd name="T40" fmla="*/ 916 w 999"/>
                  <a:gd name="T41" fmla="*/ 866 h 968"/>
                  <a:gd name="T42" fmla="*/ 833 w 999"/>
                  <a:gd name="T43" fmla="*/ 885 h 968"/>
                  <a:gd name="T44" fmla="*/ 738 w 999"/>
                  <a:gd name="T45" fmla="*/ 890 h 968"/>
                  <a:gd name="T46" fmla="*/ 641 w 999"/>
                  <a:gd name="T47" fmla="*/ 910 h 968"/>
                  <a:gd name="T48" fmla="*/ 557 w 999"/>
                  <a:gd name="T49" fmla="*/ 932 h 968"/>
                  <a:gd name="T50" fmla="*/ 503 w 999"/>
                  <a:gd name="T51" fmla="*/ 953 h 968"/>
                  <a:gd name="T52" fmla="*/ 449 w 999"/>
                  <a:gd name="T53" fmla="*/ 968 h 968"/>
                  <a:gd name="T54" fmla="*/ 369 w 999"/>
                  <a:gd name="T55" fmla="*/ 965 h 968"/>
                  <a:gd name="T56" fmla="*/ 282 w 999"/>
                  <a:gd name="T57" fmla="*/ 963 h 968"/>
                  <a:gd name="T58" fmla="*/ 208 w 999"/>
                  <a:gd name="T59" fmla="*/ 952 h 968"/>
                  <a:gd name="T60" fmla="*/ 154 w 999"/>
                  <a:gd name="T61" fmla="*/ 913 h 968"/>
                  <a:gd name="T62" fmla="*/ 105 w 999"/>
                  <a:gd name="T63" fmla="*/ 868 h 968"/>
                  <a:gd name="T64" fmla="*/ 57 w 999"/>
                  <a:gd name="T65" fmla="*/ 816 h 968"/>
                  <a:gd name="T66" fmla="*/ 16 w 999"/>
                  <a:gd name="T67" fmla="*/ 774 h 968"/>
                  <a:gd name="T68" fmla="*/ 0 w 999"/>
                  <a:gd name="T69" fmla="*/ 699 h 968"/>
                  <a:gd name="T70" fmla="*/ 0 w 999"/>
                  <a:gd name="T71" fmla="*/ 603 h 968"/>
                  <a:gd name="T72" fmla="*/ 4 w 999"/>
                  <a:gd name="T73" fmla="*/ 497 h 968"/>
                  <a:gd name="T74" fmla="*/ 7 w 999"/>
                  <a:gd name="T75" fmla="*/ 386 h 968"/>
                  <a:gd name="T76" fmla="*/ 9 w 999"/>
                  <a:gd name="T77" fmla="*/ 315 h 968"/>
                  <a:gd name="T78" fmla="*/ 31 w 999"/>
                  <a:gd name="T79" fmla="*/ 260 h 968"/>
                  <a:gd name="T80" fmla="*/ 73 w 999"/>
                  <a:gd name="T81" fmla="*/ 226 h 968"/>
                  <a:gd name="T82" fmla="*/ 102 w 999"/>
                  <a:gd name="T83" fmla="*/ 176 h 968"/>
                  <a:gd name="T84" fmla="*/ 123 w 999"/>
                  <a:gd name="T85" fmla="*/ 121 h 968"/>
                  <a:gd name="T86" fmla="*/ 160 w 999"/>
                  <a:gd name="T87" fmla="*/ 62 h 968"/>
                  <a:gd name="T88" fmla="*/ 170 w 999"/>
                  <a:gd name="T89" fmla="*/ 51 h 968"/>
                  <a:gd name="T90" fmla="*/ 209 w 999"/>
                  <a:gd name="T91" fmla="*/ 44 h 968"/>
                  <a:gd name="T92" fmla="*/ 264 w 999"/>
                  <a:gd name="T93" fmla="*/ 40 h 968"/>
                  <a:gd name="T94" fmla="*/ 300 w 999"/>
                  <a:gd name="T95" fmla="*/ 33 h 968"/>
                  <a:gd name="T96" fmla="*/ 315 w 999"/>
                  <a:gd name="T97" fmla="*/ 8 h 968"/>
                  <a:gd name="T98" fmla="*/ 331 w 999"/>
                  <a:gd name="T99" fmla="*/ 8 h 968"/>
                  <a:gd name="T100" fmla="*/ 364 w 999"/>
                  <a:gd name="T101" fmla="*/ 0 h 968"/>
                  <a:gd name="T102" fmla="*/ 399 w 999"/>
                  <a:gd name="T103" fmla="*/ 14 h 968"/>
                  <a:gd name="T104" fmla="*/ 437 w 999"/>
                  <a:gd name="T105" fmla="*/ 39 h 968"/>
                  <a:gd name="T106" fmla="*/ 462 w 999"/>
                  <a:gd name="T107" fmla="*/ 86 h 968"/>
                  <a:gd name="T108" fmla="*/ 488 w 999"/>
                  <a:gd name="T109" fmla="*/ 137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99" h="968">
                    <a:moveTo>
                      <a:pt x="500" y="149"/>
                    </a:moveTo>
                    <a:lnTo>
                      <a:pt x="504" y="154"/>
                    </a:lnTo>
                    <a:lnTo>
                      <a:pt x="508" y="159"/>
                    </a:lnTo>
                    <a:lnTo>
                      <a:pt x="512" y="163"/>
                    </a:lnTo>
                    <a:lnTo>
                      <a:pt x="515" y="165"/>
                    </a:lnTo>
                    <a:lnTo>
                      <a:pt x="517" y="168"/>
                    </a:lnTo>
                    <a:lnTo>
                      <a:pt x="517" y="169"/>
                    </a:lnTo>
                    <a:lnTo>
                      <a:pt x="519" y="172"/>
                    </a:lnTo>
                    <a:lnTo>
                      <a:pt x="523" y="179"/>
                    </a:lnTo>
                    <a:lnTo>
                      <a:pt x="528" y="188"/>
                    </a:lnTo>
                    <a:lnTo>
                      <a:pt x="534" y="198"/>
                    </a:lnTo>
                    <a:lnTo>
                      <a:pt x="539" y="207"/>
                    </a:lnTo>
                    <a:lnTo>
                      <a:pt x="544" y="212"/>
                    </a:lnTo>
                    <a:lnTo>
                      <a:pt x="558" y="222"/>
                    </a:lnTo>
                    <a:lnTo>
                      <a:pt x="574" y="229"/>
                    </a:lnTo>
                    <a:lnTo>
                      <a:pt x="592" y="235"/>
                    </a:lnTo>
                    <a:lnTo>
                      <a:pt x="606" y="241"/>
                    </a:lnTo>
                    <a:lnTo>
                      <a:pt x="623" y="246"/>
                    </a:lnTo>
                    <a:lnTo>
                      <a:pt x="641" y="251"/>
                    </a:lnTo>
                    <a:lnTo>
                      <a:pt x="660" y="257"/>
                    </a:lnTo>
                    <a:lnTo>
                      <a:pt x="676" y="262"/>
                    </a:lnTo>
                    <a:lnTo>
                      <a:pt x="689" y="269"/>
                    </a:lnTo>
                    <a:lnTo>
                      <a:pt x="702" y="277"/>
                    </a:lnTo>
                    <a:lnTo>
                      <a:pt x="717" y="287"/>
                    </a:lnTo>
                    <a:lnTo>
                      <a:pt x="729" y="293"/>
                    </a:lnTo>
                    <a:lnTo>
                      <a:pt x="741" y="299"/>
                    </a:lnTo>
                    <a:lnTo>
                      <a:pt x="756" y="305"/>
                    </a:lnTo>
                    <a:lnTo>
                      <a:pt x="771" y="312"/>
                    </a:lnTo>
                    <a:lnTo>
                      <a:pt x="783" y="320"/>
                    </a:lnTo>
                    <a:lnTo>
                      <a:pt x="795" y="332"/>
                    </a:lnTo>
                    <a:lnTo>
                      <a:pt x="807" y="350"/>
                    </a:lnTo>
                    <a:lnTo>
                      <a:pt x="819" y="370"/>
                    </a:lnTo>
                    <a:lnTo>
                      <a:pt x="830" y="388"/>
                    </a:lnTo>
                    <a:lnTo>
                      <a:pt x="840" y="404"/>
                    </a:lnTo>
                    <a:lnTo>
                      <a:pt x="848" y="419"/>
                    </a:lnTo>
                    <a:lnTo>
                      <a:pt x="857" y="435"/>
                    </a:lnTo>
                    <a:lnTo>
                      <a:pt x="866" y="454"/>
                    </a:lnTo>
                    <a:lnTo>
                      <a:pt x="875" y="471"/>
                    </a:lnTo>
                    <a:lnTo>
                      <a:pt x="883" y="486"/>
                    </a:lnTo>
                    <a:lnTo>
                      <a:pt x="891" y="501"/>
                    </a:lnTo>
                    <a:lnTo>
                      <a:pt x="900" y="518"/>
                    </a:lnTo>
                    <a:lnTo>
                      <a:pt x="910" y="537"/>
                    </a:lnTo>
                    <a:lnTo>
                      <a:pt x="918" y="556"/>
                    </a:lnTo>
                    <a:lnTo>
                      <a:pt x="923" y="571"/>
                    </a:lnTo>
                    <a:lnTo>
                      <a:pt x="924" y="583"/>
                    </a:lnTo>
                    <a:lnTo>
                      <a:pt x="927" y="596"/>
                    </a:lnTo>
                    <a:lnTo>
                      <a:pt x="927" y="611"/>
                    </a:lnTo>
                    <a:lnTo>
                      <a:pt x="927" y="625"/>
                    </a:lnTo>
                    <a:lnTo>
                      <a:pt x="924" y="635"/>
                    </a:lnTo>
                    <a:lnTo>
                      <a:pt x="916" y="643"/>
                    </a:lnTo>
                    <a:lnTo>
                      <a:pt x="906" y="653"/>
                    </a:lnTo>
                    <a:lnTo>
                      <a:pt x="896" y="660"/>
                    </a:lnTo>
                    <a:lnTo>
                      <a:pt x="892" y="662"/>
                    </a:lnTo>
                    <a:lnTo>
                      <a:pt x="888" y="664"/>
                    </a:lnTo>
                    <a:lnTo>
                      <a:pt x="884" y="666"/>
                    </a:lnTo>
                    <a:lnTo>
                      <a:pt x="880" y="669"/>
                    </a:lnTo>
                    <a:lnTo>
                      <a:pt x="877" y="672"/>
                    </a:lnTo>
                    <a:lnTo>
                      <a:pt x="875" y="680"/>
                    </a:lnTo>
                    <a:lnTo>
                      <a:pt x="873" y="691"/>
                    </a:lnTo>
                    <a:lnTo>
                      <a:pt x="873" y="700"/>
                    </a:lnTo>
                    <a:lnTo>
                      <a:pt x="877" y="708"/>
                    </a:lnTo>
                    <a:lnTo>
                      <a:pt x="883" y="716"/>
                    </a:lnTo>
                    <a:lnTo>
                      <a:pt x="888" y="722"/>
                    </a:lnTo>
                    <a:lnTo>
                      <a:pt x="896" y="724"/>
                    </a:lnTo>
                    <a:lnTo>
                      <a:pt x="907" y="726"/>
                    </a:lnTo>
                    <a:lnTo>
                      <a:pt x="916" y="727"/>
                    </a:lnTo>
                    <a:lnTo>
                      <a:pt x="926" y="728"/>
                    </a:lnTo>
                    <a:lnTo>
                      <a:pt x="935" y="731"/>
                    </a:lnTo>
                    <a:lnTo>
                      <a:pt x="947" y="736"/>
                    </a:lnTo>
                    <a:lnTo>
                      <a:pt x="958" y="742"/>
                    </a:lnTo>
                    <a:lnTo>
                      <a:pt x="968" y="747"/>
                    </a:lnTo>
                    <a:lnTo>
                      <a:pt x="978" y="753"/>
                    </a:lnTo>
                    <a:lnTo>
                      <a:pt x="989" y="758"/>
                    </a:lnTo>
                    <a:lnTo>
                      <a:pt x="999" y="766"/>
                    </a:lnTo>
                    <a:lnTo>
                      <a:pt x="993" y="771"/>
                    </a:lnTo>
                    <a:lnTo>
                      <a:pt x="988" y="781"/>
                    </a:lnTo>
                    <a:lnTo>
                      <a:pt x="984" y="788"/>
                    </a:lnTo>
                    <a:lnTo>
                      <a:pt x="976" y="801"/>
                    </a:lnTo>
                    <a:lnTo>
                      <a:pt x="966" y="816"/>
                    </a:lnTo>
                    <a:lnTo>
                      <a:pt x="958" y="828"/>
                    </a:lnTo>
                    <a:lnTo>
                      <a:pt x="949" y="837"/>
                    </a:lnTo>
                    <a:lnTo>
                      <a:pt x="938" y="848"/>
                    </a:lnTo>
                    <a:lnTo>
                      <a:pt x="927" y="858"/>
                    </a:lnTo>
                    <a:lnTo>
                      <a:pt x="916" y="866"/>
                    </a:lnTo>
                    <a:lnTo>
                      <a:pt x="897" y="873"/>
                    </a:lnTo>
                    <a:lnTo>
                      <a:pt x="875" y="878"/>
                    </a:lnTo>
                    <a:lnTo>
                      <a:pt x="852" y="882"/>
                    </a:lnTo>
                    <a:lnTo>
                      <a:pt x="833" y="885"/>
                    </a:lnTo>
                    <a:lnTo>
                      <a:pt x="813" y="887"/>
                    </a:lnTo>
                    <a:lnTo>
                      <a:pt x="788" y="887"/>
                    </a:lnTo>
                    <a:lnTo>
                      <a:pt x="763" y="889"/>
                    </a:lnTo>
                    <a:lnTo>
                      <a:pt x="738" y="890"/>
                    </a:lnTo>
                    <a:lnTo>
                      <a:pt x="718" y="891"/>
                    </a:lnTo>
                    <a:lnTo>
                      <a:pt x="697" y="895"/>
                    </a:lnTo>
                    <a:lnTo>
                      <a:pt x="670" y="902"/>
                    </a:lnTo>
                    <a:lnTo>
                      <a:pt x="641" y="910"/>
                    </a:lnTo>
                    <a:lnTo>
                      <a:pt x="614" y="917"/>
                    </a:lnTo>
                    <a:lnTo>
                      <a:pt x="593" y="922"/>
                    </a:lnTo>
                    <a:lnTo>
                      <a:pt x="577" y="926"/>
                    </a:lnTo>
                    <a:lnTo>
                      <a:pt x="557" y="932"/>
                    </a:lnTo>
                    <a:lnTo>
                      <a:pt x="536" y="937"/>
                    </a:lnTo>
                    <a:lnTo>
                      <a:pt x="522" y="943"/>
                    </a:lnTo>
                    <a:lnTo>
                      <a:pt x="512" y="947"/>
                    </a:lnTo>
                    <a:lnTo>
                      <a:pt x="503" y="953"/>
                    </a:lnTo>
                    <a:lnTo>
                      <a:pt x="493" y="960"/>
                    </a:lnTo>
                    <a:lnTo>
                      <a:pt x="485" y="964"/>
                    </a:lnTo>
                    <a:lnTo>
                      <a:pt x="469" y="967"/>
                    </a:lnTo>
                    <a:lnTo>
                      <a:pt x="449" y="968"/>
                    </a:lnTo>
                    <a:lnTo>
                      <a:pt x="427" y="968"/>
                    </a:lnTo>
                    <a:lnTo>
                      <a:pt x="406" y="967"/>
                    </a:lnTo>
                    <a:lnTo>
                      <a:pt x="385" y="965"/>
                    </a:lnTo>
                    <a:lnTo>
                      <a:pt x="369" y="965"/>
                    </a:lnTo>
                    <a:lnTo>
                      <a:pt x="349" y="965"/>
                    </a:lnTo>
                    <a:lnTo>
                      <a:pt x="325" y="965"/>
                    </a:lnTo>
                    <a:lnTo>
                      <a:pt x="300" y="964"/>
                    </a:lnTo>
                    <a:lnTo>
                      <a:pt x="282" y="963"/>
                    </a:lnTo>
                    <a:lnTo>
                      <a:pt x="264" y="961"/>
                    </a:lnTo>
                    <a:lnTo>
                      <a:pt x="244" y="960"/>
                    </a:lnTo>
                    <a:lnTo>
                      <a:pt x="224" y="956"/>
                    </a:lnTo>
                    <a:lnTo>
                      <a:pt x="208" y="952"/>
                    </a:lnTo>
                    <a:lnTo>
                      <a:pt x="195" y="945"/>
                    </a:lnTo>
                    <a:lnTo>
                      <a:pt x="182" y="934"/>
                    </a:lnTo>
                    <a:lnTo>
                      <a:pt x="167" y="924"/>
                    </a:lnTo>
                    <a:lnTo>
                      <a:pt x="154" y="913"/>
                    </a:lnTo>
                    <a:lnTo>
                      <a:pt x="144" y="903"/>
                    </a:lnTo>
                    <a:lnTo>
                      <a:pt x="132" y="893"/>
                    </a:lnTo>
                    <a:lnTo>
                      <a:pt x="119" y="881"/>
                    </a:lnTo>
                    <a:lnTo>
                      <a:pt x="105" y="868"/>
                    </a:lnTo>
                    <a:lnTo>
                      <a:pt x="96" y="858"/>
                    </a:lnTo>
                    <a:lnTo>
                      <a:pt x="84" y="846"/>
                    </a:lnTo>
                    <a:lnTo>
                      <a:pt x="70" y="831"/>
                    </a:lnTo>
                    <a:lnTo>
                      <a:pt x="57" y="816"/>
                    </a:lnTo>
                    <a:lnTo>
                      <a:pt x="44" y="804"/>
                    </a:lnTo>
                    <a:lnTo>
                      <a:pt x="36" y="796"/>
                    </a:lnTo>
                    <a:lnTo>
                      <a:pt x="26" y="785"/>
                    </a:lnTo>
                    <a:lnTo>
                      <a:pt x="16" y="774"/>
                    </a:lnTo>
                    <a:lnTo>
                      <a:pt x="9" y="765"/>
                    </a:lnTo>
                    <a:lnTo>
                      <a:pt x="4" y="746"/>
                    </a:lnTo>
                    <a:lnTo>
                      <a:pt x="1" y="723"/>
                    </a:lnTo>
                    <a:lnTo>
                      <a:pt x="0" y="699"/>
                    </a:lnTo>
                    <a:lnTo>
                      <a:pt x="0" y="674"/>
                    </a:lnTo>
                    <a:lnTo>
                      <a:pt x="0" y="656"/>
                    </a:lnTo>
                    <a:lnTo>
                      <a:pt x="0" y="631"/>
                    </a:lnTo>
                    <a:lnTo>
                      <a:pt x="0" y="603"/>
                    </a:lnTo>
                    <a:lnTo>
                      <a:pt x="1" y="572"/>
                    </a:lnTo>
                    <a:lnTo>
                      <a:pt x="3" y="544"/>
                    </a:lnTo>
                    <a:lnTo>
                      <a:pt x="4" y="520"/>
                    </a:lnTo>
                    <a:lnTo>
                      <a:pt x="4" y="497"/>
                    </a:lnTo>
                    <a:lnTo>
                      <a:pt x="5" y="468"/>
                    </a:lnTo>
                    <a:lnTo>
                      <a:pt x="5" y="437"/>
                    </a:lnTo>
                    <a:lnTo>
                      <a:pt x="7" y="409"/>
                    </a:lnTo>
                    <a:lnTo>
                      <a:pt x="7" y="386"/>
                    </a:lnTo>
                    <a:lnTo>
                      <a:pt x="7" y="370"/>
                    </a:lnTo>
                    <a:lnTo>
                      <a:pt x="7" y="350"/>
                    </a:lnTo>
                    <a:lnTo>
                      <a:pt x="8" y="331"/>
                    </a:lnTo>
                    <a:lnTo>
                      <a:pt x="9" y="315"/>
                    </a:lnTo>
                    <a:lnTo>
                      <a:pt x="13" y="301"/>
                    </a:lnTo>
                    <a:lnTo>
                      <a:pt x="17" y="287"/>
                    </a:lnTo>
                    <a:lnTo>
                      <a:pt x="24" y="272"/>
                    </a:lnTo>
                    <a:lnTo>
                      <a:pt x="31" y="260"/>
                    </a:lnTo>
                    <a:lnTo>
                      <a:pt x="39" y="251"/>
                    </a:lnTo>
                    <a:lnTo>
                      <a:pt x="51" y="242"/>
                    </a:lnTo>
                    <a:lnTo>
                      <a:pt x="63" y="234"/>
                    </a:lnTo>
                    <a:lnTo>
                      <a:pt x="73" y="226"/>
                    </a:lnTo>
                    <a:lnTo>
                      <a:pt x="81" y="215"/>
                    </a:lnTo>
                    <a:lnTo>
                      <a:pt x="89" y="202"/>
                    </a:lnTo>
                    <a:lnTo>
                      <a:pt x="96" y="188"/>
                    </a:lnTo>
                    <a:lnTo>
                      <a:pt x="102" y="176"/>
                    </a:lnTo>
                    <a:lnTo>
                      <a:pt x="106" y="164"/>
                    </a:lnTo>
                    <a:lnTo>
                      <a:pt x="112" y="149"/>
                    </a:lnTo>
                    <a:lnTo>
                      <a:pt x="117" y="133"/>
                    </a:lnTo>
                    <a:lnTo>
                      <a:pt x="123" y="121"/>
                    </a:lnTo>
                    <a:lnTo>
                      <a:pt x="129" y="107"/>
                    </a:lnTo>
                    <a:lnTo>
                      <a:pt x="140" y="90"/>
                    </a:lnTo>
                    <a:lnTo>
                      <a:pt x="150" y="74"/>
                    </a:lnTo>
                    <a:lnTo>
                      <a:pt x="160" y="62"/>
                    </a:lnTo>
                    <a:lnTo>
                      <a:pt x="162" y="59"/>
                    </a:lnTo>
                    <a:lnTo>
                      <a:pt x="164" y="56"/>
                    </a:lnTo>
                    <a:lnTo>
                      <a:pt x="167" y="53"/>
                    </a:lnTo>
                    <a:lnTo>
                      <a:pt x="170" y="51"/>
                    </a:lnTo>
                    <a:lnTo>
                      <a:pt x="174" y="49"/>
                    </a:lnTo>
                    <a:lnTo>
                      <a:pt x="183" y="47"/>
                    </a:lnTo>
                    <a:lnTo>
                      <a:pt x="197" y="45"/>
                    </a:lnTo>
                    <a:lnTo>
                      <a:pt x="209" y="44"/>
                    </a:lnTo>
                    <a:lnTo>
                      <a:pt x="220" y="44"/>
                    </a:lnTo>
                    <a:lnTo>
                      <a:pt x="233" y="43"/>
                    </a:lnTo>
                    <a:lnTo>
                      <a:pt x="251" y="41"/>
                    </a:lnTo>
                    <a:lnTo>
                      <a:pt x="264" y="40"/>
                    </a:lnTo>
                    <a:lnTo>
                      <a:pt x="272" y="39"/>
                    </a:lnTo>
                    <a:lnTo>
                      <a:pt x="283" y="37"/>
                    </a:lnTo>
                    <a:lnTo>
                      <a:pt x="292" y="36"/>
                    </a:lnTo>
                    <a:lnTo>
                      <a:pt x="300" y="33"/>
                    </a:lnTo>
                    <a:lnTo>
                      <a:pt x="307" y="27"/>
                    </a:lnTo>
                    <a:lnTo>
                      <a:pt x="311" y="17"/>
                    </a:lnTo>
                    <a:lnTo>
                      <a:pt x="315" y="9"/>
                    </a:lnTo>
                    <a:lnTo>
                      <a:pt x="315" y="8"/>
                    </a:lnTo>
                    <a:lnTo>
                      <a:pt x="319" y="9"/>
                    </a:lnTo>
                    <a:lnTo>
                      <a:pt x="323" y="9"/>
                    </a:lnTo>
                    <a:lnTo>
                      <a:pt x="327" y="8"/>
                    </a:lnTo>
                    <a:lnTo>
                      <a:pt x="331" y="8"/>
                    </a:lnTo>
                    <a:lnTo>
                      <a:pt x="334" y="8"/>
                    </a:lnTo>
                    <a:lnTo>
                      <a:pt x="344" y="5"/>
                    </a:lnTo>
                    <a:lnTo>
                      <a:pt x="354" y="2"/>
                    </a:lnTo>
                    <a:lnTo>
                      <a:pt x="364" y="0"/>
                    </a:lnTo>
                    <a:lnTo>
                      <a:pt x="372" y="2"/>
                    </a:lnTo>
                    <a:lnTo>
                      <a:pt x="381" y="6"/>
                    </a:lnTo>
                    <a:lnTo>
                      <a:pt x="391" y="10"/>
                    </a:lnTo>
                    <a:lnTo>
                      <a:pt x="399" y="14"/>
                    </a:lnTo>
                    <a:lnTo>
                      <a:pt x="410" y="18"/>
                    </a:lnTo>
                    <a:lnTo>
                      <a:pt x="420" y="24"/>
                    </a:lnTo>
                    <a:lnTo>
                      <a:pt x="430" y="31"/>
                    </a:lnTo>
                    <a:lnTo>
                      <a:pt x="437" y="39"/>
                    </a:lnTo>
                    <a:lnTo>
                      <a:pt x="445" y="51"/>
                    </a:lnTo>
                    <a:lnTo>
                      <a:pt x="453" y="63"/>
                    </a:lnTo>
                    <a:lnTo>
                      <a:pt x="458" y="74"/>
                    </a:lnTo>
                    <a:lnTo>
                      <a:pt x="462" y="86"/>
                    </a:lnTo>
                    <a:lnTo>
                      <a:pt x="466" y="102"/>
                    </a:lnTo>
                    <a:lnTo>
                      <a:pt x="472" y="114"/>
                    </a:lnTo>
                    <a:lnTo>
                      <a:pt x="478" y="125"/>
                    </a:lnTo>
                    <a:lnTo>
                      <a:pt x="488" y="137"/>
                    </a:lnTo>
                    <a:lnTo>
                      <a:pt x="500" y="149"/>
                    </a:lnTo>
                  </a:path>
                </a:pathLst>
              </a:custGeom>
              <a:grpFill/>
              <a:ln w="6350" cap="flat">
                <a:solidFill>
                  <a:schemeClr val="bg2"/>
                </a:solidFill>
                <a:prstDash val="solid"/>
                <a:miter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Waddeneilanden">
              <a:extLst>
                <a:ext uri="{FF2B5EF4-FFF2-40B4-BE49-F238E27FC236}">
                  <a16:creationId xmlns:a16="http://schemas.microsoft.com/office/drawing/2014/main" id="{E317E2BE-76B7-AA92-DA7C-DB9CC90ECB78}"/>
                </a:ext>
              </a:extLst>
            </p:cNvPr>
            <p:cNvGrpSpPr/>
            <p:nvPr/>
          </p:nvGrpSpPr>
          <p:grpSpPr>
            <a:xfrm>
              <a:off x="5633037" y="739800"/>
              <a:ext cx="2017938" cy="667110"/>
              <a:chOff x="5633037" y="739800"/>
              <a:chExt cx="2017938" cy="667110"/>
            </a:xfrm>
            <a:grpFill/>
          </p:grpSpPr>
          <p:sp>
            <p:nvSpPr>
              <p:cNvPr id="26" name="Freeform 16">
                <a:extLst>
                  <a:ext uri="{FF2B5EF4-FFF2-40B4-BE49-F238E27FC236}">
                    <a16:creationId xmlns:a16="http://schemas.microsoft.com/office/drawing/2014/main" id="{5057CC84-D7D4-3849-0850-8AB03731A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7520" y="739800"/>
                <a:ext cx="67819" cy="35985"/>
              </a:xfrm>
              <a:custGeom>
                <a:avLst/>
                <a:gdLst>
                  <a:gd name="T0" fmla="*/ 136 w 148"/>
                  <a:gd name="T1" fmla="*/ 37 h 77"/>
                  <a:gd name="T2" fmla="*/ 142 w 148"/>
                  <a:gd name="T3" fmla="*/ 42 h 77"/>
                  <a:gd name="T4" fmla="*/ 146 w 148"/>
                  <a:gd name="T5" fmla="*/ 52 h 77"/>
                  <a:gd name="T6" fmla="*/ 148 w 148"/>
                  <a:gd name="T7" fmla="*/ 58 h 77"/>
                  <a:gd name="T8" fmla="*/ 147 w 148"/>
                  <a:gd name="T9" fmla="*/ 61 h 77"/>
                  <a:gd name="T10" fmla="*/ 146 w 148"/>
                  <a:gd name="T11" fmla="*/ 65 h 77"/>
                  <a:gd name="T12" fmla="*/ 144 w 148"/>
                  <a:gd name="T13" fmla="*/ 68 h 77"/>
                  <a:gd name="T14" fmla="*/ 142 w 148"/>
                  <a:gd name="T15" fmla="*/ 70 h 77"/>
                  <a:gd name="T16" fmla="*/ 139 w 148"/>
                  <a:gd name="T17" fmla="*/ 73 h 77"/>
                  <a:gd name="T18" fmla="*/ 136 w 148"/>
                  <a:gd name="T19" fmla="*/ 74 h 77"/>
                  <a:gd name="T20" fmla="*/ 132 w 148"/>
                  <a:gd name="T21" fmla="*/ 76 h 77"/>
                  <a:gd name="T22" fmla="*/ 127 w 148"/>
                  <a:gd name="T23" fmla="*/ 77 h 77"/>
                  <a:gd name="T24" fmla="*/ 123 w 148"/>
                  <a:gd name="T25" fmla="*/ 77 h 77"/>
                  <a:gd name="T26" fmla="*/ 119 w 148"/>
                  <a:gd name="T27" fmla="*/ 77 h 77"/>
                  <a:gd name="T28" fmla="*/ 111 w 148"/>
                  <a:gd name="T29" fmla="*/ 77 h 77"/>
                  <a:gd name="T30" fmla="*/ 103 w 148"/>
                  <a:gd name="T31" fmla="*/ 77 h 77"/>
                  <a:gd name="T32" fmla="*/ 96 w 148"/>
                  <a:gd name="T33" fmla="*/ 74 h 77"/>
                  <a:gd name="T34" fmla="*/ 88 w 148"/>
                  <a:gd name="T35" fmla="*/ 70 h 77"/>
                  <a:gd name="T36" fmla="*/ 80 w 148"/>
                  <a:gd name="T37" fmla="*/ 62 h 77"/>
                  <a:gd name="T38" fmla="*/ 72 w 148"/>
                  <a:gd name="T39" fmla="*/ 58 h 77"/>
                  <a:gd name="T40" fmla="*/ 65 w 148"/>
                  <a:gd name="T41" fmla="*/ 60 h 77"/>
                  <a:gd name="T42" fmla="*/ 55 w 148"/>
                  <a:gd name="T43" fmla="*/ 62 h 77"/>
                  <a:gd name="T44" fmla="*/ 46 w 148"/>
                  <a:gd name="T45" fmla="*/ 66 h 77"/>
                  <a:gd name="T46" fmla="*/ 39 w 148"/>
                  <a:gd name="T47" fmla="*/ 68 h 77"/>
                  <a:gd name="T48" fmla="*/ 30 w 148"/>
                  <a:gd name="T49" fmla="*/ 68 h 77"/>
                  <a:gd name="T50" fmla="*/ 20 w 148"/>
                  <a:gd name="T51" fmla="*/ 69 h 77"/>
                  <a:gd name="T52" fmla="*/ 11 w 148"/>
                  <a:gd name="T53" fmla="*/ 68 h 77"/>
                  <a:gd name="T54" fmla="*/ 4 w 148"/>
                  <a:gd name="T55" fmla="*/ 64 h 77"/>
                  <a:gd name="T56" fmla="*/ 0 w 148"/>
                  <a:gd name="T57" fmla="*/ 58 h 77"/>
                  <a:gd name="T58" fmla="*/ 0 w 148"/>
                  <a:gd name="T59" fmla="*/ 50 h 77"/>
                  <a:gd name="T60" fmla="*/ 0 w 148"/>
                  <a:gd name="T61" fmla="*/ 41 h 77"/>
                  <a:gd name="T62" fmla="*/ 1 w 148"/>
                  <a:gd name="T63" fmla="*/ 34 h 77"/>
                  <a:gd name="T64" fmla="*/ 7 w 148"/>
                  <a:gd name="T65" fmla="*/ 25 h 77"/>
                  <a:gd name="T66" fmla="*/ 15 w 148"/>
                  <a:gd name="T67" fmla="*/ 12 h 77"/>
                  <a:gd name="T68" fmla="*/ 24 w 148"/>
                  <a:gd name="T69" fmla="*/ 6 h 77"/>
                  <a:gd name="T70" fmla="*/ 35 w 148"/>
                  <a:gd name="T71" fmla="*/ 2 h 77"/>
                  <a:gd name="T72" fmla="*/ 50 w 148"/>
                  <a:gd name="T73" fmla="*/ 0 h 77"/>
                  <a:gd name="T74" fmla="*/ 63 w 148"/>
                  <a:gd name="T75" fmla="*/ 2 h 77"/>
                  <a:gd name="T76" fmla="*/ 76 w 148"/>
                  <a:gd name="T77" fmla="*/ 4 h 77"/>
                  <a:gd name="T78" fmla="*/ 82 w 148"/>
                  <a:gd name="T79" fmla="*/ 10 h 77"/>
                  <a:gd name="T80" fmla="*/ 90 w 148"/>
                  <a:gd name="T81" fmla="*/ 19 h 77"/>
                  <a:gd name="T82" fmla="*/ 98 w 148"/>
                  <a:gd name="T83" fmla="*/ 26 h 77"/>
                  <a:gd name="T84" fmla="*/ 107 w 148"/>
                  <a:gd name="T85" fmla="*/ 29 h 77"/>
                  <a:gd name="T86" fmla="*/ 117 w 148"/>
                  <a:gd name="T87" fmla="*/ 30 h 77"/>
                  <a:gd name="T88" fmla="*/ 128 w 148"/>
                  <a:gd name="T89" fmla="*/ 33 h 77"/>
                  <a:gd name="T90" fmla="*/ 136 w 148"/>
                  <a:gd name="T91" fmla="*/ 3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8" h="77">
                    <a:moveTo>
                      <a:pt x="136" y="37"/>
                    </a:moveTo>
                    <a:lnTo>
                      <a:pt x="142" y="42"/>
                    </a:lnTo>
                    <a:lnTo>
                      <a:pt x="146" y="52"/>
                    </a:lnTo>
                    <a:lnTo>
                      <a:pt x="148" y="58"/>
                    </a:lnTo>
                    <a:lnTo>
                      <a:pt x="147" y="61"/>
                    </a:lnTo>
                    <a:lnTo>
                      <a:pt x="146" y="65"/>
                    </a:lnTo>
                    <a:lnTo>
                      <a:pt x="144" y="68"/>
                    </a:lnTo>
                    <a:lnTo>
                      <a:pt x="142" y="70"/>
                    </a:lnTo>
                    <a:lnTo>
                      <a:pt x="139" y="73"/>
                    </a:lnTo>
                    <a:lnTo>
                      <a:pt x="136" y="74"/>
                    </a:lnTo>
                    <a:lnTo>
                      <a:pt x="132" y="76"/>
                    </a:lnTo>
                    <a:lnTo>
                      <a:pt x="127" y="77"/>
                    </a:lnTo>
                    <a:lnTo>
                      <a:pt x="123" y="77"/>
                    </a:lnTo>
                    <a:lnTo>
                      <a:pt x="119" y="77"/>
                    </a:lnTo>
                    <a:lnTo>
                      <a:pt x="111" y="77"/>
                    </a:lnTo>
                    <a:lnTo>
                      <a:pt x="103" y="77"/>
                    </a:lnTo>
                    <a:lnTo>
                      <a:pt x="96" y="74"/>
                    </a:lnTo>
                    <a:lnTo>
                      <a:pt x="88" y="70"/>
                    </a:lnTo>
                    <a:lnTo>
                      <a:pt x="80" y="62"/>
                    </a:lnTo>
                    <a:lnTo>
                      <a:pt x="72" y="58"/>
                    </a:lnTo>
                    <a:lnTo>
                      <a:pt x="65" y="60"/>
                    </a:lnTo>
                    <a:lnTo>
                      <a:pt x="55" y="62"/>
                    </a:lnTo>
                    <a:lnTo>
                      <a:pt x="46" y="66"/>
                    </a:lnTo>
                    <a:lnTo>
                      <a:pt x="39" y="68"/>
                    </a:lnTo>
                    <a:lnTo>
                      <a:pt x="30" y="68"/>
                    </a:lnTo>
                    <a:lnTo>
                      <a:pt x="20" y="69"/>
                    </a:lnTo>
                    <a:lnTo>
                      <a:pt x="11" y="68"/>
                    </a:lnTo>
                    <a:lnTo>
                      <a:pt x="4" y="64"/>
                    </a:lnTo>
                    <a:lnTo>
                      <a:pt x="0" y="58"/>
                    </a:lnTo>
                    <a:lnTo>
                      <a:pt x="0" y="50"/>
                    </a:lnTo>
                    <a:lnTo>
                      <a:pt x="0" y="41"/>
                    </a:lnTo>
                    <a:lnTo>
                      <a:pt x="1" y="34"/>
                    </a:lnTo>
                    <a:lnTo>
                      <a:pt x="7" y="25"/>
                    </a:lnTo>
                    <a:lnTo>
                      <a:pt x="15" y="12"/>
                    </a:lnTo>
                    <a:lnTo>
                      <a:pt x="24" y="6"/>
                    </a:lnTo>
                    <a:lnTo>
                      <a:pt x="35" y="2"/>
                    </a:lnTo>
                    <a:lnTo>
                      <a:pt x="50" y="0"/>
                    </a:lnTo>
                    <a:lnTo>
                      <a:pt x="63" y="2"/>
                    </a:lnTo>
                    <a:lnTo>
                      <a:pt x="76" y="4"/>
                    </a:lnTo>
                    <a:lnTo>
                      <a:pt x="82" y="10"/>
                    </a:lnTo>
                    <a:lnTo>
                      <a:pt x="90" y="19"/>
                    </a:lnTo>
                    <a:lnTo>
                      <a:pt x="98" y="26"/>
                    </a:lnTo>
                    <a:lnTo>
                      <a:pt x="107" y="29"/>
                    </a:lnTo>
                    <a:lnTo>
                      <a:pt x="117" y="30"/>
                    </a:lnTo>
                    <a:lnTo>
                      <a:pt x="128" y="33"/>
                    </a:lnTo>
                    <a:lnTo>
                      <a:pt x="136" y="37"/>
                    </a:lnTo>
                  </a:path>
                </a:pathLst>
              </a:custGeom>
              <a:grpFill/>
              <a:ln w="6350" cap="flat">
                <a:solidFill>
                  <a:schemeClr val="bg2"/>
                </a:solidFill>
                <a:prstDash val="solid"/>
                <a:miter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27" name="Freeform 18">
                <a:extLst>
                  <a:ext uri="{FF2B5EF4-FFF2-40B4-BE49-F238E27FC236}">
                    <a16:creationId xmlns:a16="http://schemas.microsoft.com/office/drawing/2014/main" id="{213A7AF2-3C81-32D7-C0E3-E4B504BFC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1149" y="742568"/>
                <a:ext cx="49826" cy="33217"/>
              </a:xfrm>
              <a:custGeom>
                <a:avLst/>
                <a:gdLst>
                  <a:gd name="T0" fmla="*/ 108 w 109"/>
                  <a:gd name="T1" fmla="*/ 7 h 73"/>
                  <a:gd name="T2" fmla="*/ 109 w 109"/>
                  <a:gd name="T3" fmla="*/ 14 h 73"/>
                  <a:gd name="T4" fmla="*/ 108 w 109"/>
                  <a:gd name="T5" fmla="*/ 22 h 73"/>
                  <a:gd name="T6" fmla="*/ 105 w 109"/>
                  <a:gd name="T7" fmla="*/ 30 h 73"/>
                  <a:gd name="T8" fmla="*/ 102 w 109"/>
                  <a:gd name="T9" fmla="*/ 35 h 73"/>
                  <a:gd name="T10" fmla="*/ 94 w 109"/>
                  <a:gd name="T11" fmla="*/ 41 h 73"/>
                  <a:gd name="T12" fmla="*/ 82 w 109"/>
                  <a:gd name="T13" fmla="*/ 42 h 73"/>
                  <a:gd name="T14" fmla="*/ 71 w 109"/>
                  <a:gd name="T15" fmla="*/ 45 h 73"/>
                  <a:gd name="T16" fmla="*/ 62 w 109"/>
                  <a:gd name="T17" fmla="*/ 48 h 73"/>
                  <a:gd name="T18" fmla="*/ 53 w 109"/>
                  <a:gd name="T19" fmla="*/ 54 h 73"/>
                  <a:gd name="T20" fmla="*/ 42 w 109"/>
                  <a:gd name="T21" fmla="*/ 64 h 73"/>
                  <a:gd name="T22" fmla="*/ 32 w 109"/>
                  <a:gd name="T23" fmla="*/ 70 h 73"/>
                  <a:gd name="T24" fmla="*/ 30 w 109"/>
                  <a:gd name="T25" fmla="*/ 72 h 73"/>
                  <a:gd name="T26" fmla="*/ 26 w 109"/>
                  <a:gd name="T27" fmla="*/ 72 h 73"/>
                  <a:gd name="T28" fmla="*/ 22 w 109"/>
                  <a:gd name="T29" fmla="*/ 73 h 73"/>
                  <a:gd name="T30" fmla="*/ 19 w 109"/>
                  <a:gd name="T31" fmla="*/ 73 h 73"/>
                  <a:gd name="T32" fmla="*/ 16 w 109"/>
                  <a:gd name="T33" fmla="*/ 72 h 73"/>
                  <a:gd name="T34" fmla="*/ 12 w 109"/>
                  <a:gd name="T35" fmla="*/ 70 h 73"/>
                  <a:gd name="T36" fmla="*/ 9 w 109"/>
                  <a:gd name="T37" fmla="*/ 68 h 73"/>
                  <a:gd name="T38" fmla="*/ 5 w 109"/>
                  <a:gd name="T39" fmla="*/ 64 h 73"/>
                  <a:gd name="T40" fmla="*/ 3 w 109"/>
                  <a:gd name="T41" fmla="*/ 61 h 73"/>
                  <a:gd name="T42" fmla="*/ 0 w 109"/>
                  <a:gd name="T43" fmla="*/ 57 h 73"/>
                  <a:gd name="T44" fmla="*/ 0 w 109"/>
                  <a:gd name="T45" fmla="*/ 54 h 73"/>
                  <a:gd name="T46" fmla="*/ 1 w 109"/>
                  <a:gd name="T47" fmla="*/ 45 h 73"/>
                  <a:gd name="T48" fmla="*/ 7 w 109"/>
                  <a:gd name="T49" fmla="*/ 35 h 73"/>
                  <a:gd name="T50" fmla="*/ 15 w 109"/>
                  <a:gd name="T51" fmla="*/ 27 h 73"/>
                  <a:gd name="T52" fmla="*/ 22 w 109"/>
                  <a:gd name="T53" fmla="*/ 21 h 73"/>
                  <a:gd name="T54" fmla="*/ 30 w 109"/>
                  <a:gd name="T55" fmla="*/ 14 h 73"/>
                  <a:gd name="T56" fmla="*/ 42 w 109"/>
                  <a:gd name="T57" fmla="*/ 7 h 73"/>
                  <a:gd name="T58" fmla="*/ 53 w 109"/>
                  <a:gd name="T59" fmla="*/ 3 h 73"/>
                  <a:gd name="T60" fmla="*/ 62 w 109"/>
                  <a:gd name="T61" fmla="*/ 2 h 73"/>
                  <a:gd name="T62" fmla="*/ 75 w 109"/>
                  <a:gd name="T63" fmla="*/ 0 h 73"/>
                  <a:gd name="T64" fmla="*/ 89 w 109"/>
                  <a:gd name="T65" fmla="*/ 0 h 73"/>
                  <a:gd name="T66" fmla="*/ 100 w 109"/>
                  <a:gd name="T67" fmla="*/ 2 h 73"/>
                  <a:gd name="T68" fmla="*/ 108 w 109"/>
                  <a:gd name="T69" fmla="*/ 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9" h="73">
                    <a:moveTo>
                      <a:pt x="108" y="7"/>
                    </a:moveTo>
                    <a:lnTo>
                      <a:pt x="109" y="14"/>
                    </a:lnTo>
                    <a:lnTo>
                      <a:pt x="108" y="22"/>
                    </a:lnTo>
                    <a:lnTo>
                      <a:pt x="105" y="30"/>
                    </a:lnTo>
                    <a:lnTo>
                      <a:pt x="102" y="35"/>
                    </a:lnTo>
                    <a:lnTo>
                      <a:pt x="94" y="41"/>
                    </a:lnTo>
                    <a:lnTo>
                      <a:pt x="82" y="42"/>
                    </a:lnTo>
                    <a:lnTo>
                      <a:pt x="71" y="45"/>
                    </a:lnTo>
                    <a:lnTo>
                      <a:pt x="62" y="48"/>
                    </a:lnTo>
                    <a:lnTo>
                      <a:pt x="53" y="54"/>
                    </a:lnTo>
                    <a:lnTo>
                      <a:pt x="42" y="64"/>
                    </a:lnTo>
                    <a:lnTo>
                      <a:pt x="32" y="70"/>
                    </a:lnTo>
                    <a:lnTo>
                      <a:pt x="30" y="72"/>
                    </a:lnTo>
                    <a:lnTo>
                      <a:pt x="26" y="72"/>
                    </a:lnTo>
                    <a:lnTo>
                      <a:pt x="22" y="73"/>
                    </a:lnTo>
                    <a:lnTo>
                      <a:pt x="19" y="73"/>
                    </a:lnTo>
                    <a:lnTo>
                      <a:pt x="16" y="72"/>
                    </a:lnTo>
                    <a:lnTo>
                      <a:pt x="12" y="70"/>
                    </a:lnTo>
                    <a:lnTo>
                      <a:pt x="9" y="68"/>
                    </a:lnTo>
                    <a:lnTo>
                      <a:pt x="5" y="64"/>
                    </a:lnTo>
                    <a:lnTo>
                      <a:pt x="3" y="61"/>
                    </a:lnTo>
                    <a:lnTo>
                      <a:pt x="0" y="57"/>
                    </a:lnTo>
                    <a:lnTo>
                      <a:pt x="0" y="54"/>
                    </a:lnTo>
                    <a:lnTo>
                      <a:pt x="1" y="45"/>
                    </a:lnTo>
                    <a:lnTo>
                      <a:pt x="7" y="35"/>
                    </a:lnTo>
                    <a:lnTo>
                      <a:pt x="15" y="27"/>
                    </a:lnTo>
                    <a:lnTo>
                      <a:pt x="22" y="21"/>
                    </a:lnTo>
                    <a:lnTo>
                      <a:pt x="30" y="14"/>
                    </a:lnTo>
                    <a:lnTo>
                      <a:pt x="42" y="7"/>
                    </a:lnTo>
                    <a:lnTo>
                      <a:pt x="53" y="3"/>
                    </a:lnTo>
                    <a:lnTo>
                      <a:pt x="62" y="2"/>
                    </a:lnTo>
                    <a:lnTo>
                      <a:pt x="75" y="0"/>
                    </a:lnTo>
                    <a:lnTo>
                      <a:pt x="89" y="0"/>
                    </a:lnTo>
                    <a:lnTo>
                      <a:pt x="100" y="2"/>
                    </a:lnTo>
                    <a:lnTo>
                      <a:pt x="108" y="7"/>
                    </a:lnTo>
                  </a:path>
                </a:pathLst>
              </a:custGeom>
              <a:grpFill/>
              <a:ln w="6350" cap="flat">
                <a:solidFill>
                  <a:schemeClr val="bg2"/>
                </a:solidFill>
                <a:prstDash val="solid"/>
                <a:miter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28" name="Freeform 52">
                <a:extLst>
                  <a:ext uri="{FF2B5EF4-FFF2-40B4-BE49-F238E27FC236}">
                    <a16:creationId xmlns:a16="http://schemas.microsoft.com/office/drawing/2014/main" id="{BFC69BEE-C69E-F2EF-09CB-E2EF2A008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0833" y="908654"/>
                <a:ext cx="409677" cy="80275"/>
              </a:xfrm>
              <a:custGeom>
                <a:avLst/>
                <a:gdLst>
                  <a:gd name="T0" fmla="*/ 875 w 888"/>
                  <a:gd name="T1" fmla="*/ 5 h 175"/>
                  <a:gd name="T2" fmla="*/ 887 w 888"/>
                  <a:gd name="T3" fmla="*/ 19 h 175"/>
                  <a:gd name="T4" fmla="*/ 884 w 888"/>
                  <a:gd name="T5" fmla="*/ 34 h 175"/>
                  <a:gd name="T6" fmla="*/ 864 w 888"/>
                  <a:gd name="T7" fmla="*/ 49 h 175"/>
                  <a:gd name="T8" fmla="*/ 838 w 888"/>
                  <a:gd name="T9" fmla="*/ 55 h 175"/>
                  <a:gd name="T10" fmla="*/ 798 w 888"/>
                  <a:gd name="T11" fmla="*/ 53 h 175"/>
                  <a:gd name="T12" fmla="*/ 761 w 888"/>
                  <a:gd name="T13" fmla="*/ 53 h 175"/>
                  <a:gd name="T14" fmla="*/ 721 w 888"/>
                  <a:gd name="T15" fmla="*/ 62 h 175"/>
                  <a:gd name="T16" fmla="*/ 677 w 888"/>
                  <a:gd name="T17" fmla="*/ 76 h 175"/>
                  <a:gd name="T18" fmla="*/ 637 w 888"/>
                  <a:gd name="T19" fmla="*/ 89 h 175"/>
                  <a:gd name="T20" fmla="*/ 604 w 888"/>
                  <a:gd name="T21" fmla="*/ 102 h 175"/>
                  <a:gd name="T22" fmla="*/ 563 w 888"/>
                  <a:gd name="T23" fmla="*/ 120 h 175"/>
                  <a:gd name="T24" fmla="*/ 528 w 888"/>
                  <a:gd name="T25" fmla="*/ 131 h 175"/>
                  <a:gd name="T26" fmla="*/ 496 w 888"/>
                  <a:gd name="T27" fmla="*/ 132 h 175"/>
                  <a:gd name="T28" fmla="*/ 460 w 888"/>
                  <a:gd name="T29" fmla="*/ 131 h 175"/>
                  <a:gd name="T30" fmla="*/ 427 w 888"/>
                  <a:gd name="T31" fmla="*/ 128 h 175"/>
                  <a:gd name="T32" fmla="*/ 383 w 888"/>
                  <a:gd name="T33" fmla="*/ 123 h 175"/>
                  <a:gd name="T34" fmla="*/ 350 w 888"/>
                  <a:gd name="T35" fmla="*/ 120 h 175"/>
                  <a:gd name="T36" fmla="*/ 314 w 888"/>
                  <a:gd name="T37" fmla="*/ 119 h 175"/>
                  <a:gd name="T38" fmla="*/ 288 w 888"/>
                  <a:gd name="T39" fmla="*/ 127 h 175"/>
                  <a:gd name="T40" fmla="*/ 260 w 888"/>
                  <a:gd name="T41" fmla="*/ 146 h 175"/>
                  <a:gd name="T42" fmla="*/ 236 w 888"/>
                  <a:gd name="T43" fmla="*/ 162 h 175"/>
                  <a:gd name="T44" fmla="*/ 195 w 888"/>
                  <a:gd name="T45" fmla="*/ 171 h 175"/>
                  <a:gd name="T46" fmla="*/ 155 w 888"/>
                  <a:gd name="T47" fmla="*/ 175 h 175"/>
                  <a:gd name="T48" fmla="*/ 119 w 888"/>
                  <a:gd name="T49" fmla="*/ 173 h 175"/>
                  <a:gd name="T50" fmla="*/ 80 w 888"/>
                  <a:gd name="T51" fmla="*/ 167 h 175"/>
                  <a:gd name="T52" fmla="*/ 51 w 888"/>
                  <a:gd name="T53" fmla="*/ 160 h 175"/>
                  <a:gd name="T54" fmla="*/ 24 w 888"/>
                  <a:gd name="T55" fmla="*/ 152 h 175"/>
                  <a:gd name="T56" fmla="*/ 8 w 888"/>
                  <a:gd name="T57" fmla="*/ 133 h 175"/>
                  <a:gd name="T58" fmla="*/ 1 w 888"/>
                  <a:gd name="T59" fmla="*/ 100 h 175"/>
                  <a:gd name="T60" fmla="*/ 1 w 888"/>
                  <a:gd name="T61" fmla="*/ 69 h 175"/>
                  <a:gd name="T62" fmla="*/ 5 w 888"/>
                  <a:gd name="T63" fmla="*/ 46 h 175"/>
                  <a:gd name="T64" fmla="*/ 15 w 888"/>
                  <a:gd name="T65" fmla="*/ 26 h 175"/>
                  <a:gd name="T66" fmla="*/ 38 w 888"/>
                  <a:gd name="T67" fmla="*/ 12 h 175"/>
                  <a:gd name="T68" fmla="*/ 67 w 888"/>
                  <a:gd name="T69" fmla="*/ 3 h 175"/>
                  <a:gd name="T70" fmla="*/ 94 w 888"/>
                  <a:gd name="T71" fmla="*/ 5 h 175"/>
                  <a:gd name="T72" fmla="*/ 127 w 888"/>
                  <a:gd name="T73" fmla="*/ 26 h 175"/>
                  <a:gd name="T74" fmla="*/ 156 w 888"/>
                  <a:gd name="T75" fmla="*/ 42 h 175"/>
                  <a:gd name="T76" fmla="*/ 195 w 888"/>
                  <a:gd name="T77" fmla="*/ 53 h 175"/>
                  <a:gd name="T78" fmla="*/ 236 w 888"/>
                  <a:gd name="T79" fmla="*/ 58 h 175"/>
                  <a:gd name="T80" fmla="*/ 279 w 888"/>
                  <a:gd name="T81" fmla="*/ 58 h 175"/>
                  <a:gd name="T82" fmla="*/ 327 w 888"/>
                  <a:gd name="T83" fmla="*/ 54 h 175"/>
                  <a:gd name="T84" fmla="*/ 363 w 888"/>
                  <a:gd name="T85" fmla="*/ 51 h 175"/>
                  <a:gd name="T86" fmla="*/ 399 w 888"/>
                  <a:gd name="T87" fmla="*/ 49 h 175"/>
                  <a:gd name="T88" fmla="*/ 431 w 888"/>
                  <a:gd name="T89" fmla="*/ 50 h 175"/>
                  <a:gd name="T90" fmla="*/ 470 w 888"/>
                  <a:gd name="T91" fmla="*/ 54 h 175"/>
                  <a:gd name="T92" fmla="*/ 504 w 888"/>
                  <a:gd name="T93" fmla="*/ 53 h 175"/>
                  <a:gd name="T94" fmla="*/ 548 w 888"/>
                  <a:gd name="T95" fmla="*/ 43 h 175"/>
                  <a:gd name="T96" fmla="*/ 581 w 888"/>
                  <a:gd name="T97" fmla="*/ 32 h 175"/>
                  <a:gd name="T98" fmla="*/ 617 w 888"/>
                  <a:gd name="T99" fmla="*/ 19 h 175"/>
                  <a:gd name="T100" fmla="*/ 647 w 888"/>
                  <a:gd name="T101" fmla="*/ 12 h 175"/>
                  <a:gd name="T102" fmla="*/ 683 w 888"/>
                  <a:gd name="T103" fmla="*/ 11 h 175"/>
                  <a:gd name="T104" fmla="*/ 718 w 888"/>
                  <a:gd name="T105" fmla="*/ 10 h 175"/>
                  <a:gd name="T106" fmla="*/ 768 w 888"/>
                  <a:gd name="T107" fmla="*/ 11 h 175"/>
                  <a:gd name="T108" fmla="*/ 803 w 888"/>
                  <a:gd name="T109" fmla="*/ 8 h 175"/>
                  <a:gd name="T110" fmla="*/ 838 w 888"/>
                  <a:gd name="T111" fmla="*/ 1 h 175"/>
                  <a:gd name="T112" fmla="*/ 868 w 888"/>
                  <a:gd name="T113" fmla="*/ 1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88" h="175">
                    <a:moveTo>
                      <a:pt x="868" y="1"/>
                    </a:moveTo>
                    <a:lnTo>
                      <a:pt x="875" y="5"/>
                    </a:lnTo>
                    <a:lnTo>
                      <a:pt x="881" y="12"/>
                    </a:lnTo>
                    <a:lnTo>
                      <a:pt x="887" y="19"/>
                    </a:lnTo>
                    <a:lnTo>
                      <a:pt x="888" y="26"/>
                    </a:lnTo>
                    <a:lnTo>
                      <a:pt x="884" y="34"/>
                    </a:lnTo>
                    <a:lnTo>
                      <a:pt x="875" y="42"/>
                    </a:lnTo>
                    <a:lnTo>
                      <a:pt x="864" y="49"/>
                    </a:lnTo>
                    <a:lnTo>
                      <a:pt x="854" y="53"/>
                    </a:lnTo>
                    <a:lnTo>
                      <a:pt x="838" y="55"/>
                    </a:lnTo>
                    <a:lnTo>
                      <a:pt x="818" y="54"/>
                    </a:lnTo>
                    <a:lnTo>
                      <a:pt x="798" y="53"/>
                    </a:lnTo>
                    <a:lnTo>
                      <a:pt x="778" y="51"/>
                    </a:lnTo>
                    <a:lnTo>
                      <a:pt x="761" y="53"/>
                    </a:lnTo>
                    <a:lnTo>
                      <a:pt x="743" y="55"/>
                    </a:lnTo>
                    <a:lnTo>
                      <a:pt x="721" y="62"/>
                    </a:lnTo>
                    <a:lnTo>
                      <a:pt x="698" y="69"/>
                    </a:lnTo>
                    <a:lnTo>
                      <a:pt x="677" y="76"/>
                    </a:lnTo>
                    <a:lnTo>
                      <a:pt x="655" y="82"/>
                    </a:lnTo>
                    <a:lnTo>
                      <a:pt x="637" y="89"/>
                    </a:lnTo>
                    <a:lnTo>
                      <a:pt x="621" y="94"/>
                    </a:lnTo>
                    <a:lnTo>
                      <a:pt x="604" y="102"/>
                    </a:lnTo>
                    <a:lnTo>
                      <a:pt x="584" y="112"/>
                    </a:lnTo>
                    <a:lnTo>
                      <a:pt x="563" y="120"/>
                    </a:lnTo>
                    <a:lnTo>
                      <a:pt x="544" y="127"/>
                    </a:lnTo>
                    <a:lnTo>
                      <a:pt x="528" y="131"/>
                    </a:lnTo>
                    <a:lnTo>
                      <a:pt x="513" y="132"/>
                    </a:lnTo>
                    <a:lnTo>
                      <a:pt x="496" y="132"/>
                    </a:lnTo>
                    <a:lnTo>
                      <a:pt x="477" y="131"/>
                    </a:lnTo>
                    <a:lnTo>
                      <a:pt x="460" y="131"/>
                    </a:lnTo>
                    <a:lnTo>
                      <a:pt x="446" y="129"/>
                    </a:lnTo>
                    <a:lnTo>
                      <a:pt x="427" y="128"/>
                    </a:lnTo>
                    <a:lnTo>
                      <a:pt x="406" y="125"/>
                    </a:lnTo>
                    <a:lnTo>
                      <a:pt x="383" y="123"/>
                    </a:lnTo>
                    <a:lnTo>
                      <a:pt x="365" y="121"/>
                    </a:lnTo>
                    <a:lnTo>
                      <a:pt x="350" y="120"/>
                    </a:lnTo>
                    <a:lnTo>
                      <a:pt x="332" y="119"/>
                    </a:lnTo>
                    <a:lnTo>
                      <a:pt x="314" y="119"/>
                    </a:lnTo>
                    <a:lnTo>
                      <a:pt x="301" y="121"/>
                    </a:lnTo>
                    <a:lnTo>
                      <a:pt x="288" y="127"/>
                    </a:lnTo>
                    <a:lnTo>
                      <a:pt x="275" y="136"/>
                    </a:lnTo>
                    <a:lnTo>
                      <a:pt x="260" y="146"/>
                    </a:lnTo>
                    <a:lnTo>
                      <a:pt x="247" y="155"/>
                    </a:lnTo>
                    <a:lnTo>
                      <a:pt x="236" y="162"/>
                    </a:lnTo>
                    <a:lnTo>
                      <a:pt x="217" y="167"/>
                    </a:lnTo>
                    <a:lnTo>
                      <a:pt x="195" y="171"/>
                    </a:lnTo>
                    <a:lnTo>
                      <a:pt x="173" y="174"/>
                    </a:lnTo>
                    <a:lnTo>
                      <a:pt x="155" y="175"/>
                    </a:lnTo>
                    <a:lnTo>
                      <a:pt x="139" y="175"/>
                    </a:lnTo>
                    <a:lnTo>
                      <a:pt x="119" y="173"/>
                    </a:lnTo>
                    <a:lnTo>
                      <a:pt x="98" y="170"/>
                    </a:lnTo>
                    <a:lnTo>
                      <a:pt x="80" y="167"/>
                    </a:lnTo>
                    <a:lnTo>
                      <a:pt x="63" y="163"/>
                    </a:lnTo>
                    <a:lnTo>
                      <a:pt x="51" y="160"/>
                    </a:lnTo>
                    <a:lnTo>
                      <a:pt x="38" y="156"/>
                    </a:lnTo>
                    <a:lnTo>
                      <a:pt x="24" y="152"/>
                    </a:lnTo>
                    <a:lnTo>
                      <a:pt x="15" y="146"/>
                    </a:lnTo>
                    <a:lnTo>
                      <a:pt x="8" y="133"/>
                    </a:lnTo>
                    <a:lnTo>
                      <a:pt x="4" y="117"/>
                    </a:lnTo>
                    <a:lnTo>
                      <a:pt x="1" y="100"/>
                    </a:lnTo>
                    <a:lnTo>
                      <a:pt x="0" y="82"/>
                    </a:lnTo>
                    <a:lnTo>
                      <a:pt x="1" y="69"/>
                    </a:lnTo>
                    <a:lnTo>
                      <a:pt x="3" y="58"/>
                    </a:lnTo>
                    <a:lnTo>
                      <a:pt x="5" y="46"/>
                    </a:lnTo>
                    <a:lnTo>
                      <a:pt x="9" y="35"/>
                    </a:lnTo>
                    <a:lnTo>
                      <a:pt x="15" y="26"/>
                    </a:lnTo>
                    <a:lnTo>
                      <a:pt x="24" y="19"/>
                    </a:lnTo>
                    <a:lnTo>
                      <a:pt x="38" y="12"/>
                    </a:lnTo>
                    <a:lnTo>
                      <a:pt x="53" y="7"/>
                    </a:lnTo>
                    <a:lnTo>
                      <a:pt x="67" y="3"/>
                    </a:lnTo>
                    <a:lnTo>
                      <a:pt x="80" y="1"/>
                    </a:lnTo>
                    <a:lnTo>
                      <a:pt x="94" y="5"/>
                    </a:lnTo>
                    <a:lnTo>
                      <a:pt x="111" y="15"/>
                    </a:lnTo>
                    <a:lnTo>
                      <a:pt x="127" y="26"/>
                    </a:lnTo>
                    <a:lnTo>
                      <a:pt x="143" y="35"/>
                    </a:lnTo>
                    <a:lnTo>
                      <a:pt x="156" y="42"/>
                    </a:lnTo>
                    <a:lnTo>
                      <a:pt x="174" y="47"/>
                    </a:lnTo>
                    <a:lnTo>
                      <a:pt x="195" y="53"/>
                    </a:lnTo>
                    <a:lnTo>
                      <a:pt x="217" y="57"/>
                    </a:lnTo>
                    <a:lnTo>
                      <a:pt x="236" y="58"/>
                    </a:lnTo>
                    <a:lnTo>
                      <a:pt x="255" y="58"/>
                    </a:lnTo>
                    <a:lnTo>
                      <a:pt x="279" y="58"/>
                    </a:lnTo>
                    <a:lnTo>
                      <a:pt x="303" y="55"/>
                    </a:lnTo>
                    <a:lnTo>
                      <a:pt x="327" y="54"/>
                    </a:lnTo>
                    <a:lnTo>
                      <a:pt x="346" y="53"/>
                    </a:lnTo>
                    <a:lnTo>
                      <a:pt x="363" y="51"/>
                    </a:lnTo>
                    <a:lnTo>
                      <a:pt x="381" y="50"/>
                    </a:lnTo>
                    <a:lnTo>
                      <a:pt x="399" y="49"/>
                    </a:lnTo>
                    <a:lnTo>
                      <a:pt x="415" y="49"/>
                    </a:lnTo>
                    <a:lnTo>
                      <a:pt x="431" y="50"/>
                    </a:lnTo>
                    <a:lnTo>
                      <a:pt x="450" y="51"/>
                    </a:lnTo>
                    <a:lnTo>
                      <a:pt x="470" y="54"/>
                    </a:lnTo>
                    <a:lnTo>
                      <a:pt x="487" y="54"/>
                    </a:lnTo>
                    <a:lnTo>
                      <a:pt x="504" y="53"/>
                    </a:lnTo>
                    <a:lnTo>
                      <a:pt x="527" y="49"/>
                    </a:lnTo>
                    <a:lnTo>
                      <a:pt x="548" y="43"/>
                    </a:lnTo>
                    <a:lnTo>
                      <a:pt x="567" y="38"/>
                    </a:lnTo>
                    <a:lnTo>
                      <a:pt x="581" y="32"/>
                    </a:lnTo>
                    <a:lnTo>
                      <a:pt x="598" y="26"/>
                    </a:lnTo>
                    <a:lnTo>
                      <a:pt x="617" y="19"/>
                    </a:lnTo>
                    <a:lnTo>
                      <a:pt x="632" y="14"/>
                    </a:lnTo>
                    <a:lnTo>
                      <a:pt x="647" y="12"/>
                    </a:lnTo>
                    <a:lnTo>
                      <a:pt x="664" y="11"/>
                    </a:lnTo>
                    <a:lnTo>
                      <a:pt x="683" y="11"/>
                    </a:lnTo>
                    <a:lnTo>
                      <a:pt x="698" y="10"/>
                    </a:lnTo>
                    <a:lnTo>
                      <a:pt x="718" y="10"/>
                    </a:lnTo>
                    <a:lnTo>
                      <a:pt x="744" y="10"/>
                    </a:lnTo>
                    <a:lnTo>
                      <a:pt x="768" y="11"/>
                    </a:lnTo>
                    <a:lnTo>
                      <a:pt x="790" y="10"/>
                    </a:lnTo>
                    <a:lnTo>
                      <a:pt x="803" y="8"/>
                    </a:lnTo>
                    <a:lnTo>
                      <a:pt x="821" y="4"/>
                    </a:lnTo>
                    <a:lnTo>
                      <a:pt x="838" y="1"/>
                    </a:lnTo>
                    <a:lnTo>
                      <a:pt x="854" y="0"/>
                    </a:lnTo>
                    <a:lnTo>
                      <a:pt x="868" y="1"/>
                    </a:lnTo>
                  </a:path>
                </a:pathLst>
              </a:custGeom>
              <a:grpFill/>
              <a:ln w="6350" cap="flat">
                <a:solidFill>
                  <a:schemeClr val="bg2"/>
                </a:solidFill>
                <a:prstDash val="solid"/>
                <a:miter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29" name="Freeform 54">
                <a:extLst>
                  <a:ext uri="{FF2B5EF4-FFF2-40B4-BE49-F238E27FC236}">
                    <a16:creationId xmlns:a16="http://schemas.microsoft.com/office/drawing/2014/main" id="{E3ABB8B4-2950-22FE-89FA-F94748832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9401" y="923878"/>
                <a:ext cx="35985" cy="33217"/>
              </a:xfrm>
              <a:custGeom>
                <a:avLst/>
                <a:gdLst>
                  <a:gd name="T0" fmla="*/ 75 w 80"/>
                  <a:gd name="T1" fmla="*/ 5 h 71"/>
                  <a:gd name="T2" fmla="*/ 78 w 80"/>
                  <a:gd name="T3" fmla="*/ 6 h 71"/>
                  <a:gd name="T4" fmla="*/ 79 w 80"/>
                  <a:gd name="T5" fmla="*/ 11 h 71"/>
                  <a:gd name="T6" fmla="*/ 80 w 80"/>
                  <a:gd name="T7" fmla="*/ 15 h 71"/>
                  <a:gd name="T8" fmla="*/ 80 w 80"/>
                  <a:gd name="T9" fmla="*/ 19 h 71"/>
                  <a:gd name="T10" fmla="*/ 80 w 80"/>
                  <a:gd name="T11" fmla="*/ 21 h 71"/>
                  <a:gd name="T12" fmla="*/ 79 w 80"/>
                  <a:gd name="T13" fmla="*/ 24 h 71"/>
                  <a:gd name="T14" fmla="*/ 75 w 80"/>
                  <a:gd name="T15" fmla="*/ 27 h 71"/>
                  <a:gd name="T16" fmla="*/ 71 w 80"/>
                  <a:gd name="T17" fmla="*/ 28 h 71"/>
                  <a:gd name="T18" fmla="*/ 67 w 80"/>
                  <a:gd name="T19" fmla="*/ 29 h 71"/>
                  <a:gd name="T20" fmla="*/ 64 w 80"/>
                  <a:gd name="T21" fmla="*/ 32 h 71"/>
                  <a:gd name="T22" fmla="*/ 62 w 80"/>
                  <a:gd name="T23" fmla="*/ 33 h 71"/>
                  <a:gd name="T24" fmla="*/ 60 w 80"/>
                  <a:gd name="T25" fmla="*/ 37 h 71"/>
                  <a:gd name="T26" fmla="*/ 60 w 80"/>
                  <a:gd name="T27" fmla="*/ 40 h 71"/>
                  <a:gd name="T28" fmla="*/ 60 w 80"/>
                  <a:gd name="T29" fmla="*/ 44 h 71"/>
                  <a:gd name="T30" fmla="*/ 60 w 80"/>
                  <a:gd name="T31" fmla="*/ 48 h 71"/>
                  <a:gd name="T32" fmla="*/ 60 w 80"/>
                  <a:gd name="T33" fmla="*/ 52 h 71"/>
                  <a:gd name="T34" fmla="*/ 60 w 80"/>
                  <a:gd name="T35" fmla="*/ 55 h 71"/>
                  <a:gd name="T36" fmla="*/ 52 w 80"/>
                  <a:gd name="T37" fmla="*/ 62 h 71"/>
                  <a:gd name="T38" fmla="*/ 40 w 80"/>
                  <a:gd name="T39" fmla="*/ 67 h 71"/>
                  <a:gd name="T40" fmla="*/ 28 w 80"/>
                  <a:gd name="T41" fmla="*/ 71 h 71"/>
                  <a:gd name="T42" fmla="*/ 17 w 80"/>
                  <a:gd name="T43" fmla="*/ 71 h 71"/>
                  <a:gd name="T44" fmla="*/ 14 w 80"/>
                  <a:gd name="T45" fmla="*/ 70 h 71"/>
                  <a:gd name="T46" fmla="*/ 10 w 80"/>
                  <a:gd name="T47" fmla="*/ 67 h 71"/>
                  <a:gd name="T48" fmla="*/ 8 w 80"/>
                  <a:gd name="T49" fmla="*/ 64 h 71"/>
                  <a:gd name="T50" fmla="*/ 5 w 80"/>
                  <a:gd name="T51" fmla="*/ 60 h 71"/>
                  <a:gd name="T52" fmla="*/ 4 w 80"/>
                  <a:gd name="T53" fmla="*/ 58 h 71"/>
                  <a:gd name="T54" fmla="*/ 4 w 80"/>
                  <a:gd name="T55" fmla="*/ 52 h 71"/>
                  <a:gd name="T56" fmla="*/ 6 w 80"/>
                  <a:gd name="T57" fmla="*/ 46 h 71"/>
                  <a:gd name="T58" fmla="*/ 9 w 80"/>
                  <a:gd name="T59" fmla="*/ 39 h 71"/>
                  <a:gd name="T60" fmla="*/ 10 w 80"/>
                  <a:gd name="T61" fmla="*/ 32 h 71"/>
                  <a:gd name="T62" fmla="*/ 9 w 80"/>
                  <a:gd name="T63" fmla="*/ 32 h 71"/>
                  <a:gd name="T64" fmla="*/ 6 w 80"/>
                  <a:gd name="T65" fmla="*/ 31 h 71"/>
                  <a:gd name="T66" fmla="*/ 4 w 80"/>
                  <a:gd name="T67" fmla="*/ 29 h 71"/>
                  <a:gd name="T68" fmla="*/ 1 w 80"/>
                  <a:gd name="T69" fmla="*/ 28 h 71"/>
                  <a:gd name="T70" fmla="*/ 1 w 80"/>
                  <a:gd name="T71" fmla="*/ 27 h 71"/>
                  <a:gd name="T72" fmla="*/ 0 w 80"/>
                  <a:gd name="T73" fmla="*/ 20 h 71"/>
                  <a:gd name="T74" fmla="*/ 2 w 80"/>
                  <a:gd name="T75" fmla="*/ 11 h 71"/>
                  <a:gd name="T76" fmla="*/ 8 w 80"/>
                  <a:gd name="T77" fmla="*/ 4 h 71"/>
                  <a:gd name="T78" fmla="*/ 14 w 80"/>
                  <a:gd name="T79" fmla="*/ 1 h 71"/>
                  <a:gd name="T80" fmla="*/ 24 w 80"/>
                  <a:gd name="T81" fmla="*/ 0 h 71"/>
                  <a:gd name="T82" fmla="*/ 33 w 80"/>
                  <a:gd name="T83" fmla="*/ 1 h 71"/>
                  <a:gd name="T84" fmla="*/ 43 w 80"/>
                  <a:gd name="T85" fmla="*/ 1 h 71"/>
                  <a:gd name="T86" fmla="*/ 45 w 80"/>
                  <a:gd name="T87" fmla="*/ 2 h 71"/>
                  <a:gd name="T88" fmla="*/ 48 w 80"/>
                  <a:gd name="T89" fmla="*/ 5 h 71"/>
                  <a:gd name="T90" fmla="*/ 52 w 80"/>
                  <a:gd name="T91" fmla="*/ 8 h 71"/>
                  <a:gd name="T92" fmla="*/ 55 w 80"/>
                  <a:gd name="T93" fmla="*/ 9 h 71"/>
                  <a:gd name="T94" fmla="*/ 59 w 80"/>
                  <a:gd name="T95" fmla="*/ 11 h 71"/>
                  <a:gd name="T96" fmla="*/ 62 w 80"/>
                  <a:gd name="T97" fmla="*/ 12 h 71"/>
                  <a:gd name="T98" fmla="*/ 64 w 80"/>
                  <a:gd name="T99" fmla="*/ 12 h 71"/>
                  <a:gd name="T100" fmla="*/ 66 w 80"/>
                  <a:gd name="T101" fmla="*/ 9 h 71"/>
                  <a:gd name="T102" fmla="*/ 68 w 80"/>
                  <a:gd name="T103" fmla="*/ 8 h 71"/>
                  <a:gd name="T104" fmla="*/ 71 w 80"/>
                  <a:gd name="T105" fmla="*/ 6 h 71"/>
                  <a:gd name="T106" fmla="*/ 74 w 80"/>
                  <a:gd name="T107" fmla="*/ 5 h 71"/>
                  <a:gd name="T108" fmla="*/ 75 w 80"/>
                  <a:gd name="T109" fmla="*/ 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0" h="71">
                    <a:moveTo>
                      <a:pt x="75" y="5"/>
                    </a:moveTo>
                    <a:lnTo>
                      <a:pt x="78" y="6"/>
                    </a:lnTo>
                    <a:lnTo>
                      <a:pt x="79" y="11"/>
                    </a:lnTo>
                    <a:lnTo>
                      <a:pt x="80" y="15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79" y="24"/>
                    </a:lnTo>
                    <a:lnTo>
                      <a:pt x="75" y="27"/>
                    </a:lnTo>
                    <a:lnTo>
                      <a:pt x="71" y="28"/>
                    </a:lnTo>
                    <a:lnTo>
                      <a:pt x="67" y="29"/>
                    </a:lnTo>
                    <a:lnTo>
                      <a:pt x="64" y="32"/>
                    </a:lnTo>
                    <a:lnTo>
                      <a:pt x="62" y="33"/>
                    </a:lnTo>
                    <a:lnTo>
                      <a:pt x="60" y="37"/>
                    </a:lnTo>
                    <a:lnTo>
                      <a:pt x="60" y="40"/>
                    </a:lnTo>
                    <a:lnTo>
                      <a:pt x="60" y="44"/>
                    </a:lnTo>
                    <a:lnTo>
                      <a:pt x="60" y="48"/>
                    </a:lnTo>
                    <a:lnTo>
                      <a:pt x="60" y="52"/>
                    </a:lnTo>
                    <a:lnTo>
                      <a:pt x="60" y="55"/>
                    </a:lnTo>
                    <a:lnTo>
                      <a:pt x="52" y="62"/>
                    </a:lnTo>
                    <a:lnTo>
                      <a:pt x="40" y="67"/>
                    </a:lnTo>
                    <a:lnTo>
                      <a:pt x="28" y="71"/>
                    </a:lnTo>
                    <a:lnTo>
                      <a:pt x="17" y="71"/>
                    </a:lnTo>
                    <a:lnTo>
                      <a:pt x="14" y="70"/>
                    </a:lnTo>
                    <a:lnTo>
                      <a:pt x="10" y="67"/>
                    </a:lnTo>
                    <a:lnTo>
                      <a:pt x="8" y="64"/>
                    </a:lnTo>
                    <a:lnTo>
                      <a:pt x="5" y="60"/>
                    </a:lnTo>
                    <a:lnTo>
                      <a:pt x="4" y="58"/>
                    </a:lnTo>
                    <a:lnTo>
                      <a:pt x="4" y="52"/>
                    </a:lnTo>
                    <a:lnTo>
                      <a:pt x="6" y="46"/>
                    </a:lnTo>
                    <a:lnTo>
                      <a:pt x="9" y="39"/>
                    </a:lnTo>
                    <a:lnTo>
                      <a:pt x="10" y="32"/>
                    </a:lnTo>
                    <a:lnTo>
                      <a:pt x="9" y="32"/>
                    </a:lnTo>
                    <a:lnTo>
                      <a:pt x="6" y="31"/>
                    </a:lnTo>
                    <a:lnTo>
                      <a:pt x="4" y="29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2" y="11"/>
                    </a:lnTo>
                    <a:lnTo>
                      <a:pt x="8" y="4"/>
                    </a:lnTo>
                    <a:lnTo>
                      <a:pt x="14" y="1"/>
                    </a:lnTo>
                    <a:lnTo>
                      <a:pt x="24" y="0"/>
                    </a:lnTo>
                    <a:lnTo>
                      <a:pt x="33" y="1"/>
                    </a:lnTo>
                    <a:lnTo>
                      <a:pt x="43" y="1"/>
                    </a:lnTo>
                    <a:lnTo>
                      <a:pt x="45" y="2"/>
                    </a:lnTo>
                    <a:lnTo>
                      <a:pt x="48" y="5"/>
                    </a:lnTo>
                    <a:lnTo>
                      <a:pt x="52" y="8"/>
                    </a:lnTo>
                    <a:lnTo>
                      <a:pt x="55" y="9"/>
                    </a:lnTo>
                    <a:lnTo>
                      <a:pt x="59" y="11"/>
                    </a:lnTo>
                    <a:lnTo>
                      <a:pt x="62" y="12"/>
                    </a:lnTo>
                    <a:lnTo>
                      <a:pt x="64" y="12"/>
                    </a:lnTo>
                    <a:lnTo>
                      <a:pt x="66" y="9"/>
                    </a:lnTo>
                    <a:lnTo>
                      <a:pt x="68" y="8"/>
                    </a:lnTo>
                    <a:lnTo>
                      <a:pt x="71" y="6"/>
                    </a:lnTo>
                    <a:lnTo>
                      <a:pt x="74" y="5"/>
                    </a:lnTo>
                    <a:lnTo>
                      <a:pt x="75" y="5"/>
                    </a:lnTo>
                  </a:path>
                </a:pathLst>
              </a:custGeom>
              <a:grpFill/>
              <a:ln w="6350" cap="flat">
                <a:solidFill>
                  <a:schemeClr val="bg2"/>
                </a:solidFill>
                <a:prstDash val="solid"/>
                <a:miter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30" name="Freeform 56">
                <a:extLst>
                  <a:ext uri="{FF2B5EF4-FFF2-40B4-BE49-F238E27FC236}">
                    <a16:creationId xmlns:a16="http://schemas.microsoft.com/office/drawing/2014/main" id="{DEEF6FB7-21B4-0FC5-CC66-7093D9E00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4900" y="817307"/>
                <a:ext cx="240824" cy="121796"/>
              </a:xfrm>
              <a:custGeom>
                <a:avLst/>
                <a:gdLst>
                  <a:gd name="T0" fmla="*/ 516 w 524"/>
                  <a:gd name="T1" fmla="*/ 51 h 265"/>
                  <a:gd name="T2" fmla="*/ 491 w 524"/>
                  <a:gd name="T3" fmla="*/ 75 h 265"/>
                  <a:gd name="T4" fmla="*/ 450 w 524"/>
                  <a:gd name="T5" fmla="*/ 93 h 265"/>
                  <a:gd name="T6" fmla="*/ 412 w 524"/>
                  <a:gd name="T7" fmla="*/ 96 h 265"/>
                  <a:gd name="T8" fmla="*/ 373 w 524"/>
                  <a:gd name="T9" fmla="*/ 109 h 265"/>
                  <a:gd name="T10" fmla="*/ 349 w 524"/>
                  <a:gd name="T11" fmla="*/ 129 h 265"/>
                  <a:gd name="T12" fmla="*/ 333 w 524"/>
                  <a:gd name="T13" fmla="*/ 146 h 265"/>
                  <a:gd name="T14" fmla="*/ 313 w 524"/>
                  <a:gd name="T15" fmla="*/ 159 h 265"/>
                  <a:gd name="T16" fmla="*/ 284 w 524"/>
                  <a:gd name="T17" fmla="*/ 174 h 265"/>
                  <a:gd name="T18" fmla="*/ 241 w 524"/>
                  <a:gd name="T19" fmla="*/ 177 h 265"/>
                  <a:gd name="T20" fmla="*/ 193 w 524"/>
                  <a:gd name="T21" fmla="*/ 175 h 265"/>
                  <a:gd name="T22" fmla="*/ 142 w 524"/>
                  <a:gd name="T23" fmla="*/ 178 h 265"/>
                  <a:gd name="T24" fmla="*/ 100 w 524"/>
                  <a:gd name="T25" fmla="*/ 190 h 265"/>
                  <a:gd name="T26" fmla="*/ 70 w 524"/>
                  <a:gd name="T27" fmla="*/ 206 h 265"/>
                  <a:gd name="T28" fmla="*/ 61 w 524"/>
                  <a:gd name="T29" fmla="*/ 228 h 265"/>
                  <a:gd name="T30" fmla="*/ 58 w 524"/>
                  <a:gd name="T31" fmla="*/ 247 h 265"/>
                  <a:gd name="T32" fmla="*/ 50 w 524"/>
                  <a:gd name="T33" fmla="*/ 260 h 265"/>
                  <a:gd name="T34" fmla="*/ 39 w 524"/>
                  <a:gd name="T35" fmla="*/ 264 h 265"/>
                  <a:gd name="T36" fmla="*/ 28 w 524"/>
                  <a:gd name="T37" fmla="*/ 265 h 265"/>
                  <a:gd name="T38" fmla="*/ 19 w 524"/>
                  <a:gd name="T39" fmla="*/ 260 h 265"/>
                  <a:gd name="T40" fmla="*/ 14 w 524"/>
                  <a:gd name="T41" fmla="*/ 252 h 265"/>
                  <a:gd name="T42" fmla="*/ 14 w 524"/>
                  <a:gd name="T43" fmla="*/ 240 h 265"/>
                  <a:gd name="T44" fmla="*/ 19 w 524"/>
                  <a:gd name="T45" fmla="*/ 230 h 265"/>
                  <a:gd name="T46" fmla="*/ 27 w 524"/>
                  <a:gd name="T47" fmla="*/ 224 h 265"/>
                  <a:gd name="T48" fmla="*/ 36 w 524"/>
                  <a:gd name="T49" fmla="*/ 218 h 265"/>
                  <a:gd name="T50" fmla="*/ 41 w 524"/>
                  <a:gd name="T51" fmla="*/ 213 h 265"/>
                  <a:gd name="T52" fmla="*/ 35 w 524"/>
                  <a:gd name="T53" fmla="*/ 209 h 265"/>
                  <a:gd name="T54" fmla="*/ 15 w 524"/>
                  <a:gd name="T55" fmla="*/ 213 h 265"/>
                  <a:gd name="T56" fmla="*/ 0 w 524"/>
                  <a:gd name="T57" fmla="*/ 208 h 265"/>
                  <a:gd name="T58" fmla="*/ 3 w 524"/>
                  <a:gd name="T59" fmla="*/ 183 h 265"/>
                  <a:gd name="T60" fmla="*/ 23 w 524"/>
                  <a:gd name="T61" fmla="*/ 143 h 265"/>
                  <a:gd name="T62" fmla="*/ 50 w 524"/>
                  <a:gd name="T63" fmla="*/ 111 h 265"/>
                  <a:gd name="T64" fmla="*/ 86 w 524"/>
                  <a:gd name="T65" fmla="*/ 81 h 265"/>
                  <a:gd name="T66" fmla="*/ 136 w 524"/>
                  <a:gd name="T67" fmla="*/ 71 h 265"/>
                  <a:gd name="T68" fmla="*/ 179 w 524"/>
                  <a:gd name="T69" fmla="*/ 58 h 265"/>
                  <a:gd name="T70" fmla="*/ 225 w 524"/>
                  <a:gd name="T71" fmla="*/ 44 h 265"/>
                  <a:gd name="T72" fmla="*/ 268 w 524"/>
                  <a:gd name="T73" fmla="*/ 44 h 265"/>
                  <a:gd name="T74" fmla="*/ 319 w 524"/>
                  <a:gd name="T75" fmla="*/ 42 h 265"/>
                  <a:gd name="T76" fmla="*/ 373 w 524"/>
                  <a:gd name="T77" fmla="*/ 34 h 265"/>
                  <a:gd name="T78" fmla="*/ 419 w 524"/>
                  <a:gd name="T79" fmla="*/ 20 h 265"/>
                  <a:gd name="T80" fmla="*/ 454 w 524"/>
                  <a:gd name="T81" fmla="*/ 1 h 265"/>
                  <a:gd name="T82" fmla="*/ 493 w 524"/>
                  <a:gd name="T83" fmla="*/ 3 h 265"/>
                  <a:gd name="T84" fmla="*/ 518 w 524"/>
                  <a:gd name="T85" fmla="*/ 16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4" h="265">
                    <a:moveTo>
                      <a:pt x="524" y="30"/>
                    </a:moveTo>
                    <a:lnTo>
                      <a:pt x="522" y="40"/>
                    </a:lnTo>
                    <a:lnTo>
                      <a:pt x="516" y="51"/>
                    </a:lnTo>
                    <a:lnTo>
                      <a:pt x="508" y="61"/>
                    </a:lnTo>
                    <a:lnTo>
                      <a:pt x="501" y="69"/>
                    </a:lnTo>
                    <a:lnTo>
                      <a:pt x="491" y="75"/>
                    </a:lnTo>
                    <a:lnTo>
                      <a:pt x="477" y="84"/>
                    </a:lnTo>
                    <a:lnTo>
                      <a:pt x="462" y="89"/>
                    </a:lnTo>
                    <a:lnTo>
                      <a:pt x="450" y="93"/>
                    </a:lnTo>
                    <a:lnTo>
                      <a:pt x="438" y="94"/>
                    </a:lnTo>
                    <a:lnTo>
                      <a:pt x="425" y="96"/>
                    </a:lnTo>
                    <a:lnTo>
                      <a:pt x="412" y="96"/>
                    </a:lnTo>
                    <a:lnTo>
                      <a:pt x="399" y="100"/>
                    </a:lnTo>
                    <a:lnTo>
                      <a:pt x="384" y="104"/>
                    </a:lnTo>
                    <a:lnTo>
                      <a:pt x="373" y="109"/>
                    </a:lnTo>
                    <a:lnTo>
                      <a:pt x="365" y="115"/>
                    </a:lnTo>
                    <a:lnTo>
                      <a:pt x="357" y="121"/>
                    </a:lnTo>
                    <a:lnTo>
                      <a:pt x="349" y="129"/>
                    </a:lnTo>
                    <a:lnTo>
                      <a:pt x="341" y="137"/>
                    </a:lnTo>
                    <a:lnTo>
                      <a:pt x="336" y="143"/>
                    </a:lnTo>
                    <a:lnTo>
                      <a:pt x="333" y="146"/>
                    </a:lnTo>
                    <a:lnTo>
                      <a:pt x="330" y="148"/>
                    </a:lnTo>
                    <a:lnTo>
                      <a:pt x="322" y="154"/>
                    </a:lnTo>
                    <a:lnTo>
                      <a:pt x="313" y="159"/>
                    </a:lnTo>
                    <a:lnTo>
                      <a:pt x="303" y="166"/>
                    </a:lnTo>
                    <a:lnTo>
                      <a:pt x="293" y="171"/>
                    </a:lnTo>
                    <a:lnTo>
                      <a:pt x="284" y="174"/>
                    </a:lnTo>
                    <a:lnTo>
                      <a:pt x="271" y="177"/>
                    </a:lnTo>
                    <a:lnTo>
                      <a:pt x="255" y="177"/>
                    </a:lnTo>
                    <a:lnTo>
                      <a:pt x="241" y="177"/>
                    </a:lnTo>
                    <a:lnTo>
                      <a:pt x="226" y="177"/>
                    </a:lnTo>
                    <a:lnTo>
                      <a:pt x="209" y="175"/>
                    </a:lnTo>
                    <a:lnTo>
                      <a:pt x="193" y="175"/>
                    </a:lnTo>
                    <a:lnTo>
                      <a:pt x="178" y="174"/>
                    </a:lnTo>
                    <a:lnTo>
                      <a:pt x="162" y="175"/>
                    </a:lnTo>
                    <a:lnTo>
                      <a:pt x="142" y="178"/>
                    </a:lnTo>
                    <a:lnTo>
                      <a:pt x="125" y="181"/>
                    </a:lnTo>
                    <a:lnTo>
                      <a:pt x="113" y="185"/>
                    </a:lnTo>
                    <a:lnTo>
                      <a:pt x="100" y="190"/>
                    </a:lnTo>
                    <a:lnTo>
                      <a:pt x="89" y="194"/>
                    </a:lnTo>
                    <a:lnTo>
                      <a:pt x="80" y="199"/>
                    </a:lnTo>
                    <a:lnTo>
                      <a:pt x="70" y="206"/>
                    </a:lnTo>
                    <a:lnTo>
                      <a:pt x="63" y="213"/>
                    </a:lnTo>
                    <a:lnTo>
                      <a:pt x="61" y="220"/>
                    </a:lnTo>
                    <a:lnTo>
                      <a:pt x="61" y="228"/>
                    </a:lnTo>
                    <a:lnTo>
                      <a:pt x="61" y="236"/>
                    </a:lnTo>
                    <a:lnTo>
                      <a:pt x="59" y="243"/>
                    </a:lnTo>
                    <a:lnTo>
                      <a:pt x="58" y="247"/>
                    </a:lnTo>
                    <a:lnTo>
                      <a:pt x="55" y="251"/>
                    </a:lnTo>
                    <a:lnTo>
                      <a:pt x="53" y="256"/>
                    </a:lnTo>
                    <a:lnTo>
                      <a:pt x="50" y="260"/>
                    </a:lnTo>
                    <a:lnTo>
                      <a:pt x="47" y="261"/>
                    </a:lnTo>
                    <a:lnTo>
                      <a:pt x="43" y="264"/>
                    </a:lnTo>
                    <a:lnTo>
                      <a:pt x="39" y="264"/>
                    </a:lnTo>
                    <a:lnTo>
                      <a:pt x="35" y="265"/>
                    </a:lnTo>
                    <a:lnTo>
                      <a:pt x="31" y="265"/>
                    </a:lnTo>
                    <a:lnTo>
                      <a:pt x="28" y="265"/>
                    </a:lnTo>
                    <a:lnTo>
                      <a:pt x="26" y="264"/>
                    </a:lnTo>
                    <a:lnTo>
                      <a:pt x="22" y="263"/>
                    </a:lnTo>
                    <a:lnTo>
                      <a:pt x="19" y="260"/>
                    </a:lnTo>
                    <a:lnTo>
                      <a:pt x="16" y="257"/>
                    </a:lnTo>
                    <a:lnTo>
                      <a:pt x="15" y="255"/>
                    </a:lnTo>
                    <a:lnTo>
                      <a:pt x="14" y="252"/>
                    </a:lnTo>
                    <a:lnTo>
                      <a:pt x="14" y="248"/>
                    </a:lnTo>
                    <a:lnTo>
                      <a:pt x="12" y="244"/>
                    </a:lnTo>
                    <a:lnTo>
                      <a:pt x="14" y="240"/>
                    </a:lnTo>
                    <a:lnTo>
                      <a:pt x="14" y="237"/>
                    </a:lnTo>
                    <a:lnTo>
                      <a:pt x="15" y="234"/>
                    </a:lnTo>
                    <a:lnTo>
                      <a:pt x="19" y="230"/>
                    </a:lnTo>
                    <a:lnTo>
                      <a:pt x="22" y="228"/>
                    </a:lnTo>
                    <a:lnTo>
                      <a:pt x="26" y="225"/>
                    </a:lnTo>
                    <a:lnTo>
                      <a:pt x="27" y="224"/>
                    </a:lnTo>
                    <a:lnTo>
                      <a:pt x="31" y="222"/>
                    </a:lnTo>
                    <a:lnTo>
                      <a:pt x="34" y="220"/>
                    </a:lnTo>
                    <a:lnTo>
                      <a:pt x="36" y="218"/>
                    </a:lnTo>
                    <a:lnTo>
                      <a:pt x="39" y="217"/>
                    </a:lnTo>
                    <a:lnTo>
                      <a:pt x="41" y="214"/>
                    </a:lnTo>
                    <a:lnTo>
                      <a:pt x="41" y="213"/>
                    </a:lnTo>
                    <a:lnTo>
                      <a:pt x="39" y="212"/>
                    </a:lnTo>
                    <a:lnTo>
                      <a:pt x="36" y="210"/>
                    </a:lnTo>
                    <a:lnTo>
                      <a:pt x="35" y="209"/>
                    </a:lnTo>
                    <a:lnTo>
                      <a:pt x="30" y="209"/>
                    </a:lnTo>
                    <a:lnTo>
                      <a:pt x="22" y="212"/>
                    </a:lnTo>
                    <a:lnTo>
                      <a:pt x="15" y="213"/>
                    </a:lnTo>
                    <a:lnTo>
                      <a:pt x="8" y="214"/>
                    </a:lnTo>
                    <a:lnTo>
                      <a:pt x="3" y="213"/>
                    </a:lnTo>
                    <a:lnTo>
                      <a:pt x="0" y="208"/>
                    </a:lnTo>
                    <a:lnTo>
                      <a:pt x="0" y="199"/>
                    </a:lnTo>
                    <a:lnTo>
                      <a:pt x="0" y="190"/>
                    </a:lnTo>
                    <a:lnTo>
                      <a:pt x="3" y="183"/>
                    </a:lnTo>
                    <a:lnTo>
                      <a:pt x="7" y="171"/>
                    </a:lnTo>
                    <a:lnTo>
                      <a:pt x="15" y="158"/>
                    </a:lnTo>
                    <a:lnTo>
                      <a:pt x="23" y="143"/>
                    </a:lnTo>
                    <a:lnTo>
                      <a:pt x="31" y="132"/>
                    </a:lnTo>
                    <a:lnTo>
                      <a:pt x="39" y="123"/>
                    </a:lnTo>
                    <a:lnTo>
                      <a:pt x="50" y="111"/>
                    </a:lnTo>
                    <a:lnTo>
                      <a:pt x="62" y="100"/>
                    </a:lnTo>
                    <a:lnTo>
                      <a:pt x="74" y="89"/>
                    </a:lnTo>
                    <a:lnTo>
                      <a:pt x="86" y="81"/>
                    </a:lnTo>
                    <a:lnTo>
                      <a:pt x="100" y="77"/>
                    </a:lnTo>
                    <a:lnTo>
                      <a:pt x="117" y="74"/>
                    </a:lnTo>
                    <a:lnTo>
                      <a:pt x="136" y="71"/>
                    </a:lnTo>
                    <a:lnTo>
                      <a:pt x="151" y="67"/>
                    </a:lnTo>
                    <a:lnTo>
                      <a:pt x="163" y="63"/>
                    </a:lnTo>
                    <a:lnTo>
                      <a:pt x="179" y="58"/>
                    </a:lnTo>
                    <a:lnTo>
                      <a:pt x="195" y="53"/>
                    </a:lnTo>
                    <a:lnTo>
                      <a:pt x="212" y="47"/>
                    </a:lnTo>
                    <a:lnTo>
                      <a:pt x="225" y="44"/>
                    </a:lnTo>
                    <a:lnTo>
                      <a:pt x="237" y="43"/>
                    </a:lnTo>
                    <a:lnTo>
                      <a:pt x="253" y="44"/>
                    </a:lnTo>
                    <a:lnTo>
                      <a:pt x="268" y="44"/>
                    </a:lnTo>
                    <a:lnTo>
                      <a:pt x="282" y="44"/>
                    </a:lnTo>
                    <a:lnTo>
                      <a:pt x="298" y="43"/>
                    </a:lnTo>
                    <a:lnTo>
                      <a:pt x="319" y="42"/>
                    </a:lnTo>
                    <a:lnTo>
                      <a:pt x="340" y="39"/>
                    </a:lnTo>
                    <a:lnTo>
                      <a:pt x="357" y="36"/>
                    </a:lnTo>
                    <a:lnTo>
                      <a:pt x="373" y="34"/>
                    </a:lnTo>
                    <a:lnTo>
                      <a:pt x="394" y="30"/>
                    </a:lnTo>
                    <a:lnTo>
                      <a:pt x="410" y="26"/>
                    </a:lnTo>
                    <a:lnTo>
                      <a:pt x="419" y="20"/>
                    </a:lnTo>
                    <a:lnTo>
                      <a:pt x="431" y="12"/>
                    </a:lnTo>
                    <a:lnTo>
                      <a:pt x="443" y="5"/>
                    </a:lnTo>
                    <a:lnTo>
                      <a:pt x="454" y="1"/>
                    </a:lnTo>
                    <a:lnTo>
                      <a:pt x="466" y="0"/>
                    </a:lnTo>
                    <a:lnTo>
                      <a:pt x="480" y="0"/>
                    </a:lnTo>
                    <a:lnTo>
                      <a:pt x="493" y="3"/>
                    </a:lnTo>
                    <a:lnTo>
                      <a:pt x="505" y="5"/>
                    </a:lnTo>
                    <a:lnTo>
                      <a:pt x="511" y="11"/>
                    </a:lnTo>
                    <a:lnTo>
                      <a:pt x="518" y="16"/>
                    </a:lnTo>
                    <a:lnTo>
                      <a:pt x="522" y="24"/>
                    </a:lnTo>
                    <a:lnTo>
                      <a:pt x="524" y="30"/>
                    </a:lnTo>
                  </a:path>
                </a:pathLst>
              </a:custGeom>
              <a:grpFill/>
              <a:ln w="6350" cap="flat">
                <a:solidFill>
                  <a:schemeClr val="bg2"/>
                </a:solidFill>
                <a:prstDash val="solid"/>
                <a:miter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31" name="Freeform 58">
                <a:extLst>
                  <a:ext uri="{FF2B5EF4-FFF2-40B4-BE49-F238E27FC236}">
                    <a16:creationId xmlns:a16="http://schemas.microsoft.com/office/drawing/2014/main" id="{5EB413A3-DBCF-FC83-E0CC-DECAF4EE7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3037" y="1222832"/>
                <a:ext cx="279577" cy="184078"/>
              </a:xfrm>
              <a:custGeom>
                <a:avLst/>
                <a:gdLst>
                  <a:gd name="T0" fmla="*/ 604 w 607"/>
                  <a:gd name="T1" fmla="*/ 21 h 398"/>
                  <a:gd name="T2" fmla="*/ 591 w 607"/>
                  <a:gd name="T3" fmla="*/ 43 h 398"/>
                  <a:gd name="T4" fmla="*/ 568 w 607"/>
                  <a:gd name="T5" fmla="*/ 59 h 398"/>
                  <a:gd name="T6" fmla="*/ 533 w 607"/>
                  <a:gd name="T7" fmla="*/ 55 h 398"/>
                  <a:gd name="T8" fmla="*/ 498 w 607"/>
                  <a:gd name="T9" fmla="*/ 64 h 398"/>
                  <a:gd name="T10" fmla="*/ 469 w 607"/>
                  <a:gd name="T11" fmla="*/ 94 h 398"/>
                  <a:gd name="T12" fmla="*/ 438 w 607"/>
                  <a:gd name="T13" fmla="*/ 121 h 398"/>
                  <a:gd name="T14" fmla="*/ 421 w 607"/>
                  <a:gd name="T15" fmla="*/ 133 h 398"/>
                  <a:gd name="T16" fmla="*/ 409 w 607"/>
                  <a:gd name="T17" fmla="*/ 137 h 398"/>
                  <a:gd name="T18" fmla="*/ 372 w 607"/>
                  <a:gd name="T19" fmla="*/ 138 h 398"/>
                  <a:gd name="T20" fmla="*/ 339 w 607"/>
                  <a:gd name="T21" fmla="*/ 147 h 398"/>
                  <a:gd name="T22" fmla="*/ 310 w 607"/>
                  <a:gd name="T23" fmla="*/ 159 h 398"/>
                  <a:gd name="T24" fmla="*/ 291 w 607"/>
                  <a:gd name="T25" fmla="*/ 172 h 398"/>
                  <a:gd name="T26" fmla="*/ 293 w 607"/>
                  <a:gd name="T27" fmla="*/ 196 h 398"/>
                  <a:gd name="T28" fmla="*/ 308 w 607"/>
                  <a:gd name="T29" fmla="*/ 218 h 398"/>
                  <a:gd name="T30" fmla="*/ 298 w 607"/>
                  <a:gd name="T31" fmla="*/ 246 h 398"/>
                  <a:gd name="T32" fmla="*/ 271 w 607"/>
                  <a:gd name="T33" fmla="*/ 272 h 398"/>
                  <a:gd name="T34" fmla="*/ 236 w 607"/>
                  <a:gd name="T35" fmla="*/ 307 h 398"/>
                  <a:gd name="T36" fmla="*/ 204 w 607"/>
                  <a:gd name="T37" fmla="*/ 341 h 398"/>
                  <a:gd name="T38" fmla="*/ 173 w 607"/>
                  <a:gd name="T39" fmla="*/ 369 h 398"/>
                  <a:gd name="T40" fmla="*/ 147 w 607"/>
                  <a:gd name="T41" fmla="*/ 389 h 398"/>
                  <a:gd name="T42" fmla="*/ 115 w 607"/>
                  <a:gd name="T43" fmla="*/ 390 h 398"/>
                  <a:gd name="T44" fmla="*/ 87 w 607"/>
                  <a:gd name="T45" fmla="*/ 393 h 398"/>
                  <a:gd name="T46" fmla="*/ 44 w 607"/>
                  <a:gd name="T47" fmla="*/ 398 h 398"/>
                  <a:gd name="T48" fmla="*/ 10 w 607"/>
                  <a:gd name="T49" fmla="*/ 385 h 398"/>
                  <a:gd name="T50" fmla="*/ 0 w 607"/>
                  <a:gd name="T51" fmla="*/ 359 h 398"/>
                  <a:gd name="T52" fmla="*/ 11 w 607"/>
                  <a:gd name="T53" fmla="*/ 342 h 398"/>
                  <a:gd name="T54" fmla="*/ 39 w 607"/>
                  <a:gd name="T55" fmla="*/ 345 h 398"/>
                  <a:gd name="T56" fmla="*/ 57 w 607"/>
                  <a:gd name="T57" fmla="*/ 328 h 398"/>
                  <a:gd name="T58" fmla="*/ 75 w 607"/>
                  <a:gd name="T59" fmla="*/ 307 h 398"/>
                  <a:gd name="T60" fmla="*/ 106 w 607"/>
                  <a:gd name="T61" fmla="*/ 289 h 398"/>
                  <a:gd name="T62" fmla="*/ 145 w 607"/>
                  <a:gd name="T63" fmla="*/ 281 h 398"/>
                  <a:gd name="T64" fmla="*/ 178 w 607"/>
                  <a:gd name="T65" fmla="*/ 261 h 398"/>
                  <a:gd name="T66" fmla="*/ 209 w 607"/>
                  <a:gd name="T67" fmla="*/ 248 h 398"/>
                  <a:gd name="T68" fmla="*/ 234 w 607"/>
                  <a:gd name="T69" fmla="*/ 221 h 398"/>
                  <a:gd name="T70" fmla="*/ 239 w 607"/>
                  <a:gd name="T71" fmla="*/ 194 h 398"/>
                  <a:gd name="T72" fmla="*/ 250 w 607"/>
                  <a:gd name="T73" fmla="*/ 168 h 398"/>
                  <a:gd name="T74" fmla="*/ 289 w 607"/>
                  <a:gd name="T75" fmla="*/ 138 h 398"/>
                  <a:gd name="T76" fmla="*/ 329 w 607"/>
                  <a:gd name="T77" fmla="*/ 103 h 398"/>
                  <a:gd name="T78" fmla="*/ 368 w 607"/>
                  <a:gd name="T79" fmla="*/ 74 h 398"/>
                  <a:gd name="T80" fmla="*/ 413 w 607"/>
                  <a:gd name="T81" fmla="*/ 47 h 398"/>
                  <a:gd name="T82" fmla="*/ 472 w 607"/>
                  <a:gd name="T83" fmla="*/ 23 h 398"/>
                  <a:gd name="T84" fmla="*/ 519 w 607"/>
                  <a:gd name="T85" fmla="*/ 8 h 398"/>
                  <a:gd name="T86" fmla="*/ 557 w 607"/>
                  <a:gd name="T87" fmla="*/ 1 h 398"/>
                  <a:gd name="T88" fmla="*/ 591 w 607"/>
                  <a:gd name="T89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07" h="398">
                    <a:moveTo>
                      <a:pt x="605" y="6"/>
                    </a:moveTo>
                    <a:lnTo>
                      <a:pt x="607" y="13"/>
                    </a:lnTo>
                    <a:lnTo>
                      <a:pt x="604" y="21"/>
                    </a:lnTo>
                    <a:lnTo>
                      <a:pt x="599" y="29"/>
                    </a:lnTo>
                    <a:lnTo>
                      <a:pt x="595" y="35"/>
                    </a:lnTo>
                    <a:lnTo>
                      <a:pt x="591" y="43"/>
                    </a:lnTo>
                    <a:lnTo>
                      <a:pt x="584" y="51"/>
                    </a:lnTo>
                    <a:lnTo>
                      <a:pt x="577" y="56"/>
                    </a:lnTo>
                    <a:lnTo>
                      <a:pt x="568" y="59"/>
                    </a:lnTo>
                    <a:lnTo>
                      <a:pt x="556" y="58"/>
                    </a:lnTo>
                    <a:lnTo>
                      <a:pt x="543" y="55"/>
                    </a:lnTo>
                    <a:lnTo>
                      <a:pt x="533" y="55"/>
                    </a:lnTo>
                    <a:lnTo>
                      <a:pt x="523" y="56"/>
                    </a:lnTo>
                    <a:lnTo>
                      <a:pt x="510" y="60"/>
                    </a:lnTo>
                    <a:lnTo>
                      <a:pt x="498" y="64"/>
                    </a:lnTo>
                    <a:lnTo>
                      <a:pt x="488" y="68"/>
                    </a:lnTo>
                    <a:lnTo>
                      <a:pt x="479" y="79"/>
                    </a:lnTo>
                    <a:lnTo>
                      <a:pt x="469" y="94"/>
                    </a:lnTo>
                    <a:lnTo>
                      <a:pt x="460" y="105"/>
                    </a:lnTo>
                    <a:lnTo>
                      <a:pt x="450" y="113"/>
                    </a:lnTo>
                    <a:lnTo>
                      <a:pt x="438" y="121"/>
                    </a:lnTo>
                    <a:lnTo>
                      <a:pt x="428" y="128"/>
                    </a:lnTo>
                    <a:lnTo>
                      <a:pt x="425" y="130"/>
                    </a:lnTo>
                    <a:lnTo>
                      <a:pt x="421" y="133"/>
                    </a:lnTo>
                    <a:lnTo>
                      <a:pt x="417" y="134"/>
                    </a:lnTo>
                    <a:lnTo>
                      <a:pt x="413" y="137"/>
                    </a:lnTo>
                    <a:lnTo>
                      <a:pt x="409" y="137"/>
                    </a:lnTo>
                    <a:lnTo>
                      <a:pt x="398" y="138"/>
                    </a:lnTo>
                    <a:lnTo>
                      <a:pt x="386" y="138"/>
                    </a:lnTo>
                    <a:lnTo>
                      <a:pt x="372" y="138"/>
                    </a:lnTo>
                    <a:lnTo>
                      <a:pt x="360" y="138"/>
                    </a:lnTo>
                    <a:lnTo>
                      <a:pt x="351" y="143"/>
                    </a:lnTo>
                    <a:lnTo>
                      <a:pt x="339" y="147"/>
                    </a:lnTo>
                    <a:lnTo>
                      <a:pt x="328" y="151"/>
                    </a:lnTo>
                    <a:lnTo>
                      <a:pt x="317" y="155"/>
                    </a:lnTo>
                    <a:lnTo>
                      <a:pt x="310" y="159"/>
                    </a:lnTo>
                    <a:lnTo>
                      <a:pt x="302" y="161"/>
                    </a:lnTo>
                    <a:lnTo>
                      <a:pt x="296" y="165"/>
                    </a:lnTo>
                    <a:lnTo>
                      <a:pt x="291" y="172"/>
                    </a:lnTo>
                    <a:lnTo>
                      <a:pt x="290" y="182"/>
                    </a:lnTo>
                    <a:lnTo>
                      <a:pt x="289" y="188"/>
                    </a:lnTo>
                    <a:lnTo>
                      <a:pt x="293" y="196"/>
                    </a:lnTo>
                    <a:lnTo>
                      <a:pt x="300" y="203"/>
                    </a:lnTo>
                    <a:lnTo>
                      <a:pt x="305" y="211"/>
                    </a:lnTo>
                    <a:lnTo>
                      <a:pt x="308" y="218"/>
                    </a:lnTo>
                    <a:lnTo>
                      <a:pt x="308" y="227"/>
                    </a:lnTo>
                    <a:lnTo>
                      <a:pt x="304" y="238"/>
                    </a:lnTo>
                    <a:lnTo>
                      <a:pt x="298" y="246"/>
                    </a:lnTo>
                    <a:lnTo>
                      <a:pt x="291" y="256"/>
                    </a:lnTo>
                    <a:lnTo>
                      <a:pt x="281" y="264"/>
                    </a:lnTo>
                    <a:lnTo>
                      <a:pt x="271" y="272"/>
                    </a:lnTo>
                    <a:lnTo>
                      <a:pt x="260" y="281"/>
                    </a:lnTo>
                    <a:lnTo>
                      <a:pt x="248" y="295"/>
                    </a:lnTo>
                    <a:lnTo>
                      <a:pt x="236" y="307"/>
                    </a:lnTo>
                    <a:lnTo>
                      <a:pt x="225" y="316"/>
                    </a:lnTo>
                    <a:lnTo>
                      <a:pt x="216" y="327"/>
                    </a:lnTo>
                    <a:lnTo>
                      <a:pt x="204" y="341"/>
                    </a:lnTo>
                    <a:lnTo>
                      <a:pt x="190" y="353"/>
                    </a:lnTo>
                    <a:lnTo>
                      <a:pt x="180" y="362"/>
                    </a:lnTo>
                    <a:lnTo>
                      <a:pt x="173" y="369"/>
                    </a:lnTo>
                    <a:lnTo>
                      <a:pt x="165" y="377"/>
                    </a:lnTo>
                    <a:lnTo>
                      <a:pt x="155" y="384"/>
                    </a:lnTo>
                    <a:lnTo>
                      <a:pt x="147" y="389"/>
                    </a:lnTo>
                    <a:lnTo>
                      <a:pt x="138" y="390"/>
                    </a:lnTo>
                    <a:lnTo>
                      <a:pt x="126" y="390"/>
                    </a:lnTo>
                    <a:lnTo>
                      <a:pt x="115" y="390"/>
                    </a:lnTo>
                    <a:lnTo>
                      <a:pt x="107" y="392"/>
                    </a:lnTo>
                    <a:lnTo>
                      <a:pt x="96" y="393"/>
                    </a:lnTo>
                    <a:lnTo>
                      <a:pt x="87" y="393"/>
                    </a:lnTo>
                    <a:lnTo>
                      <a:pt x="75" y="396"/>
                    </a:lnTo>
                    <a:lnTo>
                      <a:pt x="58" y="397"/>
                    </a:lnTo>
                    <a:lnTo>
                      <a:pt x="44" y="398"/>
                    </a:lnTo>
                    <a:lnTo>
                      <a:pt x="31" y="397"/>
                    </a:lnTo>
                    <a:lnTo>
                      <a:pt x="21" y="393"/>
                    </a:lnTo>
                    <a:lnTo>
                      <a:pt x="10" y="385"/>
                    </a:lnTo>
                    <a:lnTo>
                      <a:pt x="3" y="376"/>
                    </a:lnTo>
                    <a:lnTo>
                      <a:pt x="2" y="369"/>
                    </a:lnTo>
                    <a:lnTo>
                      <a:pt x="0" y="359"/>
                    </a:lnTo>
                    <a:lnTo>
                      <a:pt x="2" y="351"/>
                    </a:lnTo>
                    <a:lnTo>
                      <a:pt x="4" y="345"/>
                    </a:lnTo>
                    <a:lnTo>
                      <a:pt x="11" y="342"/>
                    </a:lnTo>
                    <a:lnTo>
                      <a:pt x="21" y="342"/>
                    </a:lnTo>
                    <a:lnTo>
                      <a:pt x="30" y="343"/>
                    </a:lnTo>
                    <a:lnTo>
                      <a:pt x="39" y="345"/>
                    </a:lnTo>
                    <a:lnTo>
                      <a:pt x="46" y="343"/>
                    </a:lnTo>
                    <a:lnTo>
                      <a:pt x="53" y="338"/>
                    </a:lnTo>
                    <a:lnTo>
                      <a:pt x="57" y="328"/>
                    </a:lnTo>
                    <a:lnTo>
                      <a:pt x="62" y="320"/>
                    </a:lnTo>
                    <a:lnTo>
                      <a:pt x="66" y="314"/>
                    </a:lnTo>
                    <a:lnTo>
                      <a:pt x="75" y="307"/>
                    </a:lnTo>
                    <a:lnTo>
                      <a:pt x="85" y="300"/>
                    </a:lnTo>
                    <a:lnTo>
                      <a:pt x="96" y="295"/>
                    </a:lnTo>
                    <a:lnTo>
                      <a:pt x="106" y="289"/>
                    </a:lnTo>
                    <a:lnTo>
                      <a:pt x="118" y="287"/>
                    </a:lnTo>
                    <a:lnTo>
                      <a:pt x="131" y="284"/>
                    </a:lnTo>
                    <a:lnTo>
                      <a:pt x="145" y="281"/>
                    </a:lnTo>
                    <a:lnTo>
                      <a:pt x="155" y="277"/>
                    </a:lnTo>
                    <a:lnTo>
                      <a:pt x="166" y="270"/>
                    </a:lnTo>
                    <a:lnTo>
                      <a:pt x="178" y="261"/>
                    </a:lnTo>
                    <a:lnTo>
                      <a:pt x="189" y="254"/>
                    </a:lnTo>
                    <a:lnTo>
                      <a:pt x="198" y="250"/>
                    </a:lnTo>
                    <a:lnTo>
                      <a:pt x="209" y="248"/>
                    </a:lnTo>
                    <a:lnTo>
                      <a:pt x="217" y="242"/>
                    </a:lnTo>
                    <a:lnTo>
                      <a:pt x="225" y="233"/>
                    </a:lnTo>
                    <a:lnTo>
                      <a:pt x="234" y="221"/>
                    </a:lnTo>
                    <a:lnTo>
                      <a:pt x="238" y="209"/>
                    </a:lnTo>
                    <a:lnTo>
                      <a:pt x="239" y="202"/>
                    </a:lnTo>
                    <a:lnTo>
                      <a:pt x="239" y="194"/>
                    </a:lnTo>
                    <a:lnTo>
                      <a:pt x="239" y="186"/>
                    </a:lnTo>
                    <a:lnTo>
                      <a:pt x="240" y="179"/>
                    </a:lnTo>
                    <a:lnTo>
                      <a:pt x="250" y="168"/>
                    </a:lnTo>
                    <a:lnTo>
                      <a:pt x="263" y="157"/>
                    </a:lnTo>
                    <a:lnTo>
                      <a:pt x="277" y="147"/>
                    </a:lnTo>
                    <a:lnTo>
                      <a:pt x="289" y="138"/>
                    </a:lnTo>
                    <a:lnTo>
                      <a:pt x="301" y="128"/>
                    </a:lnTo>
                    <a:lnTo>
                      <a:pt x="314" y="116"/>
                    </a:lnTo>
                    <a:lnTo>
                      <a:pt x="329" y="103"/>
                    </a:lnTo>
                    <a:lnTo>
                      <a:pt x="340" y="93"/>
                    </a:lnTo>
                    <a:lnTo>
                      <a:pt x="353" y="85"/>
                    </a:lnTo>
                    <a:lnTo>
                      <a:pt x="368" y="74"/>
                    </a:lnTo>
                    <a:lnTo>
                      <a:pt x="384" y="64"/>
                    </a:lnTo>
                    <a:lnTo>
                      <a:pt x="401" y="54"/>
                    </a:lnTo>
                    <a:lnTo>
                      <a:pt x="413" y="47"/>
                    </a:lnTo>
                    <a:lnTo>
                      <a:pt x="430" y="39"/>
                    </a:lnTo>
                    <a:lnTo>
                      <a:pt x="452" y="31"/>
                    </a:lnTo>
                    <a:lnTo>
                      <a:pt x="472" y="23"/>
                    </a:lnTo>
                    <a:lnTo>
                      <a:pt x="490" y="16"/>
                    </a:lnTo>
                    <a:lnTo>
                      <a:pt x="503" y="13"/>
                    </a:lnTo>
                    <a:lnTo>
                      <a:pt x="519" y="8"/>
                    </a:lnTo>
                    <a:lnTo>
                      <a:pt x="535" y="5"/>
                    </a:lnTo>
                    <a:lnTo>
                      <a:pt x="549" y="2"/>
                    </a:lnTo>
                    <a:lnTo>
                      <a:pt x="557" y="1"/>
                    </a:lnTo>
                    <a:lnTo>
                      <a:pt x="568" y="1"/>
                    </a:lnTo>
                    <a:lnTo>
                      <a:pt x="580" y="0"/>
                    </a:lnTo>
                    <a:lnTo>
                      <a:pt x="591" y="0"/>
                    </a:lnTo>
                    <a:lnTo>
                      <a:pt x="600" y="2"/>
                    </a:lnTo>
                    <a:lnTo>
                      <a:pt x="605" y="6"/>
                    </a:lnTo>
                  </a:path>
                </a:pathLst>
              </a:custGeom>
              <a:grpFill/>
              <a:ln w="6350" cap="flat">
                <a:solidFill>
                  <a:schemeClr val="bg2"/>
                </a:solidFill>
                <a:prstDash val="solid"/>
                <a:miter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32" name="Freeform 60">
                <a:extLst>
                  <a:ext uri="{FF2B5EF4-FFF2-40B4-BE49-F238E27FC236}">
                    <a16:creationId xmlns:a16="http://schemas.microsoft.com/office/drawing/2014/main" id="{AB26B92D-F630-F3E1-6644-4D40DC8C6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2128" y="943255"/>
                <a:ext cx="480264" cy="207607"/>
              </a:xfrm>
              <a:custGeom>
                <a:avLst/>
                <a:gdLst>
                  <a:gd name="T0" fmla="*/ 1042 w 1043"/>
                  <a:gd name="T1" fmla="*/ 18 h 451"/>
                  <a:gd name="T2" fmla="*/ 1029 w 1043"/>
                  <a:gd name="T3" fmla="*/ 39 h 451"/>
                  <a:gd name="T4" fmla="*/ 992 w 1043"/>
                  <a:gd name="T5" fmla="*/ 68 h 451"/>
                  <a:gd name="T6" fmla="*/ 954 w 1043"/>
                  <a:gd name="T7" fmla="*/ 86 h 451"/>
                  <a:gd name="T8" fmla="*/ 916 w 1043"/>
                  <a:gd name="T9" fmla="*/ 91 h 451"/>
                  <a:gd name="T10" fmla="*/ 889 w 1043"/>
                  <a:gd name="T11" fmla="*/ 84 h 451"/>
                  <a:gd name="T12" fmla="*/ 869 w 1043"/>
                  <a:gd name="T13" fmla="*/ 91 h 451"/>
                  <a:gd name="T14" fmla="*/ 858 w 1043"/>
                  <a:gd name="T15" fmla="*/ 119 h 451"/>
                  <a:gd name="T16" fmla="*/ 819 w 1043"/>
                  <a:gd name="T17" fmla="*/ 150 h 451"/>
                  <a:gd name="T18" fmla="*/ 779 w 1043"/>
                  <a:gd name="T19" fmla="*/ 176 h 451"/>
                  <a:gd name="T20" fmla="*/ 730 w 1043"/>
                  <a:gd name="T21" fmla="*/ 196 h 451"/>
                  <a:gd name="T22" fmla="*/ 682 w 1043"/>
                  <a:gd name="T23" fmla="*/ 199 h 451"/>
                  <a:gd name="T24" fmla="*/ 635 w 1043"/>
                  <a:gd name="T25" fmla="*/ 198 h 451"/>
                  <a:gd name="T26" fmla="*/ 590 w 1043"/>
                  <a:gd name="T27" fmla="*/ 203 h 451"/>
                  <a:gd name="T28" fmla="*/ 548 w 1043"/>
                  <a:gd name="T29" fmla="*/ 224 h 451"/>
                  <a:gd name="T30" fmla="*/ 511 w 1043"/>
                  <a:gd name="T31" fmla="*/ 251 h 451"/>
                  <a:gd name="T32" fmla="*/ 469 w 1043"/>
                  <a:gd name="T33" fmla="*/ 284 h 451"/>
                  <a:gd name="T34" fmla="*/ 422 w 1043"/>
                  <a:gd name="T35" fmla="*/ 307 h 451"/>
                  <a:gd name="T36" fmla="*/ 373 w 1043"/>
                  <a:gd name="T37" fmla="*/ 319 h 451"/>
                  <a:gd name="T38" fmla="*/ 311 w 1043"/>
                  <a:gd name="T39" fmla="*/ 317 h 451"/>
                  <a:gd name="T40" fmla="*/ 267 w 1043"/>
                  <a:gd name="T41" fmla="*/ 313 h 451"/>
                  <a:gd name="T42" fmla="*/ 229 w 1043"/>
                  <a:gd name="T43" fmla="*/ 320 h 451"/>
                  <a:gd name="T44" fmla="*/ 193 w 1043"/>
                  <a:gd name="T45" fmla="*/ 347 h 451"/>
                  <a:gd name="T46" fmla="*/ 182 w 1043"/>
                  <a:gd name="T47" fmla="*/ 383 h 451"/>
                  <a:gd name="T48" fmla="*/ 166 w 1043"/>
                  <a:gd name="T49" fmla="*/ 416 h 451"/>
                  <a:gd name="T50" fmla="*/ 127 w 1043"/>
                  <a:gd name="T51" fmla="*/ 440 h 451"/>
                  <a:gd name="T52" fmla="*/ 89 w 1043"/>
                  <a:gd name="T53" fmla="*/ 451 h 451"/>
                  <a:gd name="T54" fmla="*/ 58 w 1043"/>
                  <a:gd name="T55" fmla="*/ 445 h 451"/>
                  <a:gd name="T56" fmla="*/ 29 w 1043"/>
                  <a:gd name="T57" fmla="*/ 428 h 451"/>
                  <a:gd name="T58" fmla="*/ 3 w 1043"/>
                  <a:gd name="T59" fmla="*/ 392 h 451"/>
                  <a:gd name="T60" fmla="*/ 0 w 1043"/>
                  <a:gd name="T61" fmla="*/ 354 h 451"/>
                  <a:gd name="T62" fmla="*/ 25 w 1043"/>
                  <a:gd name="T63" fmla="*/ 328 h 451"/>
                  <a:gd name="T64" fmla="*/ 66 w 1043"/>
                  <a:gd name="T65" fmla="*/ 313 h 451"/>
                  <a:gd name="T66" fmla="*/ 102 w 1043"/>
                  <a:gd name="T67" fmla="*/ 289 h 451"/>
                  <a:gd name="T68" fmla="*/ 112 w 1043"/>
                  <a:gd name="T69" fmla="*/ 261 h 451"/>
                  <a:gd name="T70" fmla="*/ 114 w 1043"/>
                  <a:gd name="T71" fmla="*/ 231 h 451"/>
                  <a:gd name="T72" fmla="*/ 143 w 1043"/>
                  <a:gd name="T73" fmla="*/ 218 h 451"/>
                  <a:gd name="T74" fmla="*/ 202 w 1043"/>
                  <a:gd name="T75" fmla="*/ 200 h 451"/>
                  <a:gd name="T76" fmla="*/ 259 w 1043"/>
                  <a:gd name="T77" fmla="*/ 196 h 451"/>
                  <a:gd name="T78" fmla="*/ 323 w 1043"/>
                  <a:gd name="T79" fmla="*/ 196 h 451"/>
                  <a:gd name="T80" fmla="*/ 374 w 1043"/>
                  <a:gd name="T81" fmla="*/ 195 h 451"/>
                  <a:gd name="T82" fmla="*/ 420 w 1043"/>
                  <a:gd name="T83" fmla="*/ 183 h 451"/>
                  <a:gd name="T84" fmla="*/ 466 w 1043"/>
                  <a:gd name="T85" fmla="*/ 164 h 451"/>
                  <a:gd name="T86" fmla="*/ 521 w 1043"/>
                  <a:gd name="T87" fmla="*/ 140 h 451"/>
                  <a:gd name="T88" fmla="*/ 583 w 1043"/>
                  <a:gd name="T89" fmla="*/ 123 h 451"/>
                  <a:gd name="T90" fmla="*/ 648 w 1043"/>
                  <a:gd name="T91" fmla="*/ 109 h 451"/>
                  <a:gd name="T92" fmla="*/ 734 w 1043"/>
                  <a:gd name="T93" fmla="*/ 92 h 451"/>
                  <a:gd name="T94" fmla="*/ 791 w 1043"/>
                  <a:gd name="T95" fmla="*/ 71 h 451"/>
                  <a:gd name="T96" fmla="*/ 843 w 1043"/>
                  <a:gd name="T97" fmla="*/ 44 h 451"/>
                  <a:gd name="T98" fmla="*/ 888 w 1043"/>
                  <a:gd name="T99" fmla="*/ 22 h 451"/>
                  <a:gd name="T100" fmla="*/ 934 w 1043"/>
                  <a:gd name="T101" fmla="*/ 9 h 451"/>
                  <a:gd name="T102" fmla="*/ 988 w 1043"/>
                  <a:gd name="T103" fmla="*/ 2 h 451"/>
                  <a:gd name="T104" fmla="*/ 1017 w 1043"/>
                  <a:gd name="T105" fmla="*/ 0 h 451"/>
                  <a:gd name="T106" fmla="*/ 1043 w 1043"/>
                  <a:gd name="T107" fmla="*/ 5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43" h="451">
                    <a:moveTo>
                      <a:pt x="1043" y="5"/>
                    </a:moveTo>
                    <a:lnTo>
                      <a:pt x="1043" y="10"/>
                    </a:lnTo>
                    <a:lnTo>
                      <a:pt x="1042" y="18"/>
                    </a:lnTo>
                    <a:lnTo>
                      <a:pt x="1038" y="26"/>
                    </a:lnTo>
                    <a:lnTo>
                      <a:pt x="1033" y="33"/>
                    </a:lnTo>
                    <a:lnTo>
                      <a:pt x="1029" y="39"/>
                    </a:lnTo>
                    <a:lnTo>
                      <a:pt x="1019" y="48"/>
                    </a:lnTo>
                    <a:lnTo>
                      <a:pt x="1007" y="59"/>
                    </a:lnTo>
                    <a:lnTo>
                      <a:pt x="992" y="68"/>
                    </a:lnTo>
                    <a:lnTo>
                      <a:pt x="977" y="76"/>
                    </a:lnTo>
                    <a:lnTo>
                      <a:pt x="965" y="82"/>
                    </a:lnTo>
                    <a:lnTo>
                      <a:pt x="954" y="86"/>
                    </a:lnTo>
                    <a:lnTo>
                      <a:pt x="940" y="88"/>
                    </a:lnTo>
                    <a:lnTo>
                      <a:pt x="927" y="90"/>
                    </a:lnTo>
                    <a:lnTo>
                      <a:pt x="916" y="91"/>
                    </a:lnTo>
                    <a:lnTo>
                      <a:pt x="908" y="90"/>
                    </a:lnTo>
                    <a:lnTo>
                      <a:pt x="899" y="87"/>
                    </a:lnTo>
                    <a:lnTo>
                      <a:pt x="889" y="84"/>
                    </a:lnTo>
                    <a:lnTo>
                      <a:pt x="881" y="83"/>
                    </a:lnTo>
                    <a:lnTo>
                      <a:pt x="874" y="84"/>
                    </a:lnTo>
                    <a:lnTo>
                      <a:pt x="869" y="91"/>
                    </a:lnTo>
                    <a:lnTo>
                      <a:pt x="865" y="101"/>
                    </a:lnTo>
                    <a:lnTo>
                      <a:pt x="861" y="111"/>
                    </a:lnTo>
                    <a:lnTo>
                      <a:pt x="858" y="119"/>
                    </a:lnTo>
                    <a:lnTo>
                      <a:pt x="847" y="129"/>
                    </a:lnTo>
                    <a:lnTo>
                      <a:pt x="834" y="141"/>
                    </a:lnTo>
                    <a:lnTo>
                      <a:pt x="819" y="150"/>
                    </a:lnTo>
                    <a:lnTo>
                      <a:pt x="806" y="160"/>
                    </a:lnTo>
                    <a:lnTo>
                      <a:pt x="794" y="168"/>
                    </a:lnTo>
                    <a:lnTo>
                      <a:pt x="779" y="176"/>
                    </a:lnTo>
                    <a:lnTo>
                      <a:pt x="763" y="184"/>
                    </a:lnTo>
                    <a:lnTo>
                      <a:pt x="745" y="191"/>
                    </a:lnTo>
                    <a:lnTo>
                      <a:pt x="730" y="196"/>
                    </a:lnTo>
                    <a:lnTo>
                      <a:pt x="715" y="198"/>
                    </a:lnTo>
                    <a:lnTo>
                      <a:pt x="699" y="199"/>
                    </a:lnTo>
                    <a:lnTo>
                      <a:pt x="682" y="199"/>
                    </a:lnTo>
                    <a:lnTo>
                      <a:pt x="668" y="199"/>
                    </a:lnTo>
                    <a:lnTo>
                      <a:pt x="653" y="199"/>
                    </a:lnTo>
                    <a:lnTo>
                      <a:pt x="635" y="198"/>
                    </a:lnTo>
                    <a:lnTo>
                      <a:pt x="617" y="198"/>
                    </a:lnTo>
                    <a:lnTo>
                      <a:pt x="604" y="199"/>
                    </a:lnTo>
                    <a:lnTo>
                      <a:pt x="590" y="203"/>
                    </a:lnTo>
                    <a:lnTo>
                      <a:pt x="577" y="210"/>
                    </a:lnTo>
                    <a:lnTo>
                      <a:pt x="562" y="216"/>
                    </a:lnTo>
                    <a:lnTo>
                      <a:pt x="548" y="224"/>
                    </a:lnTo>
                    <a:lnTo>
                      <a:pt x="538" y="231"/>
                    </a:lnTo>
                    <a:lnTo>
                      <a:pt x="524" y="241"/>
                    </a:lnTo>
                    <a:lnTo>
                      <a:pt x="511" y="251"/>
                    </a:lnTo>
                    <a:lnTo>
                      <a:pt x="496" y="264"/>
                    </a:lnTo>
                    <a:lnTo>
                      <a:pt x="481" y="276"/>
                    </a:lnTo>
                    <a:lnTo>
                      <a:pt x="469" y="284"/>
                    </a:lnTo>
                    <a:lnTo>
                      <a:pt x="455" y="290"/>
                    </a:lnTo>
                    <a:lnTo>
                      <a:pt x="439" y="299"/>
                    </a:lnTo>
                    <a:lnTo>
                      <a:pt x="422" y="307"/>
                    </a:lnTo>
                    <a:lnTo>
                      <a:pt x="404" y="313"/>
                    </a:lnTo>
                    <a:lnTo>
                      <a:pt x="391" y="317"/>
                    </a:lnTo>
                    <a:lnTo>
                      <a:pt x="373" y="319"/>
                    </a:lnTo>
                    <a:lnTo>
                      <a:pt x="353" y="319"/>
                    </a:lnTo>
                    <a:lnTo>
                      <a:pt x="331" y="317"/>
                    </a:lnTo>
                    <a:lnTo>
                      <a:pt x="311" y="317"/>
                    </a:lnTo>
                    <a:lnTo>
                      <a:pt x="295" y="316"/>
                    </a:lnTo>
                    <a:lnTo>
                      <a:pt x="281" y="315"/>
                    </a:lnTo>
                    <a:lnTo>
                      <a:pt x="267" y="313"/>
                    </a:lnTo>
                    <a:lnTo>
                      <a:pt x="252" y="313"/>
                    </a:lnTo>
                    <a:lnTo>
                      <a:pt x="241" y="315"/>
                    </a:lnTo>
                    <a:lnTo>
                      <a:pt x="229" y="320"/>
                    </a:lnTo>
                    <a:lnTo>
                      <a:pt x="215" y="328"/>
                    </a:lnTo>
                    <a:lnTo>
                      <a:pt x="202" y="338"/>
                    </a:lnTo>
                    <a:lnTo>
                      <a:pt x="193" y="347"/>
                    </a:lnTo>
                    <a:lnTo>
                      <a:pt x="189" y="356"/>
                    </a:lnTo>
                    <a:lnTo>
                      <a:pt x="186" y="370"/>
                    </a:lnTo>
                    <a:lnTo>
                      <a:pt x="182" y="383"/>
                    </a:lnTo>
                    <a:lnTo>
                      <a:pt x="179" y="397"/>
                    </a:lnTo>
                    <a:lnTo>
                      <a:pt x="174" y="406"/>
                    </a:lnTo>
                    <a:lnTo>
                      <a:pt x="166" y="416"/>
                    </a:lnTo>
                    <a:lnTo>
                      <a:pt x="152" y="425"/>
                    </a:lnTo>
                    <a:lnTo>
                      <a:pt x="139" y="433"/>
                    </a:lnTo>
                    <a:lnTo>
                      <a:pt x="127" y="440"/>
                    </a:lnTo>
                    <a:lnTo>
                      <a:pt x="116" y="444"/>
                    </a:lnTo>
                    <a:lnTo>
                      <a:pt x="102" y="448"/>
                    </a:lnTo>
                    <a:lnTo>
                      <a:pt x="89" y="451"/>
                    </a:lnTo>
                    <a:lnTo>
                      <a:pt x="77" y="451"/>
                    </a:lnTo>
                    <a:lnTo>
                      <a:pt x="69" y="449"/>
                    </a:lnTo>
                    <a:lnTo>
                      <a:pt x="58" y="445"/>
                    </a:lnTo>
                    <a:lnTo>
                      <a:pt x="47" y="441"/>
                    </a:lnTo>
                    <a:lnTo>
                      <a:pt x="39" y="436"/>
                    </a:lnTo>
                    <a:lnTo>
                      <a:pt x="29" y="428"/>
                    </a:lnTo>
                    <a:lnTo>
                      <a:pt x="19" y="416"/>
                    </a:lnTo>
                    <a:lnTo>
                      <a:pt x="9" y="404"/>
                    </a:lnTo>
                    <a:lnTo>
                      <a:pt x="3" y="392"/>
                    </a:lnTo>
                    <a:lnTo>
                      <a:pt x="1" y="381"/>
                    </a:lnTo>
                    <a:lnTo>
                      <a:pt x="0" y="367"/>
                    </a:lnTo>
                    <a:lnTo>
                      <a:pt x="0" y="354"/>
                    </a:lnTo>
                    <a:lnTo>
                      <a:pt x="3" y="343"/>
                    </a:lnTo>
                    <a:lnTo>
                      <a:pt x="12" y="335"/>
                    </a:lnTo>
                    <a:lnTo>
                      <a:pt x="25" y="328"/>
                    </a:lnTo>
                    <a:lnTo>
                      <a:pt x="40" y="324"/>
                    </a:lnTo>
                    <a:lnTo>
                      <a:pt x="55" y="319"/>
                    </a:lnTo>
                    <a:lnTo>
                      <a:pt x="66" y="313"/>
                    </a:lnTo>
                    <a:lnTo>
                      <a:pt x="77" y="307"/>
                    </a:lnTo>
                    <a:lnTo>
                      <a:pt x="90" y="299"/>
                    </a:lnTo>
                    <a:lnTo>
                      <a:pt x="102" y="289"/>
                    </a:lnTo>
                    <a:lnTo>
                      <a:pt x="109" y="280"/>
                    </a:lnTo>
                    <a:lnTo>
                      <a:pt x="112" y="272"/>
                    </a:lnTo>
                    <a:lnTo>
                      <a:pt x="112" y="261"/>
                    </a:lnTo>
                    <a:lnTo>
                      <a:pt x="112" y="250"/>
                    </a:lnTo>
                    <a:lnTo>
                      <a:pt x="112" y="239"/>
                    </a:lnTo>
                    <a:lnTo>
                      <a:pt x="114" y="231"/>
                    </a:lnTo>
                    <a:lnTo>
                      <a:pt x="122" y="226"/>
                    </a:lnTo>
                    <a:lnTo>
                      <a:pt x="133" y="220"/>
                    </a:lnTo>
                    <a:lnTo>
                      <a:pt x="143" y="218"/>
                    </a:lnTo>
                    <a:lnTo>
                      <a:pt x="160" y="212"/>
                    </a:lnTo>
                    <a:lnTo>
                      <a:pt x="180" y="206"/>
                    </a:lnTo>
                    <a:lnTo>
                      <a:pt x="202" y="200"/>
                    </a:lnTo>
                    <a:lnTo>
                      <a:pt x="218" y="198"/>
                    </a:lnTo>
                    <a:lnTo>
                      <a:pt x="237" y="196"/>
                    </a:lnTo>
                    <a:lnTo>
                      <a:pt x="259" y="196"/>
                    </a:lnTo>
                    <a:lnTo>
                      <a:pt x="283" y="196"/>
                    </a:lnTo>
                    <a:lnTo>
                      <a:pt x="304" y="196"/>
                    </a:lnTo>
                    <a:lnTo>
                      <a:pt x="323" y="196"/>
                    </a:lnTo>
                    <a:lnTo>
                      <a:pt x="338" y="196"/>
                    </a:lnTo>
                    <a:lnTo>
                      <a:pt x="357" y="196"/>
                    </a:lnTo>
                    <a:lnTo>
                      <a:pt x="374" y="195"/>
                    </a:lnTo>
                    <a:lnTo>
                      <a:pt x="391" y="193"/>
                    </a:lnTo>
                    <a:lnTo>
                      <a:pt x="404" y="189"/>
                    </a:lnTo>
                    <a:lnTo>
                      <a:pt x="420" y="183"/>
                    </a:lnTo>
                    <a:lnTo>
                      <a:pt x="436" y="176"/>
                    </a:lnTo>
                    <a:lnTo>
                      <a:pt x="451" y="171"/>
                    </a:lnTo>
                    <a:lnTo>
                      <a:pt x="466" y="164"/>
                    </a:lnTo>
                    <a:lnTo>
                      <a:pt x="485" y="154"/>
                    </a:lnTo>
                    <a:lnTo>
                      <a:pt x="505" y="146"/>
                    </a:lnTo>
                    <a:lnTo>
                      <a:pt x="521" y="140"/>
                    </a:lnTo>
                    <a:lnTo>
                      <a:pt x="539" y="134"/>
                    </a:lnTo>
                    <a:lnTo>
                      <a:pt x="560" y="129"/>
                    </a:lnTo>
                    <a:lnTo>
                      <a:pt x="583" y="123"/>
                    </a:lnTo>
                    <a:lnTo>
                      <a:pt x="606" y="118"/>
                    </a:lnTo>
                    <a:lnTo>
                      <a:pt x="625" y="114"/>
                    </a:lnTo>
                    <a:lnTo>
                      <a:pt x="648" y="109"/>
                    </a:lnTo>
                    <a:lnTo>
                      <a:pt x="676" y="105"/>
                    </a:lnTo>
                    <a:lnTo>
                      <a:pt x="706" y="98"/>
                    </a:lnTo>
                    <a:lnTo>
                      <a:pt x="734" y="92"/>
                    </a:lnTo>
                    <a:lnTo>
                      <a:pt x="757" y="86"/>
                    </a:lnTo>
                    <a:lnTo>
                      <a:pt x="772" y="79"/>
                    </a:lnTo>
                    <a:lnTo>
                      <a:pt x="791" y="71"/>
                    </a:lnTo>
                    <a:lnTo>
                      <a:pt x="810" y="60"/>
                    </a:lnTo>
                    <a:lnTo>
                      <a:pt x="827" y="52"/>
                    </a:lnTo>
                    <a:lnTo>
                      <a:pt x="843" y="44"/>
                    </a:lnTo>
                    <a:lnTo>
                      <a:pt x="856" y="37"/>
                    </a:lnTo>
                    <a:lnTo>
                      <a:pt x="872" y="30"/>
                    </a:lnTo>
                    <a:lnTo>
                      <a:pt x="888" y="22"/>
                    </a:lnTo>
                    <a:lnTo>
                      <a:pt x="904" y="16"/>
                    </a:lnTo>
                    <a:lnTo>
                      <a:pt x="919" y="12"/>
                    </a:lnTo>
                    <a:lnTo>
                      <a:pt x="934" y="9"/>
                    </a:lnTo>
                    <a:lnTo>
                      <a:pt x="953" y="5"/>
                    </a:lnTo>
                    <a:lnTo>
                      <a:pt x="971" y="4"/>
                    </a:lnTo>
                    <a:lnTo>
                      <a:pt x="988" y="2"/>
                    </a:lnTo>
                    <a:lnTo>
                      <a:pt x="996" y="1"/>
                    </a:lnTo>
                    <a:lnTo>
                      <a:pt x="1005" y="0"/>
                    </a:lnTo>
                    <a:lnTo>
                      <a:pt x="1017" y="0"/>
                    </a:lnTo>
                    <a:lnTo>
                      <a:pt x="1028" y="0"/>
                    </a:lnTo>
                    <a:lnTo>
                      <a:pt x="1036" y="1"/>
                    </a:lnTo>
                    <a:lnTo>
                      <a:pt x="1043" y="5"/>
                    </a:lnTo>
                  </a:path>
                </a:pathLst>
              </a:custGeom>
              <a:grpFill/>
              <a:ln w="6350" cap="flat">
                <a:solidFill>
                  <a:schemeClr val="bg2"/>
                </a:solidFill>
                <a:prstDash val="solid"/>
                <a:miter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Noordholland">
              <a:extLst>
                <a:ext uri="{FF2B5EF4-FFF2-40B4-BE49-F238E27FC236}">
                  <a16:creationId xmlns:a16="http://schemas.microsoft.com/office/drawing/2014/main" id="{603EF558-5663-EA26-95E3-F47B1EC94514}"/>
                </a:ext>
              </a:extLst>
            </p:cNvPr>
            <p:cNvGrpSpPr/>
            <p:nvPr/>
          </p:nvGrpSpPr>
          <p:grpSpPr>
            <a:xfrm>
              <a:off x="5183802" y="1458237"/>
              <a:ext cx="982916" cy="1949525"/>
              <a:chOff x="5183802" y="1458237"/>
              <a:chExt cx="982916" cy="1949525"/>
            </a:xfrm>
            <a:grpFill/>
          </p:grpSpPr>
          <p:sp>
            <p:nvSpPr>
              <p:cNvPr id="21" name="Freeform 9">
                <a:extLst>
                  <a:ext uri="{FF2B5EF4-FFF2-40B4-BE49-F238E27FC236}">
                    <a16:creationId xmlns:a16="http://schemas.microsoft.com/office/drawing/2014/main" id="{54E9857C-018F-40A2-FC4A-3C9EDB018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6006" y="2804796"/>
                <a:ext cx="56746" cy="87195"/>
              </a:xfrm>
              <a:custGeom>
                <a:avLst/>
                <a:gdLst>
                  <a:gd name="T0" fmla="*/ 121 w 121"/>
                  <a:gd name="T1" fmla="*/ 103 h 189"/>
                  <a:gd name="T2" fmla="*/ 121 w 121"/>
                  <a:gd name="T3" fmla="*/ 108 h 189"/>
                  <a:gd name="T4" fmla="*/ 118 w 121"/>
                  <a:gd name="T5" fmla="*/ 113 h 189"/>
                  <a:gd name="T6" fmla="*/ 113 w 121"/>
                  <a:gd name="T7" fmla="*/ 121 h 189"/>
                  <a:gd name="T8" fmla="*/ 106 w 121"/>
                  <a:gd name="T9" fmla="*/ 127 h 189"/>
                  <a:gd name="T10" fmla="*/ 98 w 121"/>
                  <a:gd name="T11" fmla="*/ 129 h 189"/>
                  <a:gd name="T12" fmla="*/ 89 w 121"/>
                  <a:gd name="T13" fmla="*/ 131 h 189"/>
                  <a:gd name="T14" fmla="*/ 67 w 121"/>
                  <a:gd name="T15" fmla="*/ 136 h 189"/>
                  <a:gd name="T16" fmla="*/ 55 w 121"/>
                  <a:gd name="T17" fmla="*/ 142 h 189"/>
                  <a:gd name="T18" fmla="*/ 46 w 121"/>
                  <a:gd name="T19" fmla="*/ 144 h 189"/>
                  <a:gd name="T20" fmla="*/ 39 w 121"/>
                  <a:gd name="T21" fmla="*/ 150 h 189"/>
                  <a:gd name="T22" fmla="*/ 33 w 121"/>
                  <a:gd name="T23" fmla="*/ 156 h 189"/>
                  <a:gd name="T24" fmla="*/ 28 w 121"/>
                  <a:gd name="T25" fmla="*/ 164 h 189"/>
                  <a:gd name="T26" fmla="*/ 25 w 121"/>
                  <a:gd name="T27" fmla="*/ 170 h 189"/>
                  <a:gd name="T28" fmla="*/ 21 w 121"/>
                  <a:gd name="T29" fmla="*/ 175 h 189"/>
                  <a:gd name="T30" fmla="*/ 17 w 121"/>
                  <a:gd name="T31" fmla="*/ 179 h 189"/>
                  <a:gd name="T32" fmla="*/ 12 w 121"/>
                  <a:gd name="T33" fmla="*/ 185 h 189"/>
                  <a:gd name="T34" fmla="*/ 7 w 121"/>
                  <a:gd name="T35" fmla="*/ 189 h 189"/>
                  <a:gd name="T36" fmla="*/ 1 w 121"/>
                  <a:gd name="T37" fmla="*/ 185 h 189"/>
                  <a:gd name="T38" fmla="*/ 0 w 121"/>
                  <a:gd name="T39" fmla="*/ 171 h 189"/>
                  <a:gd name="T40" fmla="*/ 1 w 121"/>
                  <a:gd name="T41" fmla="*/ 162 h 189"/>
                  <a:gd name="T42" fmla="*/ 8 w 121"/>
                  <a:gd name="T43" fmla="*/ 154 h 189"/>
                  <a:gd name="T44" fmla="*/ 13 w 121"/>
                  <a:gd name="T45" fmla="*/ 147 h 189"/>
                  <a:gd name="T46" fmla="*/ 19 w 121"/>
                  <a:gd name="T47" fmla="*/ 131 h 189"/>
                  <a:gd name="T48" fmla="*/ 25 w 121"/>
                  <a:gd name="T49" fmla="*/ 120 h 189"/>
                  <a:gd name="T50" fmla="*/ 35 w 121"/>
                  <a:gd name="T51" fmla="*/ 113 h 189"/>
                  <a:gd name="T52" fmla="*/ 42 w 121"/>
                  <a:gd name="T53" fmla="*/ 105 h 189"/>
                  <a:gd name="T54" fmla="*/ 44 w 121"/>
                  <a:gd name="T55" fmla="*/ 89 h 189"/>
                  <a:gd name="T56" fmla="*/ 42 w 121"/>
                  <a:gd name="T57" fmla="*/ 72 h 189"/>
                  <a:gd name="T58" fmla="*/ 36 w 121"/>
                  <a:gd name="T59" fmla="*/ 51 h 189"/>
                  <a:gd name="T60" fmla="*/ 32 w 121"/>
                  <a:gd name="T61" fmla="*/ 30 h 189"/>
                  <a:gd name="T62" fmla="*/ 28 w 121"/>
                  <a:gd name="T63" fmla="*/ 16 h 189"/>
                  <a:gd name="T64" fmla="*/ 25 w 121"/>
                  <a:gd name="T65" fmla="*/ 11 h 189"/>
                  <a:gd name="T66" fmla="*/ 23 w 121"/>
                  <a:gd name="T67" fmla="*/ 4 h 189"/>
                  <a:gd name="T68" fmla="*/ 25 w 121"/>
                  <a:gd name="T69" fmla="*/ 1 h 189"/>
                  <a:gd name="T70" fmla="*/ 31 w 121"/>
                  <a:gd name="T71" fmla="*/ 1 h 189"/>
                  <a:gd name="T72" fmla="*/ 36 w 121"/>
                  <a:gd name="T73" fmla="*/ 3 h 189"/>
                  <a:gd name="T74" fmla="*/ 46 w 121"/>
                  <a:gd name="T75" fmla="*/ 7 h 189"/>
                  <a:gd name="T76" fmla="*/ 60 w 121"/>
                  <a:gd name="T77" fmla="*/ 19 h 189"/>
                  <a:gd name="T78" fmla="*/ 63 w 121"/>
                  <a:gd name="T79" fmla="*/ 37 h 189"/>
                  <a:gd name="T80" fmla="*/ 69 w 121"/>
                  <a:gd name="T81" fmla="*/ 55 h 189"/>
                  <a:gd name="T82" fmla="*/ 79 w 121"/>
                  <a:gd name="T83" fmla="*/ 77 h 189"/>
                  <a:gd name="T84" fmla="*/ 98 w 121"/>
                  <a:gd name="T85" fmla="*/ 86 h 189"/>
                  <a:gd name="T86" fmla="*/ 109 w 121"/>
                  <a:gd name="T87" fmla="*/ 92 h 189"/>
                  <a:gd name="T88" fmla="*/ 116 w 121"/>
                  <a:gd name="T89" fmla="*/ 96 h 189"/>
                  <a:gd name="T90" fmla="*/ 121 w 121"/>
                  <a:gd name="T91" fmla="*/ 10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1" h="189">
                    <a:moveTo>
                      <a:pt x="121" y="100"/>
                    </a:moveTo>
                    <a:lnTo>
                      <a:pt x="121" y="103"/>
                    </a:lnTo>
                    <a:lnTo>
                      <a:pt x="121" y="105"/>
                    </a:lnTo>
                    <a:lnTo>
                      <a:pt x="121" y="108"/>
                    </a:lnTo>
                    <a:lnTo>
                      <a:pt x="120" y="111"/>
                    </a:lnTo>
                    <a:lnTo>
                      <a:pt x="118" y="113"/>
                    </a:lnTo>
                    <a:lnTo>
                      <a:pt x="116" y="117"/>
                    </a:lnTo>
                    <a:lnTo>
                      <a:pt x="113" y="121"/>
                    </a:lnTo>
                    <a:lnTo>
                      <a:pt x="109" y="124"/>
                    </a:lnTo>
                    <a:lnTo>
                      <a:pt x="106" y="127"/>
                    </a:lnTo>
                    <a:lnTo>
                      <a:pt x="102" y="128"/>
                    </a:lnTo>
                    <a:lnTo>
                      <a:pt x="98" y="129"/>
                    </a:lnTo>
                    <a:lnTo>
                      <a:pt x="93" y="131"/>
                    </a:lnTo>
                    <a:lnTo>
                      <a:pt x="89" y="131"/>
                    </a:lnTo>
                    <a:lnTo>
                      <a:pt x="79" y="134"/>
                    </a:lnTo>
                    <a:lnTo>
                      <a:pt x="67" y="136"/>
                    </a:lnTo>
                    <a:lnTo>
                      <a:pt x="58" y="140"/>
                    </a:lnTo>
                    <a:lnTo>
                      <a:pt x="55" y="142"/>
                    </a:lnTo>
                    <a:lnTo>
                      <a:pt x="51" y="143"/>
                    </a:lnTo>
                    <a:lnTo>
                      <a:pt x="46" y="144"/>
                    </a:lnTo>
                    <a:lnTo>
                      <a:pt x="42" y="147"/>
                    </a:lnTo>
                    <a:lnTo>
                      <a:pt x="39" y="150"/>
                    </a:lnTo>
                    <a:lnTo>
                      <a:pt x="36" y="152"/>
                    </a:lnTo>
                    <a:lnTo>
                      <a:pt x="33" y="156"/>
                    </a:lnTo>
                    <a:lnTo>
                      <a:pt x="31" y="160"/>
                    </a:lnTo>
                    <a:lnTo>
                      <a:pt x="28" y="164"/>
                    </a:lnTo>
                    <a:lnTo>
                      <a:pt x="27" y="169"/>
                    </a:lnTo>
                    <a:lnTo>
                      <a:pt x="25" y="170"/>
                    </a:lnTo>
                    <a:lnTo>
                      <a:pt x="23" y="173"/>
                    </a:lnTo>
                    <a:lnTo>
                      <a:pt x="21" y="175"/>
                    </a:lnTo>
                    <a:lnTo>
                      <a:pt x="19" y="177"/>
                    </a:lnTo>
                    <a:lnTo>
                      <a:pt x="17" y="179"/>
                    </a:lnTo>
                    <a:lnTo>
                      <a:pt x="15" y="182"/>
                    </a:lnTo>
                    <a:lnTo>
                      <a:pt x="12" y="185"/>
                    </a:lnTo>
                    <a:lnTo>
                      <a:pt x="9" y="187"/>
                    </a:lnTo>
                    <a:lnTo>
                      <a:pt x="7" y="189"/>
                    </a:lnTo>
                    <a:lnTo>
                      <a:pt x="4" y="189"/>
                    </a:lnTo>
                    <a:lnTo>
                      <a:pt x="1" y="185"/>
                    </a:lnTo>
                    <a:lnTo>
                      <a:pt x="0" y="178"/>
                    </a:lnTo>
                    <a:lnTo>
                      <a:pt x="0" y="171"/>
                    </a:lnTo>
                    <a:lnTo>
                      <a:pt x="0" y="166"/>
                    </a:lnTo>
                    <a:lnTo>
                      <a:pt x="1" y="162"/>
                    </a:lnTo>
                    <a:lnTo>
                      <a:pt x="5" y="158"/>
                    </a:lnTo>
                    <a:lnTo>
                      <a:pt x="8" y="154"/>
                    </a:lnTo>
                    <a:lnTo>
                      <a:pt x="11" y="150"/>
                    </a:lnTo>
                    <a:lnTo>
                      <a:pt x="13" y="147"/>
                    </a:lnTo>
                    <a:lnTo>
                      <a:pt x="16" y="139"/>
                    </a:lnTo>
                    <a:lnTo>
                      <a:pt x="19" y="131"/>
                    </a:lnTo>
                    <a:lnTo>
                      <a:pt x="21" y="124"/>
                    </a:lnTo>
                    <a:lnTo>
                      <a:pt x="25" y="120"/>
                    </a:lnTo>
                    <a:lnTo>
                      <a:pt x="29" y="117"/>
                    </a:lnTo>
                    <a:lnTo>
                      <a:pt x="35" y="113"/>
                    </a:lnTo>
                    <a:lnTo>
                      <a:pt x="39" y="109"/>
                    </a:lnTo>
                    <a:lnTo>
                      <a:pt x="42" y="105"/>
                    </a:lnTo>
                    <a:lnTo>
                      <a:pt x="44" y="98"/>
                    </a:lnTo>
                    <a:lnTo>
                      <a:pt x="44" y="89"/>
                    </a:lnTo>
                    <a:lnTo>
                      <a:pt x="43" y="81"/>
                    </a:lnTo>
                    <a:lnTo>
                      <a:pt x="42" y="72"/>
                    </a:lnTo>
                    <a:lnTo>
                      <a:pt x="39" y="61"/>
                    </a:lnTo>
                    <a:lnTo>
                      <a:pt x="36" y="51"/>
                    </a:lnTo>
                    <a:lnTo>
                      <a:pt x="35" y="41"/>
                    </a:lnTo>
                    <a:lnTo>
                      <a:pt x="32" y="30"/>
                    </a:lnTo>
                    <a:lnTo>
                      <a:pt x="29" y="19"/>
                    </a:lnTo>
                    <a:lnTo>
                      <a:pt x="28" y="16"/>
                    </a:lnTo>
                    <a:lnTo>
                      <a:pt x="27" y="14"/>
                    </a:lnTo>
                    <a:lnTo>
                      <a:pt x="25" y="11"/>
                    </a:lnTo>
                    <a:lnTo>
                      <a:pt x="24" y="7"/>
                    </a:lnTo>
                    <a:lnTo>
                      <a:pt x="23" y="4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8" y="0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6" y="3"/>
                    </a:lnTo>
                    <a:lnTo>
                      <a:pt x="38" y="3"/>
                    </a:lnTo>
                    <a:lnTo>
                      <a:pt x="46" y="7"/>
                    </a:lnTo>
                    <a:lnTo>
                      <a:pt x="55" y="12"/>
                    </a:lnTo>
                    <a:lnTo>
                      <a:pt x="60" y="19"/>
                    </a:lnTo>
                    <a:lnTo>
                      <a:pt x="63" y="26"/>
                    </a:lnTo>
                    <a:lnTo>
                      <a:pt x="63" y="37"/>
                    </a:lnTo>
                    <a:lnTo>
                      <a:pt x="64" y="45"/>
                    </a:lnTo>
                    <a:lnTo>
                      <a:pt x="69" y="55"/>
                    </a:lnTo>
                    <a:lnTo>
                      <a:pt x="74" y="67"/>
                    </a:lnTo>
                    <a:lnTo>
                      <a:pt x="79" y="77"/>
                    </a:lnTo>
                    <a:lnTo>
                      <a:pt x="87" y="82"/>
                    </a:lnTo>
                    <a:lnTo>
                      <a:pt x="98" y="86"/>
                    </a:lnTo>
                    <a:lnTo>
                      <a:pt x="106" y="90"/>
                    </a:lnTo>
                    <a:lnTo>
                      <a:pt x="109" y="92"/>
                    </a:lnTo>
                    <a:lnTo>
                      <a:pt x="113" y="93"/>
                    </a:lnTo>
                    <a:lnTo>
                      <a:pt x="116" y="96"/>
                    </a:lnTo>
                    <a:lnTo>
                      <a:pt x="118" y="97"/>
                    </a:lnTo>
                    <a:lnTo>
                      <a:pt x="121" y="100"/>
                    </a:lnTo>
                  </a:path>
                </a:pathLst>
              </a:custGeom>
              <a:grpFill/>
              <a:ln w="6350" cap="flat">
                <a:solidFill>
                  <a:schemeClr val="bg2"/>
                </a:solidFill>
                <a:prstDash val="solid"/>
                <a:miter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grpSp>
            <p:nvGrpSpPr>
              <p:cNvPr id="22" name="Noordholland">
                <a:extLst>
                  <a:ext uri="{FF2B5EF4-FFF2-40B4-BE49-F238E27FC236}">
                    <a16:creationId xmlns:a16="http://schemas.microsoft.com/office/drawing/2014/main" id="{087DCB6F-8DC9-E232-C48E-613FCE75B83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183802" y="1458237"/>
                <a:ext cx="982916" cy="1949525"/>
                <a:chOff x="5783" y="1334"/>
                <a:chExt cx="663" cy="1315"/>
              </a:xfrm>
              <a:grpFill/>
            </p:grpSpPr>
            <p:sp>
              <p:nvSpPr>
                <p:cNvPr id="23" name="Freeform 5">
                  <a:extLst>
                    <a:ext uri="{FF2B5EF4-FFF2-40B4-BE49-F238E27FC236}">
                      <a16:creationId xmlns:a16="http://schemas.microsoft.com/office/drawing/2014/main" id="{23E13FFD-8530-D949-3242-735370E636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63" y="1334"/>
                  <a:ext cx="164" cy="257"/>
                </a:xfrm>
                <a:custGeom>
                  <a:avLst/>
                  <a:gdLst>
                    <a:gd name="T0" fmla="*/ 164 w 164"/>
                    <a:gd name="T1" fmla="*/ 70 h 257"/>
                    <a:gd name="T2" fmla="*/ 162 w 164"/>
                    <a:gd name="T3" fmla="*/ 84 h 257"/>
                    <a:gd name="T4" fmla="*/ 158 w 164"/>
                    <a:gd name="T5" fmla="*/ 107 h 257"/>
                    <a:gd name="T6" fmla="*/ 152 w 164"/>
                    <a:gd name="T7" fmla="*/ 124 h 257"/>
                    <a:gd name="T8" fmla="*/ 145 w 164"/>
                    <a:gd name="T9" fmla="*/ 143 h 257"/>
                    <a:gd name="T10" fmla="*/ 139 w 164"/>
                    <a:gd name="T11" fmla="*/ 158 h 257"/>
                    <a:gd name="T12" fmla="*/ 130 w 164"/>
                    <a:gd name="T13" fmla="*/ 175 h 257"/>
                    <a:gd name="T14" fmla="*/ 118 w 164"/>
                    <a:gd name="T15" fmla="*/ 185 h 257"/>
                    <a:gd name="T16" fmla="*/ 103 w 164"/>
                    <a:gd name="T17" fmla="*/ 194 h 257"/>
                    <a:gd name="T18" fmla="*/ 86 w 164"/>
                    <a:gd name="T19" fmla="*/ 200 h 257"/>
                    <a:gd name="T20" fmla="*/ 76 w 164"/>
                    <a:gd name="T21" fmla="*/ 211 h 257"/>
                    <a:gd name="T22" fmla="*/ 69 w 164"/>
                    <a:gd name="T23" fmla="*/ 223 h 257"/>
                    <a:gd name="T24" fmla="*/ 67 w 164"/>
                    <a:gd name="T25" fmla="*/ 232 h 257"/>
                    <a:gd name="T26" fmla="*/ 61 w 164"/>
                    <a:gd name="T27" fmla="*/ 234 h 257"/>
                    <a:gd name="T28" fmla="*/ 50 w 164"/>
                    <a:gd name="T29" fmla="*/ 229 h 257"/>
                    <a:gd name="T30" fmla="*/ 46 w 164"/>
                    <a:gd name="T31" fmla="*/ 227 h 257"/>
                    <a:gd name="T32" fmla="*/ 44 w 164"/>
                    <a:gd name="T33" fmla="*/ 223 h 257"/>
                    <a:gd name="T34" fmla="*/ 42 w 164"/>
                    <a:gd name="T35" fmla="*/ 223 h 257"/>
                    <a:gd name="T36" fmla="*/ 38 w 164"/>
                    <a:gd name="T37" fmla="*/ 223 h 257"/>
                    <a:gd name="T38" fmla="*/ 35 w 164"/>
                    <a:gd name="T39" fmla="*/ 227 h 257"/>
                    <a:gd name="T40" fmla="*/ 33 w 164"/>
                    <a:gd name="T41" fmla="*/ 234 h 257"/>
                    <a:gd name="T42" fmla="*/ 35 w 164"/>
                    <a:gd name="T43" fmla="*/ 238 h 257"/>
                    <a:gd name="T44" fmla="*/ 40 w 164"/>
                    <a:gd name="T45" fmla="*/ 240 h 257"/>
                    <a:gd name="T46" fmla="*/ 42 w 164"/>
                    <a:gd name="T47" fmla="*/ 248 h 257"/>
                    <a:gd name="T48" fmla="*/ 42 w 164"/>
                    <a:gd name="T49" fmla="*/ 253 h 257"/>
                    <a:gd name="T50" fmla="*/ 38 w 164"/>
                    <a:gd name="T51" fmla="*/ 255 h 257"/>
                    <a:gd name="T52" fmla="*/ 29 w 164"/>
                    <a:gd name="T53" fmla="*/ 257 h 257"/>
                    <a:gd name="T54" fmla="*/ 19 w 164"/>
                    <a:gd name="T55" fmla="*/ 255 h 257"/>
                    <a:gd name="T56" fmla="*/ 10 w 164"/>
                    <a:gd name="T57" fmla="*/ 250 h 257"/>
                    <a:gd name="T58" fmla="*/ 4 w 164"/>
                    <a:gd name="T59" fmla="*/ 240 h 257"/>
                    <a:gd name="T60" fmla="*/ 0 w 164"/>
                    <a:gd name="T61" fmla="*/ 225 h 257"/>
                    <a:gd name="T62" fmla="*/ 2 w 164"/>
                    <a:gd name="T63" fmla="*/ 213 h 257"/>
                    <a:gd name="T64" fmla="*/ 6 w 164"/>
                    <a:gd name="T65" fmla="*/ 198 h 257"/>
                    <a:gd name="T66" fmla="*/ 6 w 164"/>
                    <a:gd name="T67" fmla="*/ 183 h 257"/>
                    <a:gd name="T68" fmla="*/ 10 w 164"/>
                    <a:gd name="T69" fmla="*/ 166 h 257"/>
                    <a:gd name="T70" fmla="*/ 16 w 164"/>
                    <a:gd name="T71" fmla="*/ 147 h 257"/>
                    <a:gd name="T72" fmla="*/ 29 w 164"/>
                    <a:gd name="T73" fmla="*/ 128 h 257"/>
                    <a:gd name="T74" fmla="*/ 40 w 164"/>
                    <a:gd name="T75" fmla="*/ 112 h 257"/>
                    <a:gd name="T76" fmla="*/ 57 w 164"/>
                    <a:gd name="T77" fmla="*/ 93 h 257"/>
                    <a:gd name="T78" fmla="*/ 65 w 164"/>
                    <a:gd name="T79" fmla="*/ 76 h 257"/>
                    <a:gd name="T80" fmla="*/ 73 w 164"/>
                    <a:gd name="T81" fmla="*/ 59 h 257"/>
                    <a:gd name="T82" fmla="*/ 84 w 164"/>
                    <a:gd name="T83" fmla="*/ 38 h 257"/>
                    <a:gd name="T84" fmla="*/ 95 w 164"/>
                    <a:gd name="T85" fmla="*/ 21 h 257"/>
                    <a:gd name="T86" fmla="*/ 103 w 164"/>
                    <a:gd name="T87" fmla="*/ 9 h 257"/>
                    <a:gd name="T88" fmla="*/ 114 w 164"/>
                    <a:gd name="T89" fmla="*/ 2 h 257"/>
                    <a:gd name="T90" fmla="*/ 124 w 164"/>
                    <a:gd name="T91" fmla="*/ 0 h 257"/>
                    <a:gd name="T92" fmla="*/ 133 w 164"/>
                    <a:gd name="T93" fmla="*/ 4 h 257"/>
                    <a:gd name="T94" fmla="*/ 139 w 164"/>
                    <a:gd name="T95" fmla="*/ 13 h 257"/>
                    <a:gd name="T96" fmla="*/ 137 w 164"/>
                    <a:gd name="T97" fmla="*/ 21 h 257"/>
                    <a:gd name="T98" fmla="*/ 137 w 164"/>
                    <a:gd name="T99" fmla="*/ 30 h 257"/>
                    <a:gd name="T100" fmla="*/ 143 w 164"/>
                    <a:gd name="T101" fmla="*/ 32 h 257"/>
                    <a:gd name="T102" fmla="*/ 149 w 164"/>
                    <a:gd name="T103" fmla="*/ 36 h 257"/>
                    <a:gd name="T104" fmla="*/ 156 w 164"/>
                    <a:gd name="T105" fmla="*/ 44 h 257"/>
                    <a:gd name="T106" fmla="*/ 162 w 164"/>
                    <a:gd name="T107" fmla="*/ 55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64" h="257">
                      <a:moveTo>
                        <a:pt x="164" y="59"/>
                      </a:moveTo>
                      <a:lnTo>
                        <a:pt x="164" y="63"/>
                      </a:lnTo>
                      <a:lnTo>
                        <a:pt x="164" y="70"/>
                      </a:lnTo>
                      <a:lnTo>
                        <a:pt x="164" y="76"/>
                      </a:lnTo>
                      <a:lnTo>
                        <a:pt x="162" y="80"/>
                      </a:lnTo>
                      <a:lnTo>
                        <a:pt x="162" y="84"/>
                      </a:lnTo>
                      <a:lnTo>
                        <a:pt x="162" y="91"/>
                      </a:lnTo>
                      <a:lnTo>
                        <a:pt x="160" y="99"/>
                      </a:lnTo>
                      <a:lnTo>
                        <a:pt x="158" y="107"/>
                      </a:lnTo>
                      <a:lnTo>
                        <a:pt x="156" y="114"/>
                      </a:lnTo>
                      <a:lnTo>
                        <a:pt x="154" y="120"/>
                      </a:lnTo>
                      <a:lnTo>
                        <a:pt x="152" y="124"/>
                      </a:lnTo>
                      <a:lnTo>
                        <a:pt x="152" y="131"/>
                      </a:lnTo>
                      <a:lnTo>
                        <a:pt x="147" y="137"/>
                      </a:lnTo>
                      <a:lnTo>
                        <a:pt x="145" y="143"/>
                      </a:lnTo>
                      <a:lnTo>
                        <a:pt x="143" y="147"/>
                      </a:lnTo>
                      <a:lnTo>
                        <a:pt x="141" y="152"/>
                      </a:lnTo>
                      <a:lnTo>
                        <a:pt x="139" y="158"/>
                      </a:lnTo>
                      <a:lnTo>
                        <a:pt x="135" y="164"/>
                      </a:lnTo>
                      <a:lnTo>
                        <a:pt x="133" y="171"/>
                      </a:lnTo>
                      <a:lnTo>
                        <a:pt x="130" y="175"/>
                      </a:lnTo>
                      <a:lnTo>
                        <a:pt x="126" y="177"/>
                      </a:lnTo>
                      <a:lnTo>
                        <a:pt x="122" y="181"/>
                      </a:lnTo>
                      <a:lnTo>
                        <a:pt x="118" y="185"/>
                      </a:lnTo>
                      <a:lnTo>
                        <a:pt x="111" y="187"/>
                      </a:lnTo>
                      <a:lnTo>
                        <a:pt x="107" y="192"/>
                      </a:lnTo>
                      <a:lnTo>
                        <a:pt x="103" y="194"/>
                      </a:lnTo>
                      <a:lnTo>
                        <a:pt x="97" y="196"/>
                      </a:lnTo>
                      <a:lnTo>
                        <a:pt x="92" y="198"/>
                      </a:lnTo>
                      <a:lnTo>
                        <a:pt x="86" y="200"/>
                      </a:lnTo>
                      <a:lnTo>
                        <a:pt x="84" y="202"/>
                      </a:lnTo>
                      <a:lnTo>
                        <a:pt x="80" y="206"/>
                      </a:lnTo>
                      <a:lnTo>
                        <a:pt x="76" y="211"/>
                      </a:lnTo>
                      <a:lnTo>
                        <a:pt x="71" y="215"/>
                      </a:lnTo>
                      <a:lnTo>
                        <a:pt x="71" y="219"/>
                      </a:lnTo>
                      <a:lnTo>
                        <a:pt x="69" y="223"/>
                      </a:lnTo>
                      <a:lnTo>
                        <a:pt x="69" y="227"/>
                      </a:lnTo>
                      <a:lnTo>
                        <a:pt x="67" y="229"/>
                      </a:lnTo>
                      <a:lnTo>
                        <a:pt x="67" y="232"/>
                      </a:lnTo>
                      <a:lnTo>
                        <a:pt x="65" y="234"/>
                      </a:lnTo>
                      <a:lnTo>
                        <a:pt x="63" y="234"/>
                      </a:lnTo>
                      <a:lnTo>
                        <a:pt x="61" y="234"/>
                      </a:lnTo>
                      <a:lnTo>
                        <a:pt x="59" y="232"/>
                      </a:lnTo>
                      <a:lnTo>
                        <a:pt x="54" y="232"/>
                      </a:lnTo>
                      <a:lnTo>
                        <a:pt x="50" y="229"/>
                      </a:lnTo>
                      <a:lnTo>
                        <a:pt x="48" y="229"/>
                      </a:lnTo>
                      <a:lnTo>
                        <a:pt x="48" y="227"/>
                      </a:lnTo>
                      <a:lnTo>
                        <a:pt x="46" y="227"/>
                      </a:lnTo>
                      <a:lnTo>
                        <a:pt x="46" y="225"/>
                      </a:lnTo>
                      <a:lnTo>
                        <a:pt x="44" y="225"/>
                      </a:lnTo>
                      <a:lnTo>
                        <a:pt x="44" y="223"/>
                      </a:lnTo>
                      <a:lnTo>
                        <a:pt x="44" y="223"/>
                      </a:lnTo>
                      <a:lnTo>
                        <a:pt x="42" y="223"/>
                      </a:lnTo>
                      <a:lnTo>
                        <a:pt x="42" y="223"/>
                      </a:lnTo>
                      <a:lnTo>
                        <a:pt x="40" y="223"/>
                      </a:lnTo>
                      <a:lnTo>
                        <a:pt x="40" y="223"/>
                      </a:lnTo>
                      <a:lnTo>
                        <a:pt x="38" y="223"/>
                      </a:lnTo>
                      <a:lnTo>
                        <a:pt x="38" y="225"/>
                      </a:lnTo>
                      <a:lnTo>
                        <a:pt x="35" y="225"/>
                      </a:lnTo>
                      <a:lnTo>
                        <a:pt x="35" y="227"/>
                      </a:lnTo>
                      <a:lnTo>
                        <a:pt x="35" y="227"/>
                      </a:lnTo>
                      <a:lnTo>
                        <a:pt x="33" y="232"/>
                      </a:lnTo>
                      <a:lnTo>
                        <a:pt x="33" y="234"/>
                      </a:lnTo>
                      <a:lnTo>
                        <a:pt x="33" y="236"/>
                      </a:lnTo>
                      <a:lnTo>
                        <a:pt x="35" y="238"/>
                      </a:lnTo>
                      <a:lnTo>
                        <a:pt x="35" y="238"/>
                      </a:lnTo>
                      <a:lnTo>
                        <a:pt x="38" y="238"/>
                      </a:lnTo>
                      <a:lnTo>
                        <a:pt x="40" y="240"/>
                      </a:lnTo>
                      <a:lnTo>
                        <a:pt x="40" y="240"/>
                      </a:lnTo>
                      <a:lnTo>
                        <a:pt x="42" y="242"/>
                      </a:lnTo>
                      <a:lnTo>
                        <a:pt x="42" y="244"/>
                      </a:lnTo>
                      <a:lnTo>
                        <a:pt x="42" y="248"/>
                      </a:lnTo>
                      <a:lnTo>
                        <a:pt x="42" y="250"/>
                      </a:lnTo>
                      <a:lnTo>
                        <a:pt x="42" y="250"/>
                      </a:lnTo>
                      <a:lnTo>
                        <a:pt x="42" y="253"/>
                      </a:lnTo>
                      <a:lnTo>
                        <a:pt x="40" y="253"/>
                      </a:lnTo>
                      <a:lnTo>
                        <a:pt x="40" y="255"/>
                      </a:lnTo>
                      <a:lnTo>
                        <a:pt x="38" y="255"/>
                      </a:lnTo>
                      <a:lnTo>
                        <a:pt x="38" y="257"/>
                      </a:lnTo>
                      <a:lnTo>
                        <a:pt x="33" y="257"/>
                      </a:lnTo>
                      <a:lnTo>
                        <a:pt x="29" y="257"/>
                      </a:lnTo>
                      <a:lnTo>
                        <a:pt x="25" y="257"/>
                      </a:lnTo>
                      <a:lnTo>
                        <a:pt x="21" y="257"/>
                      </a:lnTo>
                      <a:lnTo>
                        <a:pt x="19" y="255"/>
                      </a:lnTo>
                      <a:lnTo>
                        <a:pt x="14" y="255"/>
                      </a:lnTo>
                      <a:lnTo>
                        <a:pt x="12" y="250"/>
                      </a:lnTo>
                      <a:lnTo>
                        <a:pt x="10" y="250"/>
                      </a:lnTo>
                      <a:lnTo>
                        <a:pt x="6" y="246"/>
                      </a:lnTo>
                      <a:lnTo>
                        <a:pt x="4" y="242"/>
                      </a:lnTo>
                      <a:lnTo>
                        <a:pt x="4" y="240"/>
                      </a:lnTo>
                      <a:lnTo>
                        <a:pt x="2" y="236"/>
                      </a:lnTo>
                      <a:lnTo>
                        <a:pt x="2" y="232"/>
                      </a:lnTo>
                      <a:lnTo>
                        <a:pt x="0" y="225"/>
                      </a:lnTo>
                      <a:lnTo>
                        <a:pt x="0" y="221"/>
                      </a:lnTo>
                      <a:lnTo>
                        <a:pt x="0" y="215"/>
                      </a:lnTo>
                      <a:lnTo>
                        <a:pt x="2" y="213"/>
                      </a:lnTo>
                      <a:lnTo>
                        <a:pt x="4" y="206"/>
                      </a:lnTo>
                      <a:lnTo>
                        <a:pt x="6" y="202"/>
                      </a:lnTo>
                      <a:lnTo>
                        <a:pt x="6" y="198"/>
                      </a:lnTo>
                      <a:lnTo>
                        <a:pt x="6" y="194"/>
                      </a:lnTo>
                      <a:lnTo>
                        <a:pt x="6" y="187"/>
                      </a:lnTo>
                      <a:lnTo>
                        <a:pt x="6" y="183"/>
                      </a:lnTo>
                      <a:lnTo>
                        <a:pt x="6" y="177"/>
                      </a:lnTo>
                      <a:lnTo>
                        <a:pt x="6" y="173"/>
                      </a:lnTo>
                      <a:lnTo>
                        <a:pt x="10" y="166"/>
                      </a:lnTo>
                      <a:lnTo>
                        <a:pt x="12" y="158"/>
                      </a:lnTo>
                      <a:lnTo>
                        <a:pt x="14" y="152"/>
                      </a:lnTo>
                      <a:lnTo>
                        <a:pt x="16" y="147"/>
                      </a:lnTo>
                      <a:lnTo>
                        <a:pt x="19" y="141"/>
                      </a:lnTo>
                      <a:lnTo>
                        <a:pt x="23" y="135"/>
                      </a:lnTo>
                      <a:lnTo>
                        <a:pt x="29" y="128"/>
                      </a:lnTo>
                      <a:lnTo>
                        <a:pt x="33" y="122"/>
                      </a:lnTo>
                      <a:lnTo>
                        <a:pt x="38" y="116"/>
                      </a:lnTo>
                      <a:lnTo>
                        <a:pt x="40" y="112"/>
                      </a:lnTo>
                      <a:lnTo>
                        <a:pt x="46" y="105"/>
                      </a:lnTo>
                      <a:lnTo>
                        <a:pt x="50" y="99"/>
                      </a:lnTo>
                      <a:lnTo>
                        <a:pt x="57" y="93"/>
                      </a:lnTo>
                      <a:lnTo>
                        <a:pt x="59" y="86"/>
                      </a:lnTo>
                      <a:lnTo>
                        <a:pt x="63" y="82"/>
                      </a:lnTo>
                      <a:lnTo>
                        <a:pt x="65" y="76"/>
                      </a:lnTo>
                      <a:lnTo>
                        <a:pt x="69" y="70"/>
                      </a:lnTo>
                      <a:lnTo>
                        <a:pt x="71" y="63"/>
                      </a:lnTo>
                      <a:lnTo>
                        <a:pt x="73" y="59"/>
                      </a:lnTo>
                      <a:lnTo>
                        <a:pt x="78" y="53"/>
                      </a:lnTo>
                      <a:lnTo>
                        <a:pt x="80" y="46"/>
                      </a:lnTo>
                      <a:lnTo>
                        <a:pt x="84" y="38"/>
                      </a:lnTo>
                      <a:lnTo>
                        <a:pt x="88" y="32"/>
                      </a:lnTo>
                      <a:lnTo>
                        <a:pt x="92" y="25"/>
                      </a:lnTo>
                      <a:lnTo>
                        <a:pt x="95" y="21"/>
                      </a:lnTo>
                      <a:lnTo>
                        <a:pt x="97" y="17"/>
                      </a:lnTo>
                      <a:lnTo>
                        <a:pt x="101" y="13"/>
                      </a:lnTo>
                      <a:lnTo>
                        <a:pt x="103" y="9"/>
                      </a:lnTo>
                      <a:lnTo>
                        <a:pt x="107" y="7"/>
                      </a:lnTo>
                      <a:lnTo>
                        <a:pt x="109" y="4"/>
                      </a:lnTo>
                      <a:lnTo>
                        <a:pt x="114" y="2"/>
                      </a:lnTo>
                      <a:lnTo>
                        <a:pt x="118" y="0"/>
                      </a:lnTo>
                      <a:lnTo>
                        <a:pt x="120" y="0"/>
                      </a:lnTo>
                      <a:lnTo>
                        <a:pt x="124" y="0"/>
                      </a:lnTo>
                      <a:lnTo>
                        <a:pt x="126" y="0"/>
                      </a:lnTo>
                      <a:lnTo>
                        <a:pt x="130" y="2"/>
                      </a:lnTo>
                      <a:lnTo>
                        <a:pt x="133" y="4"/>
                      </a:lnTo>
                      <a:lnTo>
                        <a:pt x="137" y="9"/>
                      </a:lnTo>
                      <a:lnTo>
                        <a:pt x="137" y="11"/>
                      </a:lnTo>
                      <a:lnTo>
                        <a:pt x="139" y="13"/>
                      </a:lnTo>
                      <a:lnTo>
                        <a:pt x="139" y="17"/>
                      </a:lnTo>
                      <a:lnTo>
                        <a:pt x="139" y="19"/>
                      </a:lnTo>
                      <a:lnTo>
                        <a:pt x="137" y="21"/>
                      </a:lnTo>
                      <a:lnTo>
                        <a:pt x="135" y="23"/>
                      </a:lnTo>
                      <a:lnTo>
                        <a:pt x="135" y="25"/>
                      </a:lnTo>
                      <a:lnTo>
                        <a:pt x="137" y="30"/>
                      </a:lnTo>
                      <a:lnTo>
                        <a:pt x="137" y="30"/>
                      </a:lnTo>
                      <a:lnTo>
                        <a:pt x="139" y="32"/>
                      </a:lnTo>
                      <a:lnTo>
                        <a:pt x="143" y="32"/>
                      </a:lnTo>
                      <a:lnTo>
                        <a:pt x="145" y="34"/>
                      </a:lnTo>
                      <a:lnTo>
                        <a:pt x="147" y="34"/>
                      </a:lnTo>
                      <a:lnTo>
                        <a:pt x="149" y="36"/>
                      </a:lnTo>
                      <a:lnTo>
                        <a:pt x="152" y="38"/>
                      </a:lnTo>
                      <a:lnTo>
                        <a:pt x="154" y="42"/>
                      </a:lnTo>
                      <a:lnTo>
                        <a:pt x="156" y="44"/>
                      </a:lnTo>
                      <a:lnTo>
                        <a:pt x="158" y="49"/>
                      </a:lnTo>
                      <a:lnTo>
                        <a:pt x="158" y="51"/>
                      </a:lnTo>
                      <a:lnTo>
                        <a:pt x="162" y="55"/>
                      </a:lnTo>
                      <a:lnTo>
                        <a:pt x="164" y="57"/>
                      </a:lnTo>
                      <a:lnTo>
                        <a:pt x="164" y="59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chemeClr val="bg2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 6">
                  <a:extLst>
                    <a:ext uri="{FF2B5EF4-FFF2-40B4-BE49-F238E27FC236}">
                      <a16:creationId xmlns:a16="http://schemas.microsoft.com/office/drawing/2014/main" id="{32CF3BD1-F292-7F14-7B05-142D1CBB22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63" y="1334"/>
                  <a:ext cx="164" cy="257"/>
                </a:xfrm>
                <a:custGeom>
                  <a:avLst/>
                  <a:gdLst>
                    <a:gd name="T0" fmla="*/ 164 w 164"/>
                    <a:gd name="T1" fmla="*/ 70 h 257"/>
                    <a:gd name="T2" fmla="*/ 162 w 164"/>
                    <a:gd name="T3" fmla="*/ 84 h 257"/>
                    <a:gd name="T4" fmla="*/ 158 w 164"/>
                    <a:gd name="T5" fmla="*/ 107 h 257"/>
                    <a:gd name="T6" fmla="*/ 152 w 164"/>
                    <a:gd name="T7" fmla="*/ 124 h 257"/>
                    <a:gd name="T8" fmla="*/ 145 w 164"/>
                    <a:gd name="T9" fmla="*/ 143 h 257"/>
                    <a:gd name="T10" fmla="*/ 139 w 164"/>
                    <a:gd name="T11" fmla="*/ 158 h 257"/>
                    <a:gd name="T12" fmla="*/ 130 w 164"/>
                    <a:gd name="T13" fmla="*/ 175 h 257"/>
                    <a:gd name="T14" fmla="*/ 118 w 164"/>
                    <a:gd name="T15" fmla="*/ 185 h 257"/>
                    <a:gd name="T16" fmla="*/ 103 w 164"/>
                    <a:gd name="T17" fmla="*/ 194 h 257"/>
                    <a:gd name="T18" fmla="*/ 86 w 164"/>
                    <a:gd name="T19" fmla="*/ 200 h 257"/>
                    <a:gd name="T20" fmla="*/ 76 w 164"/>
                    <a:gd name="T21" fmla="*/ 211 h 257"/>
                    <a:gd name="T22" fmla="*/ 69 w 164"/>
                    <a:gd name="T23" fmla="*/ 223 h 257"/>
                    <a:gd name="T24" fmla="*/ 67 w 164"/>
                    <a:gd name="T25" fmla="*/ 232 h 257"/>
                    <a:gd name="T26" fmla="*/ 61 w 164"/>
                    <a:gd name="T27" fmla="*/ 234 h 257"/>
                    <a:gd name="T28" fmla="*/ 50 w 164"/>
                    <a:gd name="T29" fmla="*/ 229 h 257"/>
                    <a:gd name="T30" fmla="*/ 46 w 164"/>
                    <a:gd name="T31" fmla="*/ 227 h 257"/>
                    <a:gd name="T32" fmla="*/ 44 w 164"/>
                    <a:gd name="T33" fmla="*/ 223 h 257"/>
                    <a:gd name="T34" fmla="*/ 42 w 164"/>
                    <a:gd name="T35" fmla="*/ 223 h 257"/>
                    <a:gd name="T36" fmla="*/ 38 w 164"/>
                    <a:gd name="T37" fmla="*/ 223 h 257"/>
                    <a:gd name="T38" fmla="*/ 35 w 164"/>
                    <a:gd name="T39" fmla="*/ 227 h 257"/>
                    <a:gd name="T40" fmla="*/ 33 w 164"/>
                    <a:gd name="T41" fmla="*/ 234 h 257"/>
                    <a:gd name="T42" fmla="*/ 35 w 164"/>
                    <a:gd name="T43" fmla="*/ 238 h 257"/>
                    <a:gd name="T44" fmla="*/ 40 w 164"/>
                    <a:gd name="T45" fmla="*/ 240 h 257"/>
                    <a:gd name="T46" fmla="*/ 42 w 164"/>
                    <a:gd name="T47" fmla="*/ 248 h 257"/>
                    <a:gd name="T48" fmla="*/ 42 w 164"/>
                    <a:gd name="T49" fmla="*/ 253 h 257"/>
                    <a:gd name="T50" fmla="*/ 38 w 164"/>
                    <a:gd name="T51" fmla="*/ 255 h 257"/>
                    <a:gd name="T52" fmla="*/ 29 w 164"/>
                    <a:gd name="T53" fmla="*/ 257 h 257"/>
                    <a:gd name="T54" fmla="*/ 19 w 164"/>
                    <a:gd name="T55" fmla="*/ 255 h 257"/>
                    <a:gd name="T56" fmla="*/ 10 w 164"/>
                    <a:gd name="T57" fmla="*/ 250 h 257"/>
                    <a:gd name="T58" fmla="*/ 4 w 164"/>
                    <a:gd name="T59" fmla="*/ 240 h 257"/>
                    <a:gd name="T60" fmla="*/ 0 w 164"/>
                    <a:gd name="T61" fmla="*/ 225 h 257"/>
                    <a:gd name="T62" fmla="*/ 2 w 164"/>
                    <a:gd name="T63" fmla="*/ 213 h 257"/>
                    <a:gd name="T64" fmla="*/ 6 w 164"/>
                    <a:gd name="T65" fmla="*/ 198 h 257"/>
                    <a:gd name="T66" fmla="*/ 6 w 164"/>
                    <a:gd name="T67" fmla="*/ 183 h 257"/>
                    <a:gd name="T68" fmla="*/ 10 w 164"/>
                    <a:gd name="T69" fmla="*/ 166 h 257"/>
                    <a:gd name="T70" fmla="*/ 16 w 164"/>
                    <a:gd name="T71" fmla="*/ 147 h 257"/>
                    <a:gd name="T72" fmla="*/ 29 w 164"/>
                    <a:gd name="T73" fmla="*/ 128 h 257"/>
                    <a:gd name="T74" fmla="*/ 40 w 164"/>
                    <a:gd name="T75" fmla="*/ 112 h 257"/>
                    <a:gd name="T76" fmla="*/ 57 w 164"/>
                    <a:gd name="T77" fmla="*/ 93 h 257"/>
                    <a:gd name="T78" fmla="*/ 65 w 164"/>
                    <a:gd name="T79" fmla="*/ 76 h 257"/>
                    <a:gd name="T80" fmla="*/ 73 w 164"/>
                    <a:gd name="T81" fmla="*/ 59 h 257"/>
                    <a:gd name="T82" fmla="*/ 84 w 164"/>
                    <a:gd name="T83" fmla="*/ 38 h 257"/>
                    <a:gd name="T84" fmla="*/ 95 w 164"/>
                    <a:gd name="T85" fmla="*/ 21 h 257"/>
                    <a:gd name="T86" fmla="*/ 103 w 164"/>
                    <a:gd name="T87" fmla="*/ 9 h 257"/>
                    <a:gd name="T88" fmla="*/ 114 w 164"/>
                    <a:gd name="T89" fmla="*/ 2 h 257"/>
                    <a:gd name="T90" fmla="*/ 124 w 164"/>
                    <a:gd name="T91" fmla="*/ 0 h 257"/>
                    <a:gd name="T92" fmla="*/ 133 w 164"/>
                    <a:gd name="T93" fmla="*/ 4 h 257"/>
                    <a:gd name="T94" fmla="*/ 139 w 164"/>
                    <a:gd name="T95" fmla="*/ 13 h 257"/>
                    <a:gd name="T96" fmla="*/ 137 w 164"/>
                    <a:gd name="T97" fmla="*/ 21 h 257"/>
                    <a:gd name="T98" fmla="*/ 137 w 164"/>
                    <a:gd name="T99" fmla="*/ 30 h 257"/>
                    <a:gd name="T100" fmla="*/ 143 w 164"/>
                    <a:gd name="T101" fmla="*/ 32 h 257"/>
                    <a:gd name="T102" fmla="*/ 149 w 164"/>
                    <a:gd name="T103" fmla="*/ 36 h 257"/>
                    <a:gd name="T104" fmla="*/ 156 w 164"/>
                    <a:gd name="T105" fmla="*/ 44 h 257"/>
                    <a:gd name="T106" fmla="*/ 162 w 164"/>
                    <a:gd name="T107" fmla="*/ 55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64" h="257">
                      <a:moveTo>
                        <a:pt x="164" y="59"/>
                      </a:moveTo>
                      <a:lnTo>
                        <a:pt x="164" y="63"/>
                      </a:lnTo>
                      <a:lnTo>
                        <a:pt x="164" y="70"/>
                      </a:lnTo>
                      <a:lnTo>
                        <a:pt x="164" y="76"/>
                      </a:lnTo>
                      <a:lnTo>
                        <a:pt x="162" y="80"/>
                      </a:lnTo>
                      <a:lnTo>
                        <a:pt x="162" y="84"/>
                      </a:lnTo>
                      <a:lnTo>
                        <a:pt x="162" y="91"/>
                      </a:lnTo>
                      <a:lnTo>
                        <a:pt x="160" y="99"/>
                      </a:lnTo>
                      <a:lnTo>
                        <a:pt x="158" y="107"/>
                      </a:lnTo>
                      <a:lnTo>
                        <a:pt x="156" y="114"/>
                      </a:lnTo>
                      <a:lnTo>
                        <a:pt x="154" y="120"/>
                      </a:lnTo>
                      <a:lnTo>
                        <a:pt x="152" y="124"/>
                      </a:lnTo>
                      <a:lnTo>
                        <a:pt x="152" y="131"/>
                      </a:lnTo>
                      <a:lnTo>
                        <a:pt x="147" y="137"/>
                      </a:lnTo>
                      <a:lnTo>
                        <a:pt x="145" y="143"/>
                      </a:lnTo>
                      <a:lnTo>
                        <a:pt x="143" y="147"/>
                      </a:lnTo>
                      <a:lnTo>
                        <a:pt x="141" y="152"/>
                      </a:lnTo>
                      <a:lnTo>
                        <a:pt x="139" y="158"/>
                      </a:lnTo>
                      <a:lnTo>
                        <a:pt x="135" y="164"/>
                      </a:lnTo>
                      <a:lnTo>
                        <a:pt x="133" y="171"/>
                      </a:lnTo>
                      <a:lnTo>
                        <a:pt x="130" y="175"/>
                      </a:lnTo>
                      <a:lnTo>
                        <a:pt x="126" y="177"/>
                      </a:lnTo>
                      <a:lnTo>
                        <a:pt x="122" y="181"/>
                      </a:lnTo>
                      <a:lnTo>
                        <a:pt x="118" y="185"/>
                      </a:lnTo>
                      <a:lnTo>
                        <a:pt x="111" y="187"/>
                      </a:lnTo>
                      <a:lnTo>
                        <a:pt x="107" y="192"/>
                      </a:lnTo>
                      <a:lnTo>
                        <a:pt x="103" y="194"/>
                      </a:lnTo>
                      <a:lnTo>
                        <a:pt x="97" y="196"/>
                      </a:lnTo>
                      <a:lnTo>
                        <a:pt x="92" y="198"/>
                      </a:lnTo>
                      <a:lnTo>
                        <a:pt x="86" y="200"/>
                      </a:lnTo>
                      <a:lnTo>
                        <a:pt x="84" y="202"/>
                      </a:lnTo>
                      <a:lnTo>
                        <a:pt x="80" y="206"/>
                      </a:lnTo>
                      <a:lnTo>
                        <a:pt x="76" y="211"/>
                      </a:lnTo>
                      <a:lnTo>
                        <a:pt x="71" y="215"/>
                      </a:lnTo>
                      <a:lnTo>
                        <a:pt x="71" y="219"/>
                      </a:lnTo>
                      <a:lnTo>
                        <a:pt x="69" y="223"/>
                      </a:lnTo>
                      <a:lnTo>
                        <a:pt x="69" y="227"/>
                      </a:lnTo>
                      <a:lnTo>
                        <a:pt x="67" y="229"/>
                      </a:lnTo>
                      <a:lnTo>
                        <a:pt x="67" y="232"/>
                      </a:lnTo>
                      <a:lnTo>
                        <a:pt x="65" y="234"/>
                      </a:lnTo>
                      <a:lnTo>
                        <a:pt x="63" y="234"/>
                      </a:lnTo>
                      <a:lnTo>
                        <a:pt x="61" y="234"/>
                      </a:lnTo>
                      <a:lnTo>
                        <a:pt x="59" y="232"/>
                      </a:lnTo>
                      <a:lnTo>
                        <a:pt x="54" y="232"/>
                      </a:lnTo>
                      <a:lnTo>
                        <a:pt x="50" y="229"/>
                      </a:lnTo>
                      <a:lnTo>
                        <a:pt x="48" y="229"/>
                      </a:lnTo>
                      <a:lnTo>
                        <a:pt x="48" y="227"/>
                      </a:lnTo>
                      <a:lnTo>
                        <a:pt x="46" y="227"/>
                      </a:lnTo>
                      <a:lnTo>
                        <a:pt x="46" y="225"/>
                      </a:lnTo>
                      <a:lnTo>
                        <a:pt x="44" y="225"/>
                      </a:lnTo>
                      <a:lnTo>
                        <a:pt x="44" y="223"/>
                      </a:lnTo>
                      <a:lnTo>
                        <a:pt x="44" y="223"/>
                      </a:lnTo>
                      <a:lnTo>
                        <a:pt x="42" y="223"/>
                      </a:lnTo>
                      <a:lnTo>
                        <a:pt x="42" y="223"/>
                      </a:lnTo>
                      <a:lnTo>
                        <a:pt x="40" y="223"/>
                      </a:lnTo>
                      <a:lnTo>
                        <a:pt x="40" y="223"/>
                      </a:lnTo>
                      <a:lnTo>
                        <a:pt x="38" y="223"/>
                      </a:lnTo>
                      <a:lnTo>
                        <a:pt x="38" y="225"/>
                      </a:lnTo>
                      <a:lnTo>
                        <a:pt x="35" y="225"/>
                      </a:lnTo>
                      <a:lnTo>
                        <a:pt x="35" y="227"/>
                      </a:lnTo>
                      <a:lnTo>
                        <a:pt x="35" y="227"/>
                      </a:lnTo>
                      <a:lnTo>
                        <a:pt x="33" y="232"/>
                      </a:lnTo>
                      <a:lnTo>
                        <a:pt x="33" y="234"/>
                      </a:lnTo>
                      <a:lnTo>
                        <a:pt x="33" y="236"/>
                      </a:lnTo>
                      <a:lnTo>
                        <a:pt x="35" y="238"/>
                      </a:lnTo>
                      <a:lnTo>
                        <a:pt x="35" y="238"/>
                      </a:lnTo>
                      <a:lnTo>
                        <a:pt x="38" y="238"/>
                      </a:lnTo>
                      <a:lnTo>
                        <a:pt x="40" y="240"/>
                      </a:lnTo>
                      <a:lnTo>
                        <a:pt x="40" y="240"/>
                      </a:lnTo>
                      <a:lnTo>
                        <a:pt x="42" y="242"/>
                      </a:lnTo>
                      <a:lnTo>
                        <a:pt x="42" y="244"/>
                      </a:lnTo>
                      <a:lnTo>
                        <a:pt x="42" y="248"/>
                      </a:lnTo>
                      <a:lnTo>
                        <a:pt x="42" y="250"/>
                      </a:lnTo>
                      <a:lnTo>
                        <a:pt x="42" y="250"/>
                      </a:lnTo>
                      <a:lnTo>
                        <a:pt x="42" y="253"/>
                      </a:lnTo>
                      <a:lnTo>
                        <a:pt x="40" y="253"/>
                      </a:lnTo>
                      <a:lnTo>
                        <a:pt x="40" y="255"/>
                      </a:lnTo>
                      <a:lnTo>
                        <a:pt x="38" y="255"/>
                      </a:lnTo>
                      <a:lnTo>
                        <a:pt x="38" y="257"/>
                      </a:lnTo>
                      <a:lnTo>
                        <a:pt x="33" y="257"/>
                      </a:lnTo>
                      <a:lnTo>
                        <a:pt x="29" y="257"/>
                      </a:lnTo>
                      <a:lnTo>
                        <a:pt x="25" y="257"/>
                      </a:lnTo>
                      <a:lnTo>
                        <a:pt x="21" y="257"/>
                      </a:lnTo>
                      <a:lnTo>
                        <a:pt x="19" y="255"/>
                      </a:lnTo>
                      <a:lnTo>
                        <a:pt x="14" y="255"/>
                      </a:lnTo>
                      <a:lnTo>
                        <a:pt x="12" y="250"/>
                      </a:lnTo>
                      <a:lnTo>
                        <a:pt x="10" y="250"/>
                      </a:lnTo>
                      <a:lnTo>
                        <a:pt x="6" y="246"/>
                      </a:lnTo>
                      <a:lnTo>
                        <a:pt x="4" y="242"/>
                      </a:lnTo>
                      <a:lnTo>
                        <a:pt x="4" y="240"/>
                      </a:lnTo>
                      <a:lnTo>
                        <a:pt x="2" y="236"/>
                      </a:lnTo>
                      <a:lnTo>
                        <a:pt x="2" y="232"/>
                      </a:lnTo>
                      <a:lnTo>
                        <a:pt x="0" y="225"/>
                      </a:lnTo>
                      <a:lnTo>
                        <a:pt x="0" y="221"/>
                      </a:lnTo>
                      <a:lnTo>
                        <a:pt x="0" y="215"/>
                      </a:lnTo>
                      <a:lnTo>
                        <a:pt x="2" y="213"/>
                      </a:lnTo>
                      <a:lnTo>
                        <a:pt x="4" y="206"/>
                      </a:lnTo>
                      <a:lnTo>
                        <a:pt x="6" y="202"/>
                      </a:lnTo>
                      <a:lnTo>
                        <a:pt x="6" y="198"/>
                      </a:lnTo>
                      <a:lnTo>
                        <a:pt x="6" y="194"/>
                      </a:lnTo>
                      <a:lnTo>
                        <a:pt x="6" y="187"/>
                      </a:lnTo>
                      <a:lnTo>
                        <a:pt x="6" y="183"/>
                      </a:lnTo>
                      <a:lnTo>
                        <a:pt x="6" y="177"/>
                      </a:lnTo>
                      <a:lnTo>
                        <a:pt x="6" y="173"/>
                      </a:lnTo>
                      <a:lnTo>
                        <a:pt x="10" y="166"/>
                      </a:lnTo>
                      <a:lnTo>
                        <a:pt x="12" y="158"/>
                      </a:lnTo>
                      <a:lnTo>
                        <a:pt x="14" y="152"/>
                      </a:lnTo>
                      <a:lnTo>
                        <a:pt x="16" y="147"/>
                      </a:lnTo>
                      <a:lnTo>
                        <a:pt x="19" y="141"/>
                      </a:lnTo>
                      <a:lnTo>
                        <a:pt x="23" y="135"/>
                      </a:lnTo>
                      <a:lnTo>
                        <a:pt x="29" y="128"/>
                      </a:lnTo>
                      <a:lnTo>
                        <a:pt x="33" y="122"/>
                      </a:lnTo>
                      <a:lnTo>
                        <a:pt x="38" y="116"/>
                      </a:lnTo>
                      <a:lnTo>
                        <a:pt x="40" y="112"/>
                      </a:lnTo>
                      <a:lnTo>
                        <a:pt x="46" y="105"/>
                      </a:lnTo>
                      <a:lnTo>
                        <a:pt x="50" y="99"/>
                      </a:lnTo>
                      <a:lnTo>
                        <a:pt x="57" y="93"/>
                      </a:lnTo>
                      <a:lnTo>
                        <a:pt x="59" y="86"/>
                      </a:lnTo>
                      <a:lnTo>
                        <a:pt x="63" y="82"/>
                      </a:lnTo>
                      <a:lnTo>
                        <a:pt x="65" y="76"/>
                      </a:lnTo>
                      <a:lnTo>
                        <a:pt x="69" y="70"/>
                      </a:lnTo>
                      <a:lnTo>
                        <a:pt x="71" y="63"/>
                      </a:lnTo>
                      <a:lnTo>
                        <a:pt x="73" y="59"/>
                      </a:lnTo>
                      <a:lnTo>
                        <a:pt x="78" y="53"/>
                      </a:lnTo>
                      <a:lnTo>
                        <a:pt x="80" y="46"/>
                      </a:lnTo>
                      <a:lnTo>
                        <a:pt x="84" y="38"/>
                      </a:lnTo>
                      <a:lnTo>
                        <a:pt x="88" y="32"/>
                      </a:lnTo>
                      <a:lnTo>
                        <a:pt x="92" y="25"/>
                      </a:lnTo>
                      <a:lnTo>
                        <a:pt x="95" y="21"/>
                      </a:lnTo>
                      <a:lnTo>
                        <a:pt x="97" y="17"/>
                      </a:lnTo>
                      <a:lnTo>
                        <a:pt x="101" y="13"/>
                      </a:lnTo>
                      <a:lnTo>
                        <a:pt x="103" y="9"/>
                      </a:lnTo>
                      <a:lnTo>
                        <a:pt x="107" y="7"/>
                      </a:lnTo>
                      <a:lnTo>
                        <a:pt x="109" y="4"/>
                      </a:lnTo>
                      <a:lnTo>
                        <a:pt x="114" y="2"/>
                      </a:lnTo>
                      <a:lnTo>
                        <a:pt x="118" y="0"/>
                      </a:lnTo>
                      <a:lnTo>
                        <a:pt x="120" y="0"/>
                      </a:lnTo>
                      <a:lnTo>
                        <a:pt x="124" y="0"/>
                      </a:lnTo>
                      <a:lnTo>
                        <a:pt x="126" y="0"/>
                      </a:lnTo>
                      <a:lnTo>
                        <a:pt x="130" y="2"/>
                      </a:lnTo>
                      <a:lnTo>
                        <a:pt x="133" y="4"/>
                      </a:lnTo>
                      <a:lnTo>
                        <a:pt x="137" y="9"/>
                      </a:lnTo>
                      <a:lnTo>
                        <a:pt x="137" y="11"/>
                      </a:lnTo>
                      <a:lnTo>
                        <a:pt x="139" y="13"/>
                      </a:lnTo>
                      <a:lnTo>
                        <a:pt x="139" y="17"/>
                      </a:lnTo>
                      <a:lnTo>
                        <a:pt x="139" y="19"/>
                      </a:lnTo>
                      <a:lnTo>
                        <a:pt x="137" y="21"/>
                      </a:lnTo>
                      <a:lnTo>
                        <a:pt x="135" y="23"/>
                      </a:lnTo>
                      <a:lnTo>
                        <a:pt x="135" y="25"/>
                      </a:lnTo>
                      <a:lnTo>
                        <a:pt x="137" y="30"/>
                      </a:lnTo>
                      <a:lnTo>
                        <a:pt x="137" y="30"/>
                      </a:lnTo>
                      <a:lnTo>
                        <a:pt x="139" y="32"/>
                      </a:lnTo>
                      <a:lnTo>
                        <a:pt x="143" y="32"/>
                      </a:lnTo>
                      <a:lnTo>
                        <a:pt x="145" y="34"/>
                      </a:lnTo>
                      <a:lnTo>
                        <a:pt x="147" y="34"/>
                      </a:lnTo>
                      <a:lnTo>
                        <a:pt x="149" y="36"/>
                      </a:lnTo>
                      <a:lnTo>
                        <a:pt x="152" y="38"/>
                      </a:lnTo>
                      <a:lnTo>
                        <a:pt x="154" y="42"/>
                      </a:lnTo>
                      <a:lnTo>
                        <a:pt x="156" y="44"/>
                      </a:lnTo>
                      <a:lnTo>
                        <a:pt x="158" y="49"/>
                      </a:lnTo>
                      <a:lnTo>
                        <a:pt x="158" y="51"/>
                      </a:lnTo>
                      <a:lnTo>
                        <a:pt x="162" y="55"/>
                      </a:lnTo>
                      <a:lnTo>
                        <a:pt x="164" y="57"/>
                      </a:lnTo>
                      <a:lnTo>
                        <a:pt x="164" y="59"/>
                      </a:lnTo>
                    </a:path>
                  </a:pathLst>
                </a:custGeom>
                <a:grpFill/>
                <a:ln w="6350" cap="flat">
                  <a:solidFill>
                    <a:schemeClr val="bg2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 7">
                  <a:extLst>
                    <a:ext uri="{FF2B5EF4-FFF2-40B4-BE49-F238E27FC236}">
                      <a16:creationId xmlns:a16="http://schemas.microsoft.com/office/drawing/2014/main" id="{DB7C3793-FE4C-EB7E-486F-F75E0B2976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83" y="1618"/>
                  <a:ext cx="663" cy="1031"/>
                </a:xfrm>
                <a:custGeom>
                  <a:avLst/>
                  <a:gdLst>
                    <a:gd name="T0" fmla="*/ 616 w 663"/>
                    <a:gd name="T1" fmla="*/ 850 h 1031"/>
                    <a:gd name="T2" fmla="*/ 538 w 663"/>
                    <a:gd name="T3" fmla="*/ 850 h 1031"/>
                    <a:gd name="T4" fmla="*/ 483 w 663"/>
                    <a:gd name="T5" fmla="*/ 808 h 1031"/>
                    <a:gd name="T6" fmla="*/ 437 w 663"/>
                    <a:gd name="T7" fmla="*/ 806 h 1031"/>
                    <a:gd name="T8" fmla="*/ 418 w 663"/>
                    <a:gd name="T9" fmla="*/ 785 h 1031"/>
                    <a:gd name="T10" fmla="*/ 462 w 663"/>
                    <a:gd name="T11" fmla="*/ 740 h 1031"/>
                    <a:gd name="T12" fmla="*/ 483 w 663"/>
                    <a:gd name="T13" fmla="*/ 709 h 1031"/>
                    <a:gd name="T14" fmla="*/ 454 w 663"/>
                    <a:gd name="T15" fmla="*/ 686 h 1031"/>
                    <a:gd name="T16" fmla="*/ 464 w 663"/>
                    <a:gd name="T17" fmla="*/ 667 h 1031"/>
                    <a:gd name="T18" fmla="*/ 469 w 663"/>
                    <a:gd name="T19" fmla="*/ 639 h 1031"/>
                    <a:gd name="T20" fmla="*/ 477 w 663"/>
                    <a:gd name="T21" fmla="*/ 602 h 1031"/>
                    <a:gd name="T22" fmla="*/ 456 w 663"/>
                    <a:gd name="T23" fmla="*/ 541 h 1031"/>
                    <a:gd name="T24" fmla="*/ 435 w 663"/>
                    <a:gd name="T25" fmla="*/ 499 h 1031"/>
                    <a:gd name="T26" fmla="*/ 443 w 663"/>
                    <a:gd name="T27" fmla="*/ 440 h 1031"/>
                    <a:gd name="T28" fmla="*/ 490 w 663"/>
                    <a:gd name="T29" fmla="*/ 431 h 1031"/>
                    <a:gd name="T30" fmla="*/ 519 w 663"/>
                    <a:gd name="T31" fmla="*/ 454 h 1031"/>
                    <a:gd name="T32" fmla="*/ 572 w 663"/>
                    <a:gd name="T33" fmla="*/ 438 h 1031"/>
                    <a:gd name="T34" fmla="*/ 610 w 663"/>
                    <a:gd name="T35" fmla="*/ 389 h 1031"/>
                    <a:gd name="T36" fmla="*/ 652 w 663"/>
                    <a:gd name="T37" fmla="*/ 362 h 1031"/>
                    <a:gd name="T38" fmla="*/ 644 w 663"/>
                    <a:gd name="T39" fmla="*/ 309 h 1031"/>
                    <a:gd name="T40" fmla="*/ 595 w 663"/>
                    <a:gd name="T41" fmla="*/ 284 h 1031"/>
                    <a:gd name="T42" fmla="*/ 564 w 663"/>
                    <a:gd name="T43" fmla="*/ 292 h 1031"/>
                    <a:gd name="T44" fmla="*/ 528 w 663"/>
                    <a:gd name="T45" fmla="*/ 295 h 1031"/>
                    <a:gd name="T46" fmla="*/ 505 w 663"/>
                    <a:gd name="T47" fmla="*/ 238 h 1031"/>
                    <a:gd name="T48" fmla="*/ 511 w 663"/>
                    <a:gd name="T49" fmla="*/ 164 h 1031"/>
                    <a:gd name="T50" fmla="*/ 481 w 663"/>
                    <a:gd name="T51" fmla="*/ 107 h 1031"/>
                    <a:gd name="T52" fmla="*/ 454 w 663"/>
                    <a:gd name="T53" fmla="*/ 53 h 1031"/>
                    <a:gd name="T54" fmla="*/ 399 w 663"/>
                    <a:gd name="T55" fmla="*/ 42 h 1031"/>
                    <a:gd name="T56" fmla="*/ 359 w 663"/>
                    <a:gd name="T57" fmla="*/ 86 h 1031"/>
                    <a:gd name="T58" fmla="*/ 268 w 663"/>
                    <a:gd name="T59" fmla="*/ 78 h 1031"/>
                    <a:gd name="T60" fmla="*/ 260 w 663"/>
                    <a:gd name="T61" fmla="*/ 17 h 1031"/>
                    <a:gd name="T62" fmla="*/ 203 w 663"/>
                    <a:gd name="T63" fmla="*/ 6 h 1031"/>
                    <a:gd name="T64" fmla="*/ 192 w 663"/>
                    <a:gd name="T65" fmla="*/ 74 h 1031"/>
                    <a:gd name="T66" fmla="*/ 158 w 663"/>
                    <a:gd name="T67" fmla="*/ 208 h 1031"/>
                    <a:gd name="T68" fmla="*/ 129 w 663"/>
                    <a:gd name="T69" fmla="*/ 311 h 1031"/>
                    <a:gd name="T70" fmla="*/ 116 w 663"/>
                    <a:gd name="T71" fmla="*/ 398 h 1031"/>
                    <a:gd name="T72" fmla="*/ 108 w 663"/>
                    <a:gd name="T73" fmla="*/ 488 h 1031"/>
                    <a:gd name="T74" fmla="*/ 87 w 663"/>
                    <a:gd name="T75" fmla="*/ 597 h 1031"/>
                    <a:gd name="T76" fmla="*/ 70 w 663"/>
                    <a:gd name="T77" fmla="*/ 650 h 1031"/>
                    <a:gd name="T78" fmla="*/ 45 w 663"/>
                    <a:gd name="T79" fmla="*/ 732 h 1031"/>
                    <a:gd name="T80" fmla="*/ 4 w 663"/>
                    <a:gd name="T81" fmla="*/ 829 h 1031"/>
                    <a:gd name="T82" fmla="*/ 72 w 663"/>
                    <a:gd name="T83" fmla="*/ 843 h 1031"/>
                    <a:gd name="T84" fmla="*/ 70 w 663"/>
                    <a:gd name="T85" fmla="*/ 890 h 1031"/>
                    <a:gd name="T86" fmla="*/ 61 w 663"/>
                    <a:gd name="T87" fmla="*/ 942 h 1031"/>
                    <a:gd name="T88" fmla="*/ 26 w 663"/>
                    <a:gd name="T89" fmla="*/ 978 h 1031"/>
                    <a:gd name="T90" fmla="*/ 42 w 663"/>
                    <a:gd name="T91" fmla="*/ 999 h 1031"/>
                    <a:gd name="T92" fmla="*/ 80 w 663"/>
                    <a:gd name="T93" fmla="*/ 976 h 1031"/>
                    <a:gd name="T94" fmla="*/ 150 w 663"/>
                    <a:gd name="T95" fmla="*/ 955 h 1031"/>
                    <a:gd name="T96" fmla="*/ 186 w 663"/>
                    <a:gd name="T97" fmla="*/ 976 h 1031"/>
                    <a:gd name="T98" fmla="*/ 234 w 663"/>
                    <a:gd name="T99" fmla="*/ 972 h 1031"/>
                    <a:gd name="T100" fmla="*/ 296 w 663"/>
                    <a:gd name="T101" fmla="*/ 938 h 1031"/>
                    <a:gd name="T102" fmla="*/ 361 w 663"/>
                    <a:gd name="T103" fmla="*/ 909 h 1031"/>
                    <a:gd name="T104" fmla="*/ 410 w 663"/>
                    <a:gd name="T105" fmla="*/ 883 h 1031"/>
                    <a:gd name="T106" fmla="*/ 450 w 663"/>
                    <a:gd name="T107" fmla="*/ 885 h 1031"/>
                    <a:gd name="T108" fmla="*/ 448 w 663"/>
                    <a:gd name="T109" fmla="*/ 906 h 1031"/>
                    <a:gd name="T110" fmla="*/ 464 w 663"/>
                    <a:gd name="T111" fmla="*/ 946 h 1031"/>
                    <a:gd name="T112" fmla="*/ 473 w 663"/>
                    <a:gd name="T113" fmla="*/ 976 h 1031"/>
                    <a:gd name="T114" fmla="*/ 528 w 663"/>
                    <a:gd name="T115" fmla="*/ 982 h 1031"/>
                    <a:gd name="T116" fmla="*/ 536 w 663"/>
                    <a:gd name="T117" fmla="*/ 1005 h 1031"/>
                    <a:gd name="T118" fmla="*/ 570 w 663"/>
                    <a:gd name="T119" fmla="*/ 1024 h 1031"/>
                    <a:gd name="T120" fmla="*/ 612 w 663"/>
                    <a:gd name="T121" fmla="*/ 953 h 1031"/>
                    <a:gd name="T122" fmla="*/ 659 w 663"/>
                    <a:gd name="T123" fmla="*/ 890 h 10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63" h="1031">
                      <a:moveTo>
                        <a:pt x="661" y="888"/>
                      </a:moveTo>
                      <a:lnTo>
                        <a:pt x="661" y="883"/>
                      </a:lnTo>
                      <a:lnTo>
                        <a:pt x="661" y="879"/>
                      </a:lnTo>
                      <a:lnTo>
                        <a:pt x="661" y="875"/>
                      </a:lnTo>
                      <a:lnTo>
                        <a:pt x="659" y="873"/>
                      </a:lnTo>
                      <a:lnTo>
                        <a:pt x="657" y="869"/>
                      </a:lnTo>
                      <a:lnTo>
                        <a:pt x="654" y="867"/>
                      </a:lnTo>
                      <a:lnTo>
                        <a:pt x="652" y="864"/>
                      </a:lnTo>
                      <a:lnTo>
                        <a:pt x="650" y="862"/>
                      </a:lnTo>
                      <a:lnTo>
                        <a:pt x="646" y="858"/>
                      </a:lnTo>
                      <a:lnTo>
                        <a:pt x="642" y="856"/>
                      </a:lnTo>
                      <a:lnTo>
                        <a:pt x="638" y="854"/>
                      </a:lnTo>
                      <a:lnTo>
                        <a:pt x="633" y="852"/>
                      </a:lnTo>
                      <a:lnTo>
                        <a:pt x="627" y="850"/>
                      </a:lnTo>
                      <a:lnTo>
                        <a:pt x="623" y="850"/>
                      </a:lnTo>
                      <a:lnTo>
                        <a:pt x="616" y="850"/>
                      </a:lnTo>
                      <a:lnTo>
                        <a:pt x="612" y="850"/>
                      </a:lnTo>
                      <a:lnTo>
                        <a:pt x="604" y="848"/>
                      </a:lnTo>
                      <a:lnTo>
                        <a:pt x="597" y="848"/>
                      </a:lnTo>
                      <a:lnTo>
                        <a:pt x="593" y="850"/>
                      </a:lnTo>
                      <a:lnTo>
                        <a:pt x="587" y="850"/>
                      </a:lnTo>
                      <a:lnTo>
                        <a:pt x="581" y="850"/>
                      </a:lnTo>
                      <a:lnTo>
                        <a:pt x="576" y="850"/>
                      </a:lnTo>
                      <a:lnTo>
                        <a:pt x="572" y="850"/>
                      </a:lnTo>
                      <a:lnTo>
                        <a:pt x="568" y="852"/>
                      </a:lnTo>
                      <a:lnTo>
                        <a:pt x="564" y="854"/>
                      </a:lnTo>
                      <a:lnTo>
                        <a:pt x="559" y="854"/>
                      </a:lnTo>
                      <a:lnTo>
                        <a:pt x="553" y="854"/>
                      </a:lnTo>
                      <a:lnTo>
                        <a:pt x="549" y="854"/>
                      </a:lnTo>
                      <a:lnTo>
                        <a:pt x="547" y="854"/>
                      </a:lnTo>
                      <a:lnTo>
                        <a:pt x="543" y="852"/>
                      </a:lnTo>
                      <a:lnTo>
                        <a:pt x="538" y="850"/>
                      </a:lnTo>
                      <a:lnTo>
                        <a:pt x="536" y="850"/>
                      </a:lnTo>
                      <a:lnTo>
                        <a:pt x="532" y="846"/>
                      </a:lnTo>
                      <a:lnTo>
                        <a:pt x="528" y="843"/>
                      </a:lnTo>
                      <a:lnTo>
                        <a:pt x="526" y="839"/>
                      </a:lnTo>
                      <a:lnTo>
                        <a:pt x="521" y="837"/>
                      </a:lnTo>
                      <a:lnTo>
                        <a:pt x="517" y="833"/>
                      </a:lnTo>
                      <a:lnTo>
                        <a:pt x="515" y="829"/>
                      </a:lnTo>
                      <a:lnTo>
                        <a:pt x="511" y="824"/>
                      </a:lnTo>
                      <a:lnTo>
                        <a:pt x="507" y="820"/>
                      </a:lnTo>
                      <a:lnTo>
                        <a:pt x="505" y="818"/>
                      </a:lnTo>
                      <a:lnTo>
                        <a:pt x="502" y="816"/>
                      </a:lnTo>
                      <a:lnTo>
                        <a:pt x="498" y="812"/>
                      </a:lnTo>
                      <a:lnTo>
                        <a:pt x="496" y="810"/>
                      </a:lnTo>
                      <a:lnTo>
                        <a:pt x="492" y="808"/>
                      </a:lnTo>
                      <a:lnTo>
                        <a:pt x="488" y="808"/>
                      </a:lnTo>
                      <a:lnTo>
                        <a:pt x="483" y="808"/>
                      </a:lnTo>
                      <a:lnTo>
                        <a:pt x="479" y="808"/>
                      </a:lnTo>
                      <a:lnTo>
                        <a:pt x="475" y="808"/>
                      </a:lnTo>
                      <a:lnTo>
                        <a:pt x="471" y="808"/>
                      </a:lnTo>
                      <a:lnTo>
                        <a:pt x="467" y="810"/>
                      </a:lnTo>
                      <a:lnTo>
                        <a:pt x="464" y="812"/>
                      </a:lnTo>
                      <a:lnTo>
                        <a:pt x="462" y="814"/>
                      </a:lnTo>
                      <a:lnTo>
                        <a:pt x="460" y="814"/>
                      </a:lnTo>
                      <a:lnTo>
                        <a:pt x="458" y="816"/>
                      </a:lnTo>
                      <a:lnTo>
                        <a:pt x="456" y="816"/>
                      </a:lnTo>
                      <a:lnTo>
                        <a:pt x="454" y="816"/>
                      </a:lnTo>
                      <a:lnTo>
                        <a:pt x="452" y="816"/>
                      </a:lnTo>
                      <a:lnTo>
                        <a:pt x="448" y="816"/>
                      </a:lnTo>
                      <a:lnTo>
                        <a:pt x="443" y="816"/>
                      </a:lnTo>
                      <a:lnTo>
                        <a:pt x="441" y="812"/>
                      </a:lnTo>
                      <a:lnTo>
                        <a:pt x="439" y="810"/>
                      </a:lnTo>
                      <a:lnTo>
                        <a:pt x="437" y="806"/>
                      </a:lnTo>
                      <a:lnTo>
                        <a:pt x="435" y="803"/>
                      </a:lnTo>
                      <a:lnTo>
                        <a:pt x="431" y="803"/>
                      </a:lnTo>
                      <a:lnTo>
                        <a:pt x="427" y="801"/>
                      </a:lnTo>
                      <a:lnTo>
                        <a:pt x="424" y="801"/>
                      </a:lnTo>
                      <a:lnTo>
                        <a:pt x="418" y="799"/>
                      </a:lnTo>
                      <a:lnTo>
                        <a:pt x="414" y="797"/>
                      </a:lnTo>
                      <a:lnTo>
                        <a:pt x="410" y="797"/>
                      </a:lnTo>
                      <a:lnTo>
                        <a:pt x="408" y="793"/>
                      </a:lnTo>
                      <a:lnTo>
                        <a:pt x="403" y="789"/>
                      </a:lnTo>
                      <a:lnTo>
                        <a:pt x="401" y="785"/>
                      </a:lnTo>
                      <a:lnTo>
                        <a:pt x="401" y="782"/>
                      </a:lnTo>
                      <a:lnTo>
                        <a:pt x="399" y="782"/>
                      </a:lnTo>
                      <a:lnTo>
                        <a:pt x="401" y="782"/>
                      </a:lnTo>
                      <a:lnTo>
                        <a:pt x="408" y="785"/>
                      </a:lnTo>
                      <a:lnTo>
                        <a:pt x="414" y="785"/>
                      </a:lnTo>
                      <a:lnTo>
                        <a:pt x="418" y="785"/>
                      </a:lnTo>
                      <a:lnTo>
                        <a:pt x="422" y="785"/>
                      </a:lnTo>
                      <a:lnTo>
                        <a:pt x="424" y="782"/>
                      </a:lnTo>
                      <a:lnTo>
                        <a:pt x="427" y="778"/>
                      </a:lnTo>
                      <a:lnTo>
                        <a:pt x="429" y="776"/>
                      </a:lnTo>
                      <a:lnTo>
                        <a:pt x="431" y="774"/>
                      </a:lnTo>
                      <a:lnTo>
                        <a:pt x="435" y="770"/>
                      </a:lnTo>
                      <a:lnTo>
                        <a:pt x="439" y="763"/>
                      </a:lnTo>
                      <a:lnTo>
                        <a:pt x="441" y="761"/>
                      </a:lnTo>
                      <a:lnTo>
                        <a:pt x="443" y="757"/>
                      </a:lnTo>
                      <a:lnTo>
                        <a:pt x="446" y="751"/>
                      </a:lnTo>
                      <a:lnTo>
                        <a:pt x="448" y="747"/>
                      </a:lnTo>
                      <a:lnTo>
                        <a:pt x="450" y="745"/>
                      </a:lnTo>
                      <a:lnTo>
                        <a:pt x="452" y="742"/>
                      </a:lnTo>
                      <a:lnTo>
                        <a:pt x="456" y="740"/>
                      </a:lnTo>
                      <a:lnTo>
                        <a:pt x="460" y="740"/>
                      </a:lnTo>
                      <a:lnTo>
                        <a:pt x="462" y="740"/>
                      </a:lnTo>
                      <a:lnTo>
                        <a:pt x="467" y="738"/>
                      </a:lnTo>
                      <a:lnTo>
                        <a:pt x="471" y="738"/>
                      </a:lnTo>
                      <a:lnTo>
                        <a:pt x="473" y="736"/>
                      </a:lnTo>
                      <a:lnTo>
                        <a:pt x="473" y="734"/>
                      </a:lnTo>
                      <a:lnTo>
                        <a:pt x="473" y="730"/>
                      </a:lnTo>
                      <a:lnTo>
                        <a:pt x="473" y="728"/>
                      </a:lnTo>
                      <a:lnTo>
                        <a:pt x="473" y="726"/>
                      </a:lnTo>
                      <a:lnTo>
                        <a:pt x="473" y="724"/>
                      </a:lnTo>
                      <a:lnTo>
                        <a:pt x="475" y="719"/>
                      </a:lnTo>
                      <a:lnTo>
                        <a:pt x="477" y="717"/>
                      </a:lnTo>
                      <a:lnTo>
                        <a:pt x="479" y="713"/>
                      </a:lnTo>
                      <a:lnTo>
                        <a:pt x="479" y="713"/>
                      </a:lnTo>
                      <a:lnTo>
                        <a:pt x="481" y="713"/>
                      </a:lnTo>
                      <a:lnTo>
                        <a:pt x="481" y="711"/>
                      </a:lnTo>
                      <a:lnTo>
                        <a:pt x="481" y="711"/>
                      </a:lnTo>
                      <a:lnTo>
                        <a:pt x="483" y="709"/>
                      </a:lnTo>
                      <a:lnTo>
                        <a:pt x="483" y="709"/>
                      </a:lnTo>
                      <a:lnTo>
                        <a:pt x="483" y="709"/>
                      </a:lnTo>
                      <a:lnTo>
                        <a:pt x="481" y="707"/>
                      </a:lnTo>
                      <a:lnTo>
                        <a:pt x="481" y="707"/>
                      </a:lnTo>
                      <a:lnTo>
                        <a:pt x="481" y="705"/>
                      </a:lnTo>
                      <a:lnTo>
                        <a:pt x="479" y="705"/>
                      </a:lnTo>
                      <a:lnTo>
                        <a:pt x="477" y="705"/>
                      </a:lnTo>
                      <a:lnTo>
                        <a:pt x="473" y="703"/>
                      </a:lnTo>
                      <a:lnTo>
                        <a:pt x="471" y="703"/>
                      </a:lnTo>
                      <a:lnTo>
                        <a:pt x="467" y="703"/>
                      </a:lnTo>
                      <a:lnTo>
                        <a:pt x="464" y="700"/>
                      </a:lnTo>
                      <a:lnTo>
                        <a:pt x="462" y="696"/>
                      </a:lnTo>
                      <a:lnTo>
                        <a:pt x="460" y="694"/>
                      </a:lnTo>
                      <a:lnTo>
                        <a:pt x="458" y="692"/>
                      </a:lnTo>
                      <a:lnTo>
                        <a:pt x="456" y="688"/>
                      </a:lnTo>
                      <a:lnTo>
                        <a:pt x="454" y="686"/>
                      </a:lnTo>
                      <a:lnTo>
                        <a:pt x="452" y="681"/>
                      </a:lnTo>
                      <a:lnTo>
                        <a:pt x="450" y="679"/>
                      </a:lnTo>
                      <a:lnTo>
                        <a:pt x="450" y="677"/>
                      </a:lnTo>
                      <a:lnTo>
                        <a:pt x="448" y="673"/>
                      </a:lnTo>
                      <a:lnTo>
                        <a:pt x="448" y="671"/>
                      </a:lnTo>
                      <a:lnTo>
                        <a:pt x="448" y="671"/>
                      </a:lnTo>
                      <a:lnTo>
                        <a:pt x="450" y="669"/>
                      </a:lnTo>
                      <a:lnTo>
                        <a:pt x="452" y="667"/>
                      </a:lnTo>
                      <a:lnTo>
                        <a:pt x="452" y="667"/>
                      </a:lnTo>
                      <a:lnTo>
                        <a:pt x="452" y="667"/>
                      </a:lnTo>
                      <a:lnTo>
                        <a:pt x="456" y="667"/>
                      </a:lnTo>
                      <a:lnTo>
                        <a:pt x="458" y="667"/>
                      </a:lnTo>
                      <a:lnTo>
                        <a:pt x="460" y="667"/>
                      </a:lnTo>
                      <a:lnTo>
                        <a:pt x="462" y="667"/>
                      </a:lnTo>
                      <a:lnTo>
                        <a:pt x="462" y="667"/>
                      </a:lnTo>
                      <a:lnTo>
                        <a:pt x="464" y="667"/>
                      </a:lnTo>
                      <a:lnTo>
                        <a:pt x="467" y="665"/>
                      </a:lnTo>
                      <a:lnTo>
                        <a:pt x="467" y="665"/>
                      </a:lnTo>
                      <a:lnTo>
                        <a:pt x="467" y="663"/>
                      </a:lnTo>
                      <a:lnTo>
                        <a:pt x="469" y="663"/>
                      </a:lnTo>
                      <a:lnTo>
                        <a:pt x="469" y="660"/>
                      </a:lnTo>
                      <a:lnTo>
                        <a:pt x="471" y="660"/>
                      </a:lnTo>
                      <a:lnTo>
                        <a:pt x="471" y="658"/>
                      </a:lnTo>
                      <a:lnTo>
                        <a:pt x="469" y="656"/>
                      </a:lnTo>
                      <a:lnTo>
                        <a:pt x="467" y="654"/>
                      </a:lnTo>
                      <a:lnTo>
                        <a:pt x="467" y="652"/>
                      </a:lnTo>
                      <a:lnTo>
                        <a:pt x="464" y="652"/>
                      </a:lnTo>
                      <a:lnTo>
                        <a:pt x="464" y="648"/>
                      </a:lnTo>
                      <a:lnTo>
                        <a:pt x="464" y="646"/>
                      </a:lnTo>
                      <a:lnTo>
                        <a:pt x="464" y="644"/>
                      </a:lnTo>
                      <a:lnTo>
                        <a:pt x="467" y="642"/>
                      </a:lnTo>
                      <a:lnTo>
                        <a:pt x="469" y="639"/>
                      </a:lnTo>
                      <a:lnTo>
                        <a:pt x="471" y="635"/>
                      </a:lnTo>
                      <a:lnTo>
                        <a:pt x="473" y="633"/>
                      </a:lnTo>
                      <a:lnTo>
                        <a:pt x="475" y="629"/>
                      </a:lnTo>
                      <a:lnTo>
                        <a:pt x="477" y="625"/>
                      </a:lnTo>
                      <a:lnTo>
                        <a:pt x="477" y="625"/>
                      </a:lnTo>
                      <a:lnTo>
                        <a:pt x="479" y="625"/>
                      </a:lnTo>
                      <a:lnTo>
                        <a:pt x="481" y="623"/>
                      </a:lnTo>
                      <a:lnTo>
                        <a:pt x="481" y="620"/>
                      </a:lnTo>
                      <a:lnTo>
                        <a:pt x="483" y="620"/>
                      </a:lnTo>
                      <a:lnTo>
                        <a:pt x="483" y="618"/>
                      </a:lnTo>
                      <a:lnTo>
                        <a:pt x="483" y="616"/>
                      </a:lnTo>
                      <a:lnTo>
                        <a:pt x="483" y="612"/>
                      </a:lnTo>
                      <a:lnTo>
                        <a:pt x="481" y="608"/>
                      </a:lnTo>
                      <a:lnTo>
                        <a:pt x="481" y="606"/>
                      </a:lnTo>
                      <a:lnTo>
                        <a:pt x="479" y="604"/>
                      </a:lnTo>
                      <a:lnTo>
                        <a:pt x="477" y="602"/>
                      </a:lnTo>
                      <a:lnTo>
                        <a:pt x="473" y="597"/>
                      </a:lnTo>
                      <a:lnTo>
                        <a:pt x="471" y="595"/>
                      </a:lnTo>
                      <a:lnTo>
                        <a:pt x="471" y="593"/>
                      </a:lnTo>
                      <a:lnTo>
                        <a:pt x="469" y="589"/>
                      </a:lnTo>
                      <a:lnTo>
                        <a:pt x="467" y="585"/>
                      </a:lnTo>
                      <a:lnTo>
                        <a:pt x="467" y="581"/>
                      </a:lnTo>
                      <a:lnTo>
                        <a:pt x="464" y="576"/>
                      </a:lnTo>
                      <a:lnTo>
                        <a:pt x="464" y="570"/>
                      </a:lnTo>
                      <a:lnTo>
                        <a:pt x="464" y="568"/>
                      </a:lnTo>
                      <a:lnTo>
                        <a:pt x="462" y="562"/>
                      </a:lnTo>
                      <a:lnTo>
                        <a:pt x="462" y="557"/>
                      </a:lnTo>
                      <a:lnTo>
                        <a:pt x="462" y="553"/>
                      </a:lnTo>
                      <a:lnTo>
                        <a:pt x="460" y="549"/>
                      </a:lnTo>
                      <a:lnTo>
                        <a:pt x="460" y="545"/>
                      </a:lnTo>
                      <a:lnTo>
                        <a:pt x="458" y="543"/>
                      </a:lnTo>
                      <a:lnTo>
                        <a:pt x="456" y="541"/>
                      </a:lnTo>
                      <a:lnTo>
                        <a:pt x="452" y="538"/>
                      </a:lnTo>
                      <a:lnTo>
                        <a:pt x="450" y="538"/>
                      </a:lnTo>
                      <a:lnTo>
                        <a:pt x="448" y="536"/>
                      </a:lnTo>
                      <a:lnTo>
                        <a:pt x="446" y="534"/>
                      </a:lnTo>
                      <a:lnTo>
                        <a:pt x="446" y="534"/>
                      </a:lnTo>
                      <a:lnTo>
                        <a:pt x="446" y="532"/>
                      </a:lnTo>
                      <a:lnTo>
                        <a:pt x="443" y="530"/>
                      </a:lnTo>
                      <a:lnTo>
                        <a:pt x="443" y="528"/>
                      </a:lnTo>
                      <a:lnTo>
                        <a:pt x="443" y="524"/>
                      </a:lnTo>
                      <a:lnTo>
                        <a:pt x="443" y="522"/>
                      </a:lnTo>
                      <a:lnTo>
                        <a:pt x="443" y="517"/>
                      </a:lnTo>
                      <a:lnTo>
                        <a:pt x="441" y="515"/>
                      </a:lnTo>
                      <a:lnTo>
                        <a:pt x="441" y="511"/>
                      </a:lnTo>
                      <a:lnTo>
                        <a:pt x="439" y="507"/>
                      </a:lnTo>
                      <a:lnTo>
                        <a:pt x="437" y="503"/>
                      </a:lnTo>
                      <a:lnTo>
                        <a:pt x="435" y="499"/>
                      </a:lnTo>
                      <a:lnTo>
                        <a:pt x="433" y="492"/>
                      </a:lnTo>
                      <a:lnTo>
                        <a:pt x="431" y="486"/>
                      </a:lnTo>
                      <a:lnTo>
                        <a:pt x="429" y="480"/>
                      </a:lnTo>
                      <a:lnTo>
                        <a:pt x="427" y="477"/>
                      </a:lnTo>
                      <a:lnTo>
                        <a:pt x="427" y="473"/>
                      </a:lnTo>
                      <a:lnTo>
                        <a:pt x="424" y="469"/>
                      </a:lnTo>
                      <a:lnTo>
                        <a:pt x="424" y="465"/>
                      </a:lnTo>
                      <a:lnTo>
                        <a:pt x="424" y="463"/>
                      </a:lnTo>
                      <a:lnTo>
                        <a:pt x="427" y="461"/>
                      </a:lnTo>
                      <a:lnTo>
                        <a:pt x="431" y="459"/>
                      </a:lnTo>
                      <a:lnTo>
                        <a:pt x="433" y="456"/>
                      </a:lnTo>
                      <a:lnTo>
                        <a:pt x="437" y="454"/>
                      </a:lnTo>
                      <a:lnTo>
                        <a:pt x="437" y="450"/>
                      </a:lnTo>
                      <a:lnTo>
                        <a:pt x="439" y="446"/>
                      </a:lnTo>
                      <a:lnTo>
                        <a:pt x="441" y="442"/>
                      </a:lnTo>
                      <a:lnTo>
                        <a:pt x="443" y="440"/>
                      </a:lnTo>
                      <a:lnTo>
                        <a:pt x="448" y="438"/>
                      </a:lnTo>
                      <a:lnTo>
                        <a:pt x="450" y="435"/>
                      </a:lnTo>
                      <a:lnTo>
                        <a:pt x="454" y="433"/>
                      </a:lnTo>
                      <a:lnTo>
                        <a:pt x="456" y="433"/>
                      </a:lnTo>
                      <a:lnTo>
                        <a:pt x="458" y="435"/>
                      </a:lnTo>
                      <a:lnTo>
                        <a:pt x="460" y="435"/>
                      </a:lnTo>
                      <a:lnTo>
                        <a:pt x="462" y="438"/>
                      </a:lnTo>
                      <a:lnTo>
                        <a:pt x="464" y="438"/>
                      </a:lnTo>
                      <a:lnTo>
                        <a:pt x="471" y="438"/>
                      </a:lnTo>
                      <a:lnTo>
                        <a:pt x="475" y="438"/>
                      </a:lnTo>
                      <a:lnTo>
                        <a:pt x="477" y="438"/>
                      </a:lnTo>
                      <a:lnTo>
                        <a:pt x="479" y="435"/>
                      </a:lnTo>
                      <a:lnTo>
                        <a:pt x="481" y="433"/>
                      </a:lnTo>
                      <a:lnTo>
                        <a:pt x="486" y="431"/>
                      </a:lnTo>
                      <a:lnTo>
                        <a:pt x="488" y="431"/>
                      </a:lnTo>
                      <a:lnTo>
                        <a:pt x="490" y="431"/>
                      </a:lnTo>
                      <a:lnTo>
                        <a:pt x="494" y="435"/>
                      </a:lnTo>
                      <a:lnTo>
                        <a:pt x="496" y="438"/>
                      </a:lnTo>
                      <a:lnTo>
                        <a:pt x="498" y="440"/>
                      </a:lnTo>
                      <a:lnTo>
                        <a:pt x="498" y="440"/>
                      </a:lnTo>
                      <a:lnTo>
                        <a:pt x="500" y="442"/>
                      </a:lnTo>
                      <a:lnTo>
                        <a:pt x="502" y="442"/>
                      </a:lnTo>
                      <a:lnTo>
                        <a:pt x="502" y="442"/>
                      </a:lnTo>
                      <a:lnTo>
                        <a:pt x="507" y="442"/>
                      </a:lnTo>
                      <a:lnTo>
                        <a:pt x="509" y="442"/>
                      </a:lnTo>
                      <a:lnTo>
                        <a:pt x="513" y="442"/>
                      </a:lnTo>
                      <a:lnTo>
                        <a:pt x="515" y="444"/>
                      </a:lnTo>
                      <a:lnTo>
                        <a:pt x="517" y="444"/>
                      </a:lnTo>
                      <a:lnTo>
                        <a:pt x="519" y="446"/>
                      </a:lnTo>
                      <a:lnTo>
                        <a:pt x="519" y="450"/>
                      </a:lnTo>
                      <a:lnTo>
                        <a:pt x="519" y="452"/>
                      </a:lnTo>
                      <a:lnTo>
                        <a:pt x="519" y="454"/>
                      </a:lnTo>
                      <a:lnTo>
                        <a:pt x="521" y="456"/>
                      </a:lnTo>
                      <a:lnTo>
                        <a:pt x="524" y="459"/>
                      </a:lnTo>
                      <a:lnTo>
                        <a:pt x="528" y="461"/>
                      </a:lnTo>
                      <a:lnTo>
                        <a:pt x="532" y="463"/>
                      </a:lnTo>
                      <a:lnTo>
                        <a:pt x="536" y="463"/>
                      </a:lnTo>
                      <a:lnTo>
                        <a:pt x="538" y="461"/>
                      </a:lnTo>
                      <a:lnTo>
                        <a:pt x="543" y="459"/>
                      </a:lnTo>
                      <a:lnTo>
                        <a:pt x="547" y="456"/>
                      </a:lnTo>
                      <a:lnTo>
                        <a:pt x="549" y="454"/>
                      </a:lnTo>
                      <a:lnTo>
                        <a:pt x="551" y="450"/>
                      </a:lnTo>
                      <a:lnTo>
                        <a:pt x="555" y="446"/>
                      </a:lnTo>
                      <a:lnTo>
                        <a:pt x="557" y="442"/>
                      </a:lnTo>
                      <a:lnTo>
                        <a:pt x="562" y="440"/>
                      </a:lnTo>
                      <a:lnTo>
                        <a:pt x="564" y="438"/>
                      </a:lnTo>
                      <a:lnTo>
                        <a:pt x="568" y="438"/>
                      </a:lnTo>
                      <a:lnTo>
                        <a:pt x="572" y="438"/>
                      </a:lnTo>
                      <a:lnTo>
                        <a:pt x="574" y="438"/>
                      </a:lnTo>
                      <a:lnTo>
                        <a:pt x="576" y="438"/>
                      </a:lnTo>
                      <a:lnTo>
                        <a:pt x="581" y="433"/>
                      </a:lnTo>
                      <a:lnTo>
                        <a:pt x="583" y="431"/>
                      </a:lnTo>
                      <a:lnTo>
                        <a:pt x="587" y="427"/>
                      </a:lnTo>
                      <a:lnTo>
                        <a:pt x="589" y="427"/>
                      </a:lnTo>
                      <a:lnTo>
                        <a:pt x="593" y="423"/>
                      </a:lnTo>
                      <a:lnTo>
                        <a:pt x="595" y="421"/>
                      </a:lnTo>
                      <a:lnTo>
                        <a:pt x="600" y="419"/>
                      </a:lnTo>
                      <a:lnTo>
                        <a:pt x="602" y="417"/>
                      </a:lnTo>
                      <a:lnTo>
                        <a:pt x="604" y="412"/>
                      </a:lnTo>
                      <a:lnTo>
                        <a:pt x="606" y="408"/>
                      </a:lnTo>
                      <a:lnTo>
                        <a:pt x="608" y="404"/>
                      </a:lnTo>
                      <a:lnTo>
                        <a:pt x="610" y="400"/>
                      </a:lnTo>
                      <a:lnTo>
                        <a:pt x="610" y="393"/>
                      </a:lnTo>
                      <a:lnTo>
                        <a:pt x="610" y="389"/>
                      </a:lnTo>
                      <a:lnTo>
                        <a:pt x="612" y="385"/>
                      </a:lnTo>
                      <a:lnTo>
                        <a:pt x="612" y="383"/>
                      </a:lnTo>
                      <a:lnTo>
                        <a:pt x="612" y="379"/>
                      </a:lnTo>
                      <a:lnTo>
                        <a:pt x="612" y="374"/>
                      </a:lnTo>
                      <a:lnTo>
                        <a:pt x="614" y="374"/>
                      </a:lnTo>
                      <a:lnTo>
                        <a:pt x="619" y="370"/>
                      </a:lnTo>
                      <a:lnTo>
                        <a:pt x="623" y="370"/>
                      </a:lnTo>
                      <a:lnTo>
                        <a:pt x="627" y="368"/>
                      </a:lnTo>
                      <a:lnTo>
                        <a:pt x="629" y="366"/>
                      </a:lnTo>
                      <a:lnTo>
                        <a:pt x="633" y="364"/>
                      </a:lnTo>
                      <a:lnTo>
                        <a:pt x="638" y="364"/>
                      </a:lnTo>
                      <a:lnTo>
                        <a:pt x="642" y="364"/>
                      </a:lnTo>
                      <a:lnTo>
                        <a:pt x="644" y="364"/>
                      </a:lnTo>
                      <a:lnTo>
                        <a:pt x="648" y="364"/>
                      </a:lnTo>
                      <a:lnTo>
                        <a:pt x="650" y="364"/>
                      </a:lnTo>
                      <a:lnTo>
                        <a:pt x="652" y="362"/>
                      </a:lnTo>
                      <a:lnTo>
                        <a:pt x="654" y="360"/>
                      </a:lnTo>
                      <a:lnTo>
                        <a:pt x="654" y="356"/>
                      </a:lnTo>
                      <a:lnTo>
                        <a:pt x="657" y="353"/>
                      </a:lnTo>
                      <a:lnTo>
                        <a:pt x="657" y="349"/>
                      </a:lnTo>
                      <a:lnTo>
                        <a:pt x="654" y="347"/>
                      </a:lnTo>
                      <a:lnTo>
                        <a:pt x="650" y="343"/>
                      </a:lnTo>
                      <a:lnTo>
                        <a:pt x="648" y="341"/>
                      </a:lnTo>
                      <a:lnTo>
                        <a:pt x="648" y="339"/>
                      </a:lnTo>
                      <a:lnTo>
                        <a:pt x="646" y="334"/>
                      </a:lnTo>
                      <a:lnTo>
                        <a:pt x="644" y="330"/>
                      </a:lnTo>
                      <a:lnTo>
                        <a:pt x="644" y="328"/>
                      </a:lnTo>
                      <a:lnTo>
                        <a:pt x="644" y="324"/>
                      </a:lnTo>
                      <a:lnTo>
                        <a:pt x="644" y="320"/>
                      </a:lnTo>
                      <a:lnTo>
                        <a:pt x="646" y="316"/>
                      </a:lnTo>
                      <a:lnTo>
                        <a:pt x="646" y="311"/>
                      </a:lnTo>
                      <a:lnTo>
                        <a:pt x="644" y="309"/>
                      </a:lnTo>
                      <a:lnTo>
                        <a:pt x="642" y="305"/>
                      </a:lnTo>
                      <a:lnTo>
                        <a:pt x="640" y="301"/>
                      </a:lnTo>
                      <a:lnTo>
                        <a:pt x="638" y="299"/>
                      </a:lnTo>
                      <a:lnTo>
                        <a:pt x="633" y="297"/>
                      </a:lnTo>
                      <a:lnTo>
                        <a:pt x="631" y="295"/>
                      </a:lnTo>
                      <a:lnTo>
                        <a:pt x="627" y="295"/>
                      </a:lnTo>
                      <a:lnTo>
                        <a:pt x="625" y="292"/>
                      </a:lnTo>
                      <a:lnTo>
                        <a:pt x="621" y="292"/>
                      </a:lnTo>
                      <a:lnTo>
                        <a:pt x="619" y="295"/>
                      </a:lnTo>
                      <a:lnTo>
                        <a:pt x="614" y="295"/>
                      </a:lnTo>
                      <a:lnTo>
                        <a:pt x="612" y="295"/>
                      </a:lnTo>
                      <a:lnTo>
                        <a:pt x="608" y="295"/>
                      </a:lnTo>
                      <a:lnTo>
                        <a:pt x="606" y="292"/>
                      </a:lnTo>
                      <a:lnTo>
                        <a:pt x="602" y="290"/>
                      </a:lnTo>
                      <a:lnTo>
                        <a:pt x="600" y="288"/>
                      </a:lnTo>
                      <a:lnTo>
                        <a:pt x="595" y="284"/>
                      </a:lnTo>
                      <a:lnTo>
                        <a:pt x="593" y="282"/>
                      </a:lnTo>
                      <a:lnTo>
                        <a:pt x="591" y="280"/>
                      </a:lnTo>
                      <a:lnTo>
                        <a:pt x="589" y="278"/>
                      </a:lnTo>
                      <a:lnTo>
                        <a:pt x="585" y="276"/>
                      </a:lnTo>
                      <a:lnTo>
                        <a:pt x="583" y="276"/>
                      </a:lnTo>
                      <a:lnTo>
                        <a:pt x="581" y="278"/>
                      </a:lnTo>
                      <a:lnTo>
                        <a:pt x="578" y="280"/>
                      </a:lnTo>
                      <a:lnTo>
                        <a:pt x="576" y="282"/>
                      </a:lnTo>
                      <a:lnTo>
                        <a:pt x="574" y="284"/>
                      </a:lnTo>
                      <a:lnTo>
                        <a:pt x="572" y="286"/>
                      </a:lnTo>
                      <a:lnTo>
                        <a:pt x="570" y="288"/>
                      </a:lnTo>
                      <a:lnTo>
                        <a:pt x="568" y="288"/>
                      </a:lnTo>
                      <a:lnTo>
                        <a:pt x="568" y="290"/>
                      </a:lnTo>
                      <a:lnTo>
                        <a:pt x="566" y="290"/>
                      </a:lnTo>
                      <a:lnTo>
                        <a:pt x="564" y="292"/>
                      </a:lnTo>
                      <a:lnTo>
                        <a:pt x="564" y="292"/>
                      </a:lnTo>
                      <a:lnTo>
                        <a:pt x="564" y="295"/>
                      </a:lnTo>
                      <a:lnTo>
                        <a:pt x="564" y="297"/>
                      </a:lnTo>
                      <a:lnTo>
                        <a:pt x="564" y="299"/>
                      </a:lnTo>
                      <a:lnTo>
                        <a:pt x="562" y="301"/>
                      </a:lnTo>
                      <a:lnTo>
                        <a:pt x="562" y="301"/>
                      </a:lnTo>
                      <a:lnTo>
                        <a:pt x="557" y="301"/>
                      </a:lnTo>
                      <a:lnTo>
                        <a:pt x="557" y="299"/>
                      </a:lnTo>
                      <a:lnTo>
                        <a:pt x="555" y="299"/>
                      </a:lnTo>
                      <a:lnTo>
                        <a:pt x="553" y="301"/>
                      </a:lnTo>
                      <a:lnTo>
                        <a:pt x="551" y="303"/>
                      </a:lnTo>
                      <a:lnTo>
                        <a:pt x="547" y="303"/>
                      </a:lnTo>
                      <a:lnTo>
                        <a:pt x="543" y="303"/>
                      </a:lnTo>
                      <a:lnTo>
                        <a:pt x="538" y="303"/>
                      </a:lnTo>
                      <a:lnTo>
                        <a:pt x="534" y="301"/>
                      </a:lnTo>
                      <a:lnTo>
                        <a:pt x="532" y="299"/>
                      </a:lnTo>
                      <a:lnTo>
                        <a:pt x="528" y="295"/>
                      </a:lnTo>
                      <a:lnTo>
                        <a:pt x="526" y="288"/>
                      </a:lnTo>
                      <a:lnTo>
                        <a:pt x="521" y="286"/>
                      </a:lnTo>
                      <a:lnTo>
                        <a:pt x="519" y="284"/>
                      </a:lnTo>
                      <a:lnTo>
                        <a:pt x="513" y="280"/>
                      </a:lnTo>
                      <a:lnTo>
                        <a:pt x="511" y="278"/>
                      </a:lnTo>
                      <a:lnTo>
                        <a:pt x="509" y="276"/>
                      </a:lnTo>
                      <a:lnTo>
                        <a:pt x="505" y="271"/>
                      </a:lnTo>
                      <a:lnTo>
                        <a:pt x="502" y="269"/>
                      </a:lnTo>
                      <a:lnTo>
                        <a:pt x="502" y="265"/>
                      </a:lnTo>
                      <a:lnTo>
                        <a:pt x="500" y="263"/>
                      </a:lnTo>
                      <a:lnTo>
                        <a:pt x="502" y="257"/>
                      </a:lnTo>
                      <a:lnTo>
                        <a:pt x="502" y="252"/>
                      </a:lnTo>
                      <a:lnTo>
                        <a:pt x="505" y="248"/>
                      </a:lnTo>
                      <a:lnTo>
                        <a:pt x="505" y="246"/>
                      </a:lnTo>
                      <a:lnTo>
                        <a:pt x="505" y="242"/>
                      </a:lnTo>
                      <a:lnTo>
                        <a:pt x="505" y="238"/>
                      </a:lnTo>
                      <a:lnTo>
                        <a:pt x="502" y="234"/>
                      </a:lnTo>
                      <a:lnTo>
                        <a:pt x="502" y="229"/>
                      </a:lnTo>
                      <a:lnTo>
                        <a:pt x="502" y="225"/>
                      </a:lnTo>
                      <a:lnTo>
                        <a:pt x="505" y="219"/>
                      </a:lnTo>
                      <a:lnTo>
                        <a:pt x="505" y="215"/>
                      </a:lnTo>
                      <a:lnTo>
                        <a:pt x="505" y="210"/>
                      </a:lnTo>
                      <a:lnTo>
                        <a:pt x="507" y="206"/>
                      </a:lnTo>
                      <a:lnTo>
                        <a:pt x="509" y="204"/>
                      </a:lnTo>
                      <a:lnTo>
                        <a:pt x="511" y="200"/>
                      </a:lnTo>
                      <a:lnTo>
                        <a:pt x="513" y="196"/>
                      </a:lnTo>
                      <a:lnTo>
                        <a:pt x="513" y="191"/>
                      </a:lnTo>
                      <a:lnTo>
                        <a:pt x="513" y="185"/>
                      </a:lnTo>
                      <a:lnTo>
                        <a:pt x="513" y="179"/>
                      </a:lnTo>
                      <a:lnTo>
                        <a:pt x="513" y="173"/>
                      </a:lnTo>
                      <a:lnTo>
                        <a:pt x="513" y="168"/>
                      </a:lnTo>
                      <a:lnTo>
                        <a:pt x="511" y="164"/>
                      </a:lnTo>
                      <a:lnTo>
                        <a:pt x="511" y="160"/>
                      </a:lnTo>
                      <a:lnTo>
                        <a:pt x="511" y="156"/>
                      </a:lnTo>
                      <a:lnTo>
                        <a:pt x="509" y="154"/>
                      </a:lnTo>
                      <a:lnTo>
                        <a:pt x="509" y="149"/>
                      </a:lnTo>
                      <a:lnTo>
                        <a:pt x="509" y="147"/>
                      </a:lnTo>
                      <a:lnTo>
                        <a:pt x="507" y="143"/>
                      </a:lnTo>
                      <a:lnTo>
                        <a:pt x="505" y="137"/>
                      </a:lnTo>
                      <a:lnTo>
                        <a:pt x="500" y="133"/>
                      </a:lnTo>
                      <a:lnTo>
                        <a:pt x="498" y="128"/>
                      </a:lnTo>
                      <a:lnTo>
                        <a:pt x="494" y="124"/>
                      </a:lnTo>
                      <a:lnTo>
                        <a:pt x="490" y="122"/>
                      </a:lnTo>
                      <a:lnTo>
                        <a:pt x="488" y="120"/>
                      </a:lnTo>
                      <a:lnTo>
                        <a:pt x="486" y="116"/>
                      </a:lnTo>
                      <a:lnTo>
                        <a:pt x="483" y="114"/>
                      </a:lnTo>
                      <a:lnTo>
                        <a:pt x="483" y="112"/>
                      </a:lnTo>
                      <a:lnTo>
                        <a:pt x="481" y="107"/>
                      </a:lnTo>
                      <a:lnTo>
                        <a:pt x="481" y="103"/>
                      </a:lnTo>
                      <a:lnTo>
                        <a:pt x="479" y="101"/>
                      </a:lnTo>
                      <a:lnTo>
                        <a:pt x="477" y="97"/>
                      </a:lnTo>
                      <a:lnTo>
                        <a:pt x="475" y="93"/>
                      </a:lnTo>
                      <a:lnTo>
                        <a:pt x="473" y="91"/>
                      </a:lnTo>
                      <a:lnTo>
                        <a:pt x="469" y="88"/>
                      </a:lnTo>
                      <a:lnTo>
                        <a:pt x="467" y="86"/>
                      </a:lnTo>
                      <a:lnTo>
                        <a:pt x="464" y="82"/>
                      </a:lnTo>
                      <a:lnTo>
                        <a:pt x="462" y="80"/>
                      </a:lnTo>
                      <a:lnTo>
                        <a:pt x="460" y="76"/>
                      </a:lnTo>
                      <a:lnTo>
                        <a:pt x="458" y="72"/>
                      </a:lnTo>
                      <a:lnTo>
                        <a:pt x="456" y="67"/>
                      </a:lnTo>
                      <a:lnTo>
                        <a:pt x="456" y="65"/>
                      </a:lnTo>
                      <a:lnTo>
                        <a:pt x="456" y="61"/>
                      </a:lnTo>
                      <a:lnTo>
                        <a:pt x="456" y="55"/>
                      </a:lnTo>
                      <a:lnTo>
                        <a:pt x="454" y="53"/>
                      </a:lnTo>
                      <a:lnTo>
                        <a:pt x="452" y="48"/>
                      </a:lnTo>
                      <a:lnTo>
                        <a:pt x="452" y="46"/>
                      </a:lnTo>
                      <a:lnTo>
                        <a:pt x="450" y="44"/>
                      </a:lnTo>
                      <a:lnTo>
                        <a:pt x="446" y="40"/>
                      </a:lnTo>
                      <a:lnTo>
                        <a:pt x="443" y="40"/>
                      </a:lnTo>
                      <a:lnTo>
                        <a:pt x="439" y="40"/>
                      </a:lnTo>
                      <a:lnTo>
                        <a:pt x="435" y="40"/>
                      </a:lnTo>
                      <a:lnTo>
                        <a:pt x="431" y="40"/>
                      </a:lnTo>
                      <a:lnTo>
                        <a:pt x="427" y="40"/>
                      </a:lnTo>
                      <a:lnTo>
                        <a:pt x="422" y="38"/>
                      </a:lnTo>
                      <a:lnTo>
                        <a:pt x="418" y="38"/>
                      </a:lnTo>
                      <a:lnTo>
                        <a:pt x="412" y="36"/>
                      </a:lnTo>
                      <a:lnTo>
                        <a:pt x="410" y="38"/>
                      </a:lnTo>
                      <a:lnTo>
                        <a:pt x="405" y="40"/>
                      </a:lnTo>
                      <a:lnTo>
                        <a:pt x="403" y="40"/>
                      </a:lnTo>
                      <a:lnTo>
                        <a:pt x="399" y="42"/>
                      </a:lnTo>
                      <a:lnTo>
                        <a:pt x="395" y="42"/>
                      </a:lnTo>
                      <a:lnTo>
                        <a:pt x="391" y="44"/>
                      </a:lnTo>
                      <a:lnTo>
                        <a:pt x="389" y="46"/>
                      </a:lnTo>
                      <a:lnTo>
                        <a:pt x="386" y="51"/>
                      </a:lnTo>
                      <a:lnTo>
                        <a:pt x="384" y="53"/>
                      </a:lnTo>
                      <a:lnTo>
                        <a:pt x="382" y="55"/>
                      </a:lnTo>
                      <a:lnTo>
                        <a:pt x="378" y="59"/>
                      </a:lnTo>
                      <a:lnTo>
                        <a:pt x="376" y="63"/>
                      </a:lnTo>
                      <a:lnTo>
                        <a:pt x="372" y="67"/>
                      </a:lnTo>
                      <a:lnTo>
                        <a:pt x="370" y="70"/>
                      </a:lnTo>
                      <a:lnTo>
                        <a:pt x="370" y="72"/>
                      </a:lnTo>
                      <a:lnTo>
                        <a:pt x="367" y="76"/>
                      </a:lnTo>
                      <a:lnTo>
                        <a:pt x="367" y="78"/>
                      </a:lnTo>
                      <a:lnTo>
                        <a:pt x="367" y="80"/>
                      </a:lnTo>
                      <a:lnTo>
                        <a:pt x="363" y="84"/>
                      </a:lnTo>
                      <a:lnTo>
                        <a:pt x="359" y="86"/>
                      </a:lnTo>
                      <a:lnTo>
                        <a:pt x="355" y="88"/>
                      </a:lnTo>
                      <a:lnTo>
                        <a:pt x="351" y="91"/>
                      </a:lnTo>
                      <a:lnTo>
                        <a:pt x="346" y="93"/>
                      </a:lnTo>
                      <a:lnTo>
                        <a:pt x="340" y="95"/>
                      </a:lnTo>
                      <a:lnTo>
                        <a:pt x="334" y="95"/>
                      </a:lnTo>
                      <a:lnTo>
                        <a:pt x="327" y="97"/>
                      </a:lnTo>
                      <a:lnTo>
                        <a:pt x="321" y="97"/>
                      </a:lnTo>
                      <a:lnTo>
                        <a:pt x="315" y="97"/>
                      </a:lnTo>
                      <a:lnTo>
                        <a:pt x="306" y="95"/>
                      </a:lnTo>
                      <a:lnTo>
                        <a:pt x="300" y="93"/>
                      </a:lnTo>
                      <a:lnTo>
                        <a:pt x="291" y="93"/>
                      </a:lnTo>
                      <a:lnTo>
                        <a:pt x="287" y="91"/>
                      </a:lnTo>
                      <a:lnTo>
                        <a:pt x="283" y="88"/>
                      </a:lnTo>
                      <a:lnTo>
                        <a:pt x="277" y="84"/>
                      </a:lnTo>
                      <a:lnTo>
                        <a:pt x="272" y="80"/>
                      </a:lnTo>
                      <a:lnTo>
                        <a:pt x="268" y="78"/>
                      </a:lnTo>
                      <a:lnTo>
                        <a:pt x="264" y="74"/>
                      </a:lnTo>
                      <a:lnTo>
                        <a:pt x="260" y="72"/>
                      </a:lnTo>
                      <a:lnTo>
                        <a:pt x="253" y="67"/>
                      </a:lnTo>
                      <a:lnTo>
                        <a:pt x="249" y="63"/>
                      </a:lnTo>
                      <a:lnTo>
                        <a:pt x="247" y="59"/>
                      </a:lnTo>
                      <a:lnTo>
                        <a:pt x="247" y="55"/>
                      </a:lnTo>
                      <a:lnTo>
                        <a:pt x="247" y="51"/>
                      </a:lnTo>
                      <a:lnTo>
                        <a:pt x="247" y="46"/>
                      </a:lnTo>
                      <a:lnTo>
                        <a:pt x="249" y="42"/>
                      </a:lnTo>
                      <a:lnTo>
                        <a:pt x="249" y="38"/>
                      </a:lnTo>
                      <a:lnTo>
                        <a:pt x="251" y="36"/>
                      </a:lnTo>
                      <a:lnTo>
                        <a:pt x="253" y="32"/>
                      </a:lnTo>
                      <a:lnTo>
                        <a:pt x="258" y="27"/>
                      </a:lnTo>
                      <a:lnTo>
                        <a:pt x="260" y="23"/>
                      </a:lnTo>
                      <a:lnTo>
                        <a:pt x="260" y="21"/>
                      </a:lnTo>
                      <a:lnTo>
                        <a:pt x="260" y="17"/>
                      </a:lnTo>
                      <a:lnTo>
                        <a:pt x="260" y="13"/>
                      </a:lnTo>
                      <a:lnTo>
                        <a:pt x="260" y="11"/>
                      </a:lnTo>
                      <a:lnTo>
                        <a:pt x="258" y="9"/>
                      </a:lnTo>
                      <a:lnTo>
                        <a:pt x="253" y="4"/>
                      </a:lnTo>
                      <a:lnTo>
                        <a:pt x="249" y="2"/>
                      </a:lnTo>
                      <a:lnTo>
                        <a:pt x="247" y="0"/>
                      </a:lnTo>
                      <a:lnTo>
                        <a:pt x="243" y="0"/>
                      </a:lnTo>
                      <a:lnTo>
                        <a:pt x="237" y="0"/>
                      </a:lnTo>
                      <a:lnTo>
                        <a:pt x="232" y="0"/>
                      </a:lnTo>
                      <a:lnTo>
                        <a:pt x="228" y="0"/>
                      </a:lnTo>
                      <a:lnTo>
                        <a:pt x="224" y="0"/>
                      </a:lnTo>
                      <a:lnTo>
                        <a:pt x="220" y="0"/>
                      </a:lnTo>
                      <a:lnTo>
                        <a:pt x="213" y="2"/>
                      </a:lnTo>
                      <a:lnTo>
                        <a:pt x="209" y="2"/>
                      </a:lnTo>
                      <a:lnTo>
                        <a:pt x="207" y="4"/>
                      </a:lnTo>
                      <a:lnTo>
                        <a:pt x="203" y="6"/>
                      </a:lnTo>
                      <a:lnTo>
                        <a:pt x="201" y="9"/>
                      </a:lnTo>
                      <a:lnTo>
                        <a:pt x="199" y="11"/>
                      </a:lnTo>
                      <a:lnTo>
                        <a:pt x="196" y="13"/>
                      </a:lnTo>
                      <a:lnTo>
                        <a:pt x="196" y="15"/>
                      </a:lnTo>
                      <a:lnTo>
                        <a:pt x="194" y="17"/>
                      </a:lnTo>
                      <a:lnTo>
                        <a:pt x="192" y="21"/>
                      </a:lnTo>
                      <a:lnTo>
                        <a:pt x="192" y="25"/>
                      </a:lnTo>
                      <a:lnTo>
                        <a:pt x="192" y="30"/>
                      </a:lnTo>
                      <a:lnTo>
                        <a:pt x="190" y="34"/>
                      </a:lnTo>
                      <a:lnTo>
                        <a:pt x="190" y="38"/>
                      </a:lnTo>
                      <a:lnTo>
                        <a:pt x="190" y="44"/>
                      </a:lnTo>
                      <a:lnTo>
                        <a:pt x="192" y="51"/>
                      </a:lnTo>
                      <a:lnTo>
                        <a:pt x="192" y="57"/>
                      </a:lnTo>
                      <a:lnTo>
                        <a:pt x="192" y="63"/>
                      </a:lnTo>
                      <a:lnTo>
                        <a:pt x="192" y="67"/>
                      </a:lnTo>
                      <a:lnTo>
                        <a:pt x="192" y="74"/>
                      </a:lnTo>
                      <a:lnTo>
                        <a:pt x="192" y="80"/>
                      </a:lnTo>
                      <a:lnTo>
                        <a:pt x="190" y="84"/>
                      </a:lnTo>
                      <a:lnTo>
                        <a:pt x="190" y="93"/>
                      </a:lnTo>
                      <a:lnTo>
                        <a:pt x="188" y="103"/>
                      </a:lnTo>
                      <a:lnTo>
                        <a:pt x="186" y="116"/>
                      </a:lnTo>
                      <a:lnTo>
                        <a:pt x="184" y="126"/>
                      </a:lnTo>
                      <a:lnTo>
                        <a:pt x="182" y="137"/>
                      </a:lnTo>
                      <a:lnTo>
                        <a:pt x="180" y="145"/>
                      </a:lnTo>
                      <a:lnTo>
                        <a:pt x="177" y="152"/>
                      </a:lnTo>
                      <a:lnTo>
                        <a:pt x="175" y="160"/>
                      </a:lnTo>
                      <a:lnTo>
                        <a:pt x="171" y="170"/>
                      </a:lnTo>
                      <a:lnTo>
                        <a:pt x="169" y="179"/>
                      </a:lnTo>
                      <a:lnTo>
                        <a:pt x="167" y="189"/>
                      </a:lnTo>
                      <a:lnTo>
                        <a:pt x="165" y="196"/>
                      </a:lnTo>
                      <a:lnTo>
                        <a:pt x="163" y="202"/>
                      </a:lnTo>
                      <a:lnTo>
                        <a:pt x="158" y="208"/>
                      </a:lnTo>
                      <a:lnTo>
                        <a:pt x="156" y="215"/>
                      </a:lnTo>
                      <a:lnTo>
                        <a:pt x="152" y="223"/>
                      </a:lnTo>
                      <a:lnTo>
                        <a:pt x="150" y="229"/>
                      </a:lnTo>
                      <a:lnTo>
                        <a:pt x="148" y="236"/>
                      </a:lnTo>
                      <a:lnTo>
                        <a:pt x="146" y="240"/>
                      </a:lnTo>
                      <a:lnTo>
                        <a:pt x="142" y="246"/>
                      </a:lnTo>
                      <a:lnTo>
                        <a:pt x="139" y="252"/>
                      </a:lnTo>
                      <a:lnTo>
                        <a:pt x="137" y="259"/>
                      </a:lnTo>
                      <a:lnTo>
                        <a:pt x="135" y="265"/>
                      </a:lnTo>
                      <a:lnTo>
                        <a:pt x="135" y="271"/>
                      </a:lnTo>
                      <a:lnTo>
                        <a:pt x="133" y="278"/>
                      </a:lnTo>
                      <a:lnTo>
                        <a:pt x="133" y="286"/>
                      </a:lnTo>
                      <a:lnTo>
                        <a:pt x="131" y="292"/>
                      </a:lnTo>
                      <a:lnTo>
                        <a:pt x="131" y="299"/>
                      </a:lnTo>
                      <a:lnTo>
                        <a:pt x="131" y="305"/>
                      </a:lnTo>
                      <a:lnTo>
                        <a:pt x="129" y="311"/>
                      </a:lnTo>
                      <a:lnTo>
                        <a:pt x="129" y="318"/>
                      </a:lnTo>
                      <a:lnTo>
                        <a:pt x="127" y="324"/>
                      </a:lnTo>
                      <a:lnTo>
                        <a:pt x="127" y="328"/>
                      </a:lnTo>
                      <a:lnTo>
                        <a:pt x="125" y="334"/>
                      </a:lnTo>
                      <a:lnTo>
                        <a:pt x="125" y="339"/>
                      </a:lnTo>
                      <a:lnTo>
                        <a:pt x="123" y="345"/>
                      </a:lnTo>
                      <a:lnTo>
                        <a:pt x="123" y="347"/>
                      </a:lnTo>
                      <a:lnTo>
                        <a:pt x="121" y="351"/>
                      </a:lnTo>
                      <a:lnTo>
                        <a:pt x="116" y="356"/>
                      </a:lnTo>
                      <a:lnTo>
                        <a:pt x="116" y="360"/>
                      </a:lnTo>
                      <a:lnTo>
                        <a:pt x="116" y="366"/>
                      </a:lnTo>
                      <a:lnTo>
                        <a:pt x="116" y="372"/>
                      </a:lnTo>
                      <a:lnTo>
                        <a:pt x="116" y="379"/>
                      </a:lnTo>
                      <a:lnTo>
                        <a:pt x="116" y="387"/>
                      </a:lnTo>
                      <a:lnTo>
                        <a:pt x="116" y="393"/>
                      </a:lnTo>
                      <a:lnTo>
                        <a:pt x="116" y="398"/>
                      </a:lnTo>
                      <a:lnTo>
                        <a:pt x="116" y="404"/>
                      </a:lnTo>
                      <a:lnTo>
                        <a:pt x="116" y="410"/>
                      </a:lnTo>
                      <a:lnTo>
                        <a:pt x="116" y="417"/>
                      </a:lnTo>
                      <a:lnTo>
                        <a:pt x="116" y="423"/>
                      </a:lnTo>
                      <a:lnTo>
                        <a:pt x="114" y="427"/>
                      </a:lnTo>
                      <a:lnTo>
                        <a:pt x="112" y="433"/>
                      </a:lnTo>
                      <a:lnTo>
                        <a:pt x="110" y="440"/>
                      </a:lnTo>
                      <a:lnTo>
                        <a:pt x="110" y="444"/>
                      </a:lnTo>
                      <a:lnTo>
                        <a:pt x="110" y="450"/>
                      </a:lnTo>
                      <a:lnTo>
                        <a:pt x="110" y="454"/>
                      </a:lnTo>
                      <a:lnTo>
                        <a:pt x="110" y="461"/>
                      </a:lnTo>
                      <a:lnTo>
                        <a:pt x="110" y="467"/>
                      </a:lnTo>
                      <a:lnTo>
                        <a:pt x="110" y="471"/>
                      </a:lnTo>
                      <a:lnTo>
                        <a:pt x="110" y="475"/>
                      </a:lnTo>
                      <a:lnTo>
                        <a:pt x="108" y="482"/>
                      </a:lnTo>
                      <a:lnTo>
                        <a:pt x="108" y="488"/>
                      </a:lnTo>
                      <a:lnTo>
                        <a:pt x="106" y="492"/>
                      </a:lnTo>
                      <a:lnTo>
                        <a:pt x="106" y="499"/>
                      </a:lnTo>
                      <a:lnTo>
                        <a:pt x="104" y="507"/>
                      </a:lnTo>
                      <a:lnTo>
                        <a:pt x="102" y="515"/>
                      </a:lnTo>
                      <a:lnTo>
                        <a:pt x="99" y="526"/>
                      </a:lnTo>
                      <a:lnTo>
                        <a:pt x="97" y="536"/>
                      </a:lnTo>
                      <a:lnTo>
                        <a:pt x="95" y="545"/>
                      </a:lnTo>
                      <a:lnTo>
                        <a:pt x="93" y="549"/>
                      </a:lnTo>
                      <a:lnTo>
                        <a:pt x="91" y="555"/>
                      </a:lnTo>
                      <a:lnTo>
                        <a:pt x="89" y="562"/>
                      </a:lnTo>
                      <a:lnTo>
                        <a:pt x="87" y="568"/>
                      </a:lnTo>
                      <a:lnTo>
                        <a:pt x="87" y="572"/>
                      </a:lnTo>
                      <a:lnTo>
                        <a:pt x="87" y="578"/>
                      </a:lnTo>
                      <a:lnTo>
                        <a:pt x="87" y="585"/>
                      </a:lnTo>
                      <a:lnTo>
                        <a:pt x="87" y="591"/>
                      </a:lnTo>
                      <a:lnTo>
                        <a:pt x="87" y="597"/>
                      </a:lnTo>
                      <a:lnTo>
                        <a:pt x="87" y="602"/>
                      </a:lnTo>
                      <a:lnTo>
                        <a:pt x="87" y="606"/>
                      </a:lnTo>
                      <a:lnTo>
                        <a:pt x="87" y="612"/>
                      </a:lnTo>
                      <a:lnTo>
                        <a:pt x="87" y="616"/>
                      </a:lnTo>
                      <a:lnTo>
                        <a:pt x="87" y="620"/>
                      </a:lnTo>
                      <a:lnTo>
                        <a:pt x="85" y="625"/>
                      </a:lnTo>
                      <a:lnTo>
                        <a:pt x="80" y="627"/>
                      </a:lnTo>
                      <a:lnTo>
                        <a:pt x="78" y="631"/>
                      </a:lnTo>
                      <a:lnTo>
                        <a:pt x="76" y="635"/>
                      </a:lnTo>
                      <a:lnTo>
                        <a:pt x="74" y="637"/>
                      </a:lnTo>
                      <a:lnTo>
                        <a:pt x="74" y="642"/>
                      </a:lnTo>
                      <a:lnTo>
                        <a:pt x="74" y="646"/>
                      </a:lnTo>
                      <a:lnTo>
                        <a:pt x="74" y="646"/>
                      </a:lnTo>
                      <a:lnTo>
                        <a:pt x="72" y="648"/>
                      </a:lnTo>
                      <a:lnTo>
                        <a:pt x="72" y="648"/>
                      </a:lnTo>
                      <a:lnTo>
                        <a:pt x="70" y="650"/>
                      </a:lnTo>
                      <a:lnTo>
                        <a:pt x="70" y="652"/>
                      </a:lnTo>
                      <a:lnTo>
                        <a:pt x="68" y="652"/>
                      </a:lnTo>
                      <a:lnTo>
                        <a:pt x="66" y="656"/>
                      </a:lnTo>
                      <a:lnTo>
                        <a:pt x="64" y="660"/>
                      </a:lnTo>
                      <a:lnTo>
                        <a:pt x="61" y="665"/>
                      </a:lnTo>
                      <a:lnTo>
                        <a:pt x="61" y="669"/>
                      </a:lnTo>
                      <a:lnTo>
                        <a:pt x="59" y="675"/>
                      </a:lnTo>
                      <a:lnTo>
                        <a:pt x="59" y="679"/>
                      </a:lnTo>
                      <a:lnTo>
                        <a:pt x="57" y="686"/>
                      </a:lnTo>
                      <a:lnTo>
                        <a:pt x="55" y="692"/>
                      </a:lnTo>
                      <a:lnTo>
                        <a:pt x="53" y="698"/>
                      </a:lnTo>
                      <a:lnTo>
                        <a:pt x="51" y="705"/>
                      </a:lnTo>
                      <a:lnTo>
                        <a:pt x="49" y="711"/>
                      </a:lnTo>
                      <a:lnTo>
                        <a:pt x="49" y="719"/>
                      </a:lnTo>
                      <a:lnTo>
                        <a:pt x="47" y="726"/>
                      </a:lnTo>
                      <a:lnTo>
                        <a:pt x="45" y="732"/>
                      </a:lnTo>
                      <a:lnTo>
                        <a:pt x="42" y="738"/>
                      </a:lnTo>
                      <a:lnTo>
                        <a:pt x="40" y="747"/>
                      </a:lnTo>
                      <a:lnTo>
                        <a:pt x="36" y="755"/>
                      </a:lnTo>
                      <a:lnTo>
                        <a:pt x="34" y="763"/>
                      </a:lnTo>
                      <a:lnTo>
                        <a:pt x="32" y="770"/>
                      </a:lnTo>
                      <a:lnTo>
                        <a:pt x="30" y="774"/>
                      </a:lnTo>
                      <a:lnTo>
                        <a:pt x="26" y="780"/>
                      </a:lnTo>
                      <a:lnTo>
                        <a:pt x="23" y="787"/>
                      </a:lnTo>
                      <a:lnTo>
                        <a:pt x="19" y="793"/>
                      </a:lnTo>
                      <a:lnTo>
                        <a:pt x="17" y="799"/>
                      </a:lnTo>
                      <a:lnTo>
                        <a:pt x="13" y="803"/>
                      </a:lnTo>
                      <a:lnTo>
                        <a:pt x="9" y="812"/>
                      </a:lnTo>
                      <a:lnTo>
                        <a:pt x="4" y="818"/>
                      </a:lnTo>
                      <a:lnTo>
                        <a:pt x="0" y="827"/>
                      </a:lnTo>
                      <a:lnTo>
                        <a:pt x="2" y="827"/>
                      </a:lnTo>
                      <a:lnTo>
                        <a:pt x="4" y="829"/>
                      </a:lnTo>
                      <a:lnTo>
                        <a:pt x="7" y="829"/>
                      </a:lnTo>
                      <a:lnTo>
                        <a:pt x="7" y="829"/>
                      </a:lnTo>
                      <a:lnTo>
                        <a:pt x="11" y="833"/>
                      </a:lnTo>
                      <a:lnTo>
                        <a:pt x="15" y="835"/>
                      </a:lnTo>
                      <a:lnTo>
                        <a:pt x="21" y="839"/>
                      </a:lnTo>
                      <a:lnTo>
                        <a:pt x="28" y="841"/>
                      </a:lnTo>
                      <a:lnTo>
                        <a:pt x="32" y="843"/>
                      </a:lnTo>
                      <a:lnTo>
                        <a:pt x="36" y="843"/>
                      </a:lnTo>
                      <a:lnTo>
                        <a:pt x="42" y="846"/>
                      </a:lnTo>
                      <a:lnTo>
                        <a:pt x="49" y="848"/>
                      </a:lnTo>
                      <a:lnTo>
                        <a:pt x="55" y="848"/>
                      </a:lnTo>
                      <a:lnTo>
                        <a:pt x="57" y="848"/>
                      </a:lnTo>
                      <a:lnTo>
                        <a:pt x="61" y="846"/>
                      </a:lnTo>
                      <a:lnTo>
                        <a:pt x="66" y="846"/>
                      </a:lnTo>
                      <a:lnTo>
                        <a:pt x="68" y="846"/>
                      </a:lnTo>
                      <a:lnTo>
                        <a:pt x="72" y="843"/>
                      </a:lnTo>
                      <a:lnTo>
                        <a:pt x="76" y="843"/>
                      </a:lnTo>
                      <a:lnTo>
                        <a:pt x="78" y="843"/>
                      </a:lnTo>
                      <a:lnTo>
                        <a:pt x="83" y="843"/>
                      </a:lnTo>
                      <a:lnTo>
                        <a:pt x="85" y="843"/>
                      </a:lnTo>
                      <a:lnTo>
                        <a:pt x="87" y="846"/>
                      </a:lnTo>
                      <a:lnTo>
                        <a:pt x="89" y="848"/>
                      </a:lnTo>
                      <a:lnTo>
                        <a:pt x="91" y="854"/>
                      </a:lnTo>
                      <a:lnTo>
                        <a:pt x="91" y="858"/>
                      </a:lnTo>
                      <a:lnTo>
                        <a:pt x="91" y="864"/>
                      </a:lnTo>
                      <a:lnTo>
                        <a:pt x="89" y="869"/>
                      </a:lnTo>
                      <a:lnTo>
                        <a:pt x="87" y="873"/>
                      </a:lnTo>
                      <a:lnTo>
                        <a:pt x="85" y="877"/>
                      </a:lnTo>
                      <a:lnTo>
                        <a:pt x="80" y="881"/>
                      </a:lnTo>
                      <a:lnTo>
                        <a:pt x="78" y="883"/>
                      </a:lnTo>
                      <a:lnTo>
                        <a:pt x="74" y="888"/>
                      </a:lnTo>
                      <a:lnTo>
                        <a:pt x="70" y="890"/>
                      </a:lnTo>
                      <a:lnTo>
                        <a:pt x="64" y="892"/>
                      </a:lnTo>
                      <a:lnTo>
                        <a:pt x="59" y="894"/>
                      </a:lnTo>
                      <a:lnTo>
                        <a:pt x="57" y="898"/>
                      </a:lnTo>
                      <a:lnTo>
                        <a:pt x="55" y="902"/>
                      </a:lnTo>
                      <a:lnTo>
                        <a:pt x="55" y="906"/>
                      </a:lnTo>
                      <a:lnTo>
                        <a:pt x="53" y="911"/>
                      </a:lnTo>
                      <a:lnTo>
                        <a:pt x="55" y="915"/>
                      </a:lnTo>
                      <a:lnTo>
                        <a:pt x="57" y="917"/>
                      </a:lnTo>
                      <a:lnTo>
                        <a:pt x="61" y="919"/>
                      </a:lnTo>
                      <a:lnTo>
                        <a:pt x="64" y="923"/>
                      </a:lnTo>
                      <a:lnTo>
                        <a:pt x="64" y="925"/>
                      </a:lnTo>
                      <a:lnTo>
                        <a:pt x="66" y="930"/>
                      </a:lnTo>
                      <a:lnTo>
                        <a:pt x="66" y="932"/>
                      </a:lnTo>
                      <a:lnTo>
                        <a:pt x="64" y="936"/>
                      </a:lnTo>
                      <a:lnTo>
                        <a:pt x="64" y="938"/>
                      </a:lnTo>
                      <a:lnTo>
                        <a:pt x="61" y="942"/>
                      </a:lnTo>
                      <a:lnTo>
                        <a:pt x="59" y="944"/>
                      </a:lnTo>
                      <a:lnTo>
                        <a:pt x="57" y="946"/>
                      </a:lnTo>
                      <a:lnTo>
                        <a:pt x="55" y="949"/>
                      </a:lnTo>
                      <a:lnTo>
                        <a:pt x="53" y="953"/>
                      </a:lnTo>
                      <a:lnTo>
                        <a:pt x="53" y="955"/>
                      </a:lnTo>
                      <a:lnTo>
                        <a:pt x="53" y="959"/>
                      </a:lnTo>
                      <a:lnTo>
                        <a:pt x="53" y="961"/>
                      </a:lnTo>
                      <a:lnTo>
                        <a:pt x="53" y="965"/>
                      </a:lnTo>
                      <a:lnTo>
                        <a:pt x="51" y="967"/>
                      </a:lnTo>
                      <a:lnTo>
                        <a:pt x="49" y="970"/>
                      </a:lnTo>
                      <a:lnTo>
                        <a:pt x="47" y="972"/>
                      </a:lnTo>
                      <a:lnTo>
                        <a:pt x="42" y="974"/>
                      </a:lnTo>
                      <a:lnTo>
                        <a:pt x="38" y="976"/>
                      </a:lnTo>
                      <a:lnTo>
                        <a:pt x="32" y="976"/>
                      </a:lnTo>
                      <a:lnTo>
                        <a:pt x="30" y="978"/>
                      </a:lnTo>
                      <a:lnTo>
                        <a:pt x="26" y="978"/>
                      </a:lnTo>
                      <a:lnTo>
                        <a:pt x="21" y="980"/>
                      </a:lnTo>
                      <a:lnTo>
                        <a:pt x="19" y="982"/>
                      </a:lnTo>
                      <a:lnTo>
                        <a:pt x="17" y="984"/>
                      </a:lnTo>
                      <a:lnTo>
                        <a:pt x="15" y="989"/>
                      </a:lnTo>
                      <a:lnTo>
                        <a:pt x="13" y="991"/>
                      </a:lnTo>
                      <a:lnTo>
                        <a:pt x="13" y="995"/>
                      </a:lnTo>
                      <a:lnTo>
                        <a:pt x="13" y="997"/>
                      </a:lnTo>
                      <a:lnTo>
                        <a:pt x="15" y="999"/>
                      </a:lnTo>
                      <a:lnTo>
                        <a:pt x="17" y="1001"/>
                      </a:lnTo>
                      <a:lnTo>
                        <a:pt x="21" y="1003"/>
                      </a:lnTo>
                      <a:lnTo>
                        <a:pt x="23" y="1003"/>
                      </a:lnTo>
                      <a:lnTo>
                        <a:pt x="28" y="1003"/>
                      </a:lnTo>
                      <a:lnTo>
                        <a:pt x="32" y="1003"/>
                      </a:lnTo>
                      <a:lnTo>
                        <a:pt x="36" y="1003"/>
                      </a:lnTo>
                      <a:lnTo>
                        <a:pt x="40" y="1001"/>
                      </a:lnTo>
                      <a:lnTo>
                        <a:pt x="42" y="999"/>
                      </a:lnTo>
                      <a:lnTo>
                        <a:pt x="42" y="997"/>
                      </a:lnTo>
                      <a:lnTo>
                        <a:pt x="45" y="993"/>
                      </a:lnTo>
                      <a:lnTo>
                        <a:pt x="49" y="991"/>
                      </a:lnTo>
                      <a:lnTo>
                        <a:pt x="51" y="986"/>
                      </a:lnTo>
                      <a:lnTo>
                        <a:pt x="55" y="984"/>
                      </a:lnTo>
                      <a:lnTo>
                        <a:pt x="57" y="984"/>
                      </a:lnTo>
                      <a:lnTo>
                        <a:pt x="59" y="984"/>
                      </a:lnTo>
                      <a:lnTo>
                        <a:pt x="61" y="984"/>
                      </a:lnTo>
                      <a:lnTo>
                        <a:pt x="66" y="984"/>
                      </a:lnTo>
                      <a:lnTo>
                        <a:pt x="70" y="982"/>
                      </a:lnTo>
                      <a:lnTo>
                        <a:pt x="74" y="980"/>
                      </a:lnTo>
                      <a:lnTo>
                        <a:pt x="74" y="980"/>
                      </a:lnTo>
                      <a:lnTo>
                        <a:pt x="76" y="978"/>
                      </a:lnTo>
                      <a:lnTo>
                        <a:pt x="78" y="978"/>
                      </a:lnTo>
                      <a:lnTo>
                        <a:pt x="78" y="976"/>
                      </a:lnTo>
                      <a:lnTo>
                        <a:pt x="80" y="976"/>
                      </a:lnTo>
                      <a:lnTo>
                        <a:pt x="83" y="976"/>
                      </a:lnTo>
                      <a:lnTo>
                        <a:pt x="89" y="976"/>
                      </a:lnTo>
                      <a:lnTo>
                        <a:pt x="93" y="976"/>
                      </a:lnTo>
                      <a:lnTo>
                        <a:pt x="97" y="976"/>
                      </a:lnTo>
                      <a:lnTo>
                        <a:pt x="102" y="976"/>
                      </a:lnTo>
                      <a:lnTo>
                        <a:pt x="106" y="974"/>
                      </a:lnTo>
                      <a:lnTo>
                        <a:pt x="110" y="972"/>
                      </a:lnTo>
                      <a:lnTo>
                        <a:pt x="114" y="972"/>
                      </a:lnTo>
                      <a:lnTo>
                        <a:pt x="121" y="970"/>
                      </a:lnTo>
                      <a:lnTo>
                        <a:pt x="127" y="970"/>
                      </a:lnTo>
                      <a:lnTo>
                        <a:pt x="131" y="967"/>
                      </a:lnTo>
                      <a:lnTo>
                        <a:pt x="135" y="965"/>
                      </a:lnTo>
                      <a:lnTo>
                        <a:pt x="139" y="963"/>
                      </a:lnTo>
                      <a:lnTo>
                        <a:pt x="144" y="959"/>
                      </a:lnTo>
                      <a:lnTo>
                        <a:pt x="146" y="957"/>
                      </a:lnTo>
                      <a:lnTo>
                        <a:pt x="150" y="955"/>
                      </a:lnTo>
                      <a:lnTo>
                        <a:pt x="152" y="953"/>
                      </a:lnTo>
                      <a:lnTo>
                        <a:pt x="154" y="953"/>
                      </a:lnTo>
                      <a:lnTo>
                        <a:pt x="158" y="951"/>
                      </a:lnTo>
                      <a:lnTo>
                        <a:pt x="163" y="951"/>
                      </a:lnTo>
                      <a:lnTo>
                        <a:pt x="167" y="951"/>
                      </a:lnTo>
                      <a:lnTo>
                        <a:pt x="171" y="953"/>
                      </a:lnTo>
                      <a:lnTo>
                        <a:pt x="175" y="953"/>
                      </a:lnTo>
                      <a:lnTo>
                        <a:pt x="180" y="953"/>
                      </a:lnTo>
                      <a:lnTo>
                        <a:pt x="184" y="955"/>
                      </a:lnTo>
                      <a:lnTo>
                        <a:pt x="186" y="957"/>
                      </a:lnTo>
                      <a:lnTo>
                        <a:pt x="186" y="959"/>
                      </a:lnTo>
                      <a:lnTo>
                        <a:pt x="184" y="963"/>
                      </a:lnTo>
                      <a:lnTo>
                        <a:pt x="184" y="965"/>
                      </a:lnTo>
                      <a:lnTo>
                        <a:pt x="184" y="967"/>
                      </a:lnTo>
                      <a:lnTo>
                        <a:pt x="184" y="972"/>
                      </a:lnTo>
                      <a:lnTo>
                        <a:pt x="186" y="976"/>
                      </a:lnTo>
                      <a:lnTo>
                        <a:pt x="188" y="980"/>
                      </a:lnTo>
                      <a:lnTo>
                        <a:pt x="190" y="982"/>
                      </a:lnTo>
                      <a:lnTo>
                        <a:pt x="192" y="982"/>
                      </a:lnTo>
                      <a:lnTo>
                        <a:pt x="196" y="982"/>
                      </a:lnTo>
                      <a:lnTo>
                        <a:pt x="199" y="980"/>
                      </a:lnTo>
                      <a:lnTo>
                        <a:pt x="203" y="978"/>
                      </a:lnTo>
                      <a:lnTo>
                        <a:pt x="205" y="976"/>
                      </a:lnTo>
                      <a:lnTo>
                        <a:pt x="209" y="974"/>
                      </a:lnTo>
                      <a:lnTo>
                        <a:pt x="213" y="972"/>
                      </a:lnTo>
                      <a:lnTo>
                        <a:pt x="215" y="970"/>
                      </a:lnTo>
                      <a:lnTo>
                        <a:pt x="220" y="970"/>
                      </a:lnTo>
                      <a:lnTo>
                        <a:pt x="222" y="972"/>
                      </a:lnTo>
                      <a:lnTo>
                        <a:pt x="226" y="972"/>
                      </a:lnTo>
                      <a:lnTo>
                        <a:pt x="230" y="972"/>
                      </a:lnTo>
                      <a:lnTo>
                        <a:pt x="230" y="972"/>
                      </a:lnTo>
                      <a:lnTo>
                        <a:pt x="234" y="972"/>
                      </a:lnTo>
                      <a:lnTo>
                        <a:pt x="237" y="970"/>
                      </a:lnTo>
                      <a:lnTo>
                        <a:pt x="241" y="967"/>
                      </a:lnTo>
                      <a:lnTo>
                        <a:pt x="243" y="967"/>
                      </a:lnTo>
                      <a:lnTo>
                        <a:pt x="247" y="965"/>
                      </a:lnTo>
                      <a:lnTo>
                        <a:pt x="253" y="963"/>
                      </a:lnTo>
                      <a:lnTo>
                        <a:pt x="258" y="961"/>
                      </a:lnTo>
                      <a:lnTo>
                        <a:pt x="262" y="961"/>
                      </a:lnTo>
                      <a:lnTo>
                        <a:pt x="266" y="959"/>
                      </a:lnTo>
                      <a:lnTo>
                        <a:pt x="270" y="957"/>
                      </a:lnTo>
                      <a:lnTo>
                        <a:pt x="275" y="955"/>
                      </a:lnTo>
                      <a:lnTo>
                        <a:pt x="279" y="953"/>
                      </a:lnTo>
                      <a:lnTo>
                        <a:pt x="283" y="951"/>
                      </a:lnTo>
                      <a:lnTo>
                        <a:pt x="287" y="946"/>
                      </a:lnTo>
                      <a:lnTo>
                        <a:pt x="289" y="944"/>
                      </a:lnTo>
                      <a:lnTo>
                        <a:pt x="291" y="942"/>
                      </a:lnTo>
                      <a:lnTo>
                        <a:pt x="296" y="938"/>
                      </a:lnTo>
                      <a:lnTo>
                        <a:pt x="298" y="934"/>
                      </a:lnTo>
                      <a:lnTo>
                        <a:pt x="302" y="932"/>
                      </a:lnTo>
                      <a:lnTo>
                        <a:pt x="306" y="930"/>
                      </a:lnTo>
                      <a:lnTo>
                        <a:pt x="308" y="928"/>
                      </a:lnTo>
                      <a:lnTo>
                        <a:pt x="313" y="928"/>
                      </a:lnTo>
                      <a:lnTo>
                        <a:pt x="319" y="928"/>
                      </a:lnTo>
                      <a:lnTo>
                        <a:pt x="323" y="928"/>
                      </a:lnTo>
                      <a:lnTo>
                        <a:pt x="327" y="928"/>
                      </a:lnTo>
                      <a:lnTo>
                        <a:pt x="332" y="928"/>
                      </a:lnTo>
                      <a:lnTo>
                        <a:pt x="338" y="925"/>
                      </a:lnTo>
                      <a:lnTo>
                        <a:pt x="342" y="923"/>
                      </a:lnTo>
                      <a:lnTo>
                        <a:pt x="346" y="921"/>
                      </a:lnTo>
                      <a:lnTo>
                        <a:pt x="348" y="919"/>
                      </a:lnTo>
                      <a:lnTo>
                        <a:pt x="355" y="915"/>
                      </a:lnTo>
                      <a:lnTo>
                        <a:pt x="357" y="911"/>
                      </a:lnTo>
                      <a:lnTo>
                        <a:pt x="361" y="909"/>
                      </a:lnTo>
                      <a:lnTo>
                        <a:pt x="361" y="904"/>
                      </a:lnTo>
                      <a:lnTo>
                        <a:pt x="361" y="902"/>
                      </a:lnTo>
                      <a:lnTo>
                        <a:pt x="361" y="898"/>
                      </a:lnTo>
                      <a:lnTo>
                        <a:pt x="361" y="896"/>
                      </a:lnTo>
                      <a:lnTo>
                        <a:pt x="365" y="894"/>
                      </a:lnTo>
                      <a:lnTo>
                        <a:pt x="367" y="892"/>
                      </a:lnTo>
                      <a:lnTo>
                        <a:pt x="372" y="892"/>
                      </a:lnTo>
                      <a:lnTo>
                        <a:pt x="374" y="890"/>
                      </a:lnTo>
                      <a:lnTo>
                        <a:pt x="380" y="888"/>
                      </a:lnTo>
                      <a:lnTo>
                        <a:pt x="382" y="888"/>
                      </a:lnTo>
                      <a:lnTo>
                        <a:pt x="389" y="885"/>
                      </a:lnTo>
                      <a:lnTo>
                        <a:pt x="393" y="885"/>
                      </a:lnTo>
                      <a:lnTo>
                        <a:pt x="399" y="885"/>
                      </a:lnTo>
                      <a:lnTo>
                        <a:pt x="403" y="885"/>
                      </a:lnTo>
                      <a:lnTo>
                        <a:pt x="405" y="883"/>
                      </a:lnTo>
                      <a:lnTo>
                        <a:pt x="410" y="883"/>
                      </a:lnTo>
                      <a:lnTo>
                        <a:pt x="412" y="883"/>
                      </a:lnTo>
                      <a:lnTo>
                        <a:pt x="416" y="885"/>
                      </a:lnTo>
                      <a:lnTo>
                        <a:pt x="416" y="888"/>
                      </a:lnTo>
                      <a:lnTo>
                        <a:pt x="416" y="890"/>
                      </a:lnTo>
                      <a:lnTo>
                        <a:pt x="416" y="892"/>
                      </a:lnTo>
                      <a:lnTo>
                        <a:pt x="418" y="894"/>
                      </a:lnTo>
                      <a:lnTo>
                        <a:pt x="420" y="894"/>
                      </a:lnTo>
                      <a:lnTo>
                        <a:pt x="422" y="894"/>
                      </a:lnTo>
                      <a:lnTo>
                        <a:pt x="424" y="894"/>
                      </a:lnTo>
                      <a:lnTo>
                        <a:pt x="427" y="894"/>
                      </a:lnTo>
                      <a:lnTo>
                        <a:pt x="431" y="892"/>
                      </a:lnTo>
                      <a:lnTo>
                        <a:pt x="433" y="890"/>
                      </a:lnTo>
                      <a:lnTo>
                        <a:pt x="437" y="888"/>
                      </a:lnTo>
                      <a:lnTo>
                        <a:pt x="441" y="888"/>
                      </a:lnTo>
                      <a:lnTo>
                        <a:pt x="446" y="885"/>
                      </a:lnTo>
                      <a:lnTo>
                        <a:pt x="450" y="885"/>
                      </a:lnTo>
                      <a:lnTo>
                        <a:pt x="452" y="885"/>
                      </a:lnTo>
                      <a:lnTo>
                        <a:pt x="454" y="885"/>
                      </a:lnTo>
                      <a:lnTo>
                        <a:pt x="458" y="885"/>
                      </a:lnTo>
                      <a:lnTo>
                        <a:pt x="460" y="885"/>
                      </a:lnTo>
                      <a:lnTo>
                        <a:pt x="462" y="888"/>
                      </a:lnTo>
                      <a:lnTo>
                        <a:pt x="464" y="890"/>
                      </a:lnTo>
                      <a:lnTo>
                        <a:pt x="464" y="892"/>
                      </a:lnTo>
                      <a:lnTo>
                        <a:pt x="464" y="894"/>
                      </a:lnTo>
                      <a:lnTo>
                        <a:pt x="462" y="896"/>
                      </a:lnTo>
                      <a:lnTo>
                        <a:pt x="462" y="900"/>
                      </a:lnTo>
                      <a:lnTo>
                        <a:pt x="460" y="902"/>
                      </a:lnTo>
                      <a:lnTo>
                        <a:pt x="458" y="902"/>
                      </a:lnTo>
                      <a:lnTo>
                        <a:pt x="454" y="904"/>
                      </a:lnTo>
                      <a:lnTo>
                        <a:pt x="452" y="904"/>
                      </a:lnTo>
                      <a:lnTo>
                        <a:pt x="450" y="904"/>
                      </a:lnTo>
                      <a:lnTo>
                        <a:pt x="448" y="906"/>
                      </a:lnTo>
                      <a:lnTo>
                        <a:pt x="448" y="911"/>
                      </a:lnTo>
                      <a:lnTo>
                        <a:pt x="448" y="913"/>
                      </a:lnTo>
                      <a:lnTo>
                        <a:pt x="448" y="915"/>
                      </a:lnTo>
                      <a:lnTo>
                        <a:pt x="450" y="919"/>
                      </a:lnTo>
                      <a:lnTo>
                        <a:pt x="452" y="921"/>
                      </a:lnTo>
                      <a:lnTo>
                        <a:pt x="452" y="923"/>
                      </a:lnTo>
                      <a:lnTo>
                        <a:pt x="456" y="925"/>
                      </a:lnTo>
                      <a:lnTo>
                        <a:pt x="460" y="928"/>
                      </a:lnTo>
                      <a:lnTo>
                        <a:pt x="464" y="930"/>
                      </a:lnTo>
                      <a:lnTo>
                        <a:pt x="467" y="934"/>
                      </a:lnTo>
                      <a:lnTo>
                        <a:pt x="467" y="936"/>
                      </a:lnTo>
                      <a:lnTo>
                        <a:pt x="467" y="938"/>
                      </a:lnTo>
                      <a:lnTo>
                        <a:pt x="467" y="942"/>
                      </a:lnTo>
                      <a:lnTo>
                        <a:pt x="464" y="944"/>
                      </a:lnTo>
                      <a:lnTo>
                        <a:pt x="464" y="946"/>
                      </a:lnTo>
                      <a:lnTo>
                        <a:pt x="464" y="946"/>
                      </a:lnTo>
                      <a:lnTo>
                        <a:pt x="462" y="949"/>
                      </a:lnTo>
                      <a:lnTo>
                        <a:pt x="462" y="949"/>
                      </a:lnTo>
                      <a:lnTo>
                        <a:pt x="462" y="951"/>
                      </a:lnTo>
                      <a:lnTo>
                        <a:pt x="460" y="951"/>
                      </a:lnTo>
                      <a:lnTo>
                        <a:pt x="462" y="955"/>
                      </a:lnTo>
                      <a:lnTo>
                        <a:pt x="462" y="957"/>
                      </a:lnTo>
                      <a:lnTo>
                        <a:pt x="462" y="961"/>
                      </a:lnTo>
                      <a:lnTo>
                        <a:pt x="464" y="963"/>
                      </a:lnTo>
                      <a:lnTo>
                        <a:pt x="467" y="967"/>
                      </a:lnTo>
                      <a:lnTo>
                        <a:pt x="469" y="972"/>
                      </a:lnTo>
                      <a:lnTo>
                        <a:pt x="469" y="972"/>
                      </a:lnTo>
                      <a:lnTo>
                        <a:pt x="471" y="974"/>
                      </a:lnTo>
                      <a:lnTo>
                        <a:pt x="471" y="976"/>
                      </a:lnTo>
                      <a:lnTo>
                        <a:pt x="471" y="976"/>
                      </a:lnTo>
                      <a:lnTo>
                        <a:pt x="471" y="976"/>
                      </a:lnTo>
                      <a:lnTo>
                        <a:pt x="473" y="976"/>
                      </a:lnTo>
                      <a:lnTo>
                        <a:pt x="475" y="976"/>
                      </a:lnTo>
                      <a:lnTo>
                        <a:pt x="479" y="976"/>
                      </a:lnTo>
                      <a:lnTo>
                        <a:pt x="481" y="976"/>
                      </a:lnTo>
                      <a:lnTo>
                        <a:pt x="483" y="978"/>
                      </a:lnTo>
                      <a:lnTo>
                        <a:pt x="486" y="978"/>
                      </a:lnTo>
                      <a:lnTo>
                        <a:pt x="490" y="980"/>
                      </a:lnTo>
                      <a:lnTo>
                        <a:pt x="492" y="980"/>
                      </a:lnTo>
                      <a:lnTo>
                        <a:pt x="496" y="980"/>
                      </a:lnTo>
                      <a:lnTo>
                        <a:pt x="500" y="980"/>
                      </a:lnTo>
                      <a:lnTo>
                        <a:pt x="507" y="978"/>
                      </a:lnTo>
                      <a:lnTo>
                        <a:pt x="511" y="976"/>
                      </a:lnTo>
                      <a:lnTo>
                        <a:pt x="513" y="978"/>
                      </a:lnTo>
                      <a:lnTo>
                        <a:pt x="517" y="978"/>
                      </a:lnTo>
                      <a:lnTo>
                        <a:pt x="521" y="980"/>
                      </a:lnTo>
                      <a:lnTo>
                        <a:pt x="524" y="980"/>
                      </a:lnTo>
                      <a:lnTo>
                        <a:pt x="528" y="982"/>
                      </a:lnTo>
                      <a:lnTo>
                        <a:pt x="532" y="982"/>
                      </a:lnTo>
                      <a:lnTo>
                        <a:pt x="534" y="984"/>
                      </a:lnTo>
                      <a:lnTo>
                        <a:pt x="536" y="986"/>
                      </a:lnTo>
                      <a:lnTo>
                        <a:pt x="540" y="989"/>
                      </a:lnTo>
                      <a:lnTo>
                        <a:pt x="543" y="993"/>
                      </a:lnTo>
                      <a:lnTo>
                        <a:pt x="543" y="995"/>
                      </a:lnTo>
                      <a:lnTo>
                        <a:pt x="543" y="997"/>
                      </a:lnTo>
                      <a:lnTo>
                        <a:pt x="543" y="1001"/>
                      </a:lnTo>
                      <a:lnTo>
                        <a:pt x="543" y="1003"/>
                      </a:lnTo>
                      <a:lnTo>
                        <a:pt x="543" y="1005"/>
                      </a:lnTo>
                      <a:lnTo>
                        <a:pt x="540" y="1005"/>
                      </a:lnTo>
                      <a:lnTo>
                        <a:pt x="540" y="1005"/>
                      </a:lnTo>
                      <a:lnTo>
                        <a:pt x="538" y="1005"/>
                      </a:lnTo>
                      <a:lnTo>
                        <a:pt x="538" y="1005"/>
                      </a:lnTo>
                      <a:lnTo>
                        <a:pt x="536" y="1005"/>
                      </a:lnTo>
                      <a:lnTo>
                        <a:pt x="536" y="1005"/>
                      </a:lnTo>
                      <a:lnTo>
                        <a:pt x="534" y="1007"/>
                      </a:lnTo>
                      <a:lnTo>
                        <a:pt x="532" y="1010"/>
                      </a:lnTo>
                      <a:lnTo>
                        <a:pt x="530" y="1014"/>
                      </a:lnTo>
                      <a:lnTo>
                        <a:pt x="528" y="1016"/>
                      </a:lnTo>
                      <a:lnTo>
                        <a:pt x="528" y="1018"/>
                      </a:lnTo>
                      <a:lnTo>
                        <a:pt x="530" y="1022"/>
                      </a:lnTo>
                      <a:lnTo>
                        <a:pt x="530" y="1024"/>
                      </a:lnTo>
                      <a:lnTo>
                        <a:pt x="532" y="1026"/>
                      </a:lnTo>
                      <a:lnTo>
                        <a:pt x="536" y="1028"/>
                      </a:lnTo>
                      <a:lnTo>
                        <a:pt x="540" y="1031"/>
                      </a:lnTo>
                      <a:lnTo>
                        <a:pt x="547" y="1031"/>
                      </a:lnTo>
                      <a:lnTo>
                        <a:pt x="551" y="1031"/>
                      </a:lnTo>
                      <a:lnTo>
                        <a:pt x="555" y="1031"/>
                      </a:lnTo>
                      <a:lnTo>
                        <a:pt x="562" y="1028"/>
                      </a:lnTo>
                      <a:lnTo>
                        <a:pt x="566" y="1026"/>
                      </a:lnTo>
                      <a:lnTo>
                        <a:pt x="570" y="1024"/>
                      </a:lnTo>
                      <a:lnTo>
                        <a:pt x="574" y="1022"/>
                      </a:lnTo>
                      <a:lnTo>
                        <a:pt x="578" y="1020"/>
                      </a:lnTo>
                      <a:lnTo>
                        <a:pt x="583" y="1016"/>
                      </a:lnTo>
                      <a:lnTo>
                        <a:pt x="587" y="1014"/>
                      </a:lnTo>
                      <a:lnTo>
                        <a:pt x="591" y="1010"/>
                      </a:lnTo>
                      <a:lnTo>
                        <a:pt x="593" y="1005"/>
                      </a:lnTo>
                      <a:lnTo>
                        <a:pt x="595" y="999"/>
                      </a:lnTo>
                      <a:lnTo>
                        <a:pt x="597" y="995"/>
                      </a:lnTo>
                      <a:lnTo>
                        <a:pt x="600" y="991"/>
                      </a:lnTo>
                      <a:lnTo>
                        <a:pt x="602" y="986"/>
                      </a:lnTo>
                      <a:lnTo>
                        <a:pt x="604" y="982"/>
                      </a:lnTo>
                      <a:lnTo>
                        <a:pt x="606" y="976"/>
                      </a:lnTo>
                      <a:lnTo>
                        <a:pt x="608" y="970"/>
                      </a:lnTo>
                      <a:lnTo>
                        <a:pt x="610" y="963"/>
                      </a:lnTo>
                      <a:lnTo>
                        <a:pt x="612" y="957"/>
                      </a:lnTo>
                      <a:lnTo>
                        <a:pt x="612" y="953"/>
                      </a:lnTo>
                      <a:lnTo>
                        <a:pt x="614" y="946"/>
                      </a:lnTo>
                      <a:lnTo>
                        <a:pt x="616" y="938"/>
                      </a:lnTo>
                      <a:lnTo>
                        <a:pt x="619" y="930"/>
                      </a:lnTo>
                      <a:lnTo>
                        <a:pt x="621" y="923"/>
                      </a:lnTo>
                      <a:lnTo>
                        <a:pt x="621" y="919"/>
                      </a:lnTo>
                      <a:lnTo>
                        <a:pt x="625" y="915"/>
                      </a:lnTo>
                      <a:lnTo>
                        <a:pt x="627" y="909"/>
                      </a:lnTo>
                      <a:lnTo>
                        <a:pt x="629" y="904"/>
                      </a:lnTo>
                      <a:lnTo>
                        <a:pt x="633" y="900"/>
                      </a:lnTo>
                      <a:lnTo>
                        <a:pt x="635" y="898"/>
                      </a:lnTo>
                      <a:lnTo>
                        <a:pt x="640" y="894"/>
                      </a:lnTo>
                      <a:lnTo>
                        <a:pt x="644" y="892"/>
                      </a:lnTo>
                      <a:lnTo>
                        <a:pt x="648" y="890"/>
                      </a:lnTo>
                      <a:lnTo>
                        <a:pt x="650" y="890"/>
                      </a:lnTo>
                      <a:lnTo>
                        <a:pt x="654" y="890"/>
                      </a:lnTo>
                      <a:lnTo>
                        <a:pt x="659" y="890"/>
                      </a:lnTo>
                      <a:lnTo>
                        <a:pt x="663" y="890"/>
                      </a:lnTo>
                      <a:lnTo>
                        <a:pt x="661" y="888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chemeClr val="bg2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0" name="Friesland">
              <a:extLst>
                <a:ext uri="{FF2B5EF4-FFF2-40B4-BE49-F238E27FC236}">
                  <a16:creationId xmlns:a16="http://schemas.microsoft.com/office/drawing/2014/main" id="{D2B32A56-CE97-9E0B-1CCD-CE6FCD3A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4647" y="1016609"/>
              <a:ext cx="1265017" cy="1169519"/>
            </a:xfrm>
            <a:custGeom>
              <a:avLst/>
              <a:gdLst>
                <a:gd name="T0" fmla="*/ 1792 w 2744"/>
                <a:gd name="T1" fmla="*/ 2370 h 2537"/>
                <a:gd name="T2" fmla="*/ 1668 w 2744"/>
                <a:gd name="T3" fmla="*/ 2467 h 2537"/>
                <a:gd name="T4" fmla="*/ 1533 w 2744"/>
                <a:gd name="T5" fmla="*/ 2385 h 2537"/>
                <a:gd name="T6" fmla="*/ 1409 w 2744"/>
                <a:gd name="T7" fmla="*/ 2441 h 2537"/>
                <a:gd name="T8" fmla="*/ 1292 w 2744"/>
                <a:gd name="T9" fmla="*/ 2536 h 2537"/>
                <a:gd name="T10" fmla="*/ 1168 w 2744"/>
                <a:gd name="T11" fmla="*/ 2516 h 2537"/>
                <a:gd name="T12" fmla="*/ 1081 w 2744"/>
                <a:gd name="T13" fmla="*/ 2502 h 2537"/>
                <a:gd name="T14" fmla="*/ 973 w 2744"/>
                <a:gd name="T15" fmla="*/ 2388 h 2537"/>
                <a:gd name="T16" fmla="*/ 926 w 2744"/>
                <a:gd name="T17" fmla="*/ 2375 h 2537"/>
                <a:gd name="T18" fmla="*/ 786 w 2744"/>
                <a:gd name="T19" fmla="*/ 2381 h 2537"/>
                <a:gd name="T20" fmla="*/ 694 w 2744"/>
                <a:gd name="T21" fmla="*/ 2334 h 2537"/>
                <a:gd name="T22" fmla="*/ 587 w 2744"/>
                <a:gd name="T23" fmla="*/ 2381 h 2537"/>
                <a:gd name="T24" fmla="*/ 400 w 2744"/>
                <a:gd name="T25" fmla="*/ 2367 h 2537"/>
                <a:gd name="T26" fmla="*/ 230 w 2744"/>
                <a:gd name="T27" fmla="*/ 2340 h 2537"/>
                <a:gd name="T28" fmla="*/ 47 w 2744"/>
                <a:gd name="T29" fmla="*/ 2281 h 2537"/>
                <a:gd name="T30" fmla="*/ 55 w 2744"/>
                <a:gd name="T31" fmla="*/ 2142 h 2537"/>
                <a:gd name="T32" fmla="*/ 135 w 2744"/>
                <a:gd name="T33" fmla="*/ 2017 h 2537"/>
                <a:gd name="T34" fmla="*/ 144 w 2744"/>
                <a:gd name="T35" fmla="*/ 1952 h 2537"/>
                <a:gd name="T36" fmla="*/ 125 w 2744"/>
                <a:gd name="T37" fmla="*/ 1796 h 2537"/>
                <a:gd name="T38" fmla="*/ 132 w 2744"/>
                <a:gd name="T39" fmla="*/ 1635 h 2537"/>
                <a:gd name="T40" fmla="*/ 62 w 2744"/>
                <a:gd name="T41" fmla="*/ 1529 h 2537"/>
                <a:gd name="T42" fmla="*/ 5 w 2744"/>
                <a:gd name="T43" fmla="*/ 1393 h 2537"/>
                <a:gd name="T44" fmla="*/ 101 w 2744"/>
                <a:gd name="T45" fmla="*/ 1490 h 2537"/>
                <a:gd name="T46" fmla="*/ 69 w 2744"/>
                <a:gd name="T47" fmla="*/ 1396 h 2537"/>
                <a:gd name="T48" fmla="*/ 136 w 2744"/>
                <a:gd name="T49" fmla="*/ 1217 h 2537"/>
                <a:gd name="T50" fmla="*/ 175 w 2744"/>
                <a:gd name="T51" fmla="*/ 942 h 2537"/>
                <a:gd name="T52" fmla="*/ 295 w 2744"/>
                <a:gd name="T53" fmla="*/ 740 h 2537"/>
                <a:gd name="T54" fmla="*/ 504 w 2744"/>
                <a:gd name="T55" fmla="*/ 608 h 2537"/>
                <a:gd name="T56" fmla="*/ 664 w 2744"/>
                <a:gd name="T57" fmla="*/ 458 h 2537"/>
                <a:gd name="T58" fmla="*/ 821 w 2744"/>
                <a:gd name="T59" fmla="*/ 411 h 2537"/>
                <a:gd name="T60" fmla="*/ 1036 w 2744"/>
                <a:gd name="T61" fmla="*/ 297 h 2537"/>
                <a:gd name="T62" fmla="*/ 1322 w 2744"/>
                <a:gd name="T63" fmla="*/ 139 h 2537"/>
                <a:gd name="T64" fmla="*/ 1633 w 2744"/>
                <a:gd name="T65" fmla="*/ 50 h 2537"/>
                <a:gd name="T66" fmla="*/ 1853 w 2744"/>
                <a:gd name="T67" fmla="*/ 18 h 2537"/>
                <a:gd name="T68" fmla="*/ 2010 w 2744"/>
                <a:gd name="T69" fmla="*/ 11 h 2537"/>
                <a:gd name="T70" fmla="*/ 2015 w 2744"/>
                <a:gd name="T71" fmla="*/ 62 h 2537"/>
                <a:gd name="T72" fmla="*/ 2021 w 2744"/>
                <a:gd name="T73" fmla="*/ 256 h 2537"/>
                <a:gd name="T74" fmla="*/ 2121 w 2744"/>
                <a:gd name="T75" fmla="*/ 331 h 2537"/>
                <a:gd name="T76" fmla="*/ 2077 w 2744"/>
                <a:gd name="T77" fmla="*/ 223 h 2537"/>
                <a:gd name="T78" fmla="*/ 2106 w 2744"/>
                <a:gd name="T79" fmla="*/ 238 h 2537"/>
                <a:gd name="T80" fmla="*/ 2140 w 2744"/>
                <a:gd name="T81" fmla="*/ 273 h 2537"/>
                <a:gd name="T82" fmla="*/ 2171 w 2744"/>
                <a:gd name="T83" fmla="*/ 254 h 2537"/>
                <a:gd name="T84" fmla="*/ 2207 w 2744"/>
                <a:gd name="T85" fmla="*/ 341 h 2537"/>
                <a:gd name="T86" fmla="*/ 2219 w 2744"/>
                <a:gd name="T87" fmla="*/ 282 h 2537"/>
                <a:gd name="T88" fmla="*/ 2338 w 2744"/>
                <a:gd name="T89" fmla="*/ 308 h 2537"/>
                <a:gd name="T90" fmla="*/ 2333 w 2744"/>
                <a:gd name="T91" fmla="*/ 461 h 2537"/>
                <a:gd name="T92" fmla="*/ 2240 w 2744"/>
                <a:gd name="T93" fmla="*/ 609 h 2537"/>
                <a:gd name="T94" fmla="*/ 2167 w 2744"/>
                <a:gd name="T95" fmla="*/ 749 h 2537"/>
                <a:gd name="T96" fmla="*/ 2144 w 2744"/>
                <a:gd name="T97" fmla="*/ 907 h 2537"/>
                <a:gd name="T98" fmla="*/ 2040 w 2744"/>
                <a:gd name="T99" fmla="*/ 1121 h 2537"/>
                <a:gd name="T100" fmla="*/ 2170 w 2744"/>
                <a:gd name="T101" fmla="*/ 1234 h 2537"/>
                <a:gd name="T102" fmla="*/ 2334 w 2744"/>
                <a:gd name="T103" fmla="*/ 1286 h 2537"/>
                <a:gd name="T104" fmla="*/ 2403 w 2744"/>
                <a:gd name="T105" fmla="*/ 1360 h 2537"/>
                <a:gd name="T106" fmla="*/ 2541 w 2744"/>
                <a:gd name="T107" fmla="*/ 1457 h 2537"/>
                <a:gd name="T108" fmla="*/ 2587 w 2744"/>
                <a:gd name="T109" fmla="*/ 1655 h 2537"/>
                <a:gd name="T110" fmla="*/ 2738 w 2744"/>
                <a:gd name="T111" fmla="*/ 1816 h 2537"/>
                <a:gd name="T112" fmla="*/ 2632 w 2744"/>
                <a:gd name="T113" fmla="*/ 2031 h 2537"/>
                <a:gd name="T114" fmla="*/ 2438 w 2744"/>
                <a:gd name="T115" fmla="*/ 2066 h 2537"/>
                <a:gd name="T116" fmla="*/ 2248 w 2744"/>
                <a:gd name="T117" fmla="*/ 2056 h 2537"/>
                <a:gd name="T118" fmla="*/ 2048 w 2744"/>
                <a:gd name="T119" fmla="*/ 2291 h 2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4" h="2537">
                  <a:moveTo>
                    <a:pt x="1970" y="2336"/>
                  </a:moveTo>
                  <a:lnTo>
                    <a:pt x="1957" y="2342"/>
                  </a:lnTo>
                  <a:lnTo>
                    <a:pt x="1939" y="2349"/>
                  </a:lnTo>
                  <a:lnTo>
                    <a:pt x="1923" y="2354"/>
                  </a:lnTo>
                  <a:lnTo>
                    <a:pt x="1909" y="2358"/>
                  </a:lnTo>
                  <a:lnTo>
                    <a:pt x="1899" y="2362"/>
                  </a:lnTo>
                  <a:lnTo>
                    <a:pt x="1885" y="2367"/>
                  </a:lnTo>
                  <a:lnTo>
                    <a:pt x="1874" y="2371"/>
                  </a:lnTo>
                  <a:lnTo>
                    <a:pt x="1860" y="2373"/>
                  </a:lnTo>
                  <a:lnTo>
                    <a:pt x="1843" y="2374"/>
                  </a:lnTo>
                  <a:lnTo>
                    <a:pt x="1829" y="2374"/>
                  </a:lnTo>
                  <a:lnTo>
                    <a:pt x="1818" y="2373"/>
                  </a:lnTo>
                  <a:lnTo>
                    <a:pt x="1806" y="2371"/>
                  </a:lnTo>
                  <a:lnTo>
                    <a:pt x="1792" y="2370"/>
                  </a:lnTo>
                  <a:lnTo>
                    <a:pt x="1783" y="2373"/>
                  </a:lnTo>
                  <a:lnTo>
                    <a:pt x="1776" y="2381"/>
                  </a:lnTo>
                  <a:lnTo>
                    <a:pt x="1771" y="2393"/>
                  </a:lnTo>
                  <a:lnTo>
                    <a:pt x="1767" y="2406"/>
                  </a:lnTo>
                  <a:lnTo>
                    <a:pt x="1764" y="2417"/>
                  </a:lnTo>
                  <a:lnTo>
                    <a:pt x="1758" y="2427"/>
                  </a:lnTo>
                  <a:lnTo>
                    <a:pt x="1752" y="2440"/>
                  </a:lnTo>
                  <a:lnTo>
                    <a:pt x="1745" y="2451"/>
                  </a:lnTo>
                  <a:lnTo>
                    <a:pt x="1738" y="2459"/>
                  </a:lnTo>
                  <a:lnTo>
                    <a:pt x="1726" y="2464"/>
                  </a:lnTo>
                  <a:lnTo>
                    <a:pt x="1710" y="2468"/>
                  </a:lnTo>
                  <a:lnTo>
                    <a:pt x="1694" y="2471"/>
                  </a:lnTo>
                  <a:lnTo>
                    <a:pt x="1680" y="2470"/>
                  </a:lnTo>
                  <a:lnTo>
                    <a:pt x="1668" y="2467"/>
                  </a:lnTo>
                  <a:lnTo>
                    <a:pt x="1655" y="2459"/>
                  </a:lnTo>
                  <a:lnTo>
                    <a:pt x="1641" y="2451"/>
                  </a:lnTo>
                  <a:lnTo>
                    <a:pt x="1629" y="2441"/>
                  </a:lnTo>
                  <a:lnTo>
                    <a:pt x="1618" y="2435"/>
                  </a:lnTo>
                  <a:lnTo>
                    <a:pt x="1609" y="2429"/>
                  </a:lnTo>
                  <a:lnTo>
                    <a:pt x="1597" y="2423"/>
                  </a:lnTo>
                  <a:lnTo>
                    <a:pt x="1586" y="2416"/>
                  </a:lnTo>
                  <a:lnTo>
                    <a:pt x="1577" y="2409"/>
                  </a:lnTo>
                  <a:lnTo>
                    <a:pt x="1568" y="2404"/>
                  </a:lnTo>
                  <a:lnTo>
                    <a:pt x="1559" y="2394"/>
                  </a:lnTo>
                  <a:lnTo>
                    <a:pt x="1550" y="2388"/>
                  </a:lnTo>
                  <a:lnTo>
                    <a:pt x="1540" y="2384"/>
                  </a:lnTo>
                  <a:lnTo>
                    <a:pt x="1537" y="2384"/>
                  </a:lnTo>
                  <a:lnTo>
                    <a:pt x="1533" y="2385"/>
                  </a:lnTo>
                  <a:lnTo>
                    <a:pt x="1529" y="2386"/>
                  </a:lnTo>
                  <a:lnTo>
                    <a:pt x="1527" y="2388"/>
                  </a:lnTo>
                  <a:lnTo>
                    <a:pt x="1524" y="2389"/>
                  </a:lnTo>
                  <a:lnTo>
                    <a:pt x="1515" y="2397"/>
                  </a:lnTo>
                  <a:lnTo>
                    <a:pt x="1504" y="2406"/>
                  </a:lnTo>
                  <a:lnTo>
                    <a:pt x="1494" y="2413"/>
                  </a:lnTo>
                  <a:lnTo>
                    <a:pt x="1485" y="2416"/>
                  </a:lnTo>
                  <a:lnTo>
                    <a:pt x="1474" y="2416"/>
                  </a:lnTo>
                  <a:lnTo>
                    <a:pt x="1462" y="2416"/>
                  </a:lnTo>
                  <a:lnTo>
                    <a:pt x="1454" y="2417"/>
                  </a:lnTo>
                  <a:lnTo>
                    <a:pt x="1440" y="2421"/>
                  </a:lnTo>
                  <a:lnTo>
                    <a:pt x="1427" y="2428"/>
                  </a:lnTo>
                  <a:lnTo>
                    <a:pt x="1416" y="2433"/>
                  </a:lnTo>
                  <a:lnTo>
                    <a:pt x="1409" y="2441"/>
                  </a:lnTo>
                  <a:lnTo>
                    <a:pt x="1404" y="2452"/>
                  </a:lnTo>
                  <a:lnTo>
                    <a:pt x="1399" y="2460"/>
                  </a:lnTo>
                  <a:lnTo>
                    <a:pt x="1392" y="2468"/>
                  </a:lnTo>
                  <a:lnTo>
                    <a:pt x="1384" y="2479"/>
                  </a:lnTo>
                  <a:lnTo>
                    <a:pt x="1376" y="2490"/>
                  </a:lnTo>
                  <a:lnTo>
                    <a:pt x="1369" y="2497"/>
                  </a:lnTo>
                  <a:lnTo>
                    <a:pt x="1361" y="2503"/>
                  </a:lnTo>
                  <a:lnTo>
                    <a:pt x="1350" y="2509"/>
                  </a:lnTo>
                  <a:lnTo>
                    <a:pt x="1342" y="2514"/>
                  </a:lnTo>
                  <a:lnTo>
                    <a:pt x="1333" y="2520"/>
                  </a:lnTo>
                  <a:lnTo>
                    <a:pt x="1321" y="2526"/>
                  </a:lnTo>
                  <a:lnTo>
                    <a:pt x="1311" y="2530"/>
                  </a:lnTo>
                  <a:lnTo>
                    <a:pt x="1303" y="2533"/>
                  </a:lnTo>
                  <a:lnTo>
                    <a:pt x="1292" y="2536"/>
                  </a:lnTo>
                  <a:lnTo>
                    <a:pt x="1283" y="2537"/>
                  </a:lnTo>
                  <a:lnTo>
                    <a:pt x="1275" y="2536"/>
                  </a:lnTo>
                  <a:lnTo>
                    <a:pt x="1265" y="2532"/>
                  </a:lnTo>
                  <a:lnTo>
                    <a:pt x="1256" y="2522"/>
                  </a:lnTo>
                  <a:lnTo>
                    <a:pt x="1248" y="2516"/>
                  </a:lnTo>
                  <a:lnTo>
                    <a:pt x="1240" y="2512"/>
                  </a:lnTo>
                  <a:lnTo>
                    <a:pt x="1230" y="2507"/>
                  </a:lnTo>
                  <a:lnTo>
                    <a:pt x="1219" y="2503"/>
                  </a:lnTo>
                  <a:lnTo>
                    <a:pt x="1211" y="2501"/>
                  </a:lnTo>
                  <a:lnTo>
                    <a:pt x="1199" y="2501"/>
                  </a:lnTo>
                  <a:lnTo>
                    <a:pt x="1184" y="2505"/>
                  </a:lnTo>
                  <a:lnTo>
                    <a:pt x="1174" y="2509"/>
                  </a:lnTo>
                  <a:lnTo>
                    <a:pt x="1171" y="2512"/>
                  </a:lnTo>
                  <a:lnTo>
                    <a:pt x="1168" y="2516"/>
                  </a:lnTo>
                  <a:lnTo>
                    <a:pt x="1166" y="2520"/>
                  </a:lnTo>
                  <a:lnTo>
                    <a:pt x="1163" y="2524"/>
                  </a:lnTo>
                  <a:lnTo>
                    <a:pt x="1160" y="2526"/>
                  </a:lnTo>
                  <a:lnTo>
                    <a:pt x="1152" y="2528"/>
                  </a:lnTo>
                  <a:lnTo>
                    <a:pt x="1141" y="2526"/>
                  </a:lnTo>
                  <a:lnTo>
                    <a:pt x="1131" y="2525"/>
                  </a:lnTo>
                  <a:lnTo>
                    <a:pt x="1122" y="2526"/>
                  </a:lnTo>
                  <a:lnTo>
                    <a:pt x="1118" y="2528"/>
                  </a:lnTo>
                  <a:lnTo>
                    <a:pt x="1114" y="2530"/>
                  </a:lnTo>
                  <a:lnTo>
                    <a:pt x="1112" y="2534"/>
                  </a:lnTo>
                  <a:lnTo>
                    <a:pt x="1109" y="2537"/>
                  </a:lnTo>
                  <a:lnTo>
                    <a:pt x="1097" y="2525"/>
                  </a:lnTo>
                  <a:lnTo>
                    <a:pt x="1087" y="2513"/>
                  </a:lnTo>
                  <a:lnTo>
                    <a:pt x="1081" y="2502"/>
                  </a:lnTo>
                  <a:lnTo>
                    <a:pt x="1075" y="2490"/>
                  </a:lnTo>
                  <a:lnTo>
                    <a:pt x="1071" y="2474"/>
                  </a:lnTo>
                  <a:lnTo>
                    <a:pt x="1067" y="2462"/>
                  </a:lnTo>
                  <a:lnTo>
                    <a:pt x="1062" y="2451"/>
                  </a:lnTo>
                  <a:lnTo>
                    <a:pt x="1054" y="2439"/>
                  </a:lnTo>
                  <a:lnTo>
                    <a:pt x="1046" y="2427"/>
                  </a:lnTo>
                  <a:lnTo>
                    <a:pt x="1039" y="2419"/>
                  </a:lnTo>
                  <a:lnTo>
                    <a:pt x="1029" y="2412"/>
                  </a:lnTo>
                  <a:lnTo>
                    <a:pt x="1019" y="2406"/>
                  </a:lnTo>
                  <a:lnTo>
                    <a:pt x="1008" y="2402"/>
                  </a:lnTo>
                  <a:lnTo>
                    <a:pt x="1000" y="2398"/>
                  </a:lnTo>
                  <a:lnTo>
                    <a:pt x="990" y="2394"/>
                  </a:lnTo>
                  <a:lnTo>
                    <a:pt x="981" y="2390"/>
                  </a:lnTo>
                  <a:lnTo>
                    <a:pt x="973" y="2388"/>
                  </a:lnTo>
                  <a:lnTo>
                    <a:pt x="963" y="2390"/>
                  </a:lnTo>
                  <a:lnTo>
                    <a:pt x="953" y="2393"/>
                  </a:lnTo>
                  <a:lnTo>
                    <a:pt x="943" y="2396"/>
                  </a:lnTo>
                  <a:lnTo>
                    <a:pt x="940" y="2396"/>
                  </a:lnTo>
                  <a:lnTo>
                    <a:pt x="936" y="2396"/>
                  </a:lnTo>
                  <a:lnTo>
                    <a:pt x="932" y="2397"/>
                  </a:lnTo>
                  <a:lnTo>
                    <a:pt x="928" y="2397"/>
                  </a:lnTo>
                  <a:lnTo>
                    <a:pt x="924" y="2396"/>
                  </a:lnTo>
                  <a:lnTo>
                    <a:pt x="926" y="2393"/>
                  </a:lnTo>
                  <a:lnTo>
                    <a:pt x="926" y="2389"/>
                  </a:lnTo>
                  <a:lnTo>
                    <a:pt x="926" y="2385"/>
                  </a:lnTo>
                  <a:lnTo>
                    <a:pt x="927" y="2382"/>
                  </a:lnTo>
                  <a:lnTo>
                    <a:pt x="926" y="2378"/>
                  </a:lnTo>
                  <a:lnTo>
                    <a:pt x="926" y="2375"/>
                  </a:lnTo>
                  <a:lnTo>
                    <a:pt x="920" y="2373"/>
                  </a:lnTo>
                  <a:lnTo>
                    <a:pt x="912" y="2371"/>
                  </a:lnTo>
                  <a:lnTo>
                    <a:pt x="904" y="2370"/>
                  </a:lnTo>
                  <a:lnTo>
                    <a:pt x="897" y="2370"/>
                  </a:lnTo>
                  <a:lnTo>
                    <a:pt x="885" y="2370"/>
                  </a:lnTo>
                  <a:lnTo>
                    <a:pt x="870" y="2371"/>
                  </a:lnTo>
                  <a:lnTo>
                    <a:pt x="856" y="2374"/>
                  </a:lnTo>
                  <a:lnTo>
                    <a:pt x="845" y="2377"/>
                  </a:lnTo>
                  <a:lnTo>
                    <a:pt x="835" y="2379"/>
                  </a:lnTo>
                  <a:lnTo>
                    <a:pt x="826" y="2382"/>
                  </a:lnTo>
                  <a:lnTo>
                    <a:pt x="815" y="2385"/>
                  </a:lnTo>
                  <a:lnTo>
                    <a:pt x="807" y="2386"/>
                  </a:lnTo>
                  <a:lnTo>
                    <a:pt x="798" y="2385"/>
                  </a:lnTo>
                  <a:lnTo>
                    <a:pt x="786" y="2381"/>
                  </a:lnTo>
                  <a:lnTo>
                    <a:pt x="775" y="2377"/>
                  </a:lnTo>
                  <a:lnTo>
                    <a:pt x="767" y="2371"/>
                  </a:lnTo>
                  <a:lnTo>
                    <a:pt x="763" y="2365"/>
                  </a:lnTo>
                  <a:lnTo>
                    <a:pt x="761" y="2354"/>
                  </a:lnTo>
                  <a:lnTo>
                    <a:pt x="760" y="2343"/>
                  </a:lnTo>
                  <a:lnTo>
                    <a:pt x="757" y="2335"/>
                  </a:lnTo>
                  <a:lnTo>
                    <a:pt x="753" y="2327"/>
                  </a:lnTo>
                  <a:lnTo>
                    <a:pt x="746" y="2319"/>
                  </a:lnTo>
                  <a:lnTo>
                    <a:pt x="740" y="2313"/>
                  </a:lnTo>
                  <a:lnTo>
                    <a:pt x="732" y="2312"/>
                  </a:lnTo>
                  <a:lnTo>
                    <a:pt x="721" y="2315"/>
                  </a:lnTo>
                  <a:lnTo>
                    <a:pt x="713" y="2319"/>
                  </a:lnTo>
                  <a:lnTo>
                    <a:pt x="703" y="2324"/>
                  </a:lnTo>
                  <a:lnTo>
                    <a:pt x="694" y="2334"/>
                  </a:lnTo>
                  <a:lnTo>
                    <a:pt x="686" y="2340"/>
                  </a:lnTo>
                  <a:lnTo>
                    <a:pt x="678" y="2346"/>
                  </a:lnTo>
                  <a:lnTo>
                    <a:pt x="668" y="2351"/>
                  </a:lnTo>
                  <a:lnTo>
                    <a:pt x="660" y="2354"/>
                  </a:lnTo>
                  <a:lnTo>
                    <a:pt x="651" y="2353"/>
                  </a:lnTo>
                  <a:lnTo>
                    <a:pt x="641" y="2349"/>
                  </a:lnTo>
                  <a:lnTo>
                    <a:pt x="632" y="2346"/>
                  </a:lnTo>
                  <a:lnTo>
                    <a:pt x="625" y="2343"/>
                  </a:lnTo>
                  <a:lnTo>
                    <a:pt x="616" y="2342"/>
                  </a:lnTo>
                  <a:lnTo>
                    <a:pt x="609" y="2343"/>
                  </a:lnTo>
                  <a:lnTo>
                    <a:pt x="602" y="2350"/>
                  </a:lnTo>
                  <a:lnTo>
                    <a:pt x="597" y="2361"/>
                  </a:lnTo>
                  <a:lnTo>
                    <a:pt x="593" y="2371"/>
                  </a:lnTo>
                  <a:lnTo>
                    <a:pt x="587" y="2381"/>
                  </a:lnTo>
                  <a:lnTo>
                    <a:pt x="581" y="2388"/>
                  </a:lnTo>
                  <a:lnTo>
                    <a:pt x="571" y="2396"/>
                  </a:lnTo>
                  <a:lnTo>
                    <a:pt x="562" y="2404"/>
                  </a:lnTo>
                  <a:lnTo>
                    <a:pt x="554" y="2408"/>
                  </a:lnTo>
                  <a:lnTo>
                    <a:pt x="539" y="2410"/>
                  </a:lnTo>
                  <a:lnTo>
                    <a:pt x="520" y="2412"/>
                  </a:lnTo>
                  <a:lnTo>
                    <a:pt x="503" y="2410"/>
                  </a:lnTo>
                  <a:lnTo>
                    <a:pt x="488" y="2409"/>
                  </a:lnTo>
                  <a:lnTo>
                    <a:pt x="472" y="2406"/>
                  </a:lnTo>
                  <a:lnTo>
                    <a:pt x="453" y="2404"/>
                  </a:lnTo>
                  <a:lnTo>
                    <a:pt x="438" y="2398"/>
                  </a:lnTo>
                  <a:lnTo>
                    <a:pt x="427" y="2390"/>
                  </a:lnTo>
                  <a:lnTo>
                    <a:pt x="414" y="2379"/>
                  </a:lnTo>
                  <a:lnTo>
                    <a:pt x="400" y="2367"/>
                  </a:lnTo>
                  <a:lnTo>
                    <a:pt x="388" y="2357"/>
                  </a:lnTo>
                  <a:lnTo>
                    <a:pt x="377" y="2349"/>
                  </a:lnTo>
                  <a:lnTo>
                    <a:pt x="366" y="2343"/>
                  </a:lnTo>
                  <a:lnTo>
                    <a:pt x="354" y="2338"/>
                  </a:lnTo>
                  <a:lnTo>
                    <a:pt x="341" y="2332"/>
                  </a:lnTo>
                  <a:lnTo>
                    <a:pt x="330" y="2330"/>
                  </a:lnTo>
                  <a:lnTo>
                    <a:pt x="318" y="2327"/>
                  </a:lnTo>
                  <a:lnTo>
                    <a:pt x="304" y="2324"/>
                  </a:lnTo>
                  <a:lnTo>
                    <a:pt x="290" y="2323"/>
                  </a:lnTo>
                  <a:lnTo>
                    <a:pt x="279" y="2323"/>
                  </a:lnTo>
                  <a:lnTo>
                    <a:pt x="267" y="2326"/>
                  </a:lnTo>
                  <a:lnTo>
                    <a:pt x="253" y="2331"/>
                  </a:lnTo>
                  <a:lnTo>
                    <a:pt x="241" y="2336"/>
                  </a:lnTo>
                  <a:lnTo>
                    <a:pt x="230" y="2340"/>
                  </a:lnTo>
                  <a:lnTo>
                    <a:pt x="218" y="2344"/>
                  </a:lnTo>
                  <a:lnTo>
                    <a:pt x="203" y="2349"/>
                  </a:lnTo>
                  <a:lnTo>
                    <a:pt x="191" y="2351"/>
                  </a:lnTo>
                  <a:lnTo>
                    <a:pt x="179" y="2351"/>
                  </a:lnTo>
                  <a:lnTo>
                    <a:pt x="164" y="2350"/>
                  </a:lnTo>
                  <a:lnTo>
                    <a:pt x="149" y="2349"/>
                  </a:lnTo>
                  <a:lnTo>
                    <a:pt x="139" y="2346"/>
                  </a:lnTo>
                  <a:lnTo>
                    <a:pt x="127" y="2340"/>
                  </a:lnTo>
                  <a:lnTo>
                    <a:pt x="113" y="2334"/>
                  </a:lnTo>
                  <a:lnTo>
                    <a:pt x="100" y="2327"/>
                  </a:lnTo>
                  <a:lnTo>
                    <a:pt x="90" y="2320"/>
                  </a:lnTo>
                  <a:lnTo>
                    <a:pt x="77" y="2309"/>
                  </a:lnTo>
                  <a:lnTo>
                    <a:pt x="62" y="2296"/>
                  </a:lnTo>
                  <a:lnTo>
                    <a:pt x="47" y="2281"/>
                  </a:lnTo>
                  <a:lnTo>
                    <a:pt x="34" y="2266"/>
                  </a:lnTo>
                  <a:lnTo>
                    <a:pt x="23" y="2253"/>
                  </a:lnTo>
                  <a:lnTo>
                    <a:pt x="17" y="2243"/>
                  </a:lnTo>
                  <a:lnTo>
                    <a:pt x="11" y="2231"/>
                  </a:lnTo>
                  <a:lnTo>
                    <a:pt x="5" y="2219"/>
                  </a:lnTo>
                  <a:lnTo>
                    <a:pt x="1" y="2208"/>
                  </a:lnTo>
                  <a:lnTo>
                    <a:pt x="0" y="2199"/>
                  </a:lnTo>
                  <a:lnTo>
                    <a:pt x="0" y="2186"/>
                  </a:lnTo>
                  <a:lnTo>
                    <a:pt x="1" y="2173"/>
                  </a:lnTo>
                  <a:lnTo>
                    <a:pt x="5" y="2164"/>
                  </a:lnTo>
                  <a:lnTo>
                    <a:pt x="15" y="2157"/>
                  </a:lnTo>
                  <a:lnTo>
                    <a:pt x="28" y="2150"/>
                  </a:lnTo>
                  <a:lnTo>
                    <a:pt x="43" y="2146"/>
                  </a:lnTo>
                  <a:lnTo>
                    <a:pt x="55" y="2142"/>
                  </a:lnTo>
                  <a:lnTo>
                    <a:pt x="67" y="2138"/>
                  </a:lnTo>
                  <a:lnTo>
                    <a:pt x="82" y="2133"/>
                  </a:lnTo>
                  <a:lnTo>
                    <a:pt x="96" y="2126"/>
                  </a:lnTo>
                  <a:lnTo>
                    <a:pt x="106" y="2121"/>
                  </a:lnTo>
                  <a:lnTo>
                    <a:pt x="114" y="2114"/>
                  </a:lnTo>
                  <a:lnTo>
                    <a:pt x="125" y="2106"/>
                  </a:lnTo>
                  <a:lnTo>
                    <a:pt x="133" y="2097"/>
                  </a:lnTo>
                  <a:lnTo>
                    <a:pt x="139" y="2087"/>
                  </a:lnTo>
                  <a:lnTo>
                    <a:pt x="141" y="2078"/>
                  </a:lnTo>
                  <a:lnTo>
                    <a:pt x="143" y="2064"/>
                  </a:lnTo>
                  <a:lnTo>
                    <a:pt x="143" y="2052"/>
                  </a:lnTo>
                  <a:lnTo>
                    <a:pt x="141" y="2041"/>
                  </a:lnTo>
                  <a:lnTo>
                    <a:pt x="139" y="2029"/>
                  </a:lnTo>
                  <a:lnTo>
                    <a:pt x="135" y="2017"/>
                  </a:lnTo>
                  <a:lnTo>
                    <a:pt x="131" y="2006"/>
                  </a:lnTo>
                  <a:lnTo>
                    <a:pt x="124" y="1996"/>
                  </a:lnTo>
                  <a:lnTo>
                    <a:pt x="113" y="1985"/>
                  </a:lnTo>
                  <a:lnTo>
                    <a:pt x="106" y="1975"/>
                  </a:lnTo>
                  <a:lnTo>
                    <a:pt x="104" y="1969"/>
                  </a:lnTo>
                  <a:lnTo>
                    <a:pt x="101" y="1959"/>
                  </a:lnTo>
                  <a:lnTo>
                    <a:pt x="100" y="1950"/>
                  </a:lnTo>
                  <a:lnTo>
                    <a:pt x="102" y="1944"/>
                  </a:lnTo>
                  <a:lnTo>
                    <a:pt x="108" y="1943"/>
                  </a:lnTo>
                  <a:lnTo>
                    <a:pt x="116" y="1946"/>
                  </a:lnTo>
                  <a:lnTo>
                    <a:pt x="124" y="1950"/>
                  </a:lnTo>
                  <a:lnTo>
                    <a:pt x="131" y="1952"/>
                  </a:lnTo>
                  <a:lnTo>
                    <a:pt x="136" y="1952"/>
                  </a:lnTo>
                  <a:lnTo>
                    <a:pt x="144" y="1952"/>
                  </a:lnTo>
                  <a:lnTo>
                    <a:pt x="151" y="1952"/>
                  </a:lnTo>
                  <a:lnTo>
                    <a:pt x="156" y="1950"/>
                  </a:lnTo>
                  <a:lnTo>
                    <a:pt x="158" y="1942"/>
                  </a:lnTo>
                  <a:lnTo>
                    <a:pt x="155" y="1932"/>
                  </a:lnTo>
                  <a:lnTo>
                    <a:pt x="152" y="1923"/>
                  </a:lnTo>
                  <a:lnTo>
                    <a:pt x="149" y="1915"/>
                  </a:lnTo>
                  <a:lnTo>
                    <a:pt x="149" y="1901"/>
                  </a:lnTo>
                  <a:lnTo>
                    <a:pt x="151" y="1886"/>
                  </a:lnTo>
                  <a:lnTo>
                    <a:pt x="152" y="1870"/>
                  </a:lnTo>
                  <a:lnTo>
                    <a:pt x="152" y="1858"/>
                  </a:lnTo>
                  <a:lnTo>
                    <a:pt x="147" y="1843"/>
                  </a:lnTo>
                  <a:lnTo>
                    <a:pt x="139" y="1827"/>
                  </a:lnTo>
                  <a:lnTo>
                    <a:pt x="132" y="1810"/>
                  </a:lnTo>
                  <a:lnTo>
                    <a:pt x="125" y="1796"/>
                  </a:lnTo>
                  <a:lnTo>
                    <a:pt x="122" y="1785"/>
                  </a:lnTo>
                  <a:lnTo>
                    <a:pt x="118" y="1772"/>
                  </a:lnTo>
                  <a:lnTo>
                    <a:pt x="114" y="1758"/>
                  </a:lnTo>
                  <a:lnTo>
                    <a:pt x="114" y="1748"/>
                  </a:lnTo>
                  <a:lnTo>
                    <a:pt x="114" y="1738"/>
                  </a:lnTo>
                  <a:lnTo>
                    <a:pt x="118" y="1727"/>
                  </a:lnTo>
                  <a:lnTo>
                    <a:pt x="121" y="1715"/>
                  </a:lnTo>
                  <a:lnTo>
                    <a:pt x="125" y="1707"/>
                  </a:lnTo>
                  <a:lnTo>
                    <a:pt x="128" y="1695"/>
                  </a:lnTo>
                  <a:lnTo>
                    <a:pt x="133" y="1682"/>
                  </a:lnTo>
                  <a:lnTo>
                    <a:pt x="137" y="1668"/>
                  </a:lnTo>
                  <a:lnTo>
                    <a:pt x="139" y="1657"/>
                  </a:lnTo>
                  <a:lnTo>
                    <a:pt x="137" y="1647"/>
                  </a:lnTo>
                  <a:lnTo>
                    <a:pt x="132" y="1635"/>
                  </a:lnTo>
                  <a:lnTo>
                    <a:pt x="127" y="1624"/>
                  </a:lnTo>
                  <a:lnTo>
                    <a:pt x="124" y="1622"/>
                  </a:lnTo>
                  <a:lnTo>
                    <a:pt x="120" y="1620"/>
                  </a:lnTo>
                  <a:lnTo>
                    <a:pt x="114" y="1617"/>
                  </a:lnTo>
                  <a:lnTo>
                    <a:pt x="110" y="1614"/>
                  </a:lnTo>
                  <a:lnTo>
                    <a:pt x="108" y="1613"/>
                  </a:lnTo>
                  <a:lnTo>
                    <a:pt x="104" y="1604"/>
                  </a:lnTo>
                  <a:lnTo>
                    <a:pt x="101" y="1593"/>
                  </a:lnTo>
                  <a:lnTo>
                    <a:pt x="98" y="1583"/>
                  </a:lnTo>
                  <a:lnTo>
                    <a:pt x="91" y="1575"/>
                  </a:lnTo>
                  <a:lnTo>
                    <a:pt x="83" y="1567"/>
                  </a:lnTo>
                  <a:lnTo>
                    <a:pt x="78" y="1559"/>
                  </a:lnTo>
                  <a:lnTo>
                    <a:pt x="70" y="1546"/>
                  </a:lnTo>
                  <a:lnTo>
                    <a:pt x="62" y="1529"/>
                  </a:lnTo>
                  <a:lnTo>
                    <a:pt x="55" y="1516"/>
                  </a:lnTo>
                  <a:lnTo>
                    <a:pt x="46" y="1504"/>
                  </a:lnTo>
                  <a:lnTo>
                    <a:pt x="35" y="1489"/>
                  </a:lnTo>
                  <a:lnTo>
                    <a:pt x="25" y="1474"/>
                  </a:lnTo>
                  <a:lnTo>
                    <a:pt x="17" y="1462"/>
                  </a:lnTo>
                  <a:lnTo>
                    <a:pt x="13" y="1451"/>
                  </a:lnTo>
                  <a:lnTo>
                    <a:pt x="9" y="1439"/>
                  </a:lnTo>
                  <a:lnTo>
                    <a:pt x="5" y="1427"/>
                  </a:lnTo>
                  <a:lnTo>
                    <a:pt x="3" y="1416"/>
                  </a:lnTo>
                  <a:lnTo>
                    <a:pt x="1" y="1411"/>
                  </a:lnTo>
                  <a:lnTo>
                    <a:pt x="1" y="1404"/>
                  </a:lnTo>
                  <a:lnTo>
                    <a:pt x="1" y="1397"/>
                  </a:lnTo>
                  <a:lnTo>
                    <a:pt x="4" y="1393"/>
                  </a:lnTo>
                  <a:lnTo>
                    <a:pt x="5" y="1393"/>
                  </a:lnTo>
                  <a:lnTo>
                    <a:pt x="8" y="1393"/>
                  </a:lnTo>
                  <a:lnTo>
                    <a:pt x="12" y="1395"/>
                  </a:lnTo>
                  <a:lnTo>
                    <a:pt x="15" y="1397"/>
                  </a:lnTo>
                  <a:lnTo>
                    <a:pt x="17" y="1399"/>
                  </a:lnTo>
                  <a:lnTo>
                    <a:pt x="21" y="1401"/>
                  </a:lnTo>
                  <a:lnTo>
                    <a:pt x="23" y="1403"/>
                  </a:lnTo>
                  <a:lnTo>
                    <a:pt x="34" y="1414"/>
                  </a:lnTo>
                  <a:lnTo>
                    <a:pt x="43" y="1426"/>
                  </a:lnTo>
                  <a:lnTo>
                    <a:pt x="52" y="1437"/>
                  </a:lnTo>
                  <a:lnTo>
                    <a:pt x="62" y="1447"/>
                  </a:lnTo>
                  <a:lnTo>
                    <a:pt x="73" y="1461"/>
                  </a:lnTo>
                  <a:lnTo>
                    <a:pt x="85" y="1474"/>
                  </a:lnTo>
                  <a:lnTo>
                    <a:pt x="96" y="1485"/>
                  </a:lnTo>
                  <a:lnTo>
                    <a:pt x="101" y="1490"/>
                  </a:lnTo>
                  <a:lnTo>
                    <a:pt x="108" y="1496"/>
                  </a:lnTo>
                  <a:lnTo>
                    <a:pt x="114" y="1500"/>
                  </a:lnTo>
                  <a:lnTo>
                    <a:pt x="120" y="1500"/>
                  </a:lnTo>
                  <a:lnTo>
                    <a:pt x="122" y="1496"/>
                  </a:lnTo>
                  <a:lnTo>
                    <a:pt x="124" y="1488"/>
                  </a:lnTo>
                  <a:lnTo>
                    <a:pt x="121" y="1480"/>
                  </a:lnTo>
                  <a:lnTo>
                    <a:pt x="120" y="1472"/>
                  </a:lnTo>
                  <a:lnTo>
                    <a:pt x="117" y="1465"/>
                  </a:lnTo>
                  <a:lnTo>
                    <a:pt x="112" y="1454"/>
                  </a:lnTo>
                  <a:lnTo>
                    <a:pt x="104" y="1442"/>
                  </a:lnTo>
                  <a:lnTo>
                    <a:pt x="97" y="1432"/>
                  </a:lnTo>
                  <a:lnTo>
                    <a:pt x="89" y="1422"/>
                  </a:lnTo>
                  <a:lnTo>
                    <a:pt x="78" y="1410"/>
                  </a:lnTo>
                  <a:lnTo>
                    <a:pt x="69" y="1396"/>
                  </a:lnTo>
                  <a:lnTo>
                    <a:pt x="63" y="1384"/>
                  </a:lnTo>
                  <a:lnTo>
                    <a:pt x="60" y="1373"/>
                  </a:lnTo>
                  <a:lnTo>
                    <a:pt x="60" y="1360"/>
                  </a:lnTo>
                  <a:lnTo>
                    <a:pt x="63" y="1345"/>
                  </a:lnTo>
                  <a:lnTo>
                    <a:pt x="66" y="1334"/>
                  </a:lnTo>
                  <a:lnTo>
                    <a:pt x="71" y="1321"/>
                  </a:lnTo>
                  <a:lnTo>
                    <a:pt x="82" y="1306"/>
                  </a:lnTo>
                  <a:lnTo>
                    <a:pt x="93" y="1290"/>
                  </a:lnTo>
                  <a:lnTo>
                    <a:pt x="102" y="1278"/>
                  </a:lnTo>
                  <a:lnTo>
                    <a:pt x="108" y="1268"/>
                  </a:lnTo>
                  <a:lnTo>
                    <a:pt x="116" y="1257"/>
                  </a:lnTo>
                  <a:lnTo>
                    <a:pt x="122" y="1245"/>
                  </a:lnTo>
                  <a:lnTo>
                    <a:pt x="128" y="1236"/>
                  </a:lnTo>
                  <a:lnTo>
                    <a:pt x="136" y="1217"/>
                  </a:lnTo>
                  <a:lnTo>
                    <a:pt x="144" y="1195"/>
                  </a:lnTo>
                  <a:lnTo>
                    <a:pt x="151" y="1172"/>
                  </a:lnTo>
                  <a:lnTo>
                    <a:pt x="156" y="1154"/>
                  </a:lnTo>
                  <a:lnTo>
                    <a:pt x="160" y="1137"/>
                  </a:lnTo>
                  <a:lnTo>
                    <a:pt x="164" y="1119"/>
                  </a:lnTo>
                  <a:lnTo>
                    <a:pt x="168" y="1098"/>
                  </a:lnTo>
                  <a:lnTo>
                    <a:pt x="172" y="1078"/>
                  </a:lnTo>
                  <a:lnTo>
                    <a:pt x="174" y="1062"/>
                  </a:lnTo>
                  <a:lnTo>
                    <a:pt x="175" y="1043"/>
                  </a:lnTo>
                  <a:lnTo>
                    <a:pt x="174" y="1019"/>
                  </a:lnTo>
                  <a:lnTo>
                    <a:pt x="174" y="996"/>
                  </a:lnTo>
                  <a:lnTo>
                    <a:pt x="174" y="977"/>
                  </a:lnTo>
                  <a:lnTo>
                    <a:pt x="175" y="961"/>
                  </a:lnTo>
                  <a:lnTo>
                    <a:pt x="175" y="942"/>
                  </a:lnTo>
                  <a:lnTo>
                    <a:pt x="176" y="923"/>
                  </a:lnTo>
                  <a:lnTo>
                    <a:pt x="180" y="907"/>
                  </a:lnTo>
                  <a:lnTo>
                    <a:pt x="186" y="894"/>
                  </a:lnTo>
                  <a:lnTo>
                    <a:pt x="195" y="877"/>
                  </a:lnTo>
                  <a:lnTo>
                    <a:pt x="206" y="861"/>
                  </a:lnTo>
                  <a:lnTo>
                    <a:pt x="217" y="846"/>
                  </a:lnTo>
                  <a:lnTo>
                    <a:pt x="225" y="834"/>
                  </a:lnTo>
                  <a:lnTo>
                    <a:pt x="233" y="822"/>
                  </a:lnTo>
                  <a:lnTo>
                    <a:pt x="242" y="810"/>
                  </a:lnTo>
                  <a:lnTo>
                    <a:pt x="253" y="797"/>
                  </a:lnTo>
                  <a:lnTo>
                    <a:pt x="261" y="786"/>
                  </a:lnTo>
                  <a:lnTo>
                    <a:pt x="271" y="772"/>
                  </a:lnTo>
                  <a:lnTo>
                    <a:pt x="283" y="755"/>
                  </a:lnTo>
                  <a:lnTo>
                    <a:pt x="295" y="740"/>
                  </a:lnTo>
                  <a:lnTo>
                    <a:pt x="307" y="728"/>
                  </a:lnTo>
                  <a:lnTo>
                    <a:pt x="322" y="720"/>
                  </a:lnTo>
                  <a:lnTo>
                    <a:pt x="342" y="712"/>
                  </a:lnTo>
                  <a:lnTo>
                    <a:pt x="362" y="704"/>
                  </a:lnTo>
                  <a:lnTo>
                    <a:pt x="379" y="697"/>
                  </a:lnTo>
                  <a:lnTo>
                    <a:pt x="391" y="690"/>
                  </a:lnTo>
                  <a:lnTo>
                    <a:pt x="407" y="681"/>
                  </a:lnTo>
                  <a:lnTo>
                    <a:pt x="423" y="671"/>
                  </a:lnTo>
                  <a:lnTo>
                    <a:pt x="438" y="661"/>
                  </a:lnTo>
                  <a:lnTo>
                    <a:pt x="450" y="652"/>
                  </a:lnTo>
                  <a:lnTo>
                    <a:pt x="462" y="643"/>
                  </a:lnTo>
                  <a:lnTo>
                    <a:pt x="476" y="632"/>
                  </a:lnTo>
                  <a:lnTo>
                    <a:pt x="490" y="620"/>
                  </a:lnTo>
                  <a:lnTo>
                    <a:pt x="504" y="608"/>
                  </a:lnTo>
                  <a:lnTo>
                    <a:pt x="513" y="597"/>
                  </a:lnTo>
                  <a:lnTo>
                    <a:pt x="524" y="581"/>
                  </a:lnTo>
                  <a:lnTo>
                    <a:pt x="534" y="561"/>
                  </a:lnTo>
                  <a:lnTo>
                    <a:pt x="544" y="541"/>
                  </a:lnTo>
                  <a:lnTo>
                    <a:pt x="554" y="525"/>
                  </a:lnTo>
                  <a:lnTo>
                    <a:pt x="562" y="514"/>
                  </a:lnTo>
                  <a:lnTo>
                    <a:pt x="571" y="502"/>
                  </a:lnTo>
                  <a:lnTo>
                    <a:pt x="583" y="489"/>
                  </a:lnTo>
                  <a:lnTo>
                    <a:pt x="594" y="481"/>
                  </a:lnTo>
                  <a:lnTo>
                    <a:pt x="605" y="475"/>
                  </a:lnTo>
                  <a:lnTo>
                    <a:pt x="621" y="469"/>
                  </a:lnTo>
                  <a:lnTo>
                    <a:pt x="637" y="465"/>
                  </a:lnTo>
                  <a:lnTo>
                    <a:pt x="651" y="461"/>
                  </a:lnTo>
                  <a:lnTo>
                    <a:pt x="664" y="458"/>
                  </a:lnTo>
                  <a:lnTo>
                    <a:pt x="682" y="454"/>
                  </a:lnTo>
                  <a:lnTo>
                    <a:pt x="699" y="452"/>
                  </a:lnTo>
                  <a:lnTo>
                    <a:pt x="713" y="450"/>
                  </a:lnTo>
                  <a:lnTo>
                    <a:pt x="722" y="450"/>
                  </a:lnTo>
                  <a:lnTo>
                    <a:pt x="733" y="452"/>
                  </a:lnTo>
                  <a:lnTo>
                    <a:pt x="742" y="453"/>
                  </a:lnTo>
                  <a:lnTo>
                    <a:pt x="752" y="453"/>
                  </a:lnTo>
                  <a:lnTo>
                    <a:pt x="761" y="450"/>
                  </a:lnTo>
                  <a:lnTo>
                    <a:pt x="771" y="445"/>
                  </a:lnTo>
                  <a:lnTo>
                    <a:pt x="780" y="441"/>
                  </a:lnTo>
                  <a:lnTo>
                    <a:pt x="788" y="434"/>
                  </a:lnTo>
                  <a:lnTo>
                    <a:pt x="799" y="426"/>
                  </a:lnTo>
                  <a:lnTo>
                    <a:pt x="808" y="419"/>
                  </a:lnTo>
                  <a:lnTo>
                    <a:pt x="821" y="411"/>
                  </a:lnTo>
                  <a:lnTo>
                    <a:pt x="834" y="403"/>
                  </a:lnTo>
                  <a:lnTo>
                    <a:pt x="849" y="395"/>
                  </a:lnTo>
                  <a:lnTo>
                    <a:pt x="861" y="388"/>
                  </a:lnTo>
                  <a:lnTo>
                    <a:pt x="874" y="382"/>
                  </a:lnTo>
                  <a:lnTo>
                    <a:pt x="889" y="372"/>
                  </a:lnTo>
                  <a:lnTo>
                    <a:pt x="907" y="363"/>
                  </a:lnTo>
                  <a:lnTo>
                    <a:pt x="922" y="355"/>
                  </a:lnTo>
                  <a:lnTo>
                    <a:pt x="935" y="347"/>
                  </a:lnTo>
                  <a:lnTo>
                    <a:pt x="950" y="340"/>
                  </a:lnTo>
                  <a:lnTo>
                    <a:pt x="967" y="331"/>
                  </a:lnTo>
                  <a:lnTo>
                    <a:pt x="986" y="322"/>
                  </a:lnTo>
                  <a:lnTo>
                    <a:pt x="1004" y="313"/>
                  </a:lnTo>
                  <a:lnTo>
                    <a:pt x="1019" y="306"/>
                  </a:lnTo>
                  <a:lnTo>
                    <a:pt x="1036" y="297"/>
                  </a:lnTo>
                  <a:lnTo>
                    <a:pt x="1056" y="285"/>
                  </a:lnTo>
                  <a:lnTo>
                    <a:pt x="1079" y="273"/>
                  </a:lnTo>
                  <a:lnTo>
                    <a:pt x="1100" y="260"/>
                  </a:lnTo>
                  <a:lnTo>
                    <a:pt x="1117" y="250"/>
                  </a:lnTo>
                  <a:lnTo>
                    <a:pt x="1133" y="240"/>
                  </a:lnTo>
                  <a:lnTo>
                    <a:pt x="1153" y="229"/>
                  </a:lnTo>
                  <a:lnTo>
                    <a:pt x="1174" y="217"/>
                  </a:lnTo>
                  <a:lnTo>
                    <a:pt x="1194" y="205"/>
                  </a:lnTo>
                  <a:lnTo>
                    <a:pt x="1210" y="196"/>
                  </a:lnTo>
                  <a:lnTo>
                    <a:pt x="1229" y="185"/>
                  </a:lnTo>
                  <a:lnTo>
                    <a:pt x="1253" y="173"/>
                  </a:lnTo>
                  <a:lnTo>
                    <a:pt x="1277" y="159"/>
                  </a:lnTo>
                  <a:lnTo>
                    <a:pt x="1302" y="149"/>
                  </a:lnTo>
                  <a:lnTo>
                    <a:pt x="1322" y="139"/>
                  </a:lnTo>
                  <a:lnTo>
                    <a:pt x="1341" y="131"/>
                  </a:lnTo>
                  <a:lnTo>
                    <a:pt x="1365" y="124"/>
                  </a:lnTo>
                  <a:lnTo>
                    <a:pt x="1388" y="116"/>
                  </a:lnTo>
                  <a:lnTo>
                    <a:pt x="1408" y="110"/>
                  </a:lnTo>
                  <a:lnTo>
                    <a:pt x="1427" y="103"/>
                  </a:lnTo>
                  <a:lnTo>
                    <a:pt x="1450" y="95"/>
                  </a:lnTo>
                  <a:lnTo>
                    <a:pt x="1474" y="87"/>
                  </a:lnTo>
                  <a:lnTo>
                    <a:pt x="1498" y="79"/>
                  </a:lnTo>
                  <a:lnTo>
                    <a:pt x="1519" y="72"/>
                  </a:lnTo>
                  <a:lnTo>
                    <a:pt x="1540" y="68"/>
                  </a:lnTo>
                  <a:lnTo>
                    <a:pt x="1567" y="62"/>
                  </a:lnTo>
                  <a:lnTo>
                    <a:pt x="1594" y="57"/>
                  </a:lnTo>
                  <a:lnTo>
                    <a:pt x="1617" y="53"/>
                  </a:lnTo>
                  <a:lnTo>
                    <a:pt x="1633" y="50"/>
                  </a:lnTo>
                  <a:lnTo>
                    <a:pt x="1655" y="45"/>
                  </a:lnTo>
                  <a:lnTo>
                    <a:pt x="1675" y="41"/>
                  </a:lnTo>
                  <a:lnTo>
                    <a:pt x="1691" y="37"/>
                  </a:lnTo>
                  <a:lnTo>
                    <a:pt x="1705" y="33"/>
                  </a:lnTo>
                  <a:lnTo>
                    <a:pt x="1721" y="27"/>
                  </a:lnTo>
                  <a:lnTo>
                    <a:pt x="1737" y="22"/>
                  </a:lnTo>
                  <a:lnTo>
                    <a:pt x="1750" y="19"/>
                  </a:lnTo>
                  <a:lnTo>
                    <a:pt x="1761" y="19"/>
                  </a:lnTo>
                  <a:lnTo>
                    <a:pt x="1776" y="19"/>
                  </a:lnTo>
                  <a:lnTo>
                    <a:pt x="1789" y="19"/>
                  </a:lnTo>
                  <a:lnTo>
                    <a:pt x="1802" y="21"/>
                  </a:lnTo>
                  <a:lnTo>
                    <a:pt x="1818" y="19"/>
                  </a:lnTo>
                  <a:lnTo>
                    <a:pt x="1837" y="19"/>
                  </a:lnTo>
                  <a:lnTo>
                    <a:pt x="1853" y="18"/>
                  </a:lnTo>
                  <a:lnTo>
                    <a:pt x="1865" y="17"/>
                  </a:lnTo>
                  <a:lnTo>
                    <a:pt x="1878" y="14"/>
                  </a:lnTo>
                  <a:lnTo>
                    <a:pt x="1891" y="13"/>
                  </a:lnTo>
                  <a:lnTo>
                    <a:pt x="1904" y="15"/>
                  </a:lnTo>
                  <a:lnTo>
                    <a:pt x="1919" y="18"/>
                  </a:lnTo>
                  <a:lnTo>
                    <a:pt x="1931" y="21"/>
                  </a:lnTo>
                  <a:lnTo>
                    <a:pt x="1942" y="25"/>
                  </a:lnTo>
                  <a:lnTo>
                    <a:pt x="1954" y="27"/>
                  </a:lnTo>
                  <a:lnTo>
                    <a:pt x="1963" y="29"/>
                  </a:lnTo>
                  <a:lnTo>
                    <a:pt x="1973" y="27"/>
                  </a:lnTo>
                  <a:lnTo>
                    <a:pt x="1984" y="25"/>
                  </a:lnTo>
                  <a:lnTo>
                    <a:pt x="1996" y="19"/>
                  </a:lnTo>
                  <a:lnTo>
                    <a:pt x="2004" y="15"/>
                  </a:lnTo>
                  <a:lnTo>
                    <a:pt x="2010" y="11"/>
                  </a:lnTo>
                  <a:lnTo>
                    <a:pt x="2019" y="5"/>
                  </a:lnTo>
                  <a:lnTo>
                    <a:pt x="2025" y="0"/>
                  </a:lnTo>
                  <a:lnTo>
                    <a:pt x="2035" y="2"/>
                  </a:lnTo>
                  <a:lnTo>
                    <a:pt x="2044" y="6"/>
                  </a:lnTo>
                  <a:lnTo>
                    <a:pt x="2050" y="13"/>
                  </a:lnTo>
                  <a:lnTo>
                    <a:pt x="2048" y="19"/>
                  </a:lnTo>
                  <a:lnTo>
                    <a:pt x="2043" y="27"/>
                  </a:lnTo>
                  <a:lnTo>
                    <a:pt x="2036" y="35"/>
                  </a:lnTo>
                  <a:lnTo>
                    <a:pt x="2031" y="42"/>
                  </a:lnTo>
                  <a:lnTo>
                    <a:pt x="2028" y="46"/>
                  </a:lnTo>
                  <a:lnTo>
                    <a:pt x="2024" y="50"/>
                  </a:lnTo>
                  <a:lnTo>
                    <a:pt x="2020" y="54"/>
                  </a:lnTo>
                  <a:lnTo>
                    <a:pt x="2017" y="58"/>
                  </a:lnTo>
                  <a:lnTo>
                    <a:pt x="2015" y="62"/>
                  </a:lnTo>
                  <a:lnTo>
                    <a:pt x="2012" y="76"/>
                  </a:lnTo>
                  <a:lnTo>
                    <a:pt x="2009" y="91"/>
                  </a:lnTo>
                  <a:lnTo>
                    <a:pt x="2009" y="104"/>
                  </a:lnTo>
                  <a:lnTo>
                    <a:pt x="2009" y="116"/>
                  </a:lnTo>
                  <a:lnTo>
                    <a:pt x="2010" y="131"/>
                  </a:lnTo>
                  <a:lnTo>
                    <a:pt x="2013" y="146"/>
                  </a:lnTo>
                  <a:lnTo>
                    <a:pt x="2015" y="158"/>
                  </a:lnTo>
                  <a:lnTo>
                    <a:pt x="2017" y="172"/>
                  </a:lnTo>
                  <a:lnTo>
                    <a:pt x="2020" y="188"/>
                  </a:lnTo>
                  <a:lnTo>
                    <a:pt x="2023" y="205"/>
                  </a:lnTo>
                  <a:lnTo>
                    <a:pt x="2025" y="219"/>
                  </a:lnTo>
                  <a:lnTo>
                    <a:pt x="2024" y="229"/>
                  </a:lnTo>
                  <a:lnTo>
                    <a:pt x="2023" y="243"/>
                  </a:lnTo>
                  <a:lnTo>
                    <a:pt x="2021" y="256"/>
                  </a:lnTo>
                  <a:lnTo>
                    <a:pt x="2021" y="270"/>
                  </a:lnTo>
                  <a:lnTo>
                    <a:pt x="2023" y="281"/>
                  </a:lnTo>
                  <a:lnTo>
                    <a:pt x="2029" y="291"/>
                  </a:lnTo>
                  <a:lnTo>
                    <a:pt x="2039" y="302"/>
                  </a:lnTo>
                  <a:lnTo>
                    <a:pt x="2050" y="312"/>
                  </a:lnTo>
                  <a:lnTo>
                    <a:pt x="2059" y="320"/>
                  </a:lnTo>
                  <a:lnTo>
                    <a:pt x="2071" y="325"/>
                  </a:lnTo>
                  <a:lnTo>
                    <a:pt x="2086" y="329"/>
                  </a:lnTo>
                  <a:lnTo>
                    <a:pt x="2099" y="333"/>
                  </a:lnTo>
                  <a:lnTo>
                    <a:pt x="2105" y="335"/>
                  </a:lnTo>
                  <a:lnTo>
                    <a:pt x="2110" y="336"/>
                  </a:lnTo>
                  <a:lnTo>
                    <a:pt x="2117" y="336"/>
                  </a:lnTo>
                  <a:lnTo>
                    <a:pt x="2121" y="335"/>
                  </a:lnTo>
                  <a:lnTo>
                    <a:pt x="2121" y="331"/>
                  </a:lnTo>
                  <a:lnTo>
                    <a:pt x="2120" y="324"/>
                  </a:lnTo>
                  <a:lnTo>
                    <a:pt x="2117" y="318"/>
                  </a:lnTo>
                  <a:lnTo>
                    <a:pt x="2114" y="313"/>
                  </a:lnTo>
                  <a:lnTo>
                    <a:pt x="2108" y="302"/>
                  </a:lnTo>
                  <a:lnTo>
                    <a:pt x="2099" y="289"/>
                  </a:lnTo>
                  <a:lnTo>
                    <a:pt x="2091" y="278"/>
                  </a:lnTo>
                  <a:lnTo>
                    <a:pt x="2086" y="270"/>
                  </a:lnTo>
                  <a:lnTo>
                    <a:pt x="2078" y="262"/>
                  </a:lnTo>
                  <a:lnTo>
                    <a:pt x="2074" y="254"/>
                  </a:lnTo>
                  <a:lnTo>
                    <a:pt x="2072" y="247"/>
                  </a:lnTo>
                  <a:lnTo>
                    <a:pt x="2071" y="239"/>
                  </a:lnTo>
                  <a:lnTo>
                    <a:pt x="2071" y="229"/>
                  </a:lnTo>
                  <a:lnTo>
                    <a:pt x="2074" y="224"/>
                  </a:lnTo>
                  <a:lnTo>
                    <a:pt x="2077" y="223"/>
                  </a:lnTo>
                  <a:lnTo>
                    <a:pt x="2079" y="223"/>
                  </a:lnTo>
                  <a:lnTo>
                    <a:pt x="2083" y="223"/>
                  </a:lnTo>
                  <a:lnTo>
                    <a:pt x="2086" y="223"/>
                  </a:lnTo>
                  <a:lnTo>
                    <a:pt x="2090" y="223"/>
                  </a:lnTo>
                  <a:lnTo>
                    <a:pt x="2093" y="221"/>
                  </a:lnTo>
                  <a:lnTo>
                    <a:pt x="2095" y="221"/>
                  </a:lnTo>
                  <a:lnTo>
                    <a:pt x="2099" y="221"/>
                  </a:lnTo>
                  <a:lnTo>
                    <a:pt x="2102" y="221"/>
                  </a:lnTo>
                  <a:lnTo>
                    <a:pt x="2105" y="223"/>
                  </a:lnTo>
                  <a:lnTo>
                    <a:pt x="2106" y="224"/>
                  </a:lnTo>
                  <a:lnTo>
                    <a:pt x="2106" y="227"/>
                  </a:lnTo>
                  <a:lnTo>
                    <a:pt x="2106" y="231"/>
                  </a:lnTo>
                  <a:lnTo>
                    <a:pt x="2106" y="235"/>
                  </a:lnTo>
                  <a:lnTo>
                    <a:pt x="2106" y="238"/>
                  </a:lnTo>
                  <a:lnTo>
                    <a:pt x="2106" y="240"/>
                  </a:lnTo>
                  <a:lnTo>
                    <a:pt x="2108" y="251"/>
                  </a:lnTo>
                  <a:lnTo>
                    <a:pt x="2110" y="262"/>
                  </a:lnTo>
                  <a:lnTo>
                    <a:pt x="2114" y="271"/>
                  </a:lnTo>
                  <a:lnTo>
                    <a:pt x="2117" y="274"/>
                  </a:lnTo>
                  <a:lnTo>
                    <a:pt x="2120" y="277"/>
                  </a:lnTo>
                  <a:lnTo>
                    <a:pt x="2122" y="279"/>
                  </a:lnTo>
                  <a:lnTo>
                    <a:pt x="2125" y="282"/>
                  </a:lnTo>
                  <a:lnTo>
                    <a:pt x="2128" y="282"/>
                  </a:lnTo>
                  <a:lnTo>
                    <a:pt x="2130" y="282"/>
                  </a:lnTo>
                  <a:lnTo>
                    <a:pt x="2134" y="281"/>
                  </a:lnTo>
                  <a:lnTo>
                    <a:pt x="2137" y="279"/>
                  </a:lnTo>
                  <a:lnTo>
                    <a:pt x="2139" y="278"/>
                  </a:lnTo>
                  <a:lnTo>
                    <a:pt x="2140" y="273"/>
                  </a:lnTo>
                  <a:lnTo>
                    <a:pt x="2137" y="265"/>
                  </a:lnTo>
                  <a:lnTo>
                    <a:pt x="2136" y="256"/>
                  </a:lnTo>
                  <a:lnTo>
                    <a:pt x="2136" y="250"/>
                  </a:lnTo>
                  <a:lnTo>
                    <a:pt x="2137" y="242"/>
                  </a:lnTo>
                  <a:lnTo>
                    <a:pt x="2143" y="232"/>
                  </a:lnTo>
                  <a:lnTo>
                    <a:pt x="2148" y="225"/>
                  </a:lnTo>
                  <a:lnTo>
                    <a:pt x="2151" y="224"/>
                  </a:lnTo>
                  <a:lnTo>
                    <a:pt x="2153" y="224"/>
                  </a:lnTo>
                  <a:lnTo>
                    <a:pt x="2156" y="224"/>
                  </a:lnTo>
                  <a:lnTo>
                    <a:pt x="2160" y="224"/>
                  </a:lnTo>
                  <a:lnTo>
                    <a:pt x="2163" y="225"/>
                  </a:lnTo>
                  <a:lnTo>
                    <a:pt x="2167" y="232"/>
                  </a:lnTo>
                  <a:lnTo>
                    <a:pt x="2170" y="243"/>
                  </a:lnTo>
                  <a:lnTo>
                    <a:pt x="2171" y="254"/>
                  </a:lnTo>
                  <a:lnTo>
                    <a:pt x="2174" y="263"/>
                  </a:lnTo>
                  <a:lnTo>
                    <a:pt x="2178" y="271"/>
                  </a:lnTo>
                  <a:lnTo>
                    <a:pt x="2184" y="282"/>
                  </a:lnTo>
                  <a:lnTo>
                    <a:pt x="2188" y="291"/>
                  </a:lnTo>
                  <a:lnTo>
                    <a:pt x="2188" y="298"/>
                  </a:lnTo>
                  <a:lnTo>
                    <a:pt x="2188" y="308"/>
                  </a:lnTo>
                  <a:lnTo>
                    <a:pt x="2190" y="317"/>
                  </a:lnTo>
                  <a:lnTo>
                    <a:pt x="2191" y="324"/>
                  </a:lnTo>
                  <a:lnTo>
                    <a:pt x="2192" y="326"/>
                  </a:lnTo>
                  <a:lnTo>
                    <a:pt x="2195" y="331"/>
                  </a:lnTo>
                  <a:lnTo>
                    <a:pt x="2198" y="333"/>
                  </a:lnTo>
                  <a:lnTo>
                    <a:pt x="2201" y="337"/>
                  </a:lnTo>
                  <a:lnTo>
                    <a:pt x="2203" y="340"/>
                  </a:lnTo>
                  <a:lnTo>
                    <a:pt x="2207" y="341"/>
                  </a:lnTo>
                  <a:lnTo>
                    <a:pt x="2210" y="341"/>
                  </a:lnTo>
                  <a:lnTo>
                    <a:pt x="2211" y="340"/>
                  </a:lnTo>
                  <a:lnTo>
                    <a:pt x="2214" y="337"/>
                  </a:lnTo>
                  <a:lnTo>
                    <a:pt x="2214" y="335"/>
                  </a:lnTo>
                  <a:lnTo>
                    <a:pt x="2215" y="331"/>
                  </a:lnTo>
                  <a:lnTo>
                    <a:pt x="2217" y="328"/>
                  </a:lnTo>
                  <a:lnTo>
                    <a:pt x="2215" y="320"/>
                  </a:lnTo>
                  <a:lnTo>
                    <a:pt x="2213" y="309"/>
                  </a:lnTo>
                  <a:lnTo>
                    <a:pt x="2211" y="301"/>
                  </a:lnTo>
                  <a:lnTo>
                    <a:pt x="2213" y="297"/>
                  </a:lnTo>
                  <a:lnTo>
                    <a:pt x="2214" y="293"/>
                  </a:lnTo>
                  <a:lnTo>
                    <a:pt x="2215" y="289"/>
                  </a:lnTo>
                  <a:lnTo>
                    <a:pt x="2218" y="285"/>
                  </a:lnTo>
                  <a:lnTo>
                    <a:pt x="2219" y="282"/>
                  </a:lnTo>
                  <a:lnTo>
                    <a:pt x="2222" y="281"/>
                  </a:lnTo>
                  <a:lnTo>
                    <a:pt x="2226" y="279"/>
                  </a:lnTo>
                  <a:lnTo>
                    <a:pt x="2230" y="278"/>
                  </a:lnTo>
                  <a:lnTo>
                    <a:pt x="2236" y="278"/>
                  </a:lnTo>
                  <a:lnTo>
                    <a:pt x="2238" y="277"/>
                  </a:lnTo>
                  <a:lnTo>
                    <a:pt x="2252" y="277"/>
                  </a:lnTo>
                  <a:lnTo>
                    <a:pt x="2268" y="277"/>
                  </a:lnTo>
                  <a:lnTo>
                    <a:pt x="2281" y="278"/>
                  </a:lnTo>
                  <a:lnTo>
                    <a:pt x="2289" y="279"/>
                  </a:lnTo>
                  <a:lnTo>
                    <a:pt x="2300" y="282"/>
                  </a:lnTo>
                  <a:lnTo>
                    <a:pt x="2308" y="285"/>
                  </a:lnTo>
                  <a:lnTo>
                    <a:pt x="2316" y="290"/>
                  </a:lnTo>
                  <a:lnTo>
                    <a:pt x="2327" y="298"/>
                  </a:lnTo>
                  <a:lnTo>
                    <a:pt x="2338" y="308"/>
                  </a:lnTo>
                  <a:lnTo>
                    <a:pt x="2337" y="313"/>
                  </a:lnTo>
                  <a:lnTo>
                    <a:pt x="2337" y="318"/>
                  </a:lnTo>
                  <a:lnTo>
                    <a:pt x="2337" y="322"/>
                  </a:lnTo>
                  <a:lnTo>
                    <a:pt x="2334" y="332"/>
                  </a:lnTo>
                  <a:lnTo>
                    <a:pt x="2331" y="344"/>
                  </a:lnTo>
                  <a:lnTo>
                    <a:pt x="2329" y="355"/>
                  </a:lnTo>
                  <a:lnTo>
                    <a:pt x="2327" y="364"/>
                  </a:lnTo>
                  <a:lnTo>
                    <a:pt x="2329" y="376"/>
                  </a:lnTo>
                  <a:lnTo>
                    <a:pt x="2331" y="391"/>
                  </a:lnTo>
                  <a:lnTo>
                    <a:pt x="2335" y="406"/>
                  </a:lnTo>
                  <a:lnTo>
                    <a:pt x="2338" y="419"/>
                  </a:lnTo>
                  <a:lnTo>
                    <a:pt x="2339" y="432"/>
                  </a:lnTo>
                  <a:lnTo>
                    <a:pt x="2337" y="445"/>
                  </a:lnTo>
                  <a:lnTo>
                    <a:pt x="2333" y="461"/>
                  </a:lnTo>
                  <a:lnTo>
                    <a:pt x="2329" y="473"/>
                  </a:lnTo>
                  <a:lnTo>
                    <a:pt x="2322" y="481"/>
                  </a:lnTo>
                  <a:lnTo>
                    <a:pt x="2314" y="491"/>
                  </a:lnTo>
                  <a:lnTo>
                    <a:pt x="2307" y="498"/>
                  </a:lnTo>
                  <a:lnTo>
                    <a:pt x="2298" y="503"/>
                  </a:lnTo>
                  <a:lnTo>
                    <a:pt x="2285" y="510"/>
                  </a:lnTo>
                  <a:lnTo>
                    <a:pt x="2277" y="516"/>
                  </a:lnTo>
                  <a:lnTo>
                    <a:pt x="2269" y="526"/>
                  </a:lnTo>
                  <a:lnTo>
                    <a:pt x="2263" y="539"/>
                  </a:lnTo>
                  <a:lnTo>
                    <a:pt x="2257" y="553"/>
                  </a:lnTo>
                  <a:lnTo>
                    <a:pt x="2253" y="564"/>
                  </a:lnTo>
                  <a:lnTo>
                    <a:pt x="2248" y="577"/>
                  </a:lnTo>
                  <a:lnTo>
                    <a:pt x="2244" y="593"/>
                  </a:lnTo>
                  <a:lnTo>
                    <a:pt x="2240" y="609"/>
                  </a:lnTo>
                  <a:lnTo>
                    <a:pt x="2236" y="623"/>
                  </a:lnTo>
                  <a:lnTo>
                    <a:pt x="2229" y="635"/>
                  </a:lnTo>
                  <a:lnTo>
                    <a:pt x="2222" y="651"/>
                  </a:lnTo>
                  <a:lnTo>
                    <a:pt x="2214" y="666"/>
                  </a:lnTo>
                  <a:lnTo>
                    <a:pt x="2207" y="677"/>
                  </a:lnTo>
                  <a:lnTo>
                    <a:pt x="2196" y="685"/>
                  </a:lnTo>
                  <a:lnTo>
                    <a:pt x="2182" y="692"/>
                  </a:lnTo>
                  <a:lnTo>
                    <a:pt x="2172" y="700"/>
                  </a:lnTo>
                  <a:lnTo>
                    <a:pt x="2167" y="706"/>
                  </a:lnTo>
                  <a:lnTo>
                    <a:pt x="2160" y="716"/>
                  </a:lnTo>
                  <a:lnTo>
                    <a:pt x="2156" y="725"/>
                  </a:lnTo>
                  <a:lnTo>
                    <a:pt x="2156" y="733"/>
                  </a:lnTo>
                  <a:lnTo>
                    <a:pt x="2159" y="741"/>
                  </a:lnTo>
                  <a:lnTo>
                    <a:pt x="2167" y="749"/>
                  </a:lnTo>
                  <a:lnTo>
                    <a:pt x="2176" y="759"/>
                  </a:lnTo>
                  <a:lnTo>
                    <a:pt x="2184" y="767"/>
                  </a:lnTo>
                  <a:lnTo>
                    <a:pt x="2190" y="775"/>
                  </a:lnTo>
                  <a:lnTo>
                    <a:pt x="2190" y="786"/>
                  </a:lnTo>
                  <a:lnTo>
                    <a:pt x="2188" y="801"/>
                  </a:lnTo>
                  <a:lnTo>
                    <a:pt x="2186" y="814"/>
                  </a:lnTo>
                  <a:lnTo>
                    <a:pt x="2184" y="826"/>
                  </a:lnTo>
                  <a:lnTo>
                    <a:pt x="2179" y="840"/>
                  </a:lnTo>
                  <a:lnTo>
                    <a:pt x="2174" y="855"/>
                  </a:lnTo>
                  <a:lnTo>
                    <a:pt x="2168" y="867"/>
                  </a:lnTo>
                  <a:lnTo>
                    <a:pt x="2163" y="876"/>
                  </a:lnTo>
                  <a:lnTo>
                    <a:pt x="2156" y="887"/>
                  </a:lnTo>
                  <a:lnTo>
                    <a:pt x="2149" y="898"/>
                  </a:lnTo>
                  <a:lnTo>
                    <a:pt x="2144" y="907"/>
                  </a:lnTo>
                  <a:lnTo>
                    <a:pt x="2136" y="921"/>
                  </a:lnTo>
                  <a:lnTo>
                    <a:pt x="2126" y="935"/>
                  </a:lnTo>
                  <a:lnTo>
                    <a:pt x="2120" y="949"/>
                  </a:lnTo>
                  <a:lnTo>
                    <a:pt x="2109" y="961"/>
                  </a:lnTo>
                  <a:lnTo>
                    <a:pt x="2097" y="974"/>
                  </a:lnTo>
                  <a:lnTo>
                    <a:pt x="2085" y="989"/>
                  </a:lnTo>
                  <a:lnTo>
                    <a:pt x="2075" y="1001"/>
                  </a:lnTo>
                  <a:lnTo>
                    <a:pt x="2067" y="1015"/>
                  </a:lnTo>
                  <a:lnTo>
                    <a:pt x="2058" y="1032"/>
                  </a:lnTo>
                  <a:lnTo>
                    <a:pt x="2050" y="1051"/>
                  </a:lnTo>
                  <a:lnTo>
                    <a:pt x="2046" y="1066"/>
                  </a:lnTo>
                  <a:lnTo>
                    <a:pt x="2043" y="1082"/>
                  </a:lnTo>
                  <a:lnTo>
                    <a:pt x="2040" y="1101"/>
                  </a:lnTo>
                  <a:lnTo>
                    <a:pt x="2040" y="1121"/>
                  </a:lnTo>
                  <a:lnTo>
                    <a:pt x="2043" y="1137"/>
                  </a:lnTo>
                  <a:lnTo>
                    <a:pt x="2046" y="1150"/>
                  </a:lnTo>
                  <a:lnTo>
                    <a:pt x="2052" y="1166"/>
                  </a:lnTo>
                  <a:lnTo>
                    <a:pt x="2059" y="1179"/>
                  </a:lnTo>
                  <a:lnTo>
                    <a:pt x="2067" y="1191"/>
                  </a:lnTo>
                  <a:lnTo>
                    <a:pt x="2074" y="1202"/>
                  </a:lnTo>
                  <a:lnTo>
                    <a:pt x="2083" y="1216"/>
                  </a:lnTo>
                  <a:lnTo>
                    <a:pt x="2094" y="1226"/>
                  </a:lnTo>
                  <a:lnTo>
                    <a:pt x="2105" y="1234"/>
                  </a:lnTo>
                  <a:lnTo>
                    <a:pt x="2116" y="1237"/>
                  </a:lnTo>
                  <a:lnTo>
                    <a:pt x="2129" y="1237"/>
                  </a:lnTo>
                  <a:lnTo>
                    <a:pt x="2144" y="1237"/>
                  </a:lnTo>
                  <a:lnTo>
                    <a:pt x="2157" y="1236"/>
                  </a:lnTo>
                  <a:lnTo>
                    <a:pt x="2170" y="1234"/>
                  </a:lnTo>
                  <a:lnTo>
                    <a:pt x="2179" y="1233"/>
                  </a:lnTo>
                  <a:lnTo>
                    <a:pt x="2192" y="1229"/>
                  </a:lnTo>
                  <a:lnTo>
                    <a:pt x="2203" y="1228"/>
                  </a:lnTo>
                  <a:lnTo>
                    <a:pt x="2215" y="1226"/>
                  </a:lnTo>
                  <a:lnTo>
                    <a:pt x="2230" y="1226"/>
                  </a:lnTo>
                  <a:lnTo>
                    <a:pt x="2245" y="1228"/>
                  </a:lnTo>
                  <a:lnTo>
                    <a:pt x="2258" y="1229"/>
                  </a:lnTo>
                  <a:lnTo>
                    <a:pt x="2271" y="1233"/>
                  </a:lnTo>
                  <a:lnTo>
                    <a:pt x="2284" y="1238"/>
                  </a:lnTo>
                  <a:lnTo>
                    <a:pt x="2296" y="1245"/>
                  </a:lnTo>
                  <a:lnTo>
                    <a:pt x="2304" y="1253"/>
                  </a:lnTo>
                  <a:lnTo>
                    <a:pt x="2315" y="1265"/>
                  </a:lnTo>
                  <a:lnTo>
                    <a:pt x="2324" y="1276"/>
                  </a:lnTo>
                  <a:lnTo>
                    <a:pt x="2334" y="1286"/>
                  </a:lnTo>
                  <a:lnTo>
                    <a:pt x="2343" y="1292"/>
                  </a:lnTo>
                  <a:lnTo>
                    <a:pt x="2357" y="1300"/>
                  </a:lnTo>
                  <a:lnTo>
                    <a:pt x="2370" y="1309"/>
                  </a:lnTo>
                  <a:lnTo>
                    <a:pt x="2382" y="1315"/>
                  </a:lnTo>
                  <a:lnTo>
                    <a:pt x="2385" y="1317"/>
                  </a:lnTo>
                  <a:lnTo>
                    <a:pt x="2389" y="1319"/>
                  </a:lnTo>
                  <a:lnTo>
                    <a:pt x="2395" y="1322"/>
                  </a:lnTo>
                  <a:lnTo>
                    <a:pt x="2399" y="1323"/>
                  </a:lnTo>
                  <a:lnTo>
                    <a:pt x="2401" y="1326"/>
                  </a:lnTo>
                  <a:lnTo>
                    <a:pt x="2401" y="1329"/>
                  </a:lnTo>
                  <a:lnTo>
                    <a:pt x="2403" y="1335"/>
                  </a:lnTo>
                  <a:lnTo>
                    <a:pt x="2401" y="1345"/>
                  </a:lnTo>
                  <a:lnTo>
                    <a:pt x="2401" y="1353"/>
                  </a:lnTo>
                  <a:lnTo>
                    <a:pt x="2403" y="1360"/>
                  </a:lnTo>
                  <a:lnTo>
                    <a:pt x="2408" y="1369"/>
                  </a:lnTo>
                  <a:lnTo>
                    <a:pt x="2417" y="1377"/>
                  </a:lnTo>
                  <a:lnTo>
                    <a:pt x="2426" y="1385"/>
                  </a:lnTo>
                  <a:lnTo>
                    <a:pt x="2435" y="1391"/>
                  </a:lnTo>
                  <a:lnTo>
                    <a:pt x="2446" y="1397"/>
                  </a:lnTo>
                  <a:lnTo>
                    <a:pt x="2459" y="1404"/>
                  </a:lnTo>
                  <a:lnTo>
                    <a:pt x="2473" y="1411"/>
                  </a:lnTo>
                  <a:lnTo>
                    <a:pt x="2485" y="1416"/>
                  </a:lnTo>
                  <a:lnTo>
                    <a:pt x="2497" y="1422"/>
                  </a:lnTo>
                  <a:lnTo>
                    <a:pt x="2512" y="1427"/>
                  </a:lnTo>
                  <a:lnTo>
                    <a:pt x="2524" y="1432"/>
                  </a:lnTo>
                  <a:lnTo>
                    <a:pt x="2531" y="1441"/>
                  </a:lnTo>
                  <a:lnTo>
                    <a:pt x="2537" y="1449"/>
                  </a:lnTo>
                  <a:lnTo>
                    <a:pt x="2541" y="1457"/>
                  </a:lnTo>
                  <a:lnTo>
                    <a:pt x="2540" y="1465"/>
                  </a:lnTo>
                  <a:lnTo>
                    <a:pt x="2539" y="1474"/>
                  </a:lnTo>
                  <a:lnTo>
                    <a:pt x="2535" y="1484"/>
                  </a:lnTo>
                  <a:lnTo>
                    <a:pt x="2533" y="1490"/>
                  </a:lnTo>
                  <a:lnTo>
                    <a:pt x="2532" y="1508"/>
                  </a:lnTo>
                  <a:lnTo>
                    <a:pt x="2529" y="1529"/>
                  </a:lnTo>
                  <a:lnTo>
                    <a:pt x="2529" y="1550"/>
                  </a:lnTo>
                  <a:lnTo>
                    <a:pt x="2531" y="1567"/>
                  </a:lnTo>
                  <a:lnTo>
                    <a:pt x="2533" y="1581"/>
                  </a:lnTo>
                  <a:lnTo>
                    <a:pt x="2537" y="1595"/>
                  </a:lnTo>
                  <a:lnTo>
                    <a:pt x="2544" y="1606"/>
                  </a:lnTo>
                  <a:lnTo>
                    <a:pt x="2555" y="1621"/>
                  </a:lnTo>
                  <a:lnTo>
                    <a:pt x="2570" y="1639"/>
                  </a:lnTo>
                  <a:lnTo>
                    <a:pt x="2587" y="1655"/>
                  </a:lnTo>
                  <a:lnTo>
                    <a:pt x="2605" y="1670"/>
                  </a:lnTo>
                  <a:lnTo>
                    <a:pt x="2618" y="1682"/>
                  </a:lnTo>
                  <a:lnTo>
                    <a:pt x="2630" y="1692"/>
                  </a:lnTo>
                  <a:lnTo>
                    <a:pt x="2644" y="1706"/>
                  </a:lnTo>
                  <a:lnTo>
                    <a:pt x="2659" y="1718"/>
                  </a:lnTo>
                  <a:lnTo>
                    <a:pt x="2671" y="1727"/>
                  </a:lnTo>
                  <a:lnTo>
                    <a:pt x="2683" y="1737"/>
                  </a:lnTo>
                  <a:lnTo>
                    <a:pt x="2699" y="1748"/>
                  </a:lnTo>
                  <a:lnTo>
                    <a:pt x="2714" y="1760"/>
                  </a:lnTo>
                  <a:lnTo>
                    <a:pt x="2726" y="1771"/>
                  </a:lnTo>
                  <a:lnTo>
                    <a:pt x="2730" y="1780"/>
                  </a:lnTo>
                  <a:lnTo>
                    <a:pt x="2734" y="1792"/>
                  </a:lnTo>
                  <a:lnTo>
                    <a:pt x="2737" y="1806"/>
                  </a:lnTo>
                  <a:lnTo>
                    <a:pt x="2738" y="1816"/>
                  </a:lnTo>
                  <a:lnTo>
                    <a:pt x="2741" y="1831"/>
                  </a:lnTo>
                  <a:lnTo>
                    <a:pt x="2742" y="1850"/>
                  </a:lnTo>
                  <a:lnTo>
                    <a:pt x="2744" y="1869"/>
                  </a:lnTo>
                  <a:lnTo>
                    <a:pt x="2742" y="1884"/>
                  </a:lnTo>
                  <a:lnTo>
                    <a:pt x="2738" y="1897"/>
                  </a:lnTo>
                  <a:lnTo>
                    <a:pt x="2730" y="1913"/>
                  </a:lnTo>
                  <a:lnTo>
                    <a:pt x="2722" y="1928"/>
                  </a:lnTo>
                  <a:lnTo>
                    <a:pt x="2714" y="1939"/>
                  </a:lnTo>
                  <a:lnTo>
                    <a:pt x="2703" y="1955"/>
                  </a:lnTo>
                  <a:lnTo>
                    <a:pt x="2690" y="1973"/>
                  </a:lnTo>
                  <a:lnTo>
                    <a:pt x="2674" y="1992"/>
                  </a:lnTo>
                  <a:lnTo>
                    <a:pt x="2659" y="2008"/>
                  </a:lnTo>
                  <a:lnTo>
                    <a:pt x="2645" y="2020"/>
                  </a:lnTo>
                  <a:lnTo>
                    <a:pt x="2632" y="2031"/>
                  </a:lnTo>
                  <a:lnTo>
                    <a:pt x="2614" y="2041"/>
                  </a:lnTo>
                  <a:lnTo>
                    <a:pt x="2594" y="2052"/>
                  </a:lnTo>
                  <a:lnTo>
                    <a:pt x="2576" y="2062"/>
                  </a:lnTo>
                  <a:lnTo>
                    <a:pt x="2560" y="2068"/>
                  </a:lnTo>
                  <a:lnTo>
                    <a:pt x="2550" y="2074"/>
                  </a:lnTo>
                  <a:lnTo>
                    <a:pt x="2536" y="2079"/>
                  </a:lnTo>
                  <a:lnTo>
                    <a:pt x="2523" y="2084"/>
                  </a:lnTo>
                  <a:lnTo>
                    <a:pt x="2510" y="2087"/>
                  </a:lnTo>
                  <a:lnTo>
                    <a:pt x="2498" y="2089"/>
                  </a:lnTo>
                  <a:lnTo>
                    <a:pt x="2484" y="2087"/>
                  </a:lnTo>
                  <a:lnTo>
                    <a:pt x="2471" y="2086"/>
                  </a:lnTo>
                  <a:lnTo>
                    <a:pt x="2461" y="2080"/>
                  </a:lnTo>
                  <a:lnTo>
                    <a:pt x="2450" y="2074"/>
                  </a:lnTo>
                  <a:lnTo>
                    <a:pt x="2438" y="2066"/>
                  </a:lnTo>
                  <a:lnTo>
                    <a:pt x="2430" y="2058"/>
                  </a:lnTo>
                  <a:lnTo>
                    <a:pt x="2417" y="2049"/>
                  </a:lnTo>
                  <a:lnTo>
                    <a:pt x="2405" y="2040"/>
                  </a:lnTo>
                  <a:lnTo>
                    <a:pt x="2392" y="2029"/>
                  </a:lnTo>
                  <a:lnTo>
                    <a:pt x="2381" y="2023"/>
                  </a:lnTo>
                  <a:lnTo>
                    <a:pt x="2368" y="2020"/>
                  </a:lnTo>
                  <a:lnTo>
                    <a:pt x="2353" y="2018"/>
                  </a:lnTo>
                  <a:lnTo>
                    <a:pt x="2338" y="2017"/>
                  </a:lnTo>
                  <a:lnTo>
                    <a:pt x="2326" y="2018"/>
                  </a:lnTo>
                  <a:lnTo>
                    <a:pt x="2310" y="2023"/>
                  </a:lnTo>
                  <a:lnTo>
                    <a:pt x="2292" y="2029"/>
                  </a:lnTo>
                  <a:lnTo>
                    <a:pt x="2276" y="2036"/>
                  </a:lnTo>
                  <a:lnTo>
                    <a:pt x="2263" y="2044"/>
                  </a:lnTo>
                  <a:lnTo>
                    <a:pt x="2248" y="2056"/>
                  </a:lnTo>
                  <a:lnTo>
                    <a:pt x="2232" y="2072"/>
                  </a:lnTo>
                  <a:lnTo>
                    <a:pt x="2215" y="2091"/>
                  </a:lnTo>
                  <a:lnTo>
                    <a:pt x="2201" y="2110"/>
                  </a:lnTo>
                  <a:lnTo>
                    <a:pt x="2188" y="2125"/>
                  </a:lnTo>
                  <a:lnTo>
                    <a:pt x="2179" y="2141"/>
                  </a:lnTo>
                  <a:lnTo>
                    <a:pt x="2170" y="2161"/>
                  </a:lnTo>
                  <a:lnTo>
                    <a:pt x="2159" y="2181"/>
                  </a:lnTo>
                  <a:lnTo>
                    <a:pt x="2149" y="2198"/>
                  </a:lnTo>
                  <a:lnTo>
                    <a:pt x="2136" y="2214"/>
                  </a:lnTo>
                  <a:lnTo>
                    <a:pt x="2118" y="2231"/>
                  </a:lnTo>
                  <a:lnTo>
                    <a:pt x="2099" y="2250"/>
                  </a:lnTo>
                  <a:lnTo>
                    <a:pt x="2081" y="2266"/>
                  </a:lnTo>
                  <a:lnTo>
                    <a:pt x="2064" y="2280"/>
                  </a:lnTo>
                  <a:lnTo>
                    <a:pt x="2048" y="2291"/>
                  </a:lnTo>
                  <a:lnTo>
                    <a:pt x="2029" y="2304"/>
                  </a:lnTo>
                  <a:lnTo>
                    <a:pt x="2008" y="2316"/>
                  </a:lnTo>
                  <a:lnTo>
                    <a:pt x="1988" y="2328"/>
                  </a:lnTo>
                  <a:lnTo>
                    <a:pt x="1971" y="2336"/>
                  </a:lnTo>
                  <a:lnTo>
                    <a:pt x="1970" y="2336"/>
                  </a:lnTo>
                  <a:close/>
                </a:path>
              </a:pathLst>
            </a:custGeom>
            <a:grpFill/>
            <a:ln w="6350" cap="flat">
              <a:solidFill>
                <a:schemeClr val="bg2"/>
              </a:solidFill>
              <a:prstDash val="solid"/>
              <a:miter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49" name="Pin">
            <a:extLst>
              <a:ext uri="{FF2B5EF4-FFF2-40B4-BE49-F238E27FC236}">
                <a16:creationId xmlns:a16="http://schemas.microsoft.com/office/drawing/2014/main" id="{E93E33B9-536F-C3B1-DFFE-16CB911CA0FF}"/>
              </a:ext>
            </a:extLst>
          </p:cNvPr>
          <p:cNvGrpSpPr/>
          <p:nvPr/>
        </p:nvGrpSpPr>
        <p:grpSpPr>
          <a:xfrm>
            <a:off x="8114395" y="3205269"/>
            <a:ext cx="337424" cy="534504"/>
            <a:chOff x="1066600" y="-204788"/>
            <a:chExt cx="285750" cy="452649"/>
          </a:xfrm>
        </p:grpSpPr>
        <p:sp>
          <p:nvSpPr>
            <p:cNvPr id="50" name="-">
              <a:extLst>
                <a:ext uri="{FF2B5EF4-FFF2-40B4-BE49-F238E27FC236}">
                  <a16:creationId xmlns:a16="http://schemas.microsoft.com/office/drawing/2014/main" id="{217A9E18-982D-2143-9DA0-4F65E288E118}"/>
                </a:ext>
              </a:extLst>
            </p:cNvPr>
            <p:cNvSpPr/>
            <p:nvPr/>
          </p:nvSpPr>
          <p:spPr>
            <a:xfrm>
              <a:off x="1106881" y="135731"/>
              <a:ext cx="205188" cy="11213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2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pic>
          <p:nvPicPr>
            <p:cNvPr id="51" name="-">
              <a:extLst>
                <a:ext uri="{FF2B5EF4-FFF2-40B4-BE49-F238E27FC236}">
                  <a16:creationId xmlns:a16="http://schemas.microsoft.com/office/drawing/2014/main" id="{82BEA6B2-851E-96D7-D065-F7C8424AE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6600" y="-204788"/>
              <a:ext cx="285750" cy="409575"/>
            </a:xfrm>
            <a:prstGeom prst="rect">
              <a:avLst/>
            </a:prstGeom>
          </p:spPr>
        </p:pic>
      </p:grpSp>
      <p:sp>
        <p:nvSpPr>
          <p:cNvPr id="158" name="Tekstvak 157">
            <a:extLst>
              <a:ext uri="{FF2B5EF4-FFF2-40B4-BE49-F238E27FC236}">
                <a16:creationId xmlns:a16="http://schemas.microsoft.com/office/drawing/2014/main" id="{A2720133-571A-66D1-93C7-57C1C4460EA1}"/>
              </a:ext>
            </a:extLst>
          </p:cNvPr>
          <p:cNvSpPr txBox="1"/>
          <p:nvPr/>
        </p:nvSpPr>
        <p:spPr>
          <a:xfrm>
            <a:off x="8259433" y="3526942"/>
            <a:ext cx="3691947" cy="51459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49475" algn="l"/>
              </a:tabLst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Utrecht</a:t>
            </a:r>
          </a:p>
        </p:txBody>
      </p:sp>
      <p:sp>
        <p:nvSpPr>
          <p:cNvPr id="171" name="Tekstvak 170">
            <a:extLst>
              <a:ext uri="{FF2B5EF4-FFF2-40B4-BE49-F238E27FC236}">
                <a16:creationId xmlns:a16="http://schemas.microsoft.com/office/drawing/2014/main" id="{50F03B16-5240-A270-61EA-EAA551A4F237}"/>
              </a:ext>
            </a:extLst>
          </p:cNvPr>
          <p:cNvSpPr txBox="1"/>
          <p:nvPr/>
        </p:nvSpPr>
        <p:spPr>
          <a:xfrm>
            <a:off x="7449199" y="2867952"/>
            <a:ext cx="2614099" cy="51459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49475" algn="l"/>
              </a:tabLst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Amsterdam</a:t>
            </a:r>
          </a:p>
        </p:txBody>
      </p:sp>
      <p:grpSp>
        <p:nvGrpSpPr>
          <p:cNvPr id="58" name="Pin">
            <a:extLst>
              <a:ext uri="{FF2B5EF4-FFF2-40B4-BE49-F238E27FC236}">
                <a16:creationId xmlns:a16="http://schemas.microsoft.com/office/drawing/2014/main" id="{B8C7CCE9-5BC1-16AE-0F20-997D388983B4}"/>
              </a:ext>
            </a:extLst>
          </p:cNvPr>
          <p:cNvGrpSpPr/>
          <p:nvPr/>
        </p:nvGrpSpPr>
        <p:grpSpPr>
          <a:xfrm>
            <a:off x="7813484" y="2574161"/>
            <a:ext cx="337424" cy="534504"/>
            <a:chOff x="1066600" y="-204788"/>
            <a:chExt cx="285750" cy="452649"/>
          </a:xfrm>
        </p:grpSpPr>
        <p:sp>
          <p:nvSpPr>
            <p:cNvPr id="59" name="-">
              <a:extLst>
                <a:ext uri="{FF2B5EF4-FFF2-40B4-BE49-F238E27FC236}">
                  <a16:creationId xmlns:a16="http://schemas.microsoft.com/office/drawing/2014/main" id="{64D93170-DB7C-F1CA-0322-2954798021B2}"/>
                </a:ext>
              </a:extLst>
            </p:cNvPr>
            <p:cNvSpPr/>
            <p:nvPr/>
          </p:nvSpPr>
          <p:spPr>
            <a:xfrm>
              <a:off x="1106881" y="135731"/>
              <a:ext cx="205188" cy="11213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2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pic>
          <p:nvPicPr>
            <p:cNvPr id="61" name="-">
              <a:extLst>
                <a:ext uri="{FF2B5EF4-FFF2-40B4-BE49-F238E27FC236}">
                  <a16:creationId xmlns:a16="http://schemas.microsoft.com/office/drawing/2014/main" id="{47914467-A1DE-5D1D-8B7A-9B13A4622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6600" y="-204788"/>
              <a:ext cx="285750" cy="409575"/>
            </a:xfrm>
            <a:prstGeom prst="rect">
              <a:avLst/>
            </a:prstGeom>
          </p:spPr>
        </p:pic>
      </p:grpSp>
      <p:sp>
        <p:nvSpPr>
          <p:cNvPr id="53" name="Tekstvak 52">
            <a:extLst>
              <a:ext uri="{FF2B5EF4-FFF2-40B4-BE49-F238E27FC236}">
                <a16:creationId xmlns:a16="http://schemas.microsoft.com/office/drawing/2014/main" id="{B883A043-1A1C-43C1-8F6F-7C5E162C8715}"/>
              </a:ext>
            </a:extLst>
          </p:cNvPr>
          <p:cNvSpPr txBox="1"/>
          <p:nvPr/>
        </p:nvSpPr>
        <p:spPr>
          <a:xfrm>
            <a:off x="583943" y="3253295"/>
            <a:ext cx="5111627" cy="2856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49475" algn="l"/>
              </a:tabLst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100+ Members: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Vocational and adult education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Higher education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lang="en-GB" sz="2400" dirty="0">
                <a:solidFill>
                  <a:schemeClr val="bg1"/>
                </a:solidFill>
                <a:latin typeface="Calibri Light"/>
              </a:rPr>
              <a:t>Universities/scientific education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University medical centres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149475" algn="l"/>
              </a:tabLst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Research</a:t>
            </a:r>
            <a:r>
              <a:rPr lang="en-GB" sz="2400" dirty="0">
                <a:solidFill>
                  <a:schemeClr val="bg1"/>
                </a:solidFill>
                <a:latin typeface="Calibri Light"/>
              </a:rPr>
              <a:t> institutes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2012B337-9144-EAD0-C7CC-788641B95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9944" y="3265717"/>
            <a:ext cx="919755" cy="47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7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B66406-0CC4-017E-AF83-2BEE822CD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start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76F423-2DE9-3B18-A724-D7B90B6DC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The </a:t>
            </a:r>
            <a:r>
              <a:rPr lang="nl-NL" dirty="0" err="1"/>
              <a:t>programme</a:t>
            </a:r>
            <a:r>
              <a:rPr lang="nl-NL" dirty="0"/>
              <a:t> was </a:t>
            </a:r>
            <a:r>
              <a:rPr lang="nl-NL" dirty="0" err="1"/>
              <a:t>already</a:t>
            </a:r>
            <a:r>
              <a:rPr lang="nl-NL" dirty="0"/>
              <a:t> running </a:t>
            </a:r>
            <a:r>
              <a:rPr lang="nl-NL" dirty="0">
                <a:sym typeface="Wingdings" panose="05000000000000000000" pitchFamily="2" charset="2"/>
              </a:rPr>
              <a:t>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err="1">
                <a:sym typeface="Wingdings" panose="05000000000000000000" pitchFamily="2" charset="2"/>
              </a:rPr>
              <a:t>Reasons</a:t>
            </a:r>
            <a:r>
              <a:rPr lang="nl-NL" dirty="0">
                <a:sym typeface="Wingdings" panose="05000000000000000000" pitchFamily="2" charset="2"/>
              </a:rPr>
              <a:t>: </a:t>
            </a:r>
            <a:r>
              <a:rPr lang="nl-NL" dirty="0" err="1">
                <a:sym typeface="Wingdings" panose="05000000000000000000" pitchFamily="2" charset="2"/>
              </a:rPr>
              <a:t>vulnerability</a:t>
            </a:r>
            <a:r>
              <a:rPr lang="nl-NL" dirty="0">
                <a:sym typeface="Wingdings" panose="05000000000000000000" pitchFamily="2" charset="2"/>
              </a:rPr>
              <a:t>, </a:t>
            </a:r>
            <a:r>
              <a:rPr lang="nl-NL" dirty="0" err="1">
                <a:sym typeface="Wingdings" panose="05000000000000000000" pitchFamily="2" charset="2"/>
              </a:rPr>
              <a:t>regulations</a:t>
            </a:r>
            <a:r>
              <a:rPr lang="nl-NL" dirty="0">
                <a:sym typeface="Wingdings" panose="05000000000000000000" pitchFamily="2" charset="2"/>
              </a:rPr>
              <a:t>/</a:t>
            </a:r>
            <a:r>
              <a:rPr lang="nl-NL" dirty="0" err="1">
                <a:sym typeface="Wingdings" panose="05000000000000000000" pitchFamily="2" charset="2"/>
              </a:rPr>
              <a:t>requirements</a:t>
            </a:r>
            <a:r>
              <a:rPr lang="nl-NL" dirty="0">
                <a:sym typeface="Wingdings" panose="05000000000000000000" pitchFamily="2" charset="2"/>
              </a:rPr>
              <a:t> (ISO 27001), </a:t>
            </a:r>
            <a:r>
              <a:rPr lang="nl-NL" dirty="0" err="1">
                <a:sym typeface="Wingdings" panose="05000000000000000000" pitchFamily="2" charset="2"/>
              </a:rPr>
              <a:t>sectoral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alignment</a:t>
            </a:r>
            <a:endParaRPr lang="nl-NL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Best </a:t>
            </a:r>
            <a:r>
              <a:rPr lang="nl-NL" dirty="0" err="1"/>
              <a:t>practises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experience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field of information security points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necessity</a:t>
            </a:r>
            <a:r>
              <a:rPr lang="nl-NL" dirty="0"/>
              <a:t> of </a:t>
            </a:r>
            <a:r>
              <a:rPr lang="nl-NL" dirty="0" err="1"/>
              <a:t>an</a:t>
            </a:r>
            <a:r>
              <a:rPr lang="nl-NL" dirty="0"/>
              <a:t> awareness </a:t>
            </a:r>
            <a:r>
              <a:rPr lang="nl-NL" dirty="0" err="1"/>
              <a:t>programme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(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just</a:t>
            </a:r>
            <a:r>
              <a:rPr lang="nl-NL" dirty="0"/>
              <a:t> </a:t>
            </a:r>
            <a:r>
              <a:rPr lang="nl-NL" dirty="0" err="1"/>
              <a:t>makes</a:t>
            </a:r>
            <a:r>
              <a:rPr lang="nl-NL" dirty="0"/>
              <a:t> sense)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72EBD6B-1B3A-BBBA-84F8-14DB881AD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66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05E2D48-765A-65DF-7D32-DD66EB5E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7688855" cy="594359"/>
          </a:xfrm>
        </p:spPr>
        <p:txBody>
          <a:bodyPr>
            <a:normAutofit/>
          </a:bodyPr>
          <a:lstStyle/>
          <a:p>
            <a:r>
              <a:rPr lang="en-US" sz="3200" b="1" i="0" u="none" strike="noStrike" dirty="0">
                <a:effectLst/>
              </a:rPr>
              <a:t>Guideline Security &amp; Privacy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E32572F-D19B-DE6D-02AF-F32AA65FE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583" y="1189784"/>
            <a:ext cx="7058298" cy="473221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b="0" i="0" u="none" strike="noStrike" dirty="0">
                <a:solidFill>
                  <a:srgbClr val="2B3890"/>
                </a:solidFill>
                <a:effectLst/>
                <a:sym typeface="Wingdings" panose="05000000000000000000" pitchFamily="2" charset="2"/>
              </a:rPr>
              <a:t>Umbrella approach, </a:t>
            </a:r>
            <a:br>
              <a:rPr lang="en-US" b="0" i="0" u="none" strike="noStrike" dirty="0">
                <a:solidFill>
                  <a:srgbClr val="2B3890"/>
                </a:solidFill>
                <a:effectLst/>
                <a:sym typeface="Wingdings" panose="05000000000000000000" pitchFamily="2" charset="2"/>
              </a:rPr>
            </a:br>
            <a:r>
              <a:rPr lang="en-US" b="0" i="0" u="none" strike="noStrike" dirty="0">
                <a:solidFill>
                  <a:srgbClr val="2B3890"/>
                </a:solidFill>
                <a:effectLst/>
                <a:sym typeface="Wingdings" panose="05000000000000000000" pitchFamily="2" charset="2"/>
              </a:rPr>
              <a:t>clarity, synergy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en-US" dirty="0">
              <a:solidFill>
                <a:srgbClr val="2B3890"/>
              </a:solidFill>
              <a:sym typeface="Wingdings" panose="05000000000000000000" pitchFamily="2" charset="2"/>
            </a:endParaRP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en-US" b="0" i="0" u="none" strike="noStrike" dirty="0">
              <a:solidFill>
                <a:srgbClr val="2B3890"/>
              </a:solidFill>
              <a:effectLst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endParaRPr lang="en-US" b="0" i="0" u="none" strike="noStrike" dirty="0">
              <a:solidFill>
                <a:srgbClr val="2B3890"/>
              </a:solidFill>
              <a:effectLst/>
            </a:endParaRP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2B3890"/>
                </a:solidFill>
              </a:rPr>
              <a:t>Separate annual </a:t>
            </a:r>
            <a:r>
              <a:rPr lang="en-US" dirty="0" err="1">
                <a:solidFill>
                  <a:srgbClr val="2B3890"/>
                </a:solidFill>
              </a:rPr>
              <a:t>programme</a:t>
            </a:r>
            <a:br>
              <a:rPr lang="en-US" dirty="0">
                <a:solidFill>
                  <a:srgbClr val="2B3890"/>
                </a:solidFill>
              </a:rPr>
            </a:br>
            <a:r>
              <a:rPr lang="en-US" dirty="0">
                <a:solidFill>
                  <a:srgbClr val="2B3890"/>
                </a:solidFill>
                <a:sym typeface="Wingdings" panose="05000000000000000000" pitchFamily="2" charset="2"/>
              </a:rPr>
              <a:t> </a:t>
            </a:r>
            <a:r>
              <a:rPr lang="en-US" dirty="0" err="1">
                <a:solidFill>
                  <a:srgbClr val="2B3890"/>
                </a:solidFill>
                <a:sym typeface="Wingdings" panose="05000000000000000000" pitchFamily="2" charset="2"/>
              </a:rPr>
              <a:t>customisation</a:t>
            </a:r>
            <a:r>
              <a:rPr lang="en-US" dirty="0">
                <a:solidFill>
                  <a:srgbClr val="2B3890"/>
                </a:solidFill>
                <a:sym typeface="Wingdings" panose="05000000000000000000" pitchFamily="2" charset="2"/>
              </a:rPr>
              <a:t> by topic</a:t>
            </a:r>
            <a:br>
              <a:rPr lang="en-US" dirty="0">
                <a:solidFill>
                  <a:srgbClr val="2B3890"/>
                </a:solidFill>
                <a:sym typeface="Wingdings" panose="05000000000000000000" pitchFamily="2" charset="2"/>
              </a:rPr>
            </a:br>
            <a:r>
              <a:rPr lang="en-US" dirty="0">
                <a:solidFill>
                  <a:srgbClr val="2B3890"/>
                </a:solidFill>
                <a:sym typeface="Wingdings" panose="05000000000000000000" pitchFamily="2" charset="2"/>
              </a:rPr>
              <a:t> clear activities per month</a:t>
            </a:r>
            <a:endParaRPr lang="en-US" dirty="0">
              <a:solidFill>
                <a:srgbClr val="2B3890"/>
              </a:solidFill>
            </a:endParaRP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2B3890"/>
                </a:solidFill>
                <a:sym typeface="Wingdings" panose="05000000000000000000" pitchFamily="2" charset="2"/>
              </a:rPr>
              <a:t>The CISO-team runs the (internal) show:</a:t>
            </a:r>
            <a:br>
              <a:rPr lang="en-US" dirty="0">
                <a:solidFill>
                  <a:srgbClr val="2B3890"/>
                </a:solidFill>
                <a:sym typeface="Wingdings" panose="05000000000000000000" pitchFamily="2" charset="2"/>
              </a:rPr>
            </a:br>
            <a:r>
              <a:rPr lang="en-US" dirty="0">
                <a:solidFill>
                  <a:srgbClr val="2B3890"/>
                </a:solidFill>
                <a:sym typeface="Wingdings" panose="05000000000000000000" pitchFamily="2" charset="2"/>
              </a:rPr>
              <a:t>ISO with focus on awareness</a:t>
            </a:r>
            <a:endParaRPr lang="en-US" dirty="0">
              <a:solidFill>
                <a:srgbClr val="2B389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1818A-C017-6FDC-36ED-E199DC90B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363BE5-9503-8BD9-3D9A-9758A5092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624" y="1638625"/>
            <a:ext cx="2397118" cy="3379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7BD90724-C250-D3B5-6D70-826010FAC89E}"/>
              </a:ext>
            </a:extLst>
          </p:cNvPr>
          <p:cNvCxnSpPr>
            <a:cxnSpLocks/>
          </p:cNvCxnSpPr>
          <p:nvPr/>
        </p:nvCxnSpPr>
        <p:spPr>
          <a:xfrm>
            <a:off x="6881952" y="2279372"/>
            <a:ext cx="1747672" cy="54334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Parasol met effen opvulling">
            <a:extLst>
              <a:ext uri="{FF2B5EF4-FFF2-40B4-BE49-F238E27FC236}">
                <a16:creationId xmlns:a16="http://schemas.microsoft.com/office/drawing/2014/main" id="{D2EA22B1-9BC3-C253-7660-F5039FE8E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96822" y="755373"/>
            <a:ext cx="2941983" cy="2941983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5ADDBAAF-D359-AAEA-42C1-2944758F77E8}"/>
              </a:ext>
            </a:extLst>
          </p:cNvPr>
          <p:cNvSpPr txBox="1"/>
          <p:nvPr/>
        </p:nvSpPr>
        <p:spPr>
          <a:xfrm>
            <a:off x="4896822" y="2446727"/>
            <a:ext cx="18022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none" strike="noStrike" dirty="0">
                <a:solidFill>
                  <a:srgbClr val="2B3890"/>
                </a:solidFill>
                <a:effectLst/>
              </a:rPr>
              <a:t>security</a:t>
            </a:r>
            <a:endParaRPr lang="nl-NL" sz="2800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E1D2AA5-7140-A346-AFAF-8A31136E3858}"/>
              </a:ext>
            </a:extLst>
          </p:cNvPr>
          <p:cNvSpPr txBox="1"/>
          <p:nvPr/>
        </p:nvSpPr>
        <p:spPr>
          <a:xfrm>
            <a:off x="6453810" y="2446727"/>
            <a:ext cx="18022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none" strike="noStrike" dirty="0">
                <a:solidFill>
                  <a:srgbClr val="2B3890"/>
                </a:solidFill>
                <a:effectLst/>
              </a:rPr>
              <a:t>privacy</a:t>
            </a:r>
            <a:endParaRPr lang="nl-NL" sz="2800" dirty="0"/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71EB9706-7185-B65F-EB00-E7308991579D}"/>
              </a:ext>
            </a:extLst>
          </p:cNvPr>
          <p:cNvCxnSpPr>
            <a:cxnSpLocks/>
          </p:cNvCxnSpPr>
          <p:nvPr/>
        </p:nvCxnSpPr>
        <p:spPr>
          <a:xfrm flipH="1">
            <a:off x="4753746" y="2982469"/>
            <a:ext cx="681544" cy="57342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058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47FC3-7E88-8796-9344-7103A5F9E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11280630" cy="594359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b="1" i="0" u="none" strike="noStrike" dirty="0">
                <a:effectLst/>
              </a:rPr>
              <a:t>Approach</a:t>
            </a:r>
            <a:endParaRPr lang="en-US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F7D2E-6737-6C08-8541-642406ED5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6447155"/>
            <a:ext cx="87781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C3E8451-FA9E-044E-A25E-570F063E7F9B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4E1A22D-573D-DF10-48DB-D3C521A5C0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971032"/>
              </p:ext>
            </p:extLst>
          </p:nvPr>
        </p:nvGraphicFramePr>
        <p:xfrm>
          <a:off x="455684" y="1075651"/>
          <a:ext cx="11280630" cy="4706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876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47FC3-7E88-8796-9344-7103A5F9E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11280630" cy="594359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dirty="0"/>
              <a:t>5 t</a:t>
            </a:r>
            <a:r>
              <a:rPr lang="en-US" sz="2900" b="1" i="0" u="none" strike="noStrike" dirty="0">
                <a:effectLst/>
              </a:rPr>
              <a:t>arget groups &amp; approach</a:t>
            </a:r>
            <a:endParaRPr lang="en-US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F7D2E-6737-6C08-8541-642406ED5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6447155"/>
            <a:ext cx="87781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C3E8451-FA9E-044E-A25E-570F063E7F9B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4E1A22D-573D-DF10-48DB-D3C521A5C0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382091"/>
              </p:ext>
            </p:extLst>
          </p:nvPr>
        </p:nvGraphicFramePr>
        <p:xfrm>
          <a:off x="455684" y="1075651"/>
          <a:ext cx="11280630" cy="4706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4170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CE8DA037-AA2C-F649-EF83-52A2C6C22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10602175" cy="594359"/>
          </a:xfrm>
        </p:spPr>
        <p:txBody>
          <a:bodyPr>
            <a:normAutofit/>
          </a:bodyPr>
          <a:lstStyle/>
          <a:p>
            <a:r>
              <a:rPr lang="en-US" sz="3200" b="1" i="0" u="none" strike="noStrike" dirty="0">
                <a:solidFill>
                  <a:srgbClr val="2B3890"/>
                </a:solidFill>
                <a:effectLst/>
                <a:latin typeface="Aptos" panose="020B0004020202020204" pitchFamily="34" charset="0"/>
              </a:rPr>
              <a:t>Building blocks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3A594-886C-9192-D8C2-D61CE955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CD411170-B24D-0ECD-215A-076E838A2D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2530623"/>
              </p:ext>
            </p:extLst>
          </p:nvPr>
        </p:nvGraphicFramePr>
        <p:xfrm>
          <a:off x="1020726" y="719666"/>
          <a:ext cx="1082394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" name="Rechte verbindingslijn met pijl 1">
            <a:extLst>
              <a:ext uri="{FF2B5EF4-FFF2-40B4-BE49-F238E27FC236}">
                <a16:creationId xmlns:a16="http://schemas.microsoft.com/office/drawing/2014/main" id="{6EBE1EE1-FBFF-CA47-65D0-A68C69175323}"/>
              </a:ext>
            </a:extLst>
          </p:cNvPr>
          <p:cNvCxnSpPr>
            <a:cxnSpLocks/>
          </p:cNvCxnSpPr>
          <p:nvPr/>
        </p:nvCxnSpPr>
        <p:spPr>
          <a:xfrm>
            <a:off x="6432698" y="480060"/>
            <a:ext cx="211902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3">
            <a:extLst>
              <a:ext uri="{FF2B5EF4-FFF2-40B4-BE49-F238E27FC236}">
                <a16:creationId xmlns:a16="http://schemas.microsoft.com/office/drawing/2014/main" id="{F78CEBF4-AD6C-6E87-27CD-A2D8820F8908}"/>
              </a:ext>
            </a:extLst>
          </p:cNvPr>
          <p:cNvSpPr txBox="1"/>
          <p:nvPr/>
        </p:nvSpPr>
        <p:spPr>
          <a:xfrm>
            <a:off x="8747824" y="182881"/>
            <a:ext cx="29884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none" strike="noStrike" dirty="0">
                <a:solidFill>
                  <a:srgbClr val="2B3890"/>
                </a:solidFill>
                <a:effectLst/>
              </a:rPr>
              <a:t>No phishing simulations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928117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47FC3-7E88-8796-9344-7103A5F9E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11280630" cy="594359"/>
          </a:xfrm>
        </p:spPr>
        <p:txBody>
          <a:bodyPr anchor="t">
            <a:normAutofit/>
          </a:bodyPr>
          <a:lstStyle/>
          <a:p>
            <a:r>
              <a:rPr lang="en-US" b="1" i="0" u="none" strike="noStrike" dirty="0">
                <a:effectLst/>
              </a:rPr>
              <a:t>Main challenges: it is a lot!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F7D2E-6737-6C08-8541-642406ED5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6447155"/>
            <a:ext cx="87781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C3E8451-FA9E-044E-A25E-570F063E7F9B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0394863-175D-ABC5-BCF9-BE8E14E63C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720608"/>
              </p:ext>
            </p:extLst>
          </p:nvPr>
        </p:nvGraphicFramePr>
        <p:xfrm>
          <a:off x="455685" y="1968421"/>
          <a:ext cx="11280630" cy="4706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phic 4" descr="Jongleur met effen opvulling">
            <a:extLst>
              <a:ext uri="{FF2B5EF4-FFF2-40B4-BE49-F238E27FC236}">
                <a16:creationId xmlns:a16="http://schemas.microsoft.com/office/drawing/2014/main" id="{22516B52-E277-E4A4-E30D-19850441A0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66413" y="1220296"/>
            <a:ext cx="1527544" cy="1527544"/>
          </a:xfrm>
          <a:prstGeom prst="rect">
            <a:avLst/>
          </a:prstGeom>
        </p:spPr>
      </p:pic>
      <p:pic>
        <p:nvPicPr>
          <p:cNvPr id="10" name="Graphic 9" descr="Hiërarchie met effen opvulling">
            <a:extLst>
              <a:ext uri="{FF2B5EF4-FFF2-40B4-BE49-F238E27FC236}">
                <a16:creationId xmlns:a16="http://schemas.microsoft.com/office/drawing/2014/main" id="{2AB9EF16-2FAC-89F7-E42B-3F0A540031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32228" y="1220296"/>
            <a:ext cx="1527544" cy="1527544"/>
          </a:xfrm>
          <a:prstGeom prst="rect">
            <a:avLst/>
          </a:prstGeom>
        </p:spPr>
      </p:pic>
      <p:pic>
        <p:nvPicPr>
          <p:cNvPr id="13" name="Graphic 12" descr="Fusie met effen opvulling">
            <a:extLst>
              <a:ext uri="{FF2B5EF4-FFF2-40B4-BE49-F238E27FC236}">
                <a16:creationId xmlns:a16="http://schemas.microsoft.com/office/drawing/2014/main" id="{EEC69564-F7F0-D4D3-222E-3DE09DDEBE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42905" y="979364"/>
            <a:ext cx="2009408" cy="200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32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76A6ED-9891-36AA-629A-51CD50C1F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7298427" cy="594359"/>
          </a:xfrm>
        </p:spPr>
        <p:txBody>
          <a:bodyPr anchor="t">
            <a:normAutofit/>
          </a:bodyPr>
          <a:lstStyle/>
          <a:p>
            <a:r>
              <a:rPr lang="nl-NL" dirty="0" err="1"/>
              <a:t>Future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166819-7D69-2218-1EFA-4FAD03D95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85" y="1221920"/>
            <a:ext cx="5640315" cy="473221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Intranet </a:t>
            </a:r>
            <a:r>
              <a:rPr lang="nl-NL" dirty="0" err="1"/>
              <a:t>space</a:t>
            </a:r>
            <a:r>
              <a:rPr lang="nl-NL" dirty="0"/>
              <a:t> </a:t>
            </a:r>
            <a:r>
              <a:rPr lang="nl-NL" dirty="0" err="1"/>
              <a:t>perfection</a:t>
            </a: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SURF Academy = Fundamentals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A consistent </a:t>
            </a:r>
            <a:r>
              <a:rPr lang="nl-NL" dirty="0" err="1"/>
              <a:t>toolbox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a </a:t>
            </a:r>
            <a:r>
              <a:rPr lang="nl-NL" dirty="0" err="1"/>
              <a:t>variaty</a:t>
            </a:r>
            <a:r>
              <a:rPr lang="nl-NL" dirty="0"/>
              <a:t> of </a:t>
            </a:r>
            <a:r>
              <a:rPr lang="nl-NL" dirty="0" err="1"/>
              <a:t>specific</a:t>
            </a:r>
            <a:r>
              <a:rPr lang="nl-NL" dirty="0"/>
              <a:t> </a:t>
            </a:r>
            <a:r>
              <a:rPr lang="nl-NL" dirty="0" err="1"/>
              <a:t>learning</a:t>
            </a:r>
            <a:r>
              <a:rPr lang="nl-NL" dirty="0"/>
              <a:t> options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err="1"/>
              <a:t>Timely</a:t>
            </a:r>
            <a:r>
              <a:rPr lang="nl-NL" dirty="0"/>
              <a:t> </a:t>
            </a:r>
            <a:r>
              <a:rPr lang="nl-NL" dirty="0" err="1"/>
              <a:t>approved</a:t>
            </a:r>
            <a:r>
              <a:rPr lang="nl-NL" dirty="0"/>
              <a:t> </a:t>
            </a:r>
            <a:r>
              <a:rPr lang="nl-NL" dirty="0" err="1"/>
              <a:t>annual</a:t>
            </a:r>
            <a:r>
              <a:rPr lang="nl-NL" dirty="0"/>
              <a:t> </a:t>
            </a:r>
            <a:r>
              <a:rPr lang="nl-NL" dirty="0" err="1"/>
              <a:t>programme</a:t>
            </a: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Co-</a:t>
            </a:r>
            <a:r>
              <a:rPr lang="nl-NL" dirty="0" err="1"/>
              <a:t>creation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5FF3748-7487-0CA9-E59B-10D0DBE5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6447155"/>
            <a:ext cx="87781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C3E8451-FA9E-044E-A25E-570F063E7F9B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54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ecurity Days">
      <a:dk1>
        <a:srgbClr val="000000"/>
      </a:dk1>
      <a:lt1>
        <a:srgbClr val="FFFFFF"/>
      </a:lt1>
      <a:dk2>
        <a:srgbClr val="2B3890"/>
      </a:dk2>
      <a:lt2>
        <a:srgbClr val="FFFFFF"/>
      </a:lt2>
      <a:accent1>
        <a:srgbClr val="18EA3F"/>
      </a:accent1>
      <a:accent2>
        <a:srgbClr val="5E2B8F"/>
      </a:accent2>
      <a:accent3>
        <a:srgbClr val="A5A5A5"/>
      </a:accent3>
      <a:accent4>
        <a:srgbClr val="2B3890"/>
      </a:accent4>
      <a:accent5>
        <a:srgbClr val="5B9BD5"/>
      </a:accent5>
      <a:accent6>
        <a:srgbClr val="70AD47"/>
      </a:accent6>
      <a:hlink>
        <a:srgbClr val="2B3890"/>
      </a:hlink>
      <a:folHlink>
        <a:srgbClr val="18EA3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EE9CFA6-66FE-46E2-A088-50B4AC8978E3}" vid="{4AEF21E6-424C-4A82-8B9E-13499CB47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576</TotalTime>
  <Words>739</Words>
  <Application>Microsoft Office PowerPoint</Application>
  <PresentationFormat>Breedbeeld</PresentationFormat>
  <Paragraphs>98</Paragraphs>
  <Slides>10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Wingdings</vt:lpstr>
      <vt:lpstr>Office Theme</vt:lpstr>
      <vt:lpstr>Awareness at the NREN, how does SURF  do it?</vt:lpstr>
      <vt:lpstr>About SURF</vt:lpstr>
      <vt:lpstr>The start</vt:lpstr>
      <vt:lpstr>Guideline Security &amp; Privacy</vt:lpstr>
      <vt:lpstr>Approach</vt:lpstr>
      <vt:lpstr>5 target groups &amp; approach</vt:lpstr>
      <vt:lpstr>Building blocks</vt:lpstr>
      <vt:lpstr>Main challenges: it is a lot!</vt:lpstr>
      <vt:lpstr>Future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Rosanne Pouw</dc:creator>
  <cp:lastModifiedBy>Helma de Boer</cp:lastModifiedBy>
  <cp:revision>5</cp:revision>
  <dcterms:created xsi:type="dcterms:W3CDTF">2024-02-15T10:41:21Z</dcterms:created>
  <dcterms:modified xsi:type="dcterms:W3CDTF">2024-04-05T08:32:46Z</dcterms:modified>
</cp:coreProperties>
</file>